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4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5.xml" ContentType="application/vnd.openxmlformats-officedocument.presentationml.notesSlide+xml"/>
  <Override PartName="/ppt/theme/themeOverride5.xml" ContentType="application/vnd.openxmlformats-officedocument.themeOverride+xml"/>
  <Override PartName="/ppt/notesSlides/notesSlide6.xml" ContentType="application/vnd.openxmlformats-officedocument.presentationml.notesSlide+xml"/>
  <Override PartName="/ppt/theme/themeOverride6.xml" ContentType="application/vnd.openxmlformats-officedocument.themeOverride+xml"/>
  <Override PartName="/ppt/notesSlides/notesSlide7.xml" ContentType="application/vnd.openxmlformats-officedocument.presentationml.notesSlide+xml"/>
  <Override PartName="/ppt/tags/tag4.xml" ContentType="application/vnd.openxmlformats-officedocument.presentationml.tags+xml"/>
  <Override PartName="/ppt/notesSlides/notesSlide8.xml" ContentType="application/vnd.openxmlformats-officedocument.presentationml.notesSlide+xml"/>
  <Override PartName="/ppt/theme/themeOverride7.xml" ContentType="application/vnd.openxmlformats-officedocument.themeOverride+xml"/>
  <Override PartName="/ppt/notesSlides/notesSlide9.xml" ContentType="application/vnd.openxmlformats-officedocument.presentationml.notesSlide+xml"/>
  <Override PartName="/ppt/theme/themeOverride8.xml" ContentType="application/vnd.openxmlformats-officedocument.themeOverride+xml"/>
  <Override PartName="/ppt/notesSlides/notesSlide10.xml" ContentType="application/vnd.openxmlformats-officedocument.presentationml.notesSlide+xml"/>
  <Override PartName="/ppt/theme/themeOverride9.xml" ContentType="application/vnd.openxmlformats-officedocument.themeOverride+xml"/>
  <Override PartName="/ppt/notesSlides/notesSlide11.xml" ContentType="application/vnd.openxmlformats-officedocument.presentationml.notesSlide+xml"/>
  <Override PartName="/ppt/tags/tag5.xml" ContentType="application/vnd.openxmlformats-officedocument.presentationml.tags+xml"/>
  <Override PartName="/ppt/notesSlides/notesSlide12.xml" ContentType="application/vnd.openxmlformats-officedocument.presentationml.notesSlide+xml"/>
  <Override PartName="/ppt/theme/themeOverride10.xml" ContentType="application/vnd.openxmlformats-officedocument.themeOverride+xml"/>
  <Override PartName="/ppt/tags/tag6.xml" ContentType="application/vnd.openxmlformats-officedocument.presentationml.tags+xml"/>
  <Override PartName="/ppt/notesSlides/notesSlide13.xml" ContentType="application/vnd.openxmlformats-officedocument.presentationml.notesSlide+xml"/>
  <Override PartName="/ppt/theme/themeOverride11.xml" ContentType="application/vnd.openxmlformats-officedocument.themeOverride+xml"/>
  <Override PartName="/ppt/notesSlides/notesSlide14.xml" ContentType="application/vnd.openxmlformats-officedocument.presentationml.notesSlide+xml"/>
  <Override PartName="/ppt/theme/themeOverride12.xml" ContentType="application/vnd.openxmlformats-officedocument.themeOverride+xml"/>
  <Override PartName="/ppt/notesSlides/notesSlide15.xml" ContentType="application/vnd.openxmlformats-officedocument.presentationml.notesSlide+xml"/>
  <Override PartName="/ppt/tags/tag7.xml" ContentType="application/vnd.openxmlformats-officedocument.presentationml.tags+xml"/>
  <Override PartName="/ppt/notesSlides/notesSlide16.xml" ContentType="application/vnd.openxmlformats-officedocument.presentationml.notesSlide+xml"/>
  <Override PartName="/ppt/theme/themeOverride13.xml" ContentType="application/vnd.openxmlformats-officedocument.themeOverride+xml"/>
  <Override PartName="/ppt/notesSlides/notesSlide17.xml" ContentType="application/vnd.openxmlformats-officedocument.presentationml.notesSlide+xml"/>
  <Override PartName="/ppt/theme/themeOverride14.xml" ContentType="application/vnd.openxmlformats-officedocument.themeOverride+xml"/>
  <Override PartName="/ppt/notesSlides/notesSlide18.xml" ContentType="application/vnd.openxmlformats-officedocument.presentationml.notesSlide+xml"/>
  <Override PartName="/ppt/theme/themeOverride15.xml" ContentType="application/vnd.openxmlformats-officedocument.themeOverride+xml"/>
  <Override PartName="/ppt/notesSlides/notesSlide19.xml" ContentType="application/vnd.openxmlformats-officedocument.presentationml.notesSlide+xml"/>
  <Override PartName="/ppt/tags/tag8.xml" ContentType="application/vnd.openxmlformats-officedocument.presentationml.tags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theme/themeOverride16.xml" ContentType="application/vnd.openxmlformats-officedocument.themeOverr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1"/>
  </p:notesMasterIdLst>
  <p:sldIdLst>
    <p:sldId id="264" r:id="rId3"/>
    <p:sldId id="265" r:id="rId4"/>
    <p:sldId id="256" r:id="rId5"/>
    <p:sldId id="270" r:id="rId6"/>
    <p:sldId id="271" r:id="rId7"/>
    <p:sldId id="272" r:id="rId8"/>
    <p:sldId id="273" r:id="rId9"/>
    <p:sldId id="304" r:id="rId10"/>
    <p:sldId id="274" r:id="rId11"/>
    <p:sldId id="275" r:id="rId12"/>
    <p:sldId id="276" r:id="rId13"/>
    <p:sldId id="305" r:id="rId14"/>
    <p:sldId id="277" r:id="rId15"/>
    <p:sldId id="278" r:id="rId16"/>
    <p:sldId id="279" r:id="rId17"/>
    <p:sldId id="306" r:id="rId18"/>
    <p:sldId id="280" r:id="rId19"/>
    <p:sldId id="281" r:id="rId20"/>
    <p:sldId id="282" r:id="rId21"/>
    <p:sldId id="307" r:id="rId22"/>
    <p:sldId id="308" r:id="rId23"/>
    <p:sldId id="309" r:id="rId24"/>
    <p:sldId id="310" r:id="rId25"/>
    <p:sldId id="283" r:id="rId26"/>
    <p:sldId id="1772" r:id="rId27"/>
    <p:sldId id="1773" r:id="rId28"/>
    <p:sldId id="1774" r:id="rId29"/>
    <p:sldId id="1775" r:id="rId30"/>
  </p:sldIdLst>
  <p:sldSz cx="12192000" cy="6858000"/>
  <p:notesSz cx="6858000" cy="9144000"/>
  <p:custDataLst>
    <p:tags r:id="rId3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6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A00"/>
    <a:srgbClr val="354A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68" d="100"/>
          <a:sy n="68" d="100"/>
        </p:scale>
        <p:origin x="792" y="66"/>
      </p:cViewPr>
      <p:guideLst>
        <p:guide orient="horz" pos="2137"/>
        <p:guide pos="386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gs" Target="tags/tag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86216E-54CB-4A7B-B844-6394B3B1A3C4}" type="datetimeFigureOut">
              <a:rPr lang="zh-CN" altLang="en-US" smtClean="0"/>
              <a:t>2021/9/12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DD1F8B-72D4-4EA6-97F9-1C2E856AAEC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456086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DD1F8B-72D4-4EA6-97F9-1C2E856AAECE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700074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DD1F8B-72D4-4EA6-97F9-1C2E856AAECE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709820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DD1F8B-72D4-4EA6-97F9-1C2E856AAECE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727595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1E3519-AA41-4C8F-81B1-98F81BDCD14B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9801767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DD1F8B-72D4-4EA6-97F9-1C2E856AAECE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9482023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DD1F8B-72D4-4EA6-97F9-1C2E856AAECE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096662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DD1F8B-72D4-4EA6-97F9-1C2E856AAECE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4735756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1E3519-AA41-4C8F-81B1-98F81BDCD14B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594893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DD1F8B-72D4-4EA6-97F9-1C2E856AAECE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6695671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DD1F8B-72D4-4EA6-97F9-1C2E856AAECE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5152145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DD1F8B-72D4-4EA6-97F9-1C2E856AAECE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195944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DD1F8B-72D4-4EA6-97F9-1C2E856AAECE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5719799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d0944b15-2902-4a2d-a419-e25d3674a60e.source.default.zh-Hans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1E3519-AA41-4C8F-81B1-98F81BDCD14B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422036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DD1F8B-72D4-4EA6-97F9-1C2E856AAECE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62672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DD1F8B-72D4-4EA6-97F9-1C2E856AAECE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0566672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DD1F8B-72D4-4EA6-97F9-1C2E856AAECE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925185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DD1F8B-72D4-4EA6-97F9-1C2E856AAECE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88266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1E3519-AA41-4C8F-81B1-98F81BDCD14B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269096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DD1F8B-72D4-4EA6-97F9-1C2E856AAECE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198390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DD1F8B-72D4-4EA6-97F9-1C2E856AAECE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774140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DD1F8B-72D4-4EA6-97F9-1C2E856AAECE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814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DD1F8B-72D4-4EA6-97F9-1C2E856AAECE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606897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d0944b15-2902-4a2d-a419-e25d3674a60e.source.default.zh-Hans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1E3519-AA41-4C8F-81B1-98F81BDCD14B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454152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DD1F8B-72D4-4EA6-97F9-1C2E856AAECE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722052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xiazai/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86366C8-91F1-4734-ACC9-BFCD122B36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279DF998-DF38-4008-8C5D-12FD4D11F7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6205ECE-1BA1-44D3-88D5-2E890E274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EF45E-543F-4354-967C-FECF648FFCD0}" type="datetimeFigureOut">
              <a:rPr lang="zh-CN" altLang="en-US" smtClean="0"/>
              <a:t>2021/9/12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19D0AC5-EB36-41A6-AF78-C5151B40D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A32F5F5-AB80-4DA8-850B-1F8CA957B0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0A128-8903-4506-B9D8-239F72897EB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66764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79686AC-867C-462E-8D31-4F9B49B26E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709117A2-2218-40D1-87B9-7545627C132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EE17DB47-B9D0-4105-BF7A-662DD400CF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F98A0A49-7839-4A92-966D-996391CF35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EF45E-543F-4354-967C-FECF648FFCD0}" type="datetimeFigureOut">
              <a:rPr lang="zh-CN" altLang="en-US" smtClean="0"/>
              <a:t>2021/9/12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A439F0D-8081-42CD-B288-2A30302735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B19F174-56E7-47E1-88ED-5BA05EEB9F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0A128-8903-4506-B9D8-239F72897EB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88329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77B5B97-4751-4B38-9A1E-FFD6447EF2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59E5644-51EC-4865-A38D-7FCE4F5881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66DA9E8-9B33-46CE-B984-2CCD5D3C6B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EF45E-543F-4354-967C-FECF648FFCD0}" type="datetimeFigureOut">
              <a:rPr lang="zh-CN" altLang="en-US" smtClean="0"/>
              <a:t>2021/9/12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A9EFD8F-71F6-496D-8FC5-E076EF0BA6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6A1BC42-D6FA-485B-A410-9461396EDB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0A128-8903-4506-B9D8-239F72897EB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06653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FB59E97E-E0C1-45FC-87A9-CA53A57998D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1C741F76-28C9-4421-BAFE-5BA881BFA9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0E0C59A-8483-4D86-8883-B869671BF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EF45E-543F-4354-967C-FECF648FFCD0}" type="datetimeFigureOut">
              <a:rPr lang="zh-CN" altLang="en-US" smtClean="0"/>
              <a:t>2021/9/12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C52CD25-2A0B-4164-9D8D-F86F658152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43AA499-A64D-4C89-ADE3-E345BCB26E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0A128-8903-4506-B9D8-239F72897EB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64158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8306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www.freeppt7.com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33415515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2021/9/12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11574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2021/9/12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76384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738004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>
            <a:extLst>
              <a:ext uri="{FF2B5EF4-FFF2-40B4-BE49-F238E27FC236}">
                <a16:creationId xmlns:a16="http://schemas.microsoft.com/office/drawing/2014/main" id="{C6C8BB88-964B-47B0-B90C-37FB0D2B6B5B}"/>
              </a:ext>
            </a:extLst>
          </p:cNvPr>
          <p:cNvSpPr/>
          <p:nvPr userDrawn="1"/>
        </p:nvSpPr>
        <p:spPr>
          <a:xfrm>
            <a:off x="0" y="6574971"/>
            <a:ext cx="12192000" cy="2830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5BC8821C-3712-4C9B-9CFB-690C3299322F}"/>
              </a:ext>
            </a:extLst>
          </p:cNvPr>
          <p:cNvSpPr/>
          <p:nvPr userDrawn="1"/>
        </p:nvSpPr>
        <p:spPr>
          <a:xfrm>
            <a:off x="0" y="0"/>
            <a:ext cx="12192000" cy="2322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33926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F9F6AA3-DBB6-4D6C-AFA1-C1C9903076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BB2F894-7652-4510-A7D5-BFB26321DA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5771A6F-5184-40C5-94DF-A415FB3818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EF45E-543F-4354-967C-FECF648FFCD0}" type="datetimeFigureOut">
              <a:rPr lang="zh-CN" altLang="en-US" smtClean="0"/>
              <a:t>2021/9/12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F3F06B3-93C9-47B3-87D6-082FC25540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C6207F3-99D2-42AB-B642-211B8CC745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0A128-8903-4506-B9D8-239F72897EB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3452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B410C35-516B-45D9-B488-95D5C82DE9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FCBDDA5-24F0-4110-B119-6572AA3DFAF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7767C85C-EA5E-47ED-B929-F18579840C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81CEE09-557D-4D63-ABCE-215902F855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EF45E-543F-4354-967C-FECF648FFCD0}" type="datetimeFigureOut">
              <a:rPr lang="zh-CN" altLang="en-US" smtClean="0"/>
              <a:t>2021/9/12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7116564-B34B-4A68-8270-4F710D2DA5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DA02029-EA52-4DFE-B4A0-C1C74EB3FB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0A128-8903-4506-B9D8-239F72897EB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27387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055B0B2-C11C-48DA-9532-EE597B6C3B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786E19E-C1E0-40DE-88F6-521ACD3037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0551B46E-706D-4900-AD57-021768B3D8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600BD6FE-1B62-4C76-AD91-A07BEEB125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49155BD7-5F4D-49D2-8091-26EE8D03B3A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5AE3D0E2-B135-4C71-9795-B7250AD1CF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EF45E-543F-4354-967C-FECF648FFCD0}" type="datetimeFigureOut">
              <a:rPr lang="zh-CN" altLang="en-US" smtClean="0"/>
              <a:t>2021/9/12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D38CD0D-138A-48AA-B6AF-757468FFB9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8529504D-2C89-401A-8DA6-D600F40179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0A128-8903-4506-B9D8-239F72897EB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36748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055B0B2-C11C-48DA-9532-EE597B6C3B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786E19E-C1E0-40DE-88F6-521ACD3037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0551B46E-706D-4900-AD57-021768B3D8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600BD6FE-1B62-4C76-AD91-A07BEEB125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49155BD7-5F4D-49D2-8091-26EE8D03B3A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5AE3D0E2-B135-4C71-9795-B7250AD1CF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EF45E-543F-4354-967C-FECF648FFCD0}" type="datetimeFigureOut">
              <a:rPr lang="zh-CN" altLang="en-US" smtClean="0"/>
              <a:t>2021/9/12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D38CD0D-138A-48AA-B6AF-757468FFB9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8529504D-2C89-401A-8DA6-D600F40179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0A128-8903-4506-B9D8-239F72897EB1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1768004" y="6724309"/>
            <a:ext cx="1224136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下载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http://www.1ppt.com/xiazai/</a:t>
            </a:r>
          </a:p>
        </p:txBody>
      </p:sp>
    </p:spTree>
    <p:extLst>
      <p:ext uri="{BB962C8B-B14F-4D97-AF65-F5344CB8AC3E}">
        <p14:creationId xmlns:p14="http://schemas.microsoft.com/office/powerpoint/2010/main" val="1669495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99FED4F-06B6-4EA7-817F-D94E8AC0F6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452BE5EA-3FF5-416F-BD32-40DFDA17C2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EF45E-543F-4354-967C-FECF648FFCD0}" type="datetimeFigureOut">
              <a:rPr lang="zh-CN" altLang="en-US" smtClean="0"/>
              <a:t>2021/9/12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48088442-600E-4972-8898-61EBC5A81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4E06FCCB-9D5D-42E3-A93F-BDF68B02E9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0A128-8903-4506-B9D8-239F72897EB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53976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F171B35E-0B2A-4D44-9C1A-E53FA512BA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EF45E-543F-4354-967C-FECF648FFCD0}" type="datetimeFigureOut">
              <a:rPr lang="zh-CN" altLang="en-US" smtClean="0"/>
              <a:t>2021/9/12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D26601CB-814B-4F9F-9AA3-EE76B7D7C9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DEC0F3E-CD46-4828-89A8-4929DCED17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0A128-8903-4506-B9D8-239F72897EB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62490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017475E-F3B6-4714-A5AA-3740C2E451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05D36B7-EC81-48E9-8ED2-2E4B2B29A9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30B0495B-E790-4CBC-B24E-96A21264BD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AC161E64-B729-496C-8A42-A8C8E5FB07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EF45E-543F-4354-967C-FECF648FFCD0}" type="datetimeFigureOut">
              <a:rPr lang="zh-CN" altLang="en-US" smtClean="0"/>
              <a:t>2021/9/12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09AE124-3088-4C69-ADE2-E80AB5B8AF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611B269-F1BE-4870-BC79-64CF441092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0A128-8903-4506-B9D8-239F72897EB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28209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819AF29A-10B5-4B20-AA26-9DBDB78FC6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D5F476F-364E-4CC6-8D00-ECF61C2013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2394DB4-A522-40F6-A7D6-7D2D0D02EC4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3EF45E-543F-4354-967C-FECF648FFCD0}" type="datetimeFigureOut">
              <a:rPr lang="zh-CN" altLang="en-US" smtClean="0"/>
              <a:t>2021/9/12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039DB30-1AF4-44F6-8486-3BEA28D4F7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AB3994E-BD4C-4070-94FC-6930615C17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60A128-8903-4506-B9D8-239F72897EB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13206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64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5" r:id="rId13"/>
    <p:sldLayoutId id="2147483666" r:id="rId14"/>
  </p:sldLayoutIdLst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06256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.xml"/><Relationship Id="rId4" Type="http://schemas.openxmlformats.org/officeDocument/2006/relationships/hyperlink" Target="https://www.jpppt.com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9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.xml"/><Relationship Id="rId1" Type="http://schemas.openxmlformats.org/officeDocument/2006/relationships/themeOverride" Target="../theme/themeOverride10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1.xm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2.xml"/><Relationship Id="rId1" Type="http://schemas.openxmlformats.org/officeDocument/2006/relationships/themeOverride" Target="../theme/themeOverride2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6.xml"/><Relationship Id="rId4" Type="http://schemas.openxmlformats.org/officeDocument/2006/relationships/hyperlink" Target="https://www.jpppt.com/" TargetMode="Externa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channel/UCdDW77rhEfG4hzWmlBBnfTQ" TargetMode="External"/><Relationship Id="rId3" Type="http://schemas.openxmlformats.org/officeDocument/2006/relationships/hyperlink" Target="https://www.freeppt7.com/" TargetMode="External"/><Relationship Id="rId7" Type="http://schemas.openxmlformats.org/officeDocument/2006/relationships/hyperlink" Target="https://www.facebook.com/groups/best.PowerPoint.templates" TargetMode="External"/><Relationship Id="rId2" Type="http://schemas.openxmlformats.org/officeDocument/2006/relationships/hyperlink" Target="https://www.jpppt.com/" TargetMode="Externa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www.facebook.com/freeppt7/" TargetMode="External"/><Relationship Id="rId5" Type="http://schemas.openxmlformats.org/officeDocument/2006/relationships/hyperlink" Target="https://www.instagram.com/slidesfree/" TargetMode="External"/><Relationship Id="rId4" Type="http://schemas.openxmlformats.org/officeDocument/2006/relationships/hyperlink" Target="http://www.pixabay.com/" TargetMode="External"/><Relationship Id="rId9" Type="http://schemas.openxmlformats.org/officeDocument/2006/relationships/hyperlink" Target="https://twitter.com/freeppt7_com" TargetMode="Externa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7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E3D7690D-C144-4A7A-83F9-9AED1294D95A}"/>
              </a:ext>
            </a:extLst>
          </p:cNvPr>
          <p:cNvSpPr/>
          <p:nvPr/>
        </p:nvSpPr>
        <p:spPr>
          <a:xfrm>
            <a:off x="0" y="0"/>
            <a:ext cx="12192000" cy="41323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副标题 4">
            <a:extLst>
              <a:ext uri="{FF2B5EF4-FFF2-40B4-BE49-F238E27FC236}">
                <a16:creationId xmlns:a16="http://schemas.microsoft.com/office/drawing/2014/main" id="{DFD64479-1162-4BC1-A69D-AA62592BDCCA}"/>
              </a:ext>
            </a:extLst>
          </p:cNvPr>
          <p:cNvSpPr txBox="1">
            <a:spLocks/>
          </p:cNvSpPr>
          <p:nvPr/>
        </p:nvSpPr>
        <p:spPr>
          <a:xfrm>
            <a:off x="251678" y="4366568"/>
            <a:ext cx="5595085" cy="5587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35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78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4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2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09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86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2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8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dist">
              <a:defRPr/>
            </a:pPr>
            <a:r>
              <a:rPr lang="en-US" altLang="zh-CN" dirty="0">
                <a:solidFill>
                  <a:schemeClr val="accent1"/>
                </a:solidFill>
                <a:cs typeface="+mn-ea"/>
                <a:sym typeface="+mn-lt"/>
              </a:rPr>
              <a:t>Insert the Subtitle of Your Presentation</a:t>
            </a:r>
          </a:p>
        </p:txBody>
      </p:sp>
      <p:sp>
        <p:nvSpPr>
          <p:cNvPr id="8" name="标题 3">
            <a:extLst>
              <a:ext uri="{FF2B5EF4-FFF2-40B4-BE49-F238E27FC236}">
                <a16:creationId xmlns:a16="http://schemas.microsoft.com/office/drawing/2014/main" id="{856AF491-620F-4762-8109-6F22B8888E3B}"/>
              </a:ext>
            </a:extLst>
          </p:cNvPr>
          <p:cNvSpPr txBox="1">
            <a:spLocks/>
          </p:cNvSpPr>
          <p:nvPr/>
        </p:nvSpPr>
        <p:spPr>
          <a:xfrm>
            <a:off x="184832" y="3180242"/>
            <a:ext cx="6061187" cy="11029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35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4400" b="1" kern="1200" dirty="0">
                <a:solidFill>
                  <a:schemeClr val="accent2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defTabSz="914354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600" b="0" i="0" u="none" strike="noStrike" kern="1200" cap="none" spc="0" normalizeH="0" baseline="30000" noProof="0" dirty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uLnTx/>
                <a:uFillTx/>
                <a:latin typeface="方正尚酷简体" panose="02000000000000000000" pitchFamily="2" charset="-122"/>
                <a:ea typeface="方正尚酷简体" panose="02000000000000000000" pitchFamily="2" charset="-122"/>
                <a:cs typeface="+mn-ea"/>
                <a:sym typeface="+mn-lt"/>
              </a:rPr>
              <a:t>FREE</a:t>
            </a:r>
            <a:r>
              <a:rPr kumimoji="0" lang="en-US" altLang="zh-CN" sz="6600" b="0" i="0" u="none" strike="noStrike" kern="1200" cap="none" spc="0" normalizeH="0" baseline="300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方正尚酷简体" panose="02000000000000000000" pitchFamily="2" charset="-122"/>
                <a:ea typeface="方正尚酷简体" panose="02000000000000000000" pitchFamily="2" charset="-122"/>
                <a:cs typeface="+mn-ea"/>
                <a:sym typeface="+mn-lt"/>
              </a:rPr>
              <a:t> </a:t>
            </a:r>
            <a:r>
              <a:rPr kumimoji="0" lang="en-US" altLang="zh-CN" sz="6600" b="0" i="0" u="none" strike="noStrike" kern="1200" cap="none" spc="0" normalizeH="0" baseline="30000" noProof="0" dirty="0">
                <a:ln>
                  <a:noFill/>
                </a:ln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uLnTx/>
                <a:uFillTx/>
                <a:latin typeface="方正尚酷简体" panose="02000000000000000000" pitchFamily="2" charset="-122"/>
                <a:ea typeface="方正尚酷简体" panose="02000000000000000000" pitchFamily="2" charset="-122"/>
                <a:cs typeface="+mn-ea"/>
                <a:sym typeface="+mn-lt"/>
              </a:rPr>
              <a:t>PPT TEMPLATES</a:t>
            </a:r>
            <a:endParaRPr kumimoji="0" lang="en-US" altLang="en-US" sz="6600" b="0" i="0" u="none" strike="noStrike" kern="1200" cap="none" spc="0" normalizeH="0" baseline="0" noProof="0" dirty="0">
              <a:ln>
                <a:noFill/>
              </a:ln>
              <a:solidFill>
                <a:schemeClr val="accent4">
                  <a:lumMod val="20000"/>
                  <a:lumOff val="80000"/>
                </a:schemeClr>
              </a:solidFill>
              <a:effectLst/>
              <a:uLnTx/>
              <a:uFillTx/>
              <a:latin typeface="方正尚酷简体" panose="02000000000000000000" pitchFamily="2" charset="-122"/>
              <a:ea typeface="方正尚酷简体" panose="02000000000000000000" pitchFamily="2" charset="-122"/>
              <a:cs typeface="+mn-ea"/>
              <a:sym typeface="+mn-lt"/>
            </a:endParaRPr>
          </a:p>
        </p:txBody>
      </p:sp>
      <p:grpSp>
        <p:nvGrpSpPr>
          <p:cNvPr id="213" name="Group 205">
            <a:extLst>
              <a:ext uri="{FF2B5EF4-FFF2-40B4-BE49-F238E27FC236}">
                <a16:creationId xmlns:a16="http://schemas.microsoft.com/office/drawing/2014/main" id="{F9058599-3955-493B-B04C-861ED0404970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6357938" y="1150938"/>
            <a:ext cx="5554662" cy="4651376"/>
            <a:chOff x="4005" y="725"/>
            <a:chExt cx="3499" cy="2930"/>
          </a:xfrm>
        </p:grpSpPr>
        <p:sp>
          <p:nvSpPr>
            <p:cNvPr id="214" name="AutoShape 204">
              <a:extLst>
                <a:ext uri="{FF2B5EF4-FFF2-40B4-BE49-F238E27FC236}">
                  <a16:creationId xmlns:a16="http://schemas.microsoft.com/office/drawing/2014/main" id="{1F27D0B1-0844-4B36-A75D-78C72218CCDA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4005" y="730"/>
              <a:ext cx="3497" cy="2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5" name="Freeform 206">
              <a:extLst>
                <a:ext uri="{FF2B5EF4-FFF2-40B4-BE49-F238E27FC236}">
                  <a16:creationId xmlns:a16="http://schemas.microsoft.com/office/drawing/2014/main" id="{6207C262-EA5B-469C-91ED-B7488E9EBF7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03" y="3241"/>
              <a:ext cx="2249" cy="137"/>
            </a:xfrm>
            <a:custGeom>
              <a:avLst/>
              <a:gdLst>
                <a:gd name="T0" fmla="*/ 4713 w 4862"/>
                <a:gd name="T1" fmla="*/ 0 h 298"/>
                <a:gd name="T2" fmla="*/ 149 w 4862"/>
                <a:gd name="T3" fmla="*/ 0 h 298"/>
                <a:gd name="T4" fmla="*/ 0 w 4862"/>
                <a:gd name="T5" fmla="*/ 149 h 298"/>
                <a:gd name="T6" fmla="*/ 149 w 4862"/>
                <a:gd name="T7" fmla="*/ 298 h 298"/>
                <a:gd name="T8" fmla="*/ 4713 w 4862"/>
                <a:gd name="T9" fmla="*/ 298 h 298"/>
                <a:gd name="T10" fmla="*/ 4862 w 4862"/>
                <a:gd name="T11" fmla="*/ 149 h 298"/>
                <a:gd name="T12" fmla="*/ 4713 w 4862"/>
                <a:gd name="T13" fmla="*/ 0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62" h="298">
                  <a:moveTo>
                    <a:pt x="4713" y="0"/>
                  </a:moveTo>
                  <a:cubicBezTo>
                    <a:pt x="149" y="0"/>
                    <a:pt x="149" y="0"/>
                    <a:pt x="149" y="0"/>
                  </a:cubicBezTo>
                  <a:cubicBezTo>
                    <a:pt x="66" y="0"/>
                    <a:pt x="0" y="67"/>
                    <a:pt x="0" y="149"/>
                  </a:cubicBezTo>
                  <a:cubicBezTo>
                    <a:pt x="0" y="231"/>
                    <a:pt x="66" y="298"/>
                    <a:pt x="149" y="298"/>
                  </a:cubicBezTo>
                  <a:cubicBezTo>
                    <a:pt x="4713" y="298"/>
                    <a:pt x="4713" y="298"/>
                    <a:pt x="4713" y="298"/>
                  </a:cubicBezTo>
                  <a:cubicBezTo>
                    <a:pt x="4795" y="298"/>
                    <a:pt x="4862" y="231"/>
                    <a:pt x="4862" y="149"/>
                  </a:cubicBezTo>
                  <a:cubicBezTo>
                    <a:pt x="4862" y="67"/>
                    <a:pt x="4795" y="0"/>
                    <a:pt x="4713" y="0"/>
                  </a:cubicBezTo>
                </a:path>
              </a:pathLst>
            </a:custGeom>
            <a:solidFill>
              <a:srgbClr val="F0F4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6" name="Freeform 207">
              <a:extLst>
                <a:ext uri="{FF2B5EF4-FFF2-40B4-BE49-F238E27FC236}">
                  <a16:creationId xmlns:a16="http://schemas.microsoft.com/office/drawing/2014/main" id="{7CD0C4FF-56E6-4E42-A9BA-E07668F77E67}"/>
                </a:ext>
              </a:extLst>
            </p:cNvPr>
            <p:cNvSpPr>
              <a:spLocks/>
            </p:cNvSpPr>
            <p:nvPr/>
          </p:nvSpPr>
          <p:spPr bwMode="auto">
            <a:xfrm>
              <a:off x="4934" y="3380"/>
              <a:ext cx="2249" cy="138"/>
            </a:xfrm>
            <a:custGeom>
              <a:avLst/>
              <a:gdLst>
                <a:gd name="T0" fmla="*/ 4714 w 4862"/>
                <a:gd name="T1" fmla="*/ 0 h 298"/>
                <a:gd name="T2" fmla="*/ 149 w 4862"/>
                <a:gd name="T3" fmla="*/ 0 h 298"/>
                <a:gd name="T4" fmla="*/ 0 w 4862"/>
                <a:gd name="T5" fmla="*/ 149 h 298"/>
                <a:gd name="T6" fmla="*/ 149 w 4862"/>
                <a:gd name="T7" fmla="*/ 298 h 298"/>
                <a:gd name="T8" fmla="*/ 4714 w 4862"/>
                <a:gd name="T9" fmla="*/ 298 h 298"/>
                <a:gd name="T10" fmla="*/ 4862 w 4862"/>
                <a:gd name="T11" fmla="*/ 149 h 298"/>
                <a:gd name="T12" fmla="*/ 4714 w 4862"/>
                <a:gd name="T13" fmla="*/ 0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62" h="298">
                  <a:moveTo>
                    <a:pt x="4714" y="0"/>
                  </a:moveTo>
                  <a:cubicBezTo>
                    <a:pt x="149" y="0"/>
                    <a:pt x="149" y="0"/>
                    <a:pt x="149" y="0"/>
                  </a:cubicBezTo>
                  <a:cubicBezTo>
                    <a:pt x="67" y="0"/>
                    <a:pt x="0" y="67"/>
                    <a:pt x="0" y="149"/>
                  </a:cubicBezTo>
                  <a:cubicBezTo>
                    <a:pt x="0" y="231"/>
                    <a:pt x="67" y="298"/>
                    <a:pt x="149" y="298"/>
                  </a:cubicBezTo>
                  <a:cubicBezTo>
                    <a:pt x="4714" y="298"/>
                    <a:pt x="4714" y="298"/>
                    <a:pt x="4714" y="298"/>
                  </a:cubicBezTo>
                  <a:cubicBezTo>
                    <a:pt x="4796" y="298"/>
                    <a:pt x="4862" y="231"/>
                    <a:pt x="4862" y="149"/>
                  </a:cubicBezTo>
                  <a:cubicBezTo>
                    <a:pt x="4862" y="67"/>
                    <a:pt x="4796" y="0"/>
                    <a:pt x="4714" y="0"/>
                  </a:cubicBezTo>
                </a:path>
              </a:pathLst>
            </a:custGeom>
            <a:solidFill>
              <a:srgbClr val="F0F4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7" name="Freeform 208">
              <a:extLst>
                <a:ext uri="{FF2B5EF4-FFF2-40B4-BE49-F238E27FC236}">
                  <a16:creationId xmlns:a16="http://schemas.microsoft.com/office/drawing/2014/main" id="{0449EE25-5D93-40C0-B90B-A630208CFDE7}"/>
                </a:ext>
              </a:extLst>
            </p:cNvPr>
            <p:cNvSpPr>
              <a:spLocks/>
            </p:cNvSpPr>
            <p:nvPr/>
          </p:nvSpPr>
          <p:spPr bwMode="auto">
            <a:xfrm>
              <a:off x="4985" y="953"/>
              <a:ext cx="1123" cy="137"/>
            </a:xfrm>
            <a:custGeom>
              <a:avLst/>
              <a:gdLst>
                <a:gd name="T0" fmla="*/ 1077 w 2427"/>
                <a:gd name="T1" fmla="*/ 0 h 297"/>
                <a:gd name="T2" fmla="*/ 149 w 2427"/>
                <a:gd name="T3" fmla="*/ 0 h 297"/>
                <a:gd name="T4" fmla="*/ 0 w 2427"/>
                <a:gd name="T5" fmla="*/ 149 h 297"/>
                <a:gd name="T6" fmla="*/ 140 w 2427"/>
                <a:gd name="T7" fmla="*/ 297 h 297"/>
                <a:gd name="T8" fmla="*/ 2287 w 2427"/>
                <a:gd name="T9" fmla="*/ 297 h 297"/>
                <a:gd name="T10" fmla="*/ 2427 w 2427"/>
                <a:gd name="T11" fmla="*/ 149 h 297"/>
                <a:gd name="T12" fmla="*/ 2292 w 2427"/>
                <a:gd name="T13" fmla="*/ 1 h 297"/>
                <a:gd name="T14" fmla="*/ 1090 w 2427"/>
                <a:gd name="T15" fmla="*/ 1 h 297"/>
                <a:gd name="T16" fmla="*/ 1077 w 2427"/>
                <a:gd name="T17" fmla="*/ 0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27" h="297">
                  <a:moveTo>
                    <a:pt x="1077" y="0"/>
                  </a:moveTo>
                  <a:cubicBezTo>
                    <a:pt x="149" y="0"/>
                    <a:pt x="149" y="0"/>
                    <a:pt x="149" y="0"/>
                  </a:cubicBezTo>
                  <a:cubicBezTo>
                    <a:pt x="67" y="0"/>
                    <a:pt x="0" y="67"/>
                    <a:pt x="0" y="149"/>
                  </a:cubicBezTo>
                  <a:cubicBezTo>
                    <a:pt x="0" y="228"/>
                    <a:pt x="62" y="293"/>
                    <a:pt x="140" y="297"/>
                  </a:cubicBezTo>
                  <a:cubicBezTo>
                    <a:pt x="2287" y="297"/>
                    <a:pt x="2287" y="297"/>
                    <a:pt x="2287" y="297"/>
                  </a:cubicBezTo>
                  <a:cubicBezTo>
                    <a:pt x="2365" y="293"/>
                    <a:pt x="2427" y="228"/>
                    <a:pt x="2427" y="149"/>
                  </a:cubicBezTo>
                  <a:cubicBezTo>
                    <a:pt x="2427" y="71"/>
                    <a:pt x="2367" y="8"/>
                    <a:pt x="2292" y="1"/>
                  </a:cubicBezTo>
                  <a:cubicBezTo>
                    <a:pt x="1090" y="1"/>
                    <a:pt x="1090" y="1"/>
                    <a:pt x="1090" y="1"/>
                  </a:cubicBezTo>
                  <a:cubicBezTo>
                    <a:pt x="1086" y="1"/>
                    <a:pt x="1081" y="1"/>
                    <a:pt x="1077" y="0"/>
                  </a:cubicBezTo>
                </a:path>
              </a:pathLst>
            </a:custGeom>
            <a:solidFill>
              <a:srgbClr val="F0F4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8" name="Freeform 209">
              <a:extLst>
                <a:ext uri="{FF2B5EF4-FFF2-40B4-BE49-F238E27FC236}">
                  <a16:creationId xmlns:a16="http://schemas.microsoft.com/office/drawing/2014/main" id="{1FF33274-7699-4C0B-B3EF-D05BABC746A3}"/>
                </a:ext>
              </a:extLst>
            </p:cNvPr>
            <p:cNvSpPr>
              <a:spLocks/>
            </p:cNvSpPr>
            <p:nvPr/>
          </p:nvSpPr>
          <p:spPr bwMode="auto">
            <a:xfrm>
              <a:off x="5421" y="820"/>
              <a:ext cx="1122" cy="136"/>
            </a:xfrm>
            <a:custGeom>
              <a:avLst/>
              <a:gdLst>
                <a:gd name="T0" fmla="*/ 2278 w 2426"/>
                <a:gd name="T1" fmla="*/ 0 h 298"/>
                <a:gd name="T2" fmla="*/ 148 w 2426"/>
                <a:gd name="T3" fmla="*/ 0 h 298"/>
                <a:gd name="T4" fmla="*/ 0 w 2426"/>
                <a:gd name="T5" fmla="*/ 149 h 298"/>
                <a:gd name="T6" fmla="*/ 135 w 2426"/>
                <a:gd name="T7" fmla="*/ 297 h 298"/>
                <a:gd name="T8" fmla="*/ 1336 w 2426"/>
                <a:gd name="T9" fmla="*/ 297 h 298"/>
                <a:gd name="T10" fmla="*/ 1350 w 2426"/>
                <a:gd name="T11" fmla="*/ 298 h 298"/>
                <a:gd name="T12" fmla="*/ 2278 w 2426"/>
                <a:gd name="T13" fmla="*/ 298 h 298"/>
                <a:gd name="T14" fmla="*/ 2426 w 2426"/>
                <a:gd name="T15" fmla="*/ 149 h 298"/>
                <a:gd name="T16" fmla="*/ 2278 w 2426"/>
                <a:gd name="T17" fmla="*/ 0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26" h="298">
                  <a:moveTo>
                    <a:pt x="2278" y="0"/>
                  </a:moveTo>
                  <a:cubicBezTo>
                    <a:pt x="148" y="0"/>
                    <a:pt x="148" y="0"/>
                    <a:pt x="148" y="0"/>
                  </a:cubicBezTo>
                  <a:cubicBezTo>
                    <a:pt x="66" y="0"/>
                    <a:pt x="0" y="67"/>
                    <a:pt x="0" y="149"/>
                  </a:cubicBezTo>
                  <a:cubicBezTo>
                    <a:pt x="0" y="227"/>
                    <a:pt x="59" y="291"/>
                    <a:pt x="135" y="297"/>
                  </a:cubicBezTo>
                  <a:cubicBezTo>
                    <a:pt x="1336" y="297"/>
                    <a:pt x="1336" y="297"/>
                    <a:pt x="1336" y="297"/>
                  </a:cubicBezTo>
                  <a:cubicBezTo>
                    <a:pt x="1341" y="297"/>
                    <a:pt x="1345" y="297"/>
                    <a:pt x="1350" y="298"/>
                  </a:cubicBezTo>
                  <a:cubicBezTo>
                    <a:pt x="2278" y="298"/>
                    <a:pt x="2278" y="298"/>
                    <a:pt x="2278" y="298"/>
                  </a:cubicBezTo>
                  <a:cubicBezTo>
                    <a:pt x="2360" y="298"/>
                    <a:pt x="2426" y="231"/>
                    <a:pt x="2426" y="149"/>
                  </a:cubicBezTo>
                  <a:cubicBezTo>
                    <a:pt x="2426" y="67"/>
                    <a:pt x="2360" y="0"/>
                    <a:pt x="2278" y="0"/>
                  </a:cubicBezTo>
                </a:path>
              </a:pathLst>
            </a:custGeom>
            <a:solidFill>
              <a:srgbClr val="F0F4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9" name="Freeform 210">
              <a:extLst>
                <a:ext uri="{FF2B5EF4-FFF2-40B4-BE49-F238E27FC236}">
                  <a16:creationId xmlns:a16="http://schemas.microsoft.com/office/drawing/2014/main" id="{A55E4811-6076-4569-B345-3DE7A50ACBA0}"/>
                </a:ext>
              </a:extLst>
            </p:cNvPr>
            <p:cNvSpPr>
              <a:spLocks/>
            </p:cNvSpPr>
            <p:nvPr/>
          </p:nvSpPr>
          <p:spPr bwMode="auto">
            <a:xfrm>
              <a:off x="5483" y="963"/>
              <a:ext cx="562" cy="0"/>
            </a:xfrm>
            <a:custGeom>
              <a:avLst/>
              <a:gdLst>
                <a:gd name="T0" fmla="*/ 1201 w 1215"/>
                <a:gd name="T1" fmla="*/ 0 h 1"/>
                <a:gd name="T2" fmla="*/ 0 w 1215"/>
                <a:gd name="T3" fmla="*/ 0 h 1"/>
                <a:gd name="T4" fmla="*/ 13 w 1215"/>
                <a:gd name="T5" fmla="*/ 1 h 1"/>
                <a:gd name="T6" fmla="*/ 1215 w 1215"/>
                <a:gd name="T7" fmla="*/ 1 h 1"/>
                <a:gd name="T8" fmla="*/ 1201 w 121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5" h="1">
                  <a:moveTo>
                    <a:pt x="120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4" y="1"/>
                    <a:pt x="9" y="1"/>
                    <a:pt x="13" y="1"/>
                  </a:cubicBezTo>
                  <a:cubicBezTo>
                    <a:pt x="1215" y="1"/>
                    <a:pt x="1215" y="1"/>
                    <a:pt x="1215" y="1"/>
                  </a:cubicBezTo>
                  <a:cubicBezTo>
                    <a:pt x="1210" y="0"/>
                    <a:pt x="1206" y="0"/>
                    <a:pt x="1201" y="0"/>
                  </a:cubicBezTo>
                </a:path>
              </a:pathLst>
            </a:custGeom>
            <a:solidFill>
              <a:srgbClr val="E3EB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20" name="Freeform 211">
              <a:extLst>
                <a:ext uri="{FF2B5EF4-FFF2-40B4-BE49-F238E27FC236}">
                  <a16:creationId xmlns:a16="http://schemas.microsoft.com/office/drawing/2014/main" id="{C9DB4361-12C9-41D3-B8F5-965AD463354A}"/>
                </a:ext>
              </a:extLst>
            </p:cNvPr>
            <p:cNvSpPr>
              <a:spLocks/>
            </p:cNvSpPr>
            <p:nvPr/>
          </p:nvSpPr>
          <p:spPr bwMode="auto">
            <a:xfrm>
              <a:off x="6136" y="2455"/>
              <a:ext cx="1123" cy="138"/>
            </a:xfrm>
            <a:custGeom>
              <a:avLst/>
              <a:gdLst>
                <a:gd name="T0" fmla="*/ 2278 w 2427"/>
                <a:gd name="T1" fmla="*/ 0 h 298"/>
                <a:gd name="T2" fmla="*/ 149 w 2427"/>
                <a:gd name="T3" fmla="*/ 0 h 298"/>
                <a:gd name="T4" fmla="*/ 0 w 2427"/>
                <a:gd name="T5" fmla="*/ 149 h 298"/>
                <a:gd name="T6" fmla="*/ 149 w 2427"/>
                <a:gd name="T7" fmla="*/ 298 h 298"/>
                <a:gd name="T8" fmla="*/ 2278 w 2427"/>
                <a:gd name="T9" fmla="*/ 298 h 298"/>
                <a:gd name="T10" fmla="*/ 2427 w 2427"/>
                <a:gd name="T11" fmla="*/ 149 h 298"/>
                <a:gd name="T12" fmla="*/ 2278 w 2427"/>
                <a:gd name="T13" fmla="*/ 0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27" h="298">
                  <a:moveTo>
                    <a:pt x="2278" y="0"/>
                  </a:moveTo>
                  <a:cubicBezTo>
                    <a:pt x="149" y="0"/>
                    <a:pt x="149" y="0"/>
                    <a:pt x="149" y="0"/>
                  </a:cubicBezTo>
                  <a:cubicBezTo>
                    <a:pt x="67" y="0"/>
                    <a:pt x="0" y="67"/>
                    <a:pt x="0" y="149"/>
                  </a:cubicBezTo>
                  <a:cubicBezTo>
                    <a:pt x="0" y="231"/>
                    <a:pt x="67" y="298"/>
                    <a:pt x="149" y="298"/>
                  </a:cubicBezTo>
                  <a:cubicBezTo>
                    <a:pt x="2278" y="298"/>
                    <a:pt x="2278" y="298"/>
                    <a:pt x="2278" y="298"/>
                  </a:cubicBezTo>
                  <a:cubicBezTo>
                    <a:pt x="2361" y="298"/>
                    <a:pt x="2427" y="231"/>
                    <a:pt x="2427" y="149"/>
                  </a:cubicBezTo>
                  <a:cubicBezTo>
                    <a:pt x="2427" y="67"/>
                    <a:pt x="2361" y="0"/>
                    <a:pt x="2278" y="0"/>
                  </a:cubicBezTo>
                </a:path>
              </a:pathLst>
            </a:custGeom>
            <a:solidFill>
              <a:srgbClr val="F0F4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21" name="Freeform 212">
              <a:extLst>
                <a:ext uri="{FF2B5EF4-FFF2-40B4-BE49-F238E27FC236}">
                  <a16:creationId xmlns:a16="http://schemas.microsoft.com/office/drawing/2014/main" id="{2481D715-4DB9-4D37-8CD9-85C9B40184CB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6" y="1665"/>
              <a:ext cx="1118" cy="137"/>
            </a:xfrm>
            <a:custGeom>
              <a:avLst/>
              <a:gdLst>
                <a:gd name="T0" fmla="*/ 2268 w 2417"/>
                <a:gd name="T1" fmla="*/ 0 h 297"/>
                <a:gd name="T2" fmla="*/ 1084 w 2417"/>
                <a:gd name="T3" fmla="*/ 0 h 297"/>
                <a:gd name="T4" fmla="*/ 1084 w 2417"/>
                <a:gd name="T5" fmla="*/ 138 h 297"/>
                <a:gd name="T6" fmla="*/ 396 w 2417"/>
                <a:gd name="T7" fmla="*/ 138 h 297"/>
                <a:gd name="T8" fmla="*/ 396 w 2417"/>
                <a:gd name="T9" fmla="*/ 203 h 297"/>
                <a:gd name="T10" fmla="*/ 0 w 2417"/>
                <a:gd name="T11" fmla="*/ 203 h 297"/>
                <a:gd name="T12" fmla="*/ 139 w 2417"/>
                <a:gd name="T13" fmla="*/ 297 h 297"/>
                <a:gd name="T14" fmla="*/ 2268 w 2417"/>
                <a:gd name="T15" fmla="*/ 297 h 297"/>
                <a:gd name="T16" fmla="*/ 2417 w 2417"/>
                <a:gd name="T17" fmla="*/ 148 h 297"/>
                <a:gd name="T18" fmla="*/ 2268 w 2417"/>
                <a:gd name="T19" fmla="*/ 0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17" h="297">
                  <a:moveTo>
                    <a:pt x="2268" y="0"/>
                  </a:moveTo>
                  <a:cubicBezTo>
                    <a:pt x="1084" y="0"/>
                    <a:pt x="1084" y="0"/>
                    <a:pt x="1084" y="0"/>
                  </a:cubicBezTo>
                  <a:cubicBezTo>
                    <a:pt x="1084" y="138"/>
                    <a:pt x="1084" y="138"/>
                    <a:pt x="1084" y="138"/>
                  </a:cubicBezTo>
                  <a:cubicBezTo>
                    <a:pt x="396" y="138"/>
                    <a:pt x="396" y="138"/>
                    <a:pt x="396" y="138"/>
                  </a:cubicBezTo>
                  <a:cubicBezTo>
                    <a:pt x="396" y="203"/>
                    <a:pt x="396" y="203"/>
                    <a:pt x="396" y="203"/>
                  </a:cubicBezTo>
                  <a:cubicBezTo>
                    <a:pt x="0" y="203"/>
                    <a:pt x="0" y="203"/>
                    <a:pt x="0" y="203"/>
                  </a:cubicBezTo>
                  <a:cubicBezTo>
                    <a:pt x="22" y="258"/>
                    <a:pt x="76" y="297"/>
                    <a:pt x="139" y="297"/>
                  </a:cubicBezTo>
                  <a:cubicBezTo>
                    <a:pt x="2268" y="297"/>
                    <a:pt x="2268" y="297"/>
                    <a:pt x="2268" y="297"/>
                  </a:cubicBezTo>
                  <a:cubicBezTo>
                    <a:pt x="2350" y="297"/>
                    <a:pt x="2417" y="230"/>
                    <a:pt x="2417" y="148"/>
                  </a:cubicBezTo>
                  <a:cubicBezTo>
                    <a:pt x="2417" y="66"/>
                    <a:pt x="2350" y="0"/>
                    <a:pt x="2268" y="0"/>
                  </a:cubicBezTo>
                </a:path>
              </a:pathLst>
            </a:custGeom>
            <a:solidFill>
              <a:srgbClr val="F0F4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22" name="Freeform 213">
              <a:extLst>
                <a:ext uri="{FF2B5EF4-FFF2-40B4-BE49-F238E27FC236}">
                  <a16:creationId xmlns:a16="http://schemas.microsoft.com/office/drawing/2014/main" id="{3E42171A-2E4F-42BC-89EA-A6ACED028DAB}"/>
                </a:ext>
              </a:extLst>
            </p:cNvPr>
            <p:cNvSpPr>
              <a:spLocks/>
            </p:cNvSpPr>
            <p:nvPr/>
          </p:nvSpPr>
          <p:spPr bwMode="auto">
            <a:xfrm>
              <a:off x="4008" y="3518"/>
              <a:ext cx="2249" cy="137"/>
            </a:xfrm>
            <a:custGeom>
              <a:avLst/>
              <a:gdLst>
                <a:gd name="T0" fmla="*/ 4714 w 4862"/>
                <a:gd name="T1" fmla="*/ 0 h 297"/>
                <a:gd name="T2" fmla="*/ 149 w 4862"/>
                <a:gd name="T3" fmla="*/ 0 h 297"/>
                <a:gd name="T4" fmla="*/ 0 w 4862"/>
                <a:gd name="T5" fmla="*/ 149 h 297"/>
                <a:gd name="T6" fmla="*/ 149 w 4862"/>
                <a:gd name="T7" fmla="*/ 297 h 297"/>
                <a:gd name="T8" fmla="*/ 4714 w 4862"/>
                <a:gd name="T9" fmla="*/ 297 h 297"/>
                <a:gd name="T10" fmla="*/ 4862 w 4862"/>
                <a:gd name="T11" fmla="*/ 149 h 297"/>
                <a:gd name="T12" fmla="*/ 4714 w 4862"/>
                <a:gd name="T13" fmla="*/ 0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62" h="297">
                  <a:moveTo>
                    <a:pt x="4714" y="0"/>
                  </a:moveTo>
                  <a:cubicBezTo>
                    <a:pt x="149" y="0"/>
                    <a:pt x="149" y="0"/>
                    <a:pt x="149" y="0"/>
                  </a:cubicBezTo>
                  <a:cubicBezTo>
                    <a:pt x="67" y="0"/>
                    <a:pt x="0" y="67"/>
                    <a:pt x="0" y="149"/>
                  </a:cubicBezTo>
                  <a:cubicBezTo>
                    <a:pt x="0" y="231"/>
                    <a:pt x="67" y="297"/>
                    <a:pt x="149" y="297"/>
                  </a:cubicBezTo>
                  <a:cubicBezTo>
                    <a:pt x="4714" y="297"/>
                    <a:pt x="4714" y="297"/>
                    <a:pt x="4714" y="297"/>
                  </a:cubicBezTo>
                  <a:cubicBezTo>
                    <a:pt x="4796" y="297"/>
                    <a:pt x="4862" y="231"/>
                    <a:pt x="4862" y="149"/>
                  </a:cubicBezTo>
                  <a:cubicBezTo>
                    <a:pt x="4862" y="67"/>
                    <a:pt x="4796" y="0"/>
                    <a:pt x="4714" y="0"/>
                  </a:cubicBezTo>
                </a:path>
              </a:pathLst>
            </a:custGeom>
            <a:solidFill>
              <a:srgbClr val="F0F4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23" name="Freeform 214">
              <a:extLst>
                <a:ext uri="{FF2B5EF4-FFF2-40B4-BE49-F238E27FC236}">
                  <a16:creationId xmlns:a16="http://schemas.microsoft.com/office/drawing/2014/main" id="{EF5DDCFD-C2A7-49BF-9934-1F95A43CE4A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78" y="2593"/>
              <a:ext cx="2249" cy="137"/>
            </a:xfrm>
            <a:custGeom>
              <a:avLst/>
              <a:gdLst>
                <a:gd name="T0" fmla="*/ 782 w 4862"/>
                <a:gd name="T1" fmla="*/ 282 h 297"/>
                <a:gd name="T2" fmla="*/ 777 w 4862"/>
                <a:gd name="T3" fmla="*/ 282 h 297"/>
                <a:gd name="T4" fmla="*/ 763 w 4862"/>
                <a:gd name="T5" fmla="*/ 259 h 297"/>
                <a:gd name="T6" fmla="*/ 848 w 4862"/>
                <a:gd name="T7" fmla="*/ 166 h 297"/>
                <a:gd name="T8" fmla="*/ 848 w 4862"/>
                <a:gd name="T9" fmla="*/ 166 h 297"/>
                <a:gd name="T10" fmla="*/ 867 w 4862"/>
                <a:gd name="T11" fmla="*/ 184 h 297"/>
                <a:gd name="T12" fmla="*/ 848 w 4862"/>
                <a:gd name="T13" fmla="*/ 203 h 297"/>
                <a:gd name="T14" fmla="*/ 800 w 4862"/>
                <a:gd name="T15" fmla="*/ 268 h 297"/>
                <a:gd name="T16" fmla="*/ 782 w 4862"/>
                <a:gd name="T17" fmla="*/ 282 h 297"/>
                <a:gd name="T18" fmla="*/ 2547 w 4862"/>
                <a:gd name="T19" fmla="*/ 147 h 297"/>
                <a:gd name="T20" fmla="*/ 2540 w 4862"/>
                <a:gd name="T21" fmla="*/ 146 h 297"/>
                <a:gd name="T22" fmla="*/ 2530 w 4862"/>
                <a:gd name="T23" fmla="*/ 121 h 297"/>
                <a:gd name="T24" fmla="*/ 2554 w 4862"/>
                <a:gd name="T25" fmla="*/ 35 h 297"/>
                <a:gd name="T26" fmla="*/ 2553 w 4862"/>
                <a:gd name="T27" fmla="*/ 25 h 297"/>
                <a:gd name="T28" fmla="*/ 2567 w 4862"/>
                <a:gd name="T29" fmla="*/ 2 h 297"/>
                <a:gd name="T30" fmla="*/ 2572 w 4862"/>
                <a:gd name="T31" fmla="*/ 2 h 297"/>
                <a:gd name="T32" fmla="*/ 2589 w 4862"/>
                <a:gd name="T33" fmla="*/ 16 h 297"/>
                <a:gd name="T34" fmla="*/ 2592 w 4862"/>
                <a:gd name="T35" fmla="*/ 35 h 297"/>
                <a:gd name="T36" fmla="*/ 2565 w 4862"/>
                <a:gd name="T37" fmla="*/ 136 h 297"/>
                <a:gd name="T38" fmla="*/ 2547 w 4862"/>
                <a:gd name="T39" fmla="*/ 147 h 297"/>
                <a:gd name="T40" fmla="*/ 4713 w 4862"/>
                <a:gd name="T41" fmla="*/ 0 h 297"/>
                <a:gd name="T42" fmla="*/ 149 w 4862"/>
                <a:gd name="T43" fmla="*/ 0 h 297"/>
                <a:gd name="T44" fmla="*/ 0 w 4862"/>
                <a:gd name="T45" fmla="*/ 149 h 297"/>
                <a:gd name="T46" fmla="*/ 149 w 4862"/>
                <a:gd name="T47" fmla="*/ 297 h 297"/>
                <a:gd name="T48" fmla="*/ 2125 w 4862"/>
                <a:gd name="T49" fmla="*/ 297 h 297"/>
                <a:gd name="T50" fmla="*/ 2160 w 4862"/>
                <a:gd name="T51" fmla="*/ 218 h 297"/>
                <a:gd name="T52" fmla="*/ 2185 w 4862"/>
                <a:gd name="T53" fmla="*/ 109 h 297"/>
                <a:gd name="T54" fmla="*/ 2274 w 4862"/>
                <a:gd name="T55" fmla="*/ 115 h 297"/>
                <a:gd name="T56" fmla="*/ 2268 w 4862"/>
                <a:gd name="T57" fmla="*/ 243 h 297"/>
                <a:gd name="T58" fmla="*/ 2227 w 4862"/>
                <a:gd name="T59" fmla="*/ 289 h 297"/>
                <a:gd name="T60" fmla="*/ 2224 w 4862"/>
                <a:gd name="T61" fmla="*/ 297 h 297"/>
                <a:gd name="T62" fmla="*/ 2431 w 4862"/>
                <a:gd name="T63" fmla="*/ 297 h 297"/>
                <a:gd name="T64" fmla="*/ 2478 w 4862"/>
                <a:gd name="T65" fmla="*/ 223 h 297"/>
                <a:gd name="T66" fmla="*/ 2497 w 4862"/>
                <a:gd name="T67" fmla="*/ 212 h 297"/>
                <a:gd name="T68" fmla="*/ 2505 w 4862"/>
                <a:gd name="T69" fmla="*/ 214 h 297"/>
                <a:gd name="T70" fmla="*/ 2513 w 4862"/>
                <a:gd name="T71" fmla="*/ 238 h 297"/>
                <a:gd name="T72" fmla="*/ 2511 w 4862"/>
                <a:gd name="T73" fmla="*/ 241 h 297"/>
                <a:gd name="T74" fmla="*/ 2476 w 4862"/>
                <a:gd name="T75" fmla="*/ 297 h 297"/>
                <a:gd name="T76" fmla="*/ 4713 w 4862"/>
                <a:gd name="T77" fmla="*/ 297 h 297"/>
                <a:gd name="T78" fmla="*/ 4862 w 4862"/>
                <a:gd name="T79" fmla="*/ 149 h 297"/>
                <a:gd name="T80" fmla="*/ 4713 w 4862"/>
                <a:gd name="T81" fmla="*/ 0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62" h="297">
                  <a:moveTo>
                    <a:pt x="782" y="282"/>
                  </a:moveTo>
                  <a:cubicBezTo>
                    <a:pt x="780" y="282"/>
                    <a:pt x="779" y="282"/>
                    <a:pt x="777" y="282"/>
                  </a:cubicBezTo>
                  <a:cubicBezTo>
                    <a:pt x="767" y="279"/>
                    <a:pt x="761" y="269"/>
                    <a:pt x="763" y="259"/>
                  </a:cubicBezTo>
                  <a:cubicBezTo>
                    <a:pt x="778" y="197"/>
                    <a:pt x="807" y="166"/>
                    <a:pt x="848" y="166"/>
                  </a:cubicBezTo>
                  <a:cubicBezTo>
                    <a:pt x="848" y="166"/>
                    <a:pt x="848" y="166"/>
                    <a:pt x="848" y="166"/>
                  </a:cubicBezTo>
                  <a:cubicBezTo>
                    <a:pt x="858" y="166"/>
                    <a:pt x="867" y="174"/>
                    <a:pt x="867" y="184"/>
                  </a:cubicBezTo>
                  <a:cubicBezTo>
                    <a:pt x="867" y="194"/>
                    <a:pt x="858" y="203"/>
                    <a:pt x="848" y="203"/>
                  </a:cubicBezTo>
                  <a:cubicBezTo>
                    <a:pt x="826" y="203"/>
                    <a:pt x="810" y="225"/>
                    <a:pt x="800" y="268"/>
                  </a:cubicBezTo>
                  <a:cubicBezTo>
                    <a:pt x="798" y="276"/>
                    <a:pt x="790" y="282"/>
                    <a:pt x="782" y="282"/>
                  </a:cubicBezTo>
                  <a:moveTo>
                    <a:pt x="2547" y="147"/>
                  </a:moveTo>
                  <a:cubicBezTo>
                    <a:pt x="2545" y="147"/>
                    <a:pt x="2542" y="147"/>
                    <a:pt x="2540" y="146"/>
                  </a:cubicBezTo>
                  <a:cubicBezTo>
                    <a:pt x="2531" y="142"/>
                    <a:pt x="2526" y="131"/>
                    <a:pt x="2530" y="121"/>
                  </a:cubicBezTo>
                  <a:cubicBezTo>
                    <a:pt x="2550" y="74"/>
                    <a:pt x="2554" y="49"/>
                    <a:pt x="2554" y="35"/>
                  </a:cubicBezTo>
                  <a:cubicBezTo>
                    <a:pt x="2554" y="31"/>
                    <a:pt x="2554" y="28"/>
                    <a:pt x="2553" y="25"/>
                  </a:cubicBezTo>
                  <a:cubicBezTo>
                    <a:pt x="2551" y="15"/>
                    <a:pt x="2557" y="5"/>
                    <a:pt x="2567" y="2"/>
                  </a:cubicBezTo>
                  <a:cubicBezTo>
                    <a:pt x="2568" y="2"/>
                    <a:pt x="2570" y="2"/>
                    <a:pt x="2572" y="2"/>
                  </a:cubicBezTo>
                  <a:cubicBezTo>
                    <a:pt x="2580" y="2"/>
                    <a:pt x="2587" y="8"/>
                    <a:pt x="2589" y="16"/>
                  </a:cubicBezTo>
                  <a:cubicBezTo>
                    <a:pt x="2591" y="22"/>
                    <a:pt x="2592" y="28"/>
                    <a:pt x="2592" y="35"/>
                  </a:cubicBezTo>
                  <a:cubicBezTo>
                    <a:pt x="2592" y="60"/>
                    <a:pt x="2583" y="94"/>
                    <a:pt x="2565" y="136"/>
                  </a:cubicBezTo>
                  <a:cubicBezTo>
                    <a:pt x="2561" y="143"/>
                    <a:pt x="2555" y="147"/>
                    <a:pt x="2547" y="147"/>
                  </a:cubicBezTo>
                  <a:moveTo>
                    <a:pt x="4713" y="0"/>
                  </a:moveTo>
                  <a:cubicBezTo>
                    <a:pt x="149" y="0"/>
                    <a:pt x="149" y="0"/>
                    <a:pt x="149" y="0"/>
                  </a:cubicBezTo>
                  <a:cubicBezTo>
                    <a:pt x="67" y="0"/>
                    <a:pt x="0" y="67"/>
                    <a:pt x="0" y="149"/>
                  </a:cubicBezTo>
                  <a:cubicBezTo>
                    <a:pt x="0" y="231"/>
                    <a:pt x="67" y="297"/>
                    <a:pt x="149" y="297"/>
                  </a:cubicBezTo>
                  <a:cubicBezTo>
                    <a:pt x="2125" y="297"/>
                    <a:pt x="2125" y="297"/>
                    <a:pt x="2125" y="297"/>
                  </a:cubicBezTo>
                  <a:cubicBezTo>
                    <a:pt x="2139" y="268"/>
                    <a:pt x="2160" y="218"/>
                    <a:pt x="2160" y="218"/>
                  </a:cubicBezTo>
                  <a:cubicBezTo>
                    <a:pt x="2185" y="109"/>
                    <a:pt x="2185" y="109"/>
                    <a:pt x="2185" y="109"/>
                  </a:cubicBezTo>
                  <a:cubicBezTo>
                    <a:pt x="2274" y="115"/>
                    <a:pt x="2274" y="115"/>
                    <a:pt x="2274" y="115"/>
                  </a:cubicBezTo>
                  <a:cubicBezTo>
                    <a:pt x="2273" y="117"/>
                    <a:pt x="2286" y="210"/>
                    <a:pt x="2268" y="243"/>
                  </a:cubicBezTo>
                  <a:cubicBezTo>
                    <a:pt x="2260" y="256"/>
                    <a:pt x="2244" y="273"/>
                    <a:pt x="2227" y="289"/>
                  </a:cubicBezTo>
                  <a:cubicBezTo>
                    <a:pt x="2226" y="292"/>
                    <a:pt x="2225" y="295"/>
                    <a:pt x="2224" y="297"/>
                  </a:cubicBezTo>
                  <a:cubicBezTo>
                    <a:pt x="2431" y="297"/>
                    <a:pt x="2431" y="297"/>
                    <a:pt x="2431" y="297"/>
                  </a:cubicBezTo>
                  <a:cubicBezTo>
                    <a:pt x="2447" y="273"/>
                    <a:pt x="2463" y="248"/>
                    <a:pt x="2478" y="223"/>
                  </a:cubicBezTo>
                  <a:cubicBezTo>
                    <a:pt x="2482" y="217"/>
                    <a:pt x="2489" y="212"/>
                    <a:pt x="2497" y="212"/>
                  </a:cubicBezTo>
                  <a:cubicBezTo>
                    <a:pt x="2499" y="212"/>
                    <a:pt x="2502" y="213"/>
                    <a:pt x="2505" y="214"/>
                  </a:cubicBezTo>
                  <a:cubicBezTo>
                    <a:pt x="2513" y="219"/>
                    <a:pt x="2518" y="229"/>
                    <a:pt x="2513" y="238"/>
                  </a:cubicBezTo>
                  <a:cubicBezTo>
                    <a:pt x="2511" y="241"/>
                    <a:pt x="2511" y="241"/>
                    <a:pt x="2511" y="241"/>
                  </a:cubicBezTo>
                  <a:cubicBezTo>
                    <a:pt x="2499" y="260"/>
                    <a:pt x="2488" y="279"/>
                    <a:pt x="2476" y="297"/>
                  </a:cubicBezTo>
                  <a:cubicBezTo>
                    <a:pt x="4713" y="297"/>
                    <a:pt x="4713" y="297"/>
                    <a:pt x="4713" y="297"/>
                  </a:cubicBezTo>
                  <a:cubicBezTo>
                    <a:pt x="4796" y="297"/>
                    <a:pt x="4862" y="231"/>
                    <a:pt x="4862" y="149"/>
                  </a:cubicBezTo>
                  <a:cubicBezTo>
                    <a:pt x="4862" y="67"/>
                    <a:pt x="4796" y="0"/>
                    <a:pt x="4713" y="0"/>
                  </a:cubicBezTo>
                </a:path>
              </a:pathLst>
            </a:custGeom>
            <a:solidFill>
              <a:srgbClr val="E5EB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24" name="Freeform 215">
              <a:extLst>
                <a:ext uri="{FF2B5EF4-FFF2-40B4-BE49-F238E27FC236}">
                  <a16:creationId xmlns:a16="http://schemas.microsoft.com/office/drawing/2014/main" id="{D72C64F2-6E20-43ED-AE18-33E74145B71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81" y="2732"/>
              <a:ext cx="2249" cy="138"/>
            </a:xfrm>
            <a:custGeom>
              <a:avLst/>
              <a:gdLst>
                <a:gd name="T0" fmla="*/ 217 w 4862"/>
                <a:gd name="T1" fmla="*/ 223 h 297"/>
                <a:gd name="T2" fmla="*/ 274 w 4862"/>
                <a:gd name="T3" fmla="*/ 100 h 297"/>
                <a:gd name="T4" fmla="*/ 300 w 4862"/>
                <a:gd name="T5" fmla="*/ 101 h 297"/>
                <a:gd name="T6" fmla="*/ 241 w 4862"/>
                <a:gd name="T7" fmla="*/ 212 h 297"/>
                <a:gd name="T8" fmla="*/ 1206 w 4862"/>
                <a:gd name="T9" fmla="*/ 213 h 297"/>
                <a:gd name="T10" fmla="*/ 1192 w 4862"/>
                <a:gd name="T11" fmla="*/ 181 h 297"/>
                <a:gd name="T12" fmla="*/ 1281 w 4862"/>
                <a:gd name="T13" fmla="*/ 92 h 297"/>
                <a:gd name="T14" fmla="*/ 1295 w 4862"/>
                <a:gd name="T15" fmla="*/ 123 h 297"/>
                <a:gd name="T16" fmla="*/ 1206 w 4862"/>
                <a:gd name="T17" fmla="*/ 213 h 297"/>
                <a:gd name="T18" fmla="*/ 367 w 4862"/>
                <a:gd name="T19" fmla="*/ 67 h 297"/>
                <a:gd name="T20" fmla="*/ 402 w 4862"/>
                <a:gd name="T21" fmla="*/ 45 h 297"/>
                <a:gd name="T22" fmla="*/ 501 w 4862"/>
                <a:gd name="T23" fmla="*/ 88 h 297"/>
                <a:gd name="T24" fmla="*/ 487 w 4862"/>
                <a:gd name="T25" fmla="*/ 119 h 297"/>
                <a:gd name="T26" fmla="*/ 420 w 4862"/>
                <a:gd name="T27" fmla="*/ 84 h 297"/>
                <a:gd name="T28" fmla="*/ 387 w 4862"/>
                <a:gd name="T29" fmla="*/ 84 h 297"/>
                <a:gd name="T30" fmla="*/ 4714 w 4862"/>
                <a:gd name="T31" fmla="*/ 0 h 297"/>
                <a:gd name="T32" fmla="*/ 1364 w 4862"/>
                <a:gd name="T33" fmla="*/ 32 h 297"/>
                <a:gd name="T34" fmla="*/ 1338 w 4862"/>
                <a:gd name="T35" fmla="*/ 37 h 297"/>
                <a:gd name="T36" fmla="*/ 1341 w 4862"/>
                <a:gd name="T37" fmla="*/ 0 h 297"/>
                <a:gd name="T38" fmla="*/ 1131 w 4862"/>
                <a:gd name="T39" fmla="*/ 29 h 297"/>
                <a:gd name="T40" fmla="*/ 1127 w 4862"/>
                <a:gd name="T41" fmla="*/ 74 h 297"/>
                <a:gd name="T42" fmla="*/ 1153 w 4862"/>
                <a:gd name="T43" fmla="*/ 130 h 297"/>
                <a:gd name="T44" fmla="*/ 1142 w 4862"/>
                <a:gd name="T45" fmla="*/ 150 h 297"/>
                <a:gd name="T46" fmla="*/ 1107 w 4862"/>
                <a:gd name="T47" fmla="*/ 108 h 297"/>
                <a:gd name="T48" fmla="*/ 1118 w 4862"/>
                <a:gd name="T49" fmla="*/ 143 h 297"/>
                <a:gd name="T50" fmla="*/ 1127 w 4862"/>
                <a:gd name="T51" fmla="*/ 198 h 297"/>
                <a:gd name="T52" fmla="*/ 1092 w 4862"/>
                <a:gd name="T53" fmla="*/ 165 h 297"/>
                <a:gd name="T54" fmla="*/ 1081 w 4862"/>
                <a:gd name="T55" fmla="*/ 155 h 297"/>
                <a:gd name="T56" fmla="*/ 1090 w 4862"/>
                <a:gd name="T57" fmla="*/ 210 h 297"/>
                <a:gd name="T58" fmla="*/ 1055 w 4862"/>
                <a:gd name="T59" fmla="*/ 176 h 297"/>
                <a:gd name="T60" fmla="*/ 1028 w 4862"/>
                <a:gd name="T61" fmla="*/ 17 h 297"/>
                <a:gd name="T62" fmla="*/ 1036 w 4862"/>
                <a:gd name="T63" fmla="*/ 0 h 297"/>
                <a:gd name="T64" fmla="*/ 0 w 4862"/>
                <a:gd name="T65" fmla="*/ 149 h 297"/>
                <a:gd name="T66" fmla="*/ 214 w 4862"/>
                <a:gd name="T67" fmla="*/ 297 h 297"/>
                <a:gd name="T68" fmla="*/ 223 w 4862"/>
                <a:gd name="T69" fmla="*/ 297 h 297"/>
                <a:gd name="T70" fmla="*/ 496 w 4862"/>
                <a:gd name="T71" fmla="*/ 206 h 297"/>
                <a:gd name="T72" fmla="*/ 515 w 4862"/>
                <a:gd name="T73" fmla="*/ 187 h 297"/>
                <a:gd name="T74" fmla="*/ 522 w 4862"/>
                <a:gd name="T75" fmla="*/ 297 h 297"/>
                <a:gd name="T76" fmla="*/ 1111 w 4862"/>
                <a:gd name="T77" fmla="*/ 256 h 297"/>
                <a:gd name="T78" fmla="*/ 1138 w 4862"/>
                <a:gd name="T79" fmla="*/ 258 h 297"/>
                <a:gd name="T80" fmla="*/ 1119 w 4862"/>
                <a:gd name="T81" fmla="*/ 297 h 297"/>
                <a:gd name="T82" fmla="*/ 4862 w 4862"/>
                <a:gd name="T83" fmla="*/ 149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862" h="297">
                  <a:moveTo>
                    <a:pt x="224" y="224"/>
                  </a:moveTo>
                  <a:cubicBezTo>
                    <a:pt x="222" y="224"/>
                    <a:pt x="219" y="224"/>
                    <a:pt x="217" y="223"/>
                  </a:cubicBezTo>
                  <a:cubicBezTo>
                    <a:pt x="208" y="219"/>
                    <a:pt x="203" y="209"/>
                    <a:pt x="206" y="199"/>
                  </a:cubicBezTo>
                  <a:cubicBezTo>
                    <a:pt x="220" y="162"/>
                    <a:pt x="244" y="127"/>
                    <a:pt x="274" y="100"/>
                  </a:cubicBezTo>
                  <a:cubicBezTo>
                    <a:pt x="277" y="97"/>
                    <a:pt x="282" y="95"/>
                    <a:pt x="286" y="95"/>
                  </a:cubicBezTo>
                  <a:cubicBezTo>
                    <a:pt x="291" y="95"/>
                    <a:pt x="296" y="97"/>
                    <a:pt x="300" y="101"/>
                  </a:cubicBezTo>
                  <a:cubicBezTo>
                    <a:pt x="307" y="109"/>
                    <a:pt x="306" y="121"/>
                    <a:pt x="299" y="128"/>
                  </a:cubicBezTo>
                  <a:cubicBezTo>
                    <a:pt x="274" y="151"/>
                    <a:pt x="253" y="181"/>
                    <a:pt x="241" y="212"/>
                  </a:cubicBezTo>
                  <a:cubicBezTo>
                    <a:pt x="239" y="220"/>
                    <a:pt x="231" y="224"/>
                    <a:pt x="224" y="224"/>
                  </a:cubicBezTo>
                  <a:moveTo>
                    <a:pt x="1206" y="213"/>
                  </a:moveTo>
                  <a:cubicBezTo>
                    <a:pt x="1201" y="213"/>
                    <a:pt x="1196" y="211"/>
                    <a:pt x="1193" y="207"/>
                  </a:cubicBezTo>
                  <a:cubicBezTo>
                    <a:pt x="1185" y="200"/>
                    <a:pt x="1185" y="188"/>
                    <a:pt x="1192" y="181"/>
                  </a:cubicBezTo>
                  <a:cubicBezTo>
                    <a:pt x="1218" y="155"/>
                    <a:pt x="1243" y="128"/>
                    <a:pt x="1266" y="99"/>
                  </a:cubicBezTo>
                  <a:cubicBezTo>
                    <a:pt x="1270" y="95"/>
                    <a:pt x="1275" y="92"/>
                    <a:pt x="1281" y="92"/>
                  </a:cubicBezTo>
                  <a:cubicBezTo>
                    <a:pt x="1285" y="92"/>
                    <a:pt x="1289" y="94"/>
                    <a:pt x="1292" y="97"/>
                  </a:cubicBezTo>
                  <a:cubicBezTo>
                    <a:pt x="1300" y="103"/>
                    <a:pt x="1302" y="115"/>
                    <a:pt x="1295" y="123"/>
                  </a:cubicBezTo>
                  <a:cubicBezTo>
                    <a:pt x="1271" y="152"/>
                    <a:pt x="1245" y="181"/>
                    <a:pt x="1219" y="207"/>
                  </a:cubicBezTo>
                  <a:cubicBezTo>
                    <a:pt x="1215" y="211"/>
                    <a:pt x="1210" y="213"/>
                    <a:pt x="1206" y="213"/>
                  </a:cubicBezTo>
                  <a:moveTo>
                    <a:pt x="385" y="84"/>
                  </a:moveTo>
                  <a:cubicBezTo>
                    <a:pt x="376" y="84"/>
                    <a:pt x="368" y="77"/>
                    <a:pt x="367" y="67"/>
                  </a:cubicBezTo>
                  <a:cubicBezTo>
                    <a:pt x="365" y="57"/>
                    <a:pt x="373" y="48"/>
                    <a:pt x="383" y="47"/>
                  </a:cubicBezTo>
                  <a:cubicBezTo>
                    <a:pt x="389" y="46"/>
                    <a:pt x="396" y="45"/>
                    <a:pt x="402" y="45"/>
                  </a:cubicBezTo>
                  <a:cubicBezTo>
                    <a:pt x="410" y="45"/>
                    <a:pt x="418" y="46"/>
                    <a:pt x="426" y="47"/>
                  </a:cubicBezTo>
                  <a:cubicBezTo>
                    <a:pt x="458" y="53"/>
                    <a:pt x="483" y="66"/>
                    <a:pt x="501" y="88"/>
                  </a:cubicBezTo>
                  <a:cubicBezTo>
                    <a:pt x="507" y="96"/>
                    <a:pt x="506" y="108"/>
                    <a:pt x="498" y="115"/>
                  </a:cubicBezTo>
                  <a:cubicBezTo>
                    <a:pt x="495" y="117"/>
                    <a:pt x="491" y="119"/>
                    <a:pt x="487" y="119"/>
                  </a:cubicBezTo>
                  <a:cubicBezTo>
                    <a:pt x="481" y="119"/>
                    <a:pt x="476" y="116"/>
                    <a:pt x="472" y="112"/>
                  </a:cubicBezTo>
                  <a:cubicBezTo>
                    <a:pt x="460" y="97"/>
                    <a:pt x="443" y="88"/>
                    <a:pt x="420" y="84"/>
                  </a:cubicBezTo>
                  <a:cubicBezTo>
                    <a:pt x="414" y="83"/>
                    <a:pt x="408" y="83"/>
                    <a:pt x="402" y="83"/>
                  </a:cubicBezTo>
                  <a:cubicBezTo>
                    <a:pt x="397" y="83"/>
                    <a:pt x="392" y="83"/>
                    <a:pt x="387" y="84"/>
                  </a:cubicBezTo>
                  <a:cubicBezTo>
                    <a:pt x="387" y="84"/>
                    <a:pt x="386" y="84"/>
                    <a:pt x="385" y="84"/>
                  </a:cubicBezTo>
                  <a:moveTo>
                    <a:pt x="4714" y="0"/>
                  </a:moveTo>
                  <a:cubicBezTo>
                    <a:pt x="1386" y="0"/>
                    <a:pt x="1386" y="0"/>
                    <a:pt x="1386" y="0"/>
                  </a:cubicBezTo>
                  <a:cubicBezTo>
                    <a:pt x="1378" y="11"/>
                    <a:pt x="1371" y="22"/>
                    <a:pt x="1364" y="32"/>
                  </a:cubicBezTo>
                  <a:cubicBezTo>
                    <a:pt x="1360" y="38"/>
                    <a:pt x="1354" y="41"/>
                    <a:pt x="1348" y="41"/>
                  </a:cubicBezTo>
                  <a:cubicBezTo>
                    <a:pt x="1345" y="41"/>
                    <a:pt x="1341" y="39"/>
                    <a:pt x="1338" y="37"/>
                  </a:cubicBezTo>
                  <a:cubicBezTo>
                    <a:pt x="1329" y="31"/>
                    <a:pt x="1327" y="20"/>
                    <a:pt x="1333" y="11"/>
                  </a:cubicBezTo>
                  <a:cubicBezTo>
                    <a:pt x="1336" y="7"/>
                    <a:pt x="1338" y="4"/>
                    <a:pt x="1341" y="0"/>
                  </a:cubicBezTo>
                  <a:cubicBezTo>
                    <a:pt x="1135" y="0"/>
                    <a:pt x="1135" y="0"/>
                    <a:pt x="1135" y="0"/>
                  </a:cubicBezTo>
                  <a:cubicBezTo>
                    <a:pt x="1132" y="10"/>
                    <a:pt x="1130" y="20"/>
                    <a:pt x="1131" y="29"/>
                  </a:cubicBezTo>
                  <a:cubicBezTo>
                    <a:pt x="1129" y="33"/>
                    <a:pt x="1128" y="36"/>
                    <a:pt x="1128" y="36"/>
                  </a:cubicBezTo>
                  <a:cubicBezTo>
                    <a:pt x="1127" y="74"/>
                    <a:pt x="1127" y="74"/>
                    <a:pt x="1127" y="74"/>
                  </a:cubicBezTo>
                  <a:cubicBezTo>
                    <a:pt x="1137" y="102"/>
                    <a:pt x="1137" y="102"/>
                    <a:pt x="1137" y="102"/>
                  </a:cubicBezTo>
                  <a:cubicBezTo>
                    <a:pt x="1137" y="102"/>
                    <a:pt x="1150" y="120"/>
                    <a:pt x="1153" y="130"/>
                  </a:cubicBezTo>
                  <a:cubicBezTo>
                    <a:pt x="1158" y="144"/>
                    <a:pt x="1150" y="150"/>
                    <a:pt x="1144" y="150"/>
                  </a:cubicBezTo>
                  <a:cubicBezTo>
                    <a:pt x="1143" y="150"/>
                    <a:pt x="1143" y="150"/>
                    <a:pt x="1142" y="150"/>
                  </a:cubicBezTo>
                  <a:cubicBezTo>
                    <a:pt x="1132" y="146"/>
                    <a:pt x="1114" y="121"/>
                    <a:pt x="1114" y="121"/>
                  </a:cubicBezTo>
                  <a:cubicBezTo>
                    <a:pt x="1107" y="108"/>
                    <a:pt x="1107" y="108"/>
                    <a:pt x="1107" y="108"/>
                  </a:cubicBezTo>
                  <a:cubicBezTo>
                    <a:pt x="1107" y="110"/>
                    <a:pt x="1107" y="110"/>
                    <a:pt x="1107" y="110"/>
                  </a:cubicBezTo>
                  <a:cubicBezTo>
                    <a:pt x="1118" y="143"/>
                    <a:pt x="1118" y="143"/>
                    <a:pt x="1118" y="143"/>
                  </a:cubicBezTo>
                  <a:cubicBezTo>
                    <a:pt x="1118" y="143"/>
                    <a:pt x="1133" y="163"/>
                    <a:pt x="1137" y="175"/>
                  </a:cubicBezTo>
                  <a:cubicBezTo>
                    <a:pt x="1143" y="192"/>
                    <a:pt x="1134" y="198"/>
                    <a:pt x="1127" y="198"/>
                  </a:cubicBezTo>
                  <a:cubicBezTo>
                    <a:pt x="1126" y="198"/>
                    <a:pt x="1125" y="198"/>
                    <a:pt x="1124" y="198"/>
                  </a:cubicBezTo>
                  <a:cubicBezTo>
                    <a:pt x="1113" y="194"/>
                    <a:pt x="1092" y="165"/>
                    <a:pt x="1092" y="165"/>
                  </a:cubicBezTo>
                  <a:cubicBezTo>
                    <a:pt x="1073" y="131"/>
                    <a:pt x="1073" y="131"/>
                    <a:pt x="1073" y="131"/>
                  </a:cubicBezTo>
                  <a:cubicBezTo>
                    <a:pt x="1081" y="155"/>
                    <a:pt x="1081" y="155"/>
                    <a:pt x="1081" y="155"/>
                  </a:cubicBezTo>
                  <a:cubicBezTo>
                    <a:pt x="1081" y="155"/>
                    <a:pt x="1096" y="175"/>
                    <a:pt x="1100" y="187"/>
                  </a:cubicBezTo>
                  <a:cubicBezTo>
                    <a:pt x="1106" y="203"/>
                    <a:pt x="1096" y="210"/>
                    <a:pt x="1090" y="210"/>
                  </a:cubicBezTo>
                  <a:cubicBezTo>
                    <a:pt x="1089" y="210"/>
                    <a:pt x="1088" y="210"/>
                    <a:pt x="1087" y="210"/>
                  </a:cubicBezTo>
                  <a:cubicBezTo>
                    <a:pt x="1076" y="205"/>
                    <a:pt x="1055" y="176"/>
                    <a:pt x="1055" y="176"/>
                  </a:cubicBezTo>
                  <a:cubicBezTo>
                    <a:pt x="1024" y="122"/>
                    <a:pt x="1024" y="122"/>
                    <a:pt x="1024" y="122"/>
                  </a:cubicBezTo>
                  <a:cubicBezTo>
                    <a:pt x="1024" y="122"/>
                    <a:pt x="1027" y="61"/>
                    <a:pt x="1028" y="17"/>
                  </a:cubicBezTo>
                  <a:cubicBezTo>
                    <a:pt x="1028" y="17"/>
                    <a:pt x="1028" y="17"/>
                    <a:pt x="1028" y="17"/>
                  </a:cubicBezTo>
                  <a:cubicBezTo>
                    <a:pt x="1029" y="15"/>
                    <a:pt x="1032" y="8"/>
                    <a:pt x="1036" y="0"/>
                  </a:cubicBezTo>
                  <a:cubicBezTo>
                    <a:pt x="149" y="0"/>
                    <a:pt x="149" y="0"/>
                    <a:pt x="149" y="0"/>
                  </a:cubicBezTo>
                  <a:cubicBezTo>
                    <a:pt x="67" y="0"/>
                    <a:pt x="0" y="67"/>
                    <a:pt x="0" y="149"/>
                  </a:cubicBezTo>
                  <a:cubicBezTo>
                    <a:pt x="0" y="231"/>
                    <a:pt x="67" y="297"/>
                    <a:pt x="149" y="297"/>
                  </a:cubicBezTo>
                  <a:cubicBezTo>
                    <a:pt x="214" y="297"/>
                    <a:pt x="214" y="297"/>
                    <a:pt x="214" y="297"/>
                  </a:cubicBezTo>
                  <a:cubicBezTo>
                    <a:pt x="215" y="297"/>
                    <a:pt x="217" y="297"/>
                    <a:pt x="218" y="297"/>
                  </a:cubicBezTo>
                  <a:cubicBezTo>
                    <a:pt x="220" y="297"/>
                    <a:pt x="221" y="297"/>
                    <a:pt x="223" y="297"/>
                  </a:cubicBezTo>
                  <a:cubicBezTo>
                    <a:pt x="484" y="297"/>
                    <a:pt x="484" y="297"/>
                    <a:pt x="484" y="297"/>
                  </a:cubicBezTo>
                  <a:cubicBezTo>
                    <a:pt x="492" y="264"/>
                    <a:pt x="496" y="233"/>
                    <a:pt x="496" y="206"/>
                  </a:cubicBezTo>
                  <a:cubicBezTo>
                    <a:pt x="497" y="196"/>
                    <a:pt x="505" y="187"/>
                    <a:pt x="515" y="187"/>
                  </a:cubicBezTo>
                  <a:cubicBezTo>
                    <a:pt x="515" y="187"/>
                    <a:pt x="515" y="187"/>
                    <a:pt x="515" y="187"/>
                  </a:cubicBezTo>
                  <a:cubicBezTo>
                    <a:pt x="526" y="188"/>
                    <a:pt x="534" y="196"/>
                    <a:pt x="534" y="206"/>
                  </a:cubicBezTo>
                  <a:cubicBezTo>
                    <a:pt x="533" y="234"/>
                    <a:pt x="529" y="264"/>
                    <a:pt x="522" y="297"/>
                  </a:cubicBezTo>
                  <a:cubicBezTo>
                    <a:pt x="1057" y="297"/>
                    <a:pt x="1057" y="297"/>
                    <a:pt x="1057" y="297"/>
                  </a:cubicBezTo>
                  <a:cubicBezTo>
                    <a:pt x="1075" y="284"/>
                    <a:pt x="1094" y="270"/>
                    <a:pt x="1111" y="256"/>
                  </a:cubicBezTo>
                  <a:cubicBezTo>
                    <a:pt x="1115" y="253"/>
                    <a:pt x="1119" y="251"/>
                    <a:pt x="1123" y="251"/>
                  </a:cubicBezTo>
                  <a:cubicBezTo>
                    <a:pt x="1129" y="251"/>
                    <a:pt x="1134" y="254"/>
                    <a:pt x="1138" y="258"/>
                  </a:cubicBezTo>
                  <a:cubicBezTo>
                    <a:pt x="1144" y="266"/>
                    <a:pt x="1143" y="278"/>
                    <a:pt x="1135" y="284"/>
                  </a:cubicBezTo>
                  <a:cubicBezTo>
                    <a:pt x="1130" y="289"/>
                    <a:pt x="1124" y="293"/>
                    <a:pt x="1119" y="297"/>
                  </a:cubicBezTo>
                  <a:cubicBezTo>
                    <a:pt x="4714" y="297"/>
                    <a:pt x="4714" y="297"/>
                    <a:pt x="4714" y="297"/>
                  </a:cubicBezTo>
                  <a:cubicBezTo>
                    <a:pt x="4796" y="297"/>
                    <a:pt x="4862" y="231"/>
                    <a:pt x="4862" y="149"/>
                  </a:cubicBezTo>
                  <a:cubicBezTo>
                    <a:pt x="4862" y="67"/>
                    <a:pt x="4796" y="0"/>
                    <a:pt x="4714" y="0"/>
                  </a:cubicBezTo>
                </a:path>
              </a:pathLst>
            </a:custGeom>
            <a:solidFill>
              <a:srgbClr val="E5EB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25" name="Freeform 216">
              <a:extLst>
                <a:ext uri="{FF2B5EF4-FFF2-40B4-BE49-F238E27FC236}">
                  <a16:creationId xmlns:a16="http://schemas.microsoft.com/office/drawing/2014/main" id="{779EC7DA-AB5F-48EB-BFDB-FF248D345FBF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9" y="2318"/>
              <a:ext cx="2249" cy="137"/>
            </a:xfrm>
            <a:custGeom>
              <a:avLst/>
              <a:gdLst>
                <a:gd name="T0" fmla="*/ 4713 w 4862"/>
                <a:gd name="T1" fmla="*/ 0 h 297"/>
                <a:gd name="T2" fmla="*/ 149 w 4862"/>
                <a:gd name="T3" fmla="*/ 0 h 297"/>
                <a:gd name="T4" fmla="*/ 0 w 4862"/>
                <a:gd name="T5" fmla="*/ 149 h 297"/>
                <a:gd name="T6" fmla="*/ 149 w 4862"/>
                <a:gd name="T7" fmla="*/ 297 h 297"/>
                <a:gd name="T8" fmla="*/ 4713 w 4862"/>
                <a:gd name="T9" fmla="*/ 297 h 297"/>
                <a:gd name="T10" fmla="*/ 4862 w 4862"/>
                <a:gd name="T11" fmla="*/ 149 h 297"/>
                <a:gd name="T12" fmla="*/ 4713 w 4862"/>
                <a:gd name="T13" fmla="*/ 0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62" h="297">
                  <a:moveTo>
                    <a:pt x="4713" y="0"/>
                  </a:moveTo>
                  <a:cubicBezTo>
                    <a:pt x="149" y="0"/>
                    <a:pt x="149" y="0"/>
                    <a:pt x="149" y="0"/>
                  </a:cubicBezTo>
                  <a:cubicBezTo>
                    <a:pt x="66" y="0"/>
                    <a:pt x="0" y="67"/>
                    <a:pt x="0" y="149"/>
                  </a:cubicBezTo>
                  <a:cubicBezTo>
                    <a:pt x="0" y="231"/>
                    <a:pt x="66" y="297"/>
                    <a:pt x="149" y="297"/>
                  </a:cubicBezTo>
                  <a:cubicBezTo>
                    <a:pt x="4713" y="297"/>
                    <a:pt x="4713" y="297"/>
                    <a:pt x="4713" y="297"/>
                  </a:cubicBezTo>
                  <a:cubicBezTo>
                    <a:pt x="4795" y="297"/>
                    <a:pt x="4862" y="231"/>
                    <a:pt x="4862" y="149"/>
                  </a:cubicBezTo>
                  <a:cubicBezTo>
                    <a:pt x="4862" y="67"/>
                    <a:pt x="4795" y="0"/>
                    <a:pt x="4713" y="0"/>
                  </a:cubicBezTo>
                </a:path>
              </a:pathLst>
            </a:custGeom>
            <a:solidFill>
              <a:srgbClr val="E5EB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26" name="Freeform 217">
              <a:extLst>
                <a:ext uri="{FF2B5EF4-FFF2-40B4-BE49-F238E27FC236}">
                  <a16:creationId xmlns:a16="http://schemas.microsoft.com/office/drawing/2014/main" id="{5F0E0909-9552-48A7-9DE7-14E9ECA2B980}"/>
                </a:ext>
              </a:extLst>
            </p:cNvPr>
            <p:cNvSpPr>
              <a:spLocks/>
            </p:cNvSpPr>
            <p:nvPr/>
          </p:nvSpPr>
          <p:spPr bwMode="auto">
            <a:xfrm>
              <a:off x="5024" y="3008"/>
              <a:ext cx="2249" cy="138"/>
            </a:xfrm>
            <a:custGeom>
              <a:avLst/>
              <a:gdLst>
                <a:gd name="T0" fmla="*/ 4714 w 4862"/>
                <a:gd name="T1" fmla="*/ 0 h 298"/>
                <a:gd name="T2" fmla="*/ 149 w 4862"/>
                <a:gd name="T3" fmla="*/ 0 h 298"/>
                <a:gd name="T4" fmla="*/ 0 w 4862"/>
                <a:gd name="T5" fmla="*/ 149 h 298"/>
                <a:gd name="T6" fmla="*/ 149 w 4862"/>
                <a:gd name="T7" fmla="*/ 298 h 298"/>
                <a:gd name="T8" fmla="*/ 4714 w 4862"/>
                <a:gd name="T9" fmla="*/ 298 h 298"/>
                <a:gd name="T10" fmla="*/ 4862 w 4862"/>
                <a:gd name="T11" fmla="*/ 149 h 298"/>
                <a:gd name="T12" fmla="*/ 4714 w 4862"/>
                <a:gd name="T13" fmla="*/ 0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62" h="298">
                  <a:moveTo>
                    <a:pt x="4714" y="0"/>
                  </a:moveTo>
                  <a:cubicBezTo>
                    <a:pt x="149" y="0"/>
                    <a:pt x="149" y="0"/>
                    <a:pt x="149" y="0"/>
                  </a:cubicBezTo>
                  <a:cubicBezTo>
                    <a:pt x="67" y="0"/>
                    <a:pt x="0" y="67"/>
                    <a:pt x="0" y="149"/>
                  </a:cubicBezTo>
                  <a:cubicBezTo>
                    <a:pt x="0" y="231"/>
                    <a:pt x="67" y="298"/>
                    <a:pt x="149" y="298"/>
                  </a:cubicBezTo>
                  <a:cubicBezTo>
                    <a:pt x="4714" y="298"/>
                    <a:pt x="4714" y="298"/>
                    <a:pt x="4714" y="298"/>
                  </a:cubicBezTo>
                  <a:cubicBezTo>
                    <a:pt x="4796" y="298"/>
                    <a:pt x="4862" y="231"/>
                    <a:pt x="4862" y="149"/>
                  </a:cubicBezTo>
                  <a:cubicBezTo>
                    <a:pt x="4862" y="67"/>
                    <a:pt x="4796" y="0"/>
                    <a:pt x="4714" y="0"/>
                  </a:cubicBezTo>
                </a:path>
              </a:pathLst>
            </a:custGeom>
            <a:solidFill>
              <a:srgbClr val="E5EB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27" name="Freeform 218">
              <a:extLst>
                <a:ext uri="{FF2B5EF4-FFF2-40B4-BE49-F238E27FC236}">
                  <a16:creationId xmlns:a16="http://schemas.microsoft.com/office/drawing/2014/main" id="{0D6429EC-90E9-475D-8DCC-1EB4067F3BD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98" y="2870"/>
              <a:ext cx="2249" cy="137"/>
            </a:xfrm>
            <a:custGeom>
              <a:avLst/>
              <a:gdLst>
                <a:gd name="T0" fmla="*/ 1133 w 4862"/>
                <a:gd name="T1" fmla="*/ 282 h 297"/>
                <a:gd name="T2" fmla="*/ 1043 w 4862"/>
                <a:gd name="T3" fmla="*/ 182 h 297"/>
                <a:gd name="T4" fmla="*/ 1070 w 4862"/>
                <a:gd name="T5" fmla="*/ 183 h 297"/>
                <a:gd name="T6" fmla="*/ 1158 w 4862"/>
                <a:gd name="T7" fmla="*/ 276 h 297"/>
                <a:gd name="T8" fmla="*/ 1870 w 4862"/>
                <a:gd name="T9" fmla="*/ 185 h 297"/>
                <a:gd name="T10" fmla="*/ 1869 w 4862"/>
                <a:gd name="T11" fmla="*/ 148 h 297"/>
                <a:gd name="T12" fmla="*/ 1981 w 4862"/>
                <a:gd name="T13" fmla="*/ 138 h 297"/>
                <a:gd name="T14" fmla="*/ 1984 w 4862"/>
                <a:gd name="T15" fmla="*/ 175 h 297"/>
                <a:gd name="T16" fmla="*/ 1870 w 4862"/>
                <a:gd name="T17" fmla="*/ 185 h 297"/>
                <a:gd name="T18" fmla="*/ 1705 w 4862"/>
                <a:gd name="T19" fmla="*/ 117 h 297"/>
                <a:gd name="T20" fmla="*/ 1730 w 4862"/>
                <a:gd name="T21" fmla="*/ 107 h 297"/>
                <a:gd name="T22" fmla="*/ 1733 w 4862"/>
                <a:gd name="T23" fmla="*/ 144 h 297"/>
                <a:gd name="T24" fmla="*/ 1777 w 4862"/>
                <a:gd name="T25" fmla="*/ 167 h 297"/>
                <a:gd name="T26" fmla="*/ 1757 w 4862"/>
                <a:gd name="T27" fmla="*/ 184 h 297"/>
                <a:gd name="T28" fmla="*/ 1675 w 4862"/>
                <a:gd name="T29" fmla="*/ 230 h 297"/>
                <a:gd name="T30" fmla="*/ 1648 w 4862"/>
                <a:gd name="T31" fmla="*/ 232 h 297"/>
                <a:gd name="T32" fmla="*/ 1673 w 4862"/>
                <a:gd name="T33" fmla="*/ 173 h 297"/>
                <a:gd name="T34" fmla="*/ 1630 w 4862"/>
                <a:gd name="T35" fmla="*/ 143 h 297"/>
                <a:gd name="T36" fmla="*/ 1652 w 4862"/>
                <a:gd name="T37" fmla="*/ 130 h 297"/>
                <a:gd name="T38" fmla="*/ 2091 w 4862"/>
                <a:gd name="T39" fmla="*/ 152 h 297"/>
                <a:gd name="T40" fmla="*/ 2086 w 4862"/>
                <a:gd name="T41" fmla="*/ 116 h 297"/>
                <a:gd name="T42" fmla="*/ 2195 w 4862"/>
                <a:gd name="T43" fmla="*/ 75 h 297"/>
                <a:gd name="T44" fmla="*/ 2204 w 4862"/>
                <a:gd name="T45" fmla="*/ 110 h 297"/>
                <a:gd name="T46" fmla="*/ 2091 w 4862"/>
                <a:gd name="T47" fmla="*/ 152 h 297"/>
                <a:gd name="T48" fmla="*/ 2379 w 4862"/>
                <a:gd name="T49" fmla="*/ 0 h 297"/>
                <a:gd name="T50" fmla="*/ 2293 w 4862"/>
                <a:gd name="T51" fmla="*/ 57 h 297"/>
                <a:gd name="T52" fmla="*/ 2283 w 4862"/>
                <a:gd name="T53" fmla="*/ 23 h 297"/>
                <a:gd name="T54" fmla="*/ 1782 w 4862"/>
                <a:gd name="T55" fmla="*/ 0 h 297"/>
                <a:gd name="T56" fmla="*/ 1758 w 4862"/>
                <a:gd name="T57" fmla="*/ 37 h 297"/>
                <a:gd name="T58" fmla="*/ 1740 w 4862"/>
                <a:gd name="T59" fmla="*/ 14 h 297"/>
                <a:gd name="T60" fmla="*/ 1484 w 4862"/>
                <a:gd name="T61" fmla="*/ 0 h 297"/>
                <a:gd name="T62" fmla="*/ 1556 w 4862"/>
                <a:gd name="T63" fmla="*/ 89 h 297"/>
                <a:gd name="T64" fmla="*/ 1545 w 4862"/>
                <a:gd name="T65" fmla="*/ 123 h 297"/>
                <a:gd name="T66" fmla="*/ 1460 w 4862"/>
                <a:gd name="T67" fmla="*/ 23 h 297"/>
                <a:gd name="T68" fmla="*/ 1473 w 4862"/>
                <a:gd name="T69" fmla="*/ 0 h 297"/>
                <a:gd name="T70" fmla="*/ 1010 w 4862"/>
                <a:gd name="T71" fmla="*/ 95 h 297"/>
                <a:gd name="T72" fmla="*/ 993 w 4862"/>
                <a:gd name="T73" fmla="*/ 122 h 297"/>
                <a:gd name="T74" fmla="*/ 937 w 4862"/>
                <a:gd name="T75" fmla="*/ 3 h 297"/>
                <a:gd name="T76" fmla="*/ 148 w 4862"/>
                <a:gd name="T77" fmla="*/ 0 h 297"/>
                <a:gd name="T78" fmla="*/ 148 w 4862"/>
                <a:gd name="T79" fmla="*/ 297 h 297"/>
                <a:gd name="T80" fmla="*/ 1245 w 4862"/>
                <a:gd name="T81" fmla="*/ 291 h 297"/>
                <a:gd name="T82" fmla="*/ 1272 w 4862"/>
                <a:gd name="T83" fmla="*/ 297 h 297"/>
                <a:gd name="T84" fmla="*/ 1564 w 4862"/>
                <a:gd name="T85" fmla="*/ 269 h 297"/>
                <a:gd name="T86" fmla="*/ 1589 w 4862"/>
                <a:gd name="T87" fmla="*/ 277 h 297"/>
                <a:gd name="T88" fmla="*/ 4713 w 4862"/>
                <a:gd name="T89" fmla="*/ 297 h 297"/>
                <a:gd name="T90" fmla="*/ 4713 w 4862"/>
                <a:gd name="T91" fmla="*/ 0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4862" h="297">
                  <a:moveTo>
                    <a:pt x="1142" y="285"/>
                  </a:moveTo>
                  <a:cubicBezTo>
                    <a:pt x="1139" y="285"/>
                    <a:pt x="1136" y="284"/>
                    <a:pt x="1133" y="282"/>
                  </a:cubicBezTo>
                  <a:cubicBezTo>
                    <a:pt x="1099" y="262"/>
                    <a:pt x="1069" y="238"/>
                    <a:pt x="1042" y="209"/>
                  </a:cubicBezTo>
                  <a:cubicBezTo>
                    <a:pt x="1035" y="201"/>
                    <a:pt x="1036" y="189"/>
                    <a:pt x="1043" y="182"/>
                  </a:cubicBezTo>
                  <a:cubicBezTo>
                    <a:pt x="1047" y="179"/>
                    <a:pt x="1051" y="177"/>
                    <a:pt x="1056" y="177"/>
                  </a:cubicBezTo>
                  <a:cubicBezTo>
                    <a:pt x="1061" y="177"/>
                    <a:pt x="1066" y="179"/>
                    <a:pt x="1070" y="183"/>
                  </a:cubicBezTo>
                  <a:cubicBezTo>
                    <a:pt x="1094" y="210"/>
                    <a:pt x="1121" y="232"/>
                    <a:pt x="1152" y="250"/>
                  </a:cubicBezTo>
                  <a:cubicBezTo>
                    <a:pt x="1161" y="256"/>
                    <a:pt x="1164" y="267"/>
                    <a:pt x="1158" y="276"/>
                  </a:cubicBezTo>
                  <a:cubicBezTo>
                    <a:pt x="1155" y="282"/>
                    <a:pt x="1149" y="285"/>
                    <a:pt x="1142" y="285"/>
                  </a:cubicBezTo>
                  <a:moveTo>
                    <a:pt x="1870" y="185"/>
                  </a:moveTo>
                  <a:cubicBezTo>
                    <a:pt x="1860" y="185"/>
                    <a:pt x="1852" y="177"/>
                    <a:pt x="1852" y="167"/>
                  </a:cubicBezTo>
                  <a:cubicBezTo>
                    <a:pt x="1851" y="157"/>
                    <a:pt x="1859" y="148"/>
                    <a:pt x="1869" y="148"/>
                  </a:cubicBezTo>
                  <a:cubicBezTo>
                    <a:pt x="1906" y="147"/>
                    <a:pt x="1944" y="143"/>
                    <a:pt x="1979" y="138"/>
                  </a:cubicBezTo>
                  <a:cubicBezTo>
                    <a:pt x="1980" y="138"/>
                    <a:pt x="1981" y="138"/>
                    <a:pt x="1981" y="138"/>
                  </a:cubicBezTo>
                  <a:cubicBezTo>
                    <a:pt x="1990" y="138"/>
                    <a:pt x="1999" y="145"/>
                    <a:pt x="2000" y="154"/>
                  </a:cubicBezTo>
                  <a:cubicBezTo>
                    <a:pt x="2002" y="164"/>
                    <a:pt x="1995" y="174"/>
                    <a:pt x="1984" y="175"/>
                  </a:cubicBezTo>
                  <a:cubicBezTo>
                    <a:pt x="1948" y="180"/>
                    <a:pt x="1908" y="184"/>
                    <a:pt x="1871" y="185"/>
                  </a:cubicBezTo>
                  <a:cubicBezTo>
                    <a:pt x="1870" y="185"/>
                    <a:pt x="1870" y="185"/>
                    <a:pt x="1870" y="185"/>
                  </a:cubicBezTo>
                  <a:moveTo>
                    <a:pt x="1694" y="139"/>
                  </a:moveTo>
                  <a:cubicBezTo>
                    <a:pt x="1698" y="132"/>
                    <a:pt x="1701" y="124"/>
                    <a:pt x="1705" y="117"/>
                  </a:cubicBezTo>
                  <a:cubicBezTo>
                    <a:pt x="1708" y="110"/>
                    <a:pt x="1715" y="106"/>
                    <a:pt x="1722" y="106"/>
                  </a:cubicBezTo>
                  <a:cubicBezTo>
                    <a:pt x="1724" y="106"/>
                    <a:pt x="1727" y="106"/>
                    <a:pt x="1730" y="107"/>
                  </a:cubicBezTo>
                  <a:cubicBezTo>
                    <a:pt x="1739" y="112"/>
                    <a:pt x="1743" y="123"/>
                    <a:pt x="1739" y="132"/>
                  </a:cubicBezTo>
                  <a:cubicBezTo>
                    <a:pt x="1737" y="136"/>
                    <a:pt x="1735" y="140"/>
                    <a:pt x="1733" y="144"/>
                  </a:cubicBezTo>
                  <a:cubicBezTo>
                    <a:pt x="1742" y="145"/>
                    <a:pt x="1751" y="146"/>
                    <a:pt x="1760" y="147"/>
                  </a:cubicBezTo>
                  <a:cubicBezTo>
                    <a:pt x="1770" y="147"/>
                    <a:pt x="1778" y="156"/>
                    <a:pt x="1777" y="167"/>
                  </a:cubicBezTo>
                  <a:cubicBezTo>
                    <a:pt x="1776" y="176"/>
                    <a:pt x="1767" y="184"/>
                    <a:pt x="1758" y="184"/>
                  </a:cubicBezTo>
                  <a:cubicBezTo>
                    <a:pt x="1758" y="184"/>
                    <a:pt x="1757" y="184"/>
                    <a:pt x="1757" y="184"/>
                  </a:cubicBezTo>
                  <a:cubicBezTo>
                    <a:pt x="1742" y="183"/>
                    <a:pt x="1727" y="181"/>
                    <a:pt x="1713" y="179"/>
                  </a:cubicBezTo>
                  <a:cubicBezTo>
                    <a:pt x="1702" y="198"/>
                    <a:pt x="1689" y="215"/>
                    <a:pt x="1675" y="230"/>
                  </a:cubicBezTo>
                  <a:cubicBezTo>
                    <a:pt x="1671" y="234"/>
                    <a:pt x="1666" y="237"/>
                    <a:pt x="1661" y="237"/>
                  </a:cubicBezTo>
                  <a:cubicBezTo>
                    <a:pt x="1657" y="237"/>
                    <a:pt x="1652" y="235"/>
                    <a:pt x="1648" y="232"/>
                  </a:cubicBezTo>
                  <a:cubicBezTo>
                    <a:pt x="1641" y="225"/>
                    <a:pt x="1640" y="213"/>
                    <a:pt x="1647" y="205"/>
                  </a:cubicBezTo>
                  <a:cubicBezTo>
                    <a:pt x="1656" y="195"/>
                    <a:pt x="1665" y="184"/>
                    <a:pt x="1673" y="173"/>
                  </a:cubicBezTo>
                  <a:cubicBezTo>
                    <a:pt x="1663" y="171"/>
                    <a:pt x="1653" y="169"/>
                    <a:pt x="1643" y="166"/>
                  </a:cubicBezTo>
                  <a:cubicBezTo>
                    <a:pt x="1633" y="164"/>
                    <a:pt x="1627" y="153"/>
                    <a:pt x="1630" y="143"/>
                  </a:cubicBezTo>
                  <a:cubicBezTo>
                    <a:pt x="1632" y="135"/>
                    <a:pt x="1639" y="129"/>
                    <a:pt x="1648" y="129"/>
                  </a:cubicBezTo>
                  <a:cubicBezTo>
                    <a:pt x="1649" y="129"/>
                    <a:pt x="1651" y="129"/>
                    <a:pt x="1652" y="130"/>
                  </a:cubicBezTo>
                  <a:cubicBezTo>
                    <a:pt x="1665" y="133"/>
                    <a:pt x="1679" y="136"/>
                    <a:pt x="1694" y="139"/>
                  </a:cubicBezTo>
                  <a:moveTo>
                    <a:pt x="2091" y="152"/>
                  </a:moveTo>
                  <a:cubicBezTo>
                    <a:pt x="2083" y="152"/>
                    <a:pt x="2076" y="147"/>
                    <a:pt x="2073" y="139"/>
                  </a:cubicBezTo>
                  <a:cubicBezTo>
                    <a:pt x="2070" y="129"/>
                    <a:pt x="2076" y="119"/>
                    <a:pt x="2086" y="116"/>
                  </a:cubicBezTo>
                  <a:cubicBezTo>
                    <a:pt x="2120" y="105"/>
                    <a:pt x="2154" y="92"/>
                    <a:pt x="2188" y="76"/>
                  </a:cubicBezTo>
                  <a:cubicBezTo>
                    <a:pt x="2190" y="75"/>
                    <a:pt x="2193" y="75"/>
                    <a:pt x="2195" y="75"/>
                  </a:cubicBezTo>
                  <a:cubicBezTo>
                    <a:pt x="2202" y="75"/>
                    <a:pt x="2209" y="78"/>
                    <a:pt x="2212" y="85"/>
                  </a:cubicBezTo>
                  <a:cubicBezTo>
                    <a:pt x="2217" y="95"/>
                    <a:pt x="2213" y="106"/>
                    <a:pt x="2204" y="110"/>
                  </a:cubicBezTo>
                  <a:cubicBezTo>
                    <a:pt x="2168" y="127"/>
                    <a:pt x="2132" y="141"/>
                    <a:pt x="2097" y="151"/>
                  </a:cubicBezTo>
                  <a:cubicBezTo>
                    <a:pt x="2095" y="152"/>
                    <a:pt x="2093" y="152"/>
                    <a:pt x="2091" y="152"/>
                  </a:cubicBezTo>
                  <a:moveTo>
                    <a:pt x="4713" y="0"/>
                  </a:moveTo>
                  <a:cubicBezTo>
                    <a:pt x="2379" y="0"/>
                    <a:pt x="2379" y="0"/>
                    <a:pt x="2379" y="0"/>
                  </a:cubicBezTo>
                  <a:cubicBezTo>
                    <a:pt x="2354" y="19"/>
                    <a:pt x="2329" y="38"/>
                    <a:pt x="2303" y="54"/>
                  </a:cubicBezTo>
                  <a:cubicBezTo>
                    <a:pt x="2300" y="56"/>
                    <a:pt x="2297" y="57"/>
                    <a:pt x="2293" y="57"/>
                  </a:cubicBezTo>
                  <a:cubicBezTo>
                    <a:pt x="2287" y="57"/>
                    <a:pt x="2281" y="54"/>
                    <a:pt x="2277" y="49"/>
                  </a:cubicBezTo>
                  <a:cubicBezTo>
                    <a:pt x="2272" y="40"/>
                    <a:pt x="2274" y="28"/>
                    <a:pt x="2283" y="23"/>
                  </a:cubicBezTo>
                  <a:cubicBezTo>
                    <a:pt x="2294" y="15"/>
                    <a:pt x="2306" y="8"/>
                    <a:pt x="2317" y="0"/>
                  </a:cubicBezTo>
                  <a:cubicBezTo>
                    <a:pt x="1782" y="0"/>
                    <a:pt x="1782" y="0"/>
                    <a:pt x="1782" y="0"/>
                  </a:cubicBezTo>
                  <a:cubicBezTo>
                    <a:pt x="1780" y="7"/>
                    <a:pt x="1779" y="15"/>
                    <a:pt x="1776" y="23"/>
                  </a:cubicBezTo>
                  <a:cubicBezTo>
                    <a:pt x="1774" y="32"/>
                    <a:pt x="1767" y="37"/>
                    <a:pt x="1758" y="37"/>
                  </a:cubicBezTo>
                  <a:cubicBezTo>
                    <a:pt x="1757" y="37"/>
                    <a:pt x="1755" y="37"/>
                    <a:pt x="1754" y="37"/>
                  </a:cubicBezTo>
                  <a:cubicBezTo>
                    <a:pt x="1744" y="34"/>
                    <a:pt x="1738" y="24"/>
                    <a:pt x="1740" y="14"/>
                  </a:cubicBezTo>
                  <a:cubicBezTo>
                    <a:pt x="1742" y="9"/>
                    <a:pt x="1743" y="4"/>
                    <a:pt x="1744" y="0"/>
                  </a:cubicBezTo>
                  <a:cubicBezTo>
                    <a:pt x="1484" y="0"/>
                    <a:pt x="1484" y="0"/>
                    <a:pt x="1484" y="0"/>
                  </a:cubicBezTo>
                  <a:cubicBezTo>
                    <a:pt x="1489" y="1"/>
                    <a:pt x="1494" y="6"/>
                    <a:pt x="1496" y="12"/>
                  </a:cubicBezTo>
                  <a:cubicBezTo>
                    <a:pt x="1506" y="42"/>
                    <a:pt x="1526" y="68"/>
                    <a:pt x="1556" y="89"/>
                  </a:cubicBezTo>
                  <a:cubicBezTo>
                    <a:pt x="1564" y="95"/>
                    <a:pt x="1566" y="106"/>
                    <a:pt x="1561" y="115"/>
                  </a:cubicBezTo>
                  <a:cubicBezTo>
                    <a:pt x="1557" y="120"/>
                    <a:pt x="1551" y="123"/>
                    <a:pt x="1545" y="123"/>
                  </a:cubicBezTo>
                  <a:cubicBezTo>
                    <a:pt x="1542" y="123"/>
                    <a:pt x="1538" y="122"/>
                    <a:pt x="1535" y="120"/>
                  </a:cubicBezTo>
                  <a:cubicBezTo>
                    <a:pt x="1498" y="94"/>
                    <a:pt x="1473" y="62"/>
                    <a:pt x="1460" y="23"/>
                  </a:cubicBezTo>
                  <a:cubicBezTo>
                    <a:pt x="1457" y="13"/>
                    <a:pt x="1463" y="3"/>
                    <a:pt x="1473" y="0"/>
                  </a:cubicBezTo>
                  <a:cubicBezTo>
                    <a:pt x="1473" y="0"/>
                    <a:pt x="1473" y="0"/>
                    <a:pt x="1473" y="0"/>
                  </a:cubicBezTo>
                  <a:cubicBezTo>
                    <a:pt x="975" y="0"/>
                    <a:pt x="975" y="0"/>
                    <a:pt x="975" y="0"/>
                  </a:cubicBezTo>
                  <a:cubicBezTo>
                    <a:pt x="983" y="34"/>
                    <a:pt x="995" y="66"/>
                    <a:pt x="1010" y="95"/>
                  </a:cubicBezTo>
                  <a:cubicBezTo>
                    <a:pt x="1014" y="105"/>
                    <a:pt x="1011" y="116"/>
                    <a:pt x="1001" y="120"/>
                  </a:cubicBezTo>
                  <a:cubicBezTo>
                    <a:pt x="999" y="122"/>
                    <a:pt x="996" y="122"/>
                    <a:pt x="993" y="122"/>
                  </a:cubicBezTo>
                  <a:cubicBezTo>
                    <a:pt x="986" y="122"/>
                    <a:pt x="980" y="119"/>
                    <a:pt x="976" y="112"/>
                  </a:cubicBezTo>
                  <a:cubicBezTo>
                    <a:pt x="960" y="79"/>
                    <a:pt x="947" y="42"/>
                    <a:pt x="937" y="3"/>
                  </a:cubicBezTo>
                  <a:cubicBezTo>
                    <a:pt x="937" y="2"/>
                    <a:pt x="937" y="1"/>
                    <a:pt x="937" y="0"/>
                  </a:cubicBezTo>
                  <a:cubicBezTo>
                    <a:pt x="148" y="0"/>
                    <a:pt x="148" y="0"/>
                    <a:pt x="148" y="0"/>
                  </a:cubicBezTo>
                  <a:cubicBezTo>
                    <a:pt x="66" y="0"/>
                    <a:pt x="0" y="66"/>
                    <a:pt x="0" y="148"/>
                  </a:cubicBezTo>
                  <a:cubicBezTo>
                    <a:pt x="0" y="230"/>
                    <a:pt x="66" y="297"/>
                    <a:pt x="148" y="297"/>
                  </a:cubicBezTo>
                  <a:cubicBezTo>
                    <a:pt x="1232" y="297"/>
                    <a:pt x="1232" y="297"/>
                    <a:pt x="1232" y="297"/>
                  </a:cubicBezTo>
                  <a:cubicBezTo>
                    <a:pt x="1235" y="293"/>
                    <a:pt x="1240" y="291"/>
                    <a:pt x="1245" y="291"/>
                  </a:cubicBezTo>
                  <a:cubicBezTo>
                    <a:pt x="1247" y="291"/>
                    <a:pt x="1248" y="291"/>
                    <a:pt x="1250" y="292"/>
                  </a:cubicBezTo>
                  <a:cubicBezTo>
                    <a:pt x="1257" y="294"/>
                    <a:pt x="1264" y="295"/>
                    <a:pt x="1272" y="297"/>
                  </a:cubicBezTo>
                  <a:cubicBezTo>
                    <a:pt x="1492" y="297"/>
                    <a:pt x="1492" y="297"/>
                    <a:pt x="1492" y="297"/>
                  </a:cubicBezTo>
                  <a:cubicBezTo>
                    <a:pt x="1518" y="290"/>
                    <a:pt x="1542" y="281"/>
                    <a:pt x="1564" y="269"/>
                  </a:cubicBezTo>
                  <a:cubicBezTo>
                    <a:pt x="1567" y="268"/>
                    <a:pt x="1570" y="267"/>
                    <a:pt x="1573" y="267"/>
                  </a:cubicBezTo>
                  <a:cubicBezTo>
                    <a:pt x="1580" y="267"/>
                    <a:pt x="1586" y="271"/>
                    <a:pt x="1589" y="277"/>
                  </a:cubicBezTo>
                  <a:cubicBezTo>
                    <a:pt x="1593" y="284"/>
                    <a:pt x="1592" y="291"/>
                    <a:pt x="1588" y="297"/>
                  </a:cubicBezTo>
                  <a:cubicBezTo>
                    <a:pt x="4713" y="297"/>
                    <a:pt x="4713" y="297"/>
                    <a:pt x="4713" y="297"/>
                  </a:cubicBezTo>
                  <a:cubicBezTo>
                    <a:pt x="4795" y="297"/>
                    <a:pt x="4862" y="230"/>
                    <a:pt x="4862" y="148"/>
                  </a:cubicBezTo>
                  <a:cubicBezTo>
                    <a:pt x="4862" y="66"/>
                    <a:pt x="4795" y="0"/>
                    <a:pt x="4713" y="0"/>
                  </a:cubicBezTo>
                </a:path>
              </a:pathLst>
            </a:custGeom>
            <a:solidFill>
              <a:srgbClr val="E5EB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28" name="Freeform 219">
              <a:extLst>
                <a:ext uri="{FF2B5EF4-FFF2-40B4-BE49-F238E27FC236}">
                  <a16:creationId xmlns:a16="http://schemas.microsoft.com/office/drawing/2014/main" id="{2597B6A1-6369-4A89-8829-CFD699C5BF9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05" y="1095"/>
              <a:ext cx="2249" cy="136"/>
            </a:xfrm>
            <a:custGeom>
              <a:avLst/>
              <a:gdLst>
                <a:gd name="T0" fmla="*/ 642 w 4862"/>
                <a:gd name="T1" fmla="*/ 0 h 298"/>
                <a:gd name="T2" fmla="*/ 149 w 4862"/>
                <a:gd name="T3" fmla="*/ 0 h 298"/>
                <a:gd name="T4" fmla="*/ 0 w 4862"/>
                <a:gd name="T5" fmla="*/ 149 h 298"/>
                <a:gd name="T6" fmla="*/ 149 w 4862"/>
                <a:gd name="T7" fmla="*/ 298 h 298"/>
                <a:gd name="T8" fmla="*/ 642 w 4862"/>
                <a:gd name="T9" fmla="*/ 298 h 298"/>
                <a:gd name="T10" fmla="*/ 642 w 4862"/>
                <a:gd name="T11" fmla="*/ 0 h 298"/>
                <a:gd name="T12" fmla="*/ 4714 w 4862"/>
                <a:gd name="T13" fmla="*/ 0 h 298"/>
                <a:gd name="T14" fmla="*/ 4407 w 4862"/>
                <a:gd name="T15" fmla="*/ 0 h 298"/>
                <a:gd name="T16" fmla="*/ 4398 w 4862"/>
                <a:gd name="T17" fmla="*/ 1 h 298"/>
                <a:gd name="T18" fmla="*/ 2269 w 4862"/>
                <a:gd name="T19" fmla="*/ 1 h 298"/>
                <a:gd name="T20" fmla="*/ 2260 w 4862"/>
                <a:gd name="T21" fmla="*/ 0 h 298"/>
                <a:gd name="T22" fmla="*/ 2082 w 4862"/>
                <a:gd name="T23" fmla="*/ 0 h 298"/>
                <a:gd name="T24" fmla="*/ 2082 w 4862"/>
                <a:gd name="T25" fmla="*/ 298 h 298"/>
                <a:gd name="T26" fmla="*/ 4714 w 4862"/>
                <a:gd name="T27" fmla="*/ 298 h 298"/>
                <a:gd name="T28" fmla="*/ 4862 w 4862"/>
                <a:gd name="T29" fmla="*/ 149 h 298"/>
                <a:gd name="T30" fmla="*/ 4714 w 4862"/>
                <a:gd name="T31" fmla="*/ 0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862" h="298">
                  <a:moveTo>
                    <a:pt x="642" y="0"/>
                  </a:moveTo>
                  <a:cubicBezTo>
                    <a:pt x="149" y="0"/>
                    <a:pt x="149" y="0"/>
                    <a:pt x="149" y="0"/>
                  </a:cubicBezTo>
                  <a:cubicBezTo>
                    <a:pt x="67" y="0"/>
                    <a:pt x="0" y="67"/>
                    <a:pt x="0" y="149"/>
                  </a:cubicBezTo>
                  <a:cubicBezTo>
                    <a:pt x="0" y="231"/>
                    <a:pt x="67" y="298"/>
                    <a:pt x="149" y="298"/>
                  </a:cubicBezTo>
                  <a:cubicBezTo>
                    <a:pt x="642" y="298"/>
                    <a:pt x="642" y="298"/>
                    <a:pt x="642" y="298"/>
                  </a:cubicBezTo>
                  <a:cubicBezTo>
                    <a:pt x="642" y="0"/>
                    <a:pt x="642" y="0"/>
                    <a:pt x="642" y="0"/>
                  </a:cubicBezTo>
                  <a:moveTo>
                    <a:pt x="4714" y="0"/>
                  </a:moveTo>
                  <a:cubicBezTo>
                    <a:pt x="4407" y="0"/>
                    <a:pt x="4407" y="0"/>
                    <a:pt x="4407" y="0"/>
                  </a:cubicBezTo>
                  <a:cubicBezTo>
                    <a:pt x="4404" y="1"/>
                    <a:pt x="4401" y="1"/>
                    <a:pt x="4398" y="1"/>
                  </a:cubicBezTo>
                  <a:cubicBezTo>
                    <a:pt x="2269" y="1"/>
                    <a:pt x="2269" y="1"/>
                    <a:pt x="2269" y="1"/>
                  </a:cubicBezTo>
                  <a:cubicBezTo>
                    <a:pt x="2266" y="1"/>
                    <a:pt x="2263" y="1"/>
                    <a:pt x="2260" y="0"/>
                  </a:cubicBezTo>
                  <a:cubicBezTo>
                    <a:pt x="2082" y="0"/>
                    <a:pt x="2082" y="0"/>
                    <a:pt x="2082" y="0"/>
                  </a:cubicBezTo>
                  <a:cubicBezTo>
                    <a:pt x="2082" y="298"/>
                    <a:pt x="2082" y="298"/>
                    <a:pt x="2082" y="298"/>
                  </a:cubicBezTo>
                  <a:cubicBezTo>
                    <a:pt x="4714" y="298"/>
                    <a:pt x="4714" y="298"/>
                    <a:pt x="4714" y="298"/>
                  </a:cubicBezTo>
                  <a:cubicBezTo>
                    <a:pt x="4796" y="298"/>
                    <a:pt x="4862" y="231"/>
                    <a:pt x="4862" y="149"/>
                  </a:cubicBezTo>
                  <a:cubicBezTo>
                    <a:pt x="4862" y="67"/>
                    <a:pt x="4796" y="0"/>
                    <a:pt x="4714" y="0"/>
                  </a:cubicBezTo>
                </a:path>
              </a:pathLst>
            </a:custGeom>
            <a:solidFill>
              <a:srgbClr val="F0F4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29" name="Freeform 220">
              <a:extLst>
                <a:ext uri="{FF2B5EF4-FFF2-40B4-BE49-F238E27FC236}">
                  <a16:creationId xmlns:a16="http://schemas.microsoft.com/office/drawing/2014/main" id="{6E1ACDBE-5FF4-483E-899B-790A820BD0C4}"/>
                </a:ext>
              </a:extLst>
            </p:cNvPr>
            <p:cNvSpPr>
              <a:spLocks/>
            </p:cNvSpPr>
            <p:nvPr/>
          </p:nvSpPr>
          <p:spPr bwMode="auto">
            <a:xfrm>
              <a:off x="5050" y="1100"/>
              <a:ext cx="993" cy="0"/>
            </a:xfrm>
            <a:custGeom>
              <a:avLst/>
              <a:gdLst>
                <a:gd name="T0" fmla="*/ 2147 w 2147"/>
                <a:gd name="T1" fmla="*/ 0 h 1"/>
                <a:gd name="T2" fmla="*/ 0 w 2147"/>
                <a:gd name="T3" fmla="*/ 0 h 1"/>
                <a:gd name="T4" fmla="*/ 9 w 2147"/>
                <a:gd name="T5" fmla="*/ 1 h 1"/>
                <a:gd name="T6" fmla="*/ 2138 w 2147"/>
                <a:gd name="T7" fmla="*/ 1 h 1"/>
                <a:gd name="T8" fmla="*/ 2147 w 214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47" h="1">
                  <a:moveTo>
                    <a:pt x="214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3" y="1"/>
                    <a:pt x="6" y="1"/>
                    <a:pt x="9" y="1"/>
                  </a:cubicBezTo>
                  <a:cubicBezTo>
                    <a:pt x="2138" y="1"/>
                    <a:pt x="2138" y="1"/>
                    <a:pt x="2138" y="1"/>
                  </a:cubicBezTo>
                  <a:cubicBezTo>
                    <a:pt x="2141" y="1"/>
                    <a:pt x="2144" y="1"/>
                    <a:pt x="2147" y="0"/>
                  </a:cubicBezTo>
                </a:path>
              </a:pathLst>
            </a:custGeom>
            <a:solidFill>
              <a:srgbClr val="E3EB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30" name="Freeform 221">
              <a:extLst>
                <a:ext uri="{FF2B5EF4-FFF2-40B4-BE49-F238E27FC236}">
                  <a16:creationId xmlns:a16="http://schemas.microsoft.com/office/drawing/2014/main" id="{9B0C62B9-888E-46E0-88FF-196ADF901636}"/>
                </a:ext>
              </a:extLst>
            </p:cNvPr>
            <p:cNvSpPr>
              <a:spLocks/>
            </p:cNvSpPr>
            <p:nvPr/>
          </p:nvSpPr>
          <p:spPr bwMode="auto">
            <a:xfrm>
              <a:off x="4977" y="1239"/>
              <a:ext cx="2249" cy="136"/>
            </a:xfrm>
            <a:custGeom>
              <a:avLst/>
              <a:gdLst>
                <a:gd name="T0" fmla="*/ 4713 w 4862"/>
                <a:gd name="T1" fmla="*/ 0 h 298"/>
                <a:gd name="T2" fmla="*/ 148 w 4862"/>
                <a:gd name="T3" fmla="*/ 0 h 298"/>
                <a:gd name="T4" fmla="*/ 0 w 4862"/>
                <a:gd name="T5" fmla="*/ 149 h 298"/>
                <a:gd name="T6" fmla="*/ 148 w 4862"/>
                <a:gd name="T7" fmla="*/ 298 h 298"/>
                <a:gd name="T8" fmla="*/ 4713 w 4862"/>
                <a:gd name="T9" fmla="*/ 298 h 298"/>
                <a:gd name="T10" fmla="*/ 4862 w 4862"/>
                <a:gd name="T11" fmla="*/ 149 h 298"/>
                <a:gd name="T12" fmla="*/ 4713 w 4862"/>
                <a:gd name="T13" fmla="*/ 0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62" h="298">
                  <a:moveTo>
                    <a:pt x="4713" y="0"/>
                  </a:moveTo>
                  <a:cubicBezTo>
                    <a:pt x="148" y="0"/>
                    <a:pt x="148" y="0"/>
                    <a:pt x="148" y="0"/>
                  </a:cubicBezTo>
                  <a:cubicBezTo>
                    <a:pt x="66" y="0"/>
                    <a:pt x="0" y="67"/>
                    <a:pt x="0" y="149"/>
                  </a:cubicBezTo>
                  <a:cubicBezTo>
                    <a:pt x="0" y="231"/>
                    <a:pt x="66" y="298"/>
                    <a:pt x="148" y="298"/>
                  </a:cubicBezTo>
                  <a:cubicBezTo>
                    <a:pt x="4713" y="298"/>
                    <a:pt x="4713" y="298"/>
                    <a:pt x="4713" y="298"/>
                  </a:cubicBezTo>
                  <a:cubicBezTo>
                    <a:pt x="4795" y="298"/>
                    <a:pt x="4862" y="231"/>
                    <a:pt x="4862" y="149"/>
                  </a:cubicBezTo>
                  <a:cubicBezTo>
                    <a:pt x="4862" y="67"/>
                    <a:pt x="4795" y="0"/>
                    <a:pt x="4713" y="0"/>
                  </a:cubicBezTo>
                </a:path>
              </a:pathLst>
            </a:custGeom>
            <a:solidFill>
              <a:srgbClr val="F0F4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31" name="Freeform 222">
              <a:extLst>
                <a:ext uri="{FF2B5EF4-FFF2-40B4-BE49-F238E27FC236}">
                  <a16:creationId xmlns:a16="http://schemas.microsoft.com/office/drawing/2014/main" id="{F234AF16-4ADC-4255-BECB-37D16672AD35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8" y="1516"/>
              <a:ext cx="2052" cy="137"/>
            </a:xfrm>
            <a:custGeom>
              <a:avLst/>
              <a:gdLst>
                <a:gd name="T0" fmla="*/ 4289 w 4437"/>
                <a:gd name="T1" fmla="*/ 0 h 297"/>
                <a:gd name="T2" fmla="*/ 0 w 4437"/>
                <a:gd name="T3" fmla="*/ 0 h 297"/>
                <a:gd name="T4" fmla="*/ 0 w 4437"/>
                <a:gd name="T5" fmla="*/ 297 h 297"/>
                <a:gd name="T6" fmla="*/ 4289 w 4437"/>
                <a:gd name="T7" fmla="*/ 297 h 297"/>
                <a:gd name="T8" fmla="*/ 4437 w 4437"/>
                <a:gd name="T9" fmla="*/ 148 h 297"/>
                <a:gd name="T10" fmla="*/ 4289 w 4437"/>
                <a:gd name="T11" fmla="*/ 0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37" h="297">
                  <a:moveTo>
                    <a:pt x="428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97"/>
                    <a:pt x="0" y="297"/>
                    <a:pt x="0" y="297"/>
                  </a:cubicBezTo>
                  <a:cubicBezTo>
                    <a:pt x="4289" y="297"/>
                    <a:pt x="4289" y="297"/>
                    <a:pt x="4289" y="297"/>
                  </a:cubicBezTo>
                  <a:cubicBezTo>
                    <a:pt x="4371" y="297"/>
                    <a:pt x="4437" y="231"/>
                    <a:pt x="4437" y="148"/>
                  </a:cubicBezTo>
                  <a:cubicBezTo>
                    <a:pt x="4437" y="66"/>
                    <a:pt x="4371" y="0"/>
                    <a:pt x="4289" y="0"/>
                  </a:cubicBezTo>
                </a:path>
              </a:pathLst>
            </a:custGeom>
            <a:solidFill>
              <a:srgbClr val="F0F4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32" name="Freeform 223">
              <a:extLst>
                <a:ext uri="{FF2B5EF4-FFF2-40B4-BE49-F238E27FC236}">
                  <a16:creationId xmlns:a16="http://schemas.microsoft.com/office/drawing/2014/main" id="{0DF48B9D-5B66-4880-AED4-F7016205A19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51" y="1377"/>
              <a:ext cx="2249" cy="136"/>
            </a:xfrm>
            <a:custGeom>
              <a:avLst/>
              <a:gdLst>
                <a:gd name="T0" fmla="*/ 518 w 4862"/>
                <a:gd name="T1" fmla="*/ 0 h 297"/>
                <a:gd name="T2" fmla="*/ 149 w 4862"/>
                <a:gd name="T3" fmla="*/ 0 h 297"/>
                <a:gd name="T4" fmla="*/ 0 w 4862"/>
                <a:gd name="T5" fmla="*/ 149 h 297"/>
                <a:gd name="T6" fmla="*/ 149 w 4862"/>
                <a:gd name="T7" fmla="*/ 297 h 297"/>
                <a:gd name="T8" fmla="*/ 514 w 4862"/>
                <a:gd name="T9" fmla="*/ 297 h 297"/>
                <a:gd name="T10" fmla="*/ 539 w 4862"/>
                <a:gd name="T11" fmla="*/ 265 h 297"/>
                <a:gd name="T12" fmla="*/ 542 w 4862"/>
                <a:gd name="T13" fmla="*/ 267 h 297"/>
                <a:gd name="T14" fmla="*/ 542 w 4862"/>
                <a:gd name="T15" fmla="*/ 254 h 297"/>
                <a:gd name="T16" fmla="*/ 518 w 4862"/>
                <a:gd name="T17" fmla="*/ 0 h 297"/>
                <a:gd name="T18" fmla="*/ 4713 w 4862"/>
                <a:gd name="T19" fmla="*/ 0 h 297"/>
                <a:gd name="T20" fmla="*/ 1982 w 4862"/>
                <a:gd name="T21" fmla="*/ 0 h 297"/>
                <a:gd name="T22" fmla="*/ 1982 w 4862"/>
                <a:gd name="T23" fmla="*/ 297 h 297"/>
                <a:gd name="T24" fmla="*/ 4713 w 4862"/>
                <a:gd name="T25" fmla="*/ 297 h 297"/>
                <a:gd name="T26" fmla="*/ 4862 w 4862"/>
                <a:gd name="T27" fmla="*/ 149 h 297"/>
                <a:gd name="T28" fmla="*/ 4713 w 4862"/>
                <a:gd name="T29" fmla="*/ 0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862" h="297">
                  <a:moveTo>
                    <a:pt x="518" y="0"/>
                  </a:moveTo>
                  <a:cubicBezTo>
                    <a:pt x="149" y="0"/>
                    <a:pt x="149" y="0"/>
                    <a:pt x="149" y="0"/>
                  </a:cubicBezTo>
                  <a:cubicBezTo>
                    <a:pt x="66" y="0"/>
                    <a:pt x="0" y="66"/>
                    <a:pt x="0" y="149"/>
                  </a:cubicBezTo>
                  <a:cubicBezTo>
                    <a:pt x="0" y="231"/>
                    <a:pt x="66" y="297"/>
                    <a:pt x="149" y="297"/>
                  </a:cubicBezTo>
                  <a:cubicBezTo>
                    <a:pt x="514" y="297"/>
                    <a:pt x="514" y="297"/>
                    <a:pt x="514" y="297"/>
                  </a:cubicBezTo>
                  <a:cubicBezTo>
                    <a:pt x="539" y="265"/>
                    <a:pt x="539" y="265"/>
                    <a:pt x="539" y="265"/>
                  </a:cubicBezTo>
                  <a:cubicBezTo>
                    <a:pt x="542" y="267"/>
                    <a:pt x="542" y="267"/>
                    <a:pt x="542" y="267"/>
                  </a:cubicBezTo>
                  <a:cubicBezTo>
                    <a:pt x="542" y="254"/>
                    <a:pt x="542" y="254"/>
                    <a:pt x="542" y="254"/>
                  </a:cubicBezTo>
                  <a:cubicBezTo>
                    <a:pt x="483" y="183"/>
                    <a:pt x="473" y="82"/>
                    <a:pt x="518" y="0"/>
                  </a:cubicBezTo>
                  <a:moveTo>
                    <a:pt x="4713" y="0"/>
                  </a:moveTo>
                  <a:cubicBezTo>
                    <a:pt x="1982" y="0"/>
                    <a:pt x="1982" y="0"/>
                    <a:pt x="1982" y="0"/>
                  </a:cubicBezTo>
                  <a:cubicBezTo>
                    <a:pt x="1982" y="297"/>
                    <a:pt x="1982" y="297"/>
                    <a:pt x="1982" y="297"/>
                  </a:cubicBezTo>
                  <a:cubicBezTo>
                    <a:pt x="4713" y="297"/>
                    <a:pt x="4713" y="297"/>
                    <a:pt x="4713" y="297"/>
                  </a:cubicBezTo>
                  <a:cubicBezTo>
                    <a:pt x="4795" y="297"/>
                    <a:pt x="4862" y="231"/>
                    <a:pt x="4862" y="149"/>
                  </a:cubicBezTo>
                  <a:cubicBezTo>
                    <a:pt x="4862" y="66"/>
                    <a:pt x="4795" y="0"/>
                    <a:pt x="4713" y="0"/>
                  </a:cubicBezTo>
                </a:path>
              </a:pathLst>
            </a:custGeom>
            <a:solidFill>
              <a:srgbClr val="F0F4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33" name="Freeform 224">
              <a:extLst>
                <a:ext uri="{FF2B5EF4-FFF2-40B4-BE49-F238E27FC236}">
                  <a16:creationId xmlns:a16="http://schemas.microsoft.com/office/drawing/2014/main" id="{1BDD1997-5749-4A9D-8898-19AB6458B684}"/>
                </a:ext>
              </a:extLst>
            </p:cNvPr>
            <p:cNvSpPr>
              <a:spLocks/>
            </p:cNvSpPr>
            <p:nvPr/>
          </p:nvSpPr>
          <p:spPr bwMode="auto">
            <a:xfrm>
              <a:off x="4939" y="2180"/>
              <a:ext cx="1123" cy="138"/>
            </a:xfrm>
            <a:custGeom>
              <a:avLst/>
              <a:gdLst>
                <a:gd name="T0" fmla="*/ 824 w 2427"/>
                <a:gd name="T1" fmla="*/ 0 h 297"/>
                <a:gd name="T2" fmla="*/ 149 w 2427"/>
                <a:gd name="T3" fmla="*/ 0 h 297"/>
                <a:gd name="T4" fmla="*/ 0 w 2427"/>
                <a:gd name="T5" fmla="*/ 148 h 297"/>
                <a:gd name="T6" fmla="*/ 149 w 2427"/>
                <a:gd name="T7" fmla="*/ 297 h 297"/>
                <a:gd name="T8" fmla="*/ 2278 w 2427"/>
                <a:gd name="T9" fmla="*/ 297 h 297"/>
                <a:gd name="T10" fmla="*/ 2427 w 2427"/>
                <a:gd name="T11" fmla="*/ 148 h 297"/>
                <a:gd name="T12" fmla="*/ 2283 w 2427"/>
                <a:gd name="T13" fmla="*/ 0 h 297"/>
                <a:gd name="T14" fmla="*/ 829 w 2427"/>
                <a:gd name="T15" fmla="*/ 0 h 297"/>
                <a:gd name="T16" fmla="*/ 824 w 2427"/>
                <a:gd name="T17" fmla="*/ 0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27" h="297">
                  <a:moveTo>
                    <a:pt x="824" y="0"/>
                  </a:moveTo>
                  <a:cubicBezTo>
                    <a:pt x="149" y="0"/>
                    <a:pt x="149" y="0"/>
                    <a:pt x="149" y="0"/>
                  </a:cubicBezTo>
                  <a:cubicBezTo>
                    <a:pt x="67" y="0"/>
                    <a:pt x="0" y="66"/>
                    <a:pt x="0" y="148"/>
                  </a:cubicBezTo>
                  <a:cubicBezTo>
                    <a:pt x="0" y="231"/>
                    <a:pt x="67" y="297"/>
                    <a:pt x="149" y="297"/>
                  </a:cubicBezTo>
                  <a:cubicBezTo>
                    <a:pt x="2278" y="297"/>
                    <a:pt x="2278" y="297"/>
                    <a:pt x="2278" y="297"/>
                  </a:cubicBezTo>
                  <a:cubicBezTo>
                    <a:pt x="2360" y="297"/>
                    <a:pt x="2427" y="231"/>
                    <a:pt x="2427" y="148"/>
                  </a:cubicBezTo>
                  <a:cubicBezTo>
                    <a:pt x="2427" y="68"/>
                    <a:pt x="2363" y="2"/>
                    <a:pt x="2283" y="0"/>
                  </a:cubicBezTo>
                  <a:cubicBezTo>
                    <a:pt x="829" y="0"/>
                    <a:pt x="829" y="0"/>
                    <a:pt x="829" y="0"/>
                  </a:cubicBezTo>
                  <a:cubicBezTo>
                    <a:pt x="827" y="0"/>
                    <a:pt x="825" y="0"/>
                    <a:pt x="824" y="0"/>
                  </a:cubicBezTo>
                </a:path>
              </a:pathLst>
            </a:custGeom>
            <a:solidFill>
              <a:srgbClr val="F0F4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34" name="Freeform 225">
              <a:extLst>
                <a:ext uri="{FF2B5EF4-FFF2-40B4-BE49-F238E27FC236}">
                  <a16:creationId xmlns:a16="http://schemas.microsoft.com/office/drawing/2014/main" id="{ACC06B5E-B96D-4A95-BE84-A27139DE687B}"/>
                </a:ext>
              </a:extLst>
            </p:cNvPr>
            <p:cNvSpPr>
              <a:spLocks/>
            </p:cNvSpPr>
            <p:nvPr/>
          </p:nvSpPr>
          <p:spPr bwMode="auto">
            <a:xfrm>
              <a:off x="5253" y="2043"/>
              <a:ext cx="2249" cy="137"/>
            </a:xfrm>
            <a:custGeom>
              <a:avLst/>
              <a:gdLst>
                <a:gd name="T0" fmla="*/ 4713 w 4862"/>
                <a:gd name="T1" fmla="*/ 0 h 298"/>
                <a:gd name="T2" fmla="*/ 149 w 4862"/>
                <a:gd name="T3" fmla="*/ 0 h 298"/>
                <a:gd name="T4" fmla="*/ 0 w 4862"/>
                <a:gd name="T5" fmla="*/ 149 h 298"/>
                <a:gd name="T6" fmla="*/ 144 w 4862"/>
                <a:gd name="T7" fmla="*/ 298 h 298"/>
                <a:gd name="T8" fmla="*/ 1598 w 4862"/>
                <a:gd name="T9" fmla="*/ 298 h 298"/>
                <a:gd name="T10" fmla="*/ 1603 w 4862"/>
                <a:gd name="T11" fmla="*/ 298 h 298"/>
                <a:gd name="T12" fmla="*/ 4713 w 4862"/>
                <a:gd name="T13" fmla="*/ 298 h 298"/>
                <a:gd name="T14" fmla="*/ 4862 w 4862"/>
                <a:gd name="T15" fmla="*/ 149 h 298"/>
                <a:gd name="T16" fmla="*/ 4713 w 4862"/>
                <a:gd name="T17" fmla="*/ 0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862" h="298">
                  <a:moveTo>
                    <a:pt x="4713" y="0"/>
                  </a:moveTo>
                  <a:cubicBezTo>
                    <a:pt x="149" y="0"/>
                    <a:pt x="149" y="0"/>
                    <a:pt x="149" y="0"/>
                  </a:cubicBezTo>
                  <a:cubicBezTo>
                    <a:pt x="67" y="0"/>
                    <a:pt x="0" y="67"/>
                    <a:pt x="0" y="149"/>
                  </a:cubicBezTo>
                  <a:cubicBezTo>
                    <a:pt x="0" y="230"/>
                    <a:pt x="64" y="295"/>
                    <a:pt x="144" y="298"/>
                  </a:cubicBezTo>
                  <a:cubicBezTo>
                    <a:pt x="1598" y="298"/>
                    <a:pt x="1598" y="298"/>
                    <a:pt x="1598" y="298"/>
                  </a:cubicBezTo>
                  <a:cubicBezTo>
                    <a:pt x="1600" y="298"/>
                    <a:pt x="1601" y="298"/>
                    <a:pt x="1603" y="298"/>
                  </a:cubicBezTo>
                  <a:cubicBezTo>
                    <a:pt x="4713" y="298"/>
                    <a:pt x="4713" y="298"/>
                    <a:pt x="4713" y="298"/>
                  </a:cubicBezTo>
                  <a:cubicBezTo>
                    <a:pt x="4795" y="298"/>
                    <a:pt x="4862" y="231"/>
                    <a:pt x="4862" y="149"/>
                  </a:cubicBezTo>
                  <a:cubicBezTo>
                    <a:pt x="4862" y="67"/>
                    <a:pt x="4795" y="0"/>
                    <a:pt x="4713" y="0"/>
                  </a:cubicBezTo>
                </a:path>
              </a:pathLst>
            </a:custGeom>
            <a:solidFill>
              <a:srgbClr val="F0F4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35" name="Freeform 226">
              <a:extLst>
                <a:ext uri="{FF2B5EF4-FFF2-40B4-BE49-F238E27FC236}">
                  <a16:creationId xmlns:a16="http://schemas.microsoft.com/office/drawing/2014/main" id="{0F7ECC94-3F5B-4CD0-A568-EEADC1322FD9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0" y="2180"/>
              <a:ext cx="675" cy="0"/>
            </a:xfrm>
            <a:custGeom>
              <a:avLst/>
              <a:gdLst>
                <a:gd name="T0" fmla="*/ 1454 w 1459"/>
                <a:gd name="T1" fmla="*/ 0 w 1459"/>
                <a:gd name="T2" fmla="*/ 5 w 1459"/>
                <a:gd name="T3" fmla="*/ 1459 w 1459"/>
                <a:gd name="T4" fmla="*/ 1454 w 145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459">
                  <a:moveTo>
                    <a:pt x="145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3" y="0"/>
                    <a:pt x="5" y="0"/>
                  </a:cubicBezTo>
                  <a:cubicBezTo>
                    <a:pt x="1459" y="0"/>
                    <a:pt x="1459" y="0"/>
                    <a:pt x="1459" y="0"/>
                  </a:cubicBezTo>
                  <a:cubicBezTo>
                    <a:pt x="1457" y="0"/>
                    <a:pt x="1456" y="0"/>
                    <a:pt x="1454" y="0"/>
                  </a:cubicBezTo>
                </a:path>
              </a:pathLst>
            </a:custGeom>
            <a:solidFill>
              <a:srgbClr val="E3EB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36" name="Freeform 227">
              <a:extLst>
                <a:ext uri="{FF2B5EF4-FFF2-40B4-BE49-F238E27FC236}">
                  <a16:creationId xmlns:a16="http://schemas.microsoft.com/office/drawing/2014/main" id="{D5EA484E-1C43-42CB-B389-FD7D396D0A16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1" y="1904"/>
              <a:ext cx="2249" cy="138"/>
            </a:xfrm>
            <a:custGeom>
              <a:avLst/>
              <a:gdLst>
                <a:gd name="T0" fmla="*/ 4714 w 4862"/>
                <a:gd name="T1" fmla="*/ 0 h 298"/>
                <a:gd name="T2" fmla="*/ 149 w 4862"/>
                <a:gd name="T3" fmla="*/ 0 h 298"/>
                <a:gd name="T4" fmla="*/ 0 w 4862"/>
                <a:gd name="T5" fmla="*/ 149 h 298"/>
                <a:gd name="T6" fmla="*/ 149 w 4862"/>
                <a:gd name="T7" fmla="*/ 298 h 298"/>
                <a:gd name="T8" fmla="*/ 4714 w 4862"/>
                <a:gd name="T9" fmla="*/ 298 h 298"/>
                <a:gd name="T10" fmla="*/ 4862 w 4862"/>
                <a:gd name="T11" fmla="*/ 149 h 298"/>
                <a:gd name="T12" fmla="*/ 4714 w 4862"/>
                <a:gd name="T13" fmla="*/ 0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62" h="298">
                  <a:moveTo>
                    <a:pt x="4714" y="0"/>
                  </a:moveTo>
                  <a:cubicBezTo>
                    <a:pt x="149" y="0"/>
                    <a:pt x="149" y="0"/>
                    <a:pt x="149" y="0"/>
                  </a:cubicBezTo>
                  <a:cubicBezTo>
                    <a:pt x="67" y="0"/>
                    <a:pt x="0" y="67"/>
                    <a:pt x="0" y="149"/>
                  </a:cubicBezTo>
                  <a:cubicBezTo>
                    <a:pt x="0" y="231"/>
                    <a:pt x="67" y="298"/>
                    <a:pt x="149" y="298"/>
                  </a:cubicBezTo>
                  <a:cubicBezTo>
                    <a:pt x="4714" y="298"/>
                    <a:pt x="4714" y="298"/>
                    <a:pt x="4714" y="298"/>
                  </a:cubicBezTo>
                  <a:cubicBezTo>
                    <a:pt x="4796" y="298"/>
                    <a:pt x="4862" y="231"/>
                    <a:pt x="4862" y="149"/>
                  </a:cubicBezTo>
                  <a:cubicBezTo>
                    <a:pt x="4862" y="67"/>
                    <a:pt x="4796" y="0"/>
                    <a:pt x="4714" y="0"/>
                  </a:cubicBezTo>
                </a:path>
              </a:pathLst>
            </a:custGeom>
            <a:solidFill>
              <a:srgbClr val="F0F4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37" name="Freeform 228">
              <a:extLst>
                <a:ext uri="{FF2B5EF4-FFF2-40B4-BE49-F238E27FC236}">
                  <a16:creationId xmlns:a16="http://schemas.microsoft.com/office/drawing/2014/main" id="{A980813B-B677-45A8-92EE-D62BD31C20F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43" y="1685"/>
              <a:ext cx="827" cy="533"/>
            </a:xfrm>
            <a:custGeom>
              <a:avLst/>
              <a:gdLst>
                <a:gd name="T0" fmla="*/ 1274 w 1787"/>
                <a:gd name="T1" fmla="*/ 1117 h 1154"/>
                <a:gd name="T2" fmla="*/ 1386 w 1787"/>
                <a:gd name="T3" fmla="*/ 1152 h 1154"/>
                <a:gd name="T4" fmla="*/ 1161 w 1787"/>
                <a:gd name="T5" fmla="*/ 1153 h 1154"/>
                <a:gd name="T6" fmla="*/ 1052 w 1787"/>
                <a:gd name="T7" fmla="*/ 1106 h 1154"/>
                <a:gd name="T8" fmla="*/ 1162 w 1787"/>
                <a:gd name="T9" fmla="*/ 1153 h 1154"/>
                <a:gd name="T10" fmla="*/ 1496 w 1787"/>
                <a:gd name="T11" fmla="*/ 1107 h 1154"/>
                <a:gd name="T12" fmla="*/ 1612 w 1787"/>
                <a:gd name="T13" fmla="*/ 1128 h 1154"/>
                <a:gd name="T14" fmla="*/ 940 w 1787"/>
                <a:gd name="T15" fmla="*/ 1125 h 1154"/>
                <a:gd name="T16" fmla="*/ 814 w 1787"/>
                <a:gd name="T17" fmla="*/ 1072 h 1154"/>
                <a:gd name="T18" fmla="*/ 958 w 1787"/>
                <a:gd name="T19" fmla="*/ 1110 h 1154"/>
                <a:gd name="T20" fmla="*/ 1699 w 1787"/>
                <a:gd name="T21" fmla="*/ 1086 h 1154"/>
                <a:gd name="T22" fmla="*/ 1781 w 1787"/>
                <a:gd name="T23" fmla="*/ 1045 h 1154"/>
                <a:gd name="T24" fmla="*/ 1716 w 1787"/>
                <a:gd name="T25" fmla="*/ 1098 h 1154"/>
                <a:gd name="T26" fmla="*/ 616 w 1787"/>
                <a:gd name="T27" fmla="*/ 1008 h 1154"/>
                <a:gd name="T28" fmla="*/ 733 w 1787"/>
                <a:gd name="T29" fmla="*/ 1022 h 1154"/>
                <a:gd name="T30" fmla="*/ 529 w 1787"/>
                <a:gd name="T31" fmla="*/ 952 h 1154"/>
                <a:gd name="T32" fmla="*/ 428 w 1787"/>
                <a:gd name="T33" fmla="*/ 879 h 1154"/>
                <a:gd name="T34" fmla="*/ 461 w 1787"/>
                <a:gd name="T35" fmla="*/ 858 h 1154"/>
                <a:gd name="T36" fmla="*/ 529 w 1787"/>
                <a:gd name="T37" fmla="*/ 952 h 1154"/>
                <a:gd name="T38" fmla="*/ 292 w 1787"/>
                <a:gd name="T39" fmla="*/ 693 h 1154"/>
                <a:gd name="T40" fmla="*/ 338 w 1787"/>
                <a:gd name="T41" fmla="*/ 706 h 1154"/>
                <a:gd name="T42" fmla="*/ 464 w 1787"/>
                <a:gd name="T43" fmla="*/ 707 h 1154"/>
                <a:gd name="T44" fmla="*/ 360 w 1787"/>
                <a:gd name="T45" fmla="*/ 745 h 1154"/>
                <a:gd name="T46" fmla="*/ 364 w 1787"/>
                <a:gd name="T47" fmla="*/ 802 h 1154"/>
                <a:gd name="T48" fmla="*/ 141 w 1787"/>
                <a:gd name="T49" fmla="*/ 650 h 1154"/>
                <a:gd name="T50" fmla="*/ 156 w 1787"/>
                <a:gd name="T51" fmla="*/ 611 h 1154"/>
                <a:gd name="T52" fmla="*/ 246 w 1787"/>
                <a:gd name="T53" fmla="*/ 701 h 1154"/>
                <a:gd name="T54" fmla="*/ 523 w 1787"/>
                <a:gd name="T55" fmla="*/ 661 h 1154"/>
                <a:gd name="T56" fmla="*/ 563 w 1787"/>
                <a:gd name="T57" fmla="*/ 521 h 1154"/>
                <a:gd name="T58" fmla="*/ 532 w 1787"/>
                <a:gd name="T59" fmla="*/ 664 h 1154"/>
                <a:gd name="T60" fmla="*/ 274 w 1787"/>
                <a:gd name="T61" fmla="*/ 575 h 1154"/>
                <a:gd name="T62" fmla="*/ 342 w 1787"/>
                <a:gd name="T63" fmla="*/ 457 h 1154"/>
                <a:gd name="T64" fmla="*/ 311 w 1787"/>
                <a:gd name="T65" fmla="*/ 578 h 1154"/>
                <a:gd name="T66" fmla="*/ 63 w 1787"/>
                <a:gd name="T67" fmla="*/ 539 h 1154"/>
                <a:gd name="T68" fmla="*/ 57 w 1787"/>
                <a:gd name="T69" fmla="*/ 422 h 1154"/>
                <a:gd name="T70" fmla="*/ 79 w 1787"/>
                <a:gd name="T71" fmla="*/ 549 h 1154"/>
                <a:gd name="T72" fmla="*/ 425 w 1787"/>
                <a:gd name="T73" fmla="*/ 428 h 1154"/>
                <a:gd name="T74" fmla="*/ 537 w 1787"/>
                <a:gd name="T75" fmla="*/ 424 h 1154"/>
                <a:gd name="T76" fmla="*/ 20 w 1787"/>
                <a:gd name="T77" fmla="*/ 335 h 1154"/>
                <a:gd name="T78" fmla="*/ 3 w 1787"/>
                <a:gd name="T79" fmla="*/ 203 h 1154"/>
                <a:gd name="T80" fmla="*/ 37 w 1787"/>
                <a:gd name="T81" fmla="*/ 270 h 1154"/>
                <a:gd name="T82" fmla="*/ 20 w 1787"/>
                <a:gd name="T83" fmla="*/ 335 h 1154"/>
                <a:gd name="T84" fmla="*/ 21 w 1787"/>
                <a:gd name="T85" fmla="*/ 89 h 1154"/>
                <a:gd name="T86" fmla="*/ 111 w 1787"/>
                <a:gd name="T87" fmla="*/ 44 h 1154"/>
                <a:gd name="T88" fmla="*/ 39 w 1787"/>
                <a:gd name="T89" fmla="*/ 113 h 1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787" h="1154">
                  <a:moveTo>
                    <a:pt x="1274" y="1154"/>
                  </a:moveTo>
                  <a:cubicBezTo>
                    <a:pt x="1263" y="1154"/>
                    <a:pt x="1255" y="1146"/>
                    <a:pt x="1255" y="1136"/>
                  </a:cubicBezTo>
                  <a:cubicBezTo>
                    <a:pt x="1255" y="1126"/>
                    <a:pt x="1263" y="1117"/>
                    <a:pt x="1274" y="1117"/>
                  </a:cubicBezTo>
                  <a:cubicBezTo>
                    <a:pt x="1308" y="1117"/>
                    <a:pt x="1346" y="1116"/>
                    <a:pt x="1385" y="1115"/>
                  </a:cubicBezTo>
                  <a:cubicBezTo>
                    <a:pt x="1395" y="1115"/>
                    <a:pt x="1404" y="1122"/>
                    <a:pt x="1404" y="1133"/>
                  </a:cubicBezTo>
                  <a:cubicBezTo>
                    <a:pt x="1405" y="1143"/>
                    <a:pt x="1397" y="1152"/>
                    <a:pt x="1386" y="1152"/>
                  </a:cubicBezTo>
                  <a:cubicBezTo>
                    <a:pt x="1347" y="1154"/>
                    <a:pt x="1309" y="1154"/>
                    <a:pt x="1274" y="1154"/>
                  </a:cubicBezTo>
                  <a:close/>
                  <a:moveTo>
                    <a:pt x="1162" y="1153"/>
                  </a:moveTo>
                  <a:cubicBezTo>
                    <a:pt x="1161" y="1153"/>
                    <a:pt x="1161" y="1153"/>
                    <a:pt x="1161" y="1153"/>
                  </a:cubicBezTo>
                  <a:cubicBezTo>
                    <a:pt x="1123" y="1151"/>
                    <a:pt x="1085" y="1148"/>
                    <a:pt x="1048" y="1143"/>
                  </a:cubicBezTo>
                  <a:cubicBezTo>
                    <a:pt x="1037" y="1142"/>
                    <a:pt x="1030" y="1133"/>
                    <a:pt x="1032" y="1123"/>
                  </a:cubicBezTo>
                  <a:cubicBezTo>
                    <a:pt x="1033" y="1112"/>
                    <a:pt x="1042" y="1105"/>
                    <a:pt x="1052" y="1106"/>
                  </a:cubicBezTo>
                  <a:cubicBezTo>
                    <a:pt x="1089" y="1111"/>
                    <a:pt x="1126" y="1114"/>
                    <a:pt x="1162" y="1116"/>
                  </a:cubicBezTo>
                  <a:cubicBezTo>
                    <a:pt x="1173" y="1116"/>
                    <a:pt x="1181" y="1125"/>
                    <a:pt x="1180" y="1135"/>
                  </a:cubicBezTo>
                  <a:cubicBezTo>
                    <a:pt x="1180" y="1145"/>
                    <a:pt x="1172" y="1153"/>
                    <a:pt x="1162" y="1153"/>
                  </a:cubicBezTo>
                  <a:close/>
                  <a:moveTo>
                    <a:pt x="1497" y="1145"/>
                  </a:moveTo>
                  <a:cubicBezTo>
                    <a:pt x="1488" y="1145"/>
                    <a:pt x="1480" y="1137"/>
                    <a:pt x="1479" y="1128"/>
                  </a:cubicBezTo>
                  <a:cubicBezTo>
                    <a:pt x="1478" y="1118"/>
                    <a:pt x="1485" y="1108"/>
                    <a:pt x="1496" y="1107"/>
                  </a:cubicBezTo>
                  <a:cubicBezTo>
                    <a:pt x="1535" y="1103"/>
                    <a:pt x="1572" y="1098"/>
                    <a:pt x="1605" y="1092"/>
                  </a:cubicBezTo>
                  <a:cubicBezTo>
                    <a:pt x="1615" y="1090"/>
                    <a:pt x="1625" y="1096"/>
                    <a:pt x="1627" y="1106"/>
                  </a:cubicBezTo>
                  <a:cubicBezTo>
                    <a:pt x="1629" y="1116"/>
                    <a:pt x="1622" y="1126"/>
                    <a:pt x="1612" y="1128"/>
                  </a:cubicBezTo>
                  <a:cubicBezTo>
                    <a:pt x="1578" y="1135"/>
                    <a:pt x="1540" y="1140"/>
                    <a:pt x="1499" y="1144"/>
                  </a:cubicBezTo>
                  <a:cubicBezTo>
                    <a:pt x="1499" y="1145"/>
                    <a:pt x="1498" y="1145"/>
                    <a:pt x="1497" y="1145"/>
                  </a:cubicBezTo>
                  <a:close/>
                  <a:moveTo>
                    <a:pt x="940" y="1125"/>
                  </a:moveTo>
                  <a:cubicBezTo>
                    <a:pt x="938" y="1125"/>
                    <a:pt x="937" y="1125"/>
                    <a:pt x="936" y="1124"/>
                  </a:cubicBezTo>
                  <a:cubicBezTo>
                    <a:pt x="899" y="1116"/>
                    <a:pt x="862" y="1107"/>
                    <a:pt x="826" y="1095"/>
                  </a:cubicBezTo>
                  <a:cubicBezTo>
                    <a:pt x="816" y="1092"/>
                    <a:pt x="810" y="1082"/>
                    <a:pt x="814" y="1072"/>
                  </a:cubicBezTo>
                  <a:cubicBezTo>
                    <a:pt x="817" y="1062"/>
                    <a:pt x="827" y="1057"/>
                    <a:pt x="837" y="1060"/>
                  </a:cubicBezTo>
                  <a:cubicBezTo>
                    <a:pt x="872" y="1071"/>
                    <a:pt x="908" y="1080"/>
                    <a:pt x="944" y="1088"/>
                  </a:cubicBezTo>
                  <a:cubicBezTo>
                    <a:pt x="954" y="1090"/>
                    <a:pt x="960" y="1100"/>
                    <a:pt x="958" y="1110"/>
                  </a:cubicBezTo>
                  <a:cubicBezTo>
                    <a:pt x="956" y="1119"/>
                    <a:pt x="948" y="1125"/>
                    <a:pt x="940" y="1125"/>
                  </a:cubicBezTo>
                  <a:close/>
                  <a:moveTo>
                    <a:pt x="1716" y="1098"/>
                  </a:moveTo>
                  <a:cubicBezTo>
                    <a:pt x="1709" y="1098"/>
                    <a:pt x="1702" y="1093"/>
                    <a:pt x="1699" y="1086"/>
                  </a:cubicBezTo>
                  <a:cubicBezTo>
                    <a:pt x="1695" y="1077"/>
                    <a:pt x="1699" y="1066"/>
                    <a:pt x="1709" y="1062"/>
                  </a:cubicBezTo>
                  <a:cubicBezTo>
                    <a:pt x="1726" y="1055"/>
                    <a:pt x="1742" y="1047"/>
                    <a:pt x="1756" y="1039"/>
                  </a:cubicBezTo>
                  <a:cubicBezTo>
                    <a:pt x="1764" y="1034"/>
                    <a:pt x="1776" y="1036"/>
                    <a:pt x="1781" y="1045"/>
                  </a:cubicBezTo>
                  <a:cubicBezTo>
                    <a:pt x="1787" y="1054"/>
                    <a:pt x="1784" y="1066"/>
                    <a:pt x="1775" y="1071"/>
                  </a:cubicBezTo>
                  <a:cubicBezTo>
                    <a:pt x="1760" y="1080"/>
                    <a:pt x="1742" y="1089"/>
                    <a:pt x="1723" y="1097"/>
                  </a:cubicBezTo>
                  <a:cubicBezTo>
                    <a:pt x="1721" y="1097"/>
                    <a:pt x="1718" y="1098"/>
                    <a:pt x="1716" y="1098"/>
                  </a:cubicBezTo>
                  <a:close/>
                  <a:moveTo>
                    <a:pt x="726" y="1058"/>
                  </a:moveTo>
                  <a:cubicBezTo>
                    <a:pt x="724" y="1058"/>
                    <a:pt x="721" y="1058"/>
                    <a:pt x="719" y="1057"/>
                  </a:cubicBezTo>
                  <a:cubicBezTo>
                    <a:pt x="684" y="1042"/>
                    <a:pt x="649" y="1026"/>
                    <a:pt x="616" y="1008"/>
                  </a:cubicBezTo>
                  <a:cubicBezTo>
                    <a:pt x="607" y="1003"/>
                    <a:pt x="604" y="992"/>
                    <a:pt x="609" y="983"/>
                  </a:cubicBezTo>
                  <a:cubicBezTo>
                    <a:pt x="614" y="974"/>
                    <a:pt x="625" y="970"/>
                    <a:pt x="634" y="975"/>
                  </a:cubicBezTo>
                  <a:cubicBezTo>
                    <a:pt x="666" y="992"/>
                    <a:pt x="699" y="1008"/>
                    <a:pt x="733" y="1022"/>
                  </a:cubicBezTo>
                  <a:cubicBezTo>
                    <a:pt x="743" y="1026"/>
                    <a:pt x="747" y="1037"/>
                    <a:pt x="743" y="1047"/>
                  </a:cubicBezTo>
                  <a:cubicBezTo>
                    <a:pt x="740" y="1054"/>
                    <a:pt x="733" y="1058"/>
                    <a:pt x="726" y="1058"/>
                  </a:cubicBezTo>
                  <a:close/>
                  <a:moveTo>
                    <a:pt x="529" y="952"/>
                  </a:moveTo>
                  <a:cubicBezTo>
                    <a:pt x="526" y="952"/>
                    <a:pt x="522" y="951"/>
                    <a:pt x="519" y="949"/>
                  </a:cubicBezTo>
                  <a:cubicBezTo>
                    <a:pt x="490" y="929"/>
                    <a:pt x="463" y="908"/>
                    <a:pt x="437" y="886"/>
                  </a:cubicBezTo>
                  <a:cubicBezTo>
                    <a:pt x="428" y="879"/>
                    <a:pt x="428" y="879"/>
                    <a:pt x="428" y="879"/>
                  </a:cubicBezTo>
                  <a:cubicBezTo>
                    <a:pt x="421" y="872"/>
                    <a:pt x="420" y="861"/>
                    <a:pt x="427" y="853"/>
                  </a:cubicBezTo>
                  <a:cubicBezTo>
                    <a:pt x="433" y="845"/>
                    <a:pt x="445" y="844"/>
                    <a:pt x="453" y="851"/>
                  </a:cubicBezTo>
                  <a:cubicBezTo>
                    <a:pt x="461" y="858"/>
                    <a:pt x="461" y="858"/>
                    <a:pt x="461" y="858"/>
                  </a:cubicBezTo>
                  <a:cubicBezTo>
                    <a:pt x="486" y="879"/>
                    <a:pt x="512" y="899"/>
                    <a:pt x="540" y="918"/>
                  </a:cubicBezTo>
                  <a:cubicBezTo>
                    <a:pt x="548" y="924"/>
                    <a:pt x="551" y="935"/>
                    <a:pt x="545" y="944"/>
                  </a:cubicBezTo>
                  <a:cubicBezTo>
                    <a:pt x="541" y="949"/>
                    <a:pt x="535" y="952"/>
                    <a:pt x="529" y="952"/>
                  </a:cubicBezTo>
                  <a:close/>
                  <a:moveTo>
                    <a:pt x="364" y="802"/>
                  </a:moveTo>
                  <a:cubicBezTo>
                    <a:pt x="359" y="802"/>
                    <a:pt x="353" y="799"/>
                    <a:pt x="349" y="795"/>
                  </a:cubicBezTo>
                  <a:cubicBezTo>
                    <a:pt x="324" y="761"/>
                    <a:pt x="305" y="727"/>
                    <a:pt x="292" y="693"/>
                  </a:cubicBezTo>
                  <a:cubicBezTo>
                    <a:pt x="288" y="683"/>
                    <a:pt x="293" y="672"/>
                    <a:pt x="303" y="669"/>
                  </a:cubicBezTo>
                  <a:cubicBezTo>
                    <a:pt x="312" y="665"/>
                    <a:pt x="323" y="670"/>
                    <a:pt x="327" y="680"/>
                  </a:cubicBezTo>
                  <a:cubicBezTo>
                    <a:pt x="330" y="688"/>
                    <a:pt x="334" y="697"/>
                    <a:pt x="338" y="706"/>
                  </a:cubicBezTo>
                  <a:cubicBezTo>
                    <a:pt x="348" y="707"/>
                    <a:pt x="359" y="708"/>
                    <a:pt x="368" y="708"/>
                  </a:cubicBezTo>
                  <a:cubicBezTo>
                    <a:pt x="394" y="708"/>
                    <a:pt x="418" y="704"/>
                    <a:pt x="440" y="696"/>
                  </a:cubicBezTo>
                  <a:cubicBezTo>
                    <a:pt x="449" y="692"/>
                    <a:pt x="460" y="697"/>
                    <a:pt x="464" y="707"/>
                  </a:cubicBezTo>
                  <a:cubicBezTo>
                    <a:pt x="467" y="717"/>
                    <a:pt x="462" y="728"/>
                    <a:pt x="452" y="731"/>
                  </a:cubicBezTo>
                  <a:cubicBezTo>
                    <a:pt x="426" y="741"/>
                    <a:pt x="397" y="744"/>
                    <a:pt x="367" y="745"/>
                  </a:cubicBezTo>
                  <a:cubicBezTo>
                    <a:pt x="365" y="745"/>
                    <a:pt x="362" y="745"/>
                    <a:pt x="360" y="745"/>
                  </a:cubicBezTo>
                  <a:cubicBezTo>
                    <a:pt x="366" y="754"/>
                    <a:pt x="372" y="763"/>
                    <a:pt x="379" y="772"/>
                  </a:cubicBezTo>
                  <a:cubicBezTo>
                    <a:pt x="385" y="780"/>
                    <a:pt x="384" y="792"/>
                    <a:pt x="375" y="798"/>
                  </a:cubicBezTo>
                  <a:cubicBezTo>
                    <a:pt x="372" y="801"/>
                    <a:pt x="368" y="802"/>
                    <a:pt x="364" y="802"/>
                  </a:cubicBezTo>
                  <a:close/>
                  <a:moveTo>
                    <a:pt x="229" y="711"/>
                  </a:moveTo>
                  <a:cubicBezTo>
                    <a:pt x="226" y="711"/>
                    <a:pt x="223" y="711"/>
                    <a:pt x="220" y="709"/>
                  </a:cubicBezTo>
                  <a:cubicBezTo>
                    <a:pt x="189" y="693"/>
                    <a:pt x="162" y="673"/>
                    <a:pt x="141" y="650"/>
                  </a:cubicBezTo>
                  <a:cubicBezTo>
                    <a:pt x="136" y="645"/>
                    <a:pt x="132" y="640"/>
                    <a:pt x="128" y="635"/>
                  </a:cubicBezTo>
                  <a:cubicBezTo>
                    <a:pt x="121" y="627"/>
                    <a:pt x="122" y="615"/>
                    <a:pt x="130" y="609"/>
                  </a:cubicBezTo>
                  <a:cubicBezTo>
                    <a:pt x="138" y="602"/>
                    <a:pt x="150" y="603"/>
                    <a:pt x="156" y="611"/>
                  </a:cubicBezTo>
                  <a:cubicBezTo>
                    <a:pt x="160" y="616"/>
                    <a:pt x="164" y="620"/>
                    <a:pt x="168" y="625"/>
                  </a:cubicBezTo>
                  <a:cubicBezTo>
                    <a:pt x="186" y="644"/>
                    <a:pt x="210" y="662"/>
                    <a:pt x="237" y="676"/>
                  </a:cubicBezTo>
                  <a:cubicBezTo>
                    <a:pt x="247" y="681"/>
                    <a:pt x="250" y="692"/>
                    <a:pt x="246" y="701"/>
                  </a:cubicBezTo>
                  <a:cubicBezTo>
                    <a:pt x="242" y="708"/>
                    <a:pt x="236" y="711"/>
                    <a:pt x="229" y="711"/>
                  </a:cubicBezTo>
                  <a:close/>
                  <a:moveTo>
                    <a:pt x="532" y="664"/>
                  </a:moveTo>
                  <a:cubicBezTo>
                    <a:pt x="529" y="664"/>
                    <a:pt x="526" y="663"/>
                    <a:pt x="523" y="661"/>
                  </a:cubicBezTo>
                  <a:cubicBezTo>
                    <a:pt x="514" y="656"/>
                    <a:pt x="511" y="644"/>
                    <a:pt x="517" y="636"/>
                  </a:cubicBezTo>
                  <a:cubicBezTo>
                    <a:pt x="534" y="608"/>
                    <a:pt x="544" y="573"/>
                    <a:pt x="545" y="539"/>
                  </a:cubicBezTo>
                  <a:cubicBezTo>
                    <a:pt x="545" y="529"/>
                    <a:pt x="553" y="519"/>
                    <a:pt x="563" y="521"/>
                  </a:cubicBezTo>
                  <a:cubicBezTo>
                    <a:pt x="574" y="521"/>
                    <a:pt x="582" y="529"/>
                    <a:pt x="582" y="539"/>
                  </a:cubicBezTo>
                  <a:cubicBezTo>
                    <a:pt x="581" y="580"/>
                    <a:pt x="569" y="622"/>
                    <a:pt x="548" y="655"/>
                  </a:cubicBezTo>
                  <a:cubicBezTo>
                    <a:pt x="545" y="661"/>
                    <a:pt x="539" y="664"/>
                    <a:pt x="532" y="664"/>
                  </a:cubicBezTo>
                  <a:close/>
                  <a:moveTo>
                    <a:pt x="293" y="595"/>
                  </a:moveTo>
                  <a:cubicBezTo>
                    <a:pt x="292" y="595"/>
                    <a:pt x="292" y="595"/>
                    <a:pt x="291" y="595"/>
                  </a:cubicBezTo>
                  <a:cubicBezTo>
                    <a:pt x="281" y="594"/>
                    <a:pt x="273" y="585"/>
                    <a:pt x="274" y="575"/>
                  </a:cubicBezTo>
                  <a:cubicBezTo>
                    <a:pt x="277" y="542"/>
                    <a:pt x="287" y="510"/>
                    <a:pt x="304" y="481"/>
                  </a:cubicBezTo>
                  <a:cubicBezTo>
                    <a:pt x="308" y="474"/>
                    <a:pt x="312" y="468"/>
                    <a:pt x="316" y="462"/>
                  </a:cubicBezTo>
                  <a:cubicBezTo>
                    <a:pt x="322" y="453"/>
                    <a:pt x="334" y="451"/>
                    <a:pt x="342" y="457"/>
                  </a:cubicBezTo>
                  <a:cubicBezTo>
                    <a:pt x="350" y="464"/>
                    <a:pt x="352" y="475"/>
                    <a:pt x="346" y="484"/>
                  </a:cubicBezTo>
                  <a:cubicBezTo>
                    <a:pt x="343" y="488"/>
                    <a:pt x="339" y="494"/>
                    <a:pt x="336" y="499"/>
                  </a:cubicBezTo>
                  <a:cubicBezTo>
                    <a:pt x="322" y="524"/>
                    <a:pt x="314" y="551"/>
                    <a:pt x="311" y="578"/>
                  </a:cubicBezTo>
                  <a:cubicBezTo>
                    <a:pt x="310" y="588"/>
                    <a:pt x="302" y="595"/>
                    <a:pt x="293" y="595"/>
                  </a:cubicBezTo>
                  <a:close/>
                  <a:moveTo>
                    <a:pt x="79" y="549"/>
                  </a:moveTo>
                  <a:cubicBezTo>
                    <a:pt x="73" y="549"/>
                    <a:pt x="66" y="546"/>
                    <a:pt x="63" y="539"/>
                  </a:cubicBezTo>
                  <a:cubicBezTo>
                    <a:pt x="45" y="505"/>
                    <a:pt x="31" y="469"/>
                    <a:pt x="20" y="432"/>
                  </a:cubicBezTo>
                  <a:cubicBezTo>
                    <a:pt x="18" y="422"/>
                    <a:pt x="24" y="411"/>
                    <a:pt x="34" y="409"/>
                  </a:cubicBezTo>
                  <a:cubicBezTo>
                    <a:pt x="44" y="406"/>
                    <a:pt x="54" y="412"/>
                    <a:pt x="57" y="422"/>
                  </a:cubicBezTo>
                  <a:cubicBezTo>
                    <a:pt x="66" y="457"/>
                    <a:pt x="79" y="490"/>
                    <a:pt x="96" y="522"/>
                  </a:cubicBezTo>
                  <a:cubicBezTo>
                    <a:pt x="101" y="531"/>
                    <a:pt x="97" y="542"/>
                    <a:pt x="88" y="547"/>
                  </a:cubicBezTo>
                  <a:cubicBezTo>
                    <a:pt x="85" y="549"/>
                    <a:pt x="82" y="549"/>
                    <a:pt x="79" y="549"/>
                  </a:cubicBezTo>
                  <a:close/>
                  <a:moveTo>
                    <a:pt x="525" y="456"/>
                  </a:moveTo>
                  <a:cubicBezTo>
                    <a:pt x="520" y="456"/>
                    <a:pt x="515" y="455"/>
                    <a:pt x="512" y="451"/>
                  </a:cubicBezTo>
                  <a:cubicBezTo>
                    <a:pt x="487" y="429"/>
                    <a:pt x="457" y="420"/>
                    <a:pt x="425" y="428"/>
                  </a:cubicBezTo>
                  <a:cubicBezTo>
                    <a:pt x="415" y="430"/>
                    <a:pt x="405" y="424"/>
                    <a:pt x="403" y="414"/>
                  </a:cubicBezTo>
                  <a:cubicBezTo>
                    <a:pt x="400" y="404"/>
                    <a:pt x="407" y="394"/>
                    <a:pt x="417" y="392"/>
                  </a:cubicBezTo>
                  <a:cubicBezTo>
                    <a:pt x="460" y="381"/>
                    <a:pt x="504" y="393"/>
                    <a:pt x="537" y="424"/>
                  </a:cubicBezTo>
                  <a:cubicBezTo>
                    <a:pt x="545" y="431"/>
                    <a:pt x="545" y="443"/>
                    <a:pt x="538" y="450"/>
                  </a:cubicBezTo>
                  <a:cubicBezTo>
                    <a:pt x="535" y="454"/>
                    <a:pt x="530" y="456"/>
                    <a:pt x="525" y="456"/>
                  </a:cubicBezTo>
                  <a:close/>
                  <a:moveTo>
                    <a:pt x="20" y="335"/>
                  </a:moveTo>
                  <a:cubicBezTo>
                    <a:pt x="10" y="335"/>
                    <a:pt x="2" y="328"/>
                    <a:pt x="2" y="318"/>
                  </a:cubicBezTo>
                  <a:cubicBezTo>
                    <a:pt x="0" y="302"/>
                    <a:pt x="0" y="286"/>
                    <a:pt x="0" y="270"/>
                  </a:cubicBezTo>
                  <a:cubicBezTo>
                    <a:pt x="0" y="248"/>
                    <a:pt x="1" y="226"/>
                    <a:pt x="3" y="203"/>
                  </a:cubicBezTo>
                  <a:cubicBezTo>
                    <a:pt x="4" y="193"/>
                    <a:pt x="13" y="185"/>
                    <a:pt x="23" y="186"/>
                  </a:cubicBezTo>
                  <a:cubicBezTo>
                    <a:pt x="33" y="187"/>
                    <a:pt x="41" y="196"/>
                    <a:pt x="40" y="206"/>
                  </a:cubicBezTo>
                  <a:cubicBezTo>
                    <a:pt x="38" y="228"/>
                    <a:pt x="37" y="249"/>
                    <a:pt x="37" y="270"/>
                  </a:cubicBezTo>
                  <a:cubicBezTo>
                    <a:pt x="37" y="285"/>
                    <a:pt x="38" y="300"/>
                    <a:pt x="39" y="315"/>
                  </a:cubicBezTo>
                  <a:cubicBezTo>
                    <a:pt x="40" y="325"/>
                    <a:pt x="32" y="334"/>
                    <a:pt x="22" y="335"/>
                  </a:cubicBezTo>
                  <a:cubicBezTo>
                    <a:pt x="21" y="335"/>
                    <a:pt x="21" y="335"/>
                    <a:pt x="20" y="335"/>
                  </a:cubicBezTo>
                  <a:close/>
                  <a:moveTo>
                    <a:pt x="39" y="113"/>
                  </a:moveTo>
                  <a:cubicBezTo>
                    <a:pt x="37" y="113"/>
                    <a:pt x="36" y="112"/>
                    <a:pt x="34" y="112"/>
                  </a:cubicBezTo>
                  <a:cubicBezTo>
                    <a:pt x="24" y="109"/>
                    <a:pt x="18" y="99"/>
                    <a:pt x="21" y="89"/>
                  </a:cubicBezTo>
                  <a:cubicBezTo>
                    <a:pt x="38" y="29"/>
                    <a:pt x="69" y="0"/>
                    <a:pt x="116" y="7"/>
                  </a:cubicBezTo>
                  <a:cubicBezTo>
                    <a:pt x="126" y="8"/>
                    <a:pt x="133" y="18"/>
                    <a:pt x="132" y="28"/>
                  </a:cubicBezTo>
                  <a:cubicBezTo>
                    <a:pt x="130" y="38"/>
                    <a:pt x="121" y="45"/>
                    <a:pt x="111" y="44"/>
                  </a:cubicBezTo>
                  <a:cubicBezTo>
                    <a:pt x="108" y="44"/>
                    <a:pt x="106" y="43"/>
                    <a:pt x="104" y="43"/>
                  </a:cubicBezTo>
                  <a:cubicBezTo>
                    <a:pt x="96" y="43"/>
                    <a:pt x="73" y="43"/>
                    <a:pt x="57" y="99"/>
                  </a:cubicBezTo>
                  <a:cubicBezTo>
                    <a:pt x="55" y="107"/>
                    <a:pt x="47" y="113"/>
                    <a:pt x="39" y="113"/>
                  </a:cubicBezTo>
                  <a:close/>
                </a:path>
              </a:pathLst>
            </a:custGeom>
            <a:solidFill>
              <a:srgbClr val="5BA6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38" name="Freeform 229">
              <a:extLst>
                <a:ext uri="{FF2B5EF4-FFF2-40B4-BE49-F238E27FC236}">
                  <a16:creationId xmlns:a16="http://schemas.microsoft.com/office/drawing/2014/main" id="{6FFE10D6-80E1-4039-8E15-72A75B39FCA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484" y="2603"/>
              <a:ext cx="794" cy="779"/>
            </a:xfrm>
            <a:custGeom>
              <a:avLst/>
              <a:gdLst>
                <a:gd name="T0" fmla="*/ 591 w 1716"/>
                <a:gd name="T1" fmla="*/ 1660 h 1685"/>
                <a:gd name="T2" fmla="*/ 740 w 1716"/>
                <a:gd name="T3" fmla="*/ 1663 h 1685"/>
                <a:gd name="T4" fmla="*/ 830 w 1716"/>
                <a:gd name="T5" fmla="*/ 1659 h 1685"/>
                <a:gd name="T6" fmla="*/ 919 w 1716"/>
                <a:gd name="T7" fmla="*/ 1574 h 1685"/>
                <a:gd name="T8" fmla="*/ 837 w 1716"/>
                <a:gd name="T9" fmla="*/ 1658 h 1685"/>
                <a:gd name="T10" fmla="*/ 495 w 1716"/>
                <a:gd name="T11" fmla="*/ 1658 h 1685"/>
                <a:gd name="T12" fmla="*/ 400 w 1716"/>
                <a:gd name="T13" fmla="*/ 1588 h 1685"/>
                <a:gd name="T14" fmla="*/ 500 w 1716"/>
                <a:gd name="T15" fmla="*/ 1659 h 1685"/>
                <a:gd name="T16" fmla="*/ 176 w 1716"/>
                <a:gd name="T17" fmla="*/ 1542 h 1685"/>
                <a:gd name="T18" fmla="*/ 294 w 1716"/>
                <a:gd name="T19" fmla="*/ 1549 h 1685"/>
                <a:gd name="T20" fmla="*/ 1016 w 1716"/>
                <a:gd name="T21" fmla="*/ 1536 h 1685"/>
                <a:gd name="T22" fmla="*/ 1070 w 1716"/>
                <a:gd name="T23" fmla="*/ 1420 h 1685"/>
                <a:gd name="T24" fmla="*/ 1029 w 1716"/>
                <a:gd name="T25" fmla="*/ 1531 h 1685"/>
                <a:gd name="T26" fmla="*/ 75 w 1716"/>
                <a:gd name="T27" fmla="*/ 1486 h 1685"/>
                <a:gd name="T28" fmla="*/ 38 w 1716"/>
                <a:gd name="T29" fmla="*/ 1382 h 1685"/>
                <a:gd name="T30" fmla="*/ 86 w 1716"/>
                <a:gd name="T31" fmla="*/ 1490 h 1685"/>
                <a:gd name="T32" fmla="*/ 1119 w 1716"/>
                <a:gd name="T33" fmla="*/ 1324 h 1685"/>
                <a:gd name="T34" fmla="*/ 1029 w 1716"/>
                <a:gd name="T35" fmla="*/ 1239 h 1685"/>
                <a:gd name="T36" fmla="*/ 1148 w 1716"/>
                <a:gd name="T37" fmla="*/ 1220 h 1685"/>
                <a:gd name="T38" fmla="*/ 1154 w 1716"/>
                <a:gd name="T39" fmla="*/ 1338 h 1685"/>
                <a:gd name="T40" fmla="*/ 1241 w 1716"/>
                <a:gd name="T41" fmla="*/ 1265 h 1685"/>
                <a:gd name="T42" fmla="*/ 1359 w 1716"/>
                <a:gd name="T43" fmla="*/ 1177 h 1685"/>
                <a:gd name="T44" fmla="*/ 1266 w 1716"/>
                <a:gd name="T45" fmla="*/ 1273 h 1685"/>
                <a:gd name="T46" fmla="*/ 948 w 1716"/>
                <a:gd name="T47" fmla="*/ 1184 h 1685"/>
                <a:gd name="T48" fmla="*/ 927 w 1716"/>
                <a:gd name="T49" fmla="*/ 1069 h 1685"/>
                <a:gd name="T50" fmla="*/ 963 w 1716"/>
                <a:gd name="T51" fmla="*/ 1192 h 1685"/>
                <a:gd name="T52" fmla="*/ 1160 w 1716"/>
                <a:gd name="T53" fmla="*/ 1112 h 1685"/>
                <a:gd name="T54" fmla="*/ 1150 w 1716"/>
                <a:gd name="T55" fmla="*/ 1005 h 1685"/>
                <a:gd name="T56" fmla="*/ 1197 w 1716"/>
                <a:gd name="T57" fmla="*/ 1066 h 1685"/>
                <a:gd name="T58" fmla="*/ 1178 w 1716"/>
                <a:gd name="T59" fmla="*/ 1131 h 1685"/>
                <a:gd name="T60" fmla="*/ 1408 w 1716"/>
                <a:gd name="T61" fmla="*/ 1095 h 1685"/>
                <a:gd name="T62" fmla="*/ 1506 w 1716"/>
                <a:gd name="T63" fmla="*/ 1029 h 1685"/>
                <a:gd name="T64" fmla="*/ 890 w 1716"/>
                <a:gd name="T65" fmla="*/ 984 h 1685"/>
                <a:gd name="T66" fmla="*/ 917 w 1716"/>
                <a:gd name="T67" fmla="*/ 850 h 1685"/>
                <a:gd name="T68" fmla="*/ 909 w 1716"/>
                <a:gd name="T69" fmla="*/ 966 h 1685"/>
                <a:gd name="T70" fmla="*/ 1542 w 1716"/>
                <a:gd name="T71" fmla="*/ 940 h 1685"/>
                <a:gd name="T72" fmla="*/ 1612 w 1716"/>
                <a:gd name="T73" fmla="*/ 808 h 1685"/>
                <a:gd name="T74" fmla="*/ 1552 w 1716"/>
                <a:gd name="T75" fmla="*/ 942 h 1685"/>
                <a:gd name="T76" fmla="*/ 1032 w 1716"/>
                <a:gd name="T77" fmla="*/ 855 h 1685"/>
                <a:gd name="T78" fmla="*/ 1139 w 1716"/>
                <a:gd name="T79" fmla="*/ 888 h 1685"/>
                <a:gd name="T80" fmla="*/ 1648 w 1716"/>
                <a:gd name="T81" fmla="*/ 740 h 1685"/>
                <a:gd name="T82" fmla="*/ 1661 w 1716"/>
                <a:gd name="T83" fmla="*/ 610 h 1685"/>
                <a:gd name="T84" fmla="*/ 1665 w 1716"/>
                <a:gd name="T85" fmla="*/ 728 h 1685"/>
                <a:gd name="T86" fmla="*/ 1695 w 1716"/>
                <a:gd name="T87" fmla="*/ 522 h 1685"/>
                <a:gd name="T88" fmla="*/ 1677 w 1716"/>
                <a:gd name="T89" fmla="*/ 420 h 1685"/>
                <a:gd name="T90" fmla="*/ 1711 w 1716"/>
                <a:gd name="T91" fmla="*/ 389 h 1685"/>
                <a:gd name="T92" fmla="*/ 1715 w 1716"/>
                <a:gd name="T93" fmla="*/ 505 h 1685"/>
                <a:gd name="T94" fmla="*/ 1653 w 1716"/>
                <a:gd name="T95" fmla="*/ 287 h 1685"/>
                <a:gd name="T96" fmla="*/ 1651 w 1716"/>
                <a:gd name="T97" fmla="*/ 169 h 1685"/>
                <a:gd name="T98" fmla="*/ 1671 w 1716"/>
                <a:gd name="T99" fmla="*/ 301 h 1685"/>
                <a:gd name="T100" fmla="*/ 1480 w 1716"/>
                <a:gd name="T101" fmla="*/ 39 h 1685"/>
                <a:gd name="T102" fmla="*/ 1590 w 1716"/>
                <a:gd name="T103" fmla="*/ 69 h 16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716" h="1685">
                  <a:moveTo>
                    <a:pt x="677" y="1685"/>
                  </a:moveTo>
                  <a:cubicBezTo>
                    <a:pt x="655" y="1685"/>
                    <a:pt x="631" y="1683"/>
                    <a:pt x="607" y="1681"/>
                  </a:cubicBezTo>
                  <a:cubicBezTo>
                    <a:pt x="597" y="1679"/>
                    <a:pt x="590" y="1670"/>
                    <a:pt x="591" y="1660"/>
                  </a:cubicBezTo>
                  <a:cubicBezTo>
                    <a:pt x="592" y="1650"/>
                    <a:pt x="602" y="1642"/>
                    <a:pt x="612" y="1643"/>
                  </a:cubicBezTo>
                  <a:cubicBezTo>
                    <a:pt x="649" y="1648"/>
                    <a:pt x="685" y="1649"/>
                    <a:pt x="720" y="1646"/>
                  </a:cubicBezTo>
                  <a:cubicBezTo>
                    <a:pt x="730" y="1645"/>
                    <a:pt x="739" y="1652"/>
                    <a:pt x="740" y="1663"/>
                  </a:cubicBezTo>
                  <a:cubicBezTo>
                    <a:pt x="741" y="1673"/>
                    <a:pt x="733" y="1682"/>
                    <a:pt x="723" y="1683"/>
                  </a:cubicBezTo>
                  <a:cubicBezTo>
                    <a:pt x="708" y="1684"/>
                    <a:pt x="693" y="1685"/>
                    <a:pt x="677" y="1685"/>
                  </a:cubicBezTo>
                  <a:close/>
                  <a:moveTo>
                    <a:pt x="830" y="1659"/>
                  </a:moveTo>
                  <a:cubicBezTo>
                    <a:pt x="823" y="1659"/>
                    <a:pt x="816" y="1654"/>
                    <a:pt x="813" y="1646"/>
                  </a:cubicBezTo>
                  <a:cubicBezTo>
                    <a:pt x="809" y="1637"/>
                    <a:pt x="814" y="1626"/>
                    <a:pt x="824" y="1623"/>
                  </a:cubicBezTo>
                  <a:cubicBezTo>
                    <a:pt x="857" y="1611"/>
                    <a:pt x="889" y="1594"/>
                    <a:pt x="919" y="1574"/>
                  </a:cubicBezTo>
                  <a:cubicBezTo>
                    <a:pt x="928" y="1568"/>
                    <a:pt x="939" y="1570"/>
                    <a:pt x="945" y="1579"/>
                  </a:cubicBezTo>
                  <a:cubicBezTo>
                    <a:pt x="951" y="1587"/>
                    <a:pt x="949" y="1599"/>
                    <a:pt x="940" y="1605"/>
                  </a:cubicBezTo>
                  <a:cubicBezTo>
                    <a:pt x="907" y="1627"/>
                    <a:pt x="872" y="1645"/>
                    <a:pt x="837" y="1658"/>
                  </a:cubicBezTo>
                  <a:cubicBezTo>
                    <a:pt x="835" y="1658"/>
                    <a:pt x="832" y="1659"/>
                    <a:pt x="830" y="1659"/>
                  </a:cubicBezTo>
                  <a:close/>
                  <a:moveTo>
                    <a:pt x="500" y="1659"/>
                  </a:moveTo>
                  <a:cubicBezTo>
                    <a:pt x="498" y="1659"/>
                    <a:pt x="496" y="1659"/>
                    <a:pt x="495" y="1658"/>
                  </a:cubicBezTo>
                  <a:cubicBezTo>
                    <a:pt x="461" y="1649"/>
                    <a:pt x="426" y="1638"/>
                    <a:pt x="387" y="1623"/>
                  </a:cubicBezTo>
                  <a:cubicBezTo>
                    <a:pt x="377" y="1620"/>
                    <a:pt x="372" y="1609"/>
                    <a:pt x="376" y="1599"/>
                  </a:cubicBezTo>
                  <a:cubicBezTo>
                    <a:pt x="379" y="1590"/>
                    <a:pt x="390" y="1585"/>
                    <a:pt x="400" y="1588"/>
                  </a:cubicBezTo>
                  <a:cubicBezTo>
                    <a:pt x="438" y="1602"/>
                    <a:pt x="472" y="1613"/>
                    <a:pt x="505" y="1622"/>
                  </a:cubicBezTo>
                  <a:cubicBezTo>
                    <a:pt x="515" y="1625"/>
                    <a:pt x="520" y="1635"/>
                    <a:pt x="518" y="1645"/>
                  </a:cubicBezTo>
                  <a:cubicBezTo>
                    <a:pt x="516" y="1653"/>
                    <a:pt x="508" y="1659"/>
                    <a:pt x="500" y="1659"/>
                  </a:cubicBezTo>
                  <a:close/>
                  <a:moveTo>
                    <a:pt x="288" y="1586"/>
                  </a:moveTo>
                  <a:cubicBezTo>
                    <a:pt x="286" y="1586"/>
                    <a:pt x="284" y="1585"/>
                    <a:pt x="282" y="1584"/>
                  </a:cubicBezTo>
                  <a:cubicBezTo>
                    <a:pt x="255" y="1575"/>
                    <a:pt x="215" y="1560"/>
                    <a:pt x="176" y="1542"/>
                  </a:cubicBezTo>
                  <a:cubicBezTo>
                    <a:pt x="167" y="1538"/>
                    <a:pt x="163" y="1527"/>
                    <a:pt x="167" y="1517"/>
                  </a:cubicBezTo>
                  <a:cubicBezTo>
                    <a:pt x="171" y="1508"/>
                    <a:pt x="182" y="1504"/>
                    <a:pt x="192" y="1508"/>
                  </a:cubicBezTo>
                  <a:cubicBezTo>
                    <a:pt x="229" y="1525"/>
                    <a:pt x="268" y="1540"/>
                    <a:pt x="294" y="1549"/>
                  </a:cubicBezTo>
                  <a:cubicBezTo>
                    <a:pt x="304" y="1553"/>
                    <a:pt x="309" y="1564"/>
                    <a:pt x="306" y="1573"/>
                  </a:cubicBezTo>
                  <a:cubicBezTo>
                    <a:pt x="303" y="1581"/>
                    <a:pt x="296" y="1586"/>
                    <a:pt x="288" y="1586"/>
                  </a:cubicBezTo>
                  <a:close/>
                  <a:moveTo>
                    <a:pt x="1016" y="1536"/>
                  </a:moveTo>
                  <a:cubicBezTo>
                    <a:pt x="1011" y="1536"/>
                    <a:pt x="1006" y="1535"/>
                    <a:pt x="1003" y="1531"/>
                  </a:cubicBezTo>
                  <a:cubicBezTo>
                    <a:pt x="995" y="1524"/>
                    <a:pt x="995" y="1512"/>
                    <a:pt x="1002" y="1505"/>
                  </a:cubicBezTo>
                  <a:cubicBezTo>
                    <a:pt x="1028" y="1479"/>
                    <a:pt x="1050" y="1451"/>
                    <a:pt x="1070" y="1420"/>
                  </a:cubicBezTo>
                  <a:cubicBezTo>
                    <a:pt x="1076" y="1412"/>
                    <a:pt x="1087" y="1409"/>
                    <a:pt x="1096" y="1415"/>
                  </a:cubicBezTo>
                  <a:cubicBezTo>
                    <a:pt x="1104" y="1420"/>
                    <a:pt x="1107" y="1432"/>
                    <a:pt x="1101" y="1441"/>
                  </a:cubicBezTo>
                  <a:cubicBezTo>
                    <a:pt x="1080" y="1473"/>
                    <a:pt x="1056" y="1503"/>
                    <a:pt x="1029" y="1531"/>
                  </a:cubicBezTo>
                  <a:cubicBezTo>
                    <a:pt x="1025" y="1534"/>
                    <a:pt x="1020" y="1536"/>
                    <a:pt x="1016" y="1536"/>
                  </a:cubicBezTo>
                  <a:close/>
                  <a:moveTo>
                    <a:pt x="86" y="1490"/>
                  </a:moveTo>
                  <a:cubicBezTo>
                    <a:pt x="82" y="1490"/>
                    <a:pt x="78" y="1488"/>
                    <a:pt x="75" y="1486"/>
                  </a:cubicBezTo>
                  <a:cubicBezTo>
                    <a:pt x="30" y="1454"/>
                    <a:pt x="6" y="1421"/>
                    <a:pt x="1" y="1387"/>
                  </a:cubicBezTo>
                  <a:cubicBezTo>
                    <a:pt x="0" y="1377"/>
                    <a:pt x="7" y="1367"/>
                    <a:pt x="18" y="1366"/>
                  </a:cubicBezTo>
                  <a:cubicBezTo>
                    <a:pt x="28" y="1365"/>
                    <a:pt x="37" y="1372"/>
                    <a:pt x="38" y="1382"/>
                  </a:cubicBezTo>
                  <a:cubicBezTo>
                    <a:pt x="42" y="1405"/>
                    <a:pt x="61" y="1430"/>
                    <a:pt x="97" y="1456"/>
                  </a:cubicBezTo>
                  <a:cubicBezTo>
                    <a:pt x="105" y="1462"/>
                    <a:pt x="107" y="1473"/>
                    <a:pt x="101" y="1482"/>
                  </a:cubicBezTo>
                  <a:cubicBezTo>
                    <a:pt x="98" y="1487"/>
                    <a:pt x="92" y="1490"/>
                    <a:pt x="86" y="1490"/>
                  </a:cubicBezTo>
                  <a:close/>
                  <a:moveTo>
                    <a:pt x="1136" y="1350"/>
                  </a:moveTo>
                  <a:cubicBezTo>
                    <a:pt x="1134" y="1350"/>
                    <a:pt x="1132" y="1349"/>
                    <a:pt x="1130" y="1348"/>
                  </a:cubicBezTo>
                  <a:cubicBezTo>
                    <a:pt x="1120" y="1345"/>
                    <a:pt x="1115" y="1334"/>
                    <a:pt x="1119" y="1324"/>
                  </a:cubicBezTo>
                  <a:cubicBezTo>
                    <a:pt x="1122" y="1316"/>
                    <a:pt x="1125" y="1308"/>
                    <a:pt x="1128" y="1299"/>
                  </a:cubicBezTo>
                  <a:cubicBezTo>
                    <a:pt x="1096" y="1295"/>
                    <a:pt x="1065" y="1283"/>
                    <a:pt x="1035" y="1265"/>
                  </a:cubicBezTo>
                  <a:cubicBezTo>
                    <a:pt x="1026" y="1260"/>
                    <a:pt x="1023" y="1248"/>
                    <a:pt x="1029" y="1239"/>
                  </a:cubicBezTo>
                  <a:cubicBezTo>
                    <a:pt x="1034" y="1230"/>
                    <a:pt x="1046" y="1228"/>
                    <a:pt x="1054" y="1233"/>
                  </a:cubicBezTo>
                  <a:cubicBezTo>
                    <a:pt x="1082" y="1250"/>
                    <a:pt x="1110" y="1260"/>
                    <a:pt x="1139" y="1263"/>
                  </a:cubicBezTo>
                  <a:cubicBezTo>
                    <a:pt x="1143" y="1249"/>
                    <a:pt x="1146" y="1234"/>
                    <a:pt x="1148" y="1220"/>
                  </a:cubicBezTo>
                  <a:cubicBezTo>
                    <a:pt x="1150" y="1210"/>
                    <a:pt x="1160" y="1203"/>
                    <a:pt x="1170" y="1205"/>
                  </a:cubicBezTo>
                  <a:cubicBezTo>
                    <a:pt x="1180" y="1207"/>
                    <a:pt x="1187" y="1217"/>
                    <a:pt x="1185" y="1227"/>
                  </a:cubicBezTo>
                  <a:cubicBezTo>
                    <a:pt x="1178" y="1265"/>
                    <a:pt x="1167" y="1302"/>
                    <a:pt x="1154" y="1338"/>
                  </a:cubicBezTo>
                  <a:cubicBezTo>
                    <a:pt x="1151" y="1345"/>
                    <a:pt x="1144" y="1350"/>
                    <a:pt x="1136" y="1350"/>
                  </a:cubicBezTo>
                  <a:close/>
                  <a:moveTo>
                    <a:pt x="1258" y="1275"/>
                  </a:moveTo>
                  <a:cubicBezTo>
                    <a:pt x="1251" y="1275"/>
                    <a:pt x="1244" y="1271"/>
                    <a:pt x="1241" y="1265"/>
                  </a:cubicBezTo>
                  <a:cubicBezTo>
                    <a:pt x="1236" y="1256"/>
                    <a:pt x="1240" y="1244"/>
                    <a:pt x="1249" y="1240"/>
                  </a:cubicBezTo>
                  <a:cubicBezTo>
                    <a:pt x="1277" y="1225"/>
                    <a:pt x="1304" y="1205"/>
                    <a:pt x="1331" y="1179"/>
                  </a:cubicBezTo>
                  <a:cubicBezTo>
                    <a:pt x="1338" y="1171"/>
                    <a:pt x="1351" y="1170"/>
                    <a:pt x="1359" y="1177"/>
                  </a:cubicBezTo>
                  <a:cubicBezTo>
                    <a:pt x="1366" y="1184"/>
                    <a:pt x="1367" y="1195"/>
                    <a:pt x="1360" y="1202"/>
                  </a:cubicBezTo>
                  <a:cubicBezTo>
                    <a:pt x="1357" y="1205"/>
                    <a:pt x="1357" y="1205"/>
                    <a:pt x="1357" y="1205"/>
                  </a:cubicBezTo>
                  <a:cubicBezTo>
                    <a:pt x="1328" y="1234"/>
                    <a:pt x="1297" y="1257"/>
                    <a:pt x="1266" y="1273"/>
                  </a:cubicBezTo>
                  <a:cubicBezTo>
                    <a:pt x="1264" y="1274"/>
                    <a:pt x="1261" y="1275"/>
                    <a:pt x="1258" y="1275"/>
                  </a:cubicBezTo>
                  <a:close/>
                  <a:moveTo>
                    <a:pt x="963" y="1192"/>
                  </a:moveTo>
                  <a:cubicBezTo>
                    <a:pt x="957" y="1192"/>
                    <a:pt x="952" y="1189"/>
                    <a:pt x="948" y="1184"/>
                  </a:cubicBezTo>
                  <a:cubicBezTo>
                    <a:pt x="925" y="1154"/>
                    <a:pt x="906" y="1118"/>
                    <a:pt x="892" y="1081"/>
                  </a:cubicBezTo>
                  <a:cubicBezTo>
                    <a:pt x="889" y="1072"/>
                    <a:pt x="894" y="1061"/>
                    <a:pt x="903" y="1058"/>
                  </a:cubicBezTo>
                  <a:cubicBezTo>
                    <a:pt x="913" y="1054"/>
                    <a:pt x="924" y="1059"/>
                    <a:pt x="927" y="1069"/>
                  </a:cubicBezTo>
                  <a:cubicBezTo>
                    <a:pt x="939" y="1102"/>
                    <a:pt x="957" y="1134"/>
                    <a:pt x="978" y="1162"/>
                  </a:cubicBezTo>
                  <a:cubicBezTo>
                    <a:pt x="984" y="1170"/>
                    <a:pt x="983" y="1182"/>
                    <a:pt x="974" y="1188"/>
                  </a:cubicBezTo>
                  <a:cubicBezTo>
                    <a:pt x="971" y="1191"/>
                    <a:pt x="967" y="1192"/>
                    <a:pt x="963" y="1192"/>
                  </a:cubicBezTo>
                  <a:close/>
                  <a:moveTo>
                    <a:pt x="1178" y="1131"/>
                  </a:moveTo>
                  <a:cubicBezTo>
                    <a:pt x="1178" y="1131"/>
                    <a:pt x="1178" y="1131"/>
                    <a:pt x="1178" y="1131"/>
                  </a:cubicBezTo>
                  <a:cubicBezTo>
                    <a:pt x="1168" y="1131"/>
                    <a:pt x="1159" y="1122"/>
                    <a:pt x="1160" y="1112"/>
                  </a:cubicBezTo>
                  <a:cubicBezTo>
                    <a:pt x="1160" y="1095"/>
                    <a:pt x="1160" y="1095"/>
                    <a:pt x="1160" y="1095"/>
                  </a:cubicBezTo>
                  <a:cubicBezTo>
                    <a:pt x="1160" y="1086"/>
                    <a:pt x="1160" y="1077"/>
                    <a:pt x="1159" y="1067"/>
                  </a:cubicBezTo>
                  <a:cubicBezTo>
                    <a:pt x="1158" y="1048"/>
                    <a:pt x="1155" y="1026"/>
                    <a:pt x="1150" y="1005"/>
                  </a:cubicBezTo>
                  <a:cubicBezTo>
                    <a:pt x="1148" y="995"/>
                    <a:pt x="1154" y="985"/>
                    <a:pt x="1164" y="983"/>
                  </a:cubicBezTo>
                  <a:cubicBezTo>
                    <a:pt x="1174" y="980"/>
                    <a:pt x="1184" y="986"/>
                    <a:pt x="1187" y="996"/>
                  </a:cubicBezTo>
                  <a:cubicBezTo>
                    <a:pt x="1192" y="1020"/>
                    <a:pt x="1196" y="1044"/>
                    <a:pt x="1197" y="1066"/>
                  </a:cubicBezTo>
                  <a:cubicBezTo>
                    <a:pt x="1197" y="1076"/>
                    <a:pt x="1197" y="1086"/>
                    <a:pt x="1197" y="1095"/>
                  </a:cubicBezTo>
                  <a:cubicBezTo>
                    <a:pt x="1197" y="1112"/>
                    <a:pt x="1197" y="1112"/>
                    <a:pt x="1197" y="1112"/>
                  </a:cubicBezTo>
                  <a:cubicBezTo>
                    <a:pt x="1197" y="1123"/>
                    <a:pt x="1188" y="1131"/>
                    <a:pt x="1178" y="1131"/>
                  </a:cubicBezTo>
                  <a:close/>
                  <a:moveTo>
                    <a:pt x="1423" y="1125"/>
                  </a:moveTo>
                  <a:cubicBezTo>
                    <a:pt x="1418" y="1125"/>
                    <a:pt x="1414" y="1124"/>
                    <a:pt x="1411" y="1121"/>
                  </a:cubicBezTo>
                  <a:cubicBezTo>
                    <a:pt x="1403" y="1114"/>
                    <a:pt x="1402" y="1103"/>
                    <a:pt x="1408" y="1095"/>
                  </a:cubicBezTo>
                  <a:cubicBezTo>
                    <a:pt x="1432" y="1067"/>
                    <a:pt x="1454" y="1037"/>
                    <a:pt x="1476" y="1007"/>
                  </a:cubicBezTo>
                  <a:cubicBezTo>
                    <a:pt x="1482" y="999"/>
                    <a:pt x="1493" y="997"/>
                    <a:pt x="1502" y="1003"/>
                  </a:cubicBezTo>
                  <a:cubicBezTo>
                    <a:pt x="1510" y="1009"/>
                    <a:pt x="1512" y="1020"/>
                    <a:pt x="1506" y="1029"/>
                  </a:cubicBezTo>
                  <a:cubicBezTo>
                    <a:pt x="1484" y="1060"/>
                    <a:pt x="1461" y="1090"/>
                    <a:pt x="1437" y="1119"/>
                  </a:cubicBezTo>
                  <a:cubicBezTo>
                    <a:pt x="1433" y="1123"/>
                    <a:pt x="1428" y="1125"/>
                    <a:pt x="1423" y="1125"/>
                  </a:cubicBezTo>
                  <a:close/>
                  <a:moveTo>
                    <a:pt x="890" y="984"/>
                  </a:moveTo>
                  <a:cubicBezTo>
                    <a:pt x="889" y="984"/>
                    <a:pt x="889" y="984"/>
                    <a:pt x="889" y="984"/>
                  </a:cubicBezTo>
                  <a:cubicBezTo>
                    <a:pt x="879" y="984"/>
                    <a:pt x="871" y="975"/>
                    <a:pt x="871" y="965"/>
                  </a:cubicBezTo>
                  <a:cubicBezTo>
                    <a:pt x="873" y="916"/>
                    <a:pt x="888" y="876"/>
                    <a:pt x="917" y="850"/>
                  </a:cubicBezTo>
                  <a:cubicBezTo>
                    <a:pt x="925" y="843"/>
                    <a:pt x="937" y="844"/>
                    <a:pt x="944" y="852"/>
                  </a:cubicBezTo>
                  <a:cubicBezTo>
                    <a:pt x="951" y="859"/>
                    <a:pt x="950" y="871"/>
                    <a:pt x="942" y="878"/>
                  </a:cubicBezTo>
                  <a:cubicBezTo>
                    <a:pt x="916" y="902"/>
                    <a:pt x="909" y="939"/>
                    <a:pt x="909" y="966"/>
                  </a:cubicBezTo>
                  <a:cubicBezTo>
                    <a:pt x="908" y="976"/>
                    <a:pt x="900" y="984"/>
                    <a:pt x="890" y="984"/>
                  </a:cubicBezTo>
                  <a:close/>
                  <a:moveTo>
                    <a:pt x="1552" y="942"/>
                  </a:moveTo>
                  <a:cubicBezTo>
                    <a:pt x="1548" y="942"/>
                    <a:pt x="1545" y="942"/>
                    <a:pt x="1542" y="940"/>
                  </a:cubicBezTo>
                  <a:cubicBezTo>
                    <a:pt x="1533" y="935"/>
                    <a:pt x="1530" y="923"/>
                    <a:pt x="1535" y="914"/>
                  </a:cubicBezTo>
                  <a:cubicBezTo>
                    <a:pt x="1554" y="882"/>
                    <a:pt x="1572" y="850"/>
                    <a:pt x="1587" y="817"/>
                  </a:cubicBezTo>
                  <a:cubicBezTo>
                    <a:pt x="1592" y="807"/>
                    <a:pt x="1603" y="804"/>
                    <a:pt x="1612" y="808"/>
                  </a:cubicBezTo>
                  <a:cubicBezTo>
                    <a:pt x="1622" y="813"/>
                    <a:pt x="1626" y="824"/>
                    <a:pt x="1621" y="833"/>
                  </a:cubicBezTo>
                  <a:cubicBezTo>
                    <a:pt x="1605" y="867"/>
                    <a:pt x="1587" y="900"/>
                    <a:pt x="1568" y="933"/>
                  </a:cubicBezTo>
                  <a:cubicBezTo>
                    <a:pt x="1564" y="939"/>
                    <a:pt x="1558" y="942"/>
                    <a:pt x="1552" y="942"/>
                  </a:cubicBezTo>
                  <a:close/>
                  <a:moveTo>
                    <a:pt x="1124" y="917"/>
                  </a:moveTo>
                  <a:cubicBezTo>
                    <a:pt x="1118" y="917"/>
                    <a:pt x="1113" y="914"/>
                    <a:pt x="1109" y="909"/>
                  </a:cubicBezTo>
                  <a:cubicBezTo>
                    <a:pt x="1087" y="878"/>
                    <a:pt x="1061" y="860"/>
                    <a:pt x="1032" y="855"/>
                  </a:cubicBezTo>
                  <a:cubicBezTo>
                    <a:pt x="1021" y="853"/>
                    <a:pt x="1015" y="843"/>
                    <a:pt x="1016" y="833"/>
                  </a:cubicBezTo>
                  <a:cubicBezTo>
                    <a:pt x="1018" y="823"/>
                    <a:pt x="1028" y="816"/>
                    <a:pt x="1038" y="818"/>
                  </a:cubicBezTo>
                  <a:cubicBezTo>
                    <a:pt x="1077" y="825"/>
                    <a:pt x="1112" y="849"/>
                    <a:pt x="1139" y="888"/>
                  </a:cubicBezTo>
                  <a:cubicBezTo>
                    <a:pt x="1145" y="896"/>
                    <a:pt x="1143" y="908"/>
                    <a:pt x="1135" y="914"/>
                  </a:cubicBezTo>
                  <a:cubicBezTo>
                    <a:pt x="1132" y="916"/>
                    <a:pt x="1128" y="917"/>
                    <a:pt x="1124" y="917"/>
                  </a:cubicBezTo>
                  <a:close/>
                  <a:moveTo>
                    <a:pt x="1648" y="740"/>
                  </a:moveTo>
                  <a:cubicBezTo>
                    <a:pt x="1645" y="740"/>
                    <a:pt x="1643" y="740"/>
                    <a:pt x="1641" y="739"/>
                  </a:cubicBezTo>
                  <a:cubicBezTo>
                    <a:pt x="1632" y="736"/>
                    <a:pt x="1627" y="725"/>
                    <a:pt x="1630" y="715"/>
                  </a:cubicBezTo>
                  <a:cubicBezTo>
                    <a:pt x="1643" y="680"/>
                    <a:pt x="1653" y="644"/>
                    <a:pt x="1661" y="610"/>
                  </a:cubicBezTo>
                  <a:cubicBezTo>
                    <a:pt x="1663" y="600"/>
                    <a:pt x="1673" y="594"/>
                    <a:pt x="1684" y="596"/>
                  </a:cubicBezTo>
                  <a:cubicBezTo>
                    <a:pt x="1694" y="598"/>
                    <a:pt x="1700" y="608"/>
                    <a:pt x="1698" y="618"/>
                  </a:cubicBezTo>
                  <a:cubicBezTo>
                    <a:pt x="1689" y="654"/>
                    <a:pt x="1678" y="691"/>
                    <a:pt x="1665" y="728"/>
                  </a:cubicBezTo>
                  <a:cubicBezTo>
                    <a:pt x="1662" y="736"/>
                    <a:pt x="1655" y="740"/>
                    <a:pt x="1648" y="740"/>
                  </a:cubicBezTo>
                  <a:close/>
                  <a:moveTo>
                    <a:pt x="1696" y="522"/>
                  </a:moveTo>
                  <a:cubicBezTo>
                    <a:pt x="1696" y="522"/>
                    <a:pt x="1695" y="522"/>
                    <a:pt x="1695" y="522"/>
                  </a:cubicBezTo>
                  <a:cubicBezTo>
                    <a:pt x="1684" y="522"/>
                    <a:pt x="1677" y="513"/>
                    <a:pt x="1677" y="502"/>
                  </a:cubicBezTo>
                  <a:cubicBezTo>
                    <a:pt x="1678" y="489"/>
                    <a:pt x="1679" y="476"/>
                    <a:pt x="1679" y="462"/>
                  </a:cubicBezTo>
                  <a:cubicBezTo>
                    <a:pt x="1679" y="448"/>
                    <a:pt x="1678" y="434"/>
                    <a:pt x="1677" y="420"/>
                  </a:cubicBezTo>
                  <a:cubicBezTo>
                    <a:pt x="1677" y="412"/>
                    <a:pt x="1676" y="404"/>
                    <a:pt x="1674" y="394"/>
                  </a:cubicBezTo>
                  <a:cubicBezTo>
                    <a:pt x="1673" y="384"/>
                    <a:pt x="1680" y="375"/>
                    <a:pt x="1691" y="373"/>
                  </a:cubicBezTo>
                  <a:cubicBezTo>
                    <a:pt x="1700" y="372"/>
                    <a:pt x="1710" y="379"/>
                    <a:pt x="1711" y="389"/>
                  </a:cubicBezTo>
                  <a:cubicBezTo>
                    <a:pt x="1713" y="400"/>
                    <a:pt x="1714" y="409"/>
                    <a:pt x="1714" y="417"/>
                  </a:cubicBezTo>
                  <a:cubicBezTo>
                    <a:pt x="1716" y="432"/>
                    <a:pt x="1716" y="447"/>
                    <a:pt x="1716" y="462"/>
                  </a:cubicBezTo>
                  <a:cubicBezTo>
                    <a:pt x="1716" y="476"/>
                    <a:pt x="1716" y="491"/>
                    <a:pt x="1715" y="505"/>
                  </a:cubicBezTo>
                  <a:cubicBezTo>
                    <a:pt x="1714" y="515"/>
                    <a:pt x="1706" y="522"/>
                    <a:pt x="1696" y="522"/>
                  </a:cubicBezTo>
                  <a:close/>
                  <a:moveTo>
                    <a:pt x="1671" y="301"/>
                  </a:moveTo>
                  <a:cubicBezTo>
                    <a:pt x="1663" y="301"/>
                    <a:pt x="1655" y="295"/>
                    <a:pt x="1653" y="287"/>
                  </a:cubicBezTo>
                  <a:cubicBezTo>
                    <a:pt x="1643" y="249"/>
                    <a:pt x="1631" y="215"/>
                    <a:pt x="1617" y="184"/>
                  </a:cubicBezTo>
                  <a:cubicBezTo>
                    <a:pt x="1613" y="174"/>
                    <a:pt x="1617" y="163"/>
                    <a:pt x="1626" y="159"/>
                  </a:cubicBezTo>
                  <a:cubicBezTo>
                    <a:pt x="1636" y="155"/>
                    <a:pt x="1647" y="159"/>
                    <a:pt x="1651" y="169"/>
                  </a:cubicBezTo>
                  <a:cubicBezTo>
                    <a:pt x="1665" y="201"/>
                    <a:pt x="1678" y="238"/>
                    <a:pt x="1689" y="277"/>
                  </a:cubicBezTo>
                  <a:cubicBezTo>
                    <a:pt x="1692" y="287"/>
                    <a:pt x="1686" y="297"/>
                    <a:pt x="1676" y="300"/>
                  </a:cubicBezTo>
                  <a:cubicBezTo>
                    <a:pt x="1674" y="300"/>
                    <a:pt x="1672" y="301"/>
                    <a:pt x="1671" y="301"/>
                  </a:cubicBezTo>
                  <a:close/>
                  <a:moveTo>
                    <a:pt x="1576" y="99"/>
                  </a:moveTo>
                  <a:cubicBezTo>
                    <a:pt x="1571" y="99"/>
                    <a:pt x="1565" y="97"/>
                    <a:pt x="1562" y="93"/>
                  </a:cubicBezTo>
                  <a:cubicBezTo>
                    <a:pt x="1537" y="63"/>
                    <a:pt x="1509" y="45"/>
                    <a:pt x="1480" y="39"/>
                  </a:cubicBezTo>
                  <a:cubicBezTo>
                    <a:pt x="1470" y="37"/>
                    <a:pt x="1464" y="27"/>
                    <a:pt x="1466" y="17"/>
                  </a:cubicBezTo>
                  <a:cubicBezTo>
                    <a:pt x="1468" y="7"/>
                    <a:pt x="1478" y="0"/>
                    <a:pt x="1488" y="3"/>
                  </a:cubicBezTo>
                  <a:cubicBezTo>
                    <a:pt x="1525" y="11"/>
                    <a:pt x="1560" y="33"/>
                    <a:pt x="1590" y="69"/>
                  </a:cubicBezTo>
                  <a:cubicBezTo>
                    <a:pt x="1597" y="76"/>
                    <a:pt x="1596" y="88"/>
                    <a:pt x="1588" y="95"/>
                  </a:cubicBezTo>
                  <a:cubicBezTo>
                    <a:pt x="1585" y="98"/>
                    <a:pt x="1580" y="99"/>
                    <a:pt x="1576" y="99"/>
                  </a:cubicBezTo>
                  <a:close/>
                </a:path>
              </a:pathLst>
            </a:custGeom>
            <a:solidFill>
              <a:srgbClr val="5BA6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39" name="Freeform 230">
              <a:extLst>
                <a:ext uri="{FF2B5EF4-FFF2-40B4-BE49-F238E27FC236}">
                  <a16:creationId xmlns:a16="http://schemas.microsoft.com/office/drawing/2014/main" id="{FA460D31-B82C-46F8-91AD-58E8C62D610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24" y="2593"/>
              <a:ext cx="853" cy="437"/>
            </a:xfrm>
            <a:custGeom>
              <a:avLst/>
              <a:gdLst>
                <a:gd name="T0" fmla="*/ 377 w 1844"/>
                <a:gd name="T1" fmla="*/ 939 h 945"/>
                <a:gd name="T2" fmla="*/ 330 w 1844"/>
                <a:gd name="T3" fmla="*/ 891 h 945"/>
                <a:gd name="T4" fmla="*/ 454 w 1844"/>
                <a:gd name="T5" fmla="*/ 927 h 945"/>
                <a:gd name="T6" fmla="*/ 529 w 1844"/>
                <a:gd name="T7" fmla="*/ 924 h 945"/>
                <a:gd name="T8" fmla="*/ 669 w 1844"/>
                <a:gd name="T9" fmla="*/ 876 h 945"/>
                <a:gd name="T10" fmla="*/ 547 w 1844"/>
                <a:gd name="T11" fmla="*/ 939 h 945"/>
                <a:gd name="T12" fmla="*/ 122 w 1844"/>
                <a:gd name="T13" fmla="*/ 808 h 945"/>
                <a:gd name="T14" fmla="*/ 232 w 1844"/>
                <a:gd name="T15" fmla="*/ 849 h 945"/>
                <a:gd name="T16" fmla="*/ 741 w 1844"/>
                <a:gd name="T17" fmla="*/ 836 h 945"/>
                <a:gd name="T18" fmla="*/ 753 w 1844"/>
                <a:gd name="T19" fmla="*/ 772 h 945"/>
                <a:gd name="T20" fmla="*/ 732 w 1844"/>
                <a:gd name="T21" fmla="*/ 729 h 945"/>
                <a:gd name="T22" fmla="*/ 810 w 1844"/>
                <a:gd name="T23" fmla="*/ 706 h 945"/>
                <a:gd name="T24" fmla="*/ 840 w 1844"/>
                <a:gd name="T25" fmla="*/ 746 h 945"/>
                <a:gd name="T26" fmla="*/ 793 w 1844"/>
                <a:gd name="T27" fmla="*/ 778 h 945"/>
                <a:gd name="T28" fmla="*/ 950 w 1844"/>
                <a:gd name="T29" fmla="*/ 784 h 945"/>
                <a:gd name="T30" fmla="*/ 1059 w 1844"/>
                <a:gd name="T31" fmla="*/ 737 h 945"/>
                <a:gd name="T32" fmla="*/ 951 w 1844"/>
                <a:gd name="T33" fmla="*/ 784 h 945"/>
                <a:gd name="T34" fmla="*/ 1153 w 1844"/>
                <a:gd name="T35" fmla="*/ 738 h 945"/>
                <a:gd name="T36" fmla="*/ 1292 w 1844"/>
                <a:gd name="T37" fmla="*/ 684 h 945"/>
                <a:gd name="T38" fmla="*/ 1171 w 1844"/>
                <a:gd name="T39" fmla="*/ 751 h 945"/>
                <a:gd name="T40" fmla="*/ 540 w 1844"/>
                <a:gd name="T41" fmla="*/ 622 h 945"/>
                <a:gd name="T42" fmla="*/ 636 w 1844"/>
                <a:gd name="T43" fmla="*/ 688 h 945"/>
                <a:gd name="T44" fmla="*/ 73 w 1844"/>
                <a:gd name="T45" fmla="*/ 721 h 945"/>
                <a:gd name="T46" fmla="*/ 31 w 1844"/>
                <a:gd name="T47" fmla="*/ 579 h 945"/>
                <a:gd name="T48" fmla="*/ 81 w 1844"/>
                <a:gd name="T49" fmla="*/ 719 h 945"/>
                <a:gd name="T50" fmla="*/ 1357 w 1844"/>
                <a:gd name="T51" fmla="*/ 648 h 945"/>
                <a:gd name="T52" fmla="*/ 1478 w 1844"/>
                <a:gd name="T53" fmla="*/ 559 h 945"/>
                <a:gd name="T54" fmla="*/ 1373 w 1844"/>
                <a:gd name="T55" fmla="*/ 656 h 945"/>
                <a:gd name="T56" fmla="*/ 820 w 1844"/>
                <a:gd name="T57" fmla="*/ 613 h 945"/>
                <a:gd name="T58" fmla="*/ 874 w 1844"/>
                <a:gd name="T59" fmla="*/ 507 h 945"/>
                <a:gd name="T60" fmla="*/ 564 w 1844"/>
                <a:gd name="T61" fmla="*/ 525 h 945"/>
                <a:gd name="T62" fmla="*/ 614 w 1844"/>
                <a:gd name="T63" fmla="*/ 401 h 945"/>
                <a:gd name="T64" fmla="*/ 581 w 1844"/>
                <a:gd name="T65" fmla="*/ 513 h 945"/>
                <a:gd name="T66" fmla="*/ 1533 w 1844"/>
                <a:gd name="T67" fmla="*/ 508 h 945"/>
                <a:gd name="T68" fmla="*/ 1632 w 1844"/>
                <a:gd name="T69" fmla="*/ 398 h 945"/>
                <a:gd name="T70" fmla="*/ 1546 w 1844"/>
                <a:gd name="T71" fmla="*/ 514 h 945"/>
                <a:gd name="T72" fmla="*/ 0 w 1844"/>
                <a:gd name="T73" fmla="*/ 451 h 945"/>
                <a:gd name="T74" fmla="*/ 2 w 1844"/>
                <a:gd name="T75" fmla="*/ 374 h 945"/>
                <a:gd name="T76" fmla="*/ 39 w 1844"/>
                <a:gd name="T77" fmla="*/ 405 h 945"/>
                <a:gd name="T78" fmla="*/ 38 w 1844"/>
                <a:gd name="T79" fmla="*/ 486 h 945"/>
                <a:gd name="T80" fmla="*/ 827 w 1844"/>
                <a:gd name="T81" fmla="*/ 420 h 945"/>
                <a:gd name="T82" fmla="*/ 727 w 1844"/>
                <a:gd name="T83" fmla="*/ 385 h 945"/>
                <a:gd name="T84" fmla="*/ 766 w 1844"/>
                <a:gd name="T85" fmla="*/ 348 h 945"/>
                <a:gd name="T86" fmla="*/ 827 w 1844"/>
                <a:gd name="T87" fmla="*/ 420 h 945"/>
                <a:gd name="T88" fmla="*/ 1673 w 1844"/>
                <a:gd name="T89" fmla="*/ 312 h 945"/>
                <a:gd name="T90" fmla="*/ 1765 w 1844"/>
                <a:gd name="T91" fmla="*/ 238 h 945"/>
                <a:gd name="T92" fmla="*/ 1688 w 1844"/>
                <a:gd name="T93" fmla="*/ 342 h 945"/>
                <a:gd name="T94" fmla="*/ 15 w 1844"/>
                <a:gd name="T95" fmla="*/ 259 h 945"/>
                <a:gd name="T96" fmla="*/ 119 w 1844"/>
                <a:gd name="T97" fmla="*/ 184 h 945"/>
                <a:gd name="T98" fmla="*/ 34 w 1844"/>
                <a:gd name="T99" fmla="*/ 282 h 945"/>
                <a:gd name="T100" fmla="*/ 1782 w 1844"/>
                <a:gd name="T101" fmla="*/ 121 h 945"/>
                <a:gd name="T102" fmla="*/ 1819 w 1844"/>
                <a:gd name="T103" fmla="*/ 2 h 945"/>
                <a:gd name="T104" fmla="*/ 1817 w 1844"/>
                <a:gd name="T105" fmla="*/ 136 h 9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844" h="945">
                  <a:moveTo>
                    <a:pt x="436" y="945"/>
                  </a:moveTo>
                  <a:cubicBezTo>
                    <a:pt x="435" y="945"/>
                    <a:pt x="435" y="945"/>
                    <a:pt x="434" y="945"/>
                  </a:cubicBezTo>
                  <a:cubicBezTo>
                    <a:pt x="416" y="944"/>
                    <a:pt x="396" y="942"/>
                    <a:pt x="377" y="939"/>
                  </a:cubicBezTo>
                  <a:cubicBezTo>
                    <a:pt x="358" y="936"/>
                    <a:pt x="339" y="932"/>
                    <a:pt x="320" y="927"/>
                  </a:cubicBezTo>
                  <a:cubicBezTo>
                    <a:pt x="310" y="924"/>
                    <a:pt x="304" y="914"/>
                    <a:pt x="307" y="904"/>
                  </a:cubicBezTo>
                  <a:cubicBezTo>
                    <a:pt x="310" y="894"/>
                    <a:pt x="320" y="888"/>
                    <a:pt x="330" y="891"/>
                  </a:cubicBezTo>
                  <a:cubicBezTo>
                    <a:pt x="347" y="895"/>
                    <a:pt x="365" y="899"/>
                    <a:pt x="383" y="902"/>
                  </a:cubicBezTo>
                  <a:cubicBezTo>
                    <a:pt x="401" y="905"/>
                    <a:pt x="419" y="907"/>
                    <a:pt x="437" y="908"/>
                  </a:cubicBezTo>
                  <a:cubicBezTo>
                    <a:pt x="447" y="908"/>
                    <a:pt x="455" y="917"/>
                    <a:pt x="454" y="927"/>
                  </a:cubicBezTo>
                  <a:cubicBezTo>
                    <a:pt x="454" y="937"/>
                    <a:pt x="445" y="945"/>
                    <a:pt x="436" y="945"/>
                  </a:cubicBezTo>
                  <a:moveTo>
                    <a:pt x="547" y="939"/>
                  </a:moveTo>
                  <a:cubicBezTo>
                    <a:pt x="538" y="939"/>
                    <a:pt x="530" y="933"/>
                    <a:pt x="529" y="924"/>
                  </a:cubicBezTo>
                  <a:cubicBezTo>
                    <a:pt x="527" y="914"/>
                    <a:pt x="534" y="904"/>
                    <a:pt x="544" y="902"/>
                  </a:cubicBezTo>
                  <a:cubicBezTo>
                    <a:pt x="580" y="896"/>
                    <a:pt x="614" y="884"/>
                    <a:pt x="644" y="868"/>
                  </a:cubicBezTo>
                  <a:cubicBezTo>
                    <a:pt x="653" y="864"/>
                    <a:pt x="665" y="867"/>
                    <a:pt x="669" y="876"/>
                  </a:cubicBezTo>
                  <a:cubicBezTo>
                    <a:pt x="674" y="885"/>
                    <a:pt x="671" y="897"/>
                    <a:pt x="662" y="901"/>
                  </a:cubicBezTo>
                  <a:cubicBezTo>
                    <a:pt x="628" y="919"/>
                    <a:pt x="591" y="932"/>
                    <a:pt x="550" y="939"/>
                  </a:cubicBezTo>
                  <a:cubicBezTo>
                    <a:pt x="549" y="939"/>
                    <a:pt x="548" y="939"/>
                    <a:pt x="547" y="939"/>
                  </a:cubicBezTo>
                  <a:moveTo>
                    <a:pt x="222" y="884"/>
                  </a:moveTo>
                  <a:cubicBezTo>
                    <a:pt x="219" y="884"/>
                    <a:pt x="216" y="883"/>
                    <a:pt x="213" y="881"/>
                  </a:cubicBezTo>
                  <a:cubicBezTo>
                    <a:pt x="179" y="861"/>
                    <a:pt x="149" y="837"/>
                    <a:pt x="122" y="808"/>
                  </a:cubicBezTo>
                  <a:cubicBezTo>
                    <a:pt x="115" y="800"/>
                    <a:pt x="116" y="788"/>
                    <a:pt x="123" y="781"/>
                  </a:cubicBezTo>
                  <a:cubicBezTo>
                    <a:pt x="131" y="774"/>
                    <a:pt x="143" y="775"/>
                    <a:pt x="150" y="782"/>
                  </a:cubicBezTo>
                  <a:cubicBezTo>
                    <a:pt x="174" y="809"/>
                    <a:pt x="201" y="831"/>
                    <a:pt x="232" y="849"/>
                  </a:cubicBezTo>
                  <a:cubicBezTo>
                    <a:pt x="241" y="855"/>
                    <a:pt x="244" y="866"/>
                    <a:pt x="238" y="875"/>
                  </a:cubicBezTo>
                  <a:cubicBezTo>
                    <a:pt x="235" y="881"/>
                    <a:pt x="229" y="884"/>
                    <a:pt x="222" y="884"/>
                  </a:cubicBezTo>
                  <a:moveTo>
                    <a:pt x="741" y="836"/>
                  </a:moveTo>
                  <a:cubicBezTo>
                    <a:pt x="737" y="836"/>
                    <a:pt x="732" y="834"/>
                    <a:pt x="728" y="831"/>
                  </a:cubicBezTo>
                  <a:cubicBezTo>
                    <a:pt x="721" y="824"/>
                    <a:pt x="720" y="812"/>
                    <a:pt x="727" y="804"/>
                  </a:cubicBezTo>
                  <a:cubicBezTo>
                    <a:pt x="736" y="794"/>
                    <a:pt x="745" y="783"/>
                    <a:pt x="753" y="772"/>
                  </a:cubicBezTo>
                  <a:cubicBezTo>
                    <a:pt x="743" y="770"/>
                    <a:pt x="733" y="768"/>
                    <a:pt x="723" y="765"/>
                  </a:cubicBezTo>
                  <a:cubicBezTo>
                    <a:pt x="713" y="763"/>
                    <a:pt x="707" y="752"/>
                    <a:pt x="710" y="742"/>
                  </a:cubicBezTo>
                  <a:cubicBezTo>
                    <a:pt x="712" y="732"/>
                    <a:pt x="722" y="726"/>
                    <a:pt x="732" y="729"/>
                  </a:cubicBezTo>
                  <a:cubicBezTo>
                    <a:pt x="745" y="732"/>
                    <a:pt x="759" y="735"/>
                    <a:pt x="774" y="738"/>
                  </a:cubicBezTo>
                  <a:cubicBezTo>
                    <a:pt x="778" y="731"/>
                    <a:pt x="781" y="723"/>
                    <a:pt x="785" y="716"/>
                  </a:cubicBezTo>
                  <a:cubicBezTo>
                    <a:pt x="789" y="706"/>
                    <a:pt x="800" y="702"/>
                    <a:pt x="810" y="706"/>
                  </a:cubicBezTo>
                  <a:cubicBezTo>
                    <a:pt x="819" y="711"/>
                    <a:pt x="823" y="722"/>
                    <a:pt x="819" y="731"/>
                  </a:cubicBezTo>
                  <a:cubicBezTo>
                    <a:pt x="817" y="735"/>
                    <a:pt x="815" y="739"/>
                    <a:pt x="813" y="743"/>
                  </a:cubicBezTo>
                  <a:cubicBezTo>
                    <a:pt x="822" y="744"/>
                    <a:pt x="831" y="745"/>
                    <a:pt x="840" y="746"/>
                  </a:cubicBezTo>
                  <a:cubicBezTo>
                    <a:pt x="850" y="746"/>
                    <a:pt x="858" y="755"/>
                    <a:pt x="857" y="766"/>
                  </a:cubicBezTo>
                  <a:cubicBezTo>
                    <a:pt x="856" y="776"/>
                    <a:pt x="847" y="783"/>
                    <a:pt x="837" y="783"/>
                  </a:cubicBezTo>
                  <a:cubicBezTo>
                    <a:pt x="822" y="782"/>
                    <a:pt x="807" y="780"/>
                    <a:pt x="793" y="778"/>
                  </a:cubicBezTo>
                  <a:cubicBezTo>
                    <a:pt x="782" y="797"/>
                    <a:pt x="769" y="814"/>
                    <a:pt x="755" y="829"/>
                  </a:cubicBezTo>
                  <a:cubicBezTo>
                    <a:pt x="751" y="833"/>
                    <a:pt x="746" y="836"/>
                    <a:pt x="741" y="836"/>
                  </a:cubicBezTo>
                  <a:moveTo>
                    <a:pt x="950" y="784"/>
                  </a:moveTo>
                  <a:cubicBezTo>
                    <a:pt x="940" y="784"/>
                    <a:pt x="932" y="776"/>
                    <a:pt x="932" y="766"/>
                  </a:cubicBezTo>
                  <a:cubicBezTo>
                    <a:pt x="931" y="756"/>
                    <a:pt x="939" y="747"/>
                    <a:pt x="949" y="747"/>
                  </a:cubicBezTo>
                  <a:cubicBezTo>
                    <a:pt x="986" y="746"/>
                    <a:pt x="1024" y="742"/>
                    <a:pt x="1059" y="737"/>
                  </a:cubicBezTo>
                  <a:cubicBezTo>
                    <a:pt x="1069" y="736"/>
                    <a:pt x="1079" y="743"/>
                    <a:pt x="1080" y="753"/>
                  </a:cubicBezTo>
                  <a:cubicBezTo>
                    <a:pt x="1082" y="763"/>
                    <a:pt x="1075" y="773"/>
                    <a:pt x="1064" y="774"/>
                  </a:cubicBezTo>
                  <a:cubicBezTo>
                    <a:pt x="1028" y="779"/>
                    <a:pt x="988" y="783"/>
                    <a:pt x="951" y="784"/>
                  </a:cubicBezTo>
                  <a:cubicBezTo>
                    <a:pt x="950" y="784"/>
                    <a:pt x="950" y="784"/>
                    <a:pt x="950" y="784"/>
                  </a:cubicBezTo>
                  <a:moveTo>
                    <a:pt x="1171" y="751"/>
                  </a:moveTo>
                  <a:cubicBezTo>
                    <a:pt x="1163" y="751"/>
                    <a:pt x="1156" y="746"/>
                    <a:pt x="1153" y="738"/>
                  </a:cubicBezTo>
                  <a:cubicBezTo>
                    <a:pt x="1150" y="728"/>
                    <a:pt x="1156" y="718"/>
                    <a:pt x="1166" y="715"/>
                  </a:cubicBezTo>
                  <a:cubicBezTo>
                    <a:pt x="1200" y="704"/>
                    <a:pt x="1234" y="691"/>
                    <a:pt x="1268" y="675"/>
                  </a:cubicBezTo>
                  <a:cubicBezTo>
                    <a:pt x="1277" y="671"/>
                    <a:pt x="1288" y="675"/>
                    <a:pt x="1292" y="684"/>
                  </a:cubicBezTo>
                  <a:cubicBezTo>
                    <a:pt x="1297" y="694"/>
                    <a:pt x="1293" y="705"/>
                    <a:pt x="1284" y="709"/>
                  </a:cubicBezTo>
                  <a:cubicBezTo>
                    <a:pt x="1248" y="726"/>
                    <a:pt x="1212" y="740"/>
                    <a:pt x="1177" y="750"/>
                  </a:cubicBezTo>
                  <a:cubicBezTo>
                    <a:pt x="1175" y="751"/>
                    <a:pt x="1173" y="751"/>
                    <a:pt x="1171" y="751"/>
                  </a:cubicBezTo>
                  <a:moveTo>
                    <a:pt x="625" y="722"/>
                  </a:moveTo>
                  <a:cubicBezTo>
                    <a:pt x="622" y="722"/>
                    <a:pt x="618" y="721"/>
                    <a:pt x="615" y="719"/>
                  </a:cubicBezTo>
                  <a:cubicBezTo>
                    <a:pt x="578" y="693"/>
                    <a:pt x="553" y="661"/>
                    <a:pt x="540" y="622"/>
                  </a:cubicBezTo>
                  <a:cubicBezTo>
                    <a:pt x="537" y="612"/>
                    <a:pt x="543" y="602"/>
                    <a:pt x="553" y="599"/>
                  </a:cubicBezTo>
                  <a:cubicBezTo>
                    <a:pt x="562" y="596"/>
                    <a:pt x="573" y="601"/>
                    <a:pt x="576" y="611"/>
                  </a:cubicBezTo>
                  <a:cubicBezTo>
                    <a:pt x="586" y="641"/>
                    <a:pt x="606" y="667"/>
                    <a:pt x="636" y="688"/>
                  </a:cubicBezTo>
                  <a:cubicBezTo>
                    <a:pt x="644" y="694"/>
                    <a:pt x="646" y="705"/>
                    <a:pt x="641" y="714"/>
                  </a:cubicBezTo>
                  <a:cubicBezTo>
                    <a:pt x="637" y="719"/>
                    <a:pt x="631" y="722"/>
                    <a:pt x="625" y="722"/>
                  </a:cubicBezTo>
                  <a:moveTo>
                    <a:pt x="73" y="721"/>
                  </a:moveTo>
                  <a:cubicBezTo>
                    <a:pt x="66" y="721"/>
                    <a:pt x="60" y="718"/>
                    <a:pt x="56" y="711"/>
                  </a:cubicBezTo>
                  <a:cubicBezTo>
                    <a:pt x="40" y="678"/>
                    <a:pt x="27" y="641"/>
                    <a:pt x="17" y="602"/>
                  </a:cubicBezTo>
                  <a:cubicBezTo>
                    <a:pt x="15" y="592"/>
                    <a:pt x="21" y="582"/>
                    <a:pt x="31" y="579"/>
                  </a:cubicBezTo>
                  <a:cubicBezTo>
                    <a:pt x="41" y="577"/>
                    <a:pt x="51" y="583"/>
                    <a:pt x="54" y="593"/>
                  </a:cubicBezTo>
                  <a:cubicBezTo>
                    <a:pt x="62" y="629"/>
                    <a:pt x="74" y="663"/>
                    <a:pt x="90" y="694"/>
                  </a:cubicBezTo>
                  <a:cubicBezTo>
                    <a:pt x="94" y="704"/>
                    <a:pt x="91" y="715"/>
                    <a:pt x="81" y="719"/>
                  </a:cubicBezTo>
                  <a:cubicBezTo>
                    <a:pt x="79" y="721"/>
                    <a:pt x="76" y="721"/>
                    <a:pt x="73" y="721"/>
                  </a:cubicBezTo>
                  <a:moveTo>
                    <a:pt x="1373" y="656"/>
                  </a:moveTo>
                  <a:cubicBezTo>
                    <a:pt x="1367" y="656"/>
                    <a:pt x="1361" y="653"/>
                    <a:pt x="1357" y="648"/>
                  </a:cubicBezTo>
                  <a:cubicBezTo>
                    <a:pt x="1352" y="639"/>
                    <a:pt x="1354" y="627"/>
                    <a:pt x="1363" y="622"/>
                  </a:cubicBezTo>
                  <a:cubicBezTo>
                    <a:pt x="1393" y="602"/>
                    <a:pt x="1422" y="580"/>
                    <a:pt x="1451" y="557"/>
                  </a:cubicBezTo>
                  <a:cubicBezTo>
                    <a:pt x="1459" y="550"/>
                    <a:pt x="1471" y="551"/>
                    <a:pt x="1478" y="559"/>
                  </a:cubicBezTo>
                  <a:cubicBezTo>
                    <a:pt x="1484" y="567"/>
                    <a:pt x="1483" y="579"/>
                    <a:pt x="1475" y="585"/>
                  </a:cubicBezTo>
                  <a:cubicBezTo>
                    <a:pt x="1445" y="610"/>
                    <a:pt x="1414" y="633"/>
                    <a:pt x="1383" y="653"/>
                  </a:cubicBezTo>
                  <a:cubicBezTo>
                    <a:pt x="1380" y="655"/>
                    <a:pt x="1377" y="656"/>
                    <a:pt x="1373" y="656"/>
                  </a:cubicBezTo>
                  <a:moveTo>
                    <a:pt x="838" y="636"/>
                  </a:moveTo>
                  <a:cubicBezTo>
                    <a:pt x="837" y="636"/>
                    <a:pt x="835" y="636"/>
                    <a:pt x="834" y="636"/>
                  </a:cubicBezTo>
                  <a:cubicBezTo>
                    <a:pt x="824" y="633"/>
                    <a:pt x="818" y="623"/>
                    <a:pt x="820" y="613"/>
                  </a:cubicBezTo>
                  <a:cubicBezTo>
                    <a:pt x="830" y="574"/>
                    <a:pt x="836" y="538"/>
                    <a:pt x="836" y="507"/>
                  </a:cubicBezTo>
                  <a:cubicBezTo>
                    <a:pt x="837" y="496"/>
                    <a:pt x="845" y="488"/>
                    <a:pt x="855" y="488"/>
                  </a:cubicBezTo>
                  <a:cubicBezTo>
                    <a:pt x="866" y="489"/>
                    <a:pt x="874" y="497"/>
                    <a:pt x="874" y="507"/>
                  </a:cubicBezTo>
                  <a:cubicBezTo>
                    <a:pt x="873" y="541"/>
                    <a:pt x="867" y="580"/>
                    <a:pt x="856" y="622"/>
                  </a:cubicBezTo>
                  <a:cubicBezTo>
                    <a:pt x="854" y="631"/>
                    <a:pt x="847" y="636"/>
                    <a:pt x="838" y="636"/>
                  </a:cubicBezTo>
                  <a:moveTo>
                    <a:pt x="564" y="525"/>
                  </a:moveTo>
                  <a:cubicBezTo>
                    <a:pt x="562" y="525"/>
                    <a:pt x="559" y="525"/>
                    <a:pt x="557" y="524"/>
                  </a:cubicBezTo>
                  <a:cubicBezTo>
                    <a:pt x="548" y="520"/>
                    <a:pt x="543" y="510"/>
                    <a:pt x="546" y="500"/>
                  </a:cubicBezTo>
                  <a:cubicBezTo>
                    <a:pt x="560" y="463"/>
                    <a:pt x="584" y="428"/>
                    <a:pt x="614" y="401"/>
                  </a:cubicBezTo>
                  <a:cubicBezTo>
                    <a:pt x="621" y="394"/>
                    <a:pt x="633" y="395"/>
                    <a:pt x="640" y="402"/>
                  </a:cubicBezTo>
                  <a:cubicBezTo>
                    <a:pt x="647" y="410"/>
                    <a:pt x="646" y="422"/>
                    <a:pt x="639" y="429"/>
                  </a:cubicBezTo>
                  <a:cubicBezTo>
                    <a:pt x="614" y="452"/>
                    <a:pt x="593" y="482"/>
                    <a:pt x="581" y="513"/>
                  </a:cubicBezTo>
                  <a:cubicBezTo>
                    <a:pt x="579" y="521"/>
                    <a:pt x="571" y="525"/>
                    <a:pt x="564" y="525"/>
                  </a:cubicBezTo>
                  <a:moveTo>
                    <a:pt x="1546" y="514"/>
                  </a:moveTo>
                  <a:cubicBezTo>
                    <a:pt x="1541" y="514"/>
                    <a:pt x="1536" y="512"/>
                    <a:pt x="1533" y="508"/>
                  </a:cubicBezTo>
                  <a:cubicBezTo>
                    <a:pt x="1525" y="501"/>
                    <a:pt x="1525" y="489"/>
                    <a:pt x="1532" y="482"/>
                  </a:cubicBezTo>
                  <a:cubicBezTo>
                    <a:pt x="1558" y="456"/>
                    <a:pt x="1583" y="429"/>
                    <a:pt x="1606" y="400"/>
                  </a:cubicBezTo>
                  <a:cubicBezTo>
                    <a:pt x="1613" y="392"/>
                    <a:pt x="1625" y="391"/>
                    <a:pt x="1632" y="398"/>
                  </a:cubicBezTo>
                  <a:cubicBezTo>
                    <a:pt x="1640" y="404"/>
                    <a:pt x="1642" y="416"/>
                    <a:pt x="1635" y="424"/>
                  </a:cubicBezTo>
                  <a:cubicBezTo>
                    <a:pt x="1611" y="453"/>
                    <a:pt x="1585" y="482"/>
                    <a:pt x="1559" y="508"/>
                  </a:cubicBezTo>
                  <a:cubicBezTo>
                    <a:pt x="1555" y="512"/>
                    <a:pt x="1550" y="514"/>
                    <a:pt x="1546" y="514"/>
                  </a:cubicBezTo>
                  <a:moveTo>
                    <a:pt x="20" y="505"/>
                  </a:moveTo>
                  <a:cubicBezTo>
                    <a:pt x="10" y="505"/>
                    <a:pt x="2" y="498"/>
                    <a:pt x="1" y="488"/>
                  </a:cubicBezTo>
                  <a:cubicBezTo>
                    <a:pt x="1" y="476"/>
                    <a:pt x="0" y="463"/>
                    <a:pt x="0" y="451"/>
                  </a:cubicBezTo>
                  <a:cubicBezTo>
                    <a:pt x="0" y="441"/>
                    <a:pt x="0" y="432"/>
                    <a:pt x="1" y="422"/>
                  </a:cubicBezTo>
                  <a:cubicBezTo>
                    <a:pt x="1" y="404"/>
                    <a:pt x="1" y="404"/>
                    <a:pt x="1" y="404"/>
                  </a:cubicBezTo>
                  <a:cubicBezTo>
                    <a:pt x="2" y="395"/>
                    <a:pt x="2" y="385"/>
                    <a:pt x="2" y="374"/>
                  </a:cubicBezTo>
                  <a:cubicBezTo>
                    <a:pt x="3" y="364"/>
                    <a:pt x="11" y="356"/>
                    <a:pt x="22" y="356"/>
                  </a:cubicBezTo>
                  <a:cubicBezTo>
                    <a:pt x="32" y="356"/>
                    <a:pt x="40" y="365"/>
                    <a:pt x="40" y="375"/>
                  </a:cubicBezTo>
                  <a:cubicBezTo>
                    <a:pt x="39" y="386"/>
                    <a:pt x="39" y="396"/>
                    <a:pt x="39" y="405"/>
                  </a:cubicBezTo>
                  <a:cubicBezTo>
                    <a:pt x="38" y="423"/>
                    <a:pt x="38" y="423"/>
                    <a:pt x="38" y="423"/>
                  </a:cubicBezTo>
                  <a:cubicBezTo>
                    <a:pt x="38" y="433"/>
                    <a:pt x="38" y="442"/>
                    <a:pt x="38" y="451"/>
                  </a:cubicBezTo>
                  <a:cubicBezTo>
                    <a:pt x="38" y="463"/>
                    <a:pt x="38" y="474"/>
                    <a:pt x="38" y="486"/>
                  </a:cubicBezTo>
                  <a:cubicBezTo>
                    <a:pt x="39" y="496"/>
                    <a:pt x="31" y="505"/>
                    <a:pt x="21" y="505"/>
                  </a:cubicBezTo>
                  <a:cubicBezTo>
                    <a:pt x="20" y="505"/>
                    <a:pt x="20" y="505"/>
                    <a:pt x="20" y="505"/>
                  </a:cubicBezTo>
                  <a:moveTo>
                    <a:pt x="827" y="420"/>
                  </a:moveTo>
                  <a:cubicBezTo>
                    <a:pt x="821" y="420"/>
                    <a:pt x="816" y="417"/>
                    <a:pt x="812" y="413"/>
                  </a:cubicBezTo>
                  <a:cubicBezTo>
                    <a:pt x="800" y="398"/>
                    <a:pt x="783" y="389"/>
                    <a:pt x="760" y="385"/>
                  </a:cubicBezTo>
                  <a:cubicBezTo>
                    <a:pt x="749" y="383"/>
                    <a:pt x="738" y="383"/>
                    <a:pt x="727" y="385"/>
                  </a:cubicBezTo>
                  <a:cubicBezTo>
                    <a:pt x="717" y="386"/>
                    <a:pt x="708" y="379"/>
                    <a:pt x="707" y="368"/>
                  </a:cubicBezTo>
                  <a:cubicBezTo>
                    <a:pt x="705" y="358"/>
                    <a:pt x="713" y="349"/>
                    <a:pt x="723" y="348"/>
                  </a:cubicBezTo>
                  <a:cubicBezTo>
                    <a:pt x="737" y="346"/>
                    <a:pt x="752" y="346"/>
                    <a:pt x="766" y="348"/>
                  </a:cubicBezTo>
                  <a:cubicBezTo>
                    <a:pt x="798" y="354"/>
                    <a:pt x="823" y="367"/>
                    <a:pt x="841" y="389"/>
                  </a:cubicBezTo>
                  <a:cubicBezTo>
                    <a:pt x="847" y="397"/>
                    <a:pt x="846" y="409"/>
                    <a:pt x="838" y="416"/>
                  </a:cubicBezTo>
                  <a:cubicBezTo>
                    <a:pt x="835" y="418"/>
                    <a:pt x="831" y="420"/>
                    <a:pt x="827" y="420"/>
                  </a:cubicBezTo>
                  <a:moveTo>
                    <a:pt x="1688" y="342"/>
                  </a:moveTo>
                  <a:cubicBezTo>
                    <a:pt x="1685" y="342"/>
                    <a:pt x="1681" y="340"/>
                    <a:pt x="1678" y="338"/>
                  </a:cubicBezTo>
                  <a:cubicBezTo>
                    <a:pt x="1669" y="332"/>
                    <a:pt x="1667" y="321"/>
                    <a:pt x="1673" y="312"/>
                  </a:cubicBezTo>
                  <a:cubicBezTo>
                    <a:pt x="1693" y="283"/>
                    <a:pt x="1712" y="253"/>
                    <a:pt x="1730" y="223"/>
                  </a:cubicBezTo>
                  <a:cubicBezTo>
                    <a:pt x="1735" y="214"/>
                    <a:pt x="1748" y="209"/>
                    <a:pt x="1757" y="214"/>
                  </a:cubicBezTo>
                  <a:cubicBezTo>
                    <a:pt x="1765" y="219"/>
                    <a:pt x="1770" y="229"/>
                    <a:pt x="1765" y="238"/>
                  </a:cubicBezTo>
                  <a:cubicBezTo>
                    <a:pt x="1763" y="241"/>
                    <a:pt x="1763" y="241"/>
                    <a:pt x="1763" y="241"/>
                  </a:cubicBezTo>
                  <a:cubicBezTo>
                    <a:pt x="1744" y="273"/>
                    <a:pt x="1724" y="304"/>
                    <a:pt x="1704" y="333"/>
                  </a:cubicBezTo>
                  <a:cubicBezTo>
                    <a:pt x="1700" y="339"/>
                    <a:pt x="1694" y="342"/>
                    <a:pt x="1688" y="342"/>
                  </a:cubicBezTo>
                  <a:moveTo>
                    <a:pt x="34" y="282"/>
                  </a:moveTo>
                  <a:cubicBezTo>
                    <a:pt x="32" y="282"/>
                    <a:pt x="31" y="282"/>
                    <a:pt x="29" y="282"/>
                  </a:cubicBezTo>
                  <a:cubicBezTo>
                    <a:pt x="19" y="279"/>
                    <a:pt x="13" y="269"/>
                    <a:pt x="15" y="259"/>
                  </a:cubicBezTo>
                  <a:cubicBezTo>
                    <a:pt x="30" y="197"/>
                    <a:pt x="59" y="166"/>
                    <a:pt x="100" y="166"/>
                  </a:cubicBezTo>
                  <a:cubicBezTo>
                    <a:pt x="100" y="166"/>
                    <a:pt x="100" y="166"/>
                    <a:pt x="100" y="166"/>
                  </a:cubicBezTo>
                  <a:cubicBezTo>
                    <a:pt x="110" y="166"/>
                    <a:pt x="119" y="174"/>
                    <a:pt x="119" y="184"/>
                  </a:cubicBezTo>
                  <a:cubicBezTo>
                    <a:pt x="119" y="194"/>
                    <a:pt x="110" y="203"/>
                    <a:pt x="100" y="203"/>
                  </a:cubicBezTo>
                  <a:cubicBezTo>
                    <a:pt x="78" y="203"/>
                    <a:pt x="62" y="225"/>
                    <a:pt x="52" y="268"/>
                  </a:cubicBezTo>
                  <a:cubicBezTo>
                    <a:pt x="50" y="276"/>
                    <a:pt x="42" y="282"/>
                    <a:pt x="34" y="282"/>
                  </a:cubicBezTo>
                  <a:moveTo>
                    <a:pt x="1799" y="147"/>
                  </a:moveTo>
                  <a:cubicBezTo>
                    <a:pt x="1797" y="147"/>
                    <a:pt x="1794" y="147"/>
                    <a:pt x="1792" y="146"/>
                  </a:cubicBezTo>
                  <a:cubicBezTo>
                    <a:pt x="1783" y="142"/>
                    <a:pt x="1778" y="131"/>
                    <a:pt x="1782" y="121"/>
                  </a:cubicBezTo>
                  <a:cubicBezTo>
                    <a:pt x="1802" y="74"/>
                    <a:pt x="1806" y="49"/>
                    <a:pt x="1806" y="35"/>
                  </a:cubicBezTo>
                  <a:cubicBezTo>
                    <a:pt x="1806" y="31"/>
                    <a:pt x="1806" y="28"/>
                    <a:pt x="1805" y="25"/>
                  </a:cubicBezTo>
                  <a:cubicBezTo>
                    <a:pt x="1803" y="15"/>
                    <a:pt x="1809" y="5"/>
                    <a:pt x="1819" y="2"/>
                  </a:cubicBezTo>
                  <a:cubicBezTo>
                    <a:pt x="1829" y="0"/>
                    <a:pt x="1839" y="6"/>
                    <a:pt x="1841" y="16"/>
                  </a:cubicBezTo>
                  <a:cubicBezTo>
                    <a:pt x="1843" y="22"/>
                    <a:pt x="1844" y="28"/>
                    <a:pt x="1844" y="35"/>
                  </a:cubicBezTo>
                  <a:cubicBezTo>
                    <a:pt x="1844" y="60"/>
                    <a:pt x="1835" y="94"/>
                    <a:pt x="1817" y="136"/>
                  </a:cubicBezTo>
                  <a:cubicBezTo>
                    <a:pt x="1813" y="143"/>
                    <a:pt x="1807" y="147"/>
                    <a:pt x="1799" y="147"/>
                  </a:cubicBezTo>
                </a:path>
              </a:pathLst>
            </a:custGeom>
            <a:solidFill>
              <a:srgbClr val="5BA6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40" name="Freeform 231">
              <a:extLst>
                <a:ext uri="{FF2B5EF4-FFF2-40B4-BE49-F238E27FC236}">
                  <a16:creationId xmlns:a16="http://schemas.microsoft.com/office/drawing/2014/main" id="{8EC6632B-DBA4-4CD1-B53C-DF5B56DFE7E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21" y="1400"/>
              <a:ext cx="780" cy="742"/>
            </a:xfrm>
            <a:custGeom>
              <a:avLst/>
              <a:gdLst>
                <a:gd name="T0" fmla="*/ 443 w 1686"/>
                <a:gd name="T1" fmla="*/ 1567 h 1604"/>
                <a:gd name="T2" fmla="*/ 558 w 1686"/>
                <a:gd name="T3" fmla="*/ 1594 h 1604"/>
                <a:gd name="T4" fmla="*/ 331 w 1686"/>
                <a:gd name="T5" fmla="*/ 1599 h 1604"/>
                <a:gd name="T6" fmla="*/ 204 w 1686"/>
                <a:gd name="T7" fmla="*/ 1554 h 1604"/>
                <a:gd name="T8" fmla="*/ 350 w 1686"/>
                <a:gd name="T9" fmla="*/ 1582 h 1604"/>
                <a:gd name="T10" fmla="*/ 646 w 1686"/>
                <a:gd name="T11" fmla="*/ 1555 h 1604"/>
                <a:gd name="T12" fmla="*/ 784 w 1686"/>
                <a:gd name="T13" fmla="*/ 1499 h 1604"/>
                <a:gd name="T14" fmla="*/ 664 w 1686"/>
                <a:gd name="T15" fmla="*/ 1568 h 1604"/>
                <a:gd name="T16" fmla="*/ 9 w 1686"/>
                <a:gd name="T17" fmla="*/ 1477 h 1604"/>
                <a:gd name="T18" fmla="*/ 125 w 1686"/>
                <a:gd name="T19" fmla="*/ 1503 h 1604"/>
                <a:gd name="T20" fmla="*/ 861 w 1686"/>
                <a:gd name="T21" fmla="*/ 1466 h 1604"/>
                <a:gd name="T22" fmla="*/ 927 w 1686"/>
                <a:gd name="T23" fmla="*/ 1357 h 1604"/>
                <a:gd name="T24" fmla="*/ 873 w 1686"/>
                <a:gd name="T25" fmla="*/ 1462 h 1604"/>
                <a:gd name="T26" fmla="*/ 1057 w 1686"/>
                <a:gd name="T27" fmla="*/ 1353 h 1604"/>
                <a:gd name="T28" fmla="*/ 1145 w 1686"/>
                <a:gd name="T29" fmla="*/ 1323 h 1604"/>
                <a:gd name="T30" fmla="*/ 1173 w 1686"/>
                <a:gd name="T31" fmla="*/ 1360 h 1604"/>
                <a:gd name="T32" fmla="*/ 1264 w 1686"/>
                <a:gd name="T33" fmla="*/ 1326 h 1604"/>
                <a:gd name="T34" fmla="*/ 1389 w 1686"/>
                <a:gd name="T35" fmla="*/ 1247 h 1604"/>
                <a:gd name="T36" fmla="*/ 1281 w 1686"/>
                <a:gd name="T37" fmla="*/ 1338 h 1604"/>
                <a:gd name="T38" fmla="*/ 849 w 1686"/>
                <a:gd name="T39" fmla="*/ 1250 h 1604"/>
                <a:gd name="T40" fmla="*/ 962 w 1686"/>
                <a:gd name="T41" fmla="*/ 1284 h 1604"/>
                <a:gd name="T42" fmla="*/ 1001 w 1686"/>
                <a:gd name="T43" fmla="*/ 1293 h 1604"/>
                <a:gd name="T44" fmla="*/ 1018 w 1686"/>
                <a:gd name="T45" fmla="*/ 1165 h 1604"/>
                <a:gd name="T46" fmla="*/ 1018 w 1686"/>
                <a:gd name="T47" fmla="*/ 1282 h 1604"/>
                <a:gd name="T48" fmla="*/ 1438 w 1686"/>
                <a:gd name="T49" fmla="*/ 1191 h 1604"/>
                <a:gd name="T50" fmla="*/ 1519 w 1686"/>
                <a:gd name="T51" fmla="*/ 1065 h 1604"/>
                <a:gd name="T52" fmla="*/ 1449 w 1686"/>
                <a:gd name="T53" fmla="*/ 1194 h 1604"/>
                <a:gd name="T54" fmla="*/ 769 w 1686"/>
                <a:gd name="T55" fmla="*/ 1044 h 1604"/>
                <a:gd name="T56" fmla="*/ 807 w 1686"/>
                <a:gd name="T57" fmla="*/ 1033 h 1604"/>
                <a:gd name="T58" fmla="*/ 811 w 1686"/>
                <a:gd name="T59" fmla="*/ 1160 h 1604"/>
                <a:gd name="T60" fmla="*/ 1028 w 1686"/>
                <a:gd name="T61" fmla="*/ 1058 h 1604"/>
                <a:gd name="T62" fmla="*/ 1036 w 1686"/>
                <a:gd name="T63" fmla="*/ 940 h 1604"/>
                <a:gd name="T64" fmla="*/ 1563 w 1686"/>
                <a:gd name="T65" fmla="*/ 1001 h 1604"/>
                <a:gd name="T66" fmla="*/ 1590 w 1686"/>
                <a:gd name="T67" fmla="*/ 874 h 1604"/>
                <a:gd name="T68" fmla="*/ 1579 w 1686"/>
                <a:gd name="T69" fmla="*/ 991 h 1604"/>
                <a:gd name="T70" fmla="*/ 813 w 1686"/>
                <a:gd name="T71" fmla="*/ 943 h 1604"/>
                <a:gd name="T72" fmla="*/ 920 w 1686"/>
                <a:gd name="T73" fmla="*/ 875 h 1604"/>
                <a:gd name="T74" fmla="*/ 928 w 1686"/>
                <a:gd name="T75" fmla="*/ 913 h 1604"/>
                <a:gd name="T76" fmla="*/ 840 w 1686"/>
                <a:gd name="T77" fmla="*/ 942 h 1604"/>
                <a:gd name="T78" fmla="*/ 1633 w 1686"/>
                <a:gd name="T79" fmla="*/ 790 h 1604"/>
                <a:gd name="T80" fmla="*/ 1658 w 1686"/>
                <a:gd name="T81" fmla="*/ 643 h 1604"/>
                <a:gd name="T82" fmla="*/ 1637 w 1686"/>
                <a:gd name="T83" fmla="*/ 791 h 1604"/>
                <a:gd name="T84" fmla="*/ 1646 w 1686"/>
                <a:gd name="T85" fmla="*/ 549 h 1604"/>
                <a:gd name="T86" fmla="*/ 1667 w 1686"/>
                <a:gd name="T87" fmla="*/ 419 h 1604"/>
                <a:gd name="T88" fmla="*/ 1686 w 1686"/>
                <a:gd name="T89" fmla="*/ 454 h 1604"/>
                <a:gd name="T90" fmla="*/ 1660 w 1686"/>
                <a:gd name="T91" fmla="*/ 345 h 1604"/>
                <a:gd name="T92" fmla="*/ 1635 w 1686"/>
                <a:gd name="T93" fmla="*/ 198 h 1604"/>
                <a:gd name="T94" fmla="*/ 1663 w 1686"/>
                <a:gd name="T95" fmla="*/ 345 h 1604"/>
                <a:gd name="T96" fmla="*/ 1593 w 1686"/>
                <a:gd name="T97" fmla="*/ 113 h 1604"/>
                <a:gd name="T98" fmla="*/ 1549 w 1686"/>
                <a:gd name="T99" fmla="*/ 1 h 1604"/>
                <a:gd name="T100" fmla="*/ 1617 w 1686"/>
                <a:gd name="T101" fmla="*/ 125 h 16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686" h="1604">
                  <a:moveTo>
                    <a:pt x="443" y="1604"/>
                  </a:moveTo>
                  <a:cubicBezTo>
                    <a:pt x="433" y="1604"/>
                    <a:pt x="425" y="1596"/>
                    <a:pt x="425" y="1586"/>
                  </a:cubicBezTo>
                  <a:cubicBezTo>
                    <a:pt x="424" y="1575"/>
                    <a:pt x="433" y="1567"/>
                    <a:pt x="443" y="1567"/>
                  </a:cubicBezTo>
                  <a:cubicBezTo>
                    <a:pt x="479" y="1566"/>
                    <a:pt x="516" y="1563"/>
                    <a:pt x="552" y="1557"/>
                  </a:cubicBezTo>
                  <a:cubicBezTo>
                    <a:pt x="562" y="1555"/>
                    <a:pt x="571" y="1562"/>
                    <a:pt x="573" y="1572"/>
                  </a:cubicBezTo>
                  <a:cubicBezTo>
                    <a:pt x="575" y="1583"/>
                    <a:pt x="568" y="1592"/>
                    <a:pt x="558" y="1594"/>
                  </a:cubicBezTo>
                  <a:cubicBezTo>
                    <a:pt x="520" y="1600"/>
                    <a:pt x="482" y="1603"/>
                    <a:pt x="444" y="1604"/>
                  </a:cubicBezTo>
                  <a:lnTo>
                    <a:pt x="443" y="1604"/>
                  </a:lnTo>
                  <a:close/>
                  <a:moveTo>
                    <a:pt x="331" y="1599"/>
                  </a:moveTo>
                  <a:cubicBezTo>
                    <a:pt x="331" y="1599"/>
                    <a:pt x="330" y="1598"/>
                    <a:pt x="329" y="1598"/>
                  </a:cubicBezTo>
                  <a:cubicBezTo>
                    <a:pt x="291" y="1594"/>
                    <a:pt x="253" y="1586"/>
                    <a:pt x="217" y="1577"/>
                  </a:cubicBezTo>
                  <a:cubicBezTo>
                    <a:pt x="207" y="1574"/>
                    <a:pt x="201" y="1564"/>
                    <a:pt x="204" y="1554"/>
                  </a:cubicBezTo>
                  <a:cubicBezTo>
                    <a:pt x="206" y="1544"/>
                    <a:pt x="217" y="1538"/>
                    <a:pt x="227" y="1541"/>
                  </a:cubicBezTo>
                  <a:cubicBezTo>
                    <a:pt x="261" y="1550"/>
                    <a:pt x="297" y="1557"/>
                    <a:pt x="334" y="1561"/>
                  </a:cubicBezTo>
                  <a:cubicBezTo>
                    <a:pt x="344" y="1563"/>
                    <a:pt x="351" y="1572"/>
                    <a:pt x="350" y="1582"/>
                  </a:cubicBezTo>
                  <a:cubicBezTo>
                    <a:pt x="349" y="1592"/>
                    <a:pt x="341" y="1599"/>
                    <a:pt x="331" y="1599"/>
                  </a:cubicBezTo>
                  <a:close/>
                  <a:moveTo>
                    <a:pt x="664" y="1568"/>
                  </a:moveTo>
                  <a:cubicBezTo>
                    <a:pt x="656" y="1568"/>
                    <a:pt x="648" y="1563"/>
                    <a:pt x="646" y="1555"/>
                  </a:cubicBezTo>
                  <a:cubicBezTo>
                    <a:pt x="643" y="1545"/>
                    <a:pt x="648" y="1535"/>
                    <a:pt x="658" y="1532"/>
                  </a:cubicBezTo>
                  <a:cubicBezTo>
                    <a:pt x="693" y="1521"/>
                    <a:pt x="727" y="1507"/>
                    <a:pt x="759" y="1491"/>
                  </a:cubicBezTo>
                  <a:cubicBezTo>
                    <a:pt x="768" y="1486"/>
                    <a:pt x="779" y="1489"/>
                    <a:pt x="784" y="1499"/>
                  </a:cubicBezTo>
                  <a:cubicBezTo>
                    <a:pt x="789" y="1508"/>
                    <a:pt x="785" y="1519"/>
                    <a:pt x="776" y="1524"/>
                  </a:cubicBezTo>
                  <a:cubicBezTo>
                    <a:pt x="743" y="1541"/>
                    <a:pt x="707" y="1556"/>
                    <a:pt x="669" y="1567"/>
                  </a:cubicBezTo>
                  <a:cubicBezTo>
                    <a:pt x="667" y="1568"/>
                    <a:pt x="666" y="1568"/>
                    <a:pt x="664" y="1568"/>
                  </a:cubicBezTo>
                  <a:close/>
                  <a:moveTo>
                    <a:pt x="117" y="1539"/>
                  </a:moveTo>
                  <a:cubicBezTo>
                    <a:pt x="114" y="1539"/>
                    <a:pt x="111" y="1538"/>
                    <a:pt x="109" y="1537"/>
                  </a:cubicBezTo>
                  <a:cubicBezTo>
                    <a:pt x="72" y="1520"/>
                    <a:pt x="39" y="1500"/>
                    <a:pt x="9" y="1477"/>
                  </a:cubicBezTo>
                  <a:cubicBezTo>
                    <a:pt x="1" y="1471"/>
                    <a:pt x="0" y="1459"/>
                    <a:pt x="6" y="1451"/>
                  </a:cubicBezTo>
                  <a:cubicBezTo>
                    <a:pt x="12" y="1443"/>
                    <a:pt x="24" y="1441"/>
                    <a:pt x="32" y="1448"/>
                  </a:cubicBezTo>
                  <a:cubicBezTo>
                    <a:pt x="60" y="1469"/>
                    <a:pt x="91" y="1487"/>
                    <a:pt x="125" y="1503"/>
                  </a:cubicBezTo>
                  <a:cubicBezTo>
                    <a:pt x="134" y="1508"/>
                    <a:pt x="138" y="1519"/>
                    <a:pt x="133" y="1528"/>
                  </a:cubicBezTo>
                  <a:cubicBezTo>
                    <a:pt x="130" y="1535"/>
                    <a:pt x="124" y="1539"/>
                    <a:pt x="117" y="1539"/>
                  </a:cubicBezTo>
                  <a:close/>
                  <a:moveTo>
                    <a:pt x="861" y="1466"/>
                  </a:moveTo>
                  <a:cubicBezTo>
                    <a:pt x="856" y="1466"/>
                    <a:pt x="850" y="1463"/>
                    <a:pt x="847" y="1459"/>
                  </a:cubicBezTo>
                  <a:cubicBezTo>
                    <a:pt x="840" y="1451"/>
                    <a:pt x="842" y="1439"/>
                    <a:pt x="850" y="1432"/>
                  </a:cubicBezTo>
                  <a:cubicBezTo>
                    <a:pt x="879" y="1410"/>
                    <a:pt x="905" y="1384"/>
                    <a:pt x="927" y="1357"/>
                  </a:cubicBezTo>
                  <a:cubicBezTo>
                    <a:pt x="933" y="1349"/>
                    <a:pt x="945" y="1348"/>
                    <a:pt x="953" y="1354"/>
                  </a:cubicBezTo>
                  <a:cubicBezTo>
                    <a:pt x="961" y="1361"/>
                    <a:pt x="962" y="1373"/>
                    <a:pt x="956" y="1381"/>
                  </a:cubicBezTo>
                  <a:cubicBezTo>
                    <a:pt x="932" y="1410"/>
                    <a:pt x="904" y="1437"/>
                    <a:pt x="873" y="1462"/>
                  </a:cubicBezTo>
                  <a:cubicBezTo>
                    <a:pt x="870" y="1464"/>
                    <a:pt x="866" y="1466"/>
                    <a:pt x="861" y="1466"/>
                  </a:cubicBezTo>
                  <a:close/>
                  <a:moveTo>
                    <a:pt x="1143" y="1361"/>
                  </a:moveTo>
                  <a:cubicBezTo>
                    <a:pt x="1115" y="1361"/>
                    <a:pt x="1086" y="1358"/>
                    <a:pt x="1057" y="1353"/>
                  </a:cubicBezTo>
                  <a:cubicBezTo>
                    <a:pt x="1047" y="1351"/>
                    <a:pt x="1040" y="1341"/>
                    <a:pt x="1042" y="1331"/>
                  </a:cubicBezTo>
                  <a:cubicBezTo>
                    <a:pt x="1044" y="1321"/>
                    <a:pt x="1054" y="1314"/>
                    <a:pt x="1064" y="1316"/>
                  </a:cubicBezTo>
                  <a:cubicBezTo>
                    <a:pt x="1091" y="1321"/>
                    <a:pt x="1117" y="1323"/>
                    <a:pt x="1145" y="1323"/>
                  </a:cubicBezTo>
                  <a:cubicBezTo>
                    <a:pt x="1153" y="1323"/>
                    <a:pt x="1162" y="1323"/>
                    <a:pt x="1171" y="1322"/>
                  </a:cubicBezTo>
                  <a:cubicBezTo>
                    <a:pt x="1182" y="1322"/>
                    <a:pt x="1190" y="1330"/>
                    <a:pt x="1191" y="1340"/>
                  </a:cubicBezTo>
                  <a:cubicBezTo>
                    <a:pt x="1191" y="1350"/>
                    <a:pt x="1183" y="1359"/>
                    <a:pt x="1173" y="1360"/>
                  </a:cubicBezTo>
                  <a:cubicBezTo>
                    <a:pt x="1163" y="1360"/>
                    <a:pt x="1154" y="1361"/>
                    <a:pt x="1143" y="1361"/>
                  </a:cubicBezTo>
                  <a:close/>
                  <a:moveTo>
                    <a:pt x="1281" y="1338"/>
                  </a:moveTo>
                  <a:cubicBezTo>
                    <a:pt x="1274" y="1338"/>
                    <a:pt x="1267" y="1333"/>
                    <a:pt x="1264" y="1326"/>
                  </a:cubicBezTo>
                  <a:cubicBezTo>
                    <a:pt x="1260" y="1316"/>
                    <a:pt x="1265" y="1305"/>
                    <a:pt x="1275" y="1302"/>
                  </a:cubicBezTo>
                  <a:cubicBezTo>
                    <a:pt x="1305" y="1290"/>
                    <a:pt x="1335" y="1272"/>
                    <a:pt x="1363" y="1246"/>
                  </a:cubicBezTo>
                  <a:cubicBezTo>
                    <a:pt x="1371" y="1239"/>
                    <a:pt x="1383" y="1240"/>
                    <a:pt x="1389" y="1247"/>
                  </a:cubicBezTo>
                  <a:cubicBezTo>
                    <a:pt x="1396" y="1255"/>
                    <a:pt x="1396" y="1267"/>
                    <a:pt x="1388" y="1274"/>
                  </a:cubicBezTo>
                  <a:cubicBezTo>
                    <a:pt x="1356" y="1303"/>
                    <a:pt x="1322" y="1324"/>
                    <a:pt x="1288" y="1337"/>
                  </a:cubicBezTo>
                  <a:cubicBezTo>
                    <a:pt x="1286" y="1337"/>
                    <a:pt x="1284" y="1338"/>
                    <a:pt x="1281" y="1338"/>
                  </a:cubicBezTo>
                  <a:close/>
                  <a:moveTo>
                    <a:pt x="954" y="1320"/>
                  </a:moveTo>
                  <a:cubicBezTo>
                    <a:pt x="951" y="1320"/>
                    <a:pt x="949" y="1319"/>
                    <a:pt x="946" y="1318"/>
                  </a:cubicBezTo>
                  <a:cubicBezTo>
                    <a:pt x="908" y="1300"/>
                    <a:pt x="875" y="1277"/>
                    <a:pt x="849" y="1250"/>
                  </a:cubicBezTo>
                  <a:cubicBezTo>
                    <a:pt x="842" y="1243"/>
                    <a:pt x="842" y="1231"/>
                    <a:pt x="849" y="1224"/>
                  </a:cubicBezTo>
                  <a:cubicBezTo>
                    <a:pt x="857" y="1217"/>
                    <a:pt x="869" y="1217"/>
                    <a:pt x="876" y="1224"/>
                  </a:cubicBezTo>
                  <a:cubicBezTo>
                    <a:pt x="899" y="1248"/>
                    <a:pt x="928" y="1268"/>
                    <a:pt x="962" y="1284"/>
                  </a:cubicBezTo>
                  <a:cubicBezTo>
                    <a:pt x="971" y="1288"/>
                    <a:pt x="975" y="1300"/>
                    <a:pt x="971" y="1309"/>
                  </a:cubicBezTo>
                  <a:cubicBezTo>
                    <a:pt x="968" y="1316"/>
                    <a:pt x="961" y="1320"/>
                    <a:pt x="954" y="1320"/>
                  </a:cubicBezTo>
                  <a:close/>
                  <a:moveTo>
                    <a:pt x="1001" y="1293"/>
                  </a:moveTo>
                  <a:cubicBezTo>
                    <a:pt x="998" y="1293"/>
                    <a:pt x="995" y="1292"/>
                    <a:pt x="993" y="1291"/>
                  </a:cubicBezTo>
                  <a:cubicBezTo>
                    <a:pt x="983" y="1287"/>
                    <a:pt x="979" y="1276"/>
                    <a:pt x="984" y="1266"/>
                  </a:cubicBezTo>
                  <a:cubicBezTo>
                    <a:pt x="999" y="1234"/>
                    <a:pt x="1010" y="1200"/>
                    <a:pt x="1018" y="1165"/>
                  </a:cubicBezTo>
                  <a:cubicBezTo>
                    <a:pt x="1020" y="1154"/>
                    <a:pt x="1030" y="1148"/>
                    <a:pt x="1040" y="1150"/>
                  </a:cubicBezTo>
                  <a:cubicBezTo>
                    <a:pt x="1050" y="1152"/>
                    <a:pt x="1057" y="1162"/>
                    <a:pt x="1054" y="1172"/>
                  </a:cubicBezTo>
                  <a:cubicBezTo>
                    <a:pt x="1046" y="1211"/>
                    <a:pt x="1034" y="1248"/>
                    <a:pt x="1018" y="1282"/>
                  </a:cubicBezTo>
                  <a:cubicBezTo>
                    <a:pt x="1014" y="1289"/>
                    <a:pt x="1008" y="1293"/>
                    <a:pt x="1001" y="1293"/>
                  </a:cubicBezTo>
                  <a:close/>
                  <a:moveTo>
                    <a:pt x="1449" y="1194"/>
                  </a:moveTo>
                  <a:cubicBezTo>
                    <a:pt x="1445" y="1194"/>
                    <a:pt x="1442" y="1193"/>
                    <a:pt x="1438" y="1191"/>
                  </a:cubicBezTo>
                  <a:cubicBezTo>
                    <a:pt x="1430" y="1185"/>
                    <a:pt x="1428" y="1173"/>
                    <a:pt x="1434" y="1165"/>
                  </a:cubicBezTo>
                  <a:cubicBezTo>
                    <a:pt x="1453" y="1139"/>
                    <a:pt x="1472" y="1108"/>
                    <a:pt x="1493" y="1072"/>
                  </a:cubicBezTo>
                  <a:cubicBezTo>
                    <a:pt x="1498" y="1063"/>
                    <a:pt x="1510" y="1060"/>
                    <a:pt x="1519" y="1065"/>
                  </a:cubicBezTo>
                  <a:cubicBezTo>
                    <a:pt x="1528" y="1070"/>
                    <a:pt x="1531" y="1081"/>
                    <a:pt x="1526" y="1090"/>
                  </a:cubicBezTo>
                  <a:cubicBezTo>
                    <a:pt x="1504" y="1128"/>
                    <a:pt x="1484" y="1160"/>
                    <a:pt x="1464" y="1187"/>
                  </a:cubicBezTo>
                  <a:cubicBezTo>
                    <a:pt x="1461" y="1192"/>
                    <a:pt x="1455" y="1194"/>
                    <a:pt x="1449" y="1194"/>
                  </a:cubicBezTo>
                  <a:close/>
                  <a:moveTo>
                    <a:pt x="805" y="1161"/>
                  </a:moveTo>
                  <a:cubicBezTo>
                    <a:pt x="797" y="1161"/>
                    <a:pt x="790" y="1156"/>
                    <a:pt x="787" y="1148"/>
                  </a:cubicBezTo>
                  <a:cubicBezTo>
                    <a:pt x="776" y="1114"/>
                    <a:pt x="769" y="1078"/>
                    <a:pt x="769" y="1044"/>
                  </a:cubicBezTo>
                  <a:cubicBezTo>
                    <a:pt x="769" y="1040"/>
                    <a:pt x="769" y="1035"/>
                    <a:pt x="770" y="1031"/>
                  </a:cubicBezTo>
                  <a:cubicBezTo>
                    <a:pt x="770" y="1021"/>
                    <a:pt x="779" y="1013"/>
                    <a:pt x="789" y="1014"/>
                  </a:cubicBezTo>
                  <a:cubicBezTo>
                    <a:pt x="800" y="1014"/>
                    <a:pt x="807" y="1023"/>
                    <a:pt x="807" y="1033"/>
                  </a:cubicBezTo>
                  <a:cubicBezTo>
                    <a:pt x="807" y="1037"/>
                    <a:pt x="807" y="1040"/>
                    <a:pt x="807" y="1044"/>
                  </a:cubicBezTo>
                  <a:cubicBezTo>
                    <a:pt x="807" y="1074"/>
                    <a:pt x="812" y="1106"/>
                    <a:pt x="823" y="1136"/>
                  </a:cubicBezTo>
                  <a:cubicBezTo>
                    <a:pt x="826" y="1146"/>
                    <a:pt x="821" y="1157"/>
                    <a:pt x="811" y="1160"/>
                  </a:cubicBezTo>
                  <a:cubicBezTo>
                    <a:pt x="809" y="1161"/>
                    <a:pt x="807" y="1161"/>
                    <a:pt x="805" y="1161"/>
                  </a:cubicBezTo>
                  <a:close/>
                  <a:moveTo>
                    <a:pt x="1047" y="1076"/>
                  </a:moveTo>
                  <a:cubicBezTo>
                    <a:pt x="1037" y="1076"/>
                    <a:pt x="1028" y="1068"/>
                    <a:pt x="1028" y="1058"/>
                  </a:cubicBezTo>
                  <a:cubicBezTo>
                    <a:pt x="1026" y="1017"/>
                    <a:pt x="1018" y="983"/>
                    <a:pt x="1004" y="959"/>
                  </a:cubicBezTo>
                  <a:cubicBezTo>
                    <a:pt x="999" y="950"/>
                    <a:pt x="1002" y="939"/>
                    <a:pt x="1011" y="933"/>
                  </a:cubicBezTo>
                  <a:cubicBezTo>
                    <a:pt x="1020" y="928"/>
                    <a:pt x="1031" y="931"/>
                    <a:pt x="1036" y="940"/>
                  </a:cubicBezTo>
                  <a:cubicBezTo>
                    <a:pt x="1054" y="970"/>
                    <a:pt x="1064" y="1009"/>
                    <a:pt x="1065" y="1057"/>
                  </a:cubicBezTo>
                  <a:cubicBezTo>
                    <a:pt x="1066" y="1067"/>
                    <a:pt x="1058" y="1076"/>
                    <a:pt x="1047" y="1076"/>
                  </a:cubicBezTo>
                  <a:close/>
                  <a:moveTo>
                    <a:pt x="1563" y="1001"/>
                  </a:moveTo>
                  <a:cubicBezTo>
                    <a:pt x="1560" y="1001"/>
                    <a:pt x="1557" y="1001"/>
                    <a:pt x="1554" y="999"/>
                  </a:cubicBezTo>
                  <a:cubicBezTo>
                    <a:pt x="1545" y="994"/>
                    <a:pt x="1542" y="983"/>
                    <a:pt x="1546" y="974"/>
                  </a:cubicBezTo>
                  <a:cubicBezTo>
                    <a:pt x="1563" y="943"/>
                    <a:pt x="1577" y="910"/>
                    <a:pt x="1590" y="874"/>
                  </a:cubicBezTo>
                  <a:cubicBezTo>
                    <a:pt x="1593" y="864"/>
                    <a:pt x="1604" y="859"/>
                    <a:pt x="1613" y="862"/>
                  </a:cubicBezTo>
                  <a:cubicBezTo>
                    <a:pt x="1623" y="866"/>
                    <a:pt x="1628" y="876"/>
                    <a:pt x="1625" y="886"/>
                  </a:cubicBezTo>
                  <a:cubicBezTo>
                    <a:pt x="1612" y="924"/>
                    <a:pt x="1597" y="959"/>
                    <a:pt x="1579" y="991"/>
                  </a:cubicBezTo>
                  <a:cubicBezTo>
                    <a:pt x="1576" y="998"/>
                    <a:pt x="1570" y="1001"/>
                    <a:pt x="1563" y="1001"/>
                  </a:cubicBezTo>
                  <a:close/>
                  <a:moveTo>
                    <a:pt x="826" y="948"/>
                  </a:moveTo>
                  <a:cubicBezTo>
                    <a:pt x="821" y="948"/>
                    <a:pt x="817" y="946"/>
                    <a:pt x="813" y="943"/>
                  </a:cubicBezTo>
                  <a:cubicBezTo>
                    <a:pt x="806" y="936"/>
                    <a:pt x="805" y="924"/>
                    <a:pt x="813" y="916"/>
                  </a:cubicBezTo>
                  <a:cubicBezTo>
                    <a:pt x="834" y="895"/>
                    <a:pt x="861" y="881"/>
                    <a:pt x="894" y="877"/>
                  </a:cubicBezTo>
                  <a:cubicBezTo>
                    <a:pt x="903" y="876"/>
                    <a:pt x="912" y="875"/>
                    <a:pt x="920" y="875"/>
                  </a:cubicBezTo>
                  <a:cubicBezTo>
                    <a:pt x="930" y="876"/>
                    <a:pt x="930" y="876"/>
                    <a:pt x="930" y="876"/>
                  </a:cubicBezTo>
                  <a:cubicBezTo>
                    <a:pt x="940" y="876"/>
                    <a:pt x="948" y="885"/>
                    <a:pt x="947" y="895"/>
                  </a:cubicBezTo>
                  <a:cubicBezTo>
                    <a:pt x="947" y="905"/>
                    <a:pt x="938" y="914"/>
                    <a:pt x="928" y="913"/>
                  </a:cubicBezTo>
                  <a:cubicBezTo>
                    <a:pt x="920" y="913"/>
                    <a:pt x="920" y="913"/>
                    <a:pt x="920" y="913"/>
                  </a:cubicBezTo>
                  <a:cubicBezTo>
                    <a:pt x="913" y="913"/>
                    <a:pt x="906" y="913"/>
                    <a:pt x="899" y="914"/>
                  </a:cubicBezTo>
                  <a:cubicBezTo>
                    <a:pt x="874" y="917"/>
                    <a:pt x="855" y="927"/>
                    <a:pt x="840" y="942"/>
                  </a:cubicBezTo>
                  <a:cubicBezTo>
                    <a:pt x="836" y="946"/>
                    <a:pt x="831" y="948"/>
                    <a:pt x="826" y="948"/>
                  </a:cubicBezTo>
                  <a:close/>
                  <a:moveTo>
                    <a:pt x="1637" y="791"/>
                  </a:moveTo>
                  <a:cubicBezTo>
                    <a:pt x="1636" y="791"/>
                    <a:pt x="1635" y="791"/>
                    <a:pt x="1633" y="790"/>
                  </a:cubicBezTo>
                  <a:cubicBezTo>
                    <a:pt x="1623" y="788"/>
                    <a:pt x="1617" y="778"/>
                    <a:pt x="1619" y="768"/>
                  </a:cubicBezTo>
                  <a:cubicBezTo>
                    <a:pt x="1626" y="734"/>
                    <a:pt x="1632" y="697"/>
                    <a:pt x="1637" y="660"/>
                  </a:cubicBezTo>
                  <a:cubicBezTo>
                    <a:pt x="1638" y="649"/>
                    <a:pt x="1648" y="642"/>
                    <a:pt x="1658" y="643"/>
                  </a:cubicBezTo>
                  <a:cubicBezTo>
                    <a:pt x="1668" y="644"/>
                    <a:pt x="1675" y="654"/>
                    <a:pt x="1674" y="664"/>
                  </a:cubicBezTo>
                  <a:cubicBezTo>
                    <a:pt x="1669" y="703"/>
                    <a:pt x="1663" y="741"/>
                    <a:pt x="1655" y="776"/>
                  </a:cubicBezTo>
                  <a:cubicBezTo>
                    <a:pt x="1654" y="785"/>
                    <a:pt x="1646" y="791"/>
                    <a:pt x="1637" y="791"/>
                  </a:cubicBezTo>
                  <a:close/>
                  <a:moveTo>
                    <a:pt x="1665" y="569"/>
                  </a:moveTo>
                  <a:cubicBezTo>
                    <a:pt x="1664" y="569"/>
                    <a:pt x="1664" y="569"/>
                    <a:pt x="1664" y="569"/>
                  </a:cubicBezTo>
                  <a:cubicBezTo>
                    <a:pt x="1654" y="568"/>
                    <a:pt x="1646" y="559"/>
                    <a:pt x="1646" y="549"/>
                  </a:cubicBezTo>
                  <a:cubicBezTo>
                    <a:pt x="1648" y="517"/>
                    <a:pt x="1648" y="486"/>
                    <a:pt x="1648" y="454"/>
                  </a:cubicBezTo>
                  <a:cubicBezTo>
                    <a:pt x="1648" y="438"/>
                    <a:pt x="1648" y="438"/>
                    <a:pt x="1648" y="438"/>
                  </a:cubicBezTo>
                  <a:cubicBezTo>
                    <a:pt x="1648" y="428"/>
                    <a:pt x="1656" y="420"/>
                    <a:pt x="1667" y="419"/>
                  </a:cubicBezTo>
                  <a:cubicBezTo>
                    <a:pt x="1667" y="419"/>
                    <a:pt x="1667" y="419"/>
                    <a:pt x="1667" y="419"/>
                  </a:cubicBezTo>
                  <a:cubicBezTo>
                    <a:pt x="1677" y="419"/>
                    <a:pt x="1685" y="428"/>
                    <a:pt x="1685" y="438"/>
                  </a:cubicBezTo>
                  <a:cubicBezTo>
                    <a:pt x="1686" y="454"/>
                    <a:pt x="1686" y="454"/>
                    <a:pt x="1686" y="454"/>
                  </a:cubicBezTo>
                  <a:cubicBezTo>
                    <a:pt x="1686" y="486"/>
                    <a:pt x="1685" y="519"/>
                    <a:pt x="1683" y="551"/>
                  </a:cubicBezTo>
                  <a:cubicBezTo>
                    <a:pt x="1683" y="561"/>
                    <a:pt x="1675" y="569"/>
                    <a:pt x="1665" y="569"/>
                  </a:cubicBezTo>
                  <a:close/>
                  <a:moveTo>
                    <a:pt x="1660" y="345"/>
                  </a:moveTo>
                  <a:cubicBezTo>
                    <a:pt x="1651" y="345"/>
                    <a:pt x="1643" y="338"/>
                    <a:pt x="1641" y="329"/>
                  </a:cubicBezTo>
                  <a:cubicBezTo>
                    <a:pt x="1638" y="309"/>
                    <a:pt x="1631" y="267"/>
                    <a:pt x="1621" y="220"/>
                  </a:cubicBezTo>
                  <a:cubicBezTo>
                    <a:pt x="1619" y="210"/>
                    <a:pt x="1625" y="200"/>
                    <a:pt x="1635" y="198"/>
                  </a:cubicBezTo>
                  <a:cubicBezTo>
                    <a:pt x="1645" y="196"/>
                    <a:pt x="1655" y="202"/>
                    <a:pt x="1657" y="212"/>
                  </a:cubicBezTo>
                  <a:cubicBezTo>
                    <a:pt x="1668" y="260"/>
                    <a:pt x="1675" y="302"/>
                    <a:pt x="1678" y="323"/>
                  </a:cubicBezTo>
                  <a:cubicBezTo>
                    <a:pt x="1680" y="334"/>
                    <a:pt x="1673" y="343"/>
                    <a:pt x="1663" y="345"/>
                  </a:cubicBezTo>
                  <a:cubicBezTo>
                    <a:pt x="1662" y="345"/>
                    <a:pt x="1661" y="345"/>
                    <a:pt x="1660" y="345"/>
                  </a:cubicBezTo>
                  <a:close/>
                  <a:moveTo>
                    <a:pt x="1611" y="126"/>
                  </a:moveTo>
                  <a:cubicBezTo>
                    <a:pt x="1603" y="126"/>
                    <a:pt x="1596" y="121"/>
                    <a:pt x="1593" y="113"/>
                  </a:cubicBezTo>
                  <a:cubicBezTo>
                    <a:pt x="1570" y="43"/>
                    <a:pt x="1555" y="37"/>
                    <a:pt x="1555" y="37"/>
                  </a:cubicBezTo>
                  <a:cubicBezTo>
                    <a:pt x="1545" y="39"/>
                    <a:pt x="1535" y="32"/>
                    <a:pt x="1534" y="22"/>
                  </a:cubicBezTo>
                  <a:cubicBezTo>
                    <a:pt x="1532" y="12"/>
                    <a:pt x="1539" y="2"/>
                    <a:pt x="1549" y="1"/>
                  </a:cubicBezTo>
                  <a:cubicBezTo>
                    <a:pt x="1550" y="0"/>
                    <a:pt x="1554" y="0"/>
                    <a:pt x="1555" y="0"/>
                  </a:cubicBezTo>
                  <a:cubicBezTo>
                    <a:pt x="1583" y="0"/>
                    <a:pt x="1606" y="31"/>
                    <a:pt x="1629" y="102"/>
                  </a:cubicBezTo>
                  <a:cubicBezTo>
                    <a:pt x="1632" y="111"/>
                    <a:pt x="1626" y="122"/>
                    <a:pt x="1617" y="125"/>
                  </a:cubicBezTo>
                  <a:cubicBezTo>
                    <a:pt x="1615" y="126"/>
                    <a:pt x="1613" y="126"/>
                    <a:pt x="1611" y="126"/>
                  </a:cubicBezTo>
                  <a:close/>
                </a:path>
              </a:pathLst>
            </a:custGeom>
            <a:solidFill>
              <a:srgbClr val="5BA6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41" name="Freeform 232">
              <a:extLst>
                <a:ext uri="{FF2B5EF4-FFF2-40B4-BE49-F238E27FC236}">
                  <a16:creationId xmlns:a16="http://schemas.microsoft.com/office/drawing/2014/main" id="{9281848F-FFE4-416D-97FF-C54DBBCD8A3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31" y="1181"/>
              <a:ext cx="784" cy="813"/>
            </a:xfrm>
            <a:custGeom>
              <a:avLst/>
              <a:gdLst>
                <a:gd name="T0" fmla="*/ 783 w 1694"/>
                <a:gd name="T1" fmla="*/ 1720 h 1757"/>
                <a:gd name="T2" fmla="*/ 899 w 1694"/>
                <a:gd name="T3" fmla="*/ 1742 h 1757"/>
                <a:gd name="T4" fmla="*/ 672 w 1694"/>
                <a:gd name="T5" fmla="*/ 1754 h 1757"/>
                <a:gd name="T6" fmla="*/ 546 w 1694"/>
                <a:gd name="T7" fmla="*/ 1703 h 1757"/>
                <a:gd name="T8" fmla="*/ 691 w 1694"/>
                <a:gd name="T9" fmla="*/ 1738 h 1757"/>
                <a:gd name="T10" fmla="*/ 986 w 1694"/>
                <a:gd name="T11" fmla="*/ 1702 h 1757"/>
                <a:gd name="T12" fmla="*/ 1127 w 1694"/>
                <a:gd name="T13" fmla="*/ 1653 h 1757"/>
                <a:gd name="T14" fmla="*/ 1003 w 1694"/>
                <a:gd name="T15" fmla="*/ 1715 h 1757"/>
                <a:gd name="T16" fmla="*/ 367 w 1694"/>
                <a:gd name="T17" fmla="*/ 1596 h 1757"/>
                <a:gd name="T18" fmla="*/ 475 w 1694"/>
                <a:gd name="T19" fmla="*/ 1642 h 1757"/>
                <a:gd name="T20" fmla="*/ 1213 w 1694"/>
                <a:gd name="T21" fmla="*/ 1635 h 1757"/>
                <a:gd name="T22" fmla="*/ 1306 w 1694"/>
                <a:gd name="T23" fmla="*/ 1552 h 1757"/>
                <a:gd name="T24" fmla="*/ 1220 w 1694"/>
                <a:gd name="T25" fmla="*/ 1633 h 1757"/>
                <a:gd name="T26" fmla="*/ 1397 w 1694"/>
                <a:gd name="T27" fmla="*/ 1526 h 1757"/>
                <a:gd name="T28" fmla="*/ 1529 w 1694"/>
                <a:gd name="T29" fmla="*/ 1455 h 1757"/>
                <a:gd name="T30" fmla="*/ 1414 w 1694"/>
                <a:gd name="T31" fmla="*/ 1536 h 1757"/>
                <a:gd name="T32" fmla="*/ 257 w 1694"/>
                <a:gd name="T33" fmla="*/ 1394 h 1757"/>
                <a:gd name="T34" fmla="*/ 331 w 1694"/>
                <a:gd name="T35" fmla="*/ 1485 h 1757"/>
                <a:gd name="T36" fmla="*/ 1611 w 1694"/>
                <a:gd name="T37" fmla="*/ 1430 h 1757"/>
                <a:gd name="T38" fmla="*/ 1664 w 1694"/>
                <a:gd name="T39" fmla="*/ 1362 h 1757"/>
                <a:gd name="T40" fmla="*/ 1620 w 1694"/>
                <a:gd name="T41" fmla="*/ 1427 h 1757"/>
                <a:gd name="T42" fmla="*/ 241 w 1694"/>
                <a:gd name="T43" fmla="*/ 1280 h 1757"/>
                <a:gd name="T44" fmla="*/ 261 w 1694"/>
                <a:gd name="T45" fmla="*/ 1148 h 1757"/>
                <a:gd name="T46" fmla="*/ 278 w 1694"/>
                <a:gd name="T47" fmla="*/ 1277 h 1757"/>
                <a:gd name="T48" fmla="*/ 282 w 1694"/>
                <a:gd name="T49" fmla="*/ 1076 h 1757"/>
                <a:gd name="T50" fmla="*/ 322 w 1694"/>
                <a:gd name="T51" fmla="*/ 950 h 1757"/>
                <a:gd name="T52" fmla="*/ 299 w 1694"/>
                <a:gd name="T53" fmla="*/ 1064 h 1757"/>
                <a:gd name="T54" fmla="*/ 392 w 1694"/>
                <a:gd name="T55" fmla="*/ 885 h 1757"/>
                <a:gd name="T56" fmla="*/ 440 w 1694"/>
                <a:gd name="T57" fmla="*/ 745 h 1757"/>
                <a:gd name="T58" fmla="*/ 402 w 1694"/>
                <a:gd name="T59" fmla="*/ 887 h 1757"/>
                <a:gd name="T60" fmla="*/ 163 w 1694"/>
                <a:gd name="T61" fmla="*/ 813 h 1757"/>
                <a:gd name="T62" fmla="*/ 181 w 1694"/>
                <a:gd name="T63" fmla="*/ 777 h 1757"/>
                <a:gd name="T64" fmla="*/ 281 w 1694"/>
                <a:gd name="T65" fmla="*/ 792 h 1757"/>
                <a:gd name="T66" fmla="*/ 54 w 1694"/>
                <a:gd name="T67" fmla="*/ 756 h 1757"/>
                <a:gd name="T68" fmla="*/ 17 w 1694"/>
                <a:gd name="T69" fmla="*/ 626 h 1757"/>
                <a:gd name="T70" fmla="*/ 83 w 1694"/>
                <a:gd name="T71" fmla="*/ 732 h 1757"/>
                <a:gd name="T72" fmla="*/ 371 w 1694"/>
                <a:gd name="T73" fmla="*/ 738 h 1757"/>
                <a:gd name="T74" fmla="*/ 412 w 1694"/>
                <a:gd name="T75" fmla="*/ 664 h 1757"/>
                <a:gd name="T76" fmla="*/ 380 w 1694"/>
                <a:gd name="T77" fmla="*/ 532 h 1757"/>
                <a:gd name="T78" fmla="*/ 444 w 1694"/>
                <a:gd name="T79" fmla="*/ 634 h 1757"/>
                <a:gd name="T80" fmla="*/ 382 w 1694"/>
                <a:gd name="T81" fmla="*/ 735 h 1757"/>
                <a:gd name="T82" fmla="*/ 518 w 1694"/>
                <a:gd name="T83" fmla="*/ 577 h 1757"/>
                <a:gd name="T84" fmla="*/ 562 w 1694"/>
                <a:gd name="T85" fmla="*/ 455 h 1757"/>
                <a:gd name="T86" fmla="*/ 556 w 1694"/>
                <a:gd name="T87" fmla="*/ 553 h 1757"/>
                <a:gd name="T88" fmla="*/ 31 w 1694"/>
                <a:gd name="T89" fmla="*/ 553 h 1757"/>
                <a:gd name="T90" fmla="*/ 95 w 1694"/>
                <a:gd name="T91" fmla="*/ 435 h 1757"/>
                <a:gd name="T92" fmla="*/ 48 w 1694"/>
                <a:gd name="T93" fmla="*/ 541 h 1757"/>
                <a:gd name="T94" fmla="*/ 306 w 1694"/>
                <a:gd name="T95" fmla="*/ 480 h 1757"/>
                <a:gd name="T96" fmla="*/ 193 w 1694"/>
                <a:gd name="T97" fmla="*/ 427 h 1757"/>
                <a:gd name="T98" fmla="*/ 327 w 1694"/>
                <a:gd name="T99" fmla="*/ 449 h 1757"/>
                <a:gd name="T100" fmla="*/ 608 w 1694"/>
                <a:gd name="T101" fmla="*/ 372 h 1757"/>
                <a:gd name="T102" fmla="*/ 602 w 1694"/>
                <a:gd name="T103" fmla="*/ 241 h 1757"/>
                <a:gd name="T104" fmla="*/ 626 w 1694"/>
                <a:gd name="T105" fmla="*/ 357 h 1757"/>
                <a:gd name="T106" fmla="*/ 624 w 1694"/>
                <a:gd name="T107" fmla="*/ 149 h 1757"/>
                <a:gd name="T108" fmla="*/ 605 w 1694"/>
                <a:gd name="T109" fmla="*/ 31 h 1757"/>
                <a:gd name="T110" fmla="*/ 643 w 1694"/>
                <a:gd name="T111" fmla="*/ 18 h 1757"/>
                <a:gd name="T112" fmla="*/ 643 w 1694"/>
                <a:gd name="T113" fmla="*/ 131 h 17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694" h="1757">
                  <a:moveTo>
                    <a:pt x="784" y="1757"/>
                  </a:moveTo>
                  <a:cubicBezTo>
                    <a:pt x="774" y="1757"/>
                    <a:pt x="766" y="1749"/>
                    <a:pt x="765" y="1740"/>
                  </a:cubicBezTo>
                  <a:cubicBezTo>
                    <a:pt x="765" y="1729"/>
                    <a:pt x="773" y="1720"/>
                    <a:pt x="783" y="1720"/>
                  </a:cubicBezTo>
                  <a:cubicBezTo>
                    <a:pt x="817" y="1718"/>
                    <a:pt x="854" y="1713"/>
                    <a:pt x="891" y="1705"/>
                  </a:cubicBezTo>
                  <a:cubicBezTo>
                    <a:pt x="901" y="1703"/>
                    <a:pt x="911" y="1710"/>
                    <a:pt x="913" y="1720"/>
                  </a:cubicBezTo>
                  <a:cubicBezTo>
                    <a:pt x="915" y="1730"/>
                    <a:pt x="909" y="1740"/>
                    <a:pt x="899" y="1742"/>
                  </a:cubicBezTo>
                  <a:cubicBezTo>
                    <a:pt x="859" y="1750"/>
                    <a:pt x="821" y="1755"/>
                    <a:pt x="785" y="1757"/>
                  </a:cubicBezTo>
                  <a:cubicBezTo>
                    <a:pt x="785" y="1757"/>
                    <a:pt x="784" y="1757"/>
                    <a:pt x="784" y="1757"/>
                  </a:cubicBezTo>
                  <a:close/>
                  <a:moveTo>
                    <a:pt x="672" y="1754"/>
                  </a:moveTo>
                  <a:cubicBezTo>
                    <a:pt x="671" y="1754"/>
                    <a:pt x="671" y="1754"/>
                    <a:pt x="670" y="1754"/>
                  </a:cubicBezTo>
                  <a:cubicBezTo>
                    <a:pt x="630" y="1749"/>
                    <a:pt x="592" y="1740"/>
                    <a:pt x="557" y="1727"/>
                  </a:cubicBezTo>
                  <a:cubicBezTo>
                    <a:pt x="547" y="1723"/>
                    <a:pt x="542" y="1713"/>
                    <a:pt x="546" y="1703"/>
                  </a:cubicBezTo>
                  <a:cubicBezTo>
                    <a:pt x="550" y="1693"/>
                    <a:pt x="561" y="1688"/>
                    <a:pt x="570" y="1692"/>
                  </a:cubicBezTo>
                  <a:cubicBezTo>
                    <a:pt x="603" y="1704"/>
                    <a:pt x="638" y="1712"/>
                    <a:pt x="674" y="1717"/>
                  </a:cubicBezTo>
                  <a:cubicBezTo>
                    <a:pt x="685" y="1718"/>
                    <a:pt x="692" y="1727"/>
                    <a:pt x="691" y="1738"/>
                  </a:cubicBezTo>
                  <a:cubicBezTo>
                    <a:pt x="690" y="1747"/>
                    <a:pt x="681" y="1754"/>
                    <a:pt x="672" y="1754"/>
                  </a:cubicBezTo>
                  <a:close/>
                  <a:moveTo>
                    <a:pt x="1003" y="1715"/>
                  </a:moveTo>
                  <a:cubicBezTo>
                    <a:pt x="995" y="1715"/>
                    <a:pt x="988" y="1710"/>
                    <a:pt x="986" y="1702"/>
                  </a:cubicBezTo>
                  <a:cubicBezTo>
                    <a:pt x="983" y="1692"/>
                    <a:pt x="988" y="1681"/>
                    <a:pt x="998" y="1678"/>
                  </a:cubicBezTo>
                  <a:cubicBezTo>
                    <a:pt x="1031" y="1668"/>
                    <a:pt x="1067" y="1656"/>
                    <a:pt x="1102" y="1642"/>
                  </a:cubicBezTo>
                  <a:cubicBezTo>
                    <a:pt x="1112" y="1638"/>
                    <a:pt x="1123" y="1643"/>
                    <a:pt x="1127" y="1653"/>
                  </a:cubicBezTo>
                  <a:cubicBezTo>
                    <a:pt x="1130" y="1662"/>
                    <a:pt x="1126" y="1673"/>
                    <a:pt x="1116" y="1677"/>
                  </a:cubicBezTo>
                  <a:cubicBezTo>
                    <a:pt x="1079" y="1691"/>
                    <a:pt x="1043" y="1704"/>
                    <a:pt x="1009" y="1714"/>
                  </a:cubicBezTo>
                  <a:cubicBezTo>
                    <a:pt x="1007" y="1715"/>
                    <a:pt x="1005" y="1715"/>
                    <a:pt x="1003" y="1715"/>
                  </a:cubicBezTo>
                  <a:close/>
                  <a:moveTo>
                    <a:pt x="465" y="1676"/>
                  </a:moveTo>
                  <a:cubicBezTo>
                    <a:pt x="461" y="1676"/>
                    <a:pt x="457" y="1675"/>
                    <a:pt x="454" y="1673"/>
                  </a:cubicBezTo>
                  <a:cubicBezTo>
                    <a:pt x="423" y="1652"/>
                    <a:pt x="394" y="1626"/>
                    <a:pt x="367" y="1596"/>
                  </a:cubicBezTo>
                  <a:cubicBezTo>
                    <a:pt x="360" y="1589"/>
                    <a:pt x="361" y="1577"/>
                    <a:pt x="368" y="1570"/>
                  </a:cubicBezTo>
                  <a:cubicBezTo>
                    <a:pt x="376" y="1563"/>
                    <a:pt x="388" y="1564"/>
                    <a:pt x="395" y="1571"/>
                  </a:cubicBezTo>
                  <a:cubicBezTo>
                    <a:pt x="419" y="1599"/>
                    <a:pt x="447" y="1623"/>
                    <a:pt x="475" y="1642"/>
                  </a:cubicBezTo>
                  <a:cubicBezTo>
                    <a:pt x="484" y="1648"/>
                    <a:pt x="486" y="1660"/>
                    <a:pt x="480" y="1668"/>
                  </a:cubicBezTo>
                  <a:cubicBezTo>
                    <a:pt x="476" y="1674"/>
                    <a:pt x="470" y="1676"/>
                    <a:pt x="465" y="1676"/>
                  </a:cubicBezTo>
                  <a:close/>
                  <a:moveTo>
                    <a:pt x="1213" y="1635"/>
                  </a:moveTo>
                  <a:cubicBezTo>
                    <a:pt x="1206" y="1635"/>
                    <a:pt x="1199" y="1631"/>
                    <a:pt x="1196" y="1624"/>
                  </a:cubicBezTo>
                  <a:cubicBezTo>
                    <a:pt x="1191" y="1615"/>
                    <a:pt x="1196" y="1603"/>
                    <a:pt x="1205" y="1599"/>
                  </a:cubicBezTo>
                  <a:cubicBezTo>
                    <a:pt x="1239" y="1584"/>
                    <a:pt x="1273" y="1568"/>
                    <a:pt x="1306" y="1552"/>
                  </a:cubicBezTo>
                  <a:cubicBezTo>
                    <a:pt x="1315" y="1547"/>
                    <a:pt x="1326" y="1551"/>
                    <a:pt x="1331" y="1560"/>
                  </a:cubicBezTo>
                  <a:cubicBezTo>
                    <a:pt x="1335" y="1569"/>
                    <a:pt x="1331" y="1580"/>
                    <a:pt x="1322" y="1585"/>
                  </a:cubicBezTo>
                  <a:cubicBezTo>
                    <a:pt x="1289" y="1602"/>
                    <a:pt x="1255" y="1618"/>
                    <a:pt x="1220" y="1633"/>
                  </a:cubicBezTo>
                  <a:cubicBezTo>
                    <a:pt x="1218" y="1634"/>
                    <a:pt x="1215" y="1635"/>
                    <a:pt x="1213" y="1635"/>
                  </a:cubicBezTo>
                  <a:close/>
                  <a:moveTo>
                    <a:pt x="1414" y="1536"/>
                  </a:moveTo>
                  <a:cubicBezTo>
                    <a:pt x="1407" y="1536"/>
                    <a:pt x="1400" y="1532"/>
                    <a:pt x="1397" y="1526"/>
                  </a:cubicBezTo>
                  <a:cubicBezTo>
                    <a:pt x="1392" y="1517"/>
                    <a:pt x="1396" y="1505"/>
                    <a:pt x="1405" y="1501"/>
                  </a:cubicBezTo>
                  <a:cubicBezTo>
                    <a:pt x="1439" y="1483"/>
                    <a:pt x="1472" y="1465"/>
                    <a:pt x="1503" y="1448"/>
                  </a:cubicBezTo>
                  <a:cubicBezTo>
                    <a:pt x="1512" y="1443"/>
                    <a:pt x="1524" y="1446"/>
                    <a:pt x="1529" y="1455"/>
                  </a:cubicBezTo>
                  <a:cubicBezTo>
                    <a:pt x="1534" y="1464"/>
                    <a:pt x="1530" y="1476"/>
                    <a:pt x="1521" y="1481"/>
                  </a:cubicBezTo>
                  <a:cubicBezTo>
                    <a:pt x="1489" y="1498"/>
                    <a:pt x="1456" y="1516"/>
                    <a:pt x="1422" y="1534"/>
                  </a:cubicBezTo>
                  <a:cubicBezTo>
                    <a:pt x="1420" y="1535"/>
                    <a:pt x="1417" y="1536"/>
                    <a:pt x="1414" y="1536"/>
                  </a:cubicBezTo>
                  <a:close/>
                  <a:moveTo>
                    <a:pt x="315" y="1512"/>
                  </a:moveTo>
                  <a:cubicBezTo>
                    <a:pt x="308" y="1512"/>
                    <a:pt x="302" y="1509"/>
                    <a:pt x="298" y="1503"/>
                  </a:cubicBezTo>
                  <a:cubicBezTo>
                    <a:pt x="281" y="1470"/>
                    <a:pt x="267" y="1433"/>
                    <a:pt x="257" y="1394"/>
                  </a:cubicBezTo>
                  <a:cubicBezTo>
                    <a:pt x="255" y="1384"/>
                    <a:pt x="261" y="1374"/>
                    <a:pt x="271" y="1371"/>
                  </a:cubicBezTo>
                  <a:cubicBezTo>
                    <a:pt x="281" y="1369"/>
                    <a:pt x="291" y="1375"/>
                    <a:pt x="293" y="1385"/>
                  </a:cubicBezTo>
                  <a:cubicBezTo>
                    <a:pt x="302" y="1421"/>
                    <a:pt x="315" y="1455"/>
                    <a:pt x="331" y="1485"/>
                  </a:cubicBezTo>
                  <a:cubicBezTo>
                    <a:pt x="336" y="1494"/>
                    <a:pt x="333" y="1505"/>
                    <a:pt x="324" y="1510"/>
                  </a:cubicBezTo>
                  <a:cubicBezTo>
                    <a:pt x="321" y="1512"/>
                    <a:pt x="318" y="1512"/>
                    <a:pt x="315" y="1512"/>
                  </a:cubicBezTo>
                  <a:close/>
                  <a:moveTo>
                    <a:pt x="1611" y="1430"/>
                  </a:moveTo>
                  <a:cubicBezTo>
                    <a:pt x="1604" y="1430"/>
                    <a:pt x="1598" y="1426"/>
                    <a:pt x="1594" y="1420"/>
                  </a:cubicBezTo>
                  <a:cubicBezTo>
                    <a:pt x="1590" y="1411"/>
                    <a:pt x="1593" y="1399"/>
                    <a:pt x="1602" y="1394"/>
                  </a:cubicBezTo>
                  <a:cubicBezTo>
                    <a:pt x="1624" y="1383"/>
                    <a:pt x="1644" y="1372"/>
                    <a:pt x="1664" y="1362"/>
                  </a:cubicBezTo>
                  <a:cubicBezTo>
                    <a:pt x="1673" y="1358"/>
                    <a:pt x="1685" y="1361"/>
                    <a:pt x="1689" y="1371"/>
                  </a:cubicBezTo>
                  <a:cubicBezTo>
                    <a:pt x="1694" y="1380"/>
                    <a:pt x="1690" y="1391"/>
                    <a:pt x="1681" y="1396"/>
                  </a:cubicBezTo>
                  <a:cubicBezTo>
                    <a:pt x="1661" y="1405"/>
                    <a:pt x="1641" y="1416"/>
                    <a:pt x="1620" y="1427"/>
                  </a:cubicBezTo>
                  <a:cubicBezTo>
                    <a:pt x="1617" y="1429"/>
                    <a:pt x="1614" y="1430"/>
                    <a:pt x="1611" y="1430"/>
                  </a:cubicBezTo>
                  <a:close/>
                  <a:moveTo>
                    <a:pt x="259" y="1297"/>
                  </a:moveTo>
                  <a:cubicBezTo>
                    <a:pt x="249" y="1297"/>
                    <a:pt x="241" y="1289"/>
                    <a:pt x="241" y="1280"/>
                  </a:cubicBezTo>
                  <a:cubicBezTo>
                    <a:pt x="240" y="1264"/>
                    <a:pt x="239" y="1248"/>
                    <a:pt x="239" y="1232"/>
                  </a:cubicBezTo>
                  <a:cubicBezTo>
                    <a:pt x="239" y="1210"/>
                    <a:pt x="240" y="1188"/>
                    <a:pt x="242" y="1165"/>
                  </a:cubicBezTo>
                  <a:cubicBezTo>
                    <a:pt x="242" y="1155"/>
                    <a:pt x="250" y="1147"/>
                    <a:pt x="261" y="1148"/>
                  </a:cubicBezTo>
                  <a:cubicBezTo>
                    <a:pt x="272" y="1149"/>
                    <a:pt x="280" y="1157"/>
                    <a:pt x="279" y="1168"/>
                  </a:cubicBezTo>
                  <a:cubicBezTo>
                    <a:pt x="278" y="1189"/>
                    <a:pt x="277" y="1211"/>
                    <a:pt x="277" y="1232"/>
                  </a:cubicBezTo>
                  <a:cubicBezTo>
                    <a:pt x="277" y="1247"/>
                    <a:pt x="277" y="1262"/>
                    <a:pt x="278" y="1277"/>
                  </a:cubicBezTo>
                  <a:cubicBezTo>
                    <a:pt x="278" y="1288"/>
                    <a:pt x="271" y="1297"/>
                    <a:pt x="260" y="1297"/>
                  </a:cubicBezTo>
                  <a:cubicBezTo>
                    <a:pt x="260" y="1297"/>
                    <a:pt x="260" y="1297"/>
                    <a:pt x="259" y="1297"/>
                  </a:cubicBezTo>
                  <a:close/>
                  <a:moveTo>
                    <a:pt x="282" y="1076"/>
                  </a:moveTo>
                  <a:cubicBezTo>
                    <a:pt x="280" y="1076"/>
                    <a:pt x="277" y="1076"/>
                    <a:pt x="275" y="1075"/>
                  </a:cubicBezTo>
                  <a:cubicBezTo>
                    <a:pt x="265" y="1071"/>
                    <a:pt x="261" y="1060"/>
                    <a:pt x="265" y="1051"/>
                  </a:cubicBezTo>
                  <a:cubicBezTo>
                    <a:pt x="280" y="1011"/>
                    <a:pt x="303" y="978"/>
                    <a:pt x="322" y="950"/>
                  </a:cubicBezTo>
                  <a:cubicBezTo>
                    <a:pt x="328" y="941"/>
                    <a:pt x="340" y="939"/>
                    <a:pt x="348" y="945"/>
                  </a:cubicBezTo>
                  <a:cubicBezTo>
                    <a:pt x="357" y="951"/>
                    <a:pt x="359" y="963"/>
                    <a:pt x="353" y="971"/>
                  </a:cubicBezTo>
                  <a:cubicBezTo>
                    <a:pt x="333" y="999"/>
                    <a:pt x="313" y="1029"/>
                    <a:pt x="299" y="1064"/>
                  </a:cubicBezTo>
                  <a:cubicBezTo>
                    <a:pt x="296" y="1072"/>
                    <a:pt x="289" y="1076"/>
                    <a:pt x="282" y="1076"/>
                  </a:cubicBezTo>
                  <a:close/>
                  <a:moveTo>
                    <a:pt x="402" y="887"/>
                  </a:moveTo>
                  <a:cubicBezTo>
                    <a:pt x="398" y="887"/>
                    <a:pt x="395" y="887"/>
                    <a:pt x="392" y="885"/>
                  </a:cubicBezTo>
                  <a:cubicBezTo>
                    <a:pt x="383" y="880"/>
                    <a:pt x="380" y="868"/>
                    <a:pt x="385" y="859"/>
                  </a:cubicBezTo>
                  <a:cubicBezTo>
                    <a:pt x="405" y="825"/>
                    <a:pt x="416" y="795"/>
                    <a:pt x="419" y="762"/>
                  </a:cubicBezTo>
                  <a:cubicBezTo>
                    <a:pt x="420" y="752"/>
                    <a:pt x="430" y="745"/>
                    <a:pt x="440" y="745"/>
                  </a:cubicBezTo>
                  <a:cubicBezTo>
                    <a:pt x="450" y="746"/>
                    <a:pt x="458" y="756"/>
                    <a:pt x="457" y="766"/>
                  </a:cubicBezTo>
                  <a:cubicBezTo>
                    <a:pt x="453" y="804"/>
                    <a:pt x="440" y="840"/>
                    <a:pt x="418" y="878"/>
                  </a:cubicBezTo>
                  <a:cubicBezTo>
                    <a:pt x="414" y="884"/>
                    <a:pt x="408" y="887"/>
                    <a:pt x="402" y="887"/>
                  </a:cubicBezTo>
                  <a:close/>
                  <a:moveTo>
                    <a:pt x="181" y="814"/>
                  </a:moveTo>
                  <a:cubicBezTo>
                    <a:pt x="181" y="814"/>
                    <a:pt x="181" y="814"/>
                    <a:pt x="181" y="814"/>
                  </a:cubicBezTo>
                  <a:cubicBezTo>
                    <a:pt x="175" y="814"/>
                    <a:pt x="169" y="814"/>
                    <a:pt x="163" y="813"/>
                  </a:cubicBezTo>
                  <a:cubicBezTo>
                    <a:pt x="153" y="812"/>
                    <a:pt x="146" y="803"/>
                    <a:pt x="146" y="793"/>
                  </a:cubicBezTo>
                  <a:cubicBezTo>
                    <a:pt x="147" y="783"/>
                    <a:pt x="157" y="775"/>
                    <a:pt x="167" y="776"/>
                  </a:cubicBezTo>
                  <a:cubicBezTo>
                    <a:pt x="172" y="776"/>
                    <a:pt x="176" y="777"/>
                    <a:pt x="181" y="777"/>
                  </a:cubicBezTo>
                  <a:cubicBezTo>
                    <a:pt x="207" y="777"/>
                    <a:pt x="236" y="770"/>
                    <a:pt x="267" y="757"/>
                  </a:cubicBezTo>
                  <a:cubicBezTo>
                    <a:pt x="277" y="754"/>
                    <a:pt x="288" y="758"/>
                    <a:pt x="291" y="768"/>
                  </a:cubicBezTo>
                  <a:cubicBezTo>
                    <a:pt x="295" y="777"/>
                    <a:pt x="291" y="788"/>
                    <a:pt x="281" y="792"/>
                  </a:cubicBezTo>
                  <a:cubicBezTo>
                    <a:pt x="246" y="807"/>
                    <a:pt x="212" y="814"/>
                    <a:pt x="181" y="814"/>
                  </a:cubicBezTo>
                  <a:close/>
                  <a:moveTo>
                    <a:pt x="68" y="763"/>
                  </a:moveTo>
                  <a:cubicBezTo>
                    <a:pt x="63" y="763"/>
                    <a:pt x="58" y="760"/>
                    <a:pt x="54" y="756"/>
                  </a:cubicBezTo>
                  <a:cubicBezTo>
                    <a:pt x="47" y="747"/>
                    <a:pt x="40" y="737"/>
                    <a:pt x="33" y="727"/>
                  </a:cubicBezTo>
                  <a:cubicBezTo>
                    <a:pt x="18" y="702"/>
                    <a:pt x="7" y="675"/>
                    <a:pt x="2" y="648"/>
                  </a:cubicBezTo>
                  <a:cubicBezTo>
                    <a:pt x="0" y="637"/>
                    <a:pt x="7" y="628"/>
                    <a:pt x="17" y="626"/>
                  </a:cubicBezTo>
                  <a:cubicBezTo>
                    <a:pt x="27" y="624"/>
                    <a:pt x="37" y="630"/>
                    <a:pt x="39" y="641"/>
                  </a:cubicBezTo>
                  <a:cubicBezTo>
                    <a:pt x="43" y="664"/>
                    <a:pt x="52" y="686"/>
                    <a:pt x="65" y="707"/>
                  </a:cubicBezTo>
                  <a:cubicBezTo>
                    <a:pt x="70" y="716"/>
                    <a:pt x="76" y="724"/>
                    <a:pt x="83" y="732"/>
                  </a:cubicBezTo>
                  <a:cubicBezTo>
                    <a:pt x="89" y="740"/>
                    <a:pt x="88" y="751"/>
                    <a:pt x="81" y="758"/>
                  </a:cubicBezTo>
                  <a:cubicBezTo>
                    <a:pt x="77" y="761"/>
                    <a:pt x="73" y="763"/>
                    <a:pt x="68" y="763"/>
                  </a:cubicBezTo>
                  <a:close/>
                  <a:moveTo>
                    <a:pt x="371" y="738"/>
                  </a:moveTo>
                  <a:cubicBezTo>
                    <a:pt x="366" y="738"/>
                    <a:pt x="360" y="735"/>
                    <a:pt x="356" y="730"/>
                  </a:cubicBezTo>
                  <a:cubicBezTo>
                    <a:pt x="350" y="722"/>
                    <a:pt x="352" y="710"/>
                    <a:pt x="361" y="704"/>
                  </a:cubicBezTo>
                  <a:cubicBezTo>
                    <a:pt x="378" y="692"/>
                    <a:pt x="395" y="678"/>
                    <a:pt x="412" y="664"/>
                  </a:cubicBezTo>
                  <a:cubicBezTo>
                    <a:pt x="410" y="662"/>
                    <a:pt x="409" y="660"/>
                    <a:pt x="409" y="657"/>
                  </a:cubicBezTo>
                  <a:cubicBezTo>
                    <a:pt x="400" y="619"/>
                    <a:pt x="388" y="585"/>
                    <a:pt x="373" y="557"/>
                  </a:cubicBezTo>
                  <a:cubicBezTo>
                    <a:pt x="368" y="548"/>
                    <a:pt x="371" y="536"/>
                    <a:pt x="380" y="532"/>
                  </a:cubicBezTo>
                  <a:cubicBezTo>
                    <a:pt x="389" y="527"/>
                    <a:pt x="401" y="530"/>
                    <a:pt x="406" y="539"/>
                  </a:cubicBezTo>
                  <a:cubicBezTo>
                    <a:pt x="421" y="567"/>
                    <a:pt x="433" y="599"/>
                    <a:pt x="442" y="635"/>
                  </a:cubicBezTo>
                  <a:cubicBezTo>
                    <a:pt x="442" y="635"/>
                    <a:pt x="443" y="634"/>
                    <a:pt x="444" y="634"/>
                  </a:cubicBezTo>
                  <a:cubicBezTo>
                    <a:pt x="451" y="626"/>
                    <a:pt x="463" y="626"/>
                    <a:pt x="470" y="634"/>
                  </a:cubicBezTo>
                  <a:cubicBezTo>
                    <a:pt x="477" y="641"/>
                    <a:pt x="477" y="653"/>
                    <a:pt x="470" y="660"/>
                  </a:cubicBezTo>
                  <a:cubicBezTo>
                    <a:pt x="442" y="688"/>
                    <a:pt x="413" y="713"/>
                    <a:pt x="382" y="735"/>
                  </a:cubicBezTo>
                  <a:cubicBezTo>
                    <a:pt x="379" y="737"/>
                    <a:pt x="375" y="738"/>
                    <a:pt x="371" y="738"/>
                  </a:cubicBezTo>
                  <a:close/>
                  <a:moveTo>
                    <a:pt x="529" y="580"/>
                  </a:moveTo>
                  <a:cubicBezTo>
                    <a:pt x="525" y="580"/>
                    <a:pt x="522" y="579"/>
                    <a:pt x="518" y="577"/>
                  </a:cubicBezTo>
                  <a:cubicBezTo>
                    <a:pt x="510" y="571"/>
                    <a:pt x="508" y="559"/>
                    <a:pt x="513" y="551"/>
                  </a:cubicBezTo>
                  <a:cubicBezTo>
                    <a:pt x="517" y="545"/>
                    <a:pt x="521" y="539"/>
                    <a:pt x="524" y="534"/>
                  </a:cubicBezTo>
                  <a:cubicBezTo>
                    <a:pt x="539" y="510"/>
                    <a:pt x="551" y="483"/>
                    <a:pt x="562" y="455"/>
                  </a:cubicBezTo>
                  <a:cubicBezTo>
                    <a:pt x="565" y="446"/>
                    <a:pt x="576" y="441"/>
                    <a:pt x="586" y="444"/>
                  </a:cubicBezTo>
                  <a:cubicBezTo>
                    <a:pt x="596" y="448"/>
                    <a:pt x="600" y="458"/>
                    <a:pt x="597" y="468"/>
                  </a:cubicBezTo>
                  <a:cubicBezTo>
                    <a:pt x="586" y="498"/>
                    <a:pt x="572" y="527"/>
                    <a:pt x="556" y="553"/>
                  </a:cubicBezTo>
                  <a:cubicBezTo>
                    <a:pt x="553" y="559"/>
                    <a:pt x="549" y="566"/>
                    <a:pt x="544" y="572"/>
                  </a:cubicBezTo>
                  <a:cubicBezTo>
                    <a:pt x="541" y="577"/>
                    <a:pt x="535" y="580"/>
                    <a:pt x="529" y="580"/>
                  </a:cubicBezTo>
                  <a:close/>
                  <a:moveTo>
                    <a:pt x="31" y="553"/>
                  </a:moveTo>
                  <a:cubicBezTo>
                    <a:pt x="29" y="553"/>
                    <a:pt x="26" y="552"/>
                    <a:pt x="24" y="551"/>
                  </a:cubicBezTo>
                  <a:cubicBezTo>
                    <a:pt x="14" y="547"/>
                    <a:pt x="10" y="536"/>
                    <a:pt x="14" y="527"/>
                  </a:cubicBezTo>
                  <a:cubicBezTo>
                    <a:pt x="30" y="488"/>
                    <a:pt x="58" y="456"/>
                    <a:pt x="95" y="435"/>
                  </a:cubicBezTo>
                  <a:cubicBezTo>
                    <a:pt x="103" y="430"/>
                    <a:pt x="115" y="433"/>
                    <a:pt x="120" y="442"/>
                  </a:cubicBezTo>
                  <a:cubicBezTo>
                    <a:pt x="125" y="451"/>
                    <a:pt x="122" y="463"/>
                    <a:pt x="113" y="468"/>
                  </a:cubicBezTo>
                  <a:cubicBezTo>
                    <a:pt x="84" y="484"/>
                    <a:pt x="62" y="510"/>
                    <a:pt x="48" y="541"/>
                  </a:cubicBezTo>
                  <a:cubicBezTo>
                    <a:pt x="45" y="549"/>
                    <a:pt x="39" y="553"/>
                    <a:pt x="31" y="553"/>
                  </a:cubicBezTo>
                  <a:close/>
                  <a:moveTo>
                    <a:pt x="316" y="483"/>
                  </a:moveTo>
                  <a:cubicBezTo>
                    <a:pt x="313" y="483"/>
                    <a:pt x="309" y="482"/>
                    <a:pt x="306" y="480"/>
                  </a:cubicBezTo>
                  <a:cubicBezTo>
                    <a:pt x="282" y="463"/>
                    <a:pt x="254" y="453"/>
                    <a:pt x="222" y="449"/>
                  </a:cubicBezTo>
                  <a:cubicBezTo>
                    <a:pt x="218" y="448"/>
                    <a:pt x="214" y="448"/>
                    <a:pt x="210" y="447"/>
                  </a:cubicBezTo>
                  <a:cubicBezTo>
                    <a:pt x="200" y="447"/>
                    <a:pt x="192" y="438"/>
                    <a:pt x="193" y="427"/>
                  </a:cubicBezTo>
                  <a:cubicBezTo>
                    <a:pt x="194" y="417"/>
                    <a:pt x="204" y="410"/>
                    <a:pt x="213" y="410"/>
                  </a:cubicBezTo>
                  <a:cubicBezTo>
                    <a:pt x="218" y="411"/>
                    <a:pt x="222" y="411"/>
                    <a:pt x="227" y="412"/>
                  </a:cubicBezTo>
                  <a:cubicBezTo>
                    <a:pt x="264" y="417"/>
                    <a:pt x="298" y="429"/>
                    <a:pt x="327" y="449"/>
                  </a:cubicBezTo>
                  <a:cubicBezTo>
                    <a:pt x="335" y="455"/>
                    <a:pt x="338" y="466"/>
                    <a:pt x="332" y="475"/>
                  </a:cubicBezTo>
                  <a:cubicBezTo>
                    <a:pt x="328" y="480"/>
                    <a:pt x="322" y="483"/>
                    <a:pt x="316" y="483"/>
                  </a:cubicBezTo>
                  <a:close/>
                  <a:moveTo>
                    <a:pt x="608" y="372"/>
                  </a:moveTo>
                  <a:cubicBezTo>
                    <a:pt x="607" y="372"/>
                    <a:pt x="606" y="372"/>
                    <a:pt x="605" y="372"/>
                  </a:cubicBezTo>
                  <a:cubicBezTo>
                    <a:pt x="595" y="370"/>
                    <a:pt x="588" y="360"/>
                    <a:pt x="590" y="350"/>
                  </a:cubicBezTo>
                  <a:cubicBezTo>
                    <a:pt x="596" y="317"/>
                    <a:pt x="600" y="282"/>
                    <a:pt x="602" y="241"/>
                  </a:cubicBezTo>
                  <a:cubicBezTo>
                    <a:pt x="603" y="231"/>
                    <a:pt x="611" y="223"/>
                    <a:pt x="622" y="224"/>
                  </a:cubicBezTo>
                  <a:cubicBezTo>
                    <a:pt x="632" y="224"/>
                    <a:pt x="640" y="233"/>
                    <a:pt x="639" y="244"/>
                  </a:cubicBezTo>
                  <a:cubicBezTo>
                    <a:pt x="637" y="285"/>
                    <a:pt x="633" y="322"/>
                    <a:pt x="626" y="357"/>
                  </a:cubicBezTo>
                  <a:cubicBezTo>
                    <a:pt x="625" y="366"/>
                    <a:pt x="617" y="372"/>
                    <a:pt x="608" y="372"/>
                  </a:cubicBezTo>
                  <a:close/>
                  <a:moveTo>
                    <a:pt x="624" y="149"/>
                  </a:moveTo>
                  <a:cubicBezTo>
                    <a:pt x="624" y="149"/>
                    <a:pt x="624" y="149"/>
                    <a:pt x="624" y="149"/>
                  </a:cubicBezTo>
                  <a:cubicBezTo>
                    <a:pt x="614" y="149"/>
                    <a:pt x="605" y="141"/>
                    <a:pt x="605" y="130"/>
                  </a:cubicBezTo>
                  <a:cubicBezTo>
                    <a:pt x="605" y="107"/>
                    <a:pt x="605" y="107"/>
                    <a:pt x="605" y="107"/>
                  </a:cubicBezTo>
                  <a:cubicBezTo>
                    <a:pt x="605" y="31"/>
                    <a:pt x="605" y="31"/>
                    <a:pt x="605" y="31"/>
                  </a:cubicBezTo>
                  <a:cubicBezTo>
                    <a:pt x="605" y="18"/>
                    <a:pt x="605" y="18"/>
                    <a:pt x="605" y="18"/>
                  </a:cubicBezTo>
                  <a:cubicBezTo>
                    <a:pt x="605" y="8"/>
                    <a:pt x="614" y="0"/>
                    <a:pt x="624" y="0"/>
                  </a:cubicBezTo>
                  <a:cubicBezTo>
                    <a:pt x="634" y="0"/>
                    <a:pt x="643" y="8"/>
                    <a:pt x="643" y="18"/>
                  </a:cubicBezTo>
                  <a:cubicBezTo>
                    <a:pt x="643" y="31"/>
                    <a:pt x="643" y="31"/>
                    <a:pt x="643" y="31"/>
                  </a:cubicBezTo>
                  <a:cubicBezTo>
                    <a:pt x="643" y="107"/>
                    <a:pt x="643" y="107"/>
                    <a:pt x="643" y="107"/>
                  </a:cubicBezTo>
                  <a:cubicBezTo>
                    <a:pt x="643" y="131"/>
                    <a:pt x="643" y="131"/>
                    <a:pt x="643" y="131"/>
                  </a:cubicBezTo>
                  <a:cubicBezTo>
                    <a:pt x="643" y="141"/>
                    <a:pt x="634" y="149"/>
                    <a:pt x="624" y="149"/>
                  </a:cubicBezTo>
                  <a:close/>
                </a:path>
              </a:pathLst>
            </a:custGeom>
            <a:solidFill>
              <a:srgbClr val="5BA6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42" name="Rectangle 233">
              <a:extLst>
                <a:ext uri="{FF2B5EF4-FFF2-40B4-BE49-F238E27FC236}">
                  <a16:creationId xmlns:a16="http://schemas.microsoft.com/office/drawing/2014/main" id="{67F4D654-37D4-453C-A008-D64F50EABF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87" y="2007"/>
              <a:ext cx="51" cy="1180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43" name="Freeform 234">
              <a:extLst>
                <a:ext uri="{FF2B5EF4-FFF2-40B4-BE49-F238E27FC236}">
                  <a16:creationId xmlns:a16="http://schemas.microsoft.com/office/drawing/2014/main" id="{356BE416-BC72-455F-8BE2-2D712E1E3B99}"/>
                </a:ext>
              </a:extLst>
            </p:cNvPr>
            <p:cNvSpPr>
              <a:spLocks/>
            </p:cNvSpPr>
            <p:nvPr/>
          </p:nvSpPr>
          <p:spPr bwMode="auto">
            <a:xfrm>
              <a:off x="5878" y="2462"/>
              <a:ext cx="185" cy="915"/>
            </a:xfrm>
            <a:custGeom>
              <a:avLst/>
              <a:gdLst>
                <a:gd name="T0" fmla="*/ 135 w 185"/>
                <a:gd name="T1" fmla="*/ 0 h 915"/>
                <a:gd name="T2" fmla="*/ 0 w 185"/>
                <a:gd name="T3" fmla="*/ 910 h 915"/>
                <a:gd name="T4" fmla="*/ 50 w 185"/>
                <a:gd name="T5" fmla="*/ 915 h 915"/>
                <a:gd name="T6" fmla="*/ 185 w 185"/>
                <a:gd name="T7" fmla="*/ 6 h 915"/>
                <a:gd name="T8" fmla="*/ 135 w 185"/>
                <a:gd name="T9" fmla="*/ 0 h 9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5" h="915">
                  <a:moveTo>
                    <a:pt x="135" y="0"/>
                  </a:moveTo>
                  <a:lnTo>
                    <a:pt x="0" y="910"/>
                  </a:lnTo>
                  <a:lnTo>
                    <a:pt x="50" y="915"/>
                  </a:lnTo>
                  <a:lnTo>
                    <a:pt x="185" y="6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44" name="Freeform 235">
              <a:extLst>
                <a:ext uri="{FF2B5EF4-FFF2-40B4-BE49-F238E27FC236}">
                  <a16:creationId xmlns:a16="http://schemas.microsoft.com/office/drawing/2014/main" id="{392DF035-FF62-4257-A174-45E3D523DF89}"/>
                </a:ext>
              </a:extLst>
            </p:cNvPr>
            <p:cNvSpPr>
              <a:spLocks/>
            </p:cNvSpPr>
            <p:nvPr/>
          </p:nvSpPr>
          <p:spPr bwMode="auto">
            <a:xfrm>
              <a:off x="6350" y="2463"/>
              <a:ext cx="209" cy="913"/>
            </a:xfrm>
            <a:custGeom>
              <a:avLst/>
              <a:gdLst>
                <a:gd name="T0" fmla="*/ 0 w 209"/>
                <a:gd name="T1" fmla="*/ 7 h 913"/>
                <a:gd name="T2" fmla="*/ 160 w 209"/>
                <a:gd name="T3" fmla="*/ 913 h 913"/>
                <a:gd name="T4" fmla="*/ 209 w 209"/>
                <a:gd name="T5" fmla="*/ 907 h 913"/>
                <a:gd name="T6" fmla="*/ 50 w 209"/>
                <a:gd name="T7" fmla="*/ 0 h 913"/>
                <a:gd name="T8" fmla="*/ 0 w 209"/>
                <a:gd name="T9" fmla="*/ 7 h 9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9" h="913">
                  <a:moveTo>
                    <a:pt x="0" y="7"/>
                  </a:moveTo>
                  <a:lnTo>
                    <a:pt x="160" y="913"/>
                  </a:lnTo>
                  <a:lnTo>
                    <a:pt x="209" y="907"/>
                  </a:lnTo>
                  <a:lnTo>
                    <a:pt x="50" y="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45" name="Rectangle 236">
              <a:extLst>
                <a:ext uri="{FF2B5EF4-FFF2-40B4-BE49-F238E27FC236}">
                  <a16:creationId xmlns:a16="http://schemas.microsoft.com/office/drawing/2014/main" id="{67CDA4A3-F823-414D-AC9B-5705A2E18B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70" y="1527"/>
              <a:ext cx="133" cy="257"/>
            </a:xfrm>
            <a:prstGeom prst="rect">
              <a:avLst/>
            </a:prstGeom>
            <a:solidFill>
              <a:srgbClr val="002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46" name="Rectangle 237">
              <a:extLst>
                <a:ext uri="{FF2B5EF4-FFF2-40B4-BE49-F238E27FC236}">
                  <a16:creationId xmlns:a16="http://schemas.microsoft.com/office/drawing/2014/main" id="{9663FF3E-D65B-48CE-8396-1605465D78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34" y="1527"/>
              <a:ext cx="134" cy="257"/>
            </a:xfrm>
            <a:prstGeom prst="rect">
              <a:avLst/>
            </a:prstGeom>
            <a:solidFill>
              <a:srgbClr val="0044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47" name="Rectangle 238">
              <a:extLst>
                <a:ext uri="{FF2B5EF4-FFF2-40B4-BE49-F238E27FC236}">
                  <a16:creationId xmlns:a16="http://schemas.microsoft.com/office/drawing/2014/main" id="{217D28B3-0CAD-442D-A4D7-97E4E95BCF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87" y="1621"/>
              <a:ext cx="712" cy="1006"/>
            </a:xfrm>
            <a:prstGeom prst="rect">
              <a:avLst/>
            </a:prstGeom>
            <a:solidFill>
              <a:srgbClr val="B6C5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48" name="Rectangle 239">
              <a:extLst>
                <a:ext uri="{FF2B5EF4-FFF2-40B4-BE49-F238E27FC236}">
                  <a16:creationId xmlns:a16="http://schemas.microsoft.com/office/drawing/2014/main" id="{8B5E166D-3E92-4792-89C9-674C6BD13D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39" y="1621"/>
              <a:ext cx="712" cy="1006"/>
            </a:xfrm>
            <a:prstGeom prst="rect">
              <a:avLst/>
            </a:prstGeom>
            <a:solidFill>
              <a:srgbClr val="E4F2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49" name="Rectangle 240">
              <a:extLst>
                <a:ext uri="{FF2B5EF4-FFF2-40B4-BE49-F238E27FC236}">
                  <a16:creationId xmlns:a16="http://schemas.microsoft.com/office/drawing/2014/main" id="{04A33B65-99C3-46C8-AB31-3D132D1030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94" y="1621"/>
              <a:ext cx="357" cy="1006"/>
            </a:xfrm>
            <a:prstGeom prst="rect">
              <a:avLst/>
            </a:prstGeom>
            <a:solidFill>
              <a:srgbClr val="D6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50" name="Freeform 241">
              <a:extLst>
                <a:ext uri="{FF2B5EF4-FFF2-40B4-BE49-F238E27FC236}">
                  <a16:creationId xmlns:a16="http://schemas.microsoft.com/office/drawing/2014/main" id="{C567424B-E19F-4BEE-AD51-ADC7BE9FE399}"/>
                </a:ext>
              </a:extLst>
            </p:cNvPr>
            <p:cNvSpPr>
              <a:spLocks/>
            </p:cNvSpPr>
            <p:nvPr/>
          </p:nvSpPr>
          <p:spPr bwMode="auto">
            <a:xfrm>
              <a:off x="5864" y="2048"/>
              <a:ext cx="145" cy="197"/>
            </a:xfrm>
            <a:custGeom>
              <a:avLst/>
              <a:gdLst>
                <a:gd name="T0" fmla="*/ 313 w 313"/>
                <a:gd name="T1" fmla="*/ 269 h 426"/>
                <a:gd name="T2" fmla="*/ 157 w 313"/>
                <a:gd name="T3" fmla="*/ 426 h 426"/>
                <a:gd name="T4" fmla="*/ 0 w 313"/>
                <a:gd name="T5" fmla="*/ 269 h 426"/>
                <a:gd name="T6" fmla="*/ 0 w 313"/>
                <a:gd name="T7" fmla="*/ 157 h 426"/>
                <a:gd name="T8" fmla="*/ 157 w 313"/>
                <a:gd name="T9" fmla="*/ 0 h 426"/>
                <a:gd name="T10" fmla="*/ 313 w 313"/>
                <a:gd name="T11" fmla="*/ 157 h 426"/>
                <a:gd name="T12" fmla="*/ 313 w 313"/>
                <a:gd name="T13" fmla="*/ 269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3" h="426">
                  <a:moveTo>
                    <a:pt x="313" y="269"/>
                  </a:moveTo>
                  <a:cubicBezTo>
                    <a:pt x="313" y="356"/>
                    <a:pt x="243" y="426"/>
                    <a:pt x="157" y="426"/>
                  </a:cubicBezTo>
                  <a:cubicBezTo>
                    <a:pt x="70" y="426"/>
                    <a:pt x="0" y="356"/>
                    <a:pt x="0" y="269"/>
                  </a:cubicBezTo>
                  <a:cubicBezTo>
                    <a:pt x="0" y="157"/>
                    <a:pt x="0" y="157"/>
                    <a:pt x="0" y="157"/>
                  </a:cubicBezTo>
                  <a:cubicBezTo>
                    <a:pt x="0" y="70"/>
                    <a:pt x="70" y="0"/>
                    <a:pt x="157" y="0"/>
                  </a:cubicBezTo>
                  <a:cubicBezTo>
                    <a:pt x="243" y="0"/>
                    <a:pt x="313" y="70"/>
                    <a:pt x="313" y="157"/>
                  </a:cubicBezTo>
                  <a:lnTo>
                    <a:pt x="313" y="26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51" name="Freeform 242">
              <a:extLst>
                <a:ext uri="{FF2B5EF4-FFF2-40B4-BE49-F238E27FC236}">
                  <a16:creationId xmlns:a16="http://schemas.microsoft.com/office/drawing/2014/main" id="{4DB3BF9F-75EF-460D-9E0F-50187B656ED5}"/>
                </a:ext>
              </a:extLst>
            </p:cNvPr>
            <p:cNvSpPr>
              <a:spLocks/>
            </p:cNvSpPr>
            <p:nvPr/>
          </p:nvSpPr>
          <p:spPr bwMode="auto">
            <a:xfrm>
              <a:off x="6070" y="1980"/>
              <a:ext cx="58" cy="332"/>
            </a:xfrm>
            <a:custGeom>
              <a:avLst/>
              <a:gdLst>
                <a:gd name="T0" fmla="*/ 125 w 125"/>
                <a:gd name="T1" fmla="*/ 656 h 718"/>
                <a:gd name="T2" fmla="*/ 62 w 125"/>
                <a:gd name="T3" fmla="*/ 718 h 718"/>
                <a:gd name="T4" fmla="*/ 0 w 125"/>
                <a:gd name="T5" fmla="*/ 656 h 718"/>
                <a:gd name="T6" fmla="*/ 0 w 125"/>
                <a:gd name="T7" fmla="*/ 63 h 718"/>
                <a:gd name="T8" fmla="*/ 62 w 125"/>
                <a:gd name="T9" fmla="*/ 0 h 718"/>
                <a:gd name="T10" fmla="*/ 125 w 125"/>
                <a:gd name="T11" fmla="*/ 63 h 718"/>
                <a:gd name="T12" fmla="*/ 125 w 125"/>
                <a:gd name="T13" fmla="*/ 656 h 7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5" h="718">
                  <a:moveTo>
                    <a:pt x="125" y="656"/>
                  </a:moveTo>
                  <a:cubicBezTo>
                    <a:pt x="125" y="690"/>
                    <a:pt x="97" y="718"/>
                    <a:pt x="62" y="718"/>
                  </a:cubicBezTo>
                  <a:cubicBezTo>
                    <a:pt x="28" y="718"/>
                    <a:pt x="0" y="690"/>
                    <a:pt x="0" y="656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0" y="28"/>
                    <a:pt x="28" y="0"/>
                    <a:pt x="62" y="0"/>
                  </a:cubicBezTo>
                  <a:cubicBezTo>
                    <a:pt x="97" y="0"/>
                    <a:pt x="125" y="28"/>
                    <a:pt x="125" y="63"/>
                  </a:cubicBezTo>
                  <a:lnTo>
                    <a:pt x="125" y="656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52" name="Freeform 243">
              <a:extLst>
                <a:ext uri="{FF2B5EF4-FFF2-40B4-BE49-F238E27FC236}">
                  <a16:creationId xmlns:a16="http://schemas.microsoft.com/office/drawing/2014/main" id="{BB952B0B-0A09-424F-8535-A9A5674FDAC8}"/>
                </a:ext>
              </a:extLst>
            </p:cNvPr>
            <p:cNvSpPr>
              <a:spLocks/>
            </p:cNvSpPr>
            <p:nvPr/>
          </p:nvSpPr>
          <p:spPr bwMode="auto">
            <a:xfrm>
              <a:off x="6122" y="1731"/>
              <a:ext cx="246" cy="426"/>
            </a:xfrm>
            <a:custGeom>
              <a:avLst/>
              <a:gdLst>
                <a:gd name="T0" fmla="*/ 72 w 246"/>
                <a:gd name="T1" fmla="*/ 426 h 426"/>
                <a:gd name="T2" fmla="*/ 0 w 246"/>
                <a:gd name="T3" fmla="*/ 426 h 426"/>
                <a:gd name="T4" fmla="*/ 0 w 246"/>
                <a:gd name="T5" fmla="*/ 405 h 426"/>
                <a:gd name="T6" fmla="*/ 51 w 246"/>
                <a:gd name="T7" fmla="*/ 405 h 426"/>
                <a:gd name="T8" fmla="*/ 51 w 246"/>
                <a:gd name="T9" fmla="*/ 0 h 426"/>
                <a:gd name="T10" fmla="*/ 246 w 246"/>
                <a:gd name="T11" fmla="*/ 0 h 426"/>
                <a:gd name="T12" fmla="*/ 246 w 246"/>
                <a:gd name="T13" fmla="*/ 21 h 426"/>
                <a:gd name="T14" fmla="*/ 72 w 246"/>
                <a:gd name="T15" fmla="*/ 21 h 426"/>
                <a:gd name="T16" fmla="*/ 72 w 246"/>
                <a:gd name="T17" fmla="*/ 426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6" h="426">
                  <a:moveTo>
                    <a:pt x="72" y="426"/>
                  </a:moveTo>
                  <a:lnTo>
                    <a:pt x="0" y="426"/>
                  </a:lnTo>
                  <a:lnTo>
                    <a:pt x="0" y="405"/>
                  </a:lnTo>
                  <a:lnTo>
                    <a:pt x="51" y="405"/>
                  </a:lnTo>
                  <a:lnTo>
                    <a:pt x="51" y="0"/>
                  </a:lnTo>
                  <a:lnTo>
                    <a:pt x="246" y="0"/>
                  </a:lnTo>
                  <a:lnTo>
                    <a:pt x="246" y="21"/>
                  </a:lnTo>
                  <a:lnTo>
                    <a:pt x="72" y="21"/>
                  </a:lnTo>
                  <a:lnTo>
                    <a:pt x="72" y="426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53" name="Freeform 244">
              <a:extLst>
                <a:ext uri="{FF2B5EF4-FFF2-40B4-BE49-F238E27FC236}">
                  <a16:creationId xmlns:a16="http://schemas.microsoft.com/office/drawing/2014/main" id="{FB15CBA3-9469-4963-9FB8-E3C5F62A3615}"/>
                </a:ext>
              </a:extLst>
            </p:cNvPr>
            <p:cNvSpPr>
              <a:spLocks/>
            </p:cNvSpPr>
            <p:nvPr/>
          </p:nvSpPr>
          <p:spPr bwMode="auto">
            <a:xfrm>
              <a:off x="5952" y="2136"/>
              <a:ext cx="416" cy="426"/>
            </a:xfrm>
            <a:custGeom>
              <a:avLst/>
              <a:gdLst>
                <a:gd name="T0" fmla="*/ 416 w 416"/>
                <a:gd name="T1" fmla="*/ 426 h 426"/>
                <a:gd name="T2" fmla="*/ 221 w 416"/>
                <a:gd name="T3" fmla="*/ 426 h 426"/>
                <a:gd name="T4" fmla="*/ 221 w 416"/>
                <a:gd name="T5" fmla="*/ 21 h 426"/>
                <a:gd name="T6" fmla="*/ 0 w 416"/>
                <a:gd name="T7" fmla="*/ 21 h 426"/>
                <a:gd name="T8" fmla="*/ 0 w 416"/>
                <a:gd name="T9" fmla="*/ 0 h 426"/>
                <a:gd name="T10" fmla="*/ 242 w 416"/>
                <a:gd name="T11" fmla="*/ 0 h 426"/>
                <a:gd name="T12" fmla="*/ 242 w 416"/>
                <a:gd name="T13" fmla="*/ 405 h 426"/>
                <a:gd name="T14" fmla="*/ 416 w 416"/>
                <a:gd name="T15" fmla="*/ 405 h 426"/>
                <a:gd name="T16" fmla="*/ 416 w 416"/>
                <a:gd name="T17" fmla="*/ 426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16" h="426">
                  <a:moveTo>
                    <a:pt x="416" y="426"/>
                  </a:moveTo>
                  <a:lnTo>
                    <a:pt x="221" y="426"/>
                  </a:lnTo>
                  <a:lnTo>
                    <a:pt x="221" y="21"/>
                  </a:lnTo>
                  <a:lnTo>
                    <a:pt x="0" y="21"/>
                  </a:lnTo>
                  <a:lnTo>
                    <a:pt x="0" y="0"/>
                  </a:lnTo>
                  <a:lnTo>
                    <a:pt x="242" y="0"/>
                  </a:lnTo>
                  <a:lnTo>
                    <a:pt x="242" y="405"/>
                  </a:lnTo>
                  <a:lnTo>
                    <a:pt x="416" y="405"/>
                  </a:lnTo>
                  <a:lnTo>
                    <a:pt x="416" y="426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54" name="Rectangle 245">
              <a:extLst>
                <a:ext uri="{FF2B5EF4-FFF2-40B4-BE49-F238E27FC236}">
                  <a16:creationId xmlns:a16="http://schemas.microsoft.com/office/drawing/2014/main" id="{4FA3973D-1F45-4BFD-8CE8-11620422E6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84" y="2136"/>
              <a:ext cx="184" cy="2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55" name="Rectangle 246">
              <a:extLst>
                <a:ext uri="{FF2B5EF4-FFF2-40B4-BE49-F238E27FC236}">
                  <a16:creationId xmlns:a16="http://schemas.microsoft.com/office/drawing/2014/main" id="{117DA7A9-30D5-49DC-8BC5-0E3327819E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84" y="1929"/>
              <a:ext cx="184" cy="2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56" name="Rectangle 247">
              <a:extLst>
                <a:ext uri="{FF2B5EF4-FFF2-40B4-BE49-F238E27FC236}">
                  <a16:creationId xmlns:a16="http://schemas.microsoft.com/office/drawing/2014/main" id="{2E35DC39-A2D8-4E42-A11D-2EC108282C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92" y="2338"/>
              <a:ext cx="168" cy="2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57" name="Freeform 248">
              <a:extLst>
                <a:ext uri="{FF2B5EF4-FFF2-40B4-BE49-F238E27FC236}">
                  <a16:creationId xmlns:a16="http://schemas.microsoft.com/office/drawing/2014/main" id="{33F6F901-35DF-4A0E-A682-4C0EE9799B80}"/>
                </a:ext>
              </a:extLst>
            </p:cNvPr>
            <p:cNvSpPr>
              <a:spLocks/>
            </p:cNvSpPr>
            <p:nvPr/>
          </p:nvSpPr>
          <p:spPr bwMode="auto">
            <a:xfrm>
              <a:off x="6321" y="1706"/>
              <a:ext cx="139" cy="71"/>
            </a:xfrm>
            <a:custGeom>
              <a:avLst/>
              <a:gdLst>
                <a:gd name="T0" fmla="*/ 300 w 300"/>
                <a:gd name="T1" fmla="*/ 77 h 153"/>
                <a:gd name="T2" fmla="*/ 224 w 300"/>
                <a:gd name="T3" fmla="*/ 153 h 153"/>
                <a:gd name="T4" fmla="*/ 77 w 300"/>
                <a:gd name="T5" fmla="*/ 153 h 153"/>
                <a:gd name="T6" fmla="*/ 0 w 300"/>
                <a:gd name="T7" fmla="*/ 77 h 153"/>
                <a:gd name="T8" fmla="*/ 77 w 300"/>
                <a:gd name="T9" fmla="*/ 0 h 153"/>
                <a:gd name="T10" fmla="*/ 224 w 300"/>
                <a:gd name="T11" fmla="*/ 0 h 153"/>
                <a:gd name="T12" fmla="*/ 300 w 300"/>
                <a:gd name="T13" fmla="*/ 77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0" h="153">
                  <a:moveTo>
                    <a:pt x="300" y="77"/>
                  </a:moveTo>
                  <a:cubicBezTo>
                    <a:pt x="300" y="119"/>
                    <a:pt x="266" y="153"/>
                    <a:pt x="224" y="153"/>
                  </a:cubicBezTo>
                  <a:cubicBezTo>
                    <a:pt x="77" y="153"/>
                    <a:pt x="77" y="153"/>
                    <a:pt x="77" y="153"/>
                  </a:cubicBezTo>
                  <a:cubicBezTo>
                    <a:pt x="35" y="153"/>
                    <a:pt x="0" y="119"/>
                    <a:pt x="0" y="77"/>
                  </a:cubicBezTo>
                  <a:cubicBezTo>
                    <a:pt x="0" y="34"/>
                    <a:pt x="35" y="0"/>
                    <a:pt x="77" y="0"/>
                  </a:cubicBezTo>
                  <a:cubicBezTo>
                    <a:pt x="224" y="0"/>
                    <a:pt x="224" y="0"/>
                    <a:pt x="224" y="0"/>
                  </a:cubicBezTo>
                  <a:cubicBezTo>
                    <a:pt x="266" y="0"/>
                    <a:pt x="300" y="34"/>
                    <a:pt x="300" y="77"/>
                  </a:cubicBezTo>
                  <a:close/>
                </a:path>
              </a:pathLst>
            </a:custGeom>
            <a:solidFill>
              <a:srgbClr val="FED9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58" name="Freeform 249">
              <a:extLst>
                <a:ext uri="{FF2B5EF4-FFF2-40B4-BE49-F238E27FC236}">
                  <a16:creationId xmlns:a16="http://schemas.microsoft.com/office/drawing/2014/main" id="{3AB391E0-FF39-4848-B51B-8B5F5D021E46}"/>
                </a:ext>
              </a:extLst>
            </p:cNvPr>
            <p:cNvSpPr>
              <a:spLocks/>
            </p:cNvSpPr>
            <p:nvPr/>
          </p:nvSpPr>
          <p:spPr bwMode="auto">
            <a:xfrm>
              <a:off x="6321" y="1909"/>
              <a:ext cx="139" cy="70"/>
            </a:xfrm>
            <a:custGeom>
              <a:avLst/>
              <a:gdLst>
                <a:gd name="T0" fmla="*/ 300 w 300"/>
                <a:gd name="T1" fmla="*/ 76 h 153"/>
                <a:gd name="T2" fmla="*/ 224 w 300"/>
                <a:gd name="T3" fmla="*/ 153 h 153"/>
                <a:gd name="T4" fmla="*/ 77 w 300"/>
                <a:gd name="T5" fmla="*/ 153 h 153"/>
                <a:gd name="T6" fmla="*/ 0 w 300"/>
                <a:gd name="T7" fmla="*/ 76 h 153"/>
                <a:gd name="T8" fmla="*/ 77 w 300"/>
                <a:gd name="T9" fmla="*/ 0 h 153"/>
                <a:gd name="T10" fmla="*/ 224 w 300"/>
                <a:gd name="T11" fmla="*/ 0 h 153"/>
                <a:gd name="T12" fmla="*/ 300 w 300"/>
                <a:gd name="T13" fmla="*/ 76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0" h="153">
                  <a:moveTo>
                    <a:pt x="300" y="76"/>
                  </a:moveTo>
                  <a:cubicBezTo>
                    <a:pt x="300" y="119"/>
                    <a:pt x="266" y="153"/>
                    <a:pt x="224" y="153"/>
                  </a:cubicBezTo>
                  <a:cubicBezTo>
                    <a:pt x="77" y="153"/>
                    <a:pt x="77" y="153"/>
                    <a:pt x="77" y="153"/>
                  </a:cubicBezTo>
                  <a:cubicBezTo>
                    <a:pt x="35" y="153"/>
                    <a:pt x="0" y="119"/>
                    <a:pt x="0" y="76"/>
                  </a:cubicBezTo>
                  <a:cubicBezTo>
                    <a:pt x="0" y="34"/>
                    <a:pt x="35" y="0"/>
                    <a:pt x="77" y="0"/>
                  </a:cubicBezTo>
                  <a:cubicBezTo>
                    <a:pt x="224" y="0"/>
                    <a:pt x="224" y="0"/>
                    <a:pt x="224" y="0"/>
                  </a:cubicBezTo>
                  <a:cubicBezTo>
                    <a:pt x="266" y="0"/>
                    <a:pt x="300" y="34"/>
                    <a:pt x="300" y="76"/>
                  </a:cubicBezTo>
                  <a:close/>
                </a:path>
              </a:pathLst>
            </a:custGeom>
            <a:solidFill>
              <a:srgbClr val="FED9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59" name="Freeform 250">
              <a:extLst>
                <a:ext uri="{FF2B5EF4-FFF2-40B4-BE49-F238E27FC236}">
                  <a16:creationId xmlns:a16="http://schemas.microsoft.com/office/drawing/2014/main" id="{99C1529D-AE1A-4FEE-8049-884DE9041640}"/>
                </a:ext>
              </a:extLst>
            </p:cNvPr>
            <p:cNvSpPr>
              <a:spLocks/>
            </p:cNvSpPr>
            <p:nvPr/>
          </p:nvSpPr>
          <p:spPr bwMode="auto">
            <a:xfrm>
              <a:off x="6321" y="2111"/>
              <a:ext cx="139" cy="71"/>
            </a:xfrm>
            <a:custGeom>
              <a:avLst/>
              <a:gdLst>
                <a:gd name="T0" fmla="*/ 300 w 300"/>
                <a:gd name="T1" fmla="*/ 77 h 154"/>
                <a:gd name="T2" fmla="*/ 224 w 300"/>
                <a:gd name="T3" fmla="*/ 154 h 154"/>
                <a:gd name="T4" fmla="*/ 77 w 300"/>
                <a:gd name="T5" fmla="*/ 154 h 154"/>
                <a:gd name="T6" fmla="*/ 0 w 300"/>
                <a:gd name="T7" fmla="*/ 77 h 154"/>
                <a:gd name="T8" fmla="*/ 77 w 300"/>
                <a:gd name="T9" fmla="*/ 0 h 154"/>
                <a:gd name="T10" fmla="*/ 224 w 300"/>
                <a:gd name="T11" fmla="*/ 0 h 154"/>
                <a:gd name="T12" fmla="*/ 300 w 300"/>
                <a:gd name="T13" fmla="*/ 77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0" h="154">
                  <a:moveTo>
                    <a:pt x="300" y="77"/>
                  </a:moveTo>
                  <a:cubicBezTo>
                    <a:pt x="300" y="119"/>
                    <a:pt x="266" y="154"/>
                    <a:pt x="224" y="154"/>
                  </a:cubicBezTo>
                  <a:cubicBezTo>
                    <a:pt x="77" y="154"/>
                    <a:pt x="77" y="154"/>
                    <a:pt x="77" y="154"/>
                  </a:cubicBezTo>
                  <a:cubicBezTo>
                    <a:pt x="35" y="154"/>
                    <a:pt x="0" y="119"/>
                    <a:pt x="0" y="77"/>
                  </a:cubicBezTo>
                  <a:cubicBezTo>
                    <a:pt x="0" y="35"/>
                    <a:pt x="35" y="0"/>
                    <a:pt x="77" y="0"/>
                  </a:cubicBezTo>
                  <a:cubicBezTo>
                    <a:pt x="224" y="0"/>
                    <a:pt x="224" y="0"/>
                    <a:pt x="224" y="0"/>
                  </a:cubicBezTo>
                  <a:cubicBezTo>
                    <a:pt x="266" y="0"/>
                    <a:pt x="300" y="35"/>
                    <a:pt x="300" y="77"/>
                  </a:cubicBezTo>
                  <a:close/>
                </a:path>
              </a:pathLst>
            </a:custGeom>
            <a:solidFill>
              <a:srgbClr val="FED9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60" name="Freeform 251">
              <a:extLst>
                <a:ext uri="{FF2B5EF4-FFF2-40B4-BE49-F238E27FC236}">
                  <a16:creationId xmlns:a16="http://schemas.microsoft.com/office/drawing/2014/main" id="{080DD460-E384-4F81-8B19-8E71BCF8A3DD}"/>
                </a:ext>
              </a:extLst>
            </p:cNvPr>
            <p:cNvSpPr>
              <a:spLocks/>
            </p:cNvSpPr>
            <p:nvPr/>
          </p:nvSpPr>
          <p:spPr bwMode="auto">
            <a:xfrm>
              <a:off x="6321" y="2313"/>
              <a:ext cx="139" cy="71"/>
            </a:xfrm>
            <a:custGeom>
              <a:avLst/>
              <a:gdLst>
                <a:gd name="T0" fmla="*/ 300 w 300"/>
                <a:gd name="T1" fmla="*/ 77 h 153"/>
                <a:gd name="T2" fmla="*/ 224 w 300"/>
                <a:gd name="T3" fmla="*/ 153 h 153"/>
                <a:gd name="T4" fmla="*/ 77 w 300"/>
                <a:gd name="T5" fmla="*/ 153 h 153"/>
                <a:gd name="T6" fmla="*/ 0 w 300"/>
                <a:gd name="T7" fmla="*/ 77 h 153"/>
                <a:gd name="T8" fmla="*/ 77 w 300"/>
                <a:gd name="T9" fmla="*/ 0 h 153"/>
                <a:gd name="T10" fmla="*/ 224 w 300"/>
                <a:gd name="T11" fmla="*/ 0 h 153"/>
                <a:gd name="T12" fmla="*/ 300 w 300"/>
                <a:gd name="T13" fmla="*/ 77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0" h="153">
                  <a:moveTo>
                    <a:pt x="300" y="77"/>
                  </a:moveTo>
                  <a:cubicBezTo>
                    <a:pt x="300" y="119"/>
                    <a:pt x="266" y="153"/>
                    <a:pt x="224" y="153"/>
                  </a:cubicBezTo>
                  <a:cubicBezTo>
                    <a:pt x="77" y="153"/>
                    <a:pt x="77" y="153"/>
                    <a:pt x="77" y="153"/>
                  </a:cubicBezTo>
                  <a:cubicBezTo>
                    <a:pt x="35" y="153"/>
                    <a:pt x="0" y="119"/>
                    <a:pt x="0" y="77"/>
                  </a:cubicBezTo>
                  <a:cubicBezTo>
                    <a:pt x="0" y="34"/>
                    <a:pt x="35" y="0"/>
                    <a:pt x="77" y="0"/>
                  </a:cubicBezTo>
                  <a:cubicBezTo>
                    <a:pt x="224" y="0"/>
                    <a:pt x="224" y="0"/>
                    <a:pt x="224" y="0"/>
                  </a:cubicBezTo>
                  <a:cubicBezTo>
                    <a:pt x="266" y="0"/>
                    <a:pt x="300" y="34"/>
                    <a:pt x="300" y="77"/>
                  </a:cubicBezTo>
                  <a:close/>
                </a:path>
              </a:pathLst>
            </a:custGeom>
            <a:solidFill>
              <a:srgbClr val="FED9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61" name="Freeform 252">
              <a:extLst>
                <a:ext uri="{FF2B5EF4-FFF2-40B4-BE49-F238E27FC236}">
                  <a16:creationId xmlns:a16="http://schemas.microsoft.com/office/drawing/2014/main" id="{8CB2FA4E-D80C-4C61-940F-DC15751F1E65}"/>
                </a:ext>
              </a:extLst>
            </p:cNvPr>
            <p:cNvSpPr>
              <a:spLocks/>
            </p:cNvSpPr>
            <p:nvPr/>
          </p:nvSpPr>
          <p:spPr bwMode="auto">
            <a:xfrm>
              <a:off x="6321" y="2516"/>
              <a:ext cx="139" cy="71"/>
            </a:xfrm>
            <a:custGeom>
              <a:avLst/>
              <a:gdLst>
                <a:gd name="T0" fmla="*/ 300 w 300"/>
                <a:gd name="T1" fmla="*/ 76 h 153"/>
                <a:gd name="T2" fmla="*/ 224 w 300"/>
                <a:gd name="T3" fmla="*/ 153 h 153"/>
                <a:gd name="T4" fmla="*/ 77 w 300"/>
                <a:gd name="T5" fmla="*/ 153 h 153"/>
                <a:gd name="T6" fmla="*/ 0 w 300"/>
                <a:gd name="T7" fmla="*/ 76 h 153"/>
                <a:gd name="T8" fmla="*/ 77 w 300"/>
                <a:gd name="T9" fmla="*/ 0 h 153"/>
                <a:gd name="T10" fmla="*/ 224 w 300"/>
                <a:gd name="T11" fmla="*/ 0 h 153"/>
                <a:gd name="T12" fmla="*/ 300 w 300"/>
                <a:gd name="T13" fmla="*/ 76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0" h="153">
                  <a:moveTo>
                    <a:pt x="300" y="76"/>
                  </a:moveTo>
                  <a:cubicBezTo>
                    <a:pt x="300" y="119"/>
                    <a:pt x="266" y="153"/>
                    <a:pt x="224" y="153"/>
                  </a:cubicBezTo>
                  <a:cubicBezTo>
                    <a:pt x="77" y="153"/>
                    <a:pt x="77" y="153"/>
                    <a:pt x="77" y="153"/>
                  </a:cubicBezTo>
                  <a:cubicBezTo>
                    <a:pt x="35" y="153"/>
                    <a:pt x="0" y="119"/>
                    <a:pt x="0" y="76"/>
                  </a:cubicBezTo>
                  <a:cubicBezTo>
                    <a:pt x="0" y="34"/>
                    <a:pt x="35" y="0"/>
                    <a:pt x="77" y="0"/>
                  </a:cubicBezTo>
                  <a:cubicBezTo>
                    <a:pt x="224" y="0"/>
                    <a:pt x="224" y="0"/>
                    <a:pt x="224" y="0"/>
                  </a:cubicBezTo>
                  <a:cubicBezTo>
                    <a:pt x="266" y="0"/>
                    <a:pt x="300" y="34"/>
                    <a:pt x="300" y="76"/>
                  </a:cubicBezTo>
                  <a:close/>
                </a:path>
              </a:pathLst>
            </a:custGeom>
            <a:solidFill>
              <a:srgbClr val="FED9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62" name="Freeform 253">
              <a:extLst>
                <a:ext uri="{FF2B5EF4-FFF2-40B4-BE49-F238E27FC236}">
                  <a16:creationId xmlns:a16="http://schemas.microsoft.com/office/drawing/2014/main" id="{03379DAE-D7F1-42E0-95E4-6D7E7E86589C}"/>
                </a:ext>
              </a:extLst>
            </p:cNvPr>
            <p:cNvSpPr>
              <a:spLocks/>
            </p:cNvSpPr>
            <p:nvPr/>
          </p:nvSpPr>
          <p:spPr bwMode="auto">
            <a:xfrm>
              <a:off x="5877" y="2258"/>
              <a:ext cx="152" cy="109"/>
            </a:xfrm>
            <a:custGeom>
              <a:avLst/>
              <a:gdLst>
                <a:gd name="T0" fmla="*/ 316 w 328"/>
                <a:gd name="T1" fmla="*/ 46 h 235"/>
                <a:gd name="T2" fmla="*/ 247 w 328"/>
                <a:gd name="T3" fmla="*/ 6 h 235"/>
                <a:gd name="T4" fmla="*/ 211 w 328"/>
                <a:gd name="T5" fmla="*/ 21 h 235"/>
                <a:gd name="T6" fmla="*/ 26 w 328"/>
                <a:gd name="T7" fmla="*/ 145 h 235"/>
                <a:gd name="T8" fmla="*/ 0 w 328"/>
                <a:gd name="T9" fmla="*/ 174 h 235"/>
                <a:gd name="T10" fmla="*/ 6 w 328"/>
                <a:gd name="T11" fmla="*/ 192 h 235"/>
                <a:gd name="T12" fmla="*/ 27 w 328"/>
                <a:gd name="T13" fmla="*/ 235 h 235"/>
                <a:gd name="T14" fmla="*/ 226 w 328"/>
                <a:gd name="T15" fmla="*/ 188 h 235"/>
                <a:gd name="T16" fmla="*/ 307 w 328"/>
                <a:gd name="T17" fmla="*/ 128 h 235"/>
                <a:gd name="T18" fmla="*/ 316 w 328"/>
                <a:gd name="T19" fmla="*/ 46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8" h="235">
                  <a:moveTo>
                    <a:pt x="316" y="46"/>
                  </a:moveTo>
                  <a:cubicBezTo>
                    <a:pt x="305" y="19"/>
                    <a:pt x="275" y="0"/>
                    <a:pt x="247" y="6"/>
                  </a:cubicBezTo>
                  <a:cubicBezTo>
                    <a:pt x="234" y="8"/>
                    <a:pt x="222" y="15"/>
                    <a:pt x="211" y="21"/>
                  </a:cubicBezTo>
                  <a:cubicBezTo>
                    <a:pt x="147" y="60"/>
                    <a:pt x="91" y="109"/>
                    <a:pt x="26" y="145"/>
                  </a:cubicBezTo>
                  <a:cubicBezTo>
                    <a:pt x="15" y="152"/>
                    <a:pt x="1" y="160"/>
                    <a:pt x="0" y="174"/>
                  </a:cubicBezTo>
                  <a:cubicBezTo>
                    <a:pt x="0" y="180"/>
                    <a:pt x="3" y="186"/>
                    <a:pt x="6" y="192"/>
                  </a:cubicBezTo>
                  <a:cubicBezTo>
                    <a:pt x="16" y="213"/>
                    <a:pt x="16" y="213"/>
                    <a:pt x="27" y="235"/>
                  </a:cubicBezTo>
                  <a:cubicBezTo>
                    <a:pt x="114" y="228"/>
                    <a:pt x="189" y="202"/>
                    <a:pt x="226" y="188"/>
                  </a:cubicBezTo>
                  <a:cubicBezTo>
                    <a:pt x="253" y="177"/>
                    <a:pt x="292" y="152"/>
                    <a:pt x="307" y="128"/>
                  </a:cubicBezTo>
                  <a:cubicBezTo>
                    <a:pt x="323" y="104"/>
                    <a:pt x="328" y="72"/>
                    <a:pt x="316" y="46"/>
                  </a:cubicBezTo>
                  <a:close/>
                </a:path>
              </a:pathLst>
            </a:custGeom>
            <a:solidFill>
              <a:srgbClr val="F0B7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63" name="Freeform 254">
              <a:extLst>
                <a:ext uri="{FF2B5EF4-FFF2-40B4-BE49-F238E27FC236}">
                  <a16:creationId xmlns:a16="http://schemas.microsoft.com/office/drawing/2014/main" id="{314E5B39-77FA-475F-A03A-F0ACF4B78873}"/>
                </a:ext>
              </a:extLst>
            </p:cNvPr>
            <p:cNvSpPr>
              <a:spLocks/>
            </p:cNvSpPr>
            <p:nvPr/>
          </p:nvSpPr>
          <p:spPr bwMode="auto">
            <a:xfrm>
              <a:off x="5930" y="2112"/>
              <a:ext cx="212" cy="256"/>
            </a:xfrm>
            <a:custGeom>
              <a:avLst/>
              <a:gdLst>
                <a:gd name="T0" fmla="*/ 436 w 457"/>
                <a:gd name="T1" fmla="*/ 0 h 554"/>
                <a:gd name="T2" fmla="*/ 436 w 457"/>
                <a:gd name="T3" fmla="*/ 0 h 554"/>
                <a:gd name="T4" fmla="*/ 0 w 457"/>
                <a:gd name="T5" fmla="*/ 527 h 554"/>
                <a:gd name="T6" fmla="*/ 34 w 457"/>
                <a:gd name="T7" fmla="*/ 554 h 554"/>
                <a:gd name="T8" fmla="*/ 457 w 457"/>
                <a:gd name="T9" fmla="*/ 16 h 554"/>
                <a:gd name="T10" fmla="*/ 436 w 457"/>
                <a:gd name="T11" fmla="*/ 0 h 5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7" h="554">
                  <a:moveTo>
                    <a:pt x="436" y="0"/>
                  </a:moveTo>
                  <a:cubicBezTo>
                    <a:pt x="436" y="0"/>
                    <a:pt x="436" y="0"/>
                    <a:pt x="436" y="0"/>
                  </a:cubicBezTo>
                  <a:cubicBezTo>
                    <a:pt x="0" y="527"/>
                    <a:pt x="0" y="527"/>
                    <a:pt x="0" y="527"/>
                  </a:cubicBezTo>
                  <a:cubicBezTo>
                    <a:pt x="34" y="554"/>
                    <a:pt x="34" y="554"/>
                    <a:pt x="34" y="554"/>
                  </a:cubicBezTo>
                  <a:cubicBezTo>
                    <a:pt x="457" y="16"/>
                    <a:pt x="457" y="16"/>
                    <a:pt x="457" y="16"/>
                  </a:cubicBezTo>
                  <a:cubicBezTo>
                    <a:pt x="450" y="11"/>
                    <a:pt x="443" y="5"/>
                    <a:pt x="436" y="0"/>
                  </a:cubicBezTo>
                  <a:close/>
                </a:path>
              </a:pathLst>
            </a:custGeom>
            <a:solidFill>
              <a:srgbClr val="0044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64" name="Freeform 255">
              <a:extLst>
                <a:ext uri="{FF2B5EF4-FFF2-40B4-BE49-F238E27FC236}">
                  <a16:creationId xmlns:a16="http://schemas.microsoft.com/office/drawing/2014/main" id="{B75ED32B-47E1-4018-A5A7-9E59DA5A4C39}"/>
                </a:ext>
              </a:extLst>
            </p:cNvPr>
            <p:cNvSpPr>
              <a:spLocks/>
            </p:cNvSpPr>
            <p:nvPr/>
          </p:nvSpPr>
          <p:spPr bwMode="auto">
            <a:xfrm>
              <a:off x="5867" y="2245"/>
              <a:ext cx="168" cy="101"/>
            </a:xfrm>
            <a:custGeom>
              <a:avLst/>
              <a:gdLst>
                <a:gd name="T0" fmla="*/ 358 w 363"/>
                <a:gd name="T1" fmla="*/ 0 h 217"/>
                <a:gd name="T2" fmla="*/ 254 w 363"/>
                <a:gd name="T3" fmla="*/ 1 h 217"/>
                <a:gd name="T4" fmla="*/ 195 w 363"/>
                <a:gd name="T5" fmla="*/ 8 h 217"/>
                <a:gd name="T6" fmla="*/ 105 w 363"/>
                <a:gd name="T7" fmla="*/ 89 h 217"/>
                <a:gd name="T8" fmla="*/ 11 w 363"/>
                <a:gd name="T9" fmla="*/ 161 h 217"/>
                <a:gd name="T10" fmla="*/ 3 w 363"/>
                <a:gd name="T11" fmla="*/ 183 h 217"/>
                <a:gd name="T12" fmla="*/ 16 w 363"/>
                <a:gd name="T13" fmla="*/ 204 h 217"/>
                <a:gd name="T14" fmla="*/ 21 w 363"/>
                <a:gd name="T15" fmla="*/ 213 h 217"/>
                <a:gd name="T16" fmla="*/ 37 w 363"/>
                <a:gd name="T17" fmla="*/ 215 h 217"/>
                <a:gd name="T18" fmla="*/ 121 w 363"/>
                <a:gd name="T19" fmla="*/ 169 h 217"/>
                <a:gd name="T20" fmla="*/ 193 w 363"/>
                <a:gd name="T21" fmla="*/ 138 h 217"/>
                <a:gd name="T22" fmla="*/ 193 w 363"/>
                <a:gd name="T23" fmla="*/ 138 h 217"/>
                <a:gd name="T24" fmla="*/ 195 w 363"/>
                <a:gd name="T25" fmla="*/ 136 h 217"/>
                <a:gd name="T26" fmla="*/ 194 w 363"/>
                <a:gd name="T27" fmla="*/ 137 h 217"/>
                <a:gd name="T28" fmla="*/ 265 w 363"/>
                <a:gd name="T29" fmla="*/ 58 h 217"/>
                <a:gd name="T30" fmla="*/ 330 w 363"/>
                <a:gd name="T31" fmla="*/ 47 h 217"/>
                <a:gd name="T32" fmla="*/ 354 w 363"/>
                <a:gd name="T33" fmla="*/ 29 h 217"/>
                <a:gd name="T34" fmla="*/ 358 w 363"/>
                <a:gd name="T35" fmla="*/ 0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63" h="217">
                  <a:moveTo>
                    <a:pt x="358" y="0"/>
                  </a:moveTo>
                  <a:cubicBezTo>
                    <a:pt x="323" y="1"/>
                    <a:pt x="288" y="1"/>
                    <a:pt x="254" y="1"/>
                  </a:cubicBezTo>
                  <a:cubicBezTo>
                    <a:pt x="234" y="1"/>
                    <a:pt x="214" y="2"/>
                    <a:pt x="195" y="8"/>
                  </a:cubicBezTo>
                  <a:cubicBezTo>
                    <a:pt x="156" y="21"/>
                    <a:pt x="130" y="56"/>
                    <a:pt x="105" y="89"/>
                  </a:cubicBezTo>
                  <a:cubicBezTo>
                    <a:pt x="81" y="121"/>
                    <a:pt x="51" y="155"/>
                    <a:pt x="11" y="161"/>
                  </a:cubicBezTo>
                  <a:cubicBezTo>
                    <a:pt x="2" y="161"/>
                    <a:pt x="0" y="175"/>
                    <a:pt x="3" y="183"/>
                  </a:cubicBezTo>
                  <a:cubicBezTo>
                    <a:pt x="6" y="190"/>
                    <a:pt x="13" y="196"/>
                    <a:pt x="16" y="204"/>
                  </a:cubicBezTo>
                  <a:cubicBezTo>
                    <a:pt x="18" y="207"/>
                    <a:pt x="19" y="211"/>
                    <a:pt x="21" y="213"/>
                  </a:cubicBezTo>
                  <a:cubicBezTo>
                    <a:pt x="25" y="217"/>
                    <a:pt x="32" y="216"/>
                    <a:pt x="37" y="215"/>
                  </a:cubicBezTo>
                  <a:cubicBezTo>
                    <a:pt x="68" y="207"/>
                    <a:pt x="92" y="182"/>
                    <a:pt x="121" y="169"/>
                  </a:cubicBezTo>
                  <a:cubicBezTo>
                    <a:pt x="145" y="158"/>
                    <a:pt x="172" y="153"/>
                    <a:pt x="193" y="138"/>
                  </a:cubicBezTo>
                  <a:cubicBezTo>
                    <a:pt x="193" y="138"/>
                    <a:pt x="193" y="138"/>
                    <a:pt x="193" y="138"/>
                  </a:cubicBezTo>
                  <a:cubicBezTo>
                    <a:pt x="194" y="137"/>
                    <a:pt x="195" y="137"/>
                    <a:pt x="195" y="136"/>
                  </a:cubicBezTo>
                  <a:cubicBezTo>
                    <a:pt x="194" y="137"/>
                    <a:pt x="194" y="137"/>
                    <a:pt x="194" y="137"/>
                  </a:cubicBezTo>
                  <a:cubicBezTo>
                    <a:pt x="225" y="118"/>
                    <a:pt x="250" y="90"/>
                    <a:pt x="265" y="58"/>
                  </a:cubicBezTo>
                  <a:cubicBezTo>
                    <a:pt x="287" y="59"/>
                    <a:pt x="309" y="55"/>
                    <a:pt x="330" y="47"/>
                  </a:cubicBezTo>
                  <a:cubicBezTo>
                    <a:pt x="339" y="43"/>
                    <a:pt x="348" y="37"/>
                    <a:pt x="354" y="29"/>
                  </a:cubicBezTo>
                  <a:cubicBezTo>
                    <a:pt x="360" y="21"/>
                    <a:pt x="363" y="9"/>
                    <a:pt x="358" y="0"/>
                  </a:cubicBezTo>
                  <a:close/>
                </a:path>
              </a:pathLst>
            </a:custGeom>
            <a:solidFill>
              <a:srgbClr val="FFC2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65" name="Freeform 256">
              <a:extLst>
                <a:ext uri="{FF2B5EF4-FFF2-40B4-BE49-F238E27FC236}">
                  <a16:creationId xmlns:a16="http://schemas.microsoft.com/office/drawing/2014/main" id="{EB704C0F-46AD-490A-A6F4-F298010CB30D}"/>
                </a:ext>
              </a:extLst>
            </p:cNvPr>
            <p:cNvSpPr>
              <a:spLocks/>
            </p:cNvSpPr>
            <p:nvPr/>
          </p:nvSpPr>
          <p:spPr bwMode="auto">
            <a:xfrm>
              <a:off x="5971" y="2257"/>
              <a:ext cx="71" cy="89"/>
            </a:xfrm>
            <a:custGeom>
              <a:avLst/>
              <a:gdLst>
                <a:gd name="T0" fmla="*/ 28 w 154"/>
                <a:gd name="T1" fmla="*/ 72 h 192"/>
                <a:gd name="T2" fmla="*/ 20 w 154"/>
                <a:gd name="T3" fmla="*/ 90 h 192"/>
                <a:gd name="T4" fmla="*/ 31 w 154"/>
                <a:gd name="T5" fmla="*/ 101 h 192"/>
                <a:gd name="T6" fmla="*/ 14 w 154"/>
                <a:gd name="T7" fmla="*/ 114 h 192"/>
                <a:gd name="T8" fmla="*/ 23 w 154"/>
                <a:gd name="T9" fmla="*/ 129 h 192"/>
                <a:gd name="T10" fmla="*/ 1 w 154"/>
                <a:gd name="T11" fmla="*/ 144 h 192"/>
                <a:gd name="T12" fmla="*/ 18 w 154"/>
                <a:gd name="T13" fmla="*/ 163 h 192"/>
                <a:gd name="T14" fmla="*/ 9 w 154"/>
                <a:gd name="T15" fmla="*/ 178 h 192"/>
                <a:gd name="T16" fmla="*/ 24 w 154"/>
                <a:gd name="T17" fmla="*/ 191 h 192"/>
                <a:gd name="T18" fmla="*/ 45 w 154"/>
                <a:gd name="T19" fmla="*/ 190 h 192"/>
                <a:gd name="T20" fmla="*/ 118 w 154"/>
                <a:gd name="T21" fmla="*/ 165 h 192"/>
                <a:gd name="T22" fmla="*/ 125 w 154"/>
                <a:gd name="T23" fmla="*/ 156 h 192"/>
                <a:gd name="T24" fmla="*/ 120 w 154"/>
                <a:gd name="T25" fmla="*/ 147 h 192"/>
                <a:gd name="T26" fmla="*/ 144 w 154"/>
                <a:gd name="T27" fmla="*/ 127 h 192"/>
                <a:gd name="T28" fmla="*/ 137 w 154"/>
                <a:gd name="T29" fmla="*/ 101 h 192"/>
                <a:gd name="T30" fmla="*/ 153 w 154"/>
                <a:gd name="T31" fmla="*/ 78 h 192"/>
                <a:gd name="T32" fmla="*/ 136 w 154"/>
                <a:gd name="T33" fmla="*/ 60 h 192"/>
                <a:gd name="T34" fmla="*/ 140 w 154"/>
                <a:gd name="T35" fmla="*/ 19 h 192"/>
                <a:gd name="T36" fmla="*/ 113 w 154"/>
                <a:gd name="T37" fmla="*/ 19 h 192"/>
                <a:gd name="T38" fmla="*/ 28 w 154"/>
                <a:gd name="T39" fmla="*/ 7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4" h="192">
                  <a:moveTo>
                    <a:pt x="28" y="72"/>
                  </a:moveTo>
                  <a:cubicBezTo>
                    <a:pt x="24" y="78"/>
                    <a:pt x="20" y="83"/>
                    <a:pt x="20" y="90"/>
                  </a:cubicBezTo>
                  <a:cubicBezTo>
                    <a:pt x="19" y="96"/>
                    <a:pt x="25" y="104"/>
                    <a:pt x="31" y="101"/>
                  </a:cubicBezTo>
                  <a:cubicBezTo>
                    <a:pt x="25" y="104"/>
                    <a:pt x="17" y="107"/>
                    <a:pt x="14" y="114"/>
                  </a:cubicBezTo>
                  <a:cubicBezTo>
                    <a:pt x="11" y="120"/>
                    <a:pt x="16" y="130"/>
                    <a:pt x="23" y="129"/>
                  </a:cubicBezTo>
                  <a:cubicBezTo>
                    <a:pt x="13" y="128"/>
                    <a:pt x="3" y="135"/>
                    <a:pt x="1" y="144"/>
                  </a:cubicBezTo>
                  <a:cubicBezTo>
                    <a:pt x="0" y="154"/>
                    <a:pt x="8" y="164"/>
                    <a:pt x="18" y="163"/>
                  </a:cubicBezTo>
                  <a:cubicBezTo>
                    <a:pt x="11" y="163"/>
                    <a:pt x="7" y="172"/>
                    <a:pt x="9" y="178"/>
                  </a:cubicBezTo>
                  <a:cubicBezTo>
                    <a:pt x="11" y="185"/>
                    <a:pt x="17" y="189"/>
                    <a:pt x="24" y="191"/>
                  </a:cubicBezTo>
                  <a:cubicBezTo>
                    <a:pt x="31" y="192"/>
                    <a:pt x="38" y="191"/>
                    <a:pt x="45" y="190"/>
                  </a:cubicBezTo>
                  <a:cubicBezTo>
                    <a:pt x="71" y="186"/>
                    <a:pt x="98" y="181"/>
                    <a:pt x="118" y="165"/>
                  </a:cubicBezTo>
                  <a:cubicBezTo>
                    <a:pt x="121" y="162"/>
                    <a:pt x="124" y="159"/>
                    <a:pt x="125" y="156"/>
                  </a:cubicBezTo>
                  <a:cubicBezTo>
                    <a:pt x="126" y="152"/>
                    <a:pt x="124" y="147"/>
                    <a:pt x="120" y="147"/>
                  </a:cubicBezTo>
                  <a:cubicBezTo>
                    <a:pt x="130" y="142"/>
                    <a:pt x="139" y="136"/>
                    <a:pt x="144" y="127"/>
                  </a:cubicBezTo>
                  <a:cubicBezTo>
                    <a:pt x="149" y="118"/>
                    <a:pt x="146" y="104"/>
                    <a:pt x="137" y="101"/>
                  </a:cubicBezTo>
                  <a:cubicBezTo>
                    <a:pt x="144" y="95"/>
                    <a:pt x="152" y="87"/>
                    <a:pt x="153" y="78"/>
                  </a:cubicBezTo>
                  <a:cubicBezTo>
                    <a:pt x="154" y="68"/>
                    <a:pt x="146" y="57"/>
                    <a:pt x="136" y="60"/>
                  </a:cubicBezTo>
                  <a:cubicBezTo>
                    <a:pt x="146" y="49"/>
                    <a:pt x="148" y="32"/>
                    <a:pt x="140" y="19"/>
                  </a:cubicBezTo>
                  <a:cubicBezTo>
                    <a:pt x="130" y="0"/>
                    <a:pt x="124" y="9"/>
                    <a:pt x="113" y="19"/>
                  </a:cubicBezTo>
                  <a:cubicBezTo>
                    <a:pt x="88" y="42"/>
                    <a:pt x="51" y="47"/>
                    <a:pt x="28" y="72"/>
                  </a:cubicBezTo>
                  <a:close/>
                </a:path>
              </a:pathLst>
            </a:custGeom>
            <a:solidFill>
              <a:srgbClr val="FFC2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66" name="Freeform 257">
              <a:extLst>
                <a:ext uri="{FF2B5EF4-FFF2-40B4-BE49-F238E27FC236}">
                  <a16:creationId xmlns:a16="http://schemas.microsoft.com/office/drawing/2014/main" id="{D1164064-E775-4441-95C5-0744DC79D6D7}"/>
                </a:ext>
              </a:extLst>
            </p:cNvPr>
            <p:cNvSpPr>
              <a:spLocks/>
            </p:cNvSpPr>
            <p:nvPr/>
          </p:nvSpPr>
          <p:spPr bwMode="auto">
            <a:xfrm>
              <a:off x="5881" y="2295"/>
              <a:ext cx="62" cy="92"/>
            </a:xfrm>
            <a:custGeom>
              <a:avLst/>
              <a:gdLst>
                <a:gd name="T0" fmla="*/ 88 w 134"/>
                <a:gd name="T1" fmla="*/ 198 h 198"/>
                <a:gd name="T2" fmla="*/ 134 w 134"/>
                <a:gd name="T3" fmla="*/ 170 h 198"/>
                <a:gd name="T4" fmla="*/ 33 w 134"/>
                <a:gd name="T5" fmla="*/ 0 h 198"/>
                <a:gd name="T6" fmla="*/ 0 w 134"/>
                <a:gd name="T7" fmla="*/ 20 h 198"/>
                <a:gd name="T8" fmla="*/ 88 w 134"/>
                <a:gd name="T9" fmla="*/ 198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" h="198">
                  <a:moveTo>
                    <a:pt x="88" y="198"/>
                  </a:moveTo>
                  <a:cubicBezTo>
                    <a:pt x="134" y="170"/>
                    <a:pt x="134" y="170"/>
                    <a:pt x="134" y="17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28" y="80"/>
                    <a:pt x="52" y="144"/>
                    <a:pt x="88" y="198"/>
                  </a:cubicBezTo>
                  <a:close/>
                </a:path>
              </a:pathLst>
            </a:custGeom>
            <a:solidFill>
              <a:srgbClr val="F9F9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67" name="Freeform 258">
              <a:extLst>
                <a:ext uri="{FF2B5EF4-FFF2-40B4-BE49-F238E27FC236}">
                  <a16:creationId xmlns:a16="http://schemas.microsoft.com/office/drawing/2014/main" id="{712176A7-F631-4638-8218-FE5FDE0595E5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2" y="2091"/>
              <a:ext cx="333" cy="409"/>
            </a:xfrm>
            <a:custGeom>
              <a:avLst/>
              <a:gdLst>
                <a:gd name="T0" fmla="*/ 613 w 721"/>
                <a:gd name="T1" fmla="*/ 443 h 885"/>
                <a:gd name="T2" fmla="*/ 335 w 721"/>
                <a:gd name="T3" fmla="*/ 575 h 885"/>
                <a:gd name="T4" fmla="*/ 240 w 721"/>
                <a:gd name="T5" fmla="*/ 254 h 885"/>
                <a:gd name="T6" fmla="*/ 192 w 721"/>
                <a:gd name="T7" fmla="*/ 79 h 885"/>
                <a:gd name="T8" fmla="*/ 81 w 721"/>
                <a:gd name="T9" fmla="*/ 0 h 885"/>
                <a:gd name="T10" fmla="*/ 37 w 721"/>
                <a:gd name="T11" fmla="*/ 112 h 885"/>
                <a:gd name="T12" fmla="*/ 3 w 721"/>
                <a:gd name="T13" fmla="*/ 374 h 885"/>
                <a:gd name="T14" fmla="*/ 4 w 721"/>
                <a:gd name="T15" fmla="*/ 382 h 885"/>
                <a:gd name="T16" fmla="*/ 239 w 721"/>
                <a:gd name="T17" fmla="*/ 876 h 885"/>
                <a:gd name="T18" fmla="*/ 721 w 721"/>
                <a:gd name="T19" fmla="*/ 634 h 885"/>
                <a:gd name="T20" fmla="*/ 613 w 721"/>
                <a:gd name="T21" fmla="*/ 443 h 8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21" h="885">
                  <a:moveTo>
                    <a:pt x="613" y="443"/>
                  </a:moveTo>
                  <a:cubicBezTo>
                    <a:pt x="613" y="443"/>
                    <a:pt x="366" y="576"/>
                    <a:pt x="335" y="575"/>
                  </a:cubicBezTo>
                  <a:cubicBezTo>
                    <a:pt x="323" y="575"/>
                    <a:pt x="246" y="279"/>
                    <a:pt x="240" y="254"/>
                  </a:cubicBezTo>
                  <a:cubicBezTo>
                    <a:pt x="229" y="199"/>
                    <a:pt x="220" y="128"/>
                    <a:pt x="192" y="79"/>
                  </a:cubicBezTo>
                  <a:cubicBezTo>
                    <a:pt x="168" y="37"/>
                    <a:pt x="126" y="15"/>
                    <a:pt x="81" y="0"/>
                  </a:cubicBezTo>
                  <a:cubicBezTo>
                    <a:pt x="66" y="37"/>
                    <a:pt x="50" y="74"/>
                    <a:pt x="37" y="112"/>
                  </a:cubicBezTo>
                  <a:cubicBezTo>
                    <a:pt x="9" y="197"/>
                    <a:pt x="0" y="285"/>
                    <a:pt x="3" y="374"/>
                  </a:cubicBezTo>
                  <a:cubicBezTo>
                    <a:pt x="3" y="377"/>
                    <a:pt x="3" y="379"/>
                    <a:pt x="4" y="382"/>
                  </a:cubicBezTo>
                  <a:cubicBezTo>
                    <a:pt x="64" y="491"/>
                    <a:pt x="193" y="885"/>
                    <a:pt x="239" y="876"/>
                  </a:cubicBezTo>
                  <a:cubicBezTo>
                    <a:pt x="375" y="847"/>
                    <a:pt x="721" y="634"/>
                    <a:pt x="721" y="634"/>
                  </a:cubicBezTo>
                  <a:lnTo>
                    <a:pt x="613" y="443"/>
                  </a:lnTo>
                  <a:close/>
                </a:path>
              </a:pathLst>
            </a:custGeom>
            <a:solidFill>
              <a:srgbClr val="FDB0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68" name="Freeform 259">
              <a:extLst>
                <a:ext uri="{FF2B5EF4-FFF2-40B4-BE49-F238E27FC236}">
                  <a16:creationId xmlns:a16="http://schemas.microsoft.com/office/drawing/2014/main" id="{C20120E9-B6AB-486E-B5B3-BF323217C2B2}"/>
                </a:ext>
              </a:extLst>
            </p:cNvPr>
            <p:cNvSpPr>
              <a:spLocks/>
            </p:cNvSpPr>
            <p:nvPr/>
          </p:nvSpPr>
          <p:spPr bwMode="auto">
            <a:xfrm>
              <a:off x="5276" y="3437"/>
              <a:ext cx="149" cy="105"/>
            </a:xfrm>
            <a:custGeom>
              <a:avLst/>
              <a:gdLst>
                <a:gd name="T0" fmla="*/ 18 w 322"/>
                <a:gd name="T1" fmla="*/ 0 h 227"/>
                <a:gd name="T2" fmla="*/ 6 w 322"/>
                <a:gd name="T3" fmla="*/ 119 h 227"/>
                <a:gd name="T4" fmla="*/ 68 w 322"/>
                <a:gd name="T5" fmla="*/ 209 h 227"/>
                <a:gd name="T6" fmla="*/ 198 w 322"/>
                <a:gd name="T7" fmla="*/ 210 h 227"/>
                <a:gd name="T8" fmla="*/ 309 w 322"/>
                <a:gd name="T9" fmla="*/ 100 h 227"/>
                <a:gd name="T10" fmla="*/ 322 w 322"/>
                <a:gd name="T11" fmla="*/ 0 h 227"/>
                <a:gd name="T12" fmla="*/ 18 w 322"/>
                <a:gd name="T13" fmla="*/ 0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2" h="227">
                  <a:moveTo>
                    <a:pt x="18" y="0"/>
                  </a:moveTo>
                  <a:cubicBezTo>
                    <a:pt x="13" y="25"/>
                    <a:pt x="0" y="94"/>
                    <a:pt x="6" y="119"/>
                  </a:cubicBezTo>
                  <a:cubicBezTo>
                    <a:pt x="11" y="141"/>
                    <a:pt x="47" y="199"/>
                    <a:pt x="68" y="209"/>
                  </a:cubicBezTo>
                  <a:cubicBezTo>
                    <a:pt x="105" y="227"/>
                    <a:pt x="159" y="224"/>
                    <a:pt x="198" y="210"/>
                  </a:cubicBezTo>
                  <a:cubicBezTo>
                    <a:pt x="229" y="198"/>
                    <a:pt x="296" y="130"/>
                    <a:pt x="309" y="100"/>
                  </a:cubicBezTo>
                  <a:cubicBezTo>
                    <a:pt x="319" y="77"/>
                    <a:pt x="319" y="37"/>
                    <a:pt x="322" y="0"/>
                  </a:cubicBezTo>
                  <a:lnTo>
                    <a:pt x="18" y="0"/>
                  </a:lnTo>
                  <a:close/>
                </a:path>
              </a:pathLst>
            </a:custGeom>
            <a:solidFill>
              <a:srgbClr val="030D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69" name="Freeform 260">
              <a:extLst>
                <a:ext uri="{FF2B5EF4-FFF2-40B4-BE49-F238E27FC236}">
                  <a16:creationId xmlns:a16="http://schemas.microsoft.com/office/drawing/2014/main" id="{BD13DF4C-1101-431C-9019-F0E95932B145}"/>
                </a:ext>
              </a:extLst>
            </p:cNvPr>
            <p:cNvSpPr>
              <a:spLocks/>
            </p:cNvSpPr>
            <p:nvPr/>
          </p:nvSpPr>
          <p:spPr bwMode="auto">
            <a:xfrm>
              <a:off x="5527" y="3437"/>
              <a:ext cx="149" cy="105"/>
            </a:xfrm>
            <a:custGeom>
              <a:avLst/>
              <a:gdLst>
                <a:gd name="T0" fmla="*/ 304 w 322"/>
                <a:gd name="T1" fmla="*/ 0 h 227"/>
                <a:gd name="T2" fmla="*/ 316 w 322"/>
                <a:gd name="T3" fmla="*/ 119 h 227"/>
                <a:gd name="T4" fmla="*/ 254 w 322"/>
                <a:gd name="T5" fmla="*/ 209 h 227"/>
                <a:gd name="T6" fmla="*/ 124 w 322"/>
                <a:gd name="T7" fmla="*/ 210 h 227"/>
                <a:gd name="T8" fmla="*/ 13 w 322"/>
                <a:gd name="T9" fmla="*/ 100 h 227"/>
                <a:gd name="T10" fmla="*/ 0 w 322"/>
                <a:gd name="T11" fmla="*/ 0 h 227"/>
                <a:gd name="T12" fmla="*/ 304 w 322"/>
                <a:gd name="T13" fmla="*/ 0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2" h="227">
                  <a:moveTo>
                    <a:pt x="304" y="0"/>
                  </a:moveTo>
                  <a:cubicBezTo>
                    <a:pt x="309" y="25"/>
                    <a:pt x="322" y="94"/>
                    <a:pt x="316" y="119"/>
                  </a:cubicBezTo>
                  <a:cubicBezTo>
                    <a:pt x="311" y="141"/>
                    <a:pt x="275" y="199"/>
                    <a:pt x="254" y="209"/>
                  </a:cubicBezTo>
                  <a:cubicBezTo>
                    <a:pt x="217" y="227"/>
                    <a:pt x="163" y="224"/>
                    <a:pt x="124" y="210"/>
                  </a:cubicBezTo>
                  <a:cubicBezTo>
                    <a:pt x="93" y="198"/>
                    <a:pt x="26" y="130"/>
                    <a:pt x="13" y="100"/>
                  </a:cubicBezTo>
                  <a:cubicBezTo>
                    <a:pt x="3" y="77"/>
                    <a:pt x="2" y="37"/>
                    <a:pt x="0" y="0"/>
                  </a:cubicBezTo>
                  <a:lnTo>
                    <a:pt x="304" y="0"/>
                  </a:lnTo>
                  <a:close/>
                </a:path>
              </a:pathLst>
            </a:custGeom>
            <a:solidFill>
              <a:srgbClr val="030D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70" name="Freeform 261">
              <a:extLst>
                <a:ext uri="{FF2B5EF4-FFF2-40B4-BE49-F238E27FC236}">
                  <a16:creationId xmlns:a16="http://schemas.microsoft.com/office/drawing/2014/main" id="{650D7FE6-03D4-457B-8DE4-376FE3758C0F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5" y="2740"/>
              <a:ext cx="38" cy="90"/>
            </a:xfrm>
            <a:custGeom>
              <a:avLst/>
              <a:gdLst>
                <a:gd name="T0" fmla="*/ 76 w 83"/>
                <a:gd name="T1" fmla="*/ 170 h 195"/>
                <a:gd name="T2" fmla="*/ 57 w 83"/>
                <a:gd name="T3" fmla="*/ 138 h 195"/>
                <a:gd name="T4" fmla="*/ 45 w 83"/>
                <a:gd name="T5" fmla="*/ 105 h 195"/>
                <a:gd name="T6" fmla="*/ 47 w 83"/>
                <a:gd name="T7" fmla="*/ 61 h 195"/>
                <a:gd name="T8" fmla="*/ 59 w 83"/>
                <a:gd name="T9" fmla="*/ 32 h 195"/>
                <a:gd name="T10" fmla="*/ 46 w 83"/>
                <a:gd name="T11" fmla="*/ 15 h 195"/>
                <a:gd name="T12" fmla="*/ 34 w 83"/>
                <a:gd name="T13" fmla="*/ 19 h 195"/>
                <a:gd name="T14" fmla="*/ 4 w 83"/>
                <a:gd name="T15" fmla="*/ 0 h 195"/>
                <a:gd name="T16" fmla="*/ 0 w 83"/>
                <a:gd name="T17" fmla="*/ 105 h 195"/>
                <a:gd name="T18" fmla="*/ 31 w 83"/>
                <a:gd name="T19" fmla="*/ 159 h 195"/>
                <a:gd name="T20" fmla="*/ 63 w 83"/>
                <a:gd name="T21" fmla="*/ 193 h 195"/>
                <a:gd name="T22" fmla="*/ 76 w 83"/>
                <a:gd name="T23" fmla="*/ 170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3" h="195">
                  <a:moveTo>
                    <a:pt x="76" y="170"/>
                  </a:moveTo>
                  <a:cubicBezTo>
                    <a:pt x="72" y="158"/>
                    <a:pt x="57" y="138"/>
                    <a:pt x="57" y="138"/>
                  </a:cubicBezTo>
                  <a:cubicBezTo>
                    <a:pt x="45" y="105"/>
                    <a:pt x="45" y="105"/>
                    <a:pt x="45" y="105"/>
                  </a:cubicBezTo>
                  <a:cubicBezTo>
                    <a:pt x="47" y="61"/>
                    <a:pt x="47" y="61"/>
                    <a:pt x="47" y="61"/>
                  </a:cubicBezTo>
                  <a:cubicBezTo>
                    <a:pt x="59" y="32"/>
                    <a:pt x="59" y="32"/>
                    <a:pt x="59" y="32"/>
                  </a:cubicBezTo>
                  <a:cubicBezTo>
                    <a:pt x="46" y="15"/>
                    <a:pt x="46" y="15"/>
                    <a:pt x="46" y="15"/>
                  </a:cubicBezTo>
                  <a:cubicBezTo>
                    <a:pt x="42" y="18"/>
                    <a:pt x="38" y="19"/>
                    <a:pt x="34" y="19"/>
                  </a:cubicBezTo>
                  <a:cubicBezTo>
                    <a:pt x="21" y="18"/>
                    <a:pt x="11" y="9"/>
                    <a:pt x="4" y="0"/>
                  </a:cubicBezTo>
                  <a:cubicBezTo>
                    <a:pt x="3" y="44"/>
                    <a:pt x="0" y="105"/>
                    <a:pt x="0" y="105"/>
                  </a:cubicBezTo>
                  <a:cubicBezTo>
                    <a:pt x="31" y="159"/>
                    <a:pt x="31" y="159"/>
                    <a:pt x="31" y="159"/>
                  </a:cubicBezTo>
                  <a:cubicBezTo>
                    <a:pt x="31" y="159"/>
                    <a:pt x="52" y="188"/>
                    <a:pt x="63" y="193"/>
                  </a:cubicBezTo>
                  <a:cubicBezTo>
                    <a:pt x="69" y="195"/>
                    <a:pt x="83" y="189"/>
                    <a:pt x="76" y="170"/>
                  </a:cubicBezTo>
                </a:path>
              </a:pathLst>
            </a:custGeom>
            <a:solidFill>
              <a:srgbClr val="EDB4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71" name="Freeform 262">
              <a:extLst>
                <a:ext uri="{FF2B5EF4-FFF2-40B4-BE49-F238E27FC236}">
                  <a16:creationId xmlns:a16="http://schemas.microsoft.com/office/drawing/2014/main" id="{DD940E8A-16C9-41A1-A352-F26958182CDA}"/>
                </a:ext>
              </a:extLst>
            </p:cNvPr>
            <p:cNvSpPr>
              <a:spLocks/>
            </p:cNvSpPr>
            <p:nvPr/>
          </p:nvSpPr>
          <p:spPr bwMode="auto">
            <a:xfrm>
              <a:off x="5163" y="2680"/>
              <a:ext cx="60" cy="145"/>
            </a:xfrm>
            <a:custGeom>
              <a:avLst/>
              <a:gdLst>
                <a:gd name="T0" fmla="*/ 57 w 128"/>
                <a:gd name="T1" fmla="*/ 46 h 312"/>
                <a:gd name="T2" fmla="*/ 7 w 128"/>
                <a:gd name="T3" fmla="*/ 107 h 312"/>
                <a:gd name="T4" fmla="*/ 0 w 128"/>
                <a:gd name="T5" fmla="*/ 116 h 312"/>
                <a:gd name="T6" fmla="*/ 15 w 128"/>
                <a:gd name="T7" fmla="*/ 137 h 312"/>
                <a:gd name="T8" fmla="*/ 18 w 128"/>
                <a:gd name="T9" fmla="*/ 222 h 312"/>
                <a:gd name="T10" fmla="*/ 49 w 128"/>
                <a:gd name="T11" fmla="*/ 277 h 312"/>
                <a:gd name="T12" fmla="*/ 81 w 128"/>
                <a:gd name="T13" fmla="*/ 310 h 312"/>
                <a:gd name="T14" fmla="*/ 94 w 128"/>
                <a:gd name="T15" fmla="*/ 287 h 312"/>
                <a:gd name="T16" fmla="*/ 75 w 128"/>
                <a:gd name="T17" fmla="*/ 255 h 312"/>
                <a:gd name="T18" fmla="*/ 64 w 128"/>
                <a:gd name="T19" fmla="*/ 222 h 312"/>
                <a:gd name="T20" fmla="*/ 64 w 128"/>
                <a:gd name="T21" fmla="*/ 220 h 312"/>
                <a:gd name="T22" fmla="*/ 71 w 128"/>
                <a:gd name="T23" fmla="*/ 233 h 312"/>
                <a:gd name="T24" fmla="*/ 99 w 128"/>
                <a:gd name="T25" fmla="*/ 262 h 312"/>
                <a:gd name="T26" fmla="*/ 110 w 128"/>
                <a:gd name="T27" fmla="*/ 242 h 312"/>
                <a:gd name="T28" fmla="*/ 94 w 128"/>
                <a:gd name="T29" fmla="*/ 214 h 312"/>
                <a:gd name="T30" fmla="*/ 84 w 128"/>
                <a:gd name="T31" fmla="*/ 186 h 312"/>
                <a:gd name="T32" fmla="*/ 85 w 128"/>
                <a:gd name="T33" fmla="*/ 148 h 312"/>
                <a:gd name="T34" fmla="*/ 88 w 128"/>
                <a:gd name="T35" fmla="*/ 141 h 312"/>
                <a:gd name="T36" fmla="*/ 114 w 128"/>
                <a:gd name="T37" fmla="*/ 60 h 312"/>
                <a:gd name="T38" fmla="*/ 128 w 128"/>
                <a:gd name="T39" fmla="*/ 23 h 312"/>
                <a:gd name="T40" fmla="*/ 87 w 128"/>
                <a:gd name="T41" fmla="*/ 0 h 312"/>
                <a:gd name="T42" fmla="*/ 57 w 128"/>
                <a:gd name="T43" fmla="*/ 46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28" h="312">
                  <a:moveTo>
                    <a:pt x="57" y="46"/>
                  </a:moveTo>
                  <a:cubicBezTo>
                    <a:pt x="41" y="67"/>
                    <a:pt x="23" y="86"/>
                    <a:pt x="7" y="107"/>
                  </a:cubicBezTo>
                  <a:cubicBezTo>
                    <a:pt x="5" y="110"/>
                    <a:pt x="2" y="113"/>
                    <a:pt x="0" y="116"/>
                  </a:cubicBezTo>
                  <a:cubicBezTo>
                    <a:pt x="15" y="137"/>
                    <a:pt x="15" y="137"/>
                    <a:pt x="15" y="137"/>
                  </a:cubicBezTo>
                  <a:cubicBezTo>
                    <a:pt x="16" y="163"/>
                    <a:pt x="18" y="222"/>
                    <a:pt x="18" y="222"/>
                  </a:cubicBezTo>
                  <a:cubicBezTo>
                    <a:pt x="49" y="277"/>
                    <a:pt x="49" y="277"/>
                    <a:pt x="49" y="277"/>
                  </a:cubicBezTo>
                  <a:cubicBezTo>
                    <a:pt x="49" y="277"/>
                    <a:pt x="70" y="306"/>
                    <a:pt x="81" y="310"/>
                  </a:cubicBezTo>
                  <a:cubicBezTo>
                    <a:pt x="87" y="312"/>
                    <a:pt x="101" y="306"/>
                    <a:pt x="94" y="287"/>
                  </a:cubicBezTo>
                  <a:cubicBezTo>
                    <a:pt x="90" y="275"/>
                    <a:pt x="75" y="255"/>
                    <a:pt x="75" y="255"/>
                  </a:cubicBezTo>
                  <a:cubicBezTo>
                    <a:pt x="64" y="222"/>
                    <a:pt x="64" y="222"/>
                    <a:pt x="64" y="222"/>
                  </a:cubicBezTo>
                  <a:cubicBezTo>
                    <a:pt x="64" y="220"/>
                    <a:pt x="64" y="220"/>
                    <a:pt x="64" y="220"/>
                  </a:cubicBezTo>
                  <a:cubicBezTo>
                    <a:pt x="71" y="233"/>
                    <a:pt x="71" y="233"/>
                    <a:pt x="71" y="233"/>
                  </a:cubicBezTo>
                  <a:cubicBezTo>
                    <a:pt x="71" y="233"/>
                    <a:pt x="89" y="258"/>
                    <a:pt x="99" y="262"/>
                  </a:cubicBezTo>
                  <a:cubicBezTo>
                    <a:pt x="104" y="264"/>
                    <a:pt x="116" y="259"/>
                    <a:pt x="110" y="242"/>
                  </a:cubicBezTo>
                  <a:cubicBezTo>
                    <a:pt x="107" y="232"/>
                    <a:pt x="94" y="214"/>
                    <a:pt x="94" y="214"/>
                  </a:cubicBezTo>
                  <a:cubicBezTo>
                    <a:pt x="84" y="186"/>
                    <a:pt x="84" y="186"/>
                    <a:pt x="84" y="186"/>
                  </a:cubicBezTo>
                  <a:cubicBezTo>
                    <a:pt x="85" y="148"/>
                    <a:pt x="85" y="148"/>
                    <a:pt x="85" y="148"/>
                  </a:cubicBezTo>
                  <a:cubicBezTo>
                    <a:pt x="85" y="148"/>
                    <a:pt x="86" y="145"/>
                    <a:pt x="88" y="141"/>
                  </a:cubicBezTo>
                  <a:cubicBezTo>
                    <a:pt x="87" y="114"/>
                    <a:pt x="106" y="78"/>
                    <a:pt x="114" y="60"/>
                  </a:cubicBezTo>
                  <a:cubicBezTo>
                    <a:pt x="119" y="48"/>
                    <a:pt x="124" y="36"/>
                    <a:pt x="128" y="23"/>
                  </a:cubicBezTo>
                  <a:cubicBezTo>
                    <a:pt x="87" y="0"/>
                    <a:pt x="87" y="0"/>
                    <a:pt x="87" y="0"/>
                  </a:cubicBezTo>
                  <a:cubicBezTo>
                    <a:pt x="78" y="16"/>
                    <a:pt x="68" y="31"/>
                    <a:pt x="57" y="46"/>
                  </a:cubicBezTo>
                </a:path>
              </a:pathLst>
            </a:custGeom>
            <a:solidFill>
              <a:srgbClr val="EDB4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72" name="Freeform 263">
              <a:extLst>
                <a:ext uri="{FF2B5EF4-FFF2-40B4-BE49-F238E27FC236}">
                  <a16:creationId xmlns:a16="http://schemas.microsoft.com/office/drawing/2014/main" id="{FCEFF08E-8758-41FC-8AC9-D21BB58E633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96" y="2677"/>
              <a:ext cx="36" cy="85"/>
            </a:xfrm>
            <a:custGeom>
              <a:avLst/>
              <a:gdLst>
                <a:gd name="T0" fmla="*/ 44 w 77"/>
                <a:gd name="T1" fmla="*/ 3 h 184"/>
                <a:gd name="T2" fmla="*/ 48 w 77"/>
                <a:gd name="T3" fmla="*/ 22 h 184"/>
                <a:gd name="T4" fmla="*/ 32 w 77"/>
                <a:gd name="T5" fmla="*/ 95 h 184"/>
                <a:gd name="T6" fmla="*/ 0 w 77"/>
                <a:gd name="T7" fmla="*/ 149 h 184"/>
                <a:gd name="T8" fmla="*/ 3 w 77"/>
                <a:gd name="T9" fmla="*/ 175 h 184"/>
                <a:gd name="T10" fmla="*/ 4 w 77"/>
                <a:gd name="T11" fmla="*/ 176 h 184"/>
                <a:gd name="T12" fmla="*/ 8 w 77"/>
                <a:gd name="T13" fmla="*/ 179 h 184"/>
                <a:gd name="T14" fmla="*/ 12 w 77"/>
                <a:gd name="T15" fmla="*/ 184 h 184"/>
                <a:gd name="T16" fmla="*/ 19 w 77"/>
                <a:gd name="T17" fmla="*/ 165 h 184"/>
                <a:gd name="T18" fmla="*/ 56 w 77"/>
                <a:gd name="T19" fmla="*/ 111 h 184"/>
                <a:gd name="T20" fmla="*/ 67 w 77"/>
                <a:gd name="T21" fmla="*/ 24 h 184"/>
                <a:gd name="T22" fmla="*/ 44 w 77"/>
                <a:gd name="T23" fmla="*/ 3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7" h="184">
                  <a:moveTo>
                    <a:pt x="44" y="3"/>
                  </a:moveTo>
                  <a:cubicBezTo>
                    <a:pt x="46" y="9"/>
                    <a:pt x="47" y="16"/>
                    <a:pt x="48" y="22"/>
                  </a:cubicBezTo>
                  <a:cubicBezTo>
                    <a:pt x="52" y="47"/>
                    <a:pt x="42" y="73"/>
                    <a:pt x="32" y="95"/>
                  </a:cubicBezTo>
                  <a:cubicBezTo>
                    <a:pt x="23" y="114"/>
                    <a:pt x="10" y="131"/>
                    <a:pt x="0" y="149"/>
                  </a:cubicBezTo>
                  <a:cubicBezTo>
                    <a:pt x="2" y="158"/>
                    <a:pt x="3" y="166"/>
                    <a:pt x="3" y="175"/>
                  </a:cubicBezTo>
                  <a:cubicBezTo>
                    <a:pt x="4" y="175"/>
                    <a:pt x="4" y="176"/>
                    <a:pt x="4" y="176"/>
                  </a:cubicBezTo>
                  <a:cubicBezTo>
                    <a:pt x="5" y="177"/>
                    <a:pt x="7" y="178"/>
                    <a:pt x="8" y="179"/>
                  </a:cubicBezTo>
                  <a:cubicBezTo>
                    <a:pt x="10" y="181"/>
                    <a:pt x="11" y="182"/>
                    <a:pt x="12" y="184"/>
                  </a:cubicBezTo>
                  <a:cubicBezTo>
                    <a:pt x="14" y="177"/>
                    <a:pt x="16" y="171"/>
                    <a:pt x="19" y="165"/>
                  </a:cubicBezTo>
                  <a:cubicBezTo>
                    <a:pt x="30" y="138"/>
                    <a:pt x="46" y="140"/>
                    <a:pt x="56" y="111"/>
                  </a:cubicBezTo>
                  <a:cubicBezTo>
                    <a:pt x="69" y="79"/>
                    <a:pt x="77" y="55"/>
                    <a:pt x="67" y="24"/>
                  </a:cubicBezTo>
                  <a:cubicBezTo>
                    <a:pt x="59" y="28"/>
                    <a:pt x="53" y="0"/>
                    <a:pt x="44" y="3"/>
                  </a:cubicBezTo>
                  <a:close/>
                </a:path>
              </a:pathLst>
            </a:custGeom>
            <a:solidFill>
              <a:srgbClr val="EDB4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73" name="Freeform 264">
              <a:extLst>
                <a:ext uri="{FF2B5EF4-FFF2-40B4-BE49-F238E27FC236}">
                  <a16:creationId xmlns:a16="http://schemas.microsoft.com/office/drawing/2014/main" id="{0A43AF56-A5C4-4752-9E25-8CBFB9FC6DA5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6" y="2643"/>
              <a:ext cx="79" cy="152"/>
            </a:xfrm>
            <a:custGeom>
              <a:avLst/>
              <a:gdLst>
                <a:gd name="T0" fmla="*/ 32 w 170"/>
                <a:gd name="T1" fmla="*/ 326 h 327"/>
                <a:gd name="T2" fmla="*/ 8 w 170"/>
                <a:gd name="T3" fmla="*/ 300 h 327"/>
                <a:gd name="T4" fmla="*/ 5 w 170"/>
                <a:gd name="T5" fmla="*/ 263 h 327"/>
                <a:gd name="T6" fmla="*/ 0 w 170"/>
                <a:gd name="T7" fmla="*/ 209 h 327"/>
                <a:gd name="T8" fmla="*/ 44 w 170"/>
                <a:gd name="T9" fmla="*/ 109 h 327"/>
                <a:gd name="T10" fmla="*/ 69 w 170"/>
                <a:gd name="T11" fmla="*/ 0 h 327"/>
                <a:gd name="T12" fmla="*/ 158 w 170"/>
                <a:gd name="T13" fmla="*/ 6 h 327"/>
                <a:gd name="T14" fmla="*/ 152 w 170"/>
                <a:gd name="T15" fmla="*/ 134 h 327"/>
                <a:gd name="T16" fmla="*/ 53 w 170"/>
                <a:gd name="T17" fmla="*/ 229 h 327"/>
                <a:gd name="T18" fmla="*/ 53 w 170"/>
                <a:gd name="T19" fmla="*/ 277 h 327"/>
                <a:gd name="T20" fmla="*/ 32 w 170"/>
                <a:gd name="T21" fmla="*/ 326 h 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0" h="327">
                  <a:moveTo>
                    <a:pt x="32" y="326"/>
                  </a:moveTo>
                  <a:cubicBezTo>
                    <a:pt x="22" y="327"/>
                    <a:pt x="10" y="318"/>
                    <a:pt x="8" y="300"/>
                  </a:cubicBezTo>
                  <a:cubicBezTo>
                    <a:pt x="7" y="286"/>
                    <a:pt x="5" y="263"/>
                    <a:pt x="5" y="263"/>
                  </a:cubicBezTo>
                  <a:cubicBezTo>
                    <a:pt x="0" y="209"/>
                    <a:pt x="0" y="209"/>
                    <a:pt x="0" y="209"/>
                  </a:cubicBezTo>
                  <a:cubicBezTo>
                    <a:pt x="5" y="200"/>
                    <a:pt x="44" y="109"/>
                    <a:pt x="44" y="109"/>
                  </a:cubicBezTo>
                  <a:cubicBezTo>
                    <a:pt x="69" y="0"/>
                    <a:pt x="69" y="0"/>
                    <a:pt x="69" y="0"/>
                  </a:cubicBezTo>
                  <a:cubicBezTo>
                    <a:pt x="158" y="6"/>
                    <a:pt x="158" y="6"/>
                    <a:pt x="158" y="6"/>
                  </a:cubicBezTo>
                  <a:cubicBezTo>
                    <a:pt x="157" y="8"/>
                    <a:pt x="170" y="101"/>
                    <a:pt x="152" y="134"/>
                  </a:cubicBezTo>
                  <a:cubicBezTo>
                    <a:pt x="132" y="169"/>
                    <a:pt x="53" y="229"/>
                    <a:pt x="53" y="229"/>
                  </a:cubicBezTo>
                  <a:cubicBezTo>
                    <a:pt x="53" y="229"/>
                    <a:pt x="52" y="266"/>
                    <a:pt x="53" y="277"/>
                  </a:cubicBezTo>
                  <a:cubicBezTo>
                    <a:pt x="56" y="315"/>
                    <a:pt x="44" y="325"/>
                    <a:pt x="32" y="326"/>
                  </a:cubicBezTo>
                </a:path>
              </a:pathLst>
            </a:custGeom>
            <a:solidFill>
              <a:srgbClr val="FFC8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74" name="Freeform 265">
              <a:extLst>
                <a:ext uri="{FF2B5EF4-FFF2-40B4-BE49-F238E27FC236}">
                  <a16:creationId xmlns:a16="http://schemas.microsoft.com/office/drawing/2014/main" id="{34E362CC-DE96-4EB8-97C5-FD4881CC6681}"/>
                </a:ext>
              </a:extLst>
            </p:cNvPr>
            <p:cNvSpPr>
              <a:spLocks/>
            </p:cNvSpPr>
            <p:nvPr/>
          </p:nvSpPr>
          <p:spPr bwMode="auto">
            <a:xfrm>
              <a:off x="5162" y="2779"/>
              <a:ext cx="17" cy="14"/>
            </a:xfrm>
            <a:custGeom>
              <a:avLst/>
              <a:gdLst>
                <a:gd name="T0" fmla="*/ 34 w 36"/>
                <a:gd name="T1" fmla="*/ 0 h 29"/>
                <a:gd name="T2" fmla="*/ 0 w 36"/>
                <a:gd name="T3" fmla="*/ 2 h 29"/>
                <a:gd name="T4" fmla="*/ 18 w 36"/>
                <a:gd name="T5" fmla="*/ 29 h 29"/>
                <a:gd name="T6" fmla="*/ 20 w 36"/>
                <a:gd name="T7" fmla="*/ 29 h 29"/>
                <a:gd name="T8" fmla="*/ 35 w 36"/>
                <a:gd name="T9" fmla="*/ 0 h 29"/>
                <a:gd name="T10" fmla="*/ 34 w 36"/>
                <a:gd name="T11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29">
                  <a:moveTo>
                    <a:pt x="34" y="0"/>
                  </a:moveTo>
                  <a:cubicBezTo>
                    <a:pt x="28" y="0"/>
                    <a:pt x="0" y="2"/>
                    <a:pt x="0" y="2"/>
                  </a:cubicBezTo>
                  <a:cubicBezTo>
                    <a:pt x="0" y="2"/>
                    <a:pt x="1" y="29"/>
                    <a:pt x="18" y="29"/>
                  </a:cubicBezTo>
                  <a:cubicBezTo>
                    <a:pt x="18" y="29"/>
                    <a:pt x="19" y="29"/>
                    <a:pt x="20" y="29"/>
                  </a:cubicBezTo>
                  <a:cubicBezTo>
                    <a:pt x="34" y="27"/>
                    <a:pt x="36" y="1"/>
                    <a:pt x="35" y="0"/>
                  </a:cubicBezTo>
                  <a:cubicBezTo>
                    <a:pt x="35" y="0"/>
                    <a:pt x="34" y="0"/>
                    <a:pt x="34" y="0"/>
                  </a:cubicBezTo>
                </a:path>
              </a:pathLst>
            </a:custGeom>
            <a:solidFill>
              <a:srgbClr val="F6DC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75" name="Freeform 266">
              <a:extLst>
                <a:ext uri="{FF2B5EF4-FFF2-40B4-BE49-F238E27FC236}">
                  <a16:creationId xmlns:a16="http://schemas.microsoft.com/office/drawing/2014/main" id="{1FAD8900-358C-4501-8F89-D9738EEF4431}"/>
                </a:ext>
              </a:extLst>
            </p:cNvPr>
            <p:cNvSpPr>
              <a:spLocks/>
            </p:cNvSpPr>
            <p:nvPr/>
          </p:nvSpPr>
          <p:spPr bwMode="auto">
            <a:xfrm>
              <a:off x="5274" y="2635"/>
              <a:ext cx="203" cy="812"/>
            </a:xfrm>
            <a:custGeom>
              <a:avLst/>
              <a:gdLst>
                <a:gd name="T0" fmla="*/ 202 w 203"/>
                <a:gd name="T1" fmla="*/ 76 h 812"/>
                <a:gd name="T2" fmla="*/ 203 w 203"/>
                <a:gd name="T3" fmla="*/ 58 h 812"/>
                <a:gd name="T4" fmla="*/ 202 w 203"/>
                <a:gd name="T5" fmla="*/ 58 h 812"/>
                <a:gd name="T6" fmla="*/ 202 w 203"/>
                <a:gd name="T7" fmla="*/ 0 h 812"/>
                <a:gd name="T8" fmla="*/ 151 w 203"/>
                <a:gd name="T9" fmla="*/ 0 h 812"/>
                <a:gd name="T10" fmla="*/ 151 w 203"/>
                <a:gd name="T11" fmla="*/ 68 h 812"/>
                <a:gd name="T12" fmla="*/ 17 w 203"/>
                <a:gd name="T13" fmla="*/ 92 h 812"/>
                <a:gd name="T14" fmla="*/ 0 w 203"/>
                <a:gd name="T15" fmla="*/ 812 h 812"/>
                <a:gd name="T16" fmla="*/ 160 w 203"/>
                <a:gd name="T17" fmla="*/ 812 h 812"/>
                <a:gd name="T18" fmla="*/ 198 w 203"/>
                <a:gd name="T19" fmla="*/ 144 h 812"/>
                <a:gd name="T20" fmla="*/ 202 w 203"/>
                <a:gd name="T21" fmla="*/ 144 h 812"/>
                <a:gd name="T22" fmla="*/ 202 w 203"/>
                <a:gd name="T23" fmla="*/ 76 h 8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3" h="812">
                  <a:moveTo>
                    <a:pt x="202" y="76"/>
                  </a:moveTo>
                  <a:lnTo>
                    <a:pt x="203" y="58"/>
                  </a:lnTo>
                  <a:lnTo>
                    <a:pt x="202" y="58"/>
                  </a:lnTo>
                  <a:lnTo>
                    <a:pt x="202" y="0"/>
                  </a:lnTo>
                  <a:lnTo>
                    <a:pt x="151" y="0"/>
                  </a:lnTo>
                  <a:lnTo>
                    <a:pt x="151" y="68"/>
                  </a:lnTo>
                  <a:lnTo>
                    <a:pt x="17" y="92"/>
                  </a:lnTo>
                  <a:lnTo>
                    <a:pt x="0" y="812"/>
                  </a:lnTo>
                  <a:lnTo>
                    <a:pt x="160" y="812"/>
                  </a:lnTo>
                  <a:lnTo>
                    <a:pt x="198" y="144"/>
                  </a:lnTo>
                  <a:lnTo>
                    <a:pt x="202" y="144"/>
                  </a:lnTo>
                  <a:lnTo>
                    <a:pt x="202" y="7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76" name="Freeform 267">
              <a:extLst>
                <a:ext uri="{FF2B5EF4-FFF2-40B4-BE49-F238E27FC236}">
                  <a16:creationId xmlns:a16="http://schemas.microsoft.com/office/drawing/2014/main" id="{7082A558-E220-4A0F-B0CA-A8ED535C03BA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5" y="2635"/>
              <a:ext cx="202" cy="812"/>
            </a:xfrm>
            <a:custGeom>
              <a:avLst/>
              <a:gdLst>
                <a:gd name="T0" fmla="*/ 202 w 202"/>
                <a:gd name="T1" fmla="*/ 812 h 812"/>
                <a:gd name="T2" fmla="*/ 184 w 202"/>
                <a:gd name="T3" fmla="*/ 75 h 812"/>
                <a:gd name="T4" fmla="*/ 51 w 202"/>
                <a:gd name="T5" fmla="*/ 63 h 812"/>
                <a:gd name="T6" fmla="*/ 51 w 202"/>
                <a:gd name="T7" fmla="*/ 0 h 812"/>
                <a:gd name="T8" fmla="*/ 1 w 202"/>
                <a:gd name="T9" fmla="*/ 0 h 812"/>
                <a:gd name="T10" fmla="*/ 1 w 202"/>
                <a:gd name="T11" fmla="*/ 58 h 812"/>
                <a:gd name="T12" fmla="*/ 0 w 202"/>
                <a:gd name="T13" fmla="*/ 58 h 812"/>
                <a:gd name="T14" fmla="*/ 1 w 202"/>
                <a:gd name="T15" fmla="*/ 79 h 812"/>
                <a:gd name="T16" fmla="*/ 1 w 202"/>
                <a:gd name="T17" fmla="*/ 144 h 812"/>
                <a:gd name="T18" fmla="*/ 5 w 202"/>
                <a:gd name="T19" fmla="*/ 144 h 812"/>
                <a:gd name="T20" fmla="*/ 42 w 202"/>
                <a:gd name="T21" fmla="*/ 812 h 812"/>
                <a:gd name="T22" fmla="*/ 202 w 202"/>
                <a:gd name="T23" fmla="*/ 812 h 8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2" h="812">
                  <a:moveTo>
                    <a:pt x="202" y="812"/>
                  </a:moveTo>
                  <a:lnTo>
                    <a:pt x="184" y="75"/>
                  </a:lnTo>
                  <a:lnTo>
                    <a:pt x="51" y="63"/>
                  </a:lnTo>
                  <a:lnTo>
                    <a:pt x="51" y="0"/>
                  </a:lnTo>
                  <a:lnTo>
                    <a:pt x="1" y="0"/>
                  </a:lnTo>
                  <a:lnTo>
                    <a:pt x="1" y="58"/>
                  </a:lnTo>
                  <a:lnTo>
                    <a:pt x="0" y="58"/>
                  </a:lnTo>
                  <a:lnTo>
                    <a:pt x="1" y="79"/>
                  </a:lnTo>
                  <a:lnTo>
                    <a:pt x="1" y="144"/>
                  </a:lnTo>
                  <a:lnTo>
                    <a:pt x="5" y="144"/>
                  </a:lnTo>
                  <a:lnTo>
                    <a:pt x="42" y="812"/>
                  </a:lnTo>
                  <a:lnTo>
                    <a:pt x="202" y="81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77" name="Rectangle 268">
              <a:extLst>
                <a:ext uri="{FF2B5EF4-FFF2-40B4-BE49-F238E27FC236}">
                  <a16:creationId xmlns:a16="http://schemas.microsoft.com/office/drawing/2014/main" id="{33E7B8FE-952A-4CE2-A065-18D54274A4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76" y="2025"/>
              <a:ext cx="56" cy="99"/>
            </a:xfrm>
            <a:prstGeom prst="rect">
              <a:avLst/>
            </a:prstGeom>
            <a:solidFill>
              <a:srgbClr val="FFC8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78" name="Rectangle 269">
              <a:extLst>
                <a:ext uri="{FF2B5EF4-FFF2-40B4-BE49-F238E27FC236}">
                  <a16:creationId xmlns:a16="http://schemas.microsoft.com/office/drawing/2014/main" id="{65115929-AEF8-41AD-ADF3-9E2B463AB4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20" y="2025"/>
              <a:ext cx="56" cy="99"/>
            </a:xfrm>
            <a:prstGeom prst="rect">
              <a:avLst/>
            </a:prstGeom>
            <a:solidFill>
              <a:srgbClr val="EDB4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79" name="Rectangle 270">
              <a:extLst>
                <a:ext uri="{FF2B5EF4-FFF2-40B4-BE49-F238E27FC236}">
                  <a16:creationId xmlns:a16="http://schemas.microsoft.com/office/drawing/2014/main" id="{BE95B907-02C9-4C2C-A024-BE84FAF53C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20" y="2090"/>
              <a:ext cx="112" cy="263"/>
            </a:xfrm>
            <a:prstGeom prst="rect">
              <a:avLst/>
            </a:prstGeom>
            <a:solidFill>
              <a:srgbClr val="CAD9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80" name="Freeform 271">
              <a:extLst>
                <a:ext uri="{FF2B5EF4-FFF2-40B4-BE49-F238E27FC236}">
                  <a16:creationId xmlns:a16="http://schemas.microsoft.com/office/drawing/2014/main" id="{488585CB-54D7-4277-9175-FEDDBC56BF60}"/>
                </a:ext>
              </a:extLst>
            </p:cNvPr>
            <p:cNvSpPr>
              <a:spLocks/>
            </p:cNvSpPr>
            <p:nvPr/>
          </p:nvSpPr>
          <p:spPr bwMode="auto">
            <a:xfrm>
              <a:off x="5449" y="2116"/>
              <a:ext cx="27" cy="268"/>
            </a:xfrm>
            <a:custGeom>
              <a:avLst/>
              <a:gdLst>
                <a:gd name="T0" fmla="*/ 59 w 59"/>
                <a:gd name="T1" fmla="*/ 29 h 580"/>
                <a:gd name="T2" fmla="*/ 51 w 59"/>
                <a:gd name="T3" fmla="*/ 26 h 580"/>
                <a:gd name="T4" fmla="*/ 21 w 59"/>
                <a:gd name="T5" fmla="*/ 0 h 580"/>
                <a:gd name="T6" fmla="*/ 0 w 59"/>
                <a:gd name="T7" fmla="*/ 511 h 580"/>
                <a:gd name="T8" fmla="*/ 59 w 59"/>
                <a:gd name="T9" fmla="*/ 580 h 580"/>
                <a:gd name="T10" fmla="*/ 59 w 59"/>
                <a:gd name="T11" fmla="*/ 407 h 580"/>
                <a:gd name="T12" fmla="*/ 59 w 59"/>
                <a:gd name="T13" fmla="*/ 29 h 5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9" h="580">
                  <a:moveTo>
                    <a:pt x="59" y="29"/>
                  </a:moveTo>
                  <a:cubicBezTo>
                    <a:pt x="56" y="29"/>
                    <a:pt x="53" y="28"/>
                    <a:pt x="51" y="26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0" y="511"/>
                    <a:pt x="0" y="511"/>
                    <a:pt x="0" y="511"/>
                  </a:cubicBezTo>
                  <a:cubicBezTo>
                    <a:pt x="59" y="580"/>
                    <a:pt x="59" y="580"/>
                    <a:pt x="59" y="580"/>
                  </a:cubicBezTo>
                  <a:cubicBezTo>
                    <a:pt x="59" y="407"/>
                    <a:pt x="59" y="407"/>
                    <a:pt x="59" y="407"/>
                  </a:cubicBezTo>
                  <a:lnTo>
                    <a:pt x="59" y="29"/>
                  </a:lnTo>
                  <a:close/>
                </a:path>
              </a:pathLst>
            </a:custGeom>
            <a:solidFill>
              <a:srgbClr val="FF4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81" name="Freeform 272">
              <a:extLst>
                <a:ext uri="{FF2B5EF4-FFF2-40B4-BE49-F238E27FC236}">
                  <a16:creationId xmlns:a16="http://schemas.microsoft.com/office/drawing/2014/main" id="{0A392110-159F-406B-A383-14C7CEE5F3D0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6" y="2090"/>
              <a:ext cx="25" cy="39"/>
            </a:xfrm>
            <a:custGeom>
              <a:avLst/>
              <a:gdLst>
                <a:gd name="T0" fmla="*/ 47 w 53"/>
                <a:gd name="T1" fmla="*/ 21 h 84"/>
                <a:gd name="T2" fmla="*/ 0 w 53"/>
                <a:gd name="T3" fmla="*/ 0 h 84"/>
                <a:gd name="T4" fmla="*/ 0 w 53"/>
                <a:gd name="T5" fmla="*/ 36 h 84"/>
                <a:gd name="T6" fmla="*/ 0 w 53"/>
                <a:gd name="T7" fmla="*/ 84 h 84"/>
                <a:gd name="T8" fmla="*/ 8 w 53"/>
                <a:gd name="T9" fmla="*/ 81 h 84"/>
                <a:gd name="T10" fmla="*/ 37 w 53"/>
                <a:gd name="T11" fmla="*/ 55 h 84"/>
                <a:gd name="T12" fmla="*/ 47 w 53"/>
                <a:gd name="T13" fmla="*/ 47 h 84"/>
                <a:gd name="T14" fmla="*/ 47 w 53"/>
                <a:gd name="T15" fmla="*/ 21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3" h="84">
                  <a:moveTo>
                    <a:pt x="47" y="2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3" y="84"/>
                    <a:pt x="5" y="83"/>
                    <a:pt x="8" y="81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47" y="47"/>
                    <a:pt x="47" y="47"/>
                    <a:pt x="47" y="47"/>
                  </a:cubicBezTo>
                  <a:cubicBezTo>
                    <a:pt x="53" y="42"/>
                    <a:pt x="53" y="26"/>
                    <a:pt x="47" y="21"/>
                  </a:cubicBezTo>
                  <a:close/>
                </a:path>
              </a:pathLst>
            </a:custGeom>
            <a:solidFill>
              <a:srgbClr val="FF4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82" name="Freeform 273">
              <a:extLst>
                <a:ext uri="{FF2B5EF4-FFF2-40B4-BE49-F238E27FC236}">
                  <a16:creationId xmlns:a16="http://schemas.microsoft.com/office/drawing/2014/main" id="{DE898316-443C-4CB5-B44D-8574126F6C85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1" y="2090"/>
              <a:ext cx="25" cy="39"/>
            </a:xfrm>
            <a:custGeom>
              <a:avLst/>
              <a:gdLst>
                <a:gd name="T0" fmla="*/ 6 w 54"/>
                <a:gd name="T1" fmla="*/ 21 h 84"/>
                <a:gd name="T2" fmla="*/ 6 w 54"/>
                <a:gd name="T3" fmla="*/ 47 h 84"/>
                <a:gd name="T4" fmla="*/ 16 w 54"/>
                <a:gd name="T5" fmla="*/ 55 h 84"/>
                <a:gd name="T6" fmla="*/ 46 w 54"/>
                <a:gd name="T7" fmla="*/ 81 h 84"/>
                <a:gd name="T8" fmla="*/ 54 w 54"/>
                <a:gd name="T9" fmla="*/ 84 h 84"/>
                <a:gd name="T10" fmla="*/ 54 w 54"/>
                <a:gd name="T11" fmla="*/ 36 h 84"/>
                <a:gd name="T12" fmla="*/ 54 w 54"/>
                <a:gd name="T13" fmla="*/ 0 h 84"/>
                <a:gd name="T14" fmla="*/ 6 w 54"/>
                <a:gd name="T15" fmla="*/ 21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4" h="84">
                  <a:moveTo>
                    <a:pt x="6" y="21"/>
                  </a:moveTo>
                  <a:cubicBezTo>
                    <a:pt x="0" y="26"/>
                    <a:pt x="0" y="42"/>
                    <a:pt x="6" y="47"/>
                  </a:cubicBezTo>
                  <a:cubicBezTo>
                    <a:pt x="16" y="55"/>
                    <a:pt x="16" y="55"/>
                    <a:pt x="16" y="55"/>
                  </a:cubicBezTo>
                  <a:cubicBezTo>
                    <a:pt x="46" y="81"/>
                    <a:pt x="46" y="81"/>
                    <a:pt x="46" y="81"/>
                  </a:cubicBezTo>
                  <a:cubicBezTo>
                    <a:pt x="48" y="83"/>
                    <a:pt x="51" y="84"/>
                    <a:pt x="54" y="84"/>
                  </a:cubicBezTo>
                  <a:cubicBezTo>
                    <a:pt x="54" y="36"/>
                    <a:pt x="54" y="36"/>
                    <a:pt x="54" y="36"/>
                  </a:cubicBezTo>
                  <a:cubicBezTo>
                    <a:pt x="54" y="0"/>
                    <a:pt x="54" y="0"/>
                    <a:pt x="54" y="0"/>
                  </a:cubicBezTo>
                  <a:lnTo>
                    <a:pt x="6" y="21"/>
                  </a:lnTo>
                  <a:close/>
                </a:path>
              </a:pathLst>
            </a:custGeom>
            <a:solidFill>
              <a:srgbClr val="CC2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83" name="Freeform 274">
              <a:extLst>
                <a:ext uri="{FF2B5EF4-FFF2-40B4-BE49-F238E27FC236}">
                  <a16:creationId xmlns:a16="http://schemas.microsoft.com/office/drawing/2014/main" id="{4627665C-1CC7-4287-8F80-970BD32EC954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6" y="2116"/>
              <a:ext cx="27" cy="268"/>
            </a:xfrm>
            <a:custGeom>
              <a:avLst/>
              <a:gdLst>
                <a:gd name="T0" fmla="*/ 37 w 58"/>
                <a:gd name="T1" fmla="*/ 0 h 580"/>
                <a:gd name="T2" fmla="*/ 8 w 58"/>
                <a:gd name="T3" fmla="*/ 26 h 580"/>
                <a:gd name="T4" fmla="*/ 0 w 58"/>
                <a:gd name="T5" fmla="*/ 29 h 580"/>
                <a:gd name="T6" fmla="*/ 0 w 58"/>
                <a:gd name="T7" fmla="*/ 407 h 580"/>
                <a:gd name="T8" fmla="*/ 0 w 58"/>
                <a:gd name="T9" fmla="*/ 580 h 580"/>
                <a:gd name="T10" fmla="*/ 58 w 58"/>
                <a:gd name="T11" fmla="*/ 511 h 580"/>
                <a:gd name="T12" fmla="*/ 37 w 58"/>
                <a:gd name="T13" fmla="*/ 0 h 5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8" h="580">
                  <a:moveTo>
                    <a:pt x="37" y="0"/>
                  </a:moveTo>
                  <a:cubicBezTo>
                    <a:pt x="8" y="26"/>
                    <a:pt x="8" y="26"/>
                    <a:pt x="8" y="26"/>
                  </a:cubicBezTo>
                  <a:cubicBezTo>
                    <a:pt x="5" y="28"/>
                    <a:pt x="3" y="29"/>
                    <a:pt x="0" y="29"/>
                  </a:cubicBezTo>
                  <a:cubicBezTo>
                    <a:pt x="0" y="407"/>
                    <a:pt x="0" y="407"/>
                    <a:pt x="0" y="407"/>
                  </a:cubicBezTo>
                  <a:cubicBezTo>
                    <a:pt x="0" y="580"/>
                    <a:pt x="0" y="580"/>
                    <a:pt x="0" y="580"/>
                  </a:cubicBezTo>
                  <a:cubicBezTo>
                    <a:pt x="58" y="511"/>
                    <a:pt x="58" y="511"/>
                    <a:pt x="58" y="511"/>
                  </a:cubicBezTo>
                  <a:lnTo>
                    <a:pt x="37" y="0"/>
                  </a:lnTo>
                  <a:close/>
                </a:path>
              </a:pathLst>
            </a:custGeom>
            <a:solidFill>
              <a:srgbClr val="CC2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84" name="Freeform 275">
              <a:extLst>
                <a:ext uri="{FF2B5EF4-FFF2-40B4-BE49-F238E27FC236}">
                  <a16:creationId xmlns:a16="http://schemas.microsoft.com/office/drawing/2014/main" id="{DB15A713-769B-46D5-831E-3EB6572C1838}"/>
                </a:ext>
              </a:extLst>
            </p:cNvPr>
            <p:cNvSpPr>
              <a:spLocks/>
            </p:cNvSpPr>
            <p:nvPr/>
          </p:nvSpPr>
          <p:spPr bwMode="auto">
            <a:xfrm>
              <a:off x="5198" y="2741"/>
              <a:ext cx="26" cy="39"/>
            </a:xfrm>
            <a:custGeom>
              <a:avLst/>
              <a:gdLst>
                <a:gd name="T0" fmla="*/ 11 w 58"/>
                <a:gd name="T1" fmla="*/ 9 h 85"/>
                <a:gd name="T2" fmla="*/ 0 w 58"/>
                <a:gd name="T3" fmla="*/ 28 h 85"/>
                <a:gd name="T4" fmla="*/ 17 w 58"/>
                <a:gd name="T5" fmla="*/ 50 h 85"/>
                <a:gd name="T6" fmla="*/ 40 w 58"/>
                <a:gd name="T7" fmla="*/ 82 h 85"/>
                <a:gd name="T8" fmla="*/ 54 w 58"/>
                <a:gd name="T9" fmla="*/ 64 h 85"/>
                <a:gd name="T10" fmla="*/ 34 w 58"/>
                <a:gd name="T11" fmla="*/ 0 h 85"/>
                <a:gd name="T12" fmla="*/ 11 w 58"/>
                <a:gd name="T13" fmla="*/ 9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8" h="85">
                  <a:moveTo>
                    <a:pt x="11" y="9"/>
                  </a:moveTo>
                  <a:cubicBezTo>
                    <a:pt x="5" y="15"/>
                    <a:pt x="5" y="22"/>
                    <a:pt x="0" y="28"/>
                  </a:cubicBezTo>
                  <a:cubicBezTo>
                    <a:pt x="17" y="50"/>
                    <a:pt x="17" y="50"/>
                    <a:pt x="17" y="50"/>
                  </a:cubicBezTo>
                  <a:cubicBezTo>
                    <a:pt x="17" y="50"/>
                    <a:pt x="31" y="77"/>
                    <a:pt x="40" y="82"/>
                  </a:cubicBezTo>
                  <a:cubicBezTo>
                    <a:pt x="45" y="85"/>
                    <a:pt x="58" y="81"/>
                    <a:pt x="54" y="64"/>
                  </a:cubicBezTo>
                  <a:cubicBezTo>
                    <a:pt x="52" y="54"/>
                    <a:pt x="34" y="0"/>
                    <a:pt x="34" y="0"/>
                  </a:cubicBezTo>
                  <a:cubicBezTo>
                    <a:pt x="31" y="4"/>
                    <a:pt x="13" y="6"/>
                    <a:pt x="11" y="9"/>
                  </a:cubicBezTo>
                  <a:close/>
                </a:path>
              </a:pathLst>
            </a:custGeom>
            <a:solidFill>
              <a:srgbClr val="EDB4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85" name="Freeform 276">
              <a:extLst>
                <a:ext uri="{FF2B5EF4-FFF2-40B4-BE49-F238E27FC236}">
                  <a16:creationId xmlns:a16="http://schemas.microsoft.com/office/drawing/2014/main" id="{9DB49A45-29E4-4436-8977-7417CB19851B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5" y="2628"/>
              <a:ext cx="88" cy="170"/>
            </a:xfrm>
            <a:custGeom>
              <a:avLst/>
              <a:gdLst>
                <a:gd name="T0" fmla="*/ 36 w 191"/>
                <a:gd name="T1" fmla="*/ 366 h 367"/>
                <a:gd name="T2" fmla="*/ 9 w 191"/>
                <a:gd name="T3" fmla="*/ 336 h 367"/>
                <a:gd name="T4" fmla="*/ 5 w 191"/>
                <a:gd name="T5" fmla="*/ 295 h 367"/>
                <a:gd name="T6" fmla="*/ 0 w 191"/>
                <a:gd name="T7" fmla="*/ 234 h 367"/>
                <a:gd name="T8" fmla="*/ 50 w 191"/>
                <a:gd name="T9" fmla="*/ 122 h 367"/>
                <a:gd name="T10" fmla="*/ 77 w 191"/>
                <a:gd name="T11" fmla="*/ 0 h 367"/>
                <a:gd name="T12" fmla="*/ 177 w 191"/>
                <a:gd name="T13" fmla="*/ 7 h 367"/>
                <a:gd name="T14" fmla="*/ 170 w 191"/>
                <a:gd name="T15" fmla="*/ 150 h 367"/>
                <a:gd name="T16" fmla="*/ 59 w 191"/>
                <a:gd name="T17" fmla="*/ 257 h 367"/>
                <a:gd name="T18" fmla="*/ 59 w 191"/>
                <a:gd name="T19" fmla="*/ 310 h 367"/>
                <a:gd name="T20" fmla="*/ 36 w 191"/>
                <a:gd name="T21" fmla="*/ 366 h 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1" h="367">
                  <a:moveTo>
                    <a:pt x="36" y="366"/>
                  </a:moveTo>
                  <a:cubicBezTo>
                    <a:pt x="25" y="367"/>
                    <a:pt x="11" y="356"/>
                    <a:pt x="9" y="336"/>
                  </a:cubicBezTo>
                  <a:cubicBezTo>
                    <a:pt x="7" y="321"/>
                    <a:pt x="5" y="295"/>
                    <a:pt x="5" y="295"/>
                  </a:cubicBezTo>
                  <a:cubicBezTo>
                    <a:pt x="0" y="234"/>
                    <a:pt x="0" y="234"/>
                    <a:pt x="0" y="234"/>
                  </a:cubicBezTo>
                  <a:cubicBezTo>
                    <a:pt x="6" y="223"/>
                    <a:pt x="50" y="122"/>
                    <a:pt x="50" y="122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177" y="7"/>
                    <a:pt x="177" y="7"/>
                    <a:pt x="177" y="7"/>
                  </a:cubicBezTo>
                  <a:cubicBezTo>
                    <a:pt x="176" y="9"/>
                    <a:pt x="191" y="112"/>
                    <a:pt x="170" y="150"/>
                  </a:cubicBezTo>
                  <a:cubicBezTo>
                    <a:pt x="148" y="190"/>
                    <a:pt x="59" y="257"/>
                    <a:pt x="59" y="257"/>
                  </a:cubicBezTo>
                  <a:cubicBezTo>
                    <a:pt x="59" y="257"/>
                    <a:pt x="59" y="298"/>
                    <a:pt x="59" y="310"/>
                  </a:cubicBezTo>
                  <a:cubicBezTo>
                    <a:pt x="63" y="353"/>
                    <a:pt x="49" y="365"/>
                    <a:pt x="36" y="366"/>
                  </a:cubicBezTo>
                  <a:close/>
                </a:path>
              </a:pathLst>
            </a:custGeom>
            <a:solidFill>
              <a:srgbClr val="FFC8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86" name="Freeform 277">
              <a:extLst>
                <a:ext uri="{FF2B5EF4-FFF2-40B4-BE49-F238E27FC236}">
                  <a16:creationId xmlns:a16="http://schemas.microsoft.com/office/drawing/2014/main" id="{09849F89-E229-4D29-8F52-D24ABA27D729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5" y="2671"/>
              <a:ext cx="92" cy="42"/>
            </a:xfrm>
            <a:custGeom>
              <a:avLst/>
              <a:gdLst>
                <a:gd name="T0" fmla="*/ 9 w 201"/>
                <a:gd name="T1" fmla="*/ 0 h 90"/>
                <a:gd name="T2" fmla="*/ 0 w 201"/>
                <a:gd name="T3" fmla="*/ 53 h 90"/>
                <a:gd name="T4" fmla="*/ 194 w 201"/>
                <a:gd name="T5" fmla="*/ 90 h 90"/>
                <a:gd name="T6" fmla="*/ 201 w 201"/>
                <a:gd name="T7" fmla="*/ 51 h 90"/>
                <a:gd name="T8" fmla="*/ 9 w 201"/>
                <a:gd name="T9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1" h="90">
                  <a:moveTo>
                    <a:pt x="9" y="0"/>
                  </a:moveTo>
                  <a:cubicBezTo>
                    <a:pt x="0" y="53"/>
                    <a:pt x="0" y="53"/>
                    <a:pt x="0" y="53"/>
                  </a:cubicBezTo>
                  <a:cubicBezTo>
                    <a:pt x="194" y="90"/>
                    <a:pt x="194" y="90"/>
                    <a:pt x="194" y="90"/>
                  </a:cubicBezTo>
                  <a:cubicBezTo>
                    <a:pt x="201" y="51"/>
                    <a:pt x="201" y="51"/>
                    <a:pt x="201" y="51"/>
                  </a:cubicBezTo>
                  <a:cubicBezTo>
                    <a:pt x="138" y="33"/>
                    <a:pt x="73" y="9"/>
                    <a:pt x="9" y="0"/>
                  </a:cubicBezTo>
                  <a:close/>
                </a:path>
              </a:pathLst>
            </a:custGeom>
            <a:solidFill>
              <a:srgbClr val="F9F9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87" name="Freeform 278">
              <a:extLst>
                <a:ext uri="{FF2B5EF4-FFF2-40B4-BE49-F238E27FC236}">
                  <a16:creationId xmlns:a16="http://schemas.microsoft.com/office/drawing/2014/main" id="{56603560-8DB1-4BAF-A132-EE6C5E6E397D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4" y="2105"/>
              <a:ext cx="193" cy="601"/>
            </a:xfrm>
            <a:custGeom>
              <a:avLst/>
              <a:gdLst>
                <a:gd name="T0" fmla="*/ 202 w 418"/>
                <a:gd name="T1" fmla="*/ 1301 h 1301"/>
                <a:gd name="T2" fmla="*/ 407 w 418"/>
                <a:gd name="T3" fmla="*/ 131 h 1301"/>
                <a:gd name="T4" fmla="*/ 325 w 418"/>
                <a:gd name="T5" fmla="*/ 11 h 1301"/>
                <a:gd name="T6" fmla="*/ 205 w 418"/>
                <a:gd name="T7" fmla="*/ 93 h 1301"/>
                <a:gd name="T8" fmla="*/ 0 w 418"/>
                <a:gd name="T9" fmla="*/ 1263 h 1301"/>
                <a:gd name="T10" fmla="*/ 202 w 418"/>
                <a:gd name="T11" fmla="*/ 1301 h 1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8" h="1301">
                  <a:moveTo>
                    <a:pt x="202" y="1301"/>
                  </a:moveTo>
                  <a:cubicBezTo>
                    <a:pt x="407" y="131"/>
                    <a:pt x="407" y="131"/>
                    <a:pt x="407" y="131"/>
                  </a:cubicBezTo>
                  <a:cubicBezTo>
                    <a:pt x="418" y="75"/>
                    <a:pt x="381" y="21"/>
                    <a:pt x="325" y="11"/>
                  </a:cubicBezTo>
                  <a:cubicBezTo>
                    <a:pt x="269" y="0"/>
                    <a:pt x="215" y="37"/>
                    <a:pt x="205" y="93"/>
                  </a:cubicBezTo>
                  <a:cubicBezTo>
                    <a:pt x="0" y="1263"/>
                    <a:pt x="0" y="1263"/>
                    <a:pt x="0" y="1263"/>
                  </a:cubicBezTo>
                  <a:lnTo>
                    <a:pt x="202" y="1301"/>
                  </a:lnTo>
                  <a:close/>
                </a:path>
              </a:pathLst>
            </a:custGeom>
            <a:solidFill>
              <a:srgbClr val="FDB0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88" name="Freeform 279">
              <a:extLst>
                <a:ext uri="{FF2B5EF4-FFF2-40B4-BE49-F238E27FC236}">
                  <a16:creationId xmlns:a16="http://schemas.microsoft.com/office/drawing/2014/main" id="{A707F47B-DB30-4822-94ED-17E506C99477}"/>
                </a:ext>
              </a:extLst>
            </p:cNvPr>
            <p:cNvSpPr>
              <a:spLocks/>
            </p:cNvSpPr>
            <p:nvPr/>
          </p:nvSpPr>
          <p:spPr bwMode="auto">
            <a:xfrm>
              <a:off x="5279" y="2080"/>
              <a:ext cx="197" cy="681"/>
            </a:xfrm>
            <a:custGeom>
              <a:avLst/>
              <a:gdLst>
                <a:gd name="T0" fmla="*/ 262 w 425"/>
                <a:gd name="T1" fmla="*/ 0 h 1472"/>
                <a:gd name="T2" fmla="*/ 14 w 425"/>
                <a:gd name="T3" fmla="*/ 63 h 1472"/>
                <a:gd name="T4" fmla="*/ 72 w 425"/>
                <a:gd name="T5" fmla="*/ 473 h 1472"/>
                <a:gd name="T6" fmla="*/ 75 w 425"/>
                <a:gd name="T7" fmla="*/ 842 h 1472"/>
                <a:gd name="T8" fmla="*/ 54 w 425"/>
                <a:gd name="T9" fmla="*/ 1056 h 1472"/>
                <a:gd name="T10" fmla="*/ 41 w 425"/>
                <a:gd name="T11" fmla="*/ 1143 h 1472"/>
                <a:gd name="T12" fmla="*/ 0 w 425"/>
                <a:gd name="T13" fmla="*/ 1406 h 1472"/>
                <a:gd name="T14" fmla="*/ 414 w 425"/>
                <a:gd name="T15" fmla="*/ 1472 h 1472"/>
                <a:gd name="T16" fmla="*/ 425 w 425"/>
                <a:gd name="T17" fmla="*/ 1240 h 1472"/>
                <a:gd name="T18" fmla="*/ 425 w 425"/>
                <a:gd name="T19" fmla="*/ 639 h 1472"/>
                <a:gd name="T20" fmla="*/ 262 w 425"/>
                <a:gd name="T21" fmla="*/ 0 h 1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25" h="1472">
                  <a:moveTo>
                    <a:pt x="262" y="0"/>
                  </a:moveTo>
                  <a:cubicBezTo>
                    <a:pt x="156" y="25"/>
                    <a:pt x="14" y="63"/>
                    <a:pt x="14" y="63"/>
                  </a:cubicBezTo>
                  <a:cubicBezTo>
                    <a:pt x="72" y="473"/>
                    <a:pt x="72" y="473"/>
                    <a:pt x="72" y="473"/>
                  </a:cubicBezTo>
                  <a:cubicBezTo>
                    <a:pt x="72" y="473"/>
                    <a:pt x="79" y="753"/>
                    <a:pt x="75" y="842"/>
                  </a:cubicBezTo>
                  <a:cubicBezTo>
                    <a:pt x="73" y="896"/>
                    <a:pt x="64" y="975"/>
                    <a:pt x="54" y="1056"/>
                  </a:cubicBezTo>
                  <a:cubicBezTo>
                    <a:pt x="50" y="1085"/>
                    <a:pt x="46" y="1114"/>
                    <a:pt x="41" y="1143"/>
                  </a:cubicBezTo>
                  <a:cubicBezTo>
                    <a:pt x="21" y="1282"/>
                    <a:pt x="0" y="1406"/>
                    <a:pt x="0" y="1406"/>
                  </a:cubicBezTo>
                  <a:cubicBezTo>
                    <a:pt x="414" y="1472"/>
                    <a:pt x="414" y="1472"/>
                    <a:pt x="414" y="1472"/>
                  </a:cubicBezTo>
                  <a:cubicBezTo>
                    <a:pt x="425" y="1240"/>
                    <a:pt x="425" y="1240"/>
                    <a:pt x="425" y="1240"/>
                  </a:cubicBezTo>
                  <a:cubicBezTo>
                    <a:pt x="425" y="639"/>
                    <a:pt x="425" y="639"/>
                    <a:pt x="425" y="639"/>
                  </a:cubicBezTo>
                  <a:lnTo>
                    <a:pt x="262" y="0"/>
                  </a:lnTo>
                  <a:close/>
                </a:path>
              </a:pathLst>
            </a:custGeom>
            <a:solidFill>
              <a:srgbClr val="FDB0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89" name="Freeform 280">
              <a:extLst>
                <a:ext uri="{FF2B5EF4-FFF2-40B4-BE49-F238E27FC236}">
                  <a16:creationId xmlns:a16="http://schemas.microsoft.com/office/drawing/2014/main" id="{BE3410C1-4AA2-49D5-94EE-ABD8DC22471A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6" y="2075"/>
              <a:ext cx="197" cy="686"/>
            </a:xfrm>
            <a:custGeom>
              <a:avLst/>
              <a:gdLst>
                <a:gd name="T0" fmla="*/ 380 w 425"/>
                <a:gd name="T1" fmla="*/ 1136 h 1484"/>
                <a:gd name="T2" fmla="*/ 368 w 425"/>
                <a:gd name="T3" fmla="*/ 1049 h 1484"/>
                <a:gd name="T4" fmla="*/ 349 w 425"/>
                <a:gd name="T5" fmla="*/ 854 h 1484"/>
                <a:gd name="T6" fmla="*/ 352 w 425"/>
                <a:gd name="T7" fmla="*/ 485 h 1484"/>
                <a:gd name="T8" fmla="*/ 350 w 425"/>
                <a:gd name="T9" fmla="*/ 34 h 1484"/>
                <a:gd name="T10" fmla="*/ 162 w 425"/>
                <a:gd name="T11" fmla="*/ 12 h 1484"/>
                <a:gd name="T12" fmla="*/ 0 w 425"/>
                <a:gd name="T13" fmla="*/ 651 h 1484"/>
                <a:gd name="T14" fmla="*/ 0 w 425"/>
                <a:gd name="T15" fmla="*/ 1252 h 1484"/>
                <a:gd name="T16" fmla="*/ 10 w 425"/>
                <a:gd name="T17" fmla="*/ 1484 h 1484"/>
                <a:gd name="T18" fmla="*/ 425 w 425"/>
                <a:gd name="T19" fmla="*/ 1418 h 1484"/>
                <a:gd name="T20" fmla="*/ 380 w 425"/>
                <a:gd name="T21" fmla="*/ 1136 h 1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25" h="1484">
                  <a:moveTo>
                    <a:pt x="380" y="1136"/>
                  </a:moveTo>
                  <a:cubicBezTo>
                    <a:pt x="376" y="1107"/>
                    <a:pt x="372" y="1078"/>
                    <a:pt x="368" y="1049"/>
                  </a:cubicBezTo>
                  <a:cubicBezTo>
                    <a:pt x="358" y="974"/>
                    <a:pt x="351" y="903"/>
                    <a:pt x="349" y="854"/>
                  </a:cubicBezTo>
                  <a:cubicBezTo>
                    <a:pt x="345" y="765"/>
                    <a:pt x="352" y="485"/>
                    <a:pt x="352" y="485"/>
                  </a:cubicBezTo>
                  <a:cubicBezTo>
                    <a:pt x="350" y="34"/>
                    <a:pt x="350" y="34"/>
                    <a:pt x="350" y="34"/>
                  </a:cubicBezTo>
                  <a:cubicBezTo>
                    <a:pt x="350" y="34"/>
                    <a:pt x="276" y="0"/>
                    <a:pt x="162" y="12"/>
                  </a:cubicBezTo>
                  <a:cubicBezTo>
                    <a:pt x="0" y="651"/>
                    <a:pt x="0" y="651"/>
                    <a:pt x="0" y="651"/>
                  </a:cubicBezTo>
                  <a:cubicBezTo>
                    <a:pt x="0" y="1252"/>
                    <a:pt x="0" y="1252"/>
                    <a:pt x="0" y="1252"/>
                  </a:cubicBezTo>
                  <a:cubicBezTo>
                    <a:pt x="10" y="1484"/>
                    <a:pt x="10" y="1484"/>
                    <a:pt x="10" y="1484"/>
                  </a:cubicBezTo>
                  <a:cubicBezTo>
                    <a:pt x="425" y="1418"/>
                    <a:pt x="425" y="1418"/>
                    <a:pt x="425" y="1418"/>
                  </a:cubicBezTo>
                  <a:cubicBezTo>
                    <a:pt x="425" y="1418"/>
                    <a:pt x="401" y="1282"/>
                    <a:pt x="380" y="1136"/>
                  </a:cubicBezTo>
                  <a:close/>
                </a:path>
              </a:pathLst>
            </a:custGeom>
            <a:solidFill>
              <a:srgbClr val="FDB0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90" name="Freeform 281">
              <a:extLst>
                <a:ext uri="{FF2B5EF4-FFF2-40B4-BE49-F238E27FC236}">
                  <a16:creationId xmlns:a16="http://schemas.microsoft.com/office/drawing/2014/main" id="{AA1BC563-FD4E-4D31-AB98-CAA15A39D87A}"/>
                </a:ext>
              </a:extLst>
            </p:cNvPr>
            <p:cNvSpPr>
              <a:spLocks/>
            </p:cNvSpPr>
            <p:nvPr/>
          </p:nvSpPr>
          <p:spPr bwMode="auto">
            <a:xfrm>
              <a:off x="5383" y="1810"/>
              <a:ext cx="93" cy="249"/>
            </a:xfrm>
            <a:custGeom>
              <a:avLst/>
              <a:gdLst>
                <a:gd name="T0" fmla="*/ 0 w 202"/>
                <a:gd name="T1" fmla="*/ 291 h 539"/>
                <a:gd name="T2" fmla="*/ 202 w 202"/>
                <a:gd name="T3" fmla="*/ 539 h 539"/>
                <a:gd name="T4" fmla="*/ 202 w 202"/>
                <a:gd name="T5" fmla="*/ 0 h 539"/>
                <a:gd name="T6" fmla="*/ 0 w 202"/>
                <a:gd name="T7" fmla="*/ 291 h 5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2" h="539">
                  <a:moveTo>
                    <a:pt x="0" y="291"/>
                  </a:moveTo>
                  <a:cubicBezTo>
                    <a:pt x="0" y="428"/>
                    <a:pt x="90" y="539"/>
                    <a:pt x="202" y="539"/>
                  </a:cubicBezTo>
                  <a:cubicBezTo>
                    <a:pt x="202" y="0"/>
                    <a:pt x="202" y="0"/>
                    <a:pt x="202" y="0"/>
                  </a:cubicBezTo>
                  <a:cubicBezTo>
                    <a:pt x="12" y="0"/>
                    <a:pt x="0" y="154"/>
                    <a:pt x="0" y="291"/>
                  </a:cubicBezTo>
                  <a:close/>
                </a:path>
              </a:pathLst>
            </a:custGeom>
            <a:solidFill>
              <a:srgbClr val="FFC8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91" name="Freeform 282">
              <a:extLst>
                <a:ext uri="{FF2B5EF4-FFF2-40B4-BE49-F238E27FC236}">
                  <a16:creationId xmlns:a16="http://schemas.microsoft.com/office/drawing/2014/main" id="{DCA20C50-FA02-4B6C-A1B0-3F2452408556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6" y="1810"/>
              <a:ext cx="94" cy="249"/>
            </a:xfrm>
            <a:custGeom>
              <a:avLst/>
              <a:gdLst>
                <a:gd name="T0" fmla="*/ 1 w 203"/>
                <a:gd name="T1" fmla="*/ 0 h 539"/>
                <a:gd name="T2" fmla="*/ 0 w 203"/>
                <a:gd name="T3" fmla="*/ 0 h 539"/>
                <a:gd name="T4" fmla="*/ 0 w 203"/>
                <a:gd name="T5" fmla="*/ 539 h 539"/>
                <a:gd name="T6" fmla="*/ 1 w 203"/>
                <a:gd name="T7" fmla="*/ 539 h 539"/>
                <a:gd name="T8" fmla="*/ 203 w 203"/>
                <a:gd name="T9" fmla="*/ 291 h 539"/>
                <a:gd name="T10" fmla="*/ 1 w 203"/>
                <a:gd name="T11" fmla="*/ 0 h 5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3" h="539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539"/>
                    <a:pt x="0" y="539"/>
                    <a:pt x="0" y="539"/>
                  </a:cubicBezTo>
                  <a:cubicBezTo>
                    <a:pt x="1" y="539"/>
                    <a:pt x="1" y="539"/>
                    <a:pt x="1" y="539"/>
                  </a:cubicBezTo>
                  <a:cubicBezTo>
                    <a:pt x="112" y="539"/>
                    <a:pt x="203" y="428"/>
                    <a:pt x="203" y="291"/>
                  </a:cubicBezTo>
                  <a:cubicBezTo>
                    <a:pt x="203" y="154"/>
                    <a:pt x="203" y="0"/>
                    <a:pt x="1" y="0"/>
                  </a:cubicBezTo>
                  <a:close/>
                </a:path>
              </a:pathLst>
            </a:custGeom>
            <a:solidFill>
              <a:srgbClr val="EDB4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92" name="Freeform 283">
              <a:extLst>
                <a:ext uri="{FF2B5EF4-FFF2-40B4-BE49-F238E27FC236}">
                  <a16:creationId xmlns:a16="http://schemas.microsoft.com/office/drawing/2014/main" id="{81635061-CCAF-4CBB-9235-1EF785292A7A}"/>
                </a:ext>
              </a:extLst>
            </p:cNvPr>
            <p:cNvSpPr>
              <a:spLocks/>
            </p:cNvSpPr>
            <p:nvPr/>
          </p:nvSpPr>
          <p:spPr bwMode="auto">
            <a:xfrm>
              <a:off x="5365" y="1923"/>
              <a:ext cx="33" cy="53"/>
            </a:xfrm>
            <a:custGeom>
              <a:avLst/>
              <a:gdLst>
                <a:gd name="T0" fmla="*/ 66 w 72"/>
                <a:gd name="T1" fmla="*/ 50 h 114"/>
                <a:gd name="T2" fmla="*/ 48 w 72"/>
                <a:gd name="T3" fmla="*/ 110 h 114"/>
                <a:gd name="T4" fmla="*/ 7 w 72"/>
                <a:gd name="T5" fmla="*/ 64 h 114"/>
                <a:gd name="T6" fmla="*/ 24 w 72"/>
                <a:gd name="T7" fmla="*/ 3 h 114"/>
                <a:gd name="T8" fmla="*/ 66 w 72"/>
                <a:gd name="T9" fmla="*/ 5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114">
                  <a:moveTo>
                    <a:pt x="66" y="50"/>
                  </a:moveTo>
                  <a:cubicBezTo>
                    <a:pt x="72" y="80"/>
                    <a:pt x="65" y="106"/>
                    <a:pt x="48" y="110"/>
                  </a:cubicBezTo>
                  <a:cubicBezTo>
                    <a:pt x="32" y="114"/>
                    <a:pt x="13" y="93"/>
                    <a:pt x="7" y="64"/>
                  </a:cubicBezTo>
                  <a:cubicBezTo>
                    <a:pt x="0" y="34"/>
                    <a:pt x="8" y="7"/>
                    <a:pt x="24" y="3"/>
                  </a:cubicBezTo>
                  <a:cubicBezTo>
                    <a:pt x="40" y="0"/>
                    <a:pt x="59" y="21"/>
                    <a:pt x="66" y="50"/>
                  </a:cubicBezTo>
                  <a:close/>
                </a:path>
              </a:pathLst>
            </a:custGeom>
            <a:solidFill>
              <a:srgbClr val="FFC8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93" name="Freeform 284">
              <a:extLst>
                <a:ext uri="{FF2B5EF4-FFF2-40B4-BE49-F238E27FC236}">
                  <a16:creationId xmlns:a16="http://schemas.microsoft.com/office/drawing/2014/main" id="{A6DA08A7-6291-46BE-A5CC-51E6525D63F5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5" y="1923"/>
              <a:ext cx="33" cy="53"/>
            </a:xfrm>
            <a:custGeom>
              <a:avLst/>
              <a:gdLst>
                <a:gd name="T0" fmla="*/ 6 w 72"/>
                <a:gd name="T1" fmla="*/ 50 h 114"/>
                <a:gd name="T2" fmla="*/ 24 w 72"/>
                <a:gd name="T3" fmla="*/ 110 h 114"/>
                <a:gd name="T4" fmla="*/ 66 w 72"/>
                <a:gd name="T5" fmla="*/ 64 h 114"/>
                <a:gd name="T6" fmla="*/ 48 w 72"/>
                <a:gd name="T7" fmla="*/ 3 h 114"/>
                <a:gd name="T8" fmla="*/ 6 w 72"/>
                <a:gd name="T9" fmla="*/ 5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114">
                  <a:moveTo>
                    <a:pt x="6" y="50"/>
                  </a:moveTo>
                  <a:cubicBezTo>
                    <a:pt x="0" y="80"/>
                    <a:pt x="8" y="106"/>
                    <a:pt x="24" y="110"/>
                  </a:cubicBezTo>
                  <a:cubicBezTo>
                    <a:pt x="40" y="114"/>
                    <a:pt x="59" y="93"/>
                    <a:pt x="66" y="64"/>
                  </a:cubicBezTo>
                  <a:cubicBezTo>
                    <a:pt x="72" y="34"/>
                    <a:pt x="65" y="7"/>
                    <a:pt x="48" y="3"/>
                  </a:cubicBezTo>
                  <a:cubicBezTo>
                    <a:pt x="32" y="0"/>
                    <a:pt x="13" y="21"/>
                    <a:pt x="6" y="50"/>
                  </a:cubicBezTo>
                  <a:close/>
                </a:path>
              </a:pathLst>
            </a:custGeom>
            <a:solidFill>
              <a:srgbClr val="EDB4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94" name="Freeform 285">
              <a:extLst>
                <a:ext uri="{FF2B5EF4-FFF2-40B4-BE49-F238E27FC236}">
                  <a16:creationId xmlns:a16="http://schemas.microsoft.com/office/drawing/2014/main" id="{70D6EB2A-DDDC-444E-A3F5-CE6B64845718}"/>
                </a:ext>
              </a:extLst>
            </p:cNvPr>
            <p:cNvSpPr>
              <a:spLocks/>
            </p:cNvSpPr>
            <p:nvPr/>
          </p:nvSpPr>
          <p:spPr bwMode="auto">
            <a:xfrm>
              <a:off x="5371" y="1788"/>
              <a:ext cx="105" cy="185"/>
            </a:xfrm>
            <a:custGeom>
              <a:avLst/>
              <a:gdLst>
                <a:gd name="T0" fmla="*/ 226 w 227"/>
                <a:gd name="T1" fmla="*/ 5 h 401"/>
                <a:gd name="T2" fmla="*/ 10 w 227"/>
                <a:gd name="T3" fmla="*/ 111 h 401"/>
                <a:gd name="T4" fmla="*/ 18 w 227"/>
                <a:gd name="T5" fmla="*/ 295 h 401"/>
                <a:gd name="T6" fmla="*/ 47 w 227"/>
                <a:gd name="T7" fmla="*/ 338 h 401"/>
                <a:gd name="T8" fmla="*/ 52 w 227"/>
                <a:gd name="T9" fmla="*/ 148 h 401"/>
                <a:gd name="T10" fmla="*/ 157 w 227"/>
                <a:gd name="T11" fmla="*/ 120 h 401"/>
                <a:gd name="T12" fmla="*/ 227 w 227"/>
                <a:gd name="T13" fmla="*/ 132 h 401"/>
                <a:gd name="T14" fmla="*/ 227 w 227"/>
                <a:gd name="T15" fmla="*/ 5 h 401"/>
                <a:gd name="T16" fmla="*/ 226 w 227"/>
                <a:gd name="T17" fmla="*/ 5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7" h="401">
                  <a:moveTo>
                    <a:pt x="226" y="5"/>
                  </a:moveTo>
                  <a:cubicBezTo>
                    <a:pt x="127" y="0"/>
                    <a:pt x="37" y="30"/>
                    <a:pt x="10" y="111"/>
                  </a:cubicBezTo>
                  <a:cubicBezTo>
                    <a:pt x="0" y="141"/>
                    <a:pt x="9" y="264"/>
                    <a:pt x="18" y="295"/>
                  </a:cubicBezTo>
                  <a:cubicBezTo>
                    <a:pt x="23" y="313"/>
                    <a:pt x="41" y="401"/>
                    <a:pt x="47" y="338"/>
                  </a:cubicBezTo>
                  <a:cubicBezTo>
                    <a:pt x="47" y="326"/>
                    <a:pt x="39" y="168"/>
                    <a:pt x="52" y="148"/>
                  </a:cubicBezTo>
                  <a:cubicBezTo>
                    <a:pt x="78" y="107"/>
                    <a:pt x="123" y="93"/>
                    <a:pt x="157" y="120"/>
                  </a:cubicBezTo>
                  <a:cubicBezTo>
                    <a:pt x="168" y="129"/>
                    <a:pt x="197" y="133"/>
                    <a:pt x="227" y="132"/>
                  </a:cubicBezTo>
                  <a:cubicBezTo>
                    <a:pt x="227" y="5"/>
                    <a:pt x="227" y="5"/>
                    <a:pt x="227" y="5"/>
                  </a:cubicBezTo>
                  <a:lnTo>
                    <a:pt x="226" y="5"/>
                  </a:lnTo>
                  <a:close/>
                </a:path>
              </a:pathLst>
            </a:custGeom>
            <a:solidFill>
              <a:srgbClr val="FD6E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95" name="Freeform 286">
              <a:extLst>
                <a:ext uri="{FF2B5EF4-FFF2-40B4-BE49-F238E27FC236}">
                  <a16:creationId xmlns:a16="http://schemas.microsoft.com/office/drawing/2014/main" id="{79B97ACE-86DC-4434-BAFA-9599A1FDB34A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6" y="1788"/>
              <a:ext cx="105" cy="185"/>
            </a:xfrm>
            <a:custGeom>
              <a:avLst/>
              <a:gdLst>
                <a:gd name="T0" fmla="*/ 216 w 226"/>
                <a:gd name="T1" fmla="*/ 111 h 401"/>
                <a:gd name="T2" fmla="*/ 0 w 226"/>
                <a:gd name="T3" fmla="*/ 5 h 401"/>
                <a:gd name="T4" fmla="*/ 0 w 226"/>
                <a:gd name="T5" fmla="*/ 132 h 401"/>
                <a:gd name="T6" fmla="*/ 69 w 226"/>
                <a:gd name="T7" fmla="*/ 120 h 401"/>
                <a:gd name="T8" fmla="*/ 174 w 226"/>
                <a:gd name="T9" fmla="*/ 152 h 401"/>
                <a:gd name="T10" fmla="*/ 179 w 226"/>
                <a:gd name="T11" fmla="*/ 338 h 401"/>
                <a:gd name="T12" fmla="*/ 208 w 226"/>
                <a:gd name="T13" fmla="*/ 295 h 401"/>
                <a:gd name="T14" fmla="*/ 216 w 226"/>
                <a:gd name="T15" fmla="*/ 11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6" h="401">
                  <a:moveTo>
                    <a:pt x="216" y="111"/>
                  </a:moveTo>
                  <a:cubicBezTo>
                    <a:pt x="189" y="30"/>
                    <a:pt x="99" y="0"/>
                    <a:pt x="0" y="5"/>
                  </a:cubicBezTo>
                  <a:cubicBezTo>
                    <a:pt x="0" y="132"/>
                    <a:pt x="0" y="132"/>
                    <a:pt x="0" y="132"/>
                  </a:cubicBezTo>
                  <a:cubicBezTo>
                    <a:pt x="29" y="132"/>
                    <a:pt x="58" y="128"/>
                    <a:pt x="69" y="120"/>
                  </a:cubicBezTo>
                  <a:cubicBezTo>
                    <a:pt x="110" y="93"/>
                    <a:pt x="147" y="111"/>
                    <a:pt x="174" y="152"/>
                  </a:cubicBezTo>
                  <a:cubicBezTo>
                    <a:pt x="186" y="172"/>
                    <a:pt x="179" y="326"/>
                    <a:pt x="179" y="338"/>
                  </a:cubicBezTo>
                  <a:cubicBezTo>
                    <a:pt x="185" y="401"/>
                    <a:pt x="203" y="313"/>
                    <a:pt x="208" y="295"/>
                  </a:cubicBezTo>
                  <a:cubicBezTo>
                    <a:pt x="217" y="264"/>
                    <a:pt x="226" y="141"/>
                    <a:pt x="216" y="111"/>
                  </a:cubicBezTo>
                  <a:close/>
                </a:path>
              </a:pathLst>
            </a:custGeom>
            <a:solidFill>
              <a:srgbClr val="FD6E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96" name="Freeform 287">
              <a:extLst>
                <a:ext uri="{FF2B5EF4-FFF2-40B4-BE49-F238E27FC236}">
                  <a16:creationId xmlns:a16="http://schemas.microsoft.com/office/drawing/2014/main" id="{4A9E26E6-08C9-4A27-B5B2-A00FB61F1508}"/>
                </a:ext>
              </a:extLst>
            </p:cNvPr>
            <p:cNvSpPr>
              <a:spLocks/>
            </p:cNvSpPr>
            <p:nvPr/>
          </p:nvSpPr>
          <p:spPr bwMode="auto">
            <a:xfrm>
              <a:off x="5373" y="2052"/>
              <a:ext cx="103" cy="67"/>
            </a:xfrm>
            <a:custGeom>
              <a:avLst/>
              <a:gdLst>
                <a:gd name="T0" fmla="*/ 51 w 103"/>
                <a:gd name="T1" fmla="*/ 67 h 67"/>
                <a:gd name="T2" fmla="*/ 0 w 103"/>
                <a:gd name="T3" fmla="*/ 48 h 67"/>
                <a:gd name="T4" fmla="*/ 47 w 103"/>
                <a:gd name="T5" fmla="*/ 0 h 67"/>
                <a:gd name="T6" fmla="*/ 103 w 103"/>
                <a:gd name="T7" fmla="*/ 38 h 67"/>
                <a:gd name="T8" fmla="*/ 51 w 103"/>
                <a:gd name="T9" fmla="*/ 6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3" h="67">
                  <a:moveTo>
                    <a:pt x="51" y="67"/>
                  </a:moveTo>
                  <a:lnTo>
                    <a:pt x="0" y="48"/>
                  </a:lnTo>
                  <a:lnTo>
                    <a:pt x="47" y="0"/>
                  </a:lnTo>
                  <a:lnTo>
                    <a:pt x="103" y="38"/>
                  </a:lnTo>
                  <a:lnTo>
                    <a:pt x="51" y="67"/>
                  </a:lnTo>
                  <a:close/>
                </a:path>
              </a:pathLst>
            </a:custGeom>
            <a:solidFill>
              <a:srgbClr val="FDFF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97" name="Freeform 288">
              <a:extLst>
                <a:ext uri="{FF2B5EF4-FFF2-40B4-BE49-F238E27FC236}">
                  <a16:creationId xmlns:a16="http://schemas.microsoft.com/office/drawing/2014/main" id="{E9D8A03F-DF55-429A-AB4C-16996703133E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6" y="2052"/>
              <a:ext cx="102" cy="67"/>
            </a:xfrm>
            <a:custGeom>
              <a:avLst/>
              <a:gdLst>
                <a:gd name="T0" fmla="*/ 52 w 102"/>
                <a:gd name="T1" fmla="*/ 67 h 67"/>
                <a:gd name="T2" fmla="*/ 102 w 102"/>
                <a:gd name="T3" fmla="*/ 48 h 67"/>
                <a:gd name="T4" fmla="*/ 55 w 102"/>
                <a:gd name="T5" fmla="*/ 0 h 67"/>
                <a:gd name="T6" fmla="*/ 0 w 102"/>
                <a:gd name="T7" fmla="*/ 38 h 67"/>
                <a:gd name="T8" fmla="*/ 52 w 102"/>
                <a:gd name="T9" fmla="*/ 6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2" h="67">
                  <a:moveTo>
                    <a:pt x="52" y="67"/>
                  </a:moveTo>
                  <a:lnTo>
                    <a:pt x="102" y="48"/>
                  </a:lnTo>
                  <a:lnTo>
                    <a:pt x="55" y="0"/>
                  </a:lnTo>
                  <a:lnTo>
                    <a:pt x="0" y="38"/>
                  </a:lnTo>
                  <a:lnTo>
                    <a:pt x="52" y="67"/>
                  </a:lnTo>
                  <a:close/>
                </a:path>
              </a:pathLst>
            </a:custGeom>
            <a:solidFill>
              <a:srgbClr val="FDFF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98" name="Freeform 289">
              <a:extLst>
                <a:ext uri="{FF2B5EF4-FFF2-40B4-BE49-F238E27FC236}">
                  <a16:creationId xmlns:a16="http://schemas.microsoft.com/office/drawing/2014/main" id="{63F3582F-2539-4BD9-AF4B-404D4A19EF33}"/>
                </a:ext>
              </a:extLst>
            </p:cNvPr>
            <p:cNvSpPr>
              <a:spLocks/>
            </p:cNvSpPr>
            <p:nvPr/>
          </p:nvSpPr>
          <p:spPr bwMode="auto">
            <a:xfrm>
              <a:off x="5336" y="2064"/>
              <a:ext cx="140" cy="312"/>
            </a:xfrm>
            <a:custGeom>
              <a:avLst/>
              <a:gdLst>
                <a:gd name="T0" fmla="*/ 11 w 303"/>
                <a:gd name="T1" fmla="*/ 286 h 673"/>
                <a:gd name="T2" fmla="*/ 86 w 303"/>
                <a:gd name="T3" fmla="*/ 198 h 673"/>
                <a:gd name="T4" fmla="*/ 24 w 303"/>
                <a:gd name="T5" fmla="*/ 134 h 673"/>
                <a:gd name="T6" fmla="*/ 156 w 303"/>
                <a:gd name="T7" fmla="*/ 0 h 673"/>
                <a:gd name="T8" fmla="*/ 303 w 303"/>
                <a:gd name="T9" fmla="*/ 673 h 673"/>
                <a:gd name="T10" fmla="*/ 11 w 303"/>
                <a:gd name="T11" fmla="*/ 286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3" h="673">
                  <a:moveTo>
                    <a:pt x="11" y="286"/>
                  </a:moveTo>
                  <a:cubicBezTo>
                    <a:pt x="0" y="259"/>
                    <a:pt x="86" y="198"/>
                    <a:pt x="86" y="198"/>
                  </a:cubicBezTo>
                  <a:cubicBezTo>
                    <a:pt x="86" y="198"/>
                    <a:pt x="26" y="150"/>
                    <a:pt x="24" y="134"/>
                  </a:cubicBezTo>
                  <a:cubicBezTo>
                    <a:pt x="19" y="73"/>
                    <a:pt x="156" y="0"/>
                    <a:pt x="156" y="0"/>
                  </a:cubicBezTo>
                  <a:cubicBezTo>
                    <a:pt x="303" y="673"/>
                    <a:pt x="303" y="673"/>
                    <a:pt x="303" y="673"/>
                  </a:cubicBezTo>
                  <a:cubicBezTo>
                    <a:pt x="303" y="673"/>
                    <a:pt x="50" y="381"/>
                    <a:pt x="11" y="28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99" name="Freeform 290">
              <a:extLst>
                <a:ext uri="{FF2B5EF4-FFF2-40B4-BE49-F238E27FC236}">
                  <a16:creationId xmlns:a16="http://schemas.microsoft.com/office/drawing/2014/main" id="{DC36C17B-9B49-43A1-9A9E-FD01E3A47B88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6" y="2064"/>
              <a:ext cx="140" cy="312"/>
            </a:xfrm>
            <a:custGeom>
              <a:avLst/>
              <a:gdLst>
                <a:gd name="T0" fmla="*/ 291 w 302"/>
                <a:gd name="T1" fmla="*/ 286 h 673"/>
                <a:gd name="T2" fmla="*/ 216 w 302"/>
                <a:gd name="T3" fmla="*/ 198 h 673"/>
                <a:gd name="T4" fmla="*/ 278 w 302"/>
                <a:gd name="T5" fmla="*/ 134 h 673"/>
                <a:gd name="T6" fmla="*/ 147 w 302"/>
                <a:gd name="T7" fmla="*/ 0 h 673"/>
                <a:gd name="T8" fmla="*/ 0 w 302"/>
                <a:gd name="T9" fmla="*/ 673 h 673"/>
                <a:gd name="T10" fmla="*/ 291 w 302"/>
                <a:gd name="T11" fmla="*/ 286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2" h="673">
                  <a:moveTo>
                    <a:pt x="291" y="286"/>
                  </a:moveTo>
                  <a:cubicBezTo>
                    <a:pt x="302" y="259"/>
                    <a:pt x="216" y="198"/>
                    <a:pt x="216" y="198"/>
                  </a:cubicBezTo>
                  <a:cubicBezTo>
                    <a:pt x="216" y="198"/>
                    <a:pt x="277" y="150"/>
                    <a:pt x="278" y="134"/>
                  </a:cubicBezTo>
                  <a:cubicBezTo>
                    <a:pt x="284" y="73"/>
                    <a:pt x="147" y="0"/>
                    <a:pt x="147" y="0"/>
                  </a:cubicBezTo>
                  <a:cubicBezTo>
                    <a:pt x="0" y="673"/>
                    <a:pt x="0" y="673"/>
                    <a:pt x="0" y="673"/>
                  </a:cubicBezTo>
                  <a:cubicBezTo>
                    <a:pt x="0" y="673"/>
                    <a:pt x="252" y="381"/>
                    <a:pt x="291" y="28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0" name="Freeform 291">
              <a:extLst>
                <a:ext uri="{FF2B5EF4-FFF2-40B4-BE49-F238E27FC236}">
                  <a16:creationId xmlns:a16="http://schemas.microsoft.com/office/drawing/2014/main" id="{F42A2694-FE99-4CB7-B25F-EA68E80A789C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7" y="2451"/>
              <a:ext cx="19" cy="34"/>
            </a:xfrm>
            <a:custGeom>
              <a:avLst/>
              <a:gdLst>
                <a:gd name="T0" fmla="*/ 37 w 40"/>
                <a:gd name="T1" fmla="*/ 0 h 75"/>
                <a:gd name="T2" fmla="*/ 37 w 40"/>
                <a:gd name="T3" fmla="*/ 0 h 75"/>
                <a:gd name="T4" fmla="*/ 0 w 40"/>
                <a:gd name="T5" fmla="*/ 38 h 75"/>
                <a:gd name="T6" fmla="*/ 37 w 40"/>
                <a:gd name="T7" fmla="*/ 75 h 75"/>
                <a:gd name="T8" fmla="*/ 37 w 40"/>
                <a:gd name="T9" fmla="*/ 75 h 75"/>
                <a:gd name="T10" fmla="*/ 40 w 40"/>
                <a:gd name="T11" fmla="*/ 75 h 75"/>
                <a:gd name="T12" fmla="*/ 40 w 40"/>
                <a:gd name="T13" fmla="*/ 0 h 75"/>
                <a:gd name="T14" fmla="*/ 37 w 40"/>
                <a:gd name="T15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" h="75">
                  <a:moveTo>
                    <a:pt x="37" y="0"/>
                  </a:moveTo>
                  <a:cubicBezTo>
                    <a:pt x="37" y="0"/>
                    <a:pt x="37" y="0"/>
                    <a:pt x="37" y="0"/>
                  </a:cubicBezTo>
                  <a:cubicBezTo>
                    <a:pt x="16" y="0"/>
                    <a:pt x="0" y="17"/>
                    <a:pt x="0" y="38"/>
                  </a:cubicBezTo>
                  <a:cubicBezTo>
                    <a:pt x="0" y="58"/>
                    <a:pt x="16" y="75"/>
                    <a:pt x="37" y="75"/>
                  </a:cubicBezTo>
                  <a:cubicBezTo>
                    <a:pt x="37" y="75"/>
                    <a:pt x="37" y="75"/>
                    <a:pt x="37" y="75"/>
                  </a:cubicBezTo>
                  <a:cubicBezTo>
                    <a:pt x="38" y="75"/>
                    <a:pt x="39" y="75"/>
                    <a:pt x="40" y="75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39" y="0"/>
                    <a:pt x="38" y="0"/>
                    <a:pt x="37" y="0"/>
                  </a:cubicBezTo>
                  <a:close/>
                </a:path>
              </a:pathLst>
            </a:custGeom>
            <a:solidFill>
              <a:srgbClr val="002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1" name="Freeform 292">
              <a:extLst>
                <a:ext uri="{FF2B5EF4-FFF2-40B4-BE49-F238E27FC236}">
                  <a16:creationId xmlns:a16="http://schemas.microsoft.com/office/drawing/2014/main" id="{6E81881E-FB82-4E6D-BCA0-CF1349808D7D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6" y="2451"/>
              <a:ext cx="16" cy="34"/>
            </a:xfrm>
            <a:custGeom>
              <a:avLst/>
              <a:gdLst>
                <a:gd name="T0" fmla="*/ 35 w 35"/>
                <a:gd name="T1" fmla="*/ 38 h 75"/>
                <a:gd name="T2" fmla="*/ 0 w 35"/>
                <a:gd name="T3" fmla="*/ 0 h 75"/>
                <a:gd name="T4" fmla="*/ 0 w 35"/>
                <a:gd name="T5" fmla="*/ 75 h 75"/>
                <a:gd name="T6" fmla="*/ 35 w 35"/>
                <a:gd name="T7" fmla="*/ 3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75">
                  <a:moveTo>
                    <a:pt x="35" y="38"/>
                  </a:moveTo>
                  <a:cubicBezTo>
                    <a:pt x="35" y="18"/>
                    <a:pt x="19" y="2"/>
                    <a:pt x="0" y="0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19" y="74"/>
                    <a:pt x="35" y="58"/>
                    <a:pt x="35" y="38"/>
                  </a:cubicBezTo>
                  <a:close/>
                </a:path>
              </a:pathLst>
            </a:custGeom>
            <a:solidFill>
              <a:srgbClr val="0044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2" name="Freeform 293">
              <a:extLst>
                <a:ext uri="{FF2B5EF4-FFF2-40B4-BE49-F238E27FC236}">
                  <a16:creationId xmlns:a16="http://schemas.microsoft.com/office/drawing/2014/main" id="{3741A171-D7BA-44A5-8E03-1CA50855240C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7" y="2580"/>
              <a:ext cx="19" cy="34"/>
            </a:xfrm>
            <a:custGeom>
              <a:avLst/>
              <a:gdLst>
                <a:gd name="T0" fmla="*/ 37 w 40"/>
                <a:gd name="T1" fmla="*/ 0 h 75"/>
                <a:gd name="T2" fmla="*/ 37 w 40"/>
                <a:gd name="T3" fmla="*/ 0 h 75"/>
                <a:gd name="T4" fmla="*/ 0 w 40"/>
                <a:gd name="T5" fmla="*/ 37 h 75"/>
                <a:gd name="T6" fmla="*/ 37 w 40"/>
                <a:gd name="T7" fmla="*/ 75 h 75"/>
                <a:gd name="T8" fmla="*/ 37 w 40"/>
                <a:gd name="T9" fmla="*/ 75 h 75"/>
                <a:gd name="T10" fmla="*/ 40 w 40"/>
                <a:gd name="T11" fmla="*/ 75 h 75"/>
                <a:gd name="T12" fmla="*/ 40 w 40"/>
                <a:gd name="T13" fmla="*/ 0 h 75"/>
                <a:gd name="T14" fmla="*/ 37 w 40"/>
                <a:gd name="T15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" h="75">
                  <a:moveTo>
                    <a:pt x="37" y="0"/>
                  </a:moveTo>
                  <a:cubicBezTo>
                    <a:pt x="37" y="0"/>
                    <a:pt x="37" y="0"/>
                    <a:pt x="37" y="0"/>
                  </a:cubicBezTo>
                  <a:cubicBezTo>
                    <a:pt x="16" y="0"/>
                    <a:pt x="0" y="17"/>
                    <a:pt x="0" y="37"/>
                  </a:cubicBezTo>
                  <a:cubicBezTo>
                    <a:pt x="0" y="58"/>
                    <a:pt x="16" y="75"/>
                    <a:pt x="37" y="75"/>
                  </a:cubicBezTo>
                  <a:cubicBezTo>
                    <a:pt x="37" y="75"/>
                    <a:pt x="37" y="75"/>
                    <a:pt x="37" y="75"/>
                  </a:cubicBezTo>
                  <a:cubicBezTo>
                    <a:pt x="38" y="75"/>
                    <a:pt x="39" y="75"/>
                    <a:pt x="40" y="75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39" y="0"/>
                    <a:pt x="38" y="0"/>
                    <a:pt x="37" y="0"/>
                  </a:cubicBezTo>
                  <a:close/>
                </a:path>
              </a:pathLst>
            </a:custGeom>
            <a:solidFill>
              <a:srgbClr val="002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3" name="Freeform 294">
              <a:extLst>
                <a:ext uri="{FF2B5EF4-FFF2-40B4-BE49-F238E27FC236}">
                  <a16:creationId xmlns:a16="http://schemas.microsoft.com/office/drawing/2014/main" id="{6DF4C252-D5C7-424C-BFB7-C2FCC7CC1CD9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6" y="2580"/>
              <a:ext cx="16" cy="34"/>
            </a:xfrm>
            <a:custGeom>
              <a:avLst/>
              <a:gdLst>
                <a:gd name="T0" fmla="*/ 35 w 35"/>
                <a:gd name="T1" fmla="*/ 37 h 75"/>
                <a:gd name="T2" fmla="*/ 0 w 35"/>
                <a:gd name="T3" fmla="*/ 0 h 75"/>
                <a:gd name="T4" fmla="*/ 0 w 35"/>
                <a:gd name="T5" fmla="*/ 75 h 75"/>
                <a:gd name="T6" fmla="*/ 35 w 35"/>
                <a:gd name="T7" fmla="*/ 37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75">
                  <a:moveTo>
                    <a:pt x="35" y="37"/>
                  </a:moveTo>
                  <a:cubicBezTo>
                    <a:pt x="35" y="18"/>
                    <a:pt x="19" y="2"/>
                    <a:pt x="0" y="0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19" y="73"/>
                    <a:pt x="35" y="57"/>
                    <a:pt x="35" y="37"/>
                  </a:cubicBezTo>
                  <a:close/>
                </a:path>
              </a:pathLst>
            </a:custGeom>
            <a:solidFill>
              <a:srgbClr val="0044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4" name="Freeform 295">
              <a:extLst>
                <a:ext uri="{FF2B5EF4-FFF2-40B4-BE49-F238E27FC236}">
                  <a16:creationId xmlns:a16="http://schemas.microsoft.com/office/drawing/2014/main" id="{3C543B04-68DA-4D99-BDA0-68B09544CC9A}"/>
                </a:ext>
              </a:extLst>
            </p:cNvPr>
            <p:cNvSpPr>
              <a:spLocks/>
            </p:cNvSpPr>
            <p:nvPr/>
          </p:nvSpPr>
          <p:spPr bwMode="auto">
            <a:xfrm>
              <a:off x="5298" y="2569"/>
              <a:ext cx="88" cy="62"/>
            </a:xfrm>
            <a:custGeom>
              <a:avLst/>
              <a:gdLst>
                <a:gd name="T0" fmla="*/ 190 w 190"/>
                <a:gd name="T1" fmla="*/ 53 h 136"/>
                <a:gd name="T2" fmla="*/ 165 w 190"/>
                <a:gd name="T3" fmla="*/ 136 h 136"/>
                <a:gd name="T4" fmla="*/ 0 w 190"/>
                <a:gd name="T5" fmla="*/ 87 h 136"/>
                <a:gd name="T6" fmla="*/ 13 w 190"/>
                <a:gd name="T7" fmla="*/ 0 h 136"/>
                <a:gd name="T8" fmla="*/ 190 w 190"/>
                <a:gd name="T9" fmla="*/ 53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0" h="136">
                  <a:moveTo>
                    <a:pt x="190" y="53"/>
                  </a:moveTo>
                  <a:cubicBezTo>
                    <a:pt x="165" y="136"/>
                    <a:pt x="165" y="136"/>
                    <a:pt x="165" y="136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5" y="58"/>
                    <a:pt x="9" y="29"/>
                    <a:pt x="13" y="0"/>
                  </a:cubicBezTo>
                  <a:lnTo>
                    <a:pt x="190" y="53"/>
                  </a:lnTo>
                  <a:close/>
                </a:path>
              </a:pathLst>
            </a:custGeom>
            <a:solidFill>
              <a:srgbClr val="002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5" name="Freeform 296">
              <a:extLst>
                <a:ext uri="{FF2B5EF4-FFF2-40B4-BE49-F238E27FC236}">
                  <a16:creationId xmlns:a16="http://schemas.microsoft.com/office/drawing/2014/main" id="{5545C37A-FE5D-4601-9628-3BEC19C4B10D}"/>
                </a:ext>
              </a:extLst>
            </p:cNvPr>
            <p:cNvSpPr>
              <a:spLocks/>
            </p:cNvSpPr>
            <p:nvPr/>
          </p:nvSpPr>
          <p:spPr bwMode="auto">
            <a:xfrm>
              <a:off x="5567" y="2560"/>
              <a:ext cx="85" cy="62"/>
            </a:xfrm>
            <a:custGeom>
              <a:avLst/>
              <a:gdLst>
                <a:gd name="T0" fmla="*/ 184 w 184"/>
                <a:gd name="T1" fmla="*/ 87 h 135"/>
                <a:gd name="T2" fmla="*/ 25 w 184"/>
                <a:gd name="T3" fmla="*/ 135 h 135"/>
                <a:gd name="T4" fmla="*/ 0 w 184"/>
                <a:gd name="T5" fmla="*/ 52 h 135"/>
                <a:gd name="T6" fmla="*/ 172 w 184"/>
                <a:gd name="T7" fmla="*/ 0 h 135"/>
                <a:gd name="T8" fmla="*/ 184 w 184"/>
                <a:gd name="T9" fmla="*/ 87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4" h="135">
                  <a:moveTo>
                    <a:pt x="184" y="87"/>
                  </a:moveTo>
                  <a:cubicBezTo>
                    <a:pt x="25" y="135"/>
                    <a:pt x="25" y="135"/>
                    <a:pt x="25" y="135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172" y="0"/>
                    <a:pt x="172" y="0"/>
                    <a:pt x="172" y="0"/>
                  </a:cubicBezTo>
                  <a:cubicBezTo>
                    <a:pt x="176" y="29"/>
                    <a:pt x="180" y="58"/>
                    <a:pt x="184" y="87"/>
                  </a:cubicBezTo>
                  <a:close/>
                </a:path>
              </a:pathLst>
            </a:custGeom>
            <a:solidFill>
              <a:srgbClr val="002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6" name="Freeform 297">
              <a:extLst>
                <a:ext uri="{FF2B5EF4-FFF2-40B4-BE49-F238E27FC236}">
                  <a16:creationId xmlns:a16="http://schemas.microsoft.com/office/drawing/2014/main" id="{D78BBFA7-1A15-4001-AD41-6A6FC99ED8C7}"/>
                </a:ext>
              </a:extLst>
            </p:cNvPr>
            <p:cNvSpPr>
              <a:spLocks/>
            </p:cNvSpPr>
            <p:nvPr/>
          </p:nvSpPr>
          <p:spPr bwMode="auto">
            <a:xfrm>
              <a:off x="6860" y="2213"/>
              <a:ext cx="531" cy="531"/>
            </a:xfrm>
            <a:custGeom>
              <a:avLst/>
              <a:gdLst>
                <a:gd name="T0" fmla="*/ 1147 w 1148"/>
                <a:gd name="T1" fmla="*/ 568 h 1147"/>
                <a:gd name="T2" fmla="*/ 1147 w 1148"/>
                <a:gd name="T3" fmla="*/ 588 h 1147"/>
                <a:gd name="T4" fmla="*/ 1145 w 1148"/>
                <a:gd name="T5" fmla="*/ 621 h 1147"/>
                <a:gd name="T6" fmla="*/ 1144 w 1148"/>
                <a:gd name="T7" fmla="*/ 641 h 1147"/>
                <a:gd name="T8" fmla="*/ 1082 w 1148"/>
                <a:gd name="T9" fmla="*/ 840 h 1147"/>
                <a:gd name="T10" fmla="*/ 1066 w 1148"/>
                <a:gd name="T11" fmla="*/ 868 h 1147"/>
                <a:gd name="T12" fmla="*/ 726 w 1148"/>
                <a:gd name="T13" fmla="*/ 1127 h 1147"/>
                <a:gd name="T14" fmla="*/ 619 w 1148"/>
                <a:gd name="T15" fmla="*/ 1145 h 1147"/>
                <a:gd name="T16" fmla="*/ 588 w 1148"/>
                <a:gd name="T17" fmla="*/ 1147 h 1147"/>
                <a:gd name="T18" fmla="*/ 560 w 1148"/>
                <a:gd name="T19" fmla="*/ 1147 h 1147"/>
                <a:gd name="T20" fmla="*/ 528 w 1148"/>
                <a:gd name="T21" fmla="*/ 1145 h 1147"/>
                <a:gd name="T22" fmla="*/ 506 w 1148"/>
                <a:gd name="T23" fmla="*/ 1143 h 1147"/>
                <a:gd name="T24" fmla="*/ 422 w 1148"/>
                <a:gd name="T25" fmla="*/ 1127 h 1147"/>
                <a:gd name="T26" fmla="*/ 82 w 1148"/>
                <a:gd name="T27" fmla="*/ 868 h 1147"/>
                <a:gd name="T28" fmla="*/ 66 w 1148"/>
                <a:gd name="T29" fmla="*/ 840 h 1147"/>
                <a:gd name="T30" fmla="*/ 26 w 1148"/>
                <a:gd name="T31" fmla="*/ 742 h 1147"/>
                <a:gd name="T32" fmla="*/ 24 w 1148"/>
                <a:gd name="T33" fmla="*/ 738 h 1147"/>
                <a:gd name="T34" fmla="*/ 17 w 1148"/>
                <a:gd name="T35" fmla="*/ 709 h 1147"/>
                <a:gd name="T36" fmla="*/ 1 w 1148"/>
                <a:gd name="T37" fmla="*/ 588 h 1147"/>
                <a:gd name="T38" fmla="*/ 1 w 1148"/>
                <a:gd name="T39" fmla="*/ 560 h 1147"/>
                <a:gd name="T40" fmla="*/ 4 w 1148"/>
                <a:gd name="T41" fmla="*/ 506 h 1147"/>
                <a:gd name="T42" fmla="*/ 5 w 1148"/>
                <a:gd name="T43" fmla="*/ 504 h 1147"/>
                <a:gd name="T44" fmla="*/ 8 w 1148"/>
                <a:gd name="T45" fmla="*/ 482 h 1147"/>
                <a:gd name="T46" fmla="*/ 60 w 1148"/>
                <a:gd name="T47" fmla="*/ 319 h 1147"/>
                <a:gd name="T48" fmla="*/ 75 w 1148"/>
                <a:gd name="T49" fmla="*/ 291 h 1147"/>
                <a:gd name="T50" fmla="*/ 422 w 1148"/>
                <a:gd name="T51" fmla="*/ 21 h 1147"/>
                <a:gd name="T52" fmla="*/ 529 w 1148"/>
                <a:gd name="T53" fmla="*/ 2 h 1147"/>
                <a:gd name="T54" fmla="*/ 560 w 1148"/>
                <a:gd name="T55" fmla="*/ 0 h 1147"/>
                <a:gd name="T56" fmla="*/ 588 w 1148"/>
                <a:gd name="T57" fmla="*/ 0 h 1147"/>
                <a:gd name="T58" fmla="*/ 620 w 1148"/>
                <a:gd name="T59" fmla="*/ 2 h 1147"/>
                <a:gd name="T60" fmla="*/ 641 w 1148"/>
                <a:gd name="T61" fmla="*/ 4 h 1147"/>
                <a:gd name="T62" fmla="*/ 727 w 1148"/>
                <a:gd name="T63" fmla="*/ 21 h 1147"/>
                <a:gd name="T64" fmla="*/ 1073 w 1148"/>
                <a:gd name="T65" fmla="*/ 291 h 1147"/>
                <a:gd name="T66" fmla="*/ 1088 w 1148"/>
                <a:gd name="T67" fmla="*/ 319 h 1147"/>
                <a:gd name="T68" fmla="*/ 1090 w 1148"/>
                <a:gd name="T69" fmla="*/ 323 h 1147"/>
                <a:gd name="T70" fmla="*/ 1108 w 1148"/>
                <a:gd name="T71" fmla="*/ 363 h 1147"/>
                <a:gd name="T72" fmla="*/ 1137 w 1148"/>
                <a:gd name="T73" fmla="*/ 465 h 1147"/>
                <a:gd name="T74" fmla="*/ 1147 w 1148"/>
                <a:gd name="T75" fmla="*/ 560 h 1147"/>
                <a:gd name="T76" fmla="*/ 1147 w 1148"/>
                <a:gd name="T77" fmla="*/ 568 h 1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148" h="1147">
                  <a:moveTo>
                    <a:pt x="1147" y="568"/>
                  </a:moveTo>
                  <a:cubicBezTo>
                    <a:pt x="1148" y="574"/>
                    <a:pt x="1147" y="581"/>
                    <a:pt x="1147" y="588"/>
                  </a:cubicBezTo>
                  <a:cubicBezTo>
                    <a:pt x="1147" y="599"/>
                    <a:pt x="1146" y="610"/>
                    <a:pt x="1145" y="621"/>
                  </a:cubicBezTo>
                  <a:cubicBezTo>
                    <a:pt x="1145" y="628"/>
                    <a:pt x="1144" y="635"/>
                    <a:pt x="1144" y="641"/>
                  </a:cubicBezTo>
                  <a:cubicBezTo>
                    <a:pt x="1135" y="713"/>
                    <a:pt x="1114" y="779"/>
                    <a:pt x="1082" y="840"/>
                  </a:cubicBezTo>
                  <a:cubicBezTo>
                    <a:pt x="1077" y="849"/>
                    <a:pt x="1072" y="859"/>
                    <a:pt x="1066" y="868"/>
                  </a:cubicBezTo>
                  <a:cubicBezTo>
                    <a:pt x="991" y="994"/>
                    <a:pt x="869" y="1087"/>
                    <a:pt x="726" y="1127"/>
                  </a:cubicBezTo>
                  <a:cubicBezTo>
                    <a:pt x="692" y="1136"/>
                    <a:pt x="656" y="1143"/>
                    <a:pt x="619" y="1145"/>
                  </a:cubicBezTo>
                  <a:cubicBezTo>
                    <a:pt x="609" y="1146"/>
                    <a:pt x="599" y="1147"/>
                    <a:pt x="588" y="1147"/>
                  </a:cubicBezTo>
                  <a:cubicBezTo>
                    <a:pt x="579" y="1147"/>
                    <a:pt x="569" y="1147"/>
                    <a:pt x="560" y="1147"/>
                  </a:cubicBezTo>
                  <a:cubicBezTo>
                    <a:pt x="549" y="1147"/>
                    <a:pt x="539" y="1146"/>
                    <a:pt x="528" y="1145"/>
                  </a:cubicBezTo>
                  <a:cubicBezTo>
                    <a:pt x="521" y="1145"/>
                    <a:pt x="514" y="1144"/>
                    <a:pt x="506" y="1143"/>
                  </a:cubicBezTo>
                  <a:cubicBezTo>
                    <a:pt x="477" y="1140"/>
                    <a:pt x="449" y="1134"/>
                    <a:pt x="422" y="1127"/>
                  </a:cubicBezTo>
                  <a:cubicBezTo>
                    <a:pt x="276" y="1087"/>
                    <a:pt x="156" y="992"/>
                    <a:pt x="82" y="868"/>
                  </a:cubicBezTo>
                  <a:cubicBezTo>
                    <a:pt x="76" y="859"/>
                    <a:pt x="71" y="849"/>
                    <a:pt x="66" y="840"/>
                  </a:cubicBezTo>
                  <a:cubicBezTo>
                    <a:pt x="49" y="809"/>
                    <a:pt x="36" y="776"/>
                    <a:pt x="26" y="742"/>
                  </a:cubicBezTo>
                  <a:cubicBezTo>
                    <a:pt x="25" y="741"/>
                    <a:pt x="25" y="739"/>
                    <a:pt x="24" y="738"/>
                  </a:cubicBezTo>
                  <a:cubicBezTo>
                    <a:pt x="22" y="729"/>
                    <a:pt x="19" y="719"/>
                    <a:pt x="17" y="709"/>
                  </a:cubicBezTo>
                  <a:cubicBezTo>
                    <a:pt x="7" y="670"/>
                    <a:pt x="2" y="629"/>
                    <a:pt x="1" y="588"/>
                  </a:cubicBezTo>
                  <a:cubicBezTo>
                    <a:pt x="0" y="578"/>
                    <a:pt x="0" y="569"/>
                    <a:pt x="1" y="560"/>
                  </a:cubicBezTo>
                  <a:cubicBezTo>
                    <a:pt x="1" y="542"/>
                    <a:pt x="2" y="524"/>
                    <a:pt x="4" y="506"/>
                  </a:cubicBezTo>
                  <a:cubicBezTo>
                    <a:pt x="5" y="506"/>
                    <a:pt x="5" y="505"/>
                    <a:pt x="5" y="504"/>
                  </a:cubicBezTo>
                  <a:cubicBezTo>
                    <a:pt x="6" y="497"/>
                    <a:pt x="7" y="489"/>
                    <a:pt x="8" y="482"/>
                  </a:cubicBezTo>
                  <a:cubicBezTo>
                    <a:pt x="17" y="424"/>
                    <a:pt x="35" y="369"/>
                    <a:pt x="60" y="319"/>
                  </a:cubicBezTo>
                  <a:cubicBezTo>
                    <a:pt x="65" y="309"/>
                    <a:pt x="70" y="300"/>
                    <a:pt x="75" y="291"/>
                  </a:cubicBezTo>
                  <a:cubicBezTo>
                    <a:pt x="150" y="159"/>
                    <a:pt x="275" y="61"/>
                    <a:pt x="422" y="21"/>
                  </a:cubicBezTo>
                  <a:cubicBezTo>
                    <a:pt x="456" y="11"/>
                    <a:pt x="492" y="5"/>
                    <a:pt x="529" y="2"/>
                  </a:cubicBezTo>
                  <a:cubicBezTo>
                    <a:pt x="539" y="1"/>
                    <a:pt x="549" y="1"/>
                    <a:pt x="560" y="0"/>
                  </a:cubicBezTo>
                  <a:cubicBezTo>
                    <a:pt x="569" y="0"/>
                    <a:pt x="579" y="0"/>
                    <a:pt x="588" y="0"/>
                  </a:cubicBezTo>
                  <a:cubicBezTo>
                    <a:pt x="599" y="1"/>
                    <a:pt x="609" y="1"/>
                    <a:pt x="620" y="2"/>
                  </a:cubicBezTo>
                  <a:cubicBezTo>
                    <a:pt x="627" y="3"/>
                    <a:pt x="634" y="3"/>
                    <a:pt x="641" y="4"/>
                  </a:cubicBezTo>
                  <a:cubicBezTo>
                    <a:pt x="671" y="8"/>
                    <a:pt x="699" y="13"/>
                    <a:pt x="727" y="21"/>
                  </a:cubicBezTo>
                  <a:cubicBezTo>
                    <a:pt x="876" y="62"/>
                    <a:pt x="999" y="161"/>
                    <a:pt x="1073" y="291"/>
                  </a:cubicBezTo>
                  <a:cubicBezTo>
                    <a:pt x="1078" y="300"/>
                    <a:pt x="1083" y="309"/>
                    <a:pt x="1088" y="319"/>
                  </a:cubicBezTo>
                  <a:cubicBezTo>
                    <a:pt x="1088" y="320"/>
                    <a:pt x="1089" y="321"/>
                    <a:pt x="1090" y="323"/>
                  </a:cubicBezTo>
                  <a:cubicBezTo>
                    <a:pt x="1096" y="336"/>
                    <a:pt x="1102" y="350"/>
                    <a:pt x="1108" y="363"/>
                  </a:cubicBezTo>
                  <a:cubicBezTo>
                    <a:pt x="1121" y="396"/>
                    <a:pt x="1130" y="430"/>
                    <a:pt x="1137" y="465"/>
                  </a:cubicBezTo>
                  <a:cubicBezTo>
                    <a:pt x="1143" y="496"/>
                    <a:pt x="1147" y="527"/>
                    <a:pt x="1147" y="560"/>
                  </a:cubicBezTo>
                  <a:cubicBezTo>
                    <a:pt x="1147" y="562"/>
                    <a:pt x="1147" y="565"/>
                    <a:pt x="1147" y="568"/>
                  </a:cubicBezTo>
                  <a:close/>
                </a:path>
              </a:pathLst>
            </a:custGeom>
            <a:solidFill>
              <a:srgbClr val="DEED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7" name="Freeform 298">
              <a:extLst>
                <a:ext uri="{FF2B5EF4-FFF2-40B4-BE49-F238E27FC236}">
                  <a16:creationId xmlns:a16="http://schemas.microsoft.com/office/drawing/2014/main" id="{FB758B81-0B56-419A-AA32-D21472B0911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860" y="2213"/>
              <a:ext cx="531" cy="531"/>
            </a:xfrm>
            <a:custGeom>
              <a:avLst/>
              <a:gdLst>
                <a:gd name="T0" fmla="*/ 1147 w 1148"/>
                <a:gd name="T1" fmla="*/ 560 h 1147"/>
                <a:gd name="T2" fmla="*/ 913 w 1148"/>
                <a:gd name="T3" fmla="*/ 319 h 1147"/>
                <a:gd name="T4" fmla="*/ 1073 w 1148"/>
                <a:gd name="T5" fmla="*/ 291 h 1147"/>
                <a:gd name="T6" fmla="*/ 840 w 1148"/>
                <a:gd name="T7" fmla="*/ 149 h 1147"/>
                <a:gd name="T8" fmla="*/ 641 w 1148"/>
                <a:gd name="T9" fmla="*/ 4 h 1147"/>
                <a:gd name="T10" fmla="*/ 874 w 1148"/>
                <a:gd name="T11" fmla="*/ 291 h 1147"/>
                <a:gd name="T12" fmla="*/ 588 w 1148"/>
                <a:gd name="T13" fmla="*/ 0 h 1147"/>
                <a:gd name="T14" fmla="*/ 560 w 1148"/>
                <a:gd name="T15" fmla="*/ 291 h 1147"/>
                <a:gd name="T16" fmla="*/ 529 w 1148"/>
                <a:gd name="T17" fmla="*/ 2 h 1147"/>
                <a:gd name="T18" fmla="*/ 308 w 1148"/>
                <a:gd name="T19" fmla="*/ 149 h 1147"/>
                <a:gd name="T20" fmla="*/ 75 w 1148"/>
                <a:gd name="T21" fmla="*/ 291 h 1147"/>
                <a:gd name="T22" fmla="*/ 235 w 1148"/>
                <a:gd name="T23" fmla="*/ 319 h 1147"/>
                <a:gd name="T24" fmla="*/ 1 w 1148"/>
                <a:gd name="T25" fmla="*/ 560 h 1147"/>
                <a:gd name="T26" fmla="*/ 201 w 1148"/>
                <a:gd name="T27" fmla="*/ 588 h 1147"/>
                <a:gd name="T28" fmla="*/ 66 w 1148"/>
                <a:gd name="T29" fmla="*/ 840 h 1147"/>
                <a:gd name="T30" fmla="*/ 248 w 1148"/>
                <a:gd name="T31" fmla="*/ 868 h 1147"/>
                <a:gd name="T32" fmla="*/ 422 w 1148"/>
                <a:gd name="T33" fmla="*/ 1127 h 1147"/>
                <a:gd name="T34" fmla="*/ 528 w 1148"/>
                <a:gd name="T35" fmla="*/ 1145 h 1147"/>
                <a:gd name="T36" fmla="*/ 278 w 1148"/>
                <a:gd name="T37" fmla="*/ 868 h 1147"/>
                <a:gd name="T38" fmla="*/ 560 w 1148"/>
                <a:gd name="T39" fmla="*/ 1147 h 1147"/>
                <a:gd name="T40" fmla="*/ 588 w 1148"/>
                <a:gd name="T41" fmla="*/ 868 h 1147"/>
                <a:gd name="T42" fmla="*/ 619 w 1148"/>
                <a:gd name="T43" fmla="*/ 1145 h 1147"/>
                <a:gd name="T44" fmla="*/ 840 w 1148"/>
                <a:gd name="T45" fmla="*/ 999 h 1147"/>
                <a:gd name="T46" fmla="*/ 1066 w 1148"/>
                <a:gd name="T47" fmla="*/ 868 h 1147"/>
                <a:gd name="T48" fmla="*/ 909 w 1148"/>
                <a:gd name="T49" fmla="*/ 840 h 1147"/>
                <a:gd name="T50" fmla="*/ 1147 w 1148"/>
                <a:gd name="T51" fmla="*/ 588 h 1147"/>
                <a:gd name="T52" fmla="*/ 268 w 1148"/>
                <a:gd name="T53" fmla="*/ 840 h 1147"/>
                <a:gd name="T54" fmla="*/ 560 w 1148"/>
                <a:gd name="T55" fmla="*/ 588 h 1147"/>
                <a:gd name="T56" fmla="*/ 560 w 1148"/>
                <a:gd name="T57" fmla="*/ 560 h 1147"/>
                <a:gd name="T58" fmla="*/ 239 w 1148"/>
                <a:gd name="T59" fmla="*/ 434 h 1147"/>
                <a:gd name="T60" fmla="*/ 560 w 1148"/>
                <a:gd name="T61" fmla="*/ 319 h 1147"/>
                <a:gd name="T62" fmla="*/ 880 w 1148"/>
                <a:gd name="T63" fmla="*/ 840 h 1147"/>
                <a:gd name="T64" fmla="*/ 588 w 1148"/>
                <a:gd name="T65" fmla="*/ 588 h 1147"/>
                <a:gd name="T66" fmla="*/ 880 w 1148"/>
                <a:gd name="T67" fmla="*/ 840 h 1147"/>
                <a:gd name="T68" fmla="*/ 588 w 1148"/>
                <a:gd name="T69" fmla="*/ 319 h 1147"/>
                <a:gd name="T70" fmla="*/ 919 w 1148"/>
                <a:gd name="T71" fmla="*/ 560 h 1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148" h="1147">
                  <a:moveTo>
                    <a:pt x="1147" y="588"/>
                  </a:moveTo>
                  <a:cubicBezTo>
                    <a:pt x="1148" y="578"/>
                    <a:pt x="1148" y="569"/>
                    <a:pt x="1147" y="560"/>
                  </a:cubicBezTo>
                  <a:cubicBezTo>
                    <a:pt x="947" y="560"/>
                    <a:pt x="947" y="560"/>
                    <a:pt x="947" y="560"/>
                  </a:cubicBezTo>
                  <a:cubicBezTo>
                    <a:pt x="946" y="475"/>
                    <a:pt x="934" y="393"/>
                    <a:pt x="913" y="319"/>
                  </a:cubicBezTo>
                  <a:cubicBezTo>
                    <a:pt x="1088" y="319"/>
                    <a:pt x="1088" y="319"/>
                    <a:pt x="1088" y="319"/>
                  </a:cubicBezTo>
                  <a:cubicBezTo>
                    <a:pt x="1083" y="309"/>
                    <a:pt x="1078" y="300"/>
                    <a:pt x="1073" y="291"/>
                  </a:cubicBezTo>
                  <a:cubicBezTo>
                    <a:pt x="904" y="291"/>
                    <a:pt x="904" y="291"/>
                    <a:pt x="904" y="291"/>
                  </a:cubicBezTo>
                  <a:cubicBezTo>
                    <a:pt x="887" y="239"/>
                    <a:pt x="866" y="191"/>
                    <a:pt x="840" y="149"/>
                  </a:cubicBezTo>
                  <a:cubicBezTo>
                    <a:pt x="807" y="94"/>
                    <a:pt x="768" y="51"/>
                    <a:pt x="727" y="21"/>
                  </a:cubicBezTo>
                  <a:cubicBezTo>
                    <a:pt x="699" y="13"/>
                    <a:pt x="671" y="8"/>
                    <a:pt x="641" y="4"/>
                  </a:cubicBezTo>
                  <a:cubicBezTo>
                    <a:pt x="634" y="3"/>
                    <a:pt x="627" y="3"/>
                    <a:pt x="620" y="2"/>
                  </a:cubicBezTo>
                  <a:cubicBezTo>
                    <a:pt x="729" y="27"/>
                    <a:pt x="822" y="137"/>
                    <a:pt x="874" y="291"/>
                  </a:cubicBezTo>
                  <a:cubicBezTo>
                    <a:pt x="588" y="291"/>
                    <a:pt x="588" y="291"/>
                    <a:pt x="588" y="291"/>
                  </a:cubicBezTo>
                  <a:cubicBezTo>
                    <a:pt x="588" y="0"/>
                    <a:pt x="588" y="0"/>
                    <a:pt x="588" y="0"/>
                  </a:cubicBezTo>
                  <a:cubicBezTo>
                    <a:pt x="579" y="0"/>
                    <a:pt x="569" y="0"/>
                    <a:pt x="560" y="0"/>
                  </a:cubicBezTo>
                  <a:cubicBezTo>
                    <a:pt x="560" y="291"/>
                    <a:pt x="560" y="291"/>
                    <a:pt x="560" y="291"/>
                  </a:cubicBezTo>
                  <a:cubicBezTo>
                    <a:pt x="274" y="291"/>
                    <a:pt x="274" y="291"/>
                    <a:pt x="274" y="291"/>
                  </a:cubicBezTo>
                  <a:cubicBezTo>
                    <a:pt x="326" y="136"/>
                    <a:pt x="419" y="26"/>
                    <a:pt x="529" y="2"/>
                  </a:cubicBezTo>
                  <a:cubicBezTo>
                    <a:pt x="492" y="5"/>
                    <a:pt x="456" y="11"/>
                    <a:pt x="422" y="21"/>
                  </a:cubicBezTo>
                  <a:cubicBezTo>
                    <a:pt x="380" y="51"/>
                    <a:pt x="341" y="94"/>
                    <a:pt x="308" y="149"/>
                  </a:cubicBezTo>
                  <a:cubicBezTo>
                    <a:pt x="282" y="191"/>
                    <a:pt x="261" y="239"/>
                    <a:pt x="244" y="291"/>
                  </a:cubicBezTo>
                  <a:cubicBezTo>
                    <a:pt x="75" y="291"/>
                    <a:pt x="75" y="291"/>
                    <a:pt x="75" y="291"/>
                  </a:cubicBezTo>
                  <a:cubicBezTo>
                    <a:pt x="70" y="300"/>
                    <a:pt x="65" y="309"/>
                    <a:pt x="60" y="319"/>
                  </a:cubicBezTo>
                  <a:cubicBezTo>
                    <a:pt x="235" y="319"/>
                    <a:pt x="235" y="319"/>
                    <a:pt x="235" y="319"/>
                  </a:cubicBezTo>
                  <a:cubicBezTo>
                    <a:pt x="214" y="393"/>
                    <a:pt x="202" y="475"/>
                    <a:pt x="201" y="560"/>
                  </a:cubicBezTo>
                  <a:cubicBezTo>
                    <a:pt x="1" y="560"/>
                    <a:pt x="1" y="560"/>
                    <a:pt x="1" y="560"/>
                  </a:cubicBezTo>
                  <a:cubicBezTo>
                    <a:pt x="0" y="569"/>
                    <a:pt x="0" y="578"/>
                    <a:pt x="1" y="588"/>
                  </a:cubicBezTo>
                  <a:cubicBezTo>
                    <a:pt x="201" y="588"/>
                    <a:pt x="201" y="588"/>
                    <a:pt x="201" y="588"/>
                  </a:cubicBezTo>
                  <a:cubicBezTo>
                    <a:pt x="202" y="676"/>
                    <a:pt x="215" y="762"/>
                    <a:pt x="239" y="840"/>
                  </a:cubicBezTo>
                  <a:cubicBezTo>
                    <a:pt x="66" y="840"/>
                    <a:pt x="66" y="840"/>
                    <a:pt x="66" y="840"/>
                  </a:cubicBezTo>
                  <a:cubicBezTo>
                    <a:pt x="71" y="849"/>
                    <a:pt x="76" y="859"/>
                    <a:pt x="82" y="868"/>
                  </a:cubicBezTo>
                  <a:cubicBezTo>
                    <a:pt x="248" y="868"/>
                    <a:pt x="248" y="868"/>
                    <a:pt x="248" y="868"/>
                  </a:cubicBezTo>
                  <a:cubicBezTo>
                    <a:pt x="264" y="915"/>
                    <a:pt x="284" y="959"/>
                    <a:pt x="308" y="999"/>
                  </a:cubicBezTo>
                  <a:cubicBezTo>
                    <a:pt x="341" y="1053"/>
                    <a:pt x="380" y="1096"/>
                    <a:pt x="422" y="1127"/>
                  </a:cubicBezTo>
                  <a:cubicBezTo>
                    <a:pt x="449" y="1134"/>
                    <a:pt x="477" y="1140"/>
                    <a:pt x="506" y="1143"/>
                  </a:cubicBezTo>
                  <a:cubicBezTo>
                    <a:pt x="514" y="1144"/>
                    <a:pt x="521" y="1145"/>
                    <a:pt x="528" y="1145"/>
                  </a:cubicBezTo>
                  <a:cubicBezTo>
                    <a:pt x="480" y="1135"/>
                    <a:pt x="435" y="1107"/>
                    <a:pt x="395" y="1067"/>
                  </a:cubicBezTo>
                  <a:cubicBezTo>
                    <a:pt x="347" y="1018"/>
                    <a:pt x="307" y="949"/>
                    <a:pt x="278" y="868"/>
                  </a:cubicBezTo>
                  <a:cubicBezTo>
                    <a:pt x="560" y="868"/>
                    <a:pt x="560" y="868"/>
                    <a:pt x="560" y="868"/>
                  </a:cubicBezTo>
                  <a:cubicBezTo>
                    <a:pt x="560" y="1147"/>
                    <a:pt x="560" y="1147"/>
                    <a:pt x="560" y="1147"/>
                  </a:cubicBezTo>
                  <a:cubicBezTo>
                    <a:pt x="569" y="1147"/>
                    <a:pt x="579" y="1147"/>
                    <a:pt x="588" y="1147"/>
                  </a:cubicBezTo>
                  <a:cubicBezTo>
                    <a:pt x="588" y="868"/>
                    <a:pt x="588" y="868"/>
                    <a:pt x="588" y="868"/>
                  </a:cubicBezTo>
                  <a:cubicBezTo>
                    <a:pt x="870" y="868"/>
                    <a:pt x="870" y="868"/>
                    <a:pt x="870" y="868"/>
                  </a:cubicBezTo>
                  <a:cubicBezTo>
                    <a:pt x="818" y="1016"/>
                    <a:pt x="726" y="1122"/>
                    <a:pt x="619" y="1145"/>
                  </a:cubicBezTo>
                  <a:cubicBezTo>
                    <a:pt x="656" y="1143"/>
                    <a:pt x="692" y="1136"/>
                    <a:pt x="726" y="1127"/>
                  </a:cubicBezTo>
                  <a:cubicBezTo>
                    <a:pt x="768" y="1096"/>
                    <a:pt x="807" y="1053"/>
                    <a:pt x="840" y="999"/>
                  </a:cubicBezTo>
                  <a:cubicBezTo>
                    <a:pt x="864" y="959"/>
                    <a:pt x="884" y="915"/>
                    <a:pt x="900" y="868"/>
                  </a:cubicBezTo>
                  <a:cubicBezTo>
                    <a:pt x="1066" y="868"/>
                    <a:pt x="1066" y="868"/>
                    <a:pt x="1066" y="868"/>
                  </a:cubicBezTo>
                  <a:cubicBezTo>
                    <a:pt x="1072" y="859"/>
                    <a:pt x="1077" y="849"/>
                    <a:pt x="1082" y="840"/>
                  </a:cubicBezTo>
                  <a:cubicBezTo>
                    <a:pt x="909" y="840"/>
                    <a:pt x="909" y="840"/>
                    <a:pt x="909" y="840"/>
                  </a:cubicBezTo>
                  <a:cubicBezTo>
                    <a:pt x="933" y="762"/>
                    <a:pt x="946" y="676"/>
                    <a:pt x="947" y="588"/>
                  </a:cubicBezTo>
                  <a:lnTo>
                    <a:pt x="1147" y="588"/>
                  </a:lnTo>
                  <a:close/>
                  <a:moveTo>
                    <a:pt x="560" y="840"/>
                  </a:moveTo>
                  <a:cubicBezTo>
                    <a:pt x="268" y="840"/>
                    <a:pt x="268" y="840"/>
                    <a:pt x="268" y="840"/>
                  </a:cubicBezTo>
                  <a:cubicBezTo>
                    <a:pt x="245" y="764"/>
                    <a:pt x="231" y="679"/>
                    <a:pt x="229" y="588"/>
                  </a:cubicBezTo>
                  <a:cubicBezTo>
                    <a:pt x="560" y="588"/>
                    <a:pt x="560" y="588"/>
                    <a:pt x="560" y="588"/>
                  </a:cubicBezTo>
                  <a:lnTo>
                    <a:pt x="560" y="840"/>
                  </a:lnTo>
                  <a:close/>
                  <a:moveTo>
                    <a:pt x="560" y="560"/>
                  </a:moveTo>
                  <a:cubicBezTo>
                    <a:pt x="229" y="560"/>
                    <a:pt x="229" y="560"/>
                    <a:pt x="229" y="560"/>
                  </a:cubicBezTo>
                  <a:cubicBezTo>
                    <a:pt x="230" y="517"/>
                    <a:pt x="234" y="474"/>
                    <a:pt x="239" y="434"/>
                  </a:cubicBezTo>
                  <a:cubicBezTo>
                    <a:pt x="245" y="394"/>
                    <a:pt x="254" y="355"/>
                    <a:pt x="265" y="319"/>
                  </a:cubicBezTo>
                  <a:cubicBezTo>
                    <a:pt x="560" y="319"/>
                    <a:pt x="560" y="319"/>
                    <a:pt x="560" y="319"/>
                  </a:cubicBezTo>
                  <a:lnTo>
                    <a:pt x="560" y="560"/>
                  </a:lnTo>
                  <a:close/>
                  <a:moveTo>
                    <a:pt x="880" y="840"/>
                  </a:moveTo>
                  <a:cubicBezTo>
                    <a:pt x="588" y="840"/>
                    <a:pt x="588" y="840"/>
                    <a:pt x="588" y="840"/>
                  </a:cubicBezTo>
                  <a:cubicBezTo>
                    <a:pt x="588" y="588"/>
                    <a:pt x="588" y="588"/>
                    <a:pt x="588" y="588"/>
                  </a:cubicBezTo>
                  <a:cubicBezTo>
                    <a:pt x="919" y="588"/>
                    <a:pt x="919" y="588"/>
                    <a:pt x="919" y="588"/>
                  </a:cubicBezTo>
                  <a:cubicBezTo>
                    <a:pt x="917" y="679"/>
                    <a:pt x="903" y="764"/>
                    <a:pt x="880" y="840"/>
                  </a:cubicBezTo>
                  <a:close/>
                  <a:moveTo>
                    <a:pt x="588" y="560"/>
                  </a:moveTo>
                  <a:cubicBezTo>
                    <a:pt x="588" y="319"/>
                    <a:pt x="588" y="319"/>
                    <a:pt x="588" y="319"/>
                  </a:cubicBezTo>
                  <a:cubicBezTo>
                    <a:pt x="883" y="319"/>
                    <a:pt x="883" y="319"/>
                    <a:pt x="883" y="319"/>
                  </a:cubicBezTo>
                  <a:cubicBezTo>
                    <a:pt x="905" y="392"/>
                    <a:pt x="917" y="473"/>
                    <a:pt x="919" y="560"/>
                  </a:cubicBezTo>
                  <a:lnTo>
                    <a:pt x="588" y="560"/>
                  </a:lnTo>
                  <a:close/>
                </a:path>
              </a:pathLst>
            </a:custGeom>
            <a:solidFill>
              <a:srgbClr val="62C3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8" name="Freeform 299">
              <a:extLst>
                <a:ext uri="{FF2B5EF4-FFF2-40B4-BE49-F238E27FC236}">
                  <a16:creationId xmlns:a16="http://schemas.microsoft.com/office/drawing/2014/main" id="{FDF122E9-5D5D-41B8-ADA2-9E28446082F1}"/>
                </a:ext>
              </a:extLst>
            </p:cNvPr>
            <p:cNvSpPr>
              <a:spLocks/>
            </p:cNvSpPr>
            <p:nvPr/>
          </p:nvSpPr>
          <p:spPr bwMode="auto">
            <a:xfrm>
              <a:off x="6871" y="2307"/>
              <a:ext cx="518" cy="374"/>
            </a:xfrm>
            <a:custGeom>
              <a:avLst/>
              <a:gdLst>
                <a:gd name="T0" fmla="*/ 39 w 1121"/>
                <a:gd name="T1" fmla="*/ 808 h 808"/>
                <a:gd name="T2" fmla="*/ 20 w 1121"/>
                <a:gd name="T3" fmla="*/ 802 h 808"/>
                <a:gd name="T4" fmla="*/ 11 w 1121"/>
                <a:gd name="T5" fmla="*/ 754 h 808"/>
                <a:gd name="T6" fmla="*/ 319 w 1121"/>
                <a:gd name="T7" fmla="*/ 299 h 808"/>
                <a:gd name="T8" fmla="*/ 344 w 1121"/>
                <a:gd name="T9" fmla="*/ 284 h 808"/>
                <a:gd name="T10" fmla="*/ 372 w 1121"/>
                <a:gd name="T11" fmla="*/ 294 h 808"/>
                <a:gd name="T12" fmla="*/ 693 w 1121"/>
                <a:gd name="T13" fmla="*/ 615 h 808"/>
                <a:gd name="T14" fmla="*/ 1053 w 1121"/>
                <a:gd name="T15" fmla="*/ 21 h 808"/>
                <a:gd name="T16" fmla="*/ 1100 w 1121"/>
                <a:gd name="T17" fmla="*/ 10 h 808"/>
                <a:gd name="T18" fmla="*/ 1111 w 1121"/>
                <a:gd name="T19" fmla="*/ 57 h 808"/>
                <a:gd name="T20" fmla="*/ 729 w 1121"/>
                <a:gd name="T21" fmla="*/ 688 h 808"/>
                <a:gd name="T22" fmla="*/ 704 w 1121"/>
                <a:gd name="T23" fmla="*/ 705 h 808"/>
                <a:gd name="T24" fmla="*/ 676 w 1121"/>
                <a:gd name="T25" fmla="*/ 695 h 808"/>
                <a:gd name="T26" fmla="*/ 353 w 1121"/>
                <a:gd name="T27" fmla="*/ 372 h 808"/>
                <a:gd name="T28" fmla="*/ 67 w 1121"/>
                <a:gd name="T29" fmla="*/ 793 h 808"/>
                <a:gd name="T30" fmla="*/ 39 w 1121"/>
                <a:gd name="T31" fmla="*/ 808 h 8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21" h="808">
                  <a:moveTo>
                    <a:pt x="39" y="808"/>
                  </a:moveTo>
                  <a:cubicBezTo>
                    <a:pt x="32" y="808"/>
                    <a:pt x="26" y="806"/>
                    <a:pt x="20" y="802"/>
                  </a:cubicBezTo>
                  <a:cubicBezTo>
                    <a:pt x="4" y="791"/>
                    <a:pt x="0" y="770"/>
                    <a:pt x="11" y="754"/>
                  </a:cubicBezTo>
                  <a:cubicBezTo>
                    <a:pt x="319" y="299"/>
                    <a:pt x="319" y="299"/>
                    <a:pt x="319" y="299"/>
                  </a:cubicBezTo>
                  <a:cubicBezTo>
                    <a:pt x="325" y="290"/>
                    <a:pt x="334" y="285"/>
                    <a:pt x="344" y="284"/>
                  </a:cubicBezTo>
                  <a:cubicBezTo>
                    <a:pt x="354" y="283"/>
                    <a:pt x="364" y="287"/>
                    <a:pt x="372" y="294"/>
                  </a:cubicBezTo>
                  <a:cubicBezTo>
                    <a:pt x="693" y="615"/>
                    <a:pt x="693" y="615"/>
                    <a:pt x="693" y="615"/>
                  </a:cubicBezTo>
                  <a:cubicBezTo>
                    <a:pt x="1053" y="21"/>
                    <a:pt x="1053" y="21"/>
                    <a:pt x="1053" y="21"/>
                  </a:cubicBezTo>
                  <a:cubicBezTo>
                    <a:pt x="1062" y="5"/>
                    <a:pt x="1083" y="0"/>
                    <a:pt x="1100" y="10"/>
                  </a:cubicBezTo>
                  <a:cubicBezTo>
                    <a:pt x="1116" y="19"/>
                    <a:pt x="1121" y="41"/>
                    <a:pt x="1111" y="57"/>
                  </a:cubicBezTo>
                  <a:cubicBezTo>
                    <a:pt x="729" y="688"/>
                    <a:pt x="729" y="688"/>
                    <a:pt x="729" y="688"/>
                  </a:cubicBezTo>
                  <a:cubicBezTo>
                    <a:pt x="724" y="697"/>
                    <a:pt x="715" y="703"/>
                    <a:pt x="704" y="705"/>
                  </a:cubicBezTo>
                  <a:cubicBezTo>
                    <a:pt x="694" y="706"/>
                    <a:pt x="683" y="702"/>
                    <a:pt x="676" y="695"/>
                  </a:cubicBezTo>
                  <a:cubicBezTo>
                    <a:pt x="353" y="372"/>
                    <a:pt x="353" y="372"/>
                    <a:pt x="353" y="372"/>
                  </a:cubicBezTo>
                  <a:cubicBezTo>
                    <a:pt x="67" y="793"/>
                    <a:pt x="67" y="793"/>
                    <a:pt x="67" y="793"/>
                  </a:cubicBezTo>
                  <a:cubicBezTo>
                    <a:pt x="61" y="802"/>
                    <a:pt x="50" y="808"/>
                    <a:pt x="39" y="808"/>
                  </a:cubicBezTo>
                  <a:close/>
                </a:path>
              </a:pathLst>
            </a:custGeom>
            <a:solidFill>
              <a:srgbClr val="002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9" name="Oval 300">
              <a:extLst>
                <a:ext uri="{FF2B5EF4-FFF2-40B4-BE49-F238E27FC236}">
                  <a16:creationId xmlns:a16="http://schemas.microsoft.com/office/drawing/2014/main" id="{88023E98-A53E-4462-AC83-64802E5E6B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41" y="2624"/>
              <a:ext cx="95" cy="95"/>
            </a:xfrm>
            <a:prstGeom prst="ellipse">
              <a:avLst/>
            </a:prstGeom>
            <a:solidFill>
              <a:srgbClr val="FED9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10" name="Oval 301">
              <a:extLst>
                <a:ext uri="{FF2B5EF4-FFF2-40B4-BE49-F238E27FC236}">
                  <a16:creationId xmlns:a16="http://schemas.microsoft.com/office/drawing/2014/main" id="{30B220EE-3ADD-46A7-B987-78329D507B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83" y="2420"/>
              <a:ext cx="95" cy="95"/>
            </a:xfrm>
            <a:prstGeom prst="ellipse">
              <a:avLst/>
            </a:prstGeom>
            <a:solidFill>
              <a:srgbClr val="FED9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11" name="Oval 302">
              <a:extLst>
                <a:ext uri="{FF2B5EF4-FFF2-40B4-BE49-F238E27FC236}">
                  <a16:creationId xmlns:a16="http://schemas.microsoft.com/office/drawing/2014/main" id="{F300F48A-0107-4F2F-8657-6D690AAB09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42" y="2561"/>
              <a:ext cx="95" cy="94"/>
            </a:xfrm>
            <a:prstGeom prst="ellipse">
              <a:avLst/>
            </a:prstGeom>
            <a:solidFill>
              <a:srgbClr val="FED9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12" name="Oval 303">
              <a:extLst>
                <a:ext uri="{FF2B5EF4-FFF2-40B4-BE49-F238E27FC236}">
                  <a16:creationId xmlns:a16="http://schemas.microsoft.com/office/drawing/2014/main" id="{0B09B78D-8CBD-4221-88EC-E8AB7D32FD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18" y="2279"/>
              <a:ext cx="96" cy="96"/>
            </a:xfrm>
            <a:prstGeom prst="ellipse">
              <a:avLst/>
            </a:prstGeom>
            <a:solidFill>
              <a:srgbClr val="FED9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13" name="Freeform 304">
              <a:extLst>
                <a:ext uri="{FF2B5EF4-FFF2-40B4-BE49-F238E27FC236}">
                  <a16:creationId xmlns:a16="http://schemas.microsoft.com/office/drawing/2014/main" id="{E26C6202-084B-49C8-B2F2-388FAD485897}"/>
                </a:ext>
              </a:extLst>
            </p:cNvPr>
            <p:cNvSpPr>
              <a:spLocks/>
            </p:cNvSpPr>
            <p:nvPr/>
          </p:nvSpPr>
          <p:spPr bwMode="auto">
            <a:xfrm>
              <a:off x="6802" y="2316"/>
              <a:ext cx="689" cy="477"/>
            </a:xfrm>
            <a:custGeom>
              <a:avLst/>
              <a:gdLst>
                <a:gd name="T0" fmla="*/ 1457 w 1490"/>
                <a:gd name="T1" fmla="*/ 1032 h 1032"/>
                <a:gd name="T2" fmla="*/ 33 w 1490"/>
                <a:gd name="T3" fmla="*/ 1032 h 1032"/>
                <a:gd name="T4" fmla="*/ 0 w 1490"/>
                <a:gd name="T5" fmla="*/ 999 h 1032"/>
                <a:gd name="T6" fmla="*/ 0 w 1490"/>
                <a:gd name="T7" fmla="*/ 33 h 1032"/>
                <a:gd name="T8" fmla="*/ 33 w 1490"/>
                <a:gd name="T9" fmla="*/ 0 h 1032"/>
                <a:gd name="T10" fmla="*/ 66 w 1490"/>
                <a:gd name="T11" fmla="*/ 33 h 1032"/>
                <a:gd name="T12" fmla="*/ 66 w 1490"/>
                <a:gd name="T13" fmla="*/ 966 h 1032"/>
                <a:gd name="T14" fmla="*/ 1457 w 1490"/>
                <a:gd name="T15" fmla="*/ 966 h 1032"/>
                <a:gd name="T16" fmla="*/ 1490 w 1490"/>
                <a:gd name="T17" fmla="*/ 999 h 1032"/>
                <a:gd name="T18" fmla="*/ 1457 w 1490"/>
                <a:gd name="T19" fmla="*/ 1032 h 1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90" h="1032">
                  <a:moveTo>
                    <a:pt x="1457" y="1032"/>
                  </a:moveTo>
                  <a:cubicBezTo>
                    <a:pt x="33" y="1032"/>
                    <a:pt x="33" y="1032"/>
                    <a:pt x="33" y="1032"/>
                  </a:cubicBezTo>
                  <a:cubicBezTo>
                    <a:pt x="15" y="1032"/>
                    <a:pt x="0" y="1017"/>
                    <a:pt x="0" y="999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15"/>
                    <a:pt x="15" y="0"/>
                    <a:pt x="33" y="0"/>
                  </a:cubicBezTo>
                  <a:cubicBezTo>
                    <a:pt x="51" y="0"/>
                    <a:pt x="66" y="15"/>
                    <a:pt x="66" y="33"/>
                  </a:cubicBezTo>
                  <a:cubicBezTo>
                    <a:pt x="66" y="966"/>
                    <a:pt x="66" y="966"/>
                    <a:pt x="66" y="966"/>
                  </a:cubicBezTo>
                  <a:cubicBezTo>
                    <a:pt x="1457" y="966"/>
                    <a:pt x="1457" y="966"/>
                    <a:pt x="1457" y="966"/>
                  </a:cubicBezTo>
                  <a:cubicBezTo>
                    <a:pt x="1475" y="966"/>
                    <a:pt x="1490" y="981"/>
                    <a:pt x="1490" y="999"/>
                  </a:cubicBezTo>
                  <a:cubicBezTo>
                    <a:pt x="1490" y="1017"/>
                    <a:pt x="1475" y="1032"/>
                    <a:pt x="1457" y="1032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14" name="Freeform 305">
              <a:extLst>
                <a:ext uri="{FF2B5EF4-FFF2-40B4-BE49-F238E27FC236}">
                  <a16:creationId xmlns:a16="http://schemas.microsoft.com/office/drawing/2014/main" id="{91CAAB4F-596E-474C-85DF-61554403F491}"/>
                </a:ext>
              </a:extLst>
            </p:cNvPr>
            <p:cNvSpPr>
              <a:spLocks/>
            </p:cNvSpPr>
            <p:nvPr/>
          </p:nvSpPr>
          <p:spPr bwMode="auto">
            <a:xfrm>
              <a:off x="6975" y="2415"/>
              <a:ext cx="529" cy="482"/>
            </a:xfrm>
            <a:custGeom>
              <a:avLst/>
              <a:gdLst>
                <a:gd name="T0" fmla="*/ 994 w 1143"/>
                <a:gd name="T1" fmla="*/ 0 h 1043"/>
                <a:gd name="T2" fmla="*/ 993 w 1143"/>
                <a:gd name="T3" fmla="*/ 3 h 1043"/>
                <a:gd name="T4" fmla="*/ 992 w 1143"/>
                <a:gd name="T5" fmla="*/ 6 h 1043"/>
                <a:gd name="T6" fmla="*/ 721 w 1143"/>
                <a:gd name="T7" fmla="*/ 328 h 1043"/>
                <a:gd name="T8" fmla="*/ 698 w 1143"/>
                <a:gd name="T9" fmla="*/ 340 h 1043"/>
                <a:gd name="T10" fmla="*/ 833 w 1143"/>
                <a:gd name="T11" fmla="*/ 378 h 1043"/>
                <a:gd name="T12" fmla="*/ 0 w 1143"/>
                <a:gd name="T13" fmla="*/ 892 h 1043"/>
                <a:gd name="T14" fmla="*/ 1004 w 1143"/>
                <a:gd name="T15" fmla="*/ 498 h 1043"/>
                <a:gd name="T16" fmla="*/ 1085 w 1143"/>
                <a:gd name="T17" fmla="*/ 596 h 1043"/>
                <a:gd name="T18" fmla="*/ 994 w 1143"/>
                <a:gd name="T19" fmla="*/ 0 h 1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43" h="1043">
                  <a:moveTo>
                    <a:pt x="994" y="0"/>
                  </a:moveTo>
                  <a:cubicBezTo>
                    <a:pt x="993" y="1"/>
                    <a:pt x="993" y="2"/>
                    <a:pt x="993" y="3"/>
                  </a:cubicBezTo>
                  <a:cubicBezTo>
                    <a:pt x="992" y="4"/>
                    <a:pt x="992" y="5"/>
                    <a:pt x="992" y="6"/>
                  </a:cubicBezTo>
                  <a:cubicBezTo>
                    <a:pt x="933" y="161"/>
                    <a:pt x="835" y="267"/>
                    <a:pt x="721" y="328"/>
                  </a:cubicBezTo>
                  <a:cubicBezTo>
                    <a:pt x="713" y="332"/>
                    <a:pt x="706" y="336"/>
                    <a:pt x="698" y="340"/>
                  </a:cubicBezTo>
                  <a:cubicBezTo>
                    <a:pt x="743" y="355"/>
                    <a:pt x="788" y="368"/>
                    <a:pt x="833" y="378"/>
                  </a:cubicBezTo>
                  <a:cubicBezTo>
                    <a:pt x="769" y="581"/>
                    <a:pt x="478" y="873"/>
                    <a:pt x="0" y="892"/>
                  </a:cubicBezTo>
                  <a:cubicBezTo>
                    <a:pt x="43" y="920"/>
                    <a:pt x="646" y="1043"/>
                    <a:pt x="1004" y="498"/>
                  </a:cubicBezTo>
                  <a:cubicBezTo>
                    <a:pt x="1042" y="539"/>
                    <a:pt x="1085" y="596"/>
                    <a:pt x="1085" y="596"/>
                  </a:cubicBezTo>
                  <a:cubicBezTo>
                    <a:pt x="1085" y="596"/>
                    <a:pt x="1143" y="275"/>
                    <a:pt x="994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15" name="Freeform 306">
              <a:extLst>
                <a:ext uri="{FF2B5EF4-FFF2-40B4-BE49-F238E27FC236}">
                  <a16:creationId xmlns:a16="http://schemas.microsoft.com/office/drawing/2014/main" id="{F1E914E2-DA93-44F2-94DE-EE566F19E9FA}"/>
                </a:ext>
              </a:extLst>
            </p:cNvPr>
            <p:cNvSpPr>
              <a:spLocks/>
            </p:cNvSpPr>
            <p:nvPr/>
          </p:nvSpPr>
          <p:spPr bwMode="auto">
            <a:xfrm>
              <a:off x="6975" y="2416"/>
              <a:ext cx="473" cy="416"/>
            </a:xfrm>
            <a:custGeom>
              <a:avLst/>
              <a:gdLst>
                <a:gd name="T0" fmla="*/ 992 w 1022"/>
                <a:gd name="T1" fmla="*/ 3 h 900"/>
                <a:gd name="T2" fmla="*/ 721 w 1022"/>
                <a:gd name="T3" fmla="*/ 325 h 900"/>
                <a:gd name="T4" fmla="*/ 698 w 1022"/>
                <a:gd name="T5" fmla="*/ 337 h 900"/>
                <a:gd name="T6" fmla="*/ 833 w 1022"/>
                <a:gd name="T7" fmla="*/ 375 h 900"/>
                <a:gd name="T8" fmla="*/ 0 w 1022"/>
                <a:gd name="T9" fmla="*/ 889 h 900"/>
                <a:gd name="T10" fmla="*/ 5 w 1022"/>
                <a:gd name="T11" fmla="*/ 892 h 900"/>
                <a:gd name="T12" fmla="*/ 993 w 1022"/>
                <a:gd name="T13" fmla="*/ 0 h 900"/>
                <a:gd name="T14" fmla="*/ 992 w 1022"/>
                <a:gd name="T15" fmla="*/ 3 h 9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2" h="900">
                  <a:moveTo>
                    <a:pt x="992" y="3"/>
                  </a:moveTo>
                  <a:cubicBezTo>
                    <a:pt x="933" y="158"/>
                    <a:pt x="835" y="264"/>
                    <a:pt x="721" y="325"/>
                  </a:cubicBezTo>
                  <a:cubicBezTo>
                    <a:pt x="713" y="329"/>
                    <a:pt x="706" y="333"/>
                    <a:pt x="698" y="337"/>
                  </a:cubicBezTo>
                  <a:cubicBezTo>
                    <a:pt x="743" y="352"/>
                    <a:pt x="788" y="365"/>
                    <a:pt x="833" y="375"/>
                  </a:cubicBezTo>
                  <a:cubicBezTo>
                    <a:pt x="769" y="578"/>
                    <a:pt x="478" y="870"/>
                    <a:pt x="0" y="889"/>
                  </a:cubicBezTo>
                  <a:cubicBezTo>
                    <a:pt x="2" y="890"/>
                    <a:pt x="3" y="891"/>
                    <a:pt x="5" y="892"/>
                  </a:cubicBezTo>
                  <a:cubicBezTo>
                    <a:pt x="208" y="900"/>
                    <a:pt x="1022" y="887"/>
                    <a:pt x="993" y="0"/>
                  </a:cubicBezTo>
                  <a:cubicBezTo>
                    <a:pt x="992" y="1"/>
                    <a:pt x="992" y="2"/>
                    <a:pt x="992" y="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16" name="Freeform 307">
              <a:extLst>
                <a:ext uri="{FF2B5EF4-FFF2-40B4-BE49-F238E27FC236}">
                  <a16:creationId xmlns:a16="http://schemas.microsoft.com/office/drawing/2014/main" id="{B4EFA6FE-5B46-4484-9C6D-A77CC962DFE4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6" y="2498"/>
              <a:ext cx="131" cy="317"/>
            </a:xfrm>
            <a:custGeom>
              <a:avLst/>
              <a:gdLst>
                <a:gd name="T0" fmla="*/ 282 w 282"/>
                <a:gd name="T1" fmla="*/ 1 h 685"/>
                <a:gd name="T2" fmla="*/ 281 w 282"/>
                <a:gd name="T3" fmla="*/ 1 h 685"/>
                <a:gd name="T4" fmla="*/ 8 w 282"/>
                <a:gd name="T5" fmla="*/ 250 h 685"/>
                <a:gd name="T6" fmla="*/ 118 w 282"/>
                <a:gd name="T7" fmla="*/ 528 h 685"/>
                <a:gd name="T8" fmla="*/ 152 w 282"/>
                <a:gd name="T9" fmla="*/ 651 h 685"/>
                <a:gd name="T10" fmla="*/ 278 w 282"/>
                <a:gd name="T11" fmla="*/ 685 h 685"/>
                <a:gd name="T12" fmla="*/ 282 w 282"/>
                <a:gd name="T13" fmla="*/ 1 h 6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2" h="685">
                  <a:moveTo>
                    <a:pt x="282" y="1"/>
                  </a:moveTo>
                  <a:cubicBezTo>
                    <a:pt x="282" y="1"/>
                    <a:pt x="281" y="1"/>
                    <a:pt x="281" y="1"/>
                  </a:cubicBezTo>
                  <a:cubicBezTo>
                    <a:pt x="132" y="0"/>
                    <a:pt x="21" y="102"/>
                    <a:pt x="8" y="250"/>
                  </a:cubicBezTo>
                  <a:cubicBezTo>
                    <a:pt x="1" y="323"/>
                    <a:pt x="0" y="388"/>
                    <a:pt x="118" y="528"/>
                  </a:cubicBezTo>
                  <a:cubicBezTo>
                    <a:pt x="142" y="558"/>
                    <a:pt x="149" y="616"/>
                    <a:pt x="152" y="651"/>
                  </a:cubicBezTo>
                  <a:cubicBezTo>
                    <a:pt x="153" y="669"/>
                    <a:pt x="244" y="682"/>
                    <a:pt x="278" y="685"/>
                  </a:cubicBezTo>
                  <a:lnTo>
                    <a:pt x="282" y="1"/>
                  </a:lnTo>
                  <a:close/>
                </a:path>
              </a:pathLst>
            </a:custGeom>
            <a:solidFill>
              <a:srgbClr val="FFC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17" name="Freeform 308">
              <a:extLst>
                <a:ext uri="{FF2B5EF4-FFF2-40B4-BE49-F238E27FC236}">
                  <a16:creationId xmlns:a16="http://schemas.microsoft.com/office/drawing/2014/main" id="{A1E804FC-BC34-4C56-9638-FB86F68FD663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5" y="2498"/>
              <a:ext cx="130" cy="317"/>
            </a:xfrm>
            <a:custGeom>
              <a:avLst/>
              <a:gdLst>
                <a:gd name="T0" fmla="*/ 275 w 282"/>
                <a:gd name="T1" fmla="*/ 252 h 684"/>
                <a:gd name="T2" fmla="*/ 5 w 282"/>
                <a:gd name="T3" fmla="*/ 0 h 684"/>
                <a:gd name="T4" fmla="*/ 4 w 282"/>
                <a:gd name="T5" fmla="*/ 0 h 684"/>
                <a:gd name="T6" fmla="*/ 0 w 282"/>
                <a:gd name="T7" fmla="*/ 684 h 684"/>
                <a:gd name="T8" fmla="*/ 126 w 282"/>
                <a:gd name="T9" fmla="*/ 651 h 684"/>
                <a:gd name="T10" fmla="*/ 162 w 282"/>
                <a:gd name="T11" fmla="*/ 529 h 684"/>
                <a:gd name="T12" fmla="*/ 275 w 282"/>
                <a:gd name="T13" fmla="*/ 252 h 6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2" h="684">
                  <a:moveTo>
                    <a:pt x="275" y="252"/>
                  </a:moveTo>
                  <a:cubicBezTo>
                    <a:pt x="264" y="105"/>
                    <a:pt x="154" y="1"/>
                    <a:pt x="5" y="0"/>
                  </a:cubicBezTo>
                  <a:cubicBezTo>
                    <a:pt x="5" y="0"/>
                    <a:pt x="4" y="0"/>
                    <a:pt x="4" y="0"/>
                  </a:cubicBezTo>
                  <a:cubicBezTo>
                    <a:pt x="0" y="684"/>
                    <a:pt x="0" y="684"/>
                    <a:pt x="0" y="684"/>
                  </a:cubicBezTo>
                  <a:cubicBezTo>
                    <a:pt x="34" y="682"/>
                    <a:pt x="124" y="670"/>
                    <a:pt x="126" y="651"/>
                  </a:cubicBezTo>
                  <a:cubicBezTo>
                    <a:pt x="129" y="617"/>
                    <a:pt x="137" y="558"/>
                    <a:pt x="162" y="529"/>
                  </a:cubicBezTo>
                  <a:cubicBezTo>
                    <a:pt x="282" y="390"/>
                    <a:pt x="281" y="325"/>
                    <a:pt x="275" y="252"/>
                  </a:cubicBezTo>
                  <a:close/>
                </a:path>
              </a:pathLst>
            </a:custGeom>
            <a:solidFill>
              <a:srgbClr val="FEA3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18" name="Freeform 309">
              <a:extLst>
                <a:ext uri="{FF2B5EF4-FFF2-40B4-BE49-F238E27FC236}">
                  <a16:creationId xmlns:a16="http://schemas.microsoft.com/office/drawing/2014/main" id="{89D25D41-2502-4BFD-B3D6-BA866449AB9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22" y="2649"/>
              <a:ext cx="127" cy="171"/>
            </a:xfrm>
            <a:custGeom>
              <a:avLst/>
              <a:gdLst>
                <a:gd name="T0" fmla="*/ 135 w 274"/>
                <a:gd name="T1" fmla="*/ 370 h 370"/>
                <a:gd name="T2" fmla="*/ 113 w 274"/>
                <a:gd name="T3" fmla="*/ 354 h 370"/>
                <a:gd name="T4" fmla="*/ 2 w 274"/>
                <a:gd name="T5" fmla="*/ 31 h 370"/>
                <a:gd name="T6" fmla="*/ 5 w 274"/>
                <a:gd name="T7" fmla="*/ 10 h 370"/>
                <a:gd name="T8" fmla="*/ 24 w 274"/>
                <a:gd name="T9" fmla="*/ 0 h 370"/>
                <a:gd name="T10" fmla="*/ 250 w 274"/>
                <a:gd name="T11" fmla="*/ 2 h 370"/>
                <a:gd name="T12" fmla="*/ 268 w 274"/>
                <a:gd name="T13" fmla="*/ 11 h 370"/>
                <a:gd name="T14" fmla="*/ 271 w 274"/>
                <a:gd name="T15" fmla="*/ 32 h 370"/>
                <a:gd name="T16" fmla="*/ 156 w 274"/>
                <a:gd name="T17" fmla="*/ 354 h 370"/>
                <a:gd name="T18" fmla="*/ 135 w 274"/>
                <a:gd name="T19" fmla="*/ 370 h 370"/>
                <a:gd name="T20" fmla="*/ 56 w 274"/>
                <a:gd name="T21" fmla="*/ 46 h 370"/>
                <a:gd name="T22" fmla="*/ 135 w 274"/>
                <a:gd name="T23" fmla="*/ 278 h 370"/>
                <a:gd name="T24" fmla="*/ 218 w 274"/>
                <a:gd name="T25" fmla="*/ 47 h 370"/>
                <a:gd name="T26" fmla="*/ 56 w 274"/>
                <a:gd name="T27" fmla="*/ 46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74" h="370">
                  <a:moveTo>
                    <a:pt x="135" y="370"/>
                  </a:moveTo>
                  <a:cubicBezTo>
                    <a:pt x="125" y="370"/>
                    <a:pt x="116" y="363"/>
                    <a:pt x="113" y="354"/>
                  </a:cubicBezTo>
                  <a:cubicBezTo>
                    <a:pt x="2" y="31"/>
                    <a:pt x="2" y="31"/>
                    <a:pt x="2" y="31"/>
                  </a:cubicBezTo>
                  <a:cubicBezTo>
                    <a:pt x="0" y="24"/>
                    <a:pt x="1" y="16"/>
                    <a:pt x="5" y="10"/>
                  </a:cubicBezTo>
                  <a:cubicBezTo>
                    <a:pt x="10" y="4"/>
                    <a:pt x="17" y="0"/>
                    <a:pt x="24" y="0"/>
                  </a:cubicBezTo>
                  <a:cubicBezTo>
                    <a:pt x="250" y="2"/>
                    <a:pt x="250" y="2"/>
                    <a:pt x="250" y="2"/>
                  </a:cubicBezTo>
                  <a:cubicBezTo>
                    <a:pt x="257" y="2"/>
                    <a:pt x="264" y="5"/>
                    <a:pt x="268" y="11"/>
                  </a:cubicBezTo>
                  <a:cubicBezTo>
                    <a:pt x="273" y="18"/>
                    <a:pt x="274" y="25"/>
                    <a:pt x="271" y="32"/>
                  </a:cubicBezTo>
                  <a:cubicBezTo>
                    <a:pt x="156" y="354"/>
                    <a:pt x="156" y="354"/>
                    <a:pt x="156" y="354"/>
                  </a:cubicBezTo>
                  <a:cubicBezTo>
                    <a:pt x="153" y="364"/>
                    <a:pt x="145" y="370"/>
                    <a:pt x="135" y="370"/>
                  </a:cubicBezTo>
                  <a:close/>
                  <a:moveTo>
                    <a:pt x="56" y="46"/>
                  </a:moveTo>
                  <a:cubicBezTo>
                    <a:pt x="135" y="278"/>
                    <a:pt x="135" y="278"/>
                    <a:pt x="135" y="278"/>
                  </a:cubicBezTo>
                  <a:cubicBezTo>
                    <a:pt x="218" y="47"/>
                    <a:pt x="218" y="47"/>
                    <a:pt x="218" y="47"/>
                  </a:cubicBezTo>
                  <a:lnTo>
                    <a:pt x="56" y="46"/>
                  </a:lnTo>
                  <a:close/>
                </a:path>
              </a:pathLst>
            </a:custGeom>
            <a:solidFill>
              <a:srgbClr val="FF4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19" name="Freeform 310">
              <a:extLst>
                <a:ext uri="{FF2B5EF4-FFF2-40B4-BE49-F238E27FC236}">
                  <a16:creationId xmlns:a16="http://schemas.microsoft.com/office/drawing/2014/main" id="{E561CA45-B998-4933-B311-C2EA6BED3E80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8" y="2771"/>
              <a:ext cx="67" cy="121"/>
            </a:xfrm>
            <a:custGeom>
              <a:avLst/>
              <a:gdLst>
                <a:gd name="T0" fmla="*/ 1 w 145"/>
                <a:gd name="T1" fmla="*/ 0 h 261"/>
                <a:gd name="T2" fmla="*/ 0 w 145"/>
                <a:gd name="T3" fmla="*/ 185 h 261"/>
                <a:gd name="T4" fmla="*/ 0 w 145"/>
                <a:gd name="T5" fmla="*/ 185 h 261"/>
                <a:gd name="T6" fmla="*/ 12 w 145"/>
                <a:gd name="T7" fmla="*/ 197 h 261"/>
                <a:gd name="T8" fmla="*/ 110 w 145"/>
                <a:gd name="T9" fmla="*/ 253 h 261"/>
                <a:gd name="T10" fmla="*/ 144 w 145"/>
                <a:gd name="T11" fmla="*/ 261 h 261"/>
                <a:gd name="T12" fmla="*/ 145 w 145"/>
                <a:gd name="T13" fmla="*/ 1 h 261"/>
                <a:gd name="T14" fmla="*/ 1 w 145"/>
                <a:gd name="T15" fmla="*/ 0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5" h="261">
                  <a:moveTo>
                    <a:pt x="1" y="0"/>
                  </a:moveTo>
                  <a:cubicBezTo>
                    <a:pt x="0" y="185"/>
                    <a:pt x="0" y="185"/>
                    <a:pt x="0" y="185"/>
                  </a:cubicBezTo>
                  <a:cubicBezTo>
                    <a:pt x="0" y="185"/>
                    <a:pt x="0" y="185"/>
                    <a:pt x="0" y="185"/>
                  </a:cubicBezTo>
                  <a:cubicBezTo>
                    <a:pt x="0" y="189"/>
                    <a:pt x="4" y="193"/>
                    <a:pt x="12" y="197"/>
                  </a:cubicBezTo>
                  <a:cubicBezTo>
                    <a:pt x="110" y="253"/>
                    <a:pt x="110" y="253"/>
                    <a:pt x="110" y="253"/>
                  </a:cubicBezTo>
                  <a:cubicBezTo>
                    <a:pt x="120" y="258"/>
                    <a:pt x="132" y="261"/>
                    <a:pt x="144" y="261"/>
                  </a:cubicBezTo>
                  <a:cubicBezTo>
                    <a:pt x="145" y="1"/>
                    <a:pt x="145" y="1"/>
                    <a:pt x="145" y="1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0044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20" name="Freeform 311">
              <a:extLst>
                <a:ext uri="{FF2B5EF4-FFF2-40B4-BE49-F238E27FC236}">
                  <a16:creationId xmlns:a16="http://schemas.microsoft.com/office/drawing/2014/main" id="{6BB7794D-51D4-4C34-9DEB-D4A43ECF00BE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4" y="2772"/>
              <a:ext cx="68" cy="120"/>
            </a:xfrm>
            <a:custGeom>
              <a:avLst/>
              <a:gdLst>
                <a:gd name="T0" fmla="*/ 1 w 146"/>
                <a:gd name="T1" fmla="*/ 0 h 260"/>
                <a:gd name="T2" fmla="*/ 0 w 146"/>
                <a:gd name="T3" fmla="*/ 260 h 260"/>
                <a:gd name="T4" fmla="*/ 33 w 146"/>
                <a:gd name="T5" fmla="*/ 252 h 260"/>
                <a:gd name="T6" fmla="*/ 132 w 146"/>
                <a:gd name="T7" fmla="*/ 198 h 260"/>
                <a:gd name="T8" fmla="*/ 145 w 146"/>
                <a:gd name="T9" fmla="*/ 186 h 260"/>
                <a:gd name="T10" fmla="*/ 146 w 146"/>
                <a:gd name="T11" fmla="*/ 1 h 260"/>
                <a:gd name="T12" fmla="*/ 1 w 146"/>
                <a:gd name="T13" fmla="*/ 0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6" h="260">
                  <a:moveTo>
                    <a:pt x="1" y="0"/>
                  </a:moveTo>
                  <a:cubicBezTo>
                    <a:pt x="0" y="260"/>
                    <a:pt x="0" y="260"/>
                    <a:pt x="0" y="260"/>
                  </a:cubicBezTo>
                  <a:cubicBezTo>
                    <a:pt x="12" y="260"/>
                    <a:pt x="24" y="257"/>
                    <a:pt x="33" y="252"/>
                  </a:cubicBezTo>
                  <a:cubicBezTo>
                    <a:pt x="132" y="198"/>
                    <a:pt x="132" y="198"/>
                    <a:pt x="132" y="198"/>
                  </a:cubicBezTo>
                  <a:cubicBezTo>
                    <a:pt x="140" y="193"/>
                    <a:pt x="144" y="189"/>
                    <a:pt x="145" y="186"/>
                  </a:cubicBezTo>
                  <a:cubicBezTo>
                    <a:pt x="146" y="1"/>
                    <a:pt x="146" y="1"/>
                    <a:pt x="146" y="1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002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21" name="Freeform 312">
              <a:extLst>
                <a:ext uri="{FF2B5EF4-FFF2-40B4-BE49-F238E27FC236}">
                  <a16:creationId xmlns:a16="http://schemas.microsoft.com/office/drawing/2014/main" id="{7ECBF8DD-5C22-4C58-8B7C-577695850398}"/>
                </a:ext>
              </a:extLst>
            </p:cNvPr>
            <p:cNvSpPr>
              <a:spLocks/>
            </p:cNvSpPr>
            <p:nvPr/>
          </p:nvSpPr>
          <p:spPr bwMode="auto">
            <a:xfrm>
              <a:off x="4367" y="2366"/>
              <a:ext cx="40" cy="104"/>
            </a:xfrm>
            <a:custGeom>
              <a:avLst/>
              <a:gdLst>
                <a:gd name="T0" fmla="*/ 88 w 88"/>
                <a:gd name="T1" fmla="*/ 179 h 223"/>
                <a:gd name="T2" fmla="*/ 43 w 88"/>
                <a:gd name="T3" fmla="*/ 223 h 223"/>
                <a:gd name="T4" fmla="*/ 0 w 88"/>
                <a:gd name="T5" fmla="*/ 179 h 223"/>
                <a:gd name="T6" fmla="*/ 1 w 88"/>
                <a:gd name="T7" fmla="*/ 44 h 223"/>
                <a:gd name="T8" fmla="*/ 45 w 88"/>
                <a:gd name="T9" fmla="*/ 0 h 223"/>
                <a:gd name="T10" fmla="*/ 88 w 88"/>
                <a:gd name="T11" fmla="*/ 44 h 223"/>
                <a:gd name="T12" fmla="*/ 88 w 88"/>
                <a:gd name="T13" fmla="*/ 179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8" h="223">
                  <a:moveTo>
                    <a:pt x="88" y="179"/>
                  </a:moveTo>
                  <a:cubicBezTo>
                    <a:pt x="87" y="204"/>
                    <a:pt x="68" y="223"/>
                    <a:pt x="43" y="223"/>
                  </a:cubicBezTo>
                  <a:cubicBezTo>
                    <a:pt x="19" y="223"/>
                    <a:pt x="0" y="203"/>
                    <a:pt x="0" y="179"/>
                  </a:cubicBezTo>
                  <a:cubicBezTo>
                    <a:pt x="1" y="44"/>
                    <a:pt x="1" y="44"/>
                    <a:pt x="1" y="44"/>
                  </a:cubicBezTo>
                  <a:cubicBezTo>
                    <a:pt x="1" y="20"/>
                    <a:pt x="21" y="0"/>
                    <a:pt x="45" y="0"/>
                  </a:cubicBezTo>
                  <a:cubicBezTo>
                    <a:pt x="69" y="0"/>
                    <a:pt x="88" y="20"/>
                    <a:pt x="88" y="44"/>
                  </a:cubicBezTo>
                  <a:lnTo>
                    <a:pt x="88" y="179"/>
                  </a:lnTo>
                  <a:close/>
                </a:path>
              </a:pathLst>
            </a:custGeom>
            <a:solidFill>
              <a:srgbClr val="FFC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22" name="Freeform 313">
              <a:extLst>
                <a:ext uri="{FF2B5EF4-FFF2-40B4-BE49-F238E27FC236}">
                  <a16:creationId xmlns:a16="http://schemas.microsoft.com/office/drawing/2014/main" id="{1A5F0137-85DA-467D-A7B5-1A9BEEEF9A83}"/>
                </a:ext>
              </a:extLst>
            </p:cNvPr>
            <p:cNvSpPr>
              <a:spLocks/>
            </p:cNvSpPr>
            <p:nvPr/>
          </p:nvSpPr>
          <p:spPr bwMode="auto">
            <a:xfrm>
              <a:off x="4190" y="2429"/>
              <a:ext cx="88" cy="89"/>
            </a:xfrm>
            <a:custGeom>
              <a:avLst/>
              <a:gdLst>
                <a:gd name="T0" fmla="*/ 174 w 191"/>
                <a:gd name="T1" fmla="*/ 114 h 193"/>
                <a:gd name="T2" fmla="*/ 174 w 191"/>
                <a:gd name="T3" fmla="*/ 176 h 193"/>
                <a:gd name="T4" fmla="*/ 112 w 191"/>
                <a:gd name="T5" fmla="*/ 175 h 193"/>
                <a:gd name="T6" fmla="*/ 17 w 191"/>
                <a:gd name="T7" fmla="*/ 79 h 193"/>
                <a:gd name="T8" fmla="*/ 17 w 191"/>
                <a:gd name="T9" fmla="*/ 17 h 193"/>
                <a:gd name="T10" fmla="*/ 79 w 191"/>
                <a:gd name="T11" fmla="*/ 17 h 193"/>
                <a:gd name="T12" fmla="*/ 174 w 191"/>
                <a:gd name="T13" fmla="*/ 114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1" h="193">
                  <a:moveTo>
                    <a:pt x="174" y="114"/>
                  </a:moveTo>
                  <a:cubicBezTo>
                    <a:pt x="191" y="131"/>
                    <a:pt x="191" y="159"/>
                    <a:pt x="174" y="176"/>
                  </a:cubicBezTo>
                  <a:cubicBezTo>
                    <a:pt x="156" y="193"/>
                    <a:pt x="129" y="192"/>
                    <a:pt x="112" y="175"/>
                  </a:cubicBezTo>
                  <a:cubicBezTo>
                    <a:pt x="17" y="79"/>
                    <a:pt x="17" y="79"/>
                    <a:pt x="17" y="79"/>
                  </a:cubicBezTo>
                  <a:cubicBezTo>
                    <a:pt x="0" y="62"/>
                    <a:pt x="0" y="34"/>
                    <a:pt x="17" y="17"/>
                  </a:cubicBezTo>
                  <a:cubicBezTo>
                    <a:pt x="34" y="0"/>
                    <a:pt x="62" y="0"/>
                    <a:pt x="79" y="17"/>
                  </a:cubicBezTo>
                  <a:lnTo>
                    <a:pt x="174" y="114"/>
                  </a:lnTo>
                  <a:close/>
                </a:path>
              </a:pathLst>
            </a:custGeom>
            <a:solidFill>
              <a:srgbClr val="FFC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23" name="Freeform 314">
              <a:extLst>
                <a:ext uri="{FF2B5EF4-FFF2-40B4-BE49-F238E27FC236}">
                  <a16:creationId xmlns:a16="http://schemas.microsoft.com/office/drawing/2014/main" id="{CA124AB7-AC57-4883-9421-8DF47DD135B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95" y="2431"/>
              <a:ext cx="90" cy="89"/>
            </a:xfrm>
            <a:custGeom>
              <a:avLst/>
              <a:gdLst>
                <a:gd name="T0" fmla="*/ 18 w 193"/>
                <a:gd name="T1" fmla="*/ 112 h 191"/>
                <a:gd name="T2" fmla="*/ 17 w 193"/>
                <a:gd name="T3" fmla="*/ 174 h 191"/>
                <a:gd name="T4" fmla="*/ 79 w 193"/>
                <a:gd name="T5" fmla="*/ 174 h 191"/>
                <a:gd name="T6" fmla="*/ 175 w 193"/>
                <a:gd name="T7" fmla="*/ 79 h 191"/>
                <a:gd name="T8" fmla="*/ 176 w 193"/>
                <a:gd name="T9" fmla="*/ 17 h 191"/>
                <a:gd name="T10" fmla="*/ 114 w 193"/>
                <a:gd name="T11" fmla="*/ 17 h 191"/>
                <a:gd name="T12" fmla="*/ 18 w 193"/>
                <a:gd name="T13" fmla="*/ 112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3" h="191">
                  <a:moveTo>
                    <a:pt x="18" y="112"/>
                  </a:moveTo>
                  <a:cubicBezTo>
                    <a:pt x="0" y="129"/>
                    <a:pt x="0" y="156"/>
                    <a:pt x="17" y="174"/>
                  </a:cubicBezTo>
                  <a:cubicBezTo>
                    <a:pt x="34" y="191"/>
                    <a:pt x="62" y="191"/>
                    <a:pt x="79" y="174"/>
                  </a:cubicBezTo>
                  <a:cubicBezTo>
                    <a:pt x="175" y="79"/>
                    <a:pt x="175" y="79"/>
                    <a:pt x="175" y="79"/>
                  </a:cubicBezTo>
                  <a:cubicBezTo>
                    <a:pt x="193" y="62"/>
                    <a:pt x="193" y="34"/>
                    <a:pt x="176" y="17"/>
                  </a:cubicBezTo>
                  <a:cubicBezTo>
                    <a:pt x="159" y="0"/>
                    <a:pt x="131" y="0"/>
                    <a:pt x="114" y="17"/>
                  </a:cubicBezTo>
                  <a:lnTo>
                    <a:pt x="18" y="112"/>
                  </a:lnTo>
                  <a:close/>
                </a:path>
              </a:pathLst>
            </a:custGeom>
            <a:solidFill>
              <a:srgbClr val="FFC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24" name="Freeform 315">
              <a:extLst>
                <a:ext uri="{FF2B5EF4-FFF2-40B4-BE49-F238E27FC236}">
                  <a16:creationId xmlns:a16="http://schemas.microsoft.com/office/drawing/2014/main" id="{3069128D-77D3-4C6D-8658-47776862496E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3" y="2575"/>
              <a:ext cx="104" cy="41"/>
            </a:xfrm>
            <a:custGeom>
              <a:avLst/>
              <a:gdLst>
                <a:gd name="T0" fmla="*/ 180 w 223"/>
                <a:gd name="T1" fmla="*/ 1 h 89"/>
                <a:gd name="T2" fmla="*/ 223 w 223"/>
                <a:gd name="T3" fmla="*/ 45 h 89"/>
                <a:gd name="T4" fmla="*/ 179 w 223"/>
                <a:gd name="T5" fmla="*/ 89 h 89"/>
                <a:gd name="T6" fmla="*/ 44 w 223"/>
                <a:gd name="T7" fmla="*/ 88 h 89"/>
                <a:gd name="T8" fmla="*/ 0 w 223"/>
                <a:gd name="T9" fmla="*/ 44 h 89"/>
                <a:gd name="T10" fmla="*/ 45 w 223"/>
                <a:gd name="T11" fmla="*/ 0 h 89"/>
                <a:gd name="T12" fmla="*/ 180 w 223"/>
                <a:gd name="T13" fmla="*/ 1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3" h="89">
                  <a:moveTo>
                    <a:pt x="180" y="1"/>
                  </a:moveTo>
                  <a:cubicBezTo>
                    <a:pt x="204" y="1"/>
                    <a:pt x="223" y="21"/>
                    <a:pt x="223" y="45"/>
                  </a:cubicBezTo>
                  <a:cubicBezTo>
                    <a:pt x="223" y="70"/>
                    <a:pt x="203" y="89"/>
                    <a:pt x="179" y="89"/>
                  </a:cubicBezTo>
                  <a:cubicBezTo>
                    <a:pt x="44" y="88"/>
                    <a:pt x="44" y="88"/>
                    <a:pt x="44" y="88"/>
                  </a:cubicBezTo>
                  <a:cubicBezTo>
                    <a:pt x="20" y="88"/>
                    <a:pt x="0" y="68"/>
                    <a:pt x="0" y="44"/>
                  </a:cubicBezTo>
                  <a:cubicBezTo>
                    <a:pt x="1" y="20"/>
                    <a:pt x="20" y="0"/>
                    <a:pt x="45" y="0"/>
                  </a:cubicBezTo>
                  <a:lnTo>
                    <a:pt x="180" y="1"/>
                  </a:lnTo>
                  <a:close/>
                </a:path>
              </a:pathLst>
            </a:custGeom>
            <a:solidFill>
              <a:srgbClr val="FFC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25" name="Freeform 316">
              <a:extLst>
                <a:ext uri="{FF2B5EF4-FFF2-40B4-BE49-F238E27FC236}">
                  <a16:creationId xmlns:a16="http://schemas.microsoft.com/office/drawing/2014/main" id="{D5AE1B16-D56D-4BE8-A5AA-CDF9CD0B5AE1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5" y="2577"/>
              <a:ext cx="103" cy="41"/>
            </a:xfrm>
            <a:custGeom>
              <a:avLst/>
              <a:gdLst>
                <a:gd name="T0" fmla="*/ 179 w 223"/>
                <a:gd name="T1" fmla="*/ 1 h 89"/>
                <a:gd name="T2" fmla="*/ 223 w 223"/>
                <a:gd name="T3" fmla="*/ 45 h 89"/>
                <a:gd name="T4" fmla="*/ 179 w 223"/>
                <a:gd name="T5" fmla="*/ 88 h 89"/>
                <a:gd name="T6" fmla="*/ 44 w 223"/>
                <a:gd name="T7" fmla="*/ 88 h 89"/>
                <a:gd name="T8" fmla="*/ 0 w 223"/>
                <a:gd name="T9" fmla="*/ 44 h 89"/>
                <a:gd name="T10" fmla="*/ 44 w 223"/>
                <a:gd name="T11" fmla="*/ 0 h 89"/>
                <a:gd name="T12" fmla="*/ 179 w 223"/>
                <a:gd name="T13" fmla="*/ 1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3" h="89">
                  <a:moveTo>
                    <a:pt x="179" y="1"/>
                  </a:moveTo>
                  <a:cubicBezTo>
                    <a:pt x="204" y="1"/>
                    <a:pt x="223" y="21"/>
                    <a:pt x="223" y="45"/>
                  </a:cubicBezTo>
                  <a:cubicBezTo>
                    <a:pt x="223" y="69"/>
                    <a:pt x="203" y="89"/>
                    <a:pt x="179" y="88"/>
                  </a:cubicBezTo>
                  <a:cubicBezTo>
                    <a:pt x="44" y="88"/>
                    <a:pt x="44" y="88"/>
                    <a:pt x="44" y="88"/>
                  </a:cubicBezTo>
                  <a:cubicBezTo>
                    <a:pt x="20" y="88"/>
                    <a:pt x="0" y="68"/>
                    <a:pt x="0" y="44"/>
                  </a:cubicBezTo>
                  <a:cubicBezTo>
                    <a:pt x="0" y="19"/>
                    <a:pt x="20" y="0"/>
                    <a:pt x="44" y="0"/>
                  </a:cubicBezTo>
                  <a:lnTo>
                    <a:pt x="179" y="1"/>
                  </a:lnTo>
                  <a:close/>
                </a:path>
              </a:pathLst>
            </a:custGeom>
            <a:solidFill>
              <a:srgbClr val="FFC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26" name="Freeform 317">
              <a:extLst>
                <a:ext uri="{FF2B5EF4-FFF2-40B4-BE49-F238E27FC236}">
                  <a16:creationId xmlns:a16="http://schemas.microsoft.com/office/drawing/2014/main" id="{A168C2F5-9D35-4D58-A9CA-A250288F60D5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5" y="2797"/>
              <a:ext cx="75" cy="18"/>
            </a:xfrm>
            <a:custGeom>
              <a:avLst/>
              <a:gdLst>
                <a:gd name="T0" fmla="*/ 163 w 163"/>
                <a:gd name="T1" fmla="*/ 20 h 38"/>
                <a:gd name="T2" fmla="*/ 144 w 163"/>
                <a:gd name="T3" fmla="*/ 1 h 38"/>
                <a:gd name="T4" fmla="*/ 0 w 163"/>
                <a:gd name="T5" fmla="*/ 0 h 38"/>
                <a:gd name="T6" fmla="*/ 0 w 163"/>
                <a:gd name="T7" fmla="*/ 37 h 38"/>
                <a:gd name="T8" fmla="*/ 144 w 163"/>
                <a:gd name="T9" fmla="*/ 38 h 38"/>
                <a:gd name="T10" fmla="*/ 163 w 163"/>
                <a:gd name="T11" fmla="*/ 2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3" h="38">
                  <a:moveTo>
                    <a:pt x="163" y="20"/>
                  </a:moveTo>
                  <a:cubicBezTo>
                    <a:pt x="163" y="9"/>
                    <a:pt x="155" y="1"/>
                    <a:pt x="144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144" y="38"/>
                    <a:pt x="144" y="38"/>
                    <a:pt x="144" y="38"/>
                  </a:cubicBezTo>
                  <a:cubicBezTo>
                    <a:pt x="154" y="38"/>
                    <a:pt x="163" y="30"/>
                    <a:pt x="163" y="20"/>
                  </a:cubicBez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27" name="Freeform 318">
              <a:extLst>
                <a:ext uri="{FF2B5EF4-FFF2-40B4-BE49-F238E27FC236}">
                  <a16:creationId xmlns:a16="http://schemas.microsoft.com/office/drawing/2014/main" id="{47C5A368-642B-41DE-BC26-C505AA48F162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9" y="2797"/>
              <a:ext cx="76" cy="18"/>
            </a:xfrm>
            <a:custGeom>
              <a:avLst/>
              <a:gdLst>
                <a:gd name="T0" fmla="*/ 19 w 163"/>
                <a:gd name="T1" fmla="*/ 0 h 38"/>
                <a:gd name="T2" fmla="*/ 0 w 163"/>
                <a:gd name="T3" fmla="*/ 19 h 38"/>
                <a:gd name="T4" fmla="*/ 19 w 163"/>
                <a:gd name="T5" fmla="*/ 37 h 38"/>
                <a:gd name="T6" fmla="*/ 163 w 163"/>
                <a:gd name="T7" fmla="*/ 38 h 38"/>
                <a:gd name="T8" fmla="*/ 163 w 163"/>
                <a:gd name="T9" fmla="*/ 1 h 38"/>
                <a:gd name="T10" fmla="*/ 19 w 163"/>
                <a:gd name="T11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3" h="38">
                  <a:moveTo>
                    <a:pt x="19" y="0"/>
                  </a:moveTo>
                  <a:cubicBezTo>
                    <a:pt x="9" y="0"/>
                    <a:pt x="0" y="9"/>
                    <a:pt x="0" y="19"/>
                  </a:cubicBezTo>
                  <a:cubicBezTo>
                    <a:pt x="0" y="29"/>
                    <a:pt x="8" y="37"/>
                    <a:pt x="19" y="37"/>
                  </a:cubicBezTo>
                  <a:cubicBezTo>
                    <a:pt x="163" y="38"/>
                    <a:pt x="163" y="38"/>
                    <a:pt x="163" y="38"/>
                  </a:cubicBezTo>
                  <a:cubicBezTo>
                    <a:pt x="163" y="1"/>
                    <a:pt x="163" y="1"/>
                    <a:pt x="163" y="1"/>
                  </a:cubicBezTo>
                  <a:lnTo>
                    <a:pt x="1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28" name="Freeform 319">
              <a:extLst>
                <a:ext uri="{FF2B5EF4-FFF2-40B4-BE49-F238E27FC236}">
                  <a16:creationId xmlns:a16="http://schemas.microsoft.com/office/drawing/2014/main" id="{10F2FAD9-D9BD-48CC-A589-02C5CFAC7D41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9" y="2833"/>
              <a:ext cx="76" cy="18"/>
            </a:xfrm>
            <a:custGeom>
              <a:avLst/>
              <a:gdLst>
                <a:gd name="T0" fmla="*/ 18 w 163"/>
                <a:gd name="T1" fmla="*/ 0 h 38"/>
                <a:gd name="T2" fmla="*/ 0 w 163"/>
                <a:gd name="T3" fmla="*/ 18 h 38"/>
                <a:gd name="T4" fmla="*/ 18 w 163"/>
                <a:gd name="T5" fmla="*/ 37 h 38"/>
                <a:gd name="T6" fmla="*/ 162 w 163"/>
                <a:gd name="T7" fmla="*/ 38 h 38"/>
                <a:gd name="T8" fmla="*/ 163 w 163"/>
                <a:gd name="T9" fmla="*/ 0 h 38"/>
                <a:gd name="T10" fmla="*/ 18 w 163"/>
                <a:gd name="T11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3" h="38">
                  <a:moveTo>
                    <a:pt x="18" y="0"/>
                  </a:moveTo>
                  <a:cubicBezTo>
                    <a:pt x="8" y="0"/>
                    <a:pt x="0" y="8"/>
                    <a:pt x="0" y="18"/>
                  </a:cubicBezTo>
                  <a:cubicBezTo>
                    <a:pt x="0" y="28"/>
                    <a:pt x="8" y="37"/>
                    <a:pt x="18" y="37"/>
                  </a:cubicBezTo>
                  <a:cubicBezTo>
                    <a:pt x="162" y="38"/>
                    <a:pt x="162" y="38"/>
                    <a:pt x="162" y="38"/>
                  </a:cubicBezTo>
                  <a:cubicBezTo>
                    <a:pt x="163" y="0"/>
                    <a:pt x="163" y="0"/>
                    <a:pt x="163" y="0"/>
                  </a:cubicBezTo>
                  <a:lnTo>
                    <a:pt x="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29" name="Freeform 320">
              <a:extLst>
                <a:ext uri="{FF2B5EF4-FFF2-40B4-BE49-F238E27FC236}">
                  <a16:creationId xmlns:a16="http://schemas.microsoft.com/office/drawing/2014/main" id="{E3B9FFA4-C8D5-4B52-9B87-6410DB8B801B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4" y="2833"/>
              <a:ext cx="76" cy="18"/>
            </a:xfrm>
            <a:custGeom>
              <a:avLst/>
              <a:gdLst>
                <a:gd name="T0" fmla="*/ 145 w 163"/>
                <a:gd name="T1" fmla="*/ 1 h 38"/>
                <a:gd name="T2" fmla="*/ 1 w 163"/>
                <a:gd name="T3" fmla="*/ 0 h 38"/>
                <a:gd name="T4" fmla="*/ 0 w 163"/>
                <a:gd name="T5" fmla="*/ 38 h 38"/>
                <a:gd name="T6" fmla="*/ 145 w 163"/>
                <a:gd name="T7" fmla="*/ 38 h 38"/>
                <a:gd name="T8" fmla="*/ 163 w 163"/>
                <a:gd name="T9" fmla="*/ 20 h 38"/>
                <a:gd name="T10" fmla="*/ 145 w 163"/>
                <a:gd name="T11" fmla="*/ 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3" h="38">
                  <a:moveTo>
                    <a:pt x="145" y="1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145" y="38"/>
                    <a:pt x="145" y="38"/>
                    <a:pt x="145" y="38"/>
                  </a:cubicBezTo>
                  <a:cubicBezTo>
                    <a:pt x="155" y="38"/>
                    <a:pt x="163" y="30"/>
                    <a:pt x="163" y="20"/>
                  </a:cubicBezTo>
                  <a:cubicBezTo>
                    <a:pt x="163" y="10"/>
                    <a:pt x="155" y="1"/>
                    <a:pt x="145" y="1"/>
                  </a:cubicBez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30" name="Freeform 321">
              <a:extLst>
                <a:ext uri="{FF2B5EF4-FFF2-40B4-BE49-F238E27FC236}">
                  <a16:creationId xmlns:a16="http://schemas.microsoft.com/office/drawing/2014/main" id="{2C0A959C-2011-4033-8483-985809166317}"/>
                </a:ext>
              </a:extLst>
            </p:cNvPr>
            <p:cNvSpPr>
              <a:spLocks/>
            </p:cNvSpPr>
            <p:nvPr/>
          </p:nvSpPr>
          <p:spPr bwMode="auto">
            <a:xfrm>
              <a:off x="6980" y="1362"/>
              <a:ext cx="336" cy="330"/>
            </a:xfrm>
            <a:custGeom>
              <a:avLst/>
              <a:gdLst>
                <a:gd name="T0" fmla="*/ 336 w 336"/>
                <a:gd name="T1" fmla="*/ 0 h 330"/>
                <a:gd name="T2" fmla="*/ 336 w 336"/>
                <a:gd name="T3" fmla="*/ 212 h 330"/>
                <a:gd name="T4" fmla="*/ 218 w 336"/>
                <a:gd name="T5" fmla="*/ 330 h 330"/>
                <a:gd name="T6" fmla="*/ 0 w 336"/>
                <a:gd name="T7" fmla="*/ 330 h 330"/>
                <a:gd name="T8" fmla="*/ 0 w 336"/>
                <a:gd name="T9" fmla="*/ 0 h 330"/>
                <a:gd name="T10" fmla="*/ 336 w 336"/>
                <a:gd name="T11" fmla="*/ 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6" h="330">
                  <a:moveTo>
                    <a:pt x="336" y="0"/>
                  </a:moveTo>
                  <a:lnTo>
                    <a:pt x="336" y="212"/>
                  </a:lnTo>
                  <a:lnTo>
                    <a:pt x="218" y="330"/>
                  </a:lnTo>
                  <a:lnTo>
                    <a:pt x="0" y="330"/>
                  </a:lnTo>
                  <a:lnTo>
                    <a:pt x="0" y="0"/>
                  </a:lnTo>
                  <a:lnTo>
                    <a:pt x="336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31" name="Freeform 322">
              <a:extLst>
                <a:ext uri="{FF2B5EF4-FFF2-40B4-BE49-F238E27FC236}">
                  <a16:creationId xmlns:a16="http://schemas.microsoft.com/office/drawing/2014/main" id="{A6E4781A-6859-488A-B399-D28A7B313845}"/>
                </a:ext>
              </a:extLst>
            </p:cNvPr>
            <p:cNvSpPr>
              <a:spLocks/>
            </p:cNvSpPr>
            <p:nvPr/>
          </p:nvSpPr>
          <p:spPr bwMode="auto">
            <a:xfrm>
              <a:off x="7197" y="1574"/>
              <a:ext cx="118" cy="118"/>
            </a:xfrm>
            <a:custGeom>
              <a:avLst/>
              <a:gdLst>
                <a:gd name="T0" fmla="*/ 0 w 118"/>
                <a:gd name="T1" fmla="*/ 118 h 118"/>
                <a:gd name="T2" fmla="*/ 0 w 118"/>
                <a:gd name="T3" fmla="*/ 0 h 118"/>
                <a:gd name="T4" fmla="*/ 118 w 118"/>
                <a:gd name="T5" fmla="*/ 0 h 118"/>
                <a:gd name="T6" fmla="*/ 0 w 118"/>
                <a:gd name="T7" fmla="*/ 118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8" h="118">
                  <a:moveTo>
                    <a:pt x="0" y="118"/>
                  </a:moveTo>
                  <a:lnTo>
                    <a:pt x="0" y="0"/>
                  </a:lnTo>
                  <a:lnTo>
                    <a:pt x="118" y="0"/>
                  </a:lnTo>
                  <a:lnTo>
                    <a:pt x="0" y="118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32" name="Freeform 323">
              <a:extLst>
                <a:ext uri="{FF2B5EF4-FFF2-40B4-BE49-F238E27FC236}">
                  <a16:creationId xmlns:a16="http://schemas.microsoft.com/office/drawing/2014/main" id="{18971BF3-5AE7-4671-A973-113C28B605C1}"/>
                </a:ext>
              </a:extLst>
            </p:cNvPr>
            <p:cNvSpPr>
              <a:spLocks/>
            </p:cNvSpPr>
            <p:nvPr/>
          </p:nvSpPr>
          <p:spPr bwMode="auto">
            <a:xfrm>
              <a:off x="6744" y="1227"/>
              <a:ext cx="335" cy="330"/>
            </a:xfrm>
            <a:custGeom>
              <a:avLst/>
              <a:gdLst>
                <a:gd name="T0" fmla="*/ 335 w 335"/>
                <a:gd name="T1" fmla="*/ 0 h 330"/>
                <a:gd name="T2" fmla="*/ 335 w 335"/>
                <a:gd name="T3" fmla="*/ 212 h 330"/>
                <a:gd name="T4" fmla="*/ 218 w 335"/>
                <a:gd name="T5" fmla="*/ 330 h 330"/>
                <a:gd name="T6" fmla="*/ 0 w 335"/>
                <a:gd name="T7" fmla="*/ 330 h 330"/>
                <a:gd name="T8" fmla="*/ 0 w 335"/>
                <a:gd name="T9" fmla="*/ 0 h 330"/>
                <a:gd name="T10" fmla="*/ 335 w 335"/>
                <a:gd name="T11" fmla="*/ 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5" h="330">
                  <a:moveTo>
                    <a:pt x="335" y="0"/>
                  </a:moveTo>
                  <a:lnTo>
                    <a:pt x="335" y="212"/>
                  </a:lnTo>
                  <a:lnTo>
                    <a:pt x="218" y="330"/>
                  </a:lnTo>
                  <a:lnTo>
                    <a:pt x="0" y="330"/>
                  </a:lnTo>
                  <a:lnTo>
                    <a:pt x="0" y="0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33" name="Freeform 324">
              <a:extLst>
                <a:ext uri="{FF2B5EF4-FFF2-40B4-BE49-F238E27FC236}">
                  <a16:creationId xmlns:a16="http://schemas.microsoft.com/office/drawing/2014/main" id="{94ADEC01-35E6-43C7-BCF4-E9B13EBF0C07}"/>
                </a:ext>
              </a:extLst>
            </p:cNvPr>
            <p:cNvSpPr>
              <a:spLocks/>
            </p:cNvSpPr>
            <p:nvPr/>
          </p:nvSpPr>
          <p:spPr bwMode="auto">
            <a:xfrm>
              <a:off x="6961" y="1439"/>
              <a:ext cx="118" cy="118"/>
            </a:xfrm>
            <a:custGeom>
              <a:avLst/>
              <a:gdLst>
                <a:gd name="T0" fmla="*/ 0 w 118"/>
                <a:gd name="T1" fmla="*/ 118 h 118"/>
                <a:gd name="T2" fmla="*/ 0 w 118"/>
                <a:gd name="T3" fmla="*/ 0 h 118"/>
                <a:gd name="T4" fmla="*/ 118 w 118"/>
                <a:gd name="T5" fmla="*/ 0 h 118"/>
                <a:gd name="T6" fmla="*/ 0 w 118"/>
                <a:gd name="T7" fmla="*/ 118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8" h="118">
                  <a:moveTo>
                    <a:pt x="0" y="118"/>
                  </a:moveTo>
                  <a:lnTo>
                    <a:pt x="0" y="0"/>
                  </a:lnTo>
                  <a:lnTo>
                    <a:pt x="118" y="0"/>
                  </a:lnTo>
                  <a:lnTo>
                    <a:pt x="0" y="118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34" name="Freeform 325">
              <a:extLst>
                <a:ext uri="{FF2B5EF4-FFF2-40B4-BE49-F238E27FC236}">
                  <a16:creationId xmlns:a16="http://schemas.microsoft.com/office/drawing/2014/main" id="{3CB6B1F3-012C-4B93-8A82-2AB4B0409546}"/>
                </a:ext>
              </a:extLst>
            </p:cNvPr>
            <p:cNvSpPr>
              <a:spLocks/>
            </p:cNvSpPr>
            <p:nvPr/>
          </p:nvSpPr>
          <p:spPr bwMode="auto">
            <a:xfrm>
              <a:off x="7045" y="1075"/>
              <a:ext cx="334" cy="329"/>
            </a:xfrm>
            <a:custGeom>
              <a:avLst/>
              <a:gdLst>
                <a:gd name="T0" fmla="*/ 334 w 334"/>
                <a:gd name="T1" fmla="*/ 0 h 329"/>
                <a:gd name="T2" fmla="*/ 334 w 334"/>
                <a:gd name="T3" fmla="*/ 211 h 329"/>
                <a:gd name="T4" fmla="*/ 216 w 334"/>
                <a:gd name="T5" fmla="*/ 329 h 329"/>
                <a:gd name="T6" fmla="*/ 0 w 334"/>
                <a:gd name="T7" fmla="*/ 329 h 329"/>
                <a:gd name="T8" fmla="*/ 0 w 334"/>
                <a:gd name="T9" fmla="*/ 0 h 329"/>
                <a:gd name="T10" fmla="*/ 334 w 334"/>
                <a:gd name="T11" fmla="*/ 0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4" h="329">
                  <a:moveTo>
                    <a:pt x="334" y="0"/>
                  </a:moveTo>
                  <a:lnTo>
                    <a:pt x="334" y="211"/>
                  </a:lnTo>
                  <a:lnTo>
                    <a:pt x="216" y="329"/>
                  </a:lnTo>
                  <a:lnTo>
                    <a:pt x="0" y="329"/>
                  </a:lnTo>
                  <a:lnTo>
                    <a:pt x="0" y="0"/>
                  </a:lnTo>
                  <a:lnTo>
                    <a:pt x="334" y="0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35" name="Freeform 326">
              <a:extLst>
                <a:ext uri="{FF2B5EF4-FFF2-40B4-BE49-F238E27FC236}">
                  <a16:creationId xmlns:a16="http://schemas.microsoft.com/office/drawing/2014/main" id="{A0440FCD-97D8-4D16-A35B-04C544A66D93}"/>
                </a:ext>
              </a:extLst>
            </p:cNvPr>
            <p:cNvSpPr>
              <a:spLocks/>
            </p:cNvSpPr>
            <p:nvPr/>
          </p:nvSpPr>
          <p:spPr bwMode="auto">
            <a:xfrm>
              <a:off x="7261" y="1286"/>
              <a:ext cx="118" cy="118"/>
            </a:xfrm>
            <a:custGeom>
              <a:avLst/>
              <a:gdLst>
                <a:gd name="T0" fmla="*/ 0 w 118"/>
                <a:gd name="T1" fmla="*/ 118 h 118"/>
                <a:gd name="T2" fmla="*/ 0 w 118"/>
                <a:gd name="T3" fmla="*/ 0 h 118"/>
                <a:gd name="T4" fmla="*/ 118 w 118"/>
                <a:gd name="T5" fmla="*/ 0 h 118"/>
                <a:gd name="T6" fmla="*/ 0 w 118"/>
                <a:gd name="T7" fmla="*/ 118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8" h="118">
                  <a:moveTo>
                    <a:pt x="0" y="118"/>
                  </a:moveTo>
                  <a:lnTo>
                    <a:pt x="0" y="0"/>
                  </a:lnTo>
                  <a:lnTo>
                    <a:pt x="118" y="0"/>
                  </a:lnTo>
                  <a:lnTo>
                    <a:pt x="0" y="118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36" name="Freeform 327">
              <a:extLst>
                <a:ext uri="{FF2B5EF4-FFF2-40B4-BE49-F238E27FC236}">
                  <a16:creationId xmlns:a16="http://schemas.microsoft.com/office/drawing/2014/main" id="{8FC3E302-0EE4-4FF1-9E38-CCBB17C3FE42}"/>
                </a:ext>
              </a:extLst>
            </p:cNvPr>
            <p:cNvSpPr>
              <a:spLocks/>
            </p:cNvSpPr>
            <p:nvPr/>
          </p:nvSpPr>
          <p:spPr bwMode="auto">
            <a:xfrm>
              <a:off x="5649" y="746"/>
              <a:ext cx="442" cy="461"/>
            </a:xfrm>
            <a:custGeom>
              <a:avLst/>
              <a:gdLst>
                <a:gd name="T0" fmla="*/ 801 w 956"/>
                <a:gd name="T1" fmla="*/ 221 h 997"/>
                <a:gd name="T2" fmla="*/ 162 w 956"/>
                <a:gd name="T3" fmla="*/ 161 h 997"/>
                <a:gd name="T4" fmla="*/ 0 w 956"/>
                <a:gd name="T5" fmla="*/ 493 h 997"/>
                <a:gd name="T6" fmla="*/ 89 w 956"/>
                <a:gd name="T7" fmla="*/ 496 h 997"/>
                <a:gd name="T8" fmla="*/ 220 w 956"/>
                <a:gd name="T9" fmla="*/ 231 h 997"/>
                <a:gd name="T10" fmla="*/ 486 w 956"/>
                <a:gd name="T11" fmla="*/ 149 h 997"/>
                <a:gd name="T12" fmla="*/ 731 w 956"/>
                <a:gd name="T13" fmla="*/ 279 h 997"/>
                <a:gd name="T14" fmla="*/ 698 w 956"/>
                <a:gd name="T15" fmla="*/ 779 h 997"/>
                <a:gd name="T16" fmla="*/ 533 w 956"/>
                <a:gd name="T17" fmla="*/ 922 h 997"/>
                <a:gd name="T18" fmla="*/ 598 w 956"/>
                <a:gd name="T19" fmla="*/ 997 h 997"/>
                <a:gd name="T20" fmla="*/ 759 w 956"/>
                <a:gd name="T21" fmla="*/ 846 h 997"/>
                <a:gd name="T22" fmla="*/ 801 w 956"/>
                <a:gd name="T23" fmla="*/ 221 h 9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56" h="997">
                  <a:moveTo>
                    <a:pt x="801" y="221"/>
                  </a:moveTo>
                  <a:cubicBezTo>
                    <a:pt x="641" y="27"/>
                    <a:pt x="355" y="0"/>
                    <a:pt x="162" y="161"/>
                  </a:cubicBezTo>
                  <a:cubicBezTo>
                    <a:pt x="65" y="241"/>
                    <a:pt x="10" y="374"/>
                    <a:pt x="0" y="493"/>
                  </a:cubicBezTo>
                  <a:cubicBezTo>
                    <a:pt x="89" y="496"/>
                    <a:pt x="89" y="496"/>
                    <a:pt x="89" y="496"/>
                  </a:cubicBezTo>
                  <a:cubicBezTo>
                    <a:pt x="93" y="393"/>
                    <a:pt x="141" y="296"/>
                    <a:pt x="220" y="231"/>
                  </a:cubicBezTo>
                  <a:cubicBezTo>
                    <a:pt x="295" y="169"/>
                    <a:pt x="389" y="140"/>
                    <a:pt x="486" y="149"/>
                  </a:cubicBezTo>
                  <a:cubicBezTo>
                    <a:pt x="582" y="158"/>
                    <a:pt x="670" y="204"/>
                    <a:pt x="731" y="279"/>
                  </a:cubicBezTo>
                  <a:cubicBezTo>
                    <a:pt x="855" y="428"/>
                    <a:pt x="840" y="648"/>
                    <a:pt x="698" y="779"/>
                  </a:cubicBezTo>
                  <a:cubicBezTo>
                    <a:pt x="689" y="787"/>
                    <a:pt x="593" y="870"/>
                    <a:pt x="533" y="922"/>
                  </a:cubicBezTo>
                  <a:cubicBezTo>
                    <a:pt x="598" y="997"/>
                    <a:pt x="598" y="997"/>
                    <a:pt x="598" y="997"/>
                  </a:cubicBezTo>
                  <a:cubicBezTo>
                    <a:pt x="644" y="953"/>
                    <a:pt x="754" y="850"/>
                    <a:pt x="759" y="846"/>
                  </a:cubicBezTo>
                  <a:cubicBezTo>
                    <a:pt x="936" y="683"/>
                    <a:pt x="956" y="408"/>
                    <a:pt x="801" y="221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37" name="Freeform 328">
              <a:extLst>
                <a:ext uri="{FF2B5EF4-FFF2-40B4-BE49-F238E27FC236}">
                  <a16:creationId xmlns:a16="http://schemas.microsoft.com/office/drawing/2014/main" id="{0C6C8645-832F-4FF5-9683-43536D9225C7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6" y="725"/>
              <a:ext cx="531" cy="511"/>
            </a:xfrm>
            <a:custGeom>
              <a:avLst/>
              <a:gdLst>
                <a:gd name="T0" fmla="*/ 963 w 1148"/>
                <a:gd name="T1" fmla="*/ 209 h 1105"/>
                <a:gd name="T2" fmla="*/ 595 w 1148"/>
                <a:gd name="T3" fmla="*/ 14 h 1105"/>
                <a:gd name="T4" fmla="*/ 196 w 1148"/>
                <a:gd name="T5" fmla="*/ 137 h 1105"/>
                <a:gd name="T6" fmla="*/ 0 w 1148"/>
                <a:gd name="T7" fmla="*/ 535 h 1105"/>
                <a:gd name="T8" fmla="*/ 92 w 1148"/>
                <a:gd name="T9" fmla="*/ 539 h 1105"/>
                <a:gd name="T10" fmla="*/ 254 w 1148"/>
                <a:gd name="T11" fmla="*/ 207 h 1105"/>
                <a:gd name="T12" fmla="*/ 893 w 1148"/>
                <a:gd name="T13" fmla="*/ 267 h 1105"/>
                <a:gd name="T14" fmla="*/ 851 w 1148"/>
                <a:gd name="T15" fmla="*/ 892 h 1105"/>
                <a:gd name="T16" fmla="*/ 690 w 1148"/>
                <a:gd name="T17" fmla="*/ 1043 h 1105"/>
                <a:gd name="T18" fmla="*/ 744 w 1148"/>
                <a:gd name="T19" fmla="*/ 1105 h 1105"/>
                <a:gd name="T20" fmla="*/ 912 w 1148"/>
                <a:gd name="T21" fmla="*/ 959 h 1105"/>
                <a:gd name="T22" fmla="*/ 963 w 1148"/>
                <a:gd name="T23" fmla="*/ 209 h 1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48" h="1105">
                  <a:moveTo>
                    <a:pt x="963" y="209"/>
                  </a:moveTo>
                  <a:cubicBezTo>
                    <a:pt x="870" y="97"/>
                    <a:pt x="739" y="28"/>
                    <a:pt x="595" y="14"/>
                  </a:cubicBezTo>
                  <a:cubicBezTo>
                    <a:pt x="450" y="0"/>
                    <a:pt x="308" y="44"/>
                    <a:pt x="196" y="137"/>
                  </a:cubicBezTo>
                  <a:cubicBezTo>
                    <a:pt x="78" y="235"/>
                    <a:pt x="6" y="380"/>
                    <a:pt x="0" y="535"/>
                  </a:cubicBezTo>
                  <a:cubicBezTo>
                    <a:pt x="92" y="539"/>
                    <a:pt x="92" y="539"/>
                    <a:pt x="92" y="539"/>
                  </a:cubicBezTo>
                  <a:cubicBezTo>
                    <a:pt x="102" y="420"/>
                    <a:pt x="157" y="287"/>
                    <a:pt x="254" y="207"/>
                  </a:cubicBezTo>
                  <a:cubicBezTo>
                    <a:pt x="447" y="46"/>
                    <a:pt x="733" y="73"/>
                    <a:pt x="893" y="267"/>
                  </a:cubicBezTo>
                  <a:cubicBezTo>
                    <a:pt x="1048" y="454"/>
                    <a:pt x="1028" y="729"/>
                    <a:pt x="851" y="892"/>
                  </a:cubicBezTo>
                  <a:cubicBezTo>
                    <a:pt x="846" y="896"/>
                    <a:pt x="736" y="999"/>
                    <a:pt x="690" y="1043"/>
                  </a:cubicBezTo>
                  <a:cubicBezTo>
                    <a:pt x="744" y="1105"/>
                    <a:pt x="744" y="1105"/>
                    <a:pt x="744" y="1105"/>
                  </a:cubicBezTo>
                  <a:cubicBezTo>
                    <a:pt x="817" y="1041"/>
                    <a:pt x="907" y="964"/>
                    <a:pt x="912" y="959"/>
                  </a:cubicBezTo>
                  <a:cubicBezTo>
                    <a:pt x="1125" y="762"/>
                    <a:pt x="1148" y="433"/>
                    <a:pt x="963" y="20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38" name="Freeform 329">
              <a:extLst>
                <a:ext uri="{FF2B5EF4-FFF2-40B4-BE49-F238E27FC236}">
                  <a16:creationId xmlns:a16="http://schemas.microsoft.com/office/drawing/2014/main" id="{5870B27C-1F14-4EAA-A04A-D3B7D27DF349}"/>
                </a:ext>
              </a:extLst>
            </p:cNvPr>
            <p:cNvSpPr>
              <a:spLocks/>
            </p:cNvSpPr>
            <p:nvPr/>
          </p:nvSpPr>
          <p:spPr bwMode="auto">
            <a:xfrm>
              <a:off x="5548" y="915"/>
              <a:ext cx="201" cy="202"/>
            </a:xfrm>
            <a:custGeom>
              <a:avLst/>
              <a:gdLst>
                <a:gd name="T0" fmla="*/ 0 w 201"/>
                <a:gd name="T1" fmla="*/ 55 h 202"/>
                <a:gd name="T2" fmla="*/ 148 w 201"/>
                <a:gd name="T3" fmla="*/ 202 h 202"/>
                <a:gd name="T4" fmla="*/ 201 w 201"/>
                <a:gd name="T5" fmla="*/ 0 h 202"/>
                <a:gd name="T6" fmla="*/ 0 w 201"/>
                <a:gd name="T7" fmla="*/ 55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1" h="202">
                  <a:moveTo>
                    <a:pt x="0" y="55"/>
                  </a:moveTo>
                  <a:lnTo>
                    <a:pt x="148" y="202"/>
                  </a:lnTo>
                  <a:lnTo>
                    <a:pt x="201" y="0"/>
                  </a:lnTo>
                  <a:lnTo>
                    <a:pt x="0" y="55"/>
                  </a:lnTo>
                  <a:close/>
                </a:path>
              </a:pathLst>
            </a:custGeom>
            <a:solidFill>
              <a:srgbClr val="FF4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39" name="Freeform 330">
              <a:extLst>
                <a:ext uri="{FF2B5EF4-FFF2-40B4-BE49-F238E27FC236}">
                  <a16:creationId xmlns:a16="http://schemas.microsoft.com/office/drawing/2014/main" id="{F95BCAEA-0F5B-40E5-9342-6394730E1ACD}"/>
                </a:ext>
              </a:extLst>
            </p:cNvPr>
            <p:cNvSpPr>
              <a:spLocks/>
            </p:cNvSpPr>
            <p:nvPr/>
          </p:nvSpPr>
          <p:spPr bwMode="auto">
            <a:xfrm>
              <a:off x="5464" y="1195"/>
              <a:ext cx="787" cy="42"/>
            </a:xfrm>
            <a:custGeom>
              <a:avLst/>
              <a:gdLst>
                <a:gd name="T0" fmla="*/ 91 w 1702"/>
                <a:gd name="T1" fmla="*/ 91 h 91"/>
                <a:gd name="T2" fmla="*/ 1611 w 1702"/>
                <a:gd name="T3" fmla="*/ 91 h 91"/>
                <a:gd name="T4" fmla="*/ 1702 w 1702"/>
                <a:gd name="T5" fmla="*/ 0 h 91"/>
                <a:gd name="T6" fmla="*/ 0 w 1702"/>
                <a:gd name="T7" fmla="*/ 0 h 91"/>
                <a:gd name="T8" fmla="*/ 91 w 1702"/>
                <a:gd name="T9" fmla="*/ 9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02" h="91">
                  <a:moveTo>
                    <a:pt x="91" y="91"/>
                  </a:moveTo>
                  <a:cubicBezTo>
                    <a:pt x="1611" y="91"/>
                    <a:pt x="1611" y="91"/>
                    <a:pt x="1611" y="91"/>
                  </a:cubicBezTo>
                  <a:cubicBezTo>
                    <a:pt x="1661" y="91"/>
                    <a:pt x="1702" y="50"/>
                    <a:pt x="170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0"/>
                    <a:pt x="41" y="91"/>
                    <a:pt x="91" y="91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40" name="Freeform 331">
              <a:extLst>
                <a:ext uri="{FF2B5EF4-FFF2-40B4-BE49-F238E27FC236}">
                  <a16:creationId xmlns:a16="http://schemas.microsoft.com/office/drawing/2014/main" id="{68488BB5-3F5D-405A-B514-035A7F284AAD}"/>
                </a:ext>
              </a:extLst>
            </p:cNvPr>
            <p:cNvSpPr>
              <a:spLocks/>
            </p:cNvSpPr>
            <p:nvPr/>
          </p:nvSpPr>
          <p:spPr bwMode="auto">
            <a:xfrm>
              <a:off x="5464" y="1153"/>
              <a:ext cx="787" cy="42"/>
            </a:xfrm>
            <a:custGeom>
              <a:avLst/>
              <a:gdLst>
                <a:gd name="T0" fmla="*/ 1611 w 1702"/>
                <a:gd name="T1" fmla="*/ 0 h 91"/>
                <a:gd name="T2" fmla="*/ 91 w 1702"/>
                <a:gd name="T3" fmla="*/ 0 h 91"/>
                <a:gd name="T4" fmla="*/ 0 w 1702"/>
                <a:gd name="T5" fmla="*/ 91 h 91"/>
                <a:gd name="T6" fmla="*/ 1702 w 1702"/>
                <a:gd name="T7" fmla="*/ 91 h 91"/>
                <a:gd name="T8" fmla="*/ 1611 w 1702"/>
                <a:gd name="T9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02" h="91">
                  <a:moveTo>
                    <a:pt x="1611" y="0"/>
                  </a:moveTo>
                  <a:cubicBezTo>
                    <a:pt x="91" y="0"/>
                    <a:pt x="91" y="0"/>
                    <a:pt x="91" y="0"/>
                  </a:cubicBezTo>
                  <a:cubicBezTo>
                    <a:pt x="41" y="0"/>
                    <a:pt x="0" y="41"/>
                    <a:pt x="0" y="91"/>
                  </a:cubicBezTo>
                  <a:cubicBezTo>
                    <a:pt x="1702" y="91"/>
                    <a:pt x="1702" y="91"/>
                    <a:pt x="1702" y="91"/>
                  </a:cubicBezTo>
                  <a:cubicBezTo>
                    <a:pt x="1702" y="41"/>
                    <a:pt x="1661" y="0"/>
                    <a:pt x="16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41" name="Freeform 332">
              <a:extLst>
                <a:ext uri="{FF2B5EF4-FFF2-40B4-BE49-F238E27FC236}">
                  <a16:creationId xmlns:a16="http://schemas.microsoft.com/office/drawing/2014/main" id="{0E031309-1124-4433-BC70-97872745687F}"/>
                </a:ext>
              </a:extLst>
            </p:cNvPr>
            <p:cNvSpPr>
              <a:spLocks/>
            </p:cNvSpPr>
            <p:nvPr/>
          </p:nvSpPr>
          <p:spPr bwMode="auto">
            <a:xfrm>
              <a:off x="5548" y="940"/>
              <a:ext cx="148" cy="177"/>
            </a:xfrm>
            <a:custGeom>
              <a:avLst/>
              <a:gdLst>
                <a:gd name="T0" fmla="*/ 0 w 148"/>
                <a:gd name="T1" fmla="*/ 30 h 177"/>
                <a:gd name="T2" fmla="*/ 148 w 148"/>
                <a:gd name="T3" fmla="*/ 177 h 177"/>
                <a:gd name="T4" fmla="*/ 105 w 148"/>
                <a:gd name="T5" fmla="*/ 0 h 177"/>
                <a:gd name="T6" fmla="*/ 0 w 148"/>
                <a:gd name="T7" fmla="*/ 3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8" h="177">
                  <a:moveTo>
                    <a:pt x="0" y="30"/>
                  </a:moveTo>
                  <a:lnTo>
                    <a:pt x="148" y="177"/>
                  </a:lnTo>
                  <a:lnTo>
                    <a:pt x="105" y="0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42" name="Freeform 333">
              <a:extLst>
                <a:ext uri="{FF2B5EF4-FFF2-40B4-BE49-F238E27FC236}">
                  <a16:creationId xmlns:a16="http://schemas.microsoft.com/office/drawing/2014/main" id="{E05C55D1-5DAB-4B1F-95DA-559AC725F573}"/>
                </a:ext>
              </a:extLst>
            </p:cNvPr>
            <p:cNvSpPr>
              <a:spLocks/>
            </p:cNvSpPr>
            <p:nvPr/>
          </p:nvSpPr>
          <p:spPr bwMode="auto">
            <a:xfrm>
              <a:off x="5653" y="915"/>
              <a:ext cx="96" cy="202"/>
            </a:xfrm>
            <a:custGeom>
              <a:avLst/>
              <a:gdLst>
                <a:gd name="T0" fmla="*/ 0 w 96"/>
                <a:gd name="T1" fmla="*/ 25 h 202"/>
                <a:gd name="T2" fmla="*/ 43 w 96"/>
                <a:gd name="T3" fmla="*/ 202 h 202"/>
                <a:gd name="T4" fmla="*/ 96 w 96"/>
                <a:gd name="T5" fmla="*/ 0 h 202"/>
                <a:gd name="T6" fmla="*/ 0 w 96"/>
                <a:gd name="T7" fmla="*/ 25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6" h="202">
                  <a:moveTo>
                    <a:pt x="0" y="25"/>
                  </a:moveTo>
                  <a:lnTo>
                    <a:pt x="43" y="202"/>
                  </a:lnTo>
                  <a:lnTo>
                    <a:pt x="96" y="0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43" name="Freeform 334">
              <a:extLst>
                <a:ext uri="{FF2B5EF4-FFF2-40B4-BE49-F238E27FC236}">
                  <a16:creationId xmlns:a16="http://schemas.microsoft.com/office/drawing/2014/main" id="{70A594F0-7127-4955-A1A5-259C5BE84420}"/>
                </a:ext>
              </a:extLst>
            </p:cNvPr>
            <p:cNvSpPr>
              <a:spLocks/>
            </p:cNvSpPr>
            <p:nvPr/>
          </p:nvSpPr>
          <p:spPr bwMode="auto">
            <a:xfrm>
              <a:off x="6179" y="1195"/>
              <a:ext cx="180" cy="104"/>
            </a:xfrm>
            <a:custGeom>
              <a:avLst/>
              <a:gdLst>
                <a:gd name="T0" fmla="*/ 0 w 180"/>
                <a:gd name="T1" fmla="*/ 104 h 104"/>
                <a:gd name="T2" fmla="*/ 180 w 180"/>
                <a:gd name="T3" fmla="*/ 0 h 104"/>
                <a:gd name="T4" fmla="*/ 0 w 180"/>
                <a:gd name="T5" fmla="*/ 0 h 104"/>
                <a:gd name="T6" fmla="*/ 0 w 180"/>
                <a:gd name="T7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0" h="104">
                  <a:moveTo>
                    <a:pt x="0" y="104"/>
                  </a:moveTo>
                  <a:lnTo>
                    <a:pt x="180" y="0"/>
                  </a:lnTo>
                  <a:lnTo>
                    <a:pt x="0" y="0"/>
                  </a:lnTo>
                  <a:lnTo>
                    <a:pt x="0" y="104"/>
                  </a:lnTo>
                  <a:close/>
                </a:path>
              </a:pathLst>
            </a:custGeom>
            <a:solidFill>
              <a:srgbClr val="CC2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44" name="Freeform 335">
              <a:extLst>
                <a:ext uri="{FF2B5EF4-FFF2-40B4-BE49-F238E27FC236}">
                  <a16:creationId xmlns:a16="http://schemas.microsoft.com/office/drawing/2014/main" id="{A4FC1F6E-A395-4F04-A251-C0A2586531BB}"/>
                </a:ext>
              </a:extLst>
            </p:cNvPr>
            <p:cNvSpPr>
              <a:spLocks/>
            </p:cNvSpPr>
            <p:nvPr/>
          </p:nvSpPr>
          <p:spPr bwMode="auto">
            <a:xfrm>
              <a:off x="6179" y="1090"/>
              <a:ext cx="180" cy="105"/>
            </a:xfrm>
            <a:custGeom>
              <a:avLst/>
              <a:gdLst>
                <a:gd name="T0" fmla="*/ 0 w 180"/>
                <a:gd name="T1" fmla="*/ 105 h 105"/>
                <a:gd name="T2" fmla="*/ 180 w 180"/>
                <a:gd name="T3" fmla="*/ 105 h 105"/>
                <a:gd name="T4" fmla="*/ 0 w 180"/>
                <a:gd name="T5" fmla="*/ 0 h 105"/>
                <a:gd name="T6" fmla="*/ 0 w 180"/>
                <a:gd name="T7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0" h="105">
                  <a:moveTo>
                    <a:pt x="0" y="105"/>
                  </a:moveTo>
                  <a:lnTo>
                    <a:pt x="180" y="105"/>
                  </a:lnTo>
                  <a:lnTo>
                    <a:pt x="0" y="0"/>
                  </a:lnTo>
                  <a:lnTo>
                    <a:pt x="0" y="105"/>
                  </a:lnTo>
                  <a:close/>
                </a:path>
              </a:pathLst>
            </a:custGeom>
            <a:solidFill>
              <a:srgbClr val="FF4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45" name="Rectangle 336">
              <a:extLst>
                <a:ext uri="{FF2B5EF4-FFF2-40B4-BE49-F238E27FC236}">
                  <a16:creationId xmlns:a16="http://schemas.microsoft.com/office/drawing/2014/main" id="{2E32D00A-BDD3-4034-A063-420B2C01D6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83" y="896"/>
              <a:ext cx="348" cy="863"/>
            </a:xfrm>
            <a:prstGeom prst="rect">
              <a:avLst/>
            </a:prstGeom>
            <a:solidFill>
              <a:srgbClr val="1271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46" name="Rectangle 337">
              <a:extLst>
                <a:ext uri="{FF2B5EF4-FFF2-40B4-BE49-F238E27FC236}">
                  <a16:creationId xmlns:a16="http://schemas.microsoft.com/office/drawing/2014/main" id="{69B41627-A3D0-4F49-A957-2E83FF798D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2" y="896"/>
              <a:ext cx="347" cy="863"/>
            </a:xfrm>
            <a:prstGeom prst="rect">
              <a:avLst/>
            </a:prstGeom>
            <a:solidFill>
              <a:srgbClr val="5BA6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47" name="Rectangle 338">
              <a:extLst>
                <a:ext uri="{FF2B5EF4-FFF2-40B4-BE49-F238E27FC236}">
                  <a16:creationId xmlns:a16="http://schemas.microsoft.com/office/drawing/2014/main" id="{ABD9F176-975F-4F8D-8BB1-947779AF0A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2" y="896"/>
              <a:ext cx="347" cy="8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48" name="Rectangle 339">
              <a:extLst>
                <a:ext uri="{FF2B5EF4-FFF2-40B4-BE49-F238E27FC236}">
                  <a16:creationId xmlns:a16="http://schemas.microsoft.com/office/drawing/2014/main" id="{01E1CC71-2E5C-4C65-A1F3-E13F188736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49" y="896"/>
              <a:ext cx="348" cy="863"/>
            </a:xfrm>
            <a:prstGeom prst="rect">
              <a:avLst/>
            </a:prstGeom>
            <a:solidFill>
              <a:srgbClr val="5BA6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49" name="Rectangle 340">
              <a:extLst>
                <a:ext uri="{FF2B5EF4-FFF2-40B4-BE49-F238E27FC236}">
                  <a16:creationId xmlns:a16="http://schemas.microsoft.com/office/drawing/2014/main" id="{DEB2532E-6A9E-42F0-A87E-074369F667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32" y="926"/>
              <a:ext cx="636" cy="80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50" name="Rectangle 341">
              <a:extLst>
                <a:ext uri="{FF2B5EF4-FFF2-40B4-BE49-F238E27FC236}">
                  <a16:creationId xmlns:a16="http://schemas.microsoft.com/office/drawing/2014/main" id="{4EE79CB3-9DAB-4004-A380-03DCA8CDEC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32" y="926"/>
              <a:ext cx="636" cy="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51" name="Rectangle 342">
              <a:extLst>
                <a:ext uri="{FF2B5EF4-FFF2-40B4-BE49-F238E27FC236}">
                  <a16:creationId xmlns:a16="http://schemas.microsoft.com/office/drawing/2014/main" id="{A2C84E1E-E72F-418D-9F32-544E9B26CC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49" y="926"/>
              <a:ext cx="319" cy="803"/>
            </a:xfrm>
            <a:prstGeom prst="rect">
              <a:avLst/>
            </a:pr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52" name="Freeform 343">
              <a:extLst>
                <a:ext uri="{FF2B5EF4-FFF2-40B4-BE49-F238E27FC236}">
                  <a16:creationId xmlns:a16="http://schemas.microsoft.com/office/drawing/2014/main" id="{5693E295-FF2C-4740-9B46-705A5293C16F}"/>
                </a:ext>
              </a:extLst>
            </p:cNvPr>
            <p:cNvSpPr>
              <a:spLocks/>
            </p:cNvSpPr>
            <p:nvPr/>
          </p:nvSpPr>
          <p:spPr bwMode="auto">
            <a:xfrm>
              <a:off x="4644" y="1117"/>
              <a:ext cx="237" cy="50"/>
            </a:xfrm>
            <a:custGeom>
              <a:avLst/>
              <a:gdLst>
                <a:gd name="T0" fmla="*/ 237 w 237"/>
                <a:gd name="T1" fmla="*/ 50 h 50"/>
                <a:gd name="T2" fmla="*/ 226 w 237"/>
                <a:gd name="T3" fmla="*/ 50 h 50"/>
                <a:gd name="T4" fmla="*/ 226 w 237"/>
                <a:gd name="T5" fmla="*/ 18 h 50"/>
                <a:gd name="T6" fmla="*/ 0 w 237"/>
                <a:gd name="T7" fmla="*/ 18 h 50"/>
                <a:gd name="T8" fmla="*/ 0 w 237"/>
                <a:gd name="T9" fmla="*/ 0 h 50"/>
                <a:gd name="T10" fmla="*/ 11 w 237"/>
                <a:gd name="T11" fmla="*/ 0 h 50"/>
                <a:gd name="T12" fmla="*/ 11 w 237"/>
                <a:gd name="T13" fmla="*/ 7 h 50"/>
                <a:gd name="T14" fmla="*/ 237 w 237"/>
                <a:gd name="T15" fmla="*/ 7 h 50"/>
                <a:gd name="T16" fmla="*/ 237 w 237"/>
                <a:gd name="T1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7" h="50">
                  <a:moveTo>
                    <a:pt x="237" y="50"/>
                  </a:moveTo>
                  <a:lnTo>
                    <a:pt x="226" y="50"/>
                  </a:lnTo>
                  <a:lnTo>
                    <a:pt x="226" y="18"/>
                  </a:lnTo>
                  <a:lnTo>
                    <a:pt x="0" y="18"/>
                  </a:lnTo>
                  <a:lnTo>
                    <a:pt x="0" y="0"/>
                  </a:lnTo>
                  <a:lnTo>
                    <a:pt x="11" y="0"/>
                  </a:lnTo>
                  <a:lnTo>
                    <a:pt x="11" y="7"/>
                  </a:lnTo>
                  <a:lnTo>
                    <a:pt x="237" y="7"/>
                  </a:lnTo>
                  <a:lnTo>
                    <a:pt x="237" y="50"/>
                  </a:lnTo>
                  <a:close/>
                </a:path>
              </a:pathLst>
            </a:custGeom>
            <a:solidFill>
              <a:srgbClr val="0250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53" name="Freeform 344">
              <a:extLst>
                <a:ext uri="{FF2B5EF4-FFF2-40B4-BE49-F238E27FC236}">
                  <a16:creationId xmlns:a16="http://schemas.microsoft.com/office/drawing/2014/main" id="{A72B866D-B916-4AC0-855D-D5152F0CA6B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19" y="1056"/>
              <a:ext cx="236" cy="111"/>
            </a:xfrm>
            <a:custGeom>
              <a:avLst/>
              <a:gdLst>
                <a:gd name="T0" fmla="*/ 10 w 236"/>
                <a:gd name="T1" fmla="*/ 111 h 111"/>
                <a:gd name="T2" fmla="*/ 0 w 236"/>
                <a:gd name="T3" fmla="*/ 111 h 111"/>
                <a:gd name="T4" fmla="*/ 0 w 236"/>
                <a:gd name="T5" fmla="*/ 68 h 111"/>
                <a:gd name="T6" fmla="*/ 225 w 236"/>
                <a:gd name="T7" fmla="*/ 68 h 111"/>
                <a:gd name="T8" fmla="*/ 225 w 236"/>
                <a:gd name="T9" fmla="*/ 0 h 111"/>
                <a:gd name="T10" fmla="*/ 236 w 236"/>
                <a:gd name="T11" fmla="*/ 0 h 111"/>
                <a:gd name="T12" fmla="*/ 236 w 236"/>
                <a:gd name="T13" fmla="*/ 79 h 111"/>
                <a:gd name="T14" fmla="*/ 10 w 236"/>
                <a:gd name="T15" fmla="*/ 79 h 111"/>
                <a:gd name="T16" fmla="*/ 10 w 236"/>
                <a:gd name="T17" fmla="*/ 11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6" h="111">
                  <a:moveTo>
                    <a:pt x="10" y="111"/>
                  </a:moveTo>
                  <a:lnTo>
                    <a:pt x="0" y="111"/>
                  </a:lnTo>
                  <a:lnTo>
                    <a:pt x="0" y="68"/>
                  </a:lnTo>
                  <a:lnTo>
                    <a:pt x="225" y="68"/>
                  </a:lnTo>
                  <a:lnTo>
                    <a:pt x="225" y="0"/>
                  </a:lnTo>
                  <a:lnTo>
                    <a:pt x="236" y="0"/>
                  </a:lnTo>
                  <a:lnTo>
                    <a:pt x="236" y="79"/>
                  </a:lnTo>
                  <a:lnTo>
                    <a:pt x="10" y="79"/>
                  </a:lnTo>
                  <a:lnTo>
                    <a:pt x="10" y="111"/>
                  </a:lnTo>
                  <a:close/>
                </a:path>
              </a:pathLst>
            </a:custGeom>
            <a:solidFill>
              <a:srgbClr val="0250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54" name="Rectangle 345">
              <a:extLst>
                <a:ext uri="{FF2B5EF4-FFF2-40B4-BE49-F238E27FC236}">
                  <a16:creationId xmlns:a16="http://schemas.microsoft.com/office/drawing/2014/main" id="{4E9346D0-0CEA-4BF0-8D50-129F6DA61E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44" y="1130"/>
              <a:ext cx="11" cy="40"/>
            </a:xfrm>
            <a:prstGeom prst="rect">
              <a:avLst/>
            </a:prstGeom>
            <a:solidFill>
              <a:srgbClr val="0250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55" name="Rectangle 346">
              <a:extLst>
                <a:ext uri="{FF2B5EF4-FFF2-40B4-BE49-F238E27FC236}">
                  <a16:creationId xmlns:a16="http://schemas.microsoft.com/office/drawing/2014/main" id="{038E90EF-BABA-4ECB-A8D9-87CAC77C77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57" y="1130"/>
              <a:ext cx="11" cy="40"/>
            </a:xfrm>
            <a:prstGeom prst="rect">
              <a:avLst/>
            </a:prstGeom>
            <a:solidFill>
              <a:srgbClr val="0250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56" name="Rectangle 347">
              <a:extLst>
                <a:ext uri="{FF2B5EF4-FFF2-40B4-BE49-F238E27FC236}">
                  <a16:creationId xmlns:a16="http://schemas.microsoft.com/office/drawing/2014/main" id="{7BC535C8-AA42-4EB6-AD2D-503A97E477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31" y="1131"/>
              <a:ext cx="11" cy="37"/>
            </a:xfrm>
            <a:prstGeom prst="rect">
              <a:avLst/>
            </a:prstGeom>
            <a:solidFill>
              <a:srgbClr val="0250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57" name="Freeform 348">
              <a:extLst>
                <a:ext uri="{FF2B5EF4-FFF2-40B4-BE49-F238E27FC236}">
                  <a16:creationId xmlns:a16="http://schemas.microsoft.com/office/drawing/2014/main" id="{CC9168CA-8420-4706-901E-E564B6BE4AC5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1" y="1188"/>
              <a:ext cx="11" cy="191"/>
            </a:xfrm>
            <a:custGeom>
              <a:avLst/>
              <a:gdLst>
                <a:gd name="T0" fmla="*/ 12 w 24"/>
                <a:gd name="T1" fmla="*/ 413 h 413"/>
                <a:gd name="T2" fmla="*/ 0 w 24"/>
                <a:gd name="T3" fmla="*/ 402 h 413"/>
                <a:gd name="T4" fmla="*/ 0 w 24"/>
                <a:gd name="T5" fmla="*/ 12 h 413"/>
                <a:gd name="T6" fmla="*/ 12 w 24"/>
                <a:gd name="T7" fmla="*/ 0 h 413"/>
                <a:gd name="T8" fmla="*/ 24 w 24"/>
                <a:gd name="T9" fmla="*/ 12 h 413"/>
                <a:gd name="T10" fmla="*/ 24 w 24"/>
                <a:gd name="T11" fmla="*/ 402 h 413"/>
                <a:gd name="T12" fmla="*/ 12 w 24"/>
                <a:gd name="T13" fmla="*/ 413 h 4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413">
                  <a:moveTo>
                    <a:pt x="12" y="413"/>
                  </a:moveTo>
                  <a:cubicBezTo>
                    <a:pt x="6" y="413"/>
                    <a:pt x="0" y="408"/>
                    <a:pt x="0" y="40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19" y="0"/>
                    <a:pt x="24" y="5"/>
                    <a:pt x="24" y="12"/>
                  </a:cubicBezTo>
                  <a:cubicBezTo>
                    <a:pt x="24" y="402"/>
                    <a:pt x="24" y="402"/>
                    <a:pt x="24" y="402"/>
                  </a:cubicBezTo>
                  <a:cubicBezTo>
                    <a:pt x="24" y="408"/>
                    <a:pt x="19" y="413"/>
                    <a:pt x="12" y="413"/>
                  </a:cubicBezTo>
                </a:path>
              </a:pathLst>
            </a:custGeom>
            <a:solidFill>
              <a:srgbClr val="0250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58" name="Rectangle 349">
              <a:extLst>
                <a:ext uri="{FF2B5EF4-FFF2-40B4-BE49-F238E27FC236}">
                  <a16:creationId xmlns:a16="http://schemas.microsoft.com/office/drawing/2014/main" id="{3FAAC4E0-64B2-4D41-9DC9-9DC9988D1A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97" y="1261"/>
              <a:ext cx="41" cy="11"/>
            </a:xfrm>
            <a:prstGeom prst="rect">
              <a:avLst/>
            </a:prstGeom>
            <a:solidFill>
              <a:srgbClr val="0250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59" name="Rectangle 350">
              <a:extLst>
                <a:ext uri="{FF2B5EF4-FFF2-40B4-BE49-F238E27FC236}">
                  <a16:creationId xmlns:a16="http://schemas.microsoft.com/office/drawing/2014/main" id="{50C9FBA9-347F-4DAC-8FF2-4378E5432A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97" y="1315"/>
              <a:ext cx="41" cy="11"/>
            </a:xfrm>
            <a:prstGeom prst="rect">
              <a:avLst/>
            </a:prstGeom>
            <a:solidFill>
              <a:srgbClr val="0250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60" name="Rectangle 351">
              <a:extLst>
                <a:ext uri="{FF2B5EF4-FFF2-40B4-BE49-F238E27FC236}">
                  <a16:creationId xmlns:a16="http://schemas.microsoft.com/office/drawing/2014/main" id="{4E2628A8-9AE5-44CC-B9F6-4CA4375A9B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97" y="1315"/>
              <a:ext cx="41" cy="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61" name="Freeform 352">
              <a:extLst>
                <a:ext uri="{FF2B5EF4-FFF2-40B4-BE49-F238E27FC236}">
                  <a16:creationId xmlns:a16="http://schemas.microsoft.com/office/drawing/2014/main" id="{1D07A07F-DB58-4866-BBBD-2E5CD1CC1CBD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1" y="1369"/>
              <a:ext cx="52" cy="10"/>
            </a:xfrm>
            <a:custGeom>
              <a:avLst/>
              <a:gdLst>
                <a:gd name="T0" fmla="*/ 100 w 112"/>
                <a:gd name="T1" fmla="*/ 23 h 23"/>
                <a:gd name="T2" fmla="*/ 12 w 112"/>
                <a:gd name="T3" fmla="*/ 23 h 23"/>
                <a:gd name="T4" fmla="*/ 0 w 112"/>
                <a:gd name="T5" fmla="*/ 12 h 23"/>
                <a:gd name="T6" fmla="*/ 12 w 112"/>
                <a:gd name="T7" fmla="*/ 0 h 23"/>
                <a:gd name="T8" fmla="*/ 100 w 112"/>
                <a:gd name="T9" fmla="*/ 0 h 23"/>
                <a:gd name="T10" fmla="*/ 112 w 112"/>
                <a:gd name="T11" fmla="*/ 12 h 23"/>
                <a:gd name="T12" fmla="*/ 100 w 112"/>
                <a:gd name="T13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2" h="23">
                  <a:moveTo>
                    <a:pt x="100" y="23"/>
                  </a:moveTo>
                  <a:cubicBezTo>
                    <a:pt x="12" y="23"/>
                    <a:pt x="12" y="23"/>
                    <a:pt x="12" y="23"/>
                  </a:cubicBezTo>
                  <a:cubicBezTo>
                    <a:pt x="6" y="23"/>
                    <a:pt x="0" y="18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106" y="0"/>
                    <a:pt x="112" y="5"/>
                    <a:pt x="112" y="12"/>
                  </a:cubicBezTo>
                  <a:cubicBezTo>
                    <a:pt x="112" y="18"/>
                    <a:pt x="106" y="23"/>
                    <a:pt x="100" y="23"/>
                  </a:cubicBezTo>
                </a:path>
              </a:pathLst>
            </a:custGeom>
            <a:solidFill>
              <a:srgbClr val="0250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62" name="Rectangle 353">
              <a:extLst>
                <a:ext uri="{FF2B5EF4-FFF2-40B4-BE49-F238E27FC236}">
                  <a16:creationId xmlns:a16="http://schemas.microsoft.com/office/drawing/2014/main" id="{7770515F-4D11-43F5-94C8-2F3EC36F7E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7" y="1305"/>
              <a:ext cx="60" cy="30"/>
            </a:xfrm>
            <a:prstGeom prst="rect">
              <a:avLst/>
            </a:prstGeom>
            <a:solidFill>
              <a:srgbClr val="FFC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63" name="Rectangle 354">
              <a:extLst>
                <a:ext uri="{FF2B5EF4-FFF2-40B4-BE49-F238E27FC236}">
                  <a16:creationId xmlns:a16="http://schemas.microsoft.com/office/drawing/2014/main" id="{FEF33235-1F18-4921-916F-56D9BDFE7B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7" y="1305"/>
              <a:ext cx="60" cy="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64" name="Rectangle 355">
              <a:extLst>
                <a:ext uri="{FF2B5EF4-FFF2-40B4-BE49-F238E27FC236}">
                  <a16:creationId xmlns:a16="http://schemas.microsoft.com/office/drawing/2014/main" id="{EFF82557-76C0-4191-A280-E25E875AA0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7" y="1359"/>
              <a:ext cx="60" cy="31"/>
            </a:xfrm>
            <a:prstGeom prst="rect">
              <a:avLst/>
            </a:prstGeom>
            <a:solidFill>
              <a:srgbClr val="62C3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65" name="Rectangle 356">
              <a:extLst>
                <a:ext uri="{FF2B5EF4-FFF2-40B4-BE49-F238E27FC236}">
                  <a16:creationId xmlns:a16="http://schemas.microsoft.com/office/drawing/2014/main" id="{1CD34E5D-9F6B-4A9D-9109-18AC3C5029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7" y="1359"/>
              <a:ext cx="60" cy="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66" name="Freeform 357">
              <a:extLst>
                <a:ext uri="{FF2B5EF4-FFF2-40B4-BE49-F238E27FC236}">
                  <a16:creationId xmlns:a16="http://schemas.microsoft.com/office/drawing/2014/main" id="{C829366A-A2B0-4A0B-883E-C56AE483DFA0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0" y="1188"/>
              <a:ext cx="11" cy="191"/>
            </a:xfrm>
            <a:custGeom>
              <a:avLst/>
              <a:gdLst>
                <a:gd name="T0" fmla="*/ 11 w 23"/>
                <a:gd name="T1" fmla="*/ 413 h 413"/>
                <a:gd name="T2" fmla="*/ 0 w 23"/>
                <a:gd name="T3" fmla="*/ 402 h 413"/>
                <a:gd name="T4" fmla="*/ 0 w 23"/>
                <a:gd name="T5" fmla="*/ 12 h 413"/>
                <a:gd name="T6" fmla="*/ 11 w 23"/>
                <a:gd name="T7" fmla="*/ 0 h 413"/>
                <a:gd name="T8" fmla="*/ 23 w 23"/>
                <a:gd name="T9" fmla="*/ 12 h 413"/>
                <a:gd name="T10" fmla="*/ 23 w 23"/>
                <a:gd name="T11" fmla="*/ 402 h 413"/>
                <a:gd name="T12" fmla="*/ 11 w 23"/>
                <a:gd name="T13" fmla="*/ 413 h 4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413">
                  <a:moveTo>
                    <a:pt x="11" y="413"/>
                  </a:moveTo>
                  <a:cubicBezTo>
                    <a:pt x="5" y="413"/>
                    <a:pt x="0" y="408"/>
                    <a:pt x="0" y="40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402"/>
                    <a:pt x="23" y="402"/>
                    <a:pt x="23" y="402"/>
                  </a:cubicBezTo>
                  <a:cubicBezTo>
                    <a:pt x="23" y="408"/>
                    <a:pt x="18" y="413"/>
                    <a:pt x="11" y="413"/>
                  </a:cubicBezTo>
                  <a:close/>
                </a:path>
              </a:pathLst>
            </a:custGeom>
            <a:solidFill>
              <a:srgbClr val="0250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67" name="Rectangle 358">
              <a:extLst>
                <a:ext uri="{FF2B5EF4-FFF2-40B4-BE49-F238E27FC236}">
                  <a16:creationId xmlns:a16="http://schemas.microsoft.com/office/drawing/2014/main" id="{95F02421-CA09-47C2-817F-C86A1F18A3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35" y="1261"/>
              <a:ext cx="41" cy="11"/>
            </a:xfrm>
            <a:prstGeom prst="rect">
              <a:avLst/>
            </a:prstGeom>
            <a:solidFill>
              <a:srgbClr val="0250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68" name="Rectangle 359">
              <a:extLst>
                <a:ext uri="{FF2B5EF4-FFF2-40B4-BE49-F238E27FC236}">
                  <a16:creationId xmlns:a16="http://schemas.microsoft.com/office/drawing/2014/main" id="{AB56ADD3-1912-4278-95A5-0302FA7C88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35" y="1315"/>
              <a:ext cx="41" cy="11"/>
            </a:xfrm>
            <a:prstGeom prst="rect">
              <a:avLst/>
            </a:prstGeom>
            <a:solidFill>
              <a:srgbClr val="0250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69" name="Freeform 360">
              <a:extLst>
                <a:ext uri="{FF2B5EF4-FFF2-40B4-BE49-F238E27FC236}">
                  <a16:creationId xmlns:a16="http://schemas.microsoft.com/office/drawing/2014/main" id="{EC226DA8-353E-42CD-B298-ECD8DFBA447D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0" y="1369"/>
              <a:ext cx="51" cy="10"/>
            </a:xfrm>
            <a:custGeom>
              <a:avLst/>
              <a:gdLst>
                <a:gd name="T0" fmla="*/ 99 w 111"/>
                <a:gd name="T1" fmla="*/ 23 h 23"/>
                <a:gd name="T2" fmla="*/ 11 w 111"/>
                <a:gd name="T3" fmla="*/ 23 h 23"/>
                <a:gd name="T4" fmla="*/ 0 w 111"/>
                <a:gd name="T5" fmla="*/ 12 h 23"/>
                <a:gd name="T6" fmla="*/ 11 w 111"/>
                <a:gd name="T7" fmla="*/ 0 h 23"/>
                <a:gd name="T8" fmla="*/ 99 w 111"/>
                <a:gd name="T9" fmla="*/ 0 h 23"/>
                <a:gd name="T10" fmla="*/ 111 w 111"/>
                <a:gd name="T11" fmla="*/ 12 h 23"/>
                <a:gd name="T12" fmla="*/ 99 w 111"/>
                <a:gd name="T13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1" h="23">
                  <a:moveTo>
                    <a:pt x="99" y="23"/>
                  </a:moveTo>
                  <a:cubicBezTo>
                    <a:pt x="11" y="23"/>
                    <a:pt x="11" y="23"/>
                    <a:pt x="11" y="23"/>
                  </a:cubicBez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99" y="0"/>
                    <a:pt x="99" y="0"/>
                    <a:pt x="99" y="0"/>
                  </a:cubicBezTo>
                  <a:cubicBezTo>
                    <a:pt x="105" y="0"/>
                    <a:pt x="111" y="5"/>
                    <a:pt x="111" y="12"/>
                  </a:cubicBezTo>
                  <a:cubicBezTo>
                    <a:pt x="111" y="18"/>
                    <a:pt x="105" y="23"/>
                    <a:pt x="99" y="23"/>
                  </a:cubicBezTo>
                  <a:close/>
                </a:path>
              </a:pathLst>
            </a:custGeom>
            <a:solidFill>
              <a:srgbClr val="0250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70" name="Rectangle 361">
              <a:extLst>
                <a:ext uri="{FF2B5EF4-FFF2-40B4-BE49-F238E27FC236}">
                  <a16:creationId xmlns:a16="http://schemas.microsoft.com/office/drawing/2014/main" id="{3BDBBF5A-FFC0-4950-B220-9A2E05F2B2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55" y="1359"/>
              <a:ext cx="60" cy="31"/>
            </a:xfrm>
            <a:prstGeom prst="rect">
              <a:avLst/>
            </a:prstGeom>
            <a:solidFill>
              <a:srgbClr val="FF4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71" name="Freeform 362">
              <a:extLst>
                <a:ext uri="{FF2B5EF4-FFF2-40B4-BE49-F238E27FC236}">
                  <a16:creationId xmlns:a16="http://schemas.microsoft.com/office/drawing/2014/main" id="{F69232D3-1497-47F0-B03B-3CAC41A7C16E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1" y="1188"/>
              <a:ext cx="11" cy="217"/>
            </a:xfrm>
            <a:custGeom>
              <a:avLst/>
              <a:gdLst>
                <a:gd name="T0" fmla="*/ 11 w 23"/>
                <a:gd name="T1" fmla="*/ 468 h 468"/>
                <a:gd name="T2" fmla="*/ 0 w 23"/>
                <a:gd name="T3" fmla="*/ 456 h 468"/>
                <a:gd name="T4" fmla="*/ 0 w 23"/>
                <a:gd name="T5" fmla="*/ 12 h 468"/>
                <a:gd name="T6" fmla="*/ 11 w 23"/>
                <a:gd name="T7" fmla="*/ 0 h 468"/>
                <a:gd name="T8" fmla="*/ 23 w 23"/>
                <a:gd name="T9" fmla="*/ 12 h 468"/>
                <a:gd name="T10" fmla="*/ 23 w 23"/>
                <a:gd name="T11" fmla="*/ 456 h 468"/>
                <a:gd name="T12" fmla="*/ 11 w 23"/>
                <a:gd name="T13" fmla="*/ 468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468">
                  <a:moveTo>
                    <a:pt x="11" y="468"/>
                  </a:moveTo>
                  <a:cubicBezTo>
                    <a:pt x="5" y="468"/>
                    <a:pt x="0" y="463"/>
                    <a:pt x="0" y="456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456"/>
                    <a:pt x="23" y="456"/>
                    <a:pt x="23" y="456"/>
                  </a:cubicBezTo>
                  <a:cubicBezTo>
                    <a:pt x="23" y="463"/>
                    <a:pt x="18" y="468"/>
                    <a:pt x="11" y="468"/>
                  </a:cubicBezTo>
                  <a:close/>
                </a:path>
              </a:pathLst>
            </a:custGeom>
            <a:solidFill>
              <a:srgbClr val="0250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72" name="Rectangle 363">
              <a:extLst>
                <a:ext uri="{FF2B5EF4-FFF2-40B4-BE49-F238E27FC236}">
                  <a16:creationId xmlns:a16="http://schemas.microsoft.com/office/drawing/2014/main" id="{7557053B-B8C8-47D4-8D0E-02ECA3B25C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46" y="1234"/>
              <a:ext cx="41" cy="11"/>
            </a:xfrm>
            <a:prstGeom prst="rect">
              <a:avLst/>
            </a:prstGeom>
            <a:solidFill>
              <a:srgbClr val="0250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73" name="Freeform 364">
              <a:extLst>
                <a:ext uri="{FF2B5EF4-FFF2-40B4-BE49-F238E27FC236}">
                  <a16:creationId xmlns:a16="http://schemas.microsoft.com/office/drawing/2014/main" id="{E6971F12-3A4B-493C-AB29-A6E464D11E51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1" y="1341"/>
              <a:ext cx="52" cy="11"/>
            </a:xfrm>
            <a:custGeom>
              <a:avLst/>
              <a:gdLst>
                <a:gd name="T0" fmla="*/ 99 w 111"/>
                <a:gd name="T1" fmla="*/ 23 h 23"/>
                <a:gd name="T2" fmla="*/ 11 w 111"/>
                <a:gd name="T3" fmla="*/ 23 h 23"/>
                <a:gd name="T4" fmla="*/ 0 w 111"/>
                <a:gd name="T5" fmla="*/ 11 h 23"/>
                <a:gd name="T6" fmla="*/ 11 w 111"/>
                <a:gd name="T7" fmla="*/ 0 h 23"/>
                <a:gd name="T8" fmla="*/ 99 w 111"/>
                <a:gd name="T9" fmla="*/ 0 h 23"/>
                <a:gd name="T10" fmla="*/ 111 w 111"/>
                <a:gd name="T11" fmla="*/ 11 h 23"/>
                <a:gd name="T12" fmla="*/ 99 w 111"/>
                <a:gd name="T13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1" h="23">
                  <a:moveTo>
                    <a:pt x="99" y="23"/>
                  </a:moveTo>
                  <a:cubicBezTo>
                    <a:pt x="11" y="23"/>
                    <a:pt x="11" y="23"/>
                    <a:pt x="11" y="23"/>
                  </a:cubicBezTo>
                  <a:cubicBezTo>
                    <a:pt x="5" y="23"/>
                    <a:pt x="0" y="18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99" y="0"/>
                    <a:pt x="99" y="0"/>
                    <a:pt x="99" y="0"/>
                  </a:cubicBezTo>
                  <a:cubicBezTo>
                    <a:pt x="105" y="0"/>
                    <a:pt x="111" y="5"/>
                    <a:pt x="111" y="11"/>
                  </a:cubicBezTo>
                  <a:cubicBezTo>
                    <a:pt x="111" y="18"/>
                    <a:pt x="105" y="23"/>
                    <a:pt x="99" y="23"/>
                  </a:cubicBezTo>
                  <a:close/>
                </a:path>
              </a:pathLst>
            </a:custGeom>
            <a:solidFill>
              <a:srgbClr val="0250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74" name="Rectangle 365">
              <a:extLst>
                <a:ext uri="{FF2B5EF4-FFF2-40B4-BE49-F238E27FC236}">
                  <a16:creationId xmlns:a16="http://schemas.microsoft.com/office/drawing/2014/main" id="{D1C73CC3-FDA4-46E5-82B7-2B4A2E870A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66" y="1331"/>
              <a:ext cx="61" cy="30"/>
            </a:xfrm>
            <a:prstGeom prst="rect">
              <a:avLst/>
            </a:prstGeom>
            <a:solidFill>
              <a:srgbClr val="FF4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75" name="Freeform 366">
              <a:extLst>
                <a:ext uri="{FF2B5EF4-FFF2-40B4-BE49-F238E27FC236}">
                  <a16:creationId xmlns:a16="http://schemas.microsoft.com/office/drawing/2014/main" id="{A0F6841A-E7D8-433F-A62D-35DD7A93AA27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1" y="1394"/>
              <a:ext cx="52" cy="11"/>
            </a:xfrm>
            <a:custGeom>
              <a:avLst/>
              <a:gdLst>
                <a:gd name="T0" fmla="*/ 99 w 111"/>
                <a:gd name="T1" fmla="*/ 23 h 23"/>
                <a:gd name="T2" fmla="*/ 11 w 111"/>
                <a:gd name="T3" fmla="*/ 23 h 23"/>
                <a:gd name="T4" fmla="*/ 0 w 111"/>
                <a:gd name="T5" fmla="*/ 11 h 23"/>
                <a:gd name="T6" fmla="*/ 11 w 111"/>
                <a:gd name="T7" fmla="*/ 0 h 23"/>
                <a:gd name="T8" fmla="*/ 99 w 111"/>
                <a:gd name="T9" fmla="*/ 0 h 23"/>
                <a:gd name="T10" fmla="*/ 111 w 111"/>
                <a:gd name="T11" fmla="*/ 11 h 23"/>
                <a:gd name="T12" fmla="*/ 99 w 111"/>
                <a:gd name="T13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1" h="23">
                  <a:moveTo>
                    <a:pt x="99" y="23"/>
                  </a:moveTo>
                  <a:cubicBezTo>
                    <a:pt x="11" y="23"/>
                    <a:pt x="11" y="23"/>
                    <a:pt x="11" y="23"/>
                  </a:cubicBezTo>
                  <a:cubicBezTo>
                    <a:pt x="5" y="23"/>
                    <a:pt x="0" y="18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99" y="0"/>
                    <a:pt x="99" y="0"/>
                    <a:pt x="99" y="0"/>
                  </a:cubicBezTo>
                  <a:cubicBezTo>
                    <a:pt x="105" y="0"/>
                    <a:pt x="111" y="5"/>
                    <a:pt x="111" y="11"/>
                  </a:cubicBezTo>
                  <a:cubicBezTo>
                    <a:pt x="111" y="18"/>
                    <a:pt x="105" y="23"/>
                    <a:pt x="99" y="23"/>
                  </a:cubicBezTo>
                  <a:close/>
                </a:path>
              </a:pathLst>
            </a:custGeom>
            <a:solidFill>
              <a:srgbClr val="0250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76" name="Rectangle 367">
              <a:extLst>
                <a:ext uri="{FF2B5EF4-FFF2-40B4-BE49-F238E27FC236}">
                  <a16:creationId xmlns:a16="http://schemas.microsoft.com/office/drawing/2014/main" id="{8A66A2A0-0AFC-478C-B749-3039D046C1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66" y="1384"/>
              <a:ext cx="61" cy="31"/>
            </a:xfrm>
            <a:prstGeom prst="rect">
              <a:avLst/>
            </a:prstGeom>
            <a:solidFill>
              <a:srgbClr val="FF4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77" name="Freeform 368">
              <a:extLst>
                <a:ext uri="{FF2B5EF4-FFF2-40B4-BE49-F238E27FC236}">
                  <a16:creationId xmlns:a16="http://schemas.microsoft.com/office/drawing/2014/main" id="{88DE8173-53C1-4298-A92C-8D4FD0E64026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4" y="1188"/>
              <a:ext cx="10" cy="138"/>
            </a:xfrm>
            <a:custGeom>
              <a:avLst/>
              <a:gdLst>
                <a:gd name="T0" fmla="*/ 12 w 23"/>
                <a:gd name="T1" fmla="*/ 297 h 297"/>
                <a:gd name="T2" fmla="*/ 0 w 23"/>
                <a:gd name="T3" fmla="*/ 285 h 297"/>
                <a:gd name="T4" fmla="*/ 0 w 23"/>
                <a:gd name="T5" fmla="*/ 12 h 297"/>
                <a:gd name="T6" fmla="*/ 12 w 23"/>
                <a:gd name="T7" fmla="*/ 0 h 297"/>
                <a:gd name="T8" fmla="*/ 23 w 23"/>
                <a:gd name="T9" fmla="*/ 12 h 297"/>
                <a:gd name="T10" fmla="*/ 23 w 23"/>
                <a:gd name="T11" fmla="*/ 285 h 297"/>
                <a:gd name="T12" fmla="*/ 12 w 23"/>
                <a:gd name="T13" fmla="*/ 297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297">
                  <a:moveTo>
                    <a:pt x="12" y="297"/>
                  </a:moveTo>
                  <a:cubicBezTo>
                    <a:pt x="5" y="297"/>
                    <a:pt x="0" y="292"/>
                    <a:pt x="0" y="285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285"/>
                    <a:pt x="23" y="285"/>
                    <a:pt x="23" y="285"/>
                  </a:cubicBezTo>
                  <a:cubicBezTo>
                    <a:pt x="23" y="292"/>
                    <a:pt x="18" y="297"/>
                    <a:pt x="12" y="297"/>
                  </a:cubicBezTo>
                  <a:close/>
                </a:path>
              </a:pathLst>
            </a:custGeom>
            <a:solidFill>
              <a:srgbClr val="0250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78" name="Rectangle 369">
              <a:extLst>
                <a:ext uri="{FF2B5EF4-FFF2-40B4-BE49-F238E27FC236}">
                  <a16:creationId xmlns:a16="http://schemas.microsoft.com/office/drawing/2014/main" id="{F7592AAF-74C9-46A9-957A-E5CEB26152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09" y="1261"/>
              <a:ext cx="40" cy="11"/>
            </a:xfrm>
            <a:prstGeom prst="rect">
              <a:avLst/>
            </a:prstGeom>
            <a:solidFill>
              <a:srgbClr val="0250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79" name="Rectangle 370">
              <a:extLst>
                <a:ext uri="{FF2B5EF4-FFF2-40B4-BE49-F238E27FC236}">
                  <a16:creationId xmlns:a16="http://schemas.microsoft.com/office/drawing/2014/main" id="{24FFAF0C-E797-480E-A741-5464C1F426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09" y="1315"/>
              <a:ext cx="40" cy="11"/>
            </a:xfrm>
            <a:prstGeom prst="rect">
              <a:avLst/>
            </a:prstGeom>
            <a:solidFill>
              <a:srgbClr val="0250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80" name="Freeform 371">
              <a:extLst>
                <a:ext uri="{FF2B5EF4-FFF2-40B4-BE49-F238E27FC236}">
                  <a16:creationId xmlns:a16="http://schemas.microsoft.com/office/drawing/2014/main" id="{E363DE8F-773D-415C-932B-B190F6C79C5E}"/>
                </a:ext>
              </a:extLst>
            </p:cNvPr>
            <p:cNvSpPr>
              <a:spLocks/>
            </p:cNvSpPr>
            <p:nvPr/>
          </p:nvSpPr>
          <p:spPr bwMode="auto">
            <a:xfrm>
              <a:off x="4491" y="1167"/>
              <a:ext cx="91" cy="43"/>
            </a:xfrm>
            <a:custGeom>
              <a:avLst/>
              <a:gdLst>
                <a:gd name="T0" fmla="*/ 197 w 197"/>
                <a:gd name="T1" fmla="*/ 46 h 92"/>
                <a:gd name="T2" fmla="*/ 151 w 197"/>
                <a:gd name="T3" fmla="*/ 92 h 92"/>
                <a:gd name="T4" fmla="*/ 45 w 197"/>
                <a:gd name="T5" fmla="*/ 92 h 92"/>
                <a:gd name="T6" fmla="*/ 0 w 197"/>
                <a:gd name="T7" fmla="*/ 46 h 92"/>
                <a:gd name="T8" fmla="*/ 45 w 197"/>
                <a:gd name="T9" fmla="*/ 0 h 92"/>
                <a:gd name="T10" fmla="*/ 151 w 197"/>
                <a:gd name="T11" fmla="*/ 0 h 92"/>
                <a:gd name="T12" fmla="*/ 197 w 197"/>
                <a:gd name="T13" fmla="*/ 46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7" h="92">
                  <a:moveTo>
                    <a:pt x="197" y="46"/>
                  </a:moveTo>
                  <a:cubicBezTo>
                    <a:pt x="197" y="71"/>
                    <a:pt x="176" y="92"/>
                    <a:pt x="151" y="92"/>
                  </a:cubicBezTo>
                  <a:cubicBezTo>
                    <a:pt x="45" y="92"/>
                    <a:pt x="45" y="92"/>
                    <a:pt x="45" y="92"/>
                  </a:cubicBezTo>
                  <a:cubicBezTo>
                    <a:pt x="20" y="92"/>
                    <a:pt x="0" y="71"/>
                    <a:pt x="0" y="46"/>
                  </a:cubicBezTo>
                  <a:cubicBezTo>
                    <a:pt x="0" y="21"/>
                    <a:pt x="20" y="0"/>
                    <a:pt x="45" y="0"/>
                  </a:cubicBezTo>
                  <a:cubicBezTo>
                    <a:pt x="151" y="0"/>
                    <a:pt x="151" y="0"/>
                    <a:pt x="151" y="0"/>
                  </a:cubicBezTo>
                  <a:cubicBezTo>
                    <a:pt x="176" y="0"/>
                    <a:pt x="197" y="21"/>
                    <a:pt x="197" y="46"/>
                  </a:cubicBezTo>
                  <a:close/>
                </a:path>
              </a:pathLst>
            </a:custGeom>
            <a:solidFill>
              <a:srgbClr val="FFC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81" name="Freeform 372">
              <a:extLst>
                <a:ext uri="{FF2B5EF4-FFF2-40B4-BE49-F238E27FC236}">
                  <a16:creationId xmlns:a16="http://schemas.microsoft.com/office/drawing/2014/main" id="{0CBAC2B2-4B32-47C3-B303-157AF18E8515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7" y="1167"/>
              <a:ext cx="91" cy="43"/>
            </a:xfrm>
            <a:custGeom>
              <a:avLst/>
              <a:gdLst>
                <a:gd name="T0" fmla="*/ 197 w 197"/>
                <a:gd name="T1" fmla="*/ 46 h 92"/>
                <a:gd name="T2" fmla="*/ 151 w 197"/>
                <a:gd name="T3" fmla="*/ 92 h 92"/>
                <a:gd name="T4" fmla="*/ 45 w 197"/>
                <a:gd name="T5" fmla="*/ 92 h 92"/>
                <a:gd name="T6" fmla="*/ 0 w 197"/>
                <a:gd name="T7" fmla="*/ 46 h 92"/>
                <a:gd name="T8" fmla="*/ 45 w 197"/>
                <a:gd name="T9" fmla="*/ 0 h 92"/>
                <a:gd name="T10" fmla="*/ 151 w 197"/>
                <a:gd name="T11" fmla="*/ 0 h 92"/>
                <a:gd name="T12" fmla="*/ 197 w 197"/>
                <a:gd name="T13" fmla="*/ 46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7" h="92">
                  <a:moveTo>
                    <a:pt x="197" y="46"/>
                  </a:moveTo>
                  <a:cubicBezTo>
                    <a:pt x="197" y="71"/>
                    <a:pt x="176" y="92"/>
                    <a:pt x="151" y="92"/>
                  </a:cubicBezTo>
                  <a:cubicBezTo>
                    <a:pt x="45" y="92"/>
                    <a:pt x="45" y="92"/>
                    <a:pt x="45" y="92"/>
                  </a:cubicBezTo>
                  <a:cubicBezTo>
                    <a:pt x="20" y="92"/>
                    <a:pt x="0" y="71"/>
                    <a:pt x="0" y="46"/>
                  </a:cubicBezTo>
                  <a:cubicBezTo>
                    <a:pt x="0" y="21"/>
                    <a:pt x="20" y="0"/>
                    <a:pt x="45" y="0"/>
                  </a:cubicBezTo>
                  <a:cubicBezTo>
                    <a:pt x="151" y="0"/>
                    <a:pt x="151" y="0"/>
                    <a:pt x="151" y="0"/>
                  </a:cubicBezTo>
                  <a:cubicBezTo>
                    <a:pt x="176" y="0"/>
                    <a:pt x="197" y="21"/>
                    <a:pt x="197" y="46"/>
                  </a:cubicBezTo>
                  <a:close/>
                </a:path>
              </a:pathLst>
            </a:custGeom>
            <a:solidFill>
              <a:srgbClr val="FFC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82" name="Freeform 373">
              <a:extLst>
                <a:ext uri="{FF2B5EF4-FFF2-40B4-BE49-F238E27FC236}">
                  <a16:creationId xmlns:a16="http://schemas.microsoft.com/office/drawing/2014/main" id="{CB4E003F-2275-4DB3-909D-5439B459233A}"/>
                </a:ext>
              </a:extLst>
            </p:cNvPr>
            <p:cNvSpPr>
              <a:spLocks/>
            </p:cNvSpPr>
            <p:nvPr/>
          </p:nvSpPr>
          <p:spPr bwMode="auto">
            <a:xfrm>
              <a:off x="4830" y="1167"/>
              <a:ext cx="91" cy="43"/>
            </a:xfrm>
            <a:custGeom>
              <a:avLst/>
              <a:gdLst>
                <a:gd name="T0" fmla="*/ 197 w 197"/>
                <a:gd name="T1" fmla="*/ 46 h 92"/>
                <a:gd name="T2" fmla="*/ 151 w 197"/>
                <a:gd name="T3" fmla="*/ 92 h 92"/>
                <a:gd name="T4" fmla="*/ 45 w 197"/>
                <a:gd name="T5" fmla="*/ 92 h 92"/>
                <a:gd name="T6" fmla="*/ 0 w 197"/>
                <a:gd name="T7" fmla="*/ 46 h 92"/>
                <a:gd name="T8" fmla="*/ 45 w 197"/>
                <a:gd name="T9" fmla="*/ 0 h 92"/>
                <a:gd name="T10" fmla="*/ 151 w 197"/>
                <a:gd name="T11" fmla="*/ 0 h 92"/>
                <a:gd name="T12" fmla="*/ 197 w 197"/>
                <a:gd name="T13" fmla="*/ 46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7" h="92">
                  <a:moveTo>
                    <a:pt x="197" y="46"/>
                  </a:moveTo>
                  <a:cubicBezTo>
                    <a:pt x="197" y="71"/>
                    <a:pt x="176" y="92"/>
                    <a:pt x="151" y="92"/>
                  </a:cubicBezTo>
                  <a:cubicBezTo>
                    <a:pt x="45" y="92"/>
                    <a:pt x="45" y="92"/>
                    <a:pt x="45" y="92"/>
                  </a:cubicBezTo>
                  <a:cubicBezTo>
                    <a:pt x="20" y="92"/>
                    <a:pt x="0" y="71"/>
                    <a:pt x="0" y="46"/>
                  </a:cubicBezTo>
                  <a:cubicBezTo>
                    <a:pt x="0" y="21"/>
                    <a:pt x="20" y="0"/>
                    <a:pt x="45" y="0"/>
                  </a:cubicBezTo>
                  <a:cubicBezTo>
                    <a:pt x="151" y="0"/>
                    <a:pt x="151" y="0"/>
                    <a:pt x="151" y="0"/>
                  </a:cubicBezTo>
                  <a:cubicBezTo>
                    <a:pt x="176" y="0"/>
                    <a:pt x="197" y="21"/>
                    <a:pt x="197" y="46"/>
                  </a:cubicBezTo>
                  <a:close/>
                </a:path>
              </a:pathLst>
            </a:custGeom>
            <a:solidFill>
              <a:srgbClr val="FFC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83" name="Freeform 374">
              <a:extLst>
                <a:ext uri="{FF2B5EF4-FFF2-40B4-BE49-F238E27FC236}">
                  <a16:creationId xmlns:a16="http://schemas.microsoft.com/office/drawing/2014/main" id="{94D2AF67-9C23-440F-BEFC-EE5CAEABCDAA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8" y="1033"/>
              <a:ext cx="263" cy="61"/>
            </a:xfrm>
            <a:custGeom>
              <a:avLst/>
              <a:gdLst>
                <a:gd name="T0" fmla="*/ 569 w 569"/>
                <a:gd name="T1" fmla="*/ 69 h 134"/>
                <a:gd name="T2" fmla="*/ 504 w 569"/>
                <a:gd name="T3" fmla="*/ 134 h 134"/>
                <a:gd name="T4" fmla="*/ 65 w 569"/>
                <a:gd name="T5" fmla="*/ 134 h 134"/>
                <a:gd name="T6" fmla="*/ 0 w 569"/>
                <a:gd name="T7" fmla="*/ 69 h 134"/>
                <a:gd name="T8" fmla="*/ 0 w 569"/>
                <a:gd name="T9" fmla="*/ 65 h 134"/>
                <a:gd name="T10" fmla="*/ 65 w 569"/>
                <a:gd name="T11" fmla="*/ 0 h 134"/>
                <a:gd name="T12" fmla="*/ 504 w 569"/>
                <a:gd name="T13" fmla="*/ 0 h 134"/>
                <a:gd name="T14" fmla="*/ 569 w 569"/>
                <a:gd name="T15" fmla="*/ 65 h 134"/>
                <a:gd name="T16" fmla="*/ 569 w 569"/>
                <a:gd name="T17" fmla="*/ 69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69" h="134">
                  <a:moveTo>
                    <a:pt x="569" y="69"/>
                  </a:moveTo>
                  <a:cubicBezTo>
                    <a:pt x="569" y="105"/>
                    <a:pt x="540" y="134"/>
                    <a:pt x="504" y="134"/>
                  </a:cubicBezTo>
                  <a:cubicBezTo>
                    <a:pt x="65" y="134"/>
                    <a:pt x="65" y="134"/>
                    <a:pt x="65" y="134"/>
                  </a:cubicBezTo>
                  <a:cubicBezTo>
                    <a:pt x="29" y="134"/>
                    <a:pt x="0" y="105"/>
                    <a:pt x="0" y="69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0" y="29"/>
                    <a:pt x="29" y="0"/>
                    <a:pt x="65" y="0"/>
                  </a:cubicBezTo>
                  <a:cubicBezTo>
                    <a:pt x="504" y="0"/>
                    <a:pt x="504" y="0"/>
                    <a:pt x="504" y="0"/>
                  </a:cubicBezTo>
                  <a:cubicBezTo>
                    <a:pt x="540" y="0"/>
                    <a:pt x="569" y="29"/>
                    <a:pt x="569" y="65"/>
                  </a:cubicBezTo>
                  <a:lnTo>
                    <a:pt x="569" y="69"/>
                  </a:lnTo>
                  <a:close/>
                </a:path>
              </a:pathLst>
            </a:custGeom>
            <a:solidFill>
              <a:srgbClr val="FF4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84" name="Rectangle 375">
              <a:extLst>
                <a:ext uri="{FF2B5EF4-FFF2-40B4-BE49-F238E27FC236}">
                  <a16:creationId xmlns:a16="http://schemas.microsoft.com/office/drawing/2014/main" id="{E785C3B8-C185-41B5-A45D-94C0C31801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18" y="842"/>
              <a:ext cx="61" cy="73"/>
            </a:xfrm>
            <a:prstGeom prst="rect">
              <a:avLst/>
            </a:prstGeom>
            <a:solidFill>
              <a:srgbClr val="FEA3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85" name="Rectangle 376">
              <a:extLst>
                <a:ext uri="{FF2B5EF4-FFF2-40B4-BE49-F238E27FC236}">
                  <a16:creationId xmlns:a16="http://schemas.microsoft.com/office/drawing/2014/main" id="{D417C332-32D7-4C8E-9764-CABBC9DBDD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49" y="842"/>
              <a:ext cx="30" cy="73"/>
            </a:xfrm>
            <a:prstGeom prst="rect">
              <a:avLst/>
            </a:prstGeom>
            <a:solidFill>
              <a:srgbClr val="FFC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86" name="Rectangle 377">
              <a:extLst>
                <a:ext uri="{FF2B5EF4-FFF2-40B4-BE49-F238E27FC236}">
                  <a16:creationId xmlns:a16="http://schemas.microsoft.com/office/drawing/2014/main" id="{37FCA3A4-022A-4788-8A56-FCEFD236AF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92" y="885"/>
              <a:ext cx="115" cy="60"/>
            </a:xfrm>
            <a:prstGeom prst="rect">
              <a:avLst/>
            </a:prstGeom>
            <a:solidFill>
              <a:srgbClr val="FEA3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87" name="Rectangle 378">
              <a:extLst>
                <a:ext uri="{FF2B5EF4-FFF2-40B4-BE49-F238E27FC236}">
                  <a16:creationId xmlns:a16="http://schemas.microsoft.com/office/drawing/2014/main" id="{5D665B62-9C80-4504-A24A-987C1D82BD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92" y="885"/>
              <a:ext cx="57" cy="60"/>
            </a:xfrm>
            <a:prstGeom prst="rect">
              <a:avLst/>
            </a:prstGeom>
            <a:solidFill>
              <a:srgbClr val="FFC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88" name="Rectangle 379">
              <a:extLst>
                <a:ext uri="{FF2B5EF4-FFF2-40B4-BE49-F238E27FC236}">
                  <a16:creationId xmlns:a16="http://schemas.microsoft.com/office/drawing/2014/main" id="{42B66947-74E9-4506-B6F4-B1B18FB3A8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02" y="1512"/>
              <a:ext cx="71" cy="186"/>
            </a:xfrm>
            <a:prstGeom prst="rect">
              <a:avLst/>
            </a:prstGeom>
            <a:solidFill>
              <a:srgbClr val="FFC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89" name="Rectangle 380">
              <a:extLst>
                <a:ext uri="{FF2B5EF4-FFF2-40B4-BE49-F238E27FC236}">
                  <a16:creationId xmlns:a16="http://schemas.microsoft.com/office/drawing/2014/main" id="{4B5B35D8-6253-4673-A7B2-AB57211914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71" y="1558"/>
              <a:ext cx="70" cy="14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90" name="Rectangle 381">
              <a:extLst>
                <a:ext uri="{FF2B5EF4-FFF2-40B4-BE49-F238E27FC236}">
                  <a16:creationId xmlns:a16="http://schemas.microsoft.com/office/drawing/2014/main" id="{EB4E930A-8460-4B15-A79E-004E5D911B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45" y="1555"/>
              <a:ext cx="70" cy="143"/>
            </a:xfrm>
            <a:prstGeom prst="rect">
              <a:avLst/>
            </a:prstGeom>
            <a:solidFill>
              <a:srgbClr val="0044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91" name="Freeform 382">
              <a:extLst>
                <a:ext uri="{FF2B5EF4-FFF2-40B4-BE49-F238E27FC236}">
                  <a16:creationId xmlns:a16="http://schemas.microsoft.com/office/drawing/2014/main" id="{5042E0CB-1CF3-4D0A-9D58-83C27E03922A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9" y="1500"/>
              <a:ext cx="77" cy="90"/>
            </a:xfrm>
            <a:custGeom>
              <a:avLst/>
              <a:gdLst>
                <a:gd name="T0" fmla="*/ 61 w 77"/>
                <a:gd name="T1" fmla="*/ 0 h 90"/>
                <a:gd name="T2" fmla="*/ 0 w 77"/>
                <a:gd name="T3" fmla="*/ 78 h 90"/>
                <a:gd name="T4" fmla="*/ 16 w 77"/>
                <a:gd name="T5" fmla="*/ 90 h 90"/>
                <a:gd name="T6" fmla="*/ 77 w 77"/>
                <a:gd name="T7" fmla="*/ 12 h 90"/>
                <a:gd name="T8" fmla="*/ 61 w 77"/>
                <a:gd name="T9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7" h="90">
                  <a:moveTo>
                    <a:pt x="61" y="0"/>
                  </a:moveTo>
                  <a:lnTo>
                    <a:pt x="0" y="78"/>
                  </a:lnTo>
                  <a:lnTo>
                    <a:pt x="16" y="90"/>
                  </a:lnTo>
                  <a:lnTo>
                    <a:pt x="77" y="12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rgbClr val="0044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92" name="Freeform 383">
              <a:extLst>
                <a:ext uri="{FF2B5EF4-FFF2-40B4-BE49-F238E27FC236}">
                  <a16:creationId xmlns:a16="http://schemas.microsoft.com/office/drawing/2014/main" id="{5B83849C-0BDB-42FF-9143-E647DA5AE874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9" y="1500"/>
              <a:ext cx="77" cy="90"/>
            </a:xfrm>
            <a:custGeom>
              <a:avLst/>
              <a:gdLst>
                <a:gd name="T0" fmla="*/ 61 w 77"/>
                <a:gd name="T1" fmla="*/ 0 h 90"/>
                <a:gd name="T2" fmla="*/ 0 w 77"/>
                <a:gd name="T3" fmla="*/ 78 h 90"/>
                <a:gd name="T4" fmla="*/ 16 w 77"/>
                <a:gd name="T5" fmla="*/ 90 h 90"/>
                <a:gd name="T6" fmla="*/ 77 w 77"/>
                <a:gd name="T7" fmla="*/ 12 h 90"/>
                <a:gd name="T8" fmla="*/ 61 w 77"/>
                <a:gd name="T9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7" h="90">
                  <a:moveTo>
                    <a:pt x="61" y="0"/>
                  </a:moveTo>
                  <a:lnTo>
                    <a:pt x="0" y="78"/>
                  </a:lnTo>
                  <a:lnTo>
                    <a:pt x="16" y="90"/>
                  </a:lnTo>
                  <a:lnTo>
                    <a:pt x="77" y="12"/>
                  </a:lnTo>
                  <a:lnTo>
                    <a:pt x="6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93" name="Freeform 384">
              <a:extLst>
                <a:ext uri="{FF2B5EF4-FFF2-40B4-BE49-F238E27FC236}">
                  <a16:creationId xmlns:a16="http://schemas.microsoft.com/office/drawing/2014/main" id="{8319F663-447C-4925-8C32-C6F5E0253C38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5" y="1512"/>
              <a:ext cx="77" cy="90"/>
            </a:xfrm>
            <a:custGeom>
              <a:avLst/>
              <a:gdLst>
                <a:gd name="T0" fmla="*/ 77 w 77"/>
                <a:gd name="T1" fmla="*/ 12 h 90"/>
                <a:gd name="T2" fmla="*/ 61 w 77"/>
                <a:gd name="T3" fmla="*/ 0 h 90"/>
                <a:gd name="T4" fmla="*/ 0 w 77"/>
                <a:gd name="T5" fmla="*/ 78 h 90"/>
                <a:gd name="T6" fmla="*/ 16 w 77"/>
                <a:gd name="T7" fmla="*/ 90 h 90"/>
                <a:gd name="T8" fmla="*/ 77 w 77"/>
                <a:gd name="T9" fmla="*/ 12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7" h="90">
                  <a:moveTo>
                    <a:pt x="77" y="12"/>
                  </a:moveTo>
                  <a:lnTo>
                    <a:pt x="61" y="0"/>
                  </a:lnTo>
                  <a:lnTo>
                    <a:pt x="0" y="78"/>
                  </a:lnTo>
                  <a:lnTo>
                    <a:pt x="16" y="90"/>
                  </a:lnTo>
                  <a:lnTo>
                    <a:pt x="77" y="12"/>
                  </a:lnTo>
                  <a:close/>
                </a:path>
              </a:pathLst>
            </a:custGeom>
            <a:solidFill>
              <a:srgbClr val="1346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94" name="Freeform 385">
              <a:extLst>
                <a:ext uri="{FF2B5EF4-FFF2-40B4-BE49-F238E27FC236}">
                  <a16:creationId xmlns:a16="http://schemas.microsoft.com/office/drawing/2014/main" id="{BB793C56-F6BA-4B68-AD43-34606E3F5A66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5" y="1512"/>
              <a:ext cx="77" cy="90"/>
            </a:xfrm>
            <a:custGeom>
              <a:avLst/>
              <a:gdLst>
                <a:gd name="T0" fmla="*/ 77 w 77"/>
                <a:gd name="T1" fmla="*/ 12 h 90"/>
                <a:gd name="T2" fmla="*/ 61 w 77"/>
                <a:gd name="T3" fmla="*/ 0 h 90"/>
                <a:gd name="T4" fmla="*/ 0 w 77"/>
                <a:gd name="T5" fmla="*/ 78 h 90"/>
                <a:gd name="T6" fmla="*/ 16 w 77"/>
                <a:gd name="T7" fmla="*/ 90 h 90"/>
                <a:gd name="T8" fmla="*/ 77 w 77"/>
                <a:gd name="T9" fmla="*/ 12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7" h="90">
                  <a:moveTo>
                    <a:pt x="77" y="12"/>
                  </a:moveTo>
                  <a:lnTo>
                    <a:pt x="61" y="0"/>
                  </a:lnTo>
                  <a:lnTo>
                    <a:pt x="0" y="78"/>
                  </a:lnTo>
                  <a:lnTo>
                    <a:pt x="16" y="90"/>
                  </a:lnTo>
                  <a:lnTo>
                    <a:pt x="77" y="1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95" name="Freeform 386">
              <a:extLst>
                <a:ext uri="{FF2B5EF4-FFF2-40B4-BE49-F238E27FC236}">
                  <a16:creationId xmlns:a16="http://schemas.microsoft.com/office/drawing/2014/main" id="{521B21E5-EE25-4959-97E5-8FE84CF3DE5D}"/>
                </a:ext>
              </a:extLst>
            </p:cNvPr>
            <p:cNvSpPr>
              <a:spLocks/>
            </p:cNvSpPr>
            <p:nvPr/>
          </p:nvSpPr>
          <p:spPr bwMode="auto">
            <a:xfrm>
              <a:off x="4152" y="1542"/>
              <a:ext cx="126" cy="151"/>
            </a:xfrm>
            <a:custGeom>
              <a:avLst/>
              <a:gdLst>
                <a:gd name="T0" fmla="*/ 224 w 273"/>
                <a:gd name="T1" fmla="*/ 0 h 326"/>
                <a:gd name="T2" fmla="*/ 0 w 273"/>
                <a:gd name="T3" fmla="*/ 287 h 326"/>
                <a:gd name="T4" fmla="*/ 50 w 273"/>
                <a:gd name="T5" fmla="*/ 326 h 326"/>
                <a:gd name="T6" fmla="*/ 273 w 273"/>
                <a:gd name="T7" fmla="*/ 39 h 326"/>
                <a:gd name="T8" fmla="*/ 224 w 273"/>
                <a:gd name="T9" fmla="*/ 0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3" h="326">
                  <a:moveTo>
                    <a:pt x="224" y="0"/>
                  </a:moveTo>
                  <a:cubicBezTo>
                    <a:pt x="133" y="82"/>
                    <a:pt x="57" y="179"/>
                    <a:pt x="0" y="287"/>
                  </a:cubicBezTo>
                  <a:cubicBezTo>
                    <a:pt x="20" y="302"/>
                    <a:pt x="35" y="314"/>
                    <a:pt x="50" y="326"/>
                  </a:cubicBezTo>
                  <a:cubicBezTo>
                    <a:pt x="273" y="39"/>
                    <a:pt x="273" y="39"/>
                    <a:pt x="273" y="39"/>
                  </a:cubicBezTo>
                  <a:cubicBezTo>
                    <a:pt x="258" y="27"/>
                    <a:pt x="243" y="16"/>
                    <a:pt x="224" y="0"/>
                  </a:cubicBezTo>
                  <a:close/>
                </a:path>
              </a:pathLst>
            </a:custGeom>
            <a:solidFill>
              <a:srgbClr val="FF4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96" name="Freeform 387">
              <a:extLst>
                <a:ext uri="{FF2B5EF4-FFF2-40B4-BE49-F238E27FC236}">
                  <a16:creationId xmlns:a16="http://schemas.microsoft.com/office/drawing/2014/main" id="{813ECDC2-F624-4F8E-9043-5360A9285466}"/>
                </a:ext>
              </a:extLst>
            </p:cNvPr>
            <p:cNvSpPr>
              <a:spLocks/>
            </p:cNvSpPr>
            <p:nvPr/>
          </p:nvSpPr>
          <p:spPr bwMode="auto">
            <a:xfrm>
              <a:off x="4175" y="1560"/>
              <a:ext cx="127" cy="150"/>
            </a:xfrm>
            <a:custGeom>
              <a:avLst/>
              <a:gdLst>
                <a:gd name="T0" fmla="*/ 273 w 273"/>
                <a:gd name="T1" fmla="*/ 39 h 325"/>
                <a:gd name="T2" fmla="*/ 223 w 273"/>
                <a:gd name="T3" fmla="*/ 0 h 325"/>
                <a:gd name="T4" fmla="*/ 0 w 273"/>
                <a:gd name="T5" fmla="*/ 287 h 325"/>
                <a:gd name="T6" fmla="*/ 49 w 273"/>
                <a:gd name="T7" fmla="*/ 325 h 325"/>
                <a:gd name="T8" fmla="*/ 273 w 273"/>
                <a:gd name="T9" fmla="*/ 39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3" h="325">
                  <a:moveTo>
                    <a:pt x="273" y="39"/>
                  </a:moveTo>
                  <a:cubicBezTo>
                    <a:pt x="253" y="23"/>
                    <a:pt x="238" y="12"/>
                    <a:pt x="223" y="0"/>
                  </a:cubicBezTo>
                  <a:cubicBezTo>
                    <a:pt x="0" y="287"/>
                    <a:pt x="0" y="287"/>
                    <a:pt x="0" y="287"/>
                  </a:cubicBezTo>
                  <a:cubicBezTo>
                    <a:pt x="15" y="298"/>
                    <a:pt x="30" y="310"/>
                    <a:pt x="49" y="325"/>
                  </a:cubicBezTo>
                  <a:cubicBezTo>
                    <a:pt x="140" y="244"/>
                    <a:pt x="216" y="146"/>
                    <a:pt x="273" y="39"/>
                  </a:cubicBezTo>
                  <a:close/>
                </a:path>
              </a:pathLst>
            </a:custGeom>
            <a:solidFill>
              <a:srgbClr val="CC2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97" name="Freeform 388">
              <a:extLst>
                <a:ext uri="{FF2B5EF4-FFF2-40B4-BE49-F238E27FC236}">
                  <a16:creationId xmlns:a16="http://schemas.microsoft.com/office/drawing/2014/main" id="{968F112B-BA51-4C2B-AC51-B96EE1CD7235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0" y="1361"/>
              <a:ext cx="12" cy="16"/>
            </a:xfrm>
            <a:custGeom>
              <a:avLst/>
              <a:gdLst>
                <a:gd name="T0" fmla="*/ 24 w 24"/>
                <a:gd name="T1" fmla="*/ 0 h 35"/>
                <a:gd name="T2" fmla="*/ 19 w 24"/>
                <a:gd name="T3" fmla="*/ 6 h 35"/>
                <a:gd name="T4" fmla="*/ 0 w 24"/>
                <a:gd name="T5" fmla="*/ 35 h 35"/>
                <a:gd name="T6" fmla="*/ 24 w 24"/>
                <a:gd name="T7" fmla="*/ 35 h 35"/>
                <a:gd name="T8" fmla="*/ 24 w 24"/>
                <a:gd name="T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35">
                  <a:moveTo>
                    <a:pt x="24" y="0"/>
                  </a:moveTo>
                  <a:cubicBezTo>
                    <a:pt x="22" y="2"/>
                    <a:pt x="21" y="4"/>
                    <a:pt x="19" y="6"/>
                  </a:cubicBezTo>
                  <a:cubicBezTo>
                    <a:pt x="12" y="15"/>
                    <a:pt x="6" y="25"/>
                    <a:pt x="0" y="35"/>
                  </a:cubicBezTo>
                  <a:cubicBezTo>
                    <a:pt x="24" y="35"/>
                    <a:pt x="24" y="35"/>
                    <a:pt x="24" y="35"/>
                  </a:cubicBezTo>
                  <a:cubicBezTo>
                    <a:pt x="24" y="0"/>
                    <a:pt x="24" y="0"/>
                    <a:pt x="24" y="0"/>
                  </a:cubicBezTo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98" name="Freeform 389">
              <a:extLst>
                <a:ext uri="{FF2B5EF4-FFF2-40B4-BE49-F238E27FC236}">
                  <a16:creationId xmlns:a16="http://schemas.microsoft.com/office/drawing/2014/main" id="{DC054268-A400-43B2-9F90-2A5F8B007102}"/>
                </a:ext>
              </a:extLst>
            </p:cNvPr>
            <p:cNvSpPr>
              <a:spLocks/>
            </p:cNvSpPr>
            <p:nvPr/>
          </p:nvSpPr>
          <p:spPr bwMode="auto">
            <a:xfrm>
              <a:off x="4270" y="1377"/>
              <a:ext cx="32" cy="118"/>
            </a:xfrm>
            <a:custGeom>
              <a:avLst/>
              <a:gdLst>
                <a:gd name="T0" fmla="*/ 69 w 69"/>
                <a:gd name="T1" fmla="*/ 0 h 254"/>
                <a:gd name="T2" fmla="*/ 45 w 69"/>
                <a:gd name="T3" fmla="*/ 0 h 254"/>
                <a:gd name="T4" fmla="*/ 69 w 69"/>
                <a:gd name="T5" fmla="*/ 254 h 254"/>
                <a:gd name="T6" fmla="*/ 69 w 69"/>
                <a:gd name="T7" fmla="*/ 0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9" h="254">
                  <a:moveTo>
                    <a:pt x="69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0" y="82"/>
                    <a:pt x="10" y="183"/>
                    <a:pt x="69" y="254"/>
                  </a:cubicBezTo>
                  <a:cubicBezTo>
                    <a:pt x="69" y="0"/>
                    <a:pt x="69" y="0"/>
                    <a:pt x="69" y="0"/>
                  </a:cubicBezTo>
                </a:path>
              </a:pathLst>
            </a:custGeom>
            <a:solidFill>
              <a:srgbClr val="F0F3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99" name="Freeform 390">
              <a:extLst>
                <a:ext uri="{FF2B5EF4-FFF2-40B4-BE49-F238E27FC236}">
                  <a16:creationId xmlns:a16="http://schemas.microsoft.com/office/drawing/2014/main" id="{899C79BE-7930-4EEF-82AF-4F2F4C7D8921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2" y="1336"/>
              <a:ext cx="30" cy="174"/>
            </a:xfrm>
            <a:custGeom>
              <a:avLst/>
              <a:gdLst>
                <a:gd name="T0" fmla="*/ 65 w 65"/>
                <a:gd name="T1" fmla="*/ 0 h 377"/>
                <a:gd name="T2" fmla="*/ 0 w 65"/>
                <a:gd name="T3" fmla="*/ 54 h 377"/>
                <a:gd name="T4" fmla="*/ 0 w 65"/>
                <a:gd name="T5" fmla="*/ 89 h 377"/>
                <a:gd name="T6" fmla="*/ 0 w 65"/>
                <a:gd name="T7" fmla="*/ 343 h 377"/>
                <a:gd name="T8" fmla="*/ 35 w 65"/>
                <a:gd name="T9" fmla="*/ 377 h 377"/>
                <a:gd name="T10" fmla="*/ 65 w 65"/>
                <a:gd name="T11" fmla="*/ 338 h 377"/>
                <a:gd name="T12" fmla="*/ 65 w 65"/>
                <a:gd name="T13" fmla="*/ 0 h 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5" h="377">
                  <a:moveTo>
                    <a:pt x="65" y="0"/>
                  </a:moveTo>
                  <a:cubicBezTo>
                    <a:pt x="41" y="13"/>
                    <a:pt x="19" y="31"/>
                    <a:pt x="0" y="54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343"/>
                    <a:pt x="0" y="343"/>
                    <a:pt x="0" y="343"/>
                  </a:cubicBezTo>
                  <a:cubicBezTo>
                    <a:pt x="10" y="356"/>
                    <a:pt x="22" y="367"/>
                    <a:pt x="35" y="377"/>
                  </a:cubicBezTo>
                  <a:cubicBezTo>
                    <a:pt x="65" y="338"/>
                    <a:pt x="65" y="338"/>
                    <a:pt x="65" y="338"/>
                  </a:cubicBezTo>
                  <a:cubicBezTo>
                    <a:pt x="65" y="0"/>
                    <a:pt x="65" y="0"/>
                    <a:pt x="65" y="0"/>
                  </a:cubicBezTo>
                </a:path>
              </a:pathLst>
            </a:custGeom>
            <a:solidFill>
              <a:srgbClr val="8EC0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00" name="Freeform 391">
              <a:extLst>
                <a:ext uri="{FF2B5EF4-FFF2-40B4-BE49-F238E27FC236}">
                  <a16:creationId xmlns:a16="http://schemas.microsoft.com/office/drawing/2014/main" id="{A5C9EB37-79CB-40AB-95EA-119669616B8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32" y="1323"/>
              <a:ext cx="114" cy="169"/>
            </a:xfrm>
            <a:custGeom>
              <a:avLst/>
              <a:gdLst>
                <a:gd name="T0" fmla="*/ 159 w 248"/>
                <a:gd name="T1" fmla="*/ 6 h 366"/>
                <a:gd name="T2" fmla="*/ 153 w 248"/>
                <a:gd name="T3" fmla="*/ 6 h 366"/>
                <a:gd name="T4" fmla="*/ 153 w 248"/>
                <a:gd name="T5" fmla="*/ 99 h 366"/>
                <a:gd name="T6" fmla="*/ 184 w 248"/>
                <a:gd name="T7" fmla="*/ 99 h 366"/>
                <a:gd name="T8" fmla="*/ 184 w 248"/>
                <a:gd name="T9" fmla="*/ 77 h 366"/>
                <a:gd name="T10" fmla="*/ 225 w 248"/>
                <a:gd name="T11" fmla="*/ 77 h 366"/>
                <a:gd name="T12" fmla="*/ 248 w 248"/>
                <a:gd name="T13" fmla="*/ 48 h 366"/>
                <a:gd name="T14" fmla="*/ 217 w 248"/>
                <a:gd name="T15" fmla="*/ 27 h 366"/>
                <a:gd name="T16" fmla="*/ 184 w 248"/>
                <a:gd name="T17" fmla="*/ 27 h 366"/>
                <a:gd name="T18" fmla="*/ 184 w 248"/>
                <a:gd name="T19" fmla="*/ 13 h 366"/>
                <a:gd name="T20" fmla="*/ 159 w 248"/>
                <a:gd name="T21" fmla="*/ 6 h 366"/>
                <a:gd name="T22" fmla="*/ 109 w 248"/>
                <a:gd name="T23" fmla="*/ 0 h 366"/>
                <a:gd name="T24" fmla="*/ 0 w 248"/>
                <a:gd name="T25" fmla="*/ 28 h 366"/>
                <a:gd name="T26" fmla="*/ 0 w 248"/>
                <a:gd name="T27" fmla="*/ 366 h 366"/>
                <a:gd name="T28" fmla="*/ 184 w 248"/>
                <a:gd name="T29" fmla="*/ 130 h 366"/>
                <a:gd name="T30" fmla="*/ 184 w 248"/>
                <a:gd name="T31" fmla="*/ 122 h 366"/>
                <a:gd name="T32" fmla="*/ 141 w 248"/>
                <a:gd name="T33" fmla="*/ 122 h 366"/>
                <a:gd name="T34" fmla="*/ 141 w 248"/>
                <a:gd name="T35" fmla="*/ 122 h 366"/>
                <a:gd name="T36" fmla="*/ 129 w 248"/>
                <a:gd name="T37" fmla="*/ 111 h 366"/>
                <a:gd name="T38" fmla="*/ 129 w 248"/>
                <a:gd name="T39" fmla="*/ 1 h 366"/>
                <a:gd name="T40" fmla="*/ 109 w 248"/>
                <a:gd name="T41" fmla="*/ 0 h 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48" h="366">
                  <a:moveTo>
                    <a:pt x="159" y="6"/>
                  </a:moveTo>
                  <a:cubicBezTo>
                    <a:pt x="153" y="6"/>
                    <a:pt x="153" y="6"/>
                    <a:pt x="153" y="6"/>
                  </a:cubicBezTo>
                  <a:cubicBezTo>
                    <a:pt x="153" y="99"/>
                    <a:pt x="153" y="99"/>
                    <a:pt x="153" y="99"/>
                  </a:cubicBezTo>
                  <a:cubicBezTo>
                    <a:pt x="184" y="99"/>
                    <a:pt x="184" y="99"/>
                    <a:pt x="184" y="99"/>
                  </a:cubicBezTo>
                  <a:cubicBezTo>
                    <a:pt x="184" y="77"/>
                    <a:pt x="184" y="77"/>
                    <a:pt x="184" y="77"/>
                  </a:cubicBezTo>
                  <a:cubicBezTo>
                    <a:pt x="225" y="77"/>
                    <a:pt x="225" y="77"/>
                    <a:pt x="225" y="77"/>
                  </a:cubicBezTo>
                  <a:cubicBezTo>
                    <a:pt x="248" y="48"/>
                    <a:pt x="248" y="48"/>
                    <a:pt x="248" y="48"/>
                  </a:cubicBezTo>
                  <a:cubicBezTo>
                    <a:pt x="238" y="40"/>
                    <a:pt x="227" y="33"/>
                    <a:pt x="217" y="27"/>
                  </a:cubicBezTo>
                  <a:cubicBezTo>
                    <a:pt x="184" y="27"/>
                    <a:pt x="184" y="27"/>
                    <a:pt x="184" y="27"/>
                  </a:cubicBezTo>
                  <a:cubicBezTo>
                    <a:pt x="184" y="13"/>
                    <a:pt x="184" y="13"/>
                    <a:pt x="184" y="13"/>
                  </a:cubicBezTo>
                  <a:cubicBezTo>
                    <a:pt x="176" y="10"/>
                    <a:pt x="168" y="8"/>
                    <a:pt x="159" y="6"/>
                  </a:cubicBezTo>
                  <a:moveTo>
                    <a:pt x="109" y="0"/>
                  </a:moveTo>
                  <a:cubicBezTo>
                    <a:pt x="71" y="0"/>
                    <a:pt x="34" y="10"/>
                    <a:pt x="0" y="28"/>
                  </a:cubicBezTo>
                  <a:cubicBezTo>
                    <a:pt x="0" y="366"/>
                    <a:pt x="0" y="366"/>
                    <a:pt x="0" y="366"/>
                  </a:cubicBezTo>
                  <a:cubicBezTo>
                    <a:pt x="184" y="130"/>
                    <a:pt x="184" y="130"/>
                    <a:pt x="184" y="130"/>
                  </a:cubicBezTo>
                  <a:cubicBezTo>
                    <a:pt x="184" y="122"/>
                    <a:pt x="184" y="122"/>
                    <a:pt x="184" y="122"/>
                  </a:cubicBezTo>
                  <a:cubicBezTo>
                    <a:pt x="141" y="122"/>
                    <a:pt x="141" y="122"/>
                    <a:pt x="141" y="122"/>
                  </a:cubicBezTo>
                  <a:cubicBezTo>
                    <a:pt x="141" y="122"/>
                    <a:pt x="141" y="122"/>
                    <a:pt x="141" y="122"/>
                  </a:cubicBezTo>
                  <a:cubicBezTo>
                    <a:pt x="135" y="122"/>
                    <a:pt x="129" y="117"/>
                    <a:pt x="129" y="111"/>
                  </a:cubicBezTo>
                  <a:cubicBezTo>
                    <a:pt x="129" y="1"/>
                    <a:pt x="129" y="1"/>
                    <a:pt x="129" y="1"/>
                  </a:cubicBezTo>
                  <a:cubicBezTo>
                    <a:pt x="123" y="1"/>
                    <a:pt x="116" y="0"/>
                    <a:pt x="109" y="0"/>
                  </a:cubicBezTo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01" name="Freeform 392">
              <a:extLst>
                <a:ext uri="{FF2B5EF4-FFF2-40B4-BE49-F238E27FC236}">
                  <a16:creationId xmlns:a16="http://schemas.microsoft.com/office/drawing/2014/main" id="{59CF0F7C-5CCA-4D35-B90D-85E3F122CFC9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1" y="1323"/>
              <a:ext cx="11" cy="56"/>
            </a:xfrm>
            <a:custGeom>
              <a:avLst/>
              <a:gdLst>
                <a:gd name="T0" fmla="*/ 0 w 24"/>
                <a:gd name="T1" fmla="*/ 0 h 121"/>
                <a:gd name="T2" fmla="*/ 0 w 24"/>
                <a:gd name="T3" fmla="*/ 110 h 121"/>
                <a:gd name="T4" fmla="*/ 12 w 24"/>
                <a:gd name="T5" fmla="*/ 121 h 121"/>
                <a:gd name="T6" fmla="*/ 12 w 24"/>
                <a:gd name="T7" fmla="*/ 121 h 121"/>
                <a:gd name="T8" fmla="*/ 0 w 24"/>
                <a:gd name="T9" fmla="*/ 110 h 121"/>
                <a:gd name="T10" fmla="*/ 12 w 24"/>
                <a:gd name="T11" fmla="*/ 98 h 121"/>
                <a:gd name="T12" fmla="*/ 24 w 24"/>
                <a:gd name="T13" fmla="*/ 98 h 121"/>
                <a:gd name="T14" fmla="*/ 24 w 24"/>
                <a:gd name="T15" fmla="*/ 5 h 121"/>
                <a:gd name="T16" fmla="*/ 12 w 24"/>
                <a:gd name="T17" fmla="*/ 5 h 121"/>
                <a:gd name="T18" fmla="*/ 12 w 24"/>
                <a:gd name="T19" fmla="*/ 2 h 121"/>
                <a:gd name="T20" fmla="*/ 0 w 24"/>
                <a:gd name="T21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" h="121">
                  <a:moveTo>
                    <a:pt x="0" y="0"/>
                  </a:moveTo>
                  <a:cubicBezTo>
                    <a:pt x="0" y="110"/>
                    <a:pt x="0" y="110"/>
                    <a:pt x="0" y="110"/>
                  </a:cubicBezTo>
                  <a:cubicBezTo>
                    <a:pt x="0" y="116"/>
                    <a:pt x="6" y="121"/>
                    <a:pt x="12" y="121"/>
                  </a:cubicBezTo>
                  <a:cubicBezTo>
                    <a:pt x="12" y="121"/>
                    <a:pt x="12" y="121"/>
                    <a:pt x="12" y="121"/>
                  </a:cubicBezTo>
                  <a:cubicBezTo>
                    <a:pt x="6" y="121"/>
                    <a:pt x="0" y="116"/>
                    <a:pt x="0" y="110"/>
                  </a:cubicBezTo>
                  <a:cubicBezTo>
                    <a:pt x="0" y="103"/>
                    <a:pt x="6" y="98"/>
                    <a:pt x="12" y="98"/>
                  </a:cubicBezTo>
                  <a:cubicBezTo>
                    <a:pt x="24" y="98"/>
                    <a:pt x="24" y="98"/>
                    <a:pt x="24" y="98"/>
                  </a:cubicBezTo>
                  <a:cubicBezTo>
                    <a:pt x="24" y="5"/>
                    <a:pt x="24" y="5"/>
                    <a:pt x="24" y="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8" y="1"/>
                    <a:pt x="4" y="1"/>
                    <a:pt x="0" y="0"/>
                  </a:cubicBezTo>
                </a:path>
              </a:pathLst>
            </a:custGeom>
            <a:solidFill>
              <a:srgbClr val="5387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02" name="Freeform 393">
              <a:extLst>
                <a:ext uri="{FF2B5EF4-FFF2-40B4-BE49-F238E27FC236}">
                  <a16:creationId xmlns:a16="http://schemas.microsoft.com/office/drawing/2014/main" id="{864B5CD1-D16F-4AD1-8ADB-64C42906B473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7" y="1324"/>
              <a:ext cx="8" cy="2"/>
            </a:xfrm>
            <a:custGeom>
              <a:avLst/>
              <a:gdLst>
                <a:gd name="T0" fmla="*/ 0 w 18"/>
                <a:gd name="T1" fmla="*/ 0 h 3"/>
                <a:gd name="T2" fmla="*/ 0 w 18"/>
                <a:gd name="T3" fmla="*/ 3 h 3"/>
                <a:gd name="T4" fmla="*/ 12 w 18"/>
                <a:gd name="T5" fmla="*/ 3 h 3"/>
                <a:gd name="T6" fmla="*/ 18 w 18"/>
                <a:gd name="T7" fmla="*/ 3 h 3"/>
                <a:gd name="T8" fmla="*/ 0 w 18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3">
                  <a:moveTo>
                    <a:pt x="0" y="0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2" y="2"/>
                    <a:pt x="6" y="0"/>
                    <a:pt x="0" y="0"/>
                  </a:cubicBezTo>
                </a:path>
              </a:pathLst>
            </a:custGeom>
            <a:solidFill>
              <a:srgbClr val="5387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03" name="Freeform 394">
              <a:extLst>
                <a:ext uri="{FF2B5EF4-FFF2-40B4-BE49-F238E27FC236}">
                  <a16:creationId xmlns:a16="http://schemas.microsoft.com/office/drawing/2014/main" id="{F6938423-8EF3-4CBB-92E3-4B1DBA811DD6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1" y="1369"/>
              <a:ext cx="26" cy="10"/>
            </a:xfrm>
            <a:custGeom>
              <a:avLst/>
              <a:gdLst>
                <a:gd name="T0" fmla="*/ 55 w 55"/>
                <a:gd name="T1" fmla="*/ 0 h 23"/>
                <a:gd name="T2" fmla="*/ 24 w 55"/>
                <a:gd name="T3" fmla="*/ 0 h 23"/>
                <a:gd name="T4" fmla="*/ 12 w 55"/>
                <a:gd name="T5" fmla="*/ 0 h 23"/>
                <a:gd name="T6" fmla="*/ 0 w 55"/>
                <a:gd name="T7" fmla="*/ 12 h 23"/>
                <a:gd name="T8" fmla="*/ 12 w 55"/>
                <a:gd name="T9" fmla="*/ 23 h 23"/>
                <a:gd name="T10" fmla="*/ 12 w 55"/>
                <a:gd name="T11" fmla="*/ 23 h 23"/>
                <a:gd name="T12" fmla="*/ 55 w 55"/>
                <a:gd name="T13" fmla="*/ 23 h 23"/>
                <a:gd name="T14" fmla="*/ 55 w 55"/>
                <a:gd name="T1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" h="23">
                  <a:moveTo>
                    <a:pt x="55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6" y="0"/>
                    <a:pt x="0" y="5"/>
                    <a:pt x="0" y="12"/>
                  </a:cubicBezTo>
                  <a:cubicBezTo>
                    <a:pt x="0" y="18"/>
                    <a:pt x="6" y="23"/>
                    <a:pt x="12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55" y="23"/>
                    <a:pt x="55" y="23"/>
                    <a:pt x="55" y="23"/>
                  </a:cubicBezTo>
                  <a:cubicBezTo>
                    <a:pt x="55" y="0"/>
                    <a:pt x="55" y="0"/>
                    <a:pt x="55" y="0"/>
                  </a:cubicBezTo>
                </a:path>
              </a:pathLst>
            </a:custGeom>
            <a:solidFill>
              <a:srgbClr val="5387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04" name="Freeform 395">
              <a:extLst>
                <a:ext uri="{FF2B5EF4-FFF2-40B4-BE49-F238E27FC236}">
                  <a16:creationId xmlns:a16="http://schemas.microsoft.com/office/drawing/2014/main" id="{41281601-7A5F-464F-9336-5E467DA5C0BC}"/>
                </a:ext>
              </a:extLst>
            </p:cNvPr>
            <p:cNvSpPr>
              <a:spLocks/>
            </p:cNvSpPr>
            <p:nvPr/>
          </p:nvSpPr>
          <p:spPr bwMode="auto">
            <a:xfrm>
              <a:off x="4417" y="1329"/>
              <a:ext cx="15" cy="6"/>
            </a:xfrm>
            <a:custGeom>
              <a:avLst/>
              <a:gdLst>
                <a:gd name="T0" fmla="*/ 0 w 33"/>
                <a:gd name="T1" fmla="*/ 0 h 14"/>
                <a:gd name="T2" fmla="*/ 0 w 33"/>
                <a:gd name="T3" fmla="*/ 14 h 14"/>
                <a:gd name="T4" fmla="*/ 33 w 33"/>
                <a:gd name="T5" fmla="*/ 14 h 14"/>
                <a:gd name="T6" fmla="*/ 0 w 33"/>
                <a:gd name="T7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14">
                  <a:moveTo>
                    <a:pt x="0" y="0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33" y="14"/>
                    <a:pt x="33" y="14"/>
                    <a:pt x="33" y="14"/>
                  </a:cubicBezTo>
                  <a:cubicBezTo>
                    <a:pt x="22" y="9"/>
                    <a:pt x="11" y="4"/>
                    <a:pt x="0" y="0"/>
                  </a:cubicBezTo>
                </a:path>
              </a:pathLst>
            </a:custGeom>
            <a:solidFill>
              <a:srgbClr val="FAD7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05" name="Freeform 396">
              <a:extLst>
                <a:ext uri="{FF2B5EF4-FFF2-40B4-BE49-F238E27FC236}">
                  <a16:creationId xmlns:a16="http://schemas.microsoft.com/office/drawing/2014/main" id="{97E3D78F-D248-4258-B855-36794BCC2656}"/>
                </a:ext>
              </a:extLst>
            </p:cNvPr>
            <p:cNvSpPr>
              <a:spLocks/>
            </p:cNvSpPr>
            <p:nvPr/>
          </p:nvSpPr>
          <p:spPr bwMode="auto">
            <a:xfrm>
              <a:off x="4417" y="1359"/>
              <a:ext cx="19" cy="24"/>
            </a:xfrm>
            <a:custGeom>
              <a:avLst/>
              <a:gdLst>
                <a:gd name="T0" fmla="*/ 19 w 19"/>
                <a:gd name="T1" fmla="*/ 0 h 24"/>
                <a:gd name="T2" fmla="*/ 0 w 19"/>
                <a:gd name="T3" fmla="*/ 0 h 24"/>
                <a:gd name="T4" fmla="*/ 0 w 19"/>
                <a:gd name="T5" fmla="*/ 10 h 24"/>
                <a:gd name="T6" fmla="*/ 0 w 19"/>
                <a:gd name="T7" fmla="*/ 20 h 24"/>
                <a:gd name="T8" fmla="*/ 0 w 19"/>
                <a:gd name="T9" fmla="*/ 24 h 24"/>
                <a:gd name="T10" fmla="*/ 19 w 19"/>
                <a:gd name="T11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24">
                  <a:moveTo>
                    <a:pt x="19" y="0"/>
                  </a:moveTo>
                  <a:lnTo>
                    <a:pt x="0" y="0"/>
                  </a:lnTo>
                  <a:lnTo>
                    <a:pt x="0" y="10"/>
                  </a:lnTo>
                  <a:lnTo>
                    <a:pt x="0" y="20"/>
                  </a:lnTo>
                  <a:lnTo>
                    <a:pt x="0" y="24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92D3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06" name="Freeform 397">
              <a:extLst>
                <a:ext uri="{FF2B5EF4-FFF2-40B4-BE49-F238E27FC236}">
                  <a16:creationId xmlns:a16="http://schemas.microsoft.com/office/drawing/2014/main" id="{331E2DEE-37DD-497A-8B59-B5B7DED0BEA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17" y="1359"/>
              <a:ext cx="19" cy="24"/>
            </a:xfrm>
            <a:custGeom>
              <a:avLst/>
              <a:gdLst>
                <a:gd name="T0" fmla="*/ 19 w 19"/>
                <a:gd name="T1" fmla="*/ 0 h 24"/>
                <a:gd name="T2" fmla="*/ 0 w 19"/>
                <a:gd name="T3" fmla="*/ 0 h 24"/>
                <a:gd name="T4" fmla="*/ 0 w 19"/>
                <a:gd name="T5" fmla="*/ 10 h 24"/>
                <a:gd name="T6" fmla="*/ 0 w 19"/>
                <a:gd name="T7" fmla="*/ 20 h 24"/>
                <a:gd name="T8" fmla="*/ 0 w 19"/>
                <a:gd name="T9" fmla="*/ 24 h 24"/>
                <a:gd name="T10" fmla="*/ 19 w 19"/>
                <a:gd name="T11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24">
                  <a:moveTo>
                    <a:pt x="19" y="0"/>
                  </a:moveTo>
                  <a:lnTo>
                    <a:pt x="0" y="0"/>
                  </a:lnTo>
                  <a:lnTo>
                    <a:pt x="0" y="10"/>
                  </a:lnTo>
                  <a:lnTo>
                    <a:pt x="0" y="20"/>
                  </a:lnTo>
                  <a:lnTo>
                    <a:pt x="0" y="24"/>
                  </a:lnTo>
                  <a:lnTo>
                    <a:pt x="1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07" name="Freeform 398">
              <a:extLst>
                <a:ext uri="{FF2B5EF4-FFF2-40B4-BE49-F238E27FC236}">
                  <a16:creationId xmlns:a16="http://schemas.microsoft.com/office/drawing/2014/main" id="{502479F8-A7E7-48AB-8428-7D6E7C7E8AB4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9" y="1284"/>
              <a:ext cx="221" cy="244"/>
            </a:xfrm>
            <a:custGeom>
              <a:avLst/>
              <a:gdLst>
                <a:gd name="T0" fmla="*/ 171 w 479"/>
                <a:gd name="T1" fmla="*/ 489 h 528"/>
                <a:gd name="T2" fmla="*/ 131 w 479"/>
                <a:gd name="T3" fmla="*/ 172 h 528"/>
                <a:gd name="T4" fmla="*/ 449 w 479"/>
                <a:gd name="T5" fmla="*/ 132 h 528"/>
                <a:gd name="T6" fmla="*/ 479 w 479"/>
                <a:gd name="T7" fmla="*/ 94 h 528"/>
                <a:gd name="T8" fmla="*/ 93 w 479"/>
                <a:gd name="T9" fmla="*/ 142 h 528"/>
                <a:gd name="T10" fmla="*/ 141 w 479"/>
                <a:gd name="T11" fmla="*/ 528 h 528"/>
                <a:gd name="T12" fmla="*/ 171 w 479"/>
                <a:gd name="T13" fmla="*/ 489 h 5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79" h="528">
                  <a:moveTo>
                    <a:pt x="171" y="489"/>
                  </a:moveTo>
                  <a:cubicBezTo>
                    <a:pt x="72" y="412"/>
                    <a:pt x="55" y="270"/>
                    <a:pt x="131" y="172"/>
                  </a:cubicBezTo>
                  <a:cubicBezTo>
                    <a:pt x="208" y="73"/>
                    <a:pt x="350" y="55"/>
                    <a:pt x="449" y="132"/>
                  </a:cubicBezTo>
                  <a:cubicBezTo>
                    <a:pt x="479" y="94"/>
                    <a:pt x="479" y="94"/>
                    <a:pt x="479" y="94"/>
                  </a:cubicBezTo>
                  <a:cubicBezTo>
                    <a:pt x="359" y="0"/>
                    <a:pt x="186" y="22"/>
                    <a:pt x="93" y="142"/>
                  </a:cubicBezTo>
                  <a:cubicBezTo>
                    <a:pt x="0" y="261"/>
                    <a:pt x="21" y="434"/>
                    <a:pt x="141" y="528"/>
                  </a:cubicBezTo>
                  <a:lnTo>
                    <a:pt x="171" y="489"/>
                  </a:lnTo>
                  <a:close/>
                </a:path>
              </a:pathLst>
            </a:custGeom>
            <a:solidFill>
              <a:srgbClr val="FF4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08" name="Freeform 399">
              <a:extLst>
                <a:ext uri="{FF2B5EF4-FFF2-40B4-BE49-F238E27FC236}">
                  <a16:creationId xmlns:a16="http://schemas.microsoft.com/office/drawing/2014/main" id="{60111E92-9F96-4C54-AD69-948629C47856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4" y="1328"/>
              <a:ext cx="221" cy="243"/>
            </a:xfrm>
            <a:custGeom>
              <a:avLst/>
              <a:gdLst>
                <a:gd name="T0" fmla="*/ 338 w 479"/>
                <a:gd name="T1" fmla="*/ 0 h 527"/>
                <a:gd name="T2" fmla="*/ 308 w 479"/>
                <a:gd name="T3" fmla="*/ 38 h 527"/>
                <a:gd name="T4" fmla="*/ 347 w 479"/>
                <a:gd name="T5" fmla="*/ 356 h 527"/>
                <a:gd name="T6" fmla="*/ 30 w 479"/>
                <a:gd name="T7" fmla="*/ 395 h 527"/>
                <a:gd name="T8" fmla="*/ 0 w 479"/>
                <a:gd name="T9" fmla="*/ 434 h 527"/>
                <a:gd name="T10" fmla="*/ 386 w 479"/>
                <a:gd name="T11" fmla="*/ 386 h 527"/>
                <a:gd name="T12" fmla="*/ 338 w 479"/>
                <a:gd name="T13" fmla="*/ 0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79" h="527">
                  <a:moveTo>
                    <a:pt x="338" y="0"/>
                  </a:moveTo>
                  <a:cubicBezTo>
                    <a:pt x="308" y="38"/>
                    <a:pt x="308" y="38"/>
                    <a:pt x="308" y="38"/>
                  </a:cubicBezTo>
                  <a:cubicBezTo>
                    <a:pt x="407" y="115"/>
                    <a:pt x="424" y="257"/>
                    <a:pt x="347" y="356"/>
                  </a:cubicBezTo>
                  <a:cubicBezTo>
                    <a:pt x="271" y="454"/>
                    <a:pt x="129" y="472"/>
                    <a:pt x="30" y="395"/>
                  </a:cubicBezTo>
                  <a:cubicBezTo>
                    <a:pt x="0" y="434"/>
                    <a:pt x="0" y="434"/>
                    <a:pt x="0" y="434"/>
                  </a:cubicBezTo>
                  <a:cubicBezTo>
                    <a:pt x="120" y="527"/>
                    <a:pt x="293" y="505"/>
                    <a:pt x="386" y="386"/>
                  </a:cubicBezTo>
                  <a:cubicBezTo>
                    <a:pt x="479" y="266"/>
                    <a:pt x="458" y="93"/>
                    <a:pt x="338" y="0"/>
                  </a:cubicBezTo>
                  <a:close/>
                </a:path>
              </a:pathLst>
            </a:custGeom>
            <a:solidFill>
              <a:srgbClr val="CC2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09" name="Freeform 400">
              <a:extLst>
                <a:ext uri="{FF2B5EF4-FFF2-40B4-BE49-F238E27FC236}">
                  <a16:creationId xmlns:a16="http://schemas.microsoft.com/office/drawing/2014/main" id="{7B3E4EE1-09A9-4BC3-AF50-0AA67FFE7343}"/>
                </a:ext>
              </a:extLst>
            </p:cNvPr>
            <p:cNvSpPr>
              <a:spLocks/>
            </p:cNvSpPr>
            <p:nvPr/>
          </p:nvSpPr>
          <p:spPr bwMode="auto">
            <a:xfrm>
              <a:off x="4166" y="1693"/>
              <a:ext cx="32" cy="29"/>
            </a:xfrm>
            <a:custGeom>
              <a:avLst/>
              <a:gdLst>
                <a:gd name="T0" fmla="*/ 23 w 32"/>
                <a:gd name="T1" fmla="*/ 29 h 29"/>
                <a:gd name="T2" fmla="*/ 32 w 32"/>
                <a:gd name="T3" fmla="*/ 17 h 29"/>
                <a:gd name="T4" fmla="*/ 9 w 32"/>
                <a:gd name="T5" fmla="*/ 0 h 29"/>
                <a:gd name="T6" fmla="*/ 0 w 32"/>
                <a:gd name="T7" fmla="*/ 11 h 29"/>
                <a:gd name="T8" fmla="*/ 23 w 32"/>
                <a:gd name="T9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29">
                  <a:moveTo>
                    <a:pt x="23" y="29"/>
                  </a:moveTo>
                  <a:lnTo>
                    <a:pt x="32" y="17"/>
                  </a:lnTo>
                  <a:lnTo>
                    <a:pt x="9" y="0"/>
                  </a:lnTo>
                  <a:lnTo>
                    <a:pt x="0" y="11"/>
                  </a:lnTo>
                  <a:lnTo>
                    <a:pt x="23" y="29"/>
                  </a:lnTo>
                  <a:close/>
                </a:path>
              </a:pathLst>
            </a:custGeom>
            <a:solidFill>
              <a:srgbClr val="FFA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10" name="Freeform 401">
              <a:extLst>
                <a:ext uri="{FF2B5EF4-FFF2-40B4-BE49-F238E27FC236}">
                  <a16:creationId xmlns:a16="http://schemas.microsoft.com/office/drawing/2014/main" id="{79D7BCEF-0263-4974-8FF1-4F269E6FB239}"/>
                </a:ext>
              </a:extLst>
            </p:cNvPr>
            <p:cNvSpPr>
              <a:spLocks/>
            </p:cNvSpPr>
            <p:nvPr/>
          </p:nvSpPr>
          <p:spPr bwMode="auto">
            <a:xfrm>
              <a:off x="4143" y="1674"/>
              <a:ext cx="32" cy="30"/>
            </a:xfrm>
            <a:custGeom>
              <a:avLst/>
              <a:gdLst>
                <a:gd name="T0" fmla="*/ 0 w 32"/>
                <a:gd name="T1" fmla="*/ 12 h 30"/>
                <a:gd name="T2" fmla="*/ 23 w 32"/>
                <a:gd name="T3" fmla="*/ 30 h 30"/>
                <a:gd name="T4" fmla="*/ 32 w 32"/>
                <a:gd name="T5" fmla="*/ 19 h 30"/>
                <a:gd name="T6" fmla="*/ 9 w 32"/>
                <a:gd name="T7" fmla="*/ 0 h 30"/>
                <a:gd name="T8" fmla="*/ 0 w 32"/>
                <a:gd name="T9" fmla="*/ 1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0">
                  <a:moveTo>
                    <a:pt x="0" y="12"/>
                  </a:moveTo>
                  <a:lnTo>
                    <a:pt x="23" y="30"/>
                  </a:lnTo>
                  <a:lnTo>
                    <a:pt x="32" y="19"/>
                  </a:lnTo>
                  <a:lnTo>
                    <a:pt x="9" y="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FFC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11" name="Freeform 402">
              <a:extLst>
                <a:ext uri="{FF2B5EF4-FFF2-40B4-BE49-F238E27FC236}">
                  <a16:creationId xmlns:a16="http://schemas.microsoft.com/office/drawing/2014/main" id="{B439A54D-1703-47C1-9AA4-E6057ABCD4C9}"/>
                </a:ext>
              </a:extLst>
            </p:cNvPr>
            <p:cNvSpPr>
              <a:spLocks/>
            </p:cNvSpPr>
            <p:nvPr/>
          </p:nvSpPr>
          <p:spPr bwMode="auto">
            <a:xfrm>
              <a:off x="4278" y="1548"/>
              <a:ext cx="33" cy="30"/>
            </a:xfrm>
            <a:custGeom>
              <a:avLst/>
              <a:gdLst>
                <a:gd name="T0" fmla="*/ 33 w 33"/>
                <a:gd name="T1" fmla="*/ 18 h 30"/>
                <a:gd name="T2" fmla="*/ 10 w 33"/>
                <a:gd name="T3" fmla="*/ 0 h 30"/>
                <a:gd name="T4" fmla="*/ 0 w 33"/>
                <a:gd name="T5" fmla="*/ 12 h 30"/>
                <a:gd name="T6" fmla="*/ 24 w 33"/>
                <a:gd name="T7" fmla="*/ 30 h 30"/>
                <a:gd name="T8" fmla="*/ 33 w 33"/>
                <a:gd name="T9" fmla="*/ 18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0">
                  <a:moveTo>
                    <a:pt x="33" y="18"/>
                  </a:moveTo>
                  <a:lnTo>
                    <a:pt x="10" y="0"/>
                  </a:lnTo>
                  <a:lnTo>
                    <a:pt x="0" y="12"/>
                  </a:lnTo>
                  <a:lnTo>
                    <a:pt x="24" y="30"/>
                  </a:lnTo>
                  <a:lnTo>
                    <a:pt x="33" y="18"/>
                  </a:lnTo>
                  <a:close/>
                </a:path>
              </a:pathLst>
            </a:custGeom>
            <a:solidFill>
              <a:srgbClr val="FFA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12" name="Freeform 403">
              <a:extLst>
                <a:ext uri="{FF2B5EF4-FFF2-40B4-BE49-F238E27FC236}">
                  <a16:creationId xmlns:a16="http://schemas.microsoft.com/office/drawing/2014/main" id="{B322F7E4-AA46-422E-ABC6-8A4F3F639295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6" y="1530"/>
              <a:ext cx="32" cy="30"/>
            </a:xfrm>
            <a:custGeom>
              <a:avLst/>
              <a:gdLst>
                <a:gd name="T0" fmla="*/ 9 w 32"/>
                <a:gd name="T1" fmla="*/ 0 h 30"/>
                <a:gd name="T2" fmla="*/ 0 w 32"/>
                <a:gd name="T3" fmla="*/ 12 h 30"/>
                <a:gd name="T4" fmla="*/ 22 w 32"/>
                <a:gd name="T5" fmla="*/ 30 h 30"/>
                <a:gd name="T6" fmla="*/ 32 w 32"/>
                <a:gd name="T7" fmla="*/ 18 h 30"/>
                <a:gd name="T8" fmla="*/ 9 w 32"/>
                <a:gd name="T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0">
                  <a:moveTo>
                    <a:pt x="9" y="0"/>
                  </a:moveTo>
                  <a:lnTo>
                    <a:pt x="0" y="12"/>
                  </a:lnTo>
                  <a:lnTo>
                    <a:pt x="22" y="30"/>
                  </a:lnTo>
                  <a:lnTo>
                    <a:pt x="32" y="18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C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08" name="Rounded Rectangle 7">
            <a:extLst>
              <a:ext uri="{FF2B5EF4-FFF2-40B4-BE49-F238E27FC236}">
                <a16:creationId xmlns:a16="http://schemas.microsoft.com/office/drawing/2014/main" id="{4314235D-8984-4E8E-8676-B9375810BF29}"/>
              </a:ext>
            </a:extLst>
          </p:cNvPr>
          <p:cNvSpPr/>
          <p:nvPr/>
        </p:nvSpPr>
        <p:spPr>
          <a:xfrm>
            <a:off x="398440" y="425342"/>
            <a:ext cx="1684599" cy="413563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700" dirty="0"/>
              <a:t>LOGO</a:t>
            </a:r>
            <a:endParaRPr lang="ko-KR" altLang="en-US" sz="2700" dirty="0"/>
          </a:p>
        </p:txBody>
      </p:sp>
      <p:sp>
        <p:nvSpPr>
          <p:cNvPr id="209" name="TextBox 3">
            <a:hlinkClick r:id="rId4"/>
            <a:extLst>
              <a:ext uri="{FF2B5EF4-FFF2-40B4-BE49-F238E27FC236}">
                <a16:creationId xmlns:a16="http://schemas.microsoft.com/office/drawing/2014/main" id="{CA357404-8621-4C12-AEF2-C7A6604F09A2}"/>
              </a:ext>
            </a:extLst>
          </p:cNvPr>
          <p:cNvSpPr txBox="1"/>
          <p:nvPr/>
        </p:nvSpPr>
        <p:spPr>
          <a:xfrm>
            <a:off x="266577" y="6476996"/>
            <a:ext cx="51696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>
                <a:solidFill>
                  <a:schemeClr val="tx1">
                    <a:lumMod val="50000"/>
                    <a:lumOff val="50000"/>
                  </a:schemeClr>
                </a:solidFill>
                <a:cs typeface="Arial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https://www.jpppt.com</a:t>
            </a:r>
            <a:endParaRPr lang="ko-KR" altLang="en-US" sz="1000" dirty="0">
              <a:solidFill>
                <a:schemeClr val="tx1">
                  <a:lumMod val="50000"/>
                  <a:lumOff val="50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6245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:ahyp="http://schemas.microsoft.com/office/drawing/2018/hyperlinkcolor" xmlns:a14="http://schemas.microsoft.com/office/drawing/2010/main" xmlns:a16="http://schemas.microsoft.com/office/drawing/2014/main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ExtraShape">
            <a:extLst>
              <a:ext uri="{FF2B5EF4-FFF2-40B4-BE49-F238E27FC236}">
                <a16:creationId xmlns:a16="http://schemas.microsoft.com/office/drawing/2014/main" id="{B6482275-836D-4C69-B481-5CFC98E24944}"/>
              </a:ext>
            </a:extLst>
          </p:cNvPr>
          <p:cNvCxnSpPr>
            <a:cxnSpLocks/>
          </p:cNvCxnSpPr>
          <p:nvPr/>
        </p:nvCxnSpPr>
        <p:spPr>
          <a:xfrm>
            <a:off x="2070660" y="5041995"/>
            <a:ext cx="8050680" cy="0"/>
          </a:xfrm>
          <a:prstGeom prst="line">
            <a:avLst/>
          </a:prstGeom>
          <a:ln w="38100" cap="rnd">
            <a:solidFill>
              <a:schemeClr val="tx2">
                <a:lumMod val="60000"/>
                <a:lumOff val="4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lativeShape1">
            <a:extLst>
              <a:ext uri="{FF2B5EF4-FFF2-40B4-BE49-F238E27FC236}">
                <a16:creationId xmlns:a16="http://schemas.microsoft.com/office/drawing/2014/main" id="{11407AB5-2B57-4664-BF58-5DD0F12A9535}"/>
              </a:ext>
            </a:extLst>
          </p:cNvPr>
          <p:cNvSpPr/>
          <p:nvPr/>
        </p:nvSpPr>
        <p:spPr bwMode="auto">
          <a:xfrm>
            <a:off x="3539671" y="1893917"/>
            <a:ext cx="1531951" cy="3148078"/>
          </a:xfrm>
          <a:prstGeom prst="triangle">
            <a:avLst/>
          </a:prstGeom>
          <a:noFill/>
          <a:ln>
            <a:noFill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7" name="ValueShape1">
            <a:extLst>
              <a:ext uri="{FF2B5EF4-FFF2-40B4-BE49-F238E27FC236}">
                <a16:creationId xmlns:a16="http://schemas.microsoft.com/office/drawing/2014/main" id="{5F828A4E-D650-4BF5-8324-400A12B262B8}"/>
              </a:ext>
            </a:extLst>
          </p:cNvPr>
          <p:cNvSpPr/>
          <p:nvPr/>
        </p:nvSpPr>
        <p:spPr bwMode="auto">
          <a:xfrm>
            <a:off x="3539671" y="3407416"/>
            <a:ext cx="1531951" cy="1634579"/>
          </a:xfrm>
          <a:prstGeom prst="triangle">
            <a:avLst/>
          </a:prstGeom>
          <a:solidFill>
            <a:schemeClr val="accent1">
              <a:lumMod val="100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8" name="RelativeShape2">
            <a:extLst>
              <a:ext uri="{FF2B5EF4-FFF2-40B4-BE49-F238E27FC236}">
                <a16:creationId xmlns:a16="http://schemas.microsoft.com/office/drawing/2014/main" id="{EA5AEB02-C1DD-42E4-BB09-BABE2911BC0C}"/>
              </a:ext>
            </a:extLst>
          </p:cNvPr>
          <p:cNvSpPr/>
          <p:nvPr/>
        </p:nvSpPr>
        <p:spPr bwMode="auto">
          <a:xfrm>
            <a:off x="4739653" y="1893915"/>
            <a:ext cx="1514189" cy="3148079"/>
          </a:xfrm>
          <a:prstGeom prst="triangle">
            <a:avLst/>
          </a:prstGeom>
          <a:noFill/>
          <a:ln>
            <a:noFill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9" name="ValueShape2">
            <a:extLst>
              <a:ext uri="{FF2B5EF4-FFF2-40B4-BE49-F238E27FC236}">
                <a16:creationId xmlns:a16="http://schemas.microsoft.com/office/drawing/2014/main" id="{3406C405-68D2-4169-9E77-9805C295933D}"/>
              </a:ext>
            </a:extLst>
          </p:cNvPr>
          <p:cNvSpPr/>
          <p:nvPr/>
        </p:nvSpPr>
        <p:spPr bwMode="auto">
          <a:xfrm>
            <a:off x="4739653" y="2741475"/>
            <a:ext cx="1514189" cy="2300519"/>
          </a:xfrm>
          <a:prstGeom prst="triangle">
            <a:avLst/>
          </a:prstGeom>
          <a:solidFill>
            <a:schemeClr val="accent2">
              <a:lumMod val="100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0" name="RelativeShape3">
            <a:extLst>
              <a:ext uri="{FF2B5EF4-FFF2-40B4-BE49-F238E27FC236}">
                <a16:creationId xmlns:a16="http://schemas.microsoft.com/office/drawing/2014/main" id="{493277DE-AFB2-4B0F-B6F2-194BFAF0C729}"/>
              </a:ext>
            </a:extLst>
          </p:cNvPr>
          <p:cNvSpPr/>
          <p:nvPr/>
        </p:nvSpPr>
        <p:spPr bwMode="auto">
          <a:xfrm>
            <a:off x="6123214" y="1893918"/>
            <a:ext cx="1509485" cy="3148078"/>
          </a:xfrm>
          <a:prstGeom prst="triangle">
            <a:avLst/>
          </a:prstGeom>
          <a:noFill/>
          <a:ln>
            <a:noFill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1" name="ValueShape3">
            <a:extLst>
              <a:ext uri="{FF2B5EF4-FFF2-40B4-BE49-F238E27FC236}">
                <a16:creationId xmlns:a16="http://schemas.microsoft.com/office/drawing/2014/main" id="{B30969DE-51BA-4910-8F19-40626750E0F2}"/>
              </a:ext>
            </a:extLst>
          </p:cNvPr>
          <p:cNvSpPr/>
          <p:nvPr/>
        </p:nvSpPr>
        <p:spPr bwMode="auto">
          <a:xfrm>
            <a:off x="6123214" y="3467957"/>
            <a:ext cx="1509485" cy="1574039"/>
          </a:xfrm>
          <a:prstGeom prst="triangle">
            <a:avLst/>
          </a:prstGeom>
          <a:solidFill>
            <a:schemeClr val="accent5">
              <a:lumMod val="100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2" name="RelativeShape4">
            <a:extLst>
              <a:ext uri="{FF2B5EF4-FFF2-40B4-BE49-F238E27FC236}">
                <a16:creationId xmlns:a16="http://schemas.microsoft.com/office/drawing/2014/main" id="{3794BAC0-4424-48C0-9205-2CD75D2EC610}"/>
              </a:ext>
            </a:extLst>
          </p:cNvPr>
          <p:cNvSpPr/>
          <p:nvPr/>
        </p:nvSpPr>
        <p:spPr bwMode="auto">
          <a:xfrm>
            <a:off x="7436062" y="1893917"/>
            <a:ext cx="1531951" cy="3148078"/>
          </a:xfrm>
          <a:prstGeom prst="triangle">
            <a:avLst/>
          </a:prstGeom>
          <a:noFill/>
          <a:ln>
            <a:noFill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3" name="ValueShape4">
            <a:extLst>
              <a:ext uri="{FF2B5EF4-FFF2-40B4-BE49-F238E27FC236}">
                <a16:creationId xmlns:a16="http://schemas.microsoft.com/office/drawing/2014/main" id="{96331D9C-4C64-4123-A76B-9670D3FA5ABD}"/>
              </a:ext>
            </a:extLst>
          </p:cNvPr>
          <p:cNvSpPr/>
          <p:nvPr/>
        </p:nvSpPr>
        <p:spPr bwMode="auto">
          <a:xfrm>
            <a:off x="7436062" y="2499317"/>
            <a:ext cx="1531951" cy="2542678"/>
          </a:xfrm>
          <a:prstGeom prst="triangle">
            <a:avLst/>
          </a:prstGeom>
          <a:solidFill>
            <a:schemeClr val="accent6">
              <a:lumMod val="100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4" name="ValueText1">
            <a:extLst>
              <a:ext uri="{FF2B5EF4-FFF2-40B4-BE49-F238E27FC236}">
                <a16:creationId xmlns:a16="http://schemas.microsoft.com/office/drawing/2014/main" id="{C55734C8-7016-4100-A667-00ED8FB740EE}"/>
              </a:ext>
            </a:extLst>
          </p:cNvPr>
          <p:cNvSpPr txBox="1"/>
          <p:nvPr/>
        </p:nvSpPr>
        <p:spPr>
          <a:xfrm>
            <a:off x="3995699" y="2859923"/>
            <a:ext cx="619896" cy="456244"/>
          </a:xfrm>
          <a:prstGeom prst="rect">
            <a:avLst/>
          </a:prstGeom>
          <a:noFill/>
          <a:ln>
            <a:noFill/>
          </a:ln>
        </p:spPr>
        <p:txBody>
          <a:bodyPr wrap="none" tIns="90000" bIns="90000" anchor="ctr" anchorCtr="0">
            <a:prstTxWarp prst="textPlain">
              <a:avLst/>
            </a:prstTxWarp>
            <a:noAutofit/>
          </a:bodyPr>
          <a:lstStyle/>
          <a:p>
            <a:r>
              <a:rPr lang="en-US" sz="1600">
                <a:cs typeface="+mn-ea"/>
                <a:sym typeface="+mn-lt"/>
              </a:rPr>
              <a:t>52%</a:t>
            </a:r>
          </a:p>
        </p:txBody>
      </p:sp>
      <p:sp>
        <p:nvSpPr>
          <p:cNvPr id="15" name="ValueText2">
            <a:extLst>
              <a:ext uri="{FF2B5EF4-FFF2-40B4-BE49-F238E27FC236}">
                <a16:creationId xmlns:a16="http://schemas.microsoft.com/office/drawing/2014/main" id="{00E71B36-A761-4450-8C6D-A87BAB827E7A}"/>
              </a:ext>
            </a:extLst>
          </p:cNvPr>
          <p:cNvSpPr txBox="1"/>
          <p:nvPr/>
        </p:nvSpPr>
        <p:spPr>
          <a:xfrm>
            <a:off x="5186799" y="2193982"/>
            <a:ext cx="619896" cy="456244"/>
          </a:xfrm>
          <a:prstGeom prst="rect">
            <a:avLst/>
          </a:prstGeom>
          <a:noFill/>
          <a:ln>
            <a:noFill/>
          </a:ln>
        </p:spPr>
        <p:txBody>
          <a:bodyPr wrap="none" tIns="90000" bIns="90000" anchor="ctr" anchorCtr="0">
            <a:prstTxWarp prst="textPlain">
              <a:avLst/>
            </a:prstTxWarp>
            <a:noAutofit/>
          </a:bodyPr>
          <a:lstStyle/>
          <a:p>
            <a:r>
              <a:rPr lang="en-US" sz="1600">
                <a:cs typeface="+mn-ea"/>
                <a:sym typeface="+mn-lt"/>
              </a:rPr>
              <a:t>73%</a:t>
            </a:r>
          </a:p>
        </p:txBody>
      </p:sp>
      <p:sp>
        <p:nvSpPr>
          <p:cNvPr id="16" name="ValueText3">
            <a:extLst>
              <a:ext uri="{FF2B5EF4-FFF2-40B4-BE49-F238E27FC236}">
                <a16:creationId xmlns:a16="http://schemas.microsoft.com/office/drawing/2014/main" id="{F3F39B65-BD7F-4CDA-BB73-65C86C182B67}"/>
              </a:ext>
            </a:extLst>
          </p:cNvPr>
          <p:cNvSpPr txBox="1"/>
          <p:nvPr/>
        </p:nvSpPr>
        <p:spPr>
          <a:xfrm>
            <a:off x="6568008" y="2920464"/>
            <a:ext cx="619896" cy="456244"/>
          </a:xfrm>
          <a:prstGeom prst="rect">
            <a:avLst/>
          </a:prstGeom>
          <a:noFill/>
          <a:ln>
            <a:noFill/>
          </a:ln>
        </p:spPr>
        <p:txBody>
          <a:bodyPr wrap="none" tIns="90000" bIns="90000" anchor="ctr" anchorCtr="0">
            <a:prstTxWarp prst="textPlain">
              <a:avLst/>
            </a:prstTxWarp>
            <a:noAutofit/>
          </a:bodyPr>
          <a:lstStyle/>
          <a:p>
            <a:r>
              <a:rPr lang="en-US" sz="1600">
                <a:cs typeface="+mn-ea"/>
                <a:sym typeface="+mn-lt"/>
              </a:rPr>
              <a:t>50%</a:t>
            </a:r>
          </a:p>
        </p:txBody>
      </p:sp>
      <p:sp>
        <p:nvSpPr>
          <p:cNvPr id="17" name="ValueText4">
            <a:extLst>
              <a:ext uri="{FF2B5EF4-FFF2-40B4-BE49-F238E27FC236}">
                <a16:creationId xmlns:a16="http://schemas.microsoft.com/office/drawing/2014/main" id="{1B999704-744A-44CB-B3F5-952EA7AC797B}"/>
              </a:ext>
            </a:extLst>
          </p:cNvPr>
          <p:cNvSpPr txBox="1"/>
          <p:nvPr/>
        </p:nvSpPr>
        <p:spPr>
          <a:xfrm>
            <a:off x="7892089" y="1951824"/>
            <a:ext cx="619896" cy="456244"/>
          </a:xfrm>
          <a:prstGeom prst="rect">
            <a:avLst/>
          </a:prstGeom>
          <a:noFill/>
          <a:ln>
            <a:noFill/>
          </a:ln>
        </p:spPr>
        <p:txBody>
          <a:bodyPr wrap="none" tIns="90000" bIns="90000" anchor="ctr" anchorCtr="0">
            <a:prstTxWarp prst="textPlain">
              <a:avLst/>
            </a:prstTxWarp>
            <a:noAutofit/>
          </a:bodyPr>
          <a:lstStyle/>
          <a:p>
            <a:r>
              <a:rPr lang="en-US" sz="1600">
                <a:cs typeface="+mn-ea"/>
                <a:sym typeface="+mn-lt"/>
              </a:rPr>
              <a:t>81%</a:t>
            </a:r>
          </a:p>
        </p:txBody>
      </p:sp>
      <p:sp>
        <p:nvSpPr>
          <p:cNvPr id="18" name="CustomText">
            <a:extLst>
              <a:ext uri="{FF2B5EF4-FFF2-40B4-BE49-F238E27FC236}">
                <a16:creationId xmlns:a16="http://schemas.microsoft.com/office/drawing/2014/main" id="{8D14AF03-3D34-4490-A0BE-821AA3E07443}"/>
              </a:ext>
            </a:extLst>
          </p:cNvPr>
          <p:cNvSpPr/>
          <p:nvPr/>
        </p:nvSpPr>
        <p:spPr>
          <a:xfrm>
            <a:off x="3572535" y="5173810"/>
            <a:ext cx="1312848" cy="394816"/>
          </a:xfrm>
          <a:prstGeom prst="rect">
            <a:avLst/>
          </a:prstGeom>
          <a:noFill/>
        </p:spPr>
        <p:txBody>
          <a:bodyPr wrap="square" lIns="90000" tIns="46800" rIns="90000" bIns="46800" anchor="t" anchorCtr="0">
            <a:normAutofit fontScale="77500" lnSpcReduction="20000"/>
          </a:bodyPr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kern="1200" cap="none" normalizeH="0" baseline="0" noProof="0" dirty="0">
                <a:effectLst/>
                <a:uLnTx/>
                <a:uFillTx/>
                <a:cs typeface="+mn-ea"/>
                <a:sym typeface="+mn-lt"/>
              </a:rPr>
              <a:t>Enter the title</a:t>
            </a:r>
            <a:endParaRPr kumimoji="0" lang="en-US" altLang="zh-CN" sz="1600" kern="1200" cap="none" normalizeH="0" baseline="0" noProof="0" dirty="0"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9" name="CustomText">
            <a:extLst>
              <a:ext uri="{FF2B5EF4-FFF2-40B4-BE49-F238E27FC236}">
                <a16:creationId xmlns:a16="http://schemas.microsoft.com/office/drawing/2014/main" id="{99F2F58C-8C44-40A1-A083-1752F824F391}"/>
              </a:ext>
            </a:extLst>
          </p:cNvPr>
          <p:cNvSpPr/>
          <p:nvPr/>
        </p:nvSpPr>
        <p:spPr>
          <a:xfrm>
            <a:off x="4852483" y="5173810"/>
            <a:ext cx="1312848" cy="394816"/>
          </a:xfrm>
          <a:prstGeom prst="rect">
            <a:avLst/>
          </a:prstGeom>
          <a:noFill/>
        </p:spPr>
        <p:txBody>
          <a:bodyPr wrap="square" lIns="90000" tIns="46800" rIns="90000" bIns="46800" anchor="t" anchorCtr="0">
            <a:normAutofit fontScale="77500" lnSpcReduction="20000"/>
          </a:bodyPr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kern="1200" cap="none" normalizeH="0" baseline="0" noProof="0" dirty="0">
                <a:effectLst/>
                <a:uLnTx/>
                <a:uFillTx/>
                <a:cs typeface="+mn-ea"/>
                <a:sym typeface="+mn-lt"/>
              </a:rPr>
              <a:t>Enter the title</a:t>
            </a:r>
            <a:endParaRPr kumimoji="0" lang="en-US" altLang="zh-CN" sz="1600" kern="1200" cap="none" normalizeH="0" baseline="0" noProof="0" dirty="0"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0" name="CustomText">
            <a:extLst>
              <a:ext uri="{FF2B5EF4-FFF2-40B4-BE49-F238E27FC236}">
                <a16:creationId xmlns:a16="http://schemas.microsoft.com/office/drawing/2014/main" id="{CEB91586-850E-4FCA-A321-510AADA28B96}"/>
              </a:ext>
            </a:extLst>
          </p:cNvPr>
          <p:cNvSpPr/>
          <p:nvPr/>
        </p:nvSpPr>
        <p:spPr>
          <a:xfrm>
            <a:off x="6199445" y="5173810"/>
            <a:ext cx="1312848" cy="394816"/>
          </a:xfrm>
          <a:prstGeom prst="rect">
            <a:avLst/>
          </a:prstGeom>
          <a:noFill/>
        </p:spPr>
        <p:txBody>
          <a:bodyPr wrap="square" lIns="90000" tIns="46800" rIns="90000" bIns="46800" anchor="t" anchorCtr="0">
            <a:normAutofit fontScale="77500" lnSpcReduction="20000"/>
          </a:bodyPr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kern="1200" cap="none" normalizeH="0" baseline="0" noProof="0" dirty="0">
                <a:effectLst/>
                <a:uLnTx/>
                <a:uFillTx/>
                <a:cs typeface="+mn-ea"/>
                <a:sym typeface="+mn-lt"/>
              </a:rPr>
              <a:t>Enter the title</a:t>
            </a:r>
            <a:endParaRPr kumimoji="0" lang="en-US" altLang="zh-CN" sz="1600" kern="1200" cap="none" normalizeH="0" baseline="0" noProof="0" dirty="0"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1" name="CustomText">
            <a:extLst>
              <a:ext uri="{FF2B5EF4-FFF2-40B4-BE49-F238E27FC236}">
                <a16:creationId xmlns:a16="http://schemas.microsoft.com/office/drawing/2014/main" id="{E7B44DD3-015C-4FAA-A23B-482C0B3922AB}"/>
              </a:ext>
            </a:extLst>
          </p:cNvPr>
          <p:cNvSpPr/>
          <p:nvPr/>
        </p:nvSpPr>
        <p:spPr>
          <a:xfrm>
            <a:off x="7535625" y="5173810"/>
            <a:ext cx="1312848" cy="394816"/>
          </a:xfrm>
          <a:prstGeom prst="rect">
            <a:avLst/>
          </a:prstGeom>
          <a:noFill/>
        </p:spPr>
        <p:txBody>
          <a:bodyPr wrap="square" lIns="90000" tIns="46800" rIns="90000" bIns="46800" anchor="t" anchorCtr="0">
            <a:normAutofit fontScale="77500" lnSpcReduction="20000"/>
          </a:bodyPr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kern="1200" cap="none" normalizeH="0" baseline="0" noProof="0" dirty="0">
                <a:effectLst/>
                <a:uLnTx/>
                <a:uFillTx/>
                <a:cs typeface="+mn-ea"/>
                <a:sym typeface="+mn-lt"/>
              </a:rPr>
              <a:t>Enter the title</a:t>
            </a:r>
            <a:endParaRPr kumimoji="0" lang="en-US" altLang="zh-CN" sz="1600" kern="1200" cap="none" normalizeH="0" baseline="0" noProof="0" dirty="0"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23" name="组合 22">
            <a:extLst>
              <a:ext uri="{FF2B5EF4-FFF2-40B4-BE49-F238E27FC236}">
                <a16:creationId xmlns:a16="http://schemas.microsoft.com/office/drawing/2014/main" id="{5BC64FCE-4F00-4741-8E43-00C2311FEA29}"/>
              </a:ext>
            </a:extLst>
          </p:cNvPr>
          <p:cNvGrpSpPr/>
          <p:nvPr/>
        </p:nvGrpSpPr>
        <p:grpSpPr>
          <a:xfrm>
            <a:off x="127178" y="289098"/>
            <a:ext cx="5059620" cy="618840"/>
            <a:chOff x="127178" y="289098"/>
            <a:chExt cx="5059620" cy="618840"/>
          </a:xfrm>
        </p:grpSpPr>
        <p:sp>
          <p:nvSpPr>
            <p:cNvPr id="24" name="矩形 23">
              <a:extLst>
                <a:ext uri="{FF2B5EF4-FFF2-40B4-BE49-F238E27FC236}">
                  <a16:creationId xmlns:a16="http://schemas.microsoft.com/office/drawing/2014/main" id="{E4CDF495-6302-45BC-B648-D779BD1AF269}"/>
                </a:ext>
              </a:extLst>
            </p:cNvPr>
            <p:cNvSpPr/>
            <p:nvPr/>
          </p:nvSpPr>
          <p:spPr>
            <a:xfrm>
              <a:off x="764071" y="361586"/>
              <a:ext cx="4422727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zh-CN" altLang="en-US" sz="2800" b="1" dirty="0">
                  <a:solidFill>
                    <a:schemeClr val="accent2"/>
                  </a:solidFill>
                  <a:cs typeface="+mn-ea"/>
                  <a:sym typeface="+mn-lt"/>
                </a:rPr>
                <a:t>Enter the title here</a:t>
              </a:r>
              <a:endParaRPr lang="en-US" altLang="zh-CN" sz="2800" b="1" dirty="0">
                <a:solidFill>
                  <a:schemeClr val="accent2"/>
                </a:solidFill>
                <a:cs typeface="+mn-ea"/>
                <a:sym typeface="+mn-lt"/>
              </a:endParaRPr>
            </a:p>
          </p:txBody>
        </p:sp>
        <p:grpSp>
          <p:nvGrpSpPr>
            <p:cNvPr id="25" name="组合 24">
              <a:extLst>
                <a:ext uri="{FF2B5EF4-FFF2-40B4-BE49-F238E27FC236}">
                  <a16:creationId xmlns:a16="http://schemas.microsoft.com/office/drawing/2014/main" id="{9013ED4F-11F8-448E-B127-8B5CCABFA353}"/>
                </a:ext>
              </a:extLst>
            </p:cNvPr>
            <p:cNvGrpSpPr/>
            <p:nvPr/>
          </p:nvGrpSpPr>
          <p:grpSpPr>
            <a:xfrm>
              <a:off x="127178" y="289098"/>
              <a:ext cx="636894" cy="618840"/>
              <a:chOff x="10993131" y="1925288"/>
              <a:chExt cx="807052" cy="784175"/>
            </a:xfrm>
          </p:grpSpPr>
          <p:sp>
            <p:nvSpPr>
              <p:cNvPr id="26" name="Freeform 321">
                <a:extLst>
                  <a:ext uri="{FF2B5EF4-FFF2-40B4-BE49-F238E27FC236}">
                    <a16:creationId xmlns:a16="http://schemas.microsoft.com/office/drawing/2014/main" id="{4D162F00-DD36-484E-9BA8-091447C1B3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293075" y="2290050"/>
                <a:ext cx="427038" cy="419412"/>
              </a:xfrm>
              <a:custGeom>
                <a:avLst/>
                <a:gdLst>
                  <a:gd name="T0" fmla="*/ 336 w 336"/>
                  <a:gd name="T1" fmla="*/ 0 h 330"/>
                  <a:gd name="T2" fmla="*/ 336 w 336"/>
                  <a:gd name="T3" fmla="*/ 212 h 330"/>
                  <a:gd name="T4" fmla="*/ 218 w 336"/>
                  <a:gd name="T5" fmla="*/ 330 h 330"/>
                  <a:gd name="T6" fmla="*/ 0 w 336"/>
                  <a:gd name="T7" fmla="*/ 330 h 330"/>
                  <a:gd name="T8" fmla="*/ 0 w 336"/>
                  <a:gd name="T9" fmla="*/ 0 h 330"/>
                  <a:gd name="T10" fmla="*/ 336 w 336"/>
                  <a:gd name="T11" fmla="*/ 0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36" h="330">
                    <a:moveTo>
                      <a:pt x="336" y="0"/>
                    </a:moveTo>
                    <a:lnTo>
                      <a:pt x="336" y="212"/>
                    </a:lnTo>
                    <a:lnTo>
                      <a:pt x="218" y="330"/>
                    </a:lnTo>
                    <a:lnTo>
                      <a:pt x="0" y="330"/>
                    </a:lnTo>
                    <a:lnTo>
                      <a:pt x="0" y="0"/>
                    </a:lnTo>
                    <a:lnTo>
                      <a:pt x="336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7" name="Freeform 322">
                <a:extLst>
                  <a:ext uri="{FF2B5EF4-FFF2-40B4-BE49-F238E27FC236}">
                    <a16:creationId xmlns:a16="http://schemas.microsoft.com/office/drawing/2014/main" id="{F5A92667-FE53-436C-BB28-D750E874EA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568870" y="2559491"/>
                <a:ext cx="149972" cy="149972"/>
              </a:xfrm>
              <a:custGeom>
                <a:avLst/>
                <a:gdLst>
                  <a:gd name="T0" fmla="*/ 0 w 118"/>
                  <a:gd name="T1" fmla="*/ 118 h 118"/>
                  <a:gd name="T2" fmla="*/ 0 w 118"/>
                  <a:gd name="T3" fmla="*/ 0 h 118"/>
                  <a:gd name="T4" fmla="*/ 118 w 118"/>
                  <a:gd name="T5" fmla="*/ 0 h 118"/>
                  <a:gd name="T6" fmla="*/ 0 w 118"/>
                  <a:gd name="T7" fmla="*/ 118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8" h="118">
                    <a:moveTo>
                      <a:pt x="0" y="118"/>
                    </a:moveTo>
                    <a:lnTo>
                      <a:pt x="0" y="0"/>
                    </a:lnTo>
                    <a:lnTo>
                      <a:pt x="118" y="0"/>
                    </a:lnTo>
                    <a:lnTo>
                      <a:pt x="0" y="118"/>
                    </a:lnTo>
                    <a:close/>
                  </a:path>
                </a:pathLst>
              </a:custGeom>
              <a:solidFill>
                <a:schemeClr val="tx2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8" name="Freeform 323">
                <a:extLst>
                  <a:ext uri="{FF2B5EF4-FFF2-40B4-BE49-F238E27FC236}">
                    <a16:creationId xmlns:a16="http://schemas.microsoft.com/office/drawing/2014/main" id="{6B0652DB-D4DA-45AB-B267-079EB34CBA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993131" y="2118472"/>
                <a:ext cx="425767" cy="419412"/>
              </a:xfrm>
              <a:custGeom>
                <a:avLst/>
                <a:gdLst>
                  <a:gd name="T0" fmla="*/ 335 w 335"/>
                  <a:gd name="T1" fmla="*/ 0 h 330"/>
                  <a:gd name="T2" fmla="*/ 335 w 335"/>
                  <a:gd name="T3" fmla="*/ 212 h 330"/>
                  <a:gd name="T4" fmla="*/ 218 w 335"/>
                  <a:gd name="T5" fmla="*/ 330 h 330"/>
                  <a:gd name="T6" fmla="*/ 0 w 335"/>
                  <a:gd name="T7" fmla="*/ 330 h 330"/>
                  <a:gd name="T8" fmla="*/ 0 w 335"/>
                  <a:gd name="T9" fmla="*/ 0 h 330"/>
                  <a:gd name="T10" fmla="*/ 335 w 335"/>
                  <a:gd name="T11" fmla="*/ 0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35" h="330">
                    <a:moveTo>
                      <a:pt x="335" y="0"/>
                    </a:moveTo>
                    <a:lnTo>
                      <a:pt x="335" y="212"/>
                    </a:lnTo>
                    <a:lnTo>
                      <a:pt x="218" y="330"/>
                    </a:lnTo>
                    <a:lnTo>
                      <a:pt x="0" y="330"/>
                    </a:lnTo>
                    <a:lnTo>
                      <a:pt x="0" y="0"/>
                    </a:lnTo>
                    <a:lnTo>
                      <a:pt x="335" y="0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9" name="Freeform 324">
                <a:extLst>
                  <a:ext uri="{FF2B5EF4-FFF2-40B4-BE49-F238E27FC236}">
                    <a16:creationId xmlns:a16="http://schemas.microsoft.com/office/drawing/2014/main" id="{7576BB19-B357-4352-A61D-C98FBAAD8A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268927" y="2387913"/>
                <a:ext cx="149972" cy="149972"/>
              </a:xfrm>
              <a:custGeom>
                <a:avLst/>
                <a:gdLst>
                  <a:gd name="T0" fmla="*/ 0 w 118"/>
                  <a:gd name="T1" fmla="*/ 118 h 118"/>
                  <a:gd name="T2" fmla="*/ 0 w 118"/>
                  <a:gd name="T3" fmla="*/ 0 h 118"/>
                  <a:gd name="T4" fmla="*/ 118 w 118"/>
                  <a:gd name="T5" fmla="*/ 0 h 118"/>
                  <a:gd name="T6" fmla="*/ 0 w 118"/>
                  <a:gd name="T7" fmla="*/ 118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8" h="118">
                    <a:moveTo>
                      <a:pt x="0" y="118"/>
                    </a:moveTo>
                    <a:lnTo>
                      <a:pt x="0" y="0"/>
                    </a:lnTo>
                    <a:lnTo>
                      <a:pt x="118" y="0"/>
                    </a:lnTo>
                    <a:lnTo>
                      <a:pt x="0" y="118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0" name="Freeform 325">
                <a:extLst>
                  <a:ext uri="{FF2B5EF4-FFF2-40B4-BE49-F238E27FC236}">
                    <a16:creationId xmlns:a16="http://schemas.microsoft.com/office/drawing/2014/main" id="{3123D995-AB9F-4AF6-A4A3-6066A37DA4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375686" y="1925288"/>
                <a:ext cx="424496" cy="418141"/>
              </a:xfrm>
              <a:custGeom>
                <a:avLst/>
                <a:gdLst>
                  <a:gd name="T0" fmla="*/ 334 w 334"/>
                  <a:gd name="T1" fmla="*/ 0 h 329"/>
                  <a:gd name="T2" fmla="*/ 334 w 334"/>
                  <a:gd name="T3" fmla="*/ 211 h 329"/>
                  <a:gd name="T4" fmla="*/ 216 w 334"/>
                  <a:gd name="T5" fmla="*/ 329 h 329"/>
                  <a:gd name="T6" fmla="*/ 0 w 334"/>
                  <a:gd name="T7" fmla="*/ 329 h 329"/>
                  <a:gd name="T8" fmla="*/ 0 w 334"/>
                  <a:gd name="T9" fmla="*/ 0 h 329"/>
                  <a:gd name="T10" fmla="*/ 334 w 334"/>
                  <a:gd name="T11" fmla="*/ 0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34" h="329">
                    <a:moveTo>
                      <a:pt x="334" y="0"/>
                    </a:moveTo>
                    <a:lnTo>
                      <a:pt x="334" y="211"/>
                    </a:lnTo>
                    <a:lnTo>
                      <a:pt x="216" y="329"/>
                    </a:lnTo>
                    <a:lnTo>
                      <a:pt x="0" y="329"/>
                    </a:lnTo>
                    <a:lnTo>
                      <a:pt x="0" y="0"/>
                    </a:lnTo>
                    <a:lnTo>
                      <a:pt x="334" y="0"/>
                    </a:ln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1" name="Freeform 326">
                <a:extLst>
                  <a:ext uri="{FF2B5EF4-FFF2-40B4-BE49-F238E27FC236}">
                    <a16:creationId xmlns:a16="http://schemas.microsoft.com/office/drawing/2014/main" id="{BBAA0C3A-389C-4C87-813B-8F049FB5FA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650211" y="2193458"/>
                <a:ext cx="149972" cy="149972"/>
              </a:xfrm>
              <a:custGeom>
                <a:avLst/>
                <a:gdLst>
                  <a:gd name="T0" fmla="*/ 0 w 118"/>
                  <a:gd name="T1" fmla="*/ 118 h 118"/>
                  <a:gd name="T2" fmla="*/ 0 w 118"/>
                  <a:gd name="T3" fmla="*/ 0 h 118"/>
                  <a:gd name="T4" fmla="*/ 118 w 118"/>
                  <a:gd name="T5" fmla="*/ 0 h 118"/>
                  <a:gd name="T6" fmla="*/ 0 w 118"/>
                  <a:gd name="T7" fmla="*/ 118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8" h="118">
                    <a:moveTo>
                      <a:pt x="0" y="118"/>
                    </a:moveTo>
                    <a:lnTo>
                      <a:pt x="0" y="0"/>
                    </a:lnTo>
                    <a:lnTo>
                      <a:pt x="118" y="0"/>
                    </a:lnTo>
                    <a:lnTo>
                      <a:pt x="0" y="118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32748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:a14="http://schemas.microsoft.com/office/drawing/2010/main" xmlns:a16="http://schemas.microsoft.com/office/drawing/2014/main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/>
      <p:bldP spid="9" grpId="0" animBg="1"/>
      <p:bldP spid="10" grpId="0"/>
      <p:bldP spid="11" grpId="0" animBg="1"/>
      <p:bldP spid="12" grpId="0"/>
      <p:bldP spid="13" grpId="0" animBg="1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>
            <a:extLst>
              <a:ext uri="{FF2B5EF4-FFF2-40B4-BE49-F238E27FC236}">
                <a16:creationId xmlns:a16="http://schemas.microsoft.com/office/drawing/2014/main" id="{EAD7C765-A9B4-4E14-8C18-0D3F13F6F46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8379" y="858463"/>
            <a:ext cx="5190654" cy="5190654"/>
          </a:xfrm>
          <a:prstGeom prst="rect">
            <a:avLst/>
          </a:prstGeom>
        </p:spPr>
      </p:pic>
      <p:grpSp>
        <p:nvGrpSpPr>
          <p:cNvPr id="4" name="î$1íḍe">
            <a:extLst>
              <a:ext uri="{FF2B5EF4-FFF2-40B4-BE49-F238E27FC236}">
                <a16:creationId xmlns:a16="http://schemas.microsoft.com/office/drawing/2014/main" id="{B36E7A09-E7A4-4CAB-972B-E8DFD9A4F917}"/>
              </a:ext>
            </a:extLst>
          </p:cNvPr>
          <p:cNvGrpSpPr/>
          <p:nvPr/>
        </p:nvGrpSpPr>
        <p:grpSpPr>
          <a:xfrm>
            <a:off x="673100" y="2320483"/>
            <a:ext cx="3852248" cy="2217034"/>
            <a:chOff x="2707174" y="1212870"/>
            <a:chExt cx="3852248" cy="2217034"/>
          </a:xfrm>
        </p:grpSpPr>
        <p:sp>
          <p:nvSpPr>
            <p:cNvPr id="5" name="iṥliḑé">
              <a:extLst>
                <a:ext uri="{FF2B5EF4-FFF2-40B4-BE49-F238E27FC236}">
                  <a16:creationId xmlns:a16="http://schemas.microsoft.com/office/drawing/2014/main" id="{25514E1D-B2AF-4463-AF86-E0F01D62A345}"/>
                </a:ext>
              </a:extLst>
            </p:cNvPr>
            <p:cNvSpPr txBox="1"/>
            <p:nvPr/>
          </p:nvSpPr>
          <p:spPr>
            <a:xfrm>
              <a:off x="2707176" y="1212870"/>
              <a:ext cx="3852246" cy="85216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0000" tIns="46800" rIns="90000" bIns="46800" anchor="b" anchorCtr="0">
              <a:normAutofit/>
            </a:bodyPr>
            <a:lstStyle/>
            <a:p>
              <a:pPr>
                <a:buSzPct val="25000"/>
              </a:pPr>
              <a:r>
                <a:rPr lang="zh-CN" altLang="en-US" sz="2000" b="1" dirty="0">
                  <a:cs typeface="+mn-ea"/>
                  <a:sym typeface="+mn-lt"/>
                </a:rPr>
                <a:t>Enter the title here</a:t>
              </a:r>
            </a:p>
          </p:txBody>
        </p:sp>
        <p:sp>
          <p:nvSpPr>
            <p:cNvPr id="6" name="iṣḷíḓê">
              <a:extLst>
                <a:ext uri="{FF2B5EF4-FFF2-40B4-BE49-F238E27FC236}">
                  <a16:creationId xmlns:a16="http://schemas.microsoft.com/office/drawing/2014/main" id="{25D31A8A-215D-4FA0-A2AE-2F37427AF174}"/>
                </a:ext>
              </a:extLst>
            </p:cNvPr>
            <p:cNvSpPr txBox="1"/>
            <p:nvPr/>
          </p:nvSpPr>
          <p:spPr>
            <a:xfrm>
              <a:off x="2707174" y="2170271"/>
              <a:ext cx="3852247" cy="125963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0000" tIns="46800" rIns="90000" bIns="46800" anchor="t" anchorCtr="0">
              <a:normAutofit/>
            </a:bodyPr>
            <a:lstStyle/>
            <a:p>
              <a:pPr>
                <a:lnSpc>
                  <a:spcPct val="150000"/>
                </a:lnSpc>
                <a:buSzPct val="25000"/>
              </a:pPr>
              <a:r>
                <a:rPr lang="zh-CN" altLang="en-US" sz="1200" dirty="0">
                  <a:cs typeface="+mn-ea"/>
                  <a:sym typeface="+mn-lt"/>
                </a:rPr>
                <a:t>After your content is typed here, or by copying your text, choose paste in this box and choose to keep only the text.</a:t>
              </a:r>
              <a:endParaRPr lang="en-US" sz="1200" dirty="0">
                <a:cs typeface="+mn-ea"/>
                <a:sym typeface="+mn-lt"/>
              </a:endParaRPr>
            </a:p>
          </p:txBody>
        </p:sp>
        <p:cxnSp>
          <p:nvCxnSpPr>
            <p:cNvPr id="7" name="直接连接符 6">
              <a:extLst>
                <a:ext uri="{FF2B5EF4-FFF2-40B4-BE49-F238E27FC236}">
                  <a16:creationId xmlns:a16="http://schemas.microsoft.com/office/drawing/2014/main" id="{1CEB98D4-1269-4A4C-BEC5-F107807234F6}"/>
                </a:ext>
              </a:extLst>
            </p:cNvPr>
            <p:cNvCxnSpPr/>
            <p:nvPr/>
          </p:nvCxnSpPr>
          <p:spPr>
            <a:xfrm>
              <a:off x="2817845" y="1306286"/>
              <a:ext cx="1054359" cy="0"/>
            </a:xfrm>
            <a:prstGeom prst="line">
              <a:avLst/>
            </a:prstGeom>
            <a:ln w="3175" cap="rnd">
              <a:solidFill>
                <a:schemeClr val="bg1">
                  <a:lumMod val="7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接连接符 7">
              <a:extLst>
                <a:ext uri="{FF2B5EF4-FFF2-40B4-BE49-F238E27FC236}">
                  <a16:creationId xmlns:a16="http://schemas.microsoft.com/office/drawing/2014/main" id="{150DC9F9-A8AC-46F1-AF99-FC27EFA81D0B}"/>
                </a:ext>
              </a:extLst>
            </p:cNvPr>
            <p:cNvCxnSpPr>
              <a:cxnSpLocks/>
            </p:cNvCxnSpPr>
            <p:nvPr/>
          </p:nvCxnSpPr>
          <p:spPr>
            <a:xfrm>
              <a:off x="2817845" y="1306286"/>
              <a:ext cx="466531" cy="0"/>
            </a:xfrm>
            <a:prstGeom prst="line">
              <a:avLst/>
            </a:prstGeom>
            <a:ln w="28575" cap="rnd">
              <a:solidFill>
                <a:schemeClr val="accent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îS1íďê">
            <a:extLst>
              <a:ext uri="{FF2B5EF4-FFF2-40B4-BE49-F238E27FC236}">
                <a16:creationId xmlns:a16="http://schemas.microsoft.com/office/drawing/2014/main" id="{CF9F111B-6325-4A92-BA63-CF211AF4BA01}"/>
              </a:ext>
            </a:extLst>
          </p:cNvPr>
          <p:cNvSpPr/>
          <p:nvPr/>
        </p:nvSpPr>
        <p:spPr>
          <a:xfrm>
            <a:off x="8452363" y="1765760"/>
            <a:ext cx="113840" cy="11384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10" name="îSļïďé">
            <a:extLst>
              <a:ext uri="{FF2B5EF4-FFF2-40B4-BE49-F238E27FC236}">
                <a16:creationId xmlns:a16="http://schemas.microsoft.com/office/drawing/2014/main" id="{F47B44D0-1EE1-4376-8243-7E921F2FEC14}"/>
              </a:ext>
            </a:extLst>
          </p:cNvPr>
          <p:cNvGrpSpPr/>
          <p:nvPr/>
        </p:nvGrpSpPr>
        <p:grpSpPr>
          <a:xfrm>
            <a:off x="8843622" y="1409706"/>
            <a:ext cx="2675278" cy="1231895"/>
            <a:chOff x="8411822" y="1409706"/>
            <a:chExt cx="2675278" cy="1231895"/>
          </a:xfrm>
        </p:grpSpPr>
        <p:grpSp>
          <p:nvGrpSpPr>
            <p:cNvPr id="11" name="îṧlíḑe">
              <a:extLst>
                <a:ext uri="{FF2B5EF4-FFF2-40B4-BE49-F238E27FC236}">
                  <a16:creationId xmlns:a16="http://schemas.microsoft.com/office/drawing/2014/main" id="{FCF5F867-F8C3-4BDF-A4F8-84D4537DB67F}"/>
                </a:ext>
              </a:extLst>
            </p:cNvPr>
            <p:cNvGrpSpPr/>
            <p:nvPr/>
          </p:nvGrpSpPr>
          <p:grpSpPr>
            <a:xfrm>
              <a:off x="9229446" y="1409706"/>
              <a:ext cx="1857654" cy="1231895"/>
              <a:chOff x="673100" y="1914100"/>
              <a:chExt cx="2248517" cy="1231895"/>
            </a:xfrm>
          </p:grpSpPr>
          <p:sp>
            <p:nvSpPr>
              <p:cNvPr id="15" name="iṣḷíḑè">
                <a:extLst>
                  <a:ext uri="{FF2B5EF4-FFF2-40B4-BE49-F238E27FC236}">
                    <a16:creationId xmlns:a16="http://schemas.microsoft.com/office/drawing/2014/main" id="{01B68DC7-5C23-46DC-8249-E0BD5971DD84}"/>
                  </a:ext>
                </a:extLst>
              </p:cNvPr>
              <p:cNvSpPr/>
              <p:nvPr/>
            </p:nvSpPr>
            <p:spPr bwMode="auto">
              <a:xfrm>
                <a:off x="673100" y="2321409"/>
                <a:ext cx="2248515" cy="8245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0000" tIns="46800" rIns="90000" bIns="46800" anchor="t" anchorCtr="0">
                <a:noAutofit/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defTabSz="914400">
                  <a:lnSpc>
                    <a:spcPct val="150000"/>
                  </a:lnSpc>
                  <a:spcBef>
                    <a:spcPct val="0"/>
                  </a:spcBef>
                </a:pPr>
                <a:r>
                  <a:rPr lang="zh-CN" altLang="en-US" sz="1200" dirty="0">
                    <a:cs typeface="+mn-ea"/>
                    <a:sym typeface="+mn-lt"/>
                  </a:rPr>
                  <a:t>Your content is playing here.</a:t>
                </a:r>
                <a:endParaRPr lang="en-US" altLang="zh-CN" sz="1200" dirty="0">
                  <a:cs typeface="+mn-ea"/>
                  <a:sym typeface="+mn-lt"/>
                </a:endParaRPr>
              </a:p>
              <a:p>
                <a:pPr defTabSz="914400">
                  <a:lnSpc>
                    <a:spcPct val="150000"/>
                  </a:lnSpc>
                  <a:spcBef>
                    <a:spcPct val="0"/>
                  </a:spcBef>
                </a:pPr>
                <a:r>
                  <a:rPr lang="en-US" altLang="zh-CN" sz="1200" dirty="0">
                    <a:cs typeface="+mn-ea"/>
                    <a:sym typeface="+mn-lt"/>
                  </a:rPr>
                  <a:t>... ...</a:t>
                </a:r>
              </a:p>
            </p:txBody>
          </p:sp>
          <p:sp>
            <p:nvSpPr>
              <p:cNvPr id="16" name="íslîḓè">
                <a:extLst>
                  <a:ext uri="{FF2B5EF4-FFF2-40B4-BE49-F238E27FC236}">
                    <a16:creationId xmlns:a16="http://schemas.microsoft.com/office/drawing/2014/main" id="{D81802E4-0E08-4F60-8438-A2E8190D5ECF}"/>
                  </a:ext>
                </a:extLst>
              </p:cNvPr>
              <p:cNvSpPr txBox="1"/>
              <p:nvPr/>
            </p:nvSpPr>
            <p:spPr bwMode="auto">
              <a:xfrm>
                <a:off x="673100" y="1914100"/>
                <a:ext cx="2248517" cy="40730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 lIns="90000" tIns="46800" rIns="90000" bIns="46800" anchor="ctr" anchorCtr="0">
                <a:normAutofit fontScale="85000" lnSpcReduction="10000"/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zh-CN" altLang="en-US" sz="1600" b="1" dirty="0">
                    <a:cs typeface="+mn-ea"/>
                    <a:sym typeface="+mn-lt"/>
                  </a:rPr>
                  <a:t>Enter the title here</a:t>
                </a:r>
                <a:endParaRPr lang="en-US" altLang="zh-CN" sz="1600" b="1" dirty="0">
                  <a:cs typeface="+mn-ea"/>
                  <a:sym typeface="+mn-lt"/>
                </a:endParaRPr>
              </a:p>
            </p:txBody>
          </p:sp>
        </p:grpSp>
        <p:grpSp>
          <p:nvGrpSpPr>
            <p:cNvPr id="12" name="íSļíḋê">
              <a:extLst>
                <a:ext uri="{FF2B5EF4-FFF2-40B4-BE49-F238E27FC236}">
                  <a16:creationId xmlns:a16="http://schemas.microsoft.com/office/drawing/2014/main" id="{A2352F21-1C74-4264-8681-7F130A76A38F}"/>
                </a:ext>
              </a:extLst>
            </p:cNvPr>
            <p:cNvGrpSpPr/>
            <p:nvPr/>
          </p:nvGrpSpPr>
          <p:grpSpPr>
            <a:xfrm>
              <a:off x="8411822" y="1472754"/>
              <a:ext cx="705304" cy="688520"/>
              <a:chOff x="714202" y="1187451"/>
              <a:chExt cx="705304" cy="688520"/>
            </a:xfrm>
          </p:grpSpPr>
          <p:sp>
            <p:nvSpPr>
              <p:cNvPr id="13" name="ï$1ïḍe">
                <a:extLst>
                  <a:ext uri="{FF2B5EF4-FFF2-40B4-BE49-F238E27FC236}">
                    <a16:creationId xmlns:a16="http://schemas.microsoft.com/office/drawing/2014/main" id="{F76DEEAF-8539-4EB4-AB8D-443DFCB2C141}"/>
                  </a:ext>
                </a:extLst>
              </p:cNvPr>
              <p:cNvSpPr/>
              <p:nvPr/>
            </p:nvSpPr>
            <p:spPr>
              <a:xfrm rot="5400000">
                <a:off x="722594" y="1188865"/>
                <a:ext cx="688520" cy="685692"/>
              </a:xfrm>
              <a:prstGeom prst="homePlate">
                <a:avLst>
                  <a:gd name="adj" fmla="val 17520"/>
                </a:avLst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14" name="iṩḷíḓê">
                <a:extLst>
                  <a:ext uri="{FF2B5EF4-FFF2-40B4-BE49-F238E27FC236}">
                    <a16:creationId xmlns:a16="http://schemas.microsoft.com/office/drawing/2014/main" id="{2193B67C-6905-4F35-ADB1-38D2B888916B}"/>
                  </a:ext>
                </a:extLst>
              </p:cNvPr>
              <p:cNvSpPr txBox="1"/>
              <p:nvPr/>
            </p:nvSpPr>
            <p:spPr bwMode="auto">
              <a:xfrm>
                <a:off x="714202" y="1257397"/>
                <a:ext cx="705304" cy="4421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0000" anchor="ctr">
                <a:normAutofit/>
              </a:bodyPr>
              <a:lstStyle/>
              <a:p>
                <a:pPr algn="ctr">
                  <a:lnSpc>
                    <a:spcPct val="110000"/>
                  </a:lnSpc>
                  <a:spcBef>
                    <a:spcPct val="0"/>
                  </a:spcBef>
                </a:pPr>
                <a:r>
                  <a:rPr lang="en-US" altLang="zh-CN" sz="1600" b="1">
                    <a:solidFill>
                      <a:schemeClr val="bg1"/>
                    </a:solidFill>
                    <a:cs typeface="+mn-ea"/>
                    <a:sym typeface="+mn-lt"/>
                  </a:rPr>
                  <a:t>8</a:t>
                </a:r>
                <a:r>
                  <a:rPr lang="en-US" altLang="zh-CN" sz="100" b="1">
                    <a:solidFill>
                      <a:schemeClr val="bg1"/>
                    </a:solidFill>
                    <a:cs typeface="+mn-ea"/>
                    <a:sym typeface="+mn-lt"/>
                  </a:rPr>
                  <a:t> </a:t>
                </a:r>
                <a:r>
                  <a:rPr lang="en-US" altLang="zh-CN" sz="1600" b="1">
                    <a:solidFill>
                      <a:schemeClr val="bg1"/>
                    </a:solidFill>
                    <a:cs typeface="+mn-ea"/>
                    <a:sym typeface="+mn-lt"/>
                  </a:rPr>
                  <a:t>9</a:t>
                </a:r>
                <a:r>
                  <a:rPr lang="en-US" altLang="zh-CN" sz="1600" b="1" dirty="0">
                    <a:solidFill>
                      <a:schemeClr val="bg1"/>
                    </a:solidFill>
                    <a:cs typeface="+mn-ea"/>
                    <a:sym typeface="+mn-lt"/>
                  </a:rPr>
                  <a:t>%</a:t>
                </a:r>
              </a:p>
            </p:txBody>
          </p:sp>
        </p:grpSp>
      </p:grpSp>
      <p:sp>
        <p:nvSpPr>
          <p:cNvPr id="17" name="íşľîďè">
            <a:extLst>
              <a:ext uri="{FF2B5EF4-FFF2-40B4-BE49-F238E27FC236}">
                <a16:creationId xmlns:a16="http://schemas.microsoft.com/office/drawing/2014/main" id="{2A35C377-1017-443D-BEA4-E02960CBC75D}"/>
              </a:ext>
            </a:extLst>
          </p:cNvPr>
          <p:cNvSpPr/>
          <p:nvPr/>
        </p:nvSpPr>
        <p:spPr>
          <a:xfrm>
            <a:off x="8452363" y="3368648"/>
            <a:ext cx="113840" cy="11384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18" name="îṥ1ïḋè">
            <a:extLst>
              <a:ext uri="{FF2B5EF4-FFF2-40B4-BE49-F238E27FC236}">
                <a16:creationId xmlns:a16="http://schemas.microsoft.com/office/drawing/2014/main" id="{2A62655A-0D56-4AE1-AF7E-A23E03614DA5}"/>
              </a:ext>
            </a:extLst>
          </p:cNvPr>
          <p:cNvGrpSpPr/>
          <p:nvPr/>
        </p:nvGrpSpPr>
        <p:grpSpPr>
          <a:xfrm>
            <a:off x="8843622" y="3012594"/>
            <a:ext cx="2675278" cy="1231895"/>
            <a:chOff x="8411822" y="1409706"/>
            <a:chExt cx="2675278" cy="1231895"/>
          </a:xfrm>
        </p:grpSpPr>
        <p:grpSp>
          <p:nvGrpSpPr>
            <p:cNvPr id="19" name="íşḻidé">
              <a:extLst>
                <a:ext uri="{FF2B5EF4-FFF2-40B4-BE49-F238E27FC236}">
                  <a16:creationId xmlns:a16="http://schemas.microsoft.com/office/drawing/2014/main" id="{676B8CB1-0EBC-484B-9C47-A5B162E4ED51}"/>
                </a:ext>
              </a:extLst>
            </p:cNvPr>
            <p:cNvGrpSpPr/>
            <p:nvPr/>
          </p:nvGrpSpPr>
          <p:grpSpPr>
            <a:xfrm>
              <a:off x="9229446" y="1409706"/>
              <a:ext cx="1857654" cy="1231895"/>
              <a:chOff x="673100" y="1914100"/>
              <a:chExt cx="2248517" cy="1231895"/>
            </a:xfrm>
          </p:grpSpPr>
          <p:sp>
            <p:nvSpPr>
              <p:cNvPr id="23" name="i$ḻídê">
                <a:extLst>
                  <a:ext uri="{FF2B5EF4-FFF2-40B4-BE49-F238E27FC236}">
                    <a16:creationId xmlns:a16="http://schemas.microsoft.com/office/drawing/2014/main" id="{3F9D8079-EBE2-4564-937C-D88EE91EC336}"/>
                  </a:ext>
                </a:extLst>
              </p:cNvPr>
              <p:cNvSpPr/>
              <p:nvPr/>
            </p:nvSpPr>
            <p:spPr bwMode="auto">
              <a:xfrm>
                <a:off x="673100" y="2321409"/>
                <a:ext cx="2248515" cy="8245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0000" tIns="46800" rIns="90000" bIns="46800" anchor="t" anchorCtr="0">
                <a:noAutofit/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defTabSz="914400">
                  <a:lnSpc>
                    <a:spcPct val="150000"/>
                  </a:lnSpc>
                  <a:spcBef>
                    <a:spcPct val="0"/>
                  </a:spcBef>
                </a:pPr>
                <a:r>
                  <a:rPr lang="zh-CN" altLang="en-US" sz="1200" dirty="0">
                    <a:cs typeface="+mn-ea"/>
                    <a:sym typeface="+mn-lt"/>
                  </a:rPr>
                  <a:t>Your content is playing here.</a:t>
                </a:r>
                <a:endParaRPr lang="en-US" altLang="zh-CN" sz="1200" dirty="0">
                  <a:cs typeface="+mn-ea"/>
                  <a:sym typeface="+mn-lt"/>
                </a:endParaRPr>
              </a:p>
              <a:p>
                <a:pPr defTabSz="914400">
                  <a:lnSpc>
                    <a:spcPct val="150000"/>
                  </a:lnSpc>
                  <a:spcBef>
                    <a:spcPct val="0"/>
                  </a:spcBef>
                </a:pPr>
                <a:r>
                  <a:rPr lang="en-US" altLang="zh-CN" sz="1200" dirty="0">
                    <a:cs typeface="+mn-ea"/>
                    <a:sym typeface="+mn-lt"/>
                  </a:rPr>
                  <a:t>... ...</a:t>
                </a:r>
              </a:p>
            </p:txBody>
          </p:sp>
          <p:sp>
            <p:nvSpPr>
              <p:cNvPr id="24" name="î$ḻíḍê">
                <a:extLst>
                  <a:ext uri="{FF2B5EF4-FFF2-40B4-BE49-F238E27FC236}">
                    <a16:creationId xmlns:a16="http://schemas.microsoft.com/office/drawing/2014/main" id="{FF17B0FC-300C-4595-8F2C-317C896FCC42}"/>
                  </a:ext>
                </a:extLst>
              </p:cNvPr>
              <p:cNvSpPr txBox="1"/>
              <p:nvPr/>
            </p:nvSpPr>
            <p:spPr bwMode="auto">
              <a:xfrm>
                <a:off x="673100" y="1914100"/>
                <a:ext cx="2248517" cy="40730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 lIns="90000" tIns="46800" rIns="90000" bIns="46800" anchor="ctr" anchorCtr="0">
                <a:normAutofit fontScale="85000" lnSpcReduction="10000"/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zh-CN" altLang="en-US" sz="1600" b="1" dirty="0">
                    <a:cs typeface="+mn-ea"/>
                    <a:sym typeface="+mn-lt"/>
                  </a:rPr>
                  <a:t>Enter the title here</a:t>
                </a:r>
                <a:endParaRPr lang="en-US" altLang="zh-CN" sz="1600" b="1" dirty="0">
                  <a:cs typeface="+mn-ea"/>
                  <a:sym typeface="+mn-lt"/>
                </a:endParaRPr>
              </a:p>
            </p:txBody>
          </p:sp>
        </p:grpSp>
        <p:grpSp>
          <p:nvGrpSpPr>
            <p:cNvPr id="20" name="iSḷíḋe">
              <a:extLst>
                <a:ext uri="{FF2B5EF4-FFF2-40B4-BE49-F238E27FC236}">
                  <a16:creationId xmlns:a16="http://schemas.microsoft.com/office/drawing/2014/main" id="{935F72E0-442B-4FF5-B405-EC1CA139F088}"/>
                </a:ext>
              </a:extLst>
            </p:cNvPr>
            <p:cNvGrpSpPr/>
            <p:nvPr/>
          </p:nvGrpSpPr>
          <p:grpSpPr>
            <a:xfrm>
              <a:off x="8411822" y="1472754"/>
              <a:ext cx="705304" cy="688520"/>
              <a:chOff x="714202" y="1187451"/>
              <a:chExt cx="705304" cy="688520"/>
            </a:xfrm>
          </p:grpSpPr>
          <p:sp>
            <p:nvSpPr>
              <p:cNvPr id="21" name="iSľídê">
                <a:extLst>
                  <a:ext uri="{FF2B5EF4-FFF2-40B4-BE49-F238E27FC236}">
                    <a16:creationId xmlns:a16="http://schemas.microsoft.com/office/drawing/2014/main" id="{9C6778A8-F590-4A8B-AD7B-BE0750D34C07}"/>
                  </a:ext>
                </a:extLst>
              </p:cNvPr>
              <p:cNvSpPr/>
              <p:nvPr/>
            </p:nvSpPr>
            <p:spPr>
              <a:xfrm rot="5400000">
                <a:off x="722594" y="1188865"/>
                <a:ext cx="688520" cy="685692"/>
              </a:xfrm>
              <a:prstGeom prst="homePlate">
                <a:avLst>
                  <a:gd name="adj" fmla="val 17520"/>
                </a:avLst>
              </a:prstGeom>
              <a:solidFill>
                <a:schemeClr val="tx1">
                  <a:lumMod val="50000"/>
                  <a:lumOff val="50000"/>
                </a:schemeClr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22" name="ïṣļïdè">
                <a:extLst>
                  <a:ext uri="{FF2B5EF4-FFF2-40B4-BE49-F238E27FC236}">
                    <a16:creationId xmlns:a16="http://schemas.microsoft.com/office/drawing/2014/main" id="{FF470F0F-8820-4C52-BE84-9171D4A1FF07}"/>
                  </a:ext>
                </a:extLst>
              </p:cNvPr>
              <p:cNvSpPr txBox="1"/>
              <p:nvPr/>
            </p:nvSpPr>
            <p:spPr bwMode="auto">
              <a:xfrm>
                <a:off x="714202" y="1257397"/>
                <a:ext cx="705304" cy="4421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0000" anchor="ctr">
                <a:normAutofit/>
              </a:bodyPr>
              <a:lstStyle/>
              <a:p>
                <a:pPr algn="ctr">
                  <a:lnSpc>
                    <a:spcPct val="110000"/>
                  </a:lnSpc>
                  <a:spcBef>
                    <a:spcPct val="0"/>
                  </a:spcBef>
                </a:pPr>
                <a:r>
                  <a:rPr lang="en-US" altLang="zh-CN" sz="1600" b="1">
                    <a:solidFill>
                      <a:schemeClr val="bg1"/>
                    </a:solidFill>
                    <a:cs typeface="+mn-ea"/>
                    <a:sym typeface="+mn-lt"/>
                  </a:rPr>
                  <a:t>6</a:t>
                </a:r>
                <a:r>
                  <a:rPr lang="en-US" altLang="zh-CN" sz="100" b="1">
                    <a:solidFill>
                      <a:schemeClr val="bg1"/>
                    </a:solidFill>
                    <a:cs typeface="+mn-ea"/>
                    <a:sym typeface="+mn-lt"/>
                  </a:rPr>
                  <a:t> </a:t>
                </a:r>
                <a:r>
                  <a:rPr lang="en-US" altLang="zh-CN" sz="1600" b="1">
                    <a:solidFill>
                      <a:schemeClr val="bg1"/>
                    </a:solidFill>
                    <a:cs typeface="+mn-ea"/>
                    <a:sym typeface="+mn-lt"/>
                  </a:rPr>
                  <a:t>0</a:t>
                </a:r>
                <a:r>
                  <a:rPr lang="en-US" altLang="zh-CN" sz="1600" b="1" dirty="0">
                    <a:solidFill>
                      <a:schemeClr val="bg1"/>
                    </a:solidFill>
                    <a:cs typeface="+mn-ea"/>
                    <a:sym typeface="+mn-lt"/>
                  </a:rPr>
                  <a:t>%</a:t>
                </a:r>
              </a:p>
            </p:txBody>
          </p:sp>
        </p:grpSp>
      </p:grpSp>
      <p:sp>
        <p:nvSpPr>
          <p:cNvPr id="25" name="ïšḻïdé">
            <a:extLst>
              <a:ext uri="{FF2B5EF4-FFF2-40B4-BE49-F238E27FC236}">
                <a16:creationId xmlns:a16="http://schemas.microsoft.com/office/drawing/2014/main" id="{7AD72332-2A4B-4956-8633-0F95107B9567}"/>
              </a:ext>
            </a:extLst>
          </p:cNvPr>
          <p:cNvSpPr/>
          <p:nvPr/>
        </p:nvSpPr>
        <p:spPr>
          <a:xfrm>
            <a:off x="8452363" y="4971536"/>
            <a:ext cx="113840" cy="11384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26" name="iṣ1iḓê">
            <a:extLst>
              <a:ext uri="{FF2B5EF4-FFF2-40B4-BE49-F238E27FC236}">
                <a16:creationId xmlns:a16="http://schemas.microsoft.com/office/drawing/2014/main" id="{F07D246F-7BE5-4B93-867C-7DE50237F5E9}"/>
              </a:ext>
            </a:extLst>
          </p:cNvPr>
          <p:cNvGrpSpPr/>
          <p:nvPr/>
        </p:nvGrpSpPr>
        <p:grpSpPr>
          <a:xfrm>
            <a:off x="8843622" y="4615482"/>
            <a:ext cx="2675278" cy="1231895"/>
            <a:chOff x="8411822" y="1409706"/>
            <a:chExt cx="2675278" cy="1231895"/>
          </a:xfrm>
        </p:grpSpPr>
        <p:grpSp>
          <p:nvGrpSpPr>
            <p:cNvPr id="27" name="iśļïdè">
              <a:extLst>
                <a:ext uri="{FF2B5EF4-FFF2-40B4-BE49-F238E27FC236}">
                  <a16:creationId xmlns:a16="http://schemas.microsoft.com/office/drawing/2014/main" id="{F9BE2523-416C-4F69-AB53-7A07B9A6B9A0}"/>
                </a:ext>
              </a:extLst>
            </p:cNvPr>
            <p:cNvGrpSpPr/>
            <p:nvPr/>
          </p:nvGrpSpPr>
          <p:grpSpPr>
            <a:xfrm>
              <a:off x="9229446" y="1409706"/>
              <a:ext cx="1857654" cy="1231895"/>
              <a:chOff x="673100" y="1914100"/>
              <a:chExt cx="2248517" cy="1231895"/>
            </a:xfrm>
          </p:grpSpPr>
          <p:sp>
            <p:nvSpPr>
              <p:cNvPr id="31" name="iṧlïḑè">
                <a:extLst>
                  <a:ext uri="{FF2B5EF4-FFF2-40B4-BE49-F238E27FC236}">
                    <a16:creationId xmlns:a16="http://schemas.microsoft.com/office/drawing/2014/main" id="{2EA33499-978E-45AF-BFBD-CA5CC4D6B55E}"/>
                  </a:ext>
                </a:extLst>
              </p:cNvPr>
              <p:cNvSpPr/>
              <p:nvPr/>
            </p:nvSpPr>
            <p:spPr bwMode="auto">
              <a:xfrm>
                <a:off x="673100" y="2321409"/>
                <a:ext cx="2248515" cy="8245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0000" tIns="46800" rIns="90000" bIns="46800" anchor="t" anchorCtr="0">
                <a:noAutofit/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defTabSz="914400">
                  <a:lnSpc>
                    <a:spcPct val="150000"/>
                  </a:lnSpc>
                  <a:spcBef>
                    <a:spcPct val="0"/>
                  </a:spcBef>
                </a:pPr>
                <a:r>
                  <a:rPr lang="zh-CN" altLang="en-US" sz="1200" dirty="0">
                    <a:cs typeface="+mn-ea"/>
                    <a:sym typeface="+mn-lt"/>
                  </a:rPr>
                  <a:t>Your content is playing here.</a:t>
                </a:r>
                <a:endParaRPr lang="en-US" altLang="zh-CN" sz="1200" dirty="0">
                  <a:cs typeface="+mn-ea"/>
                  <a:sym typeface="+mn-lt"/>
                </a:endParaRPr>
              </a:p>
              <a:p>
                <a:pPr defTabSz="914400">
                  <a:lnSpc>
                    <a:spcPct val="150000"/>
                  </a:lnSpc>
                  <a:spcBef>
                    <a:spcPct val="0"/>
                  </a:spcBef>
                </a:pPr>
                <a:r>
                  <a:rPr lang="en-US" altLang="zh-CN" sz="1200" dirty="0">
                    <a:cs typeface="+mn-ea"/>
                    <a:sym typeface="+mn-lt"/>
                  </a:rPr>
                  <a:t>... ...</a:t>
                </a:r>
              </a:p>
            </p:txBody>
          </p:sp>
          <p:sp>
            <p:nvSpPr>
              <p:cNvPr id="32" name="íśliḍe">
                <a:extLst>
                  <a:ext uri="{FF2B5EF4-FFF2-40B4-BE49-F238E27FC236}">
                    <a16:creationId xmlns:a16="http://schemas.microsoft.com/office/drawing/2014/main" id="{538C7006-AAE6-4316-B4F8-AD9BCE7FBC51}"/>
                  </a:ext>
                </a:extLst>
              </p:cNvPr>
              <p:cNvSpPr txBox="1"/>
              <p:nvPr/>
            </p:nvSpPr>
            <p:spPr bwMode="auto">
              <a:xfrm>
                <a:off x="673100" y="1914100"/>
                <a:ext cx="2248517" cy="40730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 lIns="90000" tIns="46800" rIns="90000" bIns="46800" anchor="ctr" anchorCtr="0">
                <a:normAutofit fontScale="85000" lnSpcReduction="10000"/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zh-CN" altLang="en-US" sz="1600" b="1" dirty="0">
                    <a:cs typeface="+mn-ea"/>
                    <a:sym typeface="+mn-lt"/>
                  </a:rPr>
                  <a:t>Enter the title here</a:t>
                </a:r>
                <a:endParaRPr lang="en-US" altLang="zh-CN" sz="1600" b="1" dirty="0">
                  <a:cs typeface="+mn-ea"/>
                  <a:sym typeface="+mn-lt"/>
                </a:endParaRPr>
              </a:p>
            </p:txBody>
          </p:sp>
        </p:grpSp>
        <p:grpSp>
          <p:nvGrpSpPr>
            <p:cNvPr id="28" name="îŝľiḑé">
              <a:extLst>
                <a:ext uri="{FF2B5EF4-FFF2-40B4-BE49-F238E27FC236}">
                  <a16:creationId xmlns:a16="http://schemas.microsoft.com/office/drawing/2014/main" id="{A3685B85-2A70-4F74-BEE3-D46F6BE2803C}"/>
                </a:ext>
              </a:extLst>
            </p:cNvPr>
            <p:cNvGrpSpPr/>
            <p:nvPr/>
          </p:nvGrpSpPr>
          <p:grpSpPr>
            <a:xfrm>
              <a:off x="8411822" y="1472754"/>
              <a:ext cx="705304" cy="688520"/>
              <a:chOff x="714202" y="1187451"/>
              <a:chExt cx="705304" cy="688520"/>
            </a:xfrm>
          </p:grpSpPr>
          <p:sp>
            <p:nvSpPr>
              <p:cNvPr id="29" name="íş1ïḋé">
                <a:extLst>
                  <a:ext uri="{FF2B5EF4-FFF2-40B4-BE49-F238E27FC236}">
                    <a16:creationId xmlns:a16="http://schemas.microsoft.com/office/drawing/2014/main" id="{64101D46-76B3-425B-AF8E-0A84CCED7BB4}"/>
                  </a:ext>
                </a:extLst>
              </p:cNvPr>
              <p:cNvSpPr/>
              <p:nvPr/>
            </p:nvSpPr>
            <p:spPr>
              <a:xfrm rot="5400000">
                <a:off x="722594" y="1188865"/>
                <a:ext cx="688520" cy="685692"/>
              </a:xfrm>
              <a:prstGeom prst="homePlate">
                <a:avLst>
                  <a:gd name="adj" fmla="val 17520"/>
                </a:avLst>
              </a:prstGeom>
              <a:solidFill>
                <a:schemeClr val="bg1">
                  <a:lumMod val="75000"/>
                </a:schemeClr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30" name="îSḻíḓè">
                <a:extLst>
                  <a:ext uri="{FF2B5EF4-FFF2-40B4-BE49-F238E27FC236}">
                    <a16:creationId xmlns:a16="http://schemas.microsoft.com/office/drawing/2014/main" id="{49EB6608-9221-4E22-9D70-40F04B09DD82}"/>
                  </a:ext>
                </a:extLst>
              </p:cNvPr>
              <p:cNvSpPr txBox="1"/>
              <p:nvPr/>
            </p:nvSpPr>
            <p:spPr bwMode="auto">
              <a:xfrm>
                <a:off x="714202" y="1257397"/>
                <a:ext cx="705304" cy="4421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0000" anchor="ctr">
                <a:normAutofit/>
              </a:bodyPr>
              <a:lstStyle/>
              <a:p>
                <a:pPr algn="ctr">
                  <a:lnSpc>
                    <a:spcPct val="110000"/>
                  </a:lnSpc>
                  <a:spcBef>
                    <a:spcPct val="0"/>
                  </a:spcBef>
                </a:pPr>
                <a:r>
                  <a:rPr lang="en-US" altLang="zh-CN" sz="1600" b="1">
                    <a:solidFill>
                      <a:schemeClr val="bg1"/>
                    </a:solidFill>
                    <a:cs typeface="+mn-ea"/>
                    <a:sym typeface="+mn-lt"/>
                  </a:rPr>
                  <a:t>2</a:t>
                </a:r>
                <a:r>
                  <a:rPr lang="en-US" altLang="zh-CN" sz="100" b="1">
                    <a:solidFill>
                      <a:schemeClr val="bg1"/>
                    </a:solidFill>
                    <a:cs typeface="+mn-ea"/>
                    <a:sym typeface="+mn-lt"/>
                  </a:rPr>
                  <a:t> </a:t>
                </a:r>
                <a:r>
                  <a:rPr lang="en-US" altLang="zh-CN" sz="1600" b="1">
                    <a:solidFill>
                      <a:schemeClr val="bg1"/>
                    </a:solidFill>
                    <a:cs typeface="+mn-ea"/>
                    <a:sym typeface="+mn-lt"/>
                  </a:rPr>
                  <a:t>0</a:t>
                </a:r>
                <a:r>
                  <a:rPr lang="en-US" altLang="zh-CN" sz="1600" b="1" dirty="0">
                    <a:solidFill>
                      <a:schemeClr val="bg1"/>
                    </a:solidFill>
                    <a:cs typeface="+mn-ea"/>
                    <a:sym typeface="+mn-lt"/>
                  </a:rPr>
                  <a:t>%</a:t>
                </a:r>
              </a:p>
            </p:txBody>
          </p:sp>
        </p:grpSp>
      </p:grpSp>
      <p:cxnSp>
        <p:nvCxnSpPr>
          <p:cNvPr id="33" name="肘形连接符 128">
            <a:extLst>
              <a:ext uri="{FF2B5EF4-FFF2-40B4-BE49-F238E27FC236}">
                <a16:creationId xmlns:a16="http://schemas.microsoft.com/office/drawing/2014/main" id="{E9A77644-8151-464F-BD51-CE42FFE4F58A}"/>
              </a:ext>
            </a:extLst>
          </p:cNvPr>
          <p:cNvCxnSpPr>
            <a:stCxn id="9" idx="2"/>
            <a:endCxn id="25" idx="2"/>
          </p:cNvCxnSpPr>
          <p:nvPr/>
        </p:nvCxnSpPr>
        <p:spPr>
          <a:xfrm rot="10800000" flipV="1">
            <a:off x="8452363" y="1822680"/>
            <a:ext cx="12700" cy="3205776"/>
          </a:xfrm>
          <a:prstGeom prst="bentConnector3">
            <a:avLst>
              <a:gd name="adj1" fmla="val 1800000"/>
            </a:avLst>
          </a:prstGeom>
          <a:ln w="3175" cap="rnd">
            <a:solidFill>
              <a:schemeClr val="bg1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连接符 33">
            <a:extLst>
              <a:ext uri="{FF2B5EF4-FFF2-40B4-BE49-F238E27FC236}">
                <a16:creationId xmlns:a16="http://schemas.microsoft.com/office/drawing/2014/main" id="{3E57456A-2C43-4446-8DF7-1F519AEBF24B}"/>
              </a:ext>
            </a:extLst>
          </p:cNvPr>
          <p:cNvCxnSpPr>
            <a:stCxn id="17" idx="2"/>
          </p:cNvCxnSpPr>
          <p:nvPr/>
        </p:nvCxnSpPr>
        <p:spPr>
          <a:xfrm flipH="1">
            <a:off x="7607300" y="3425568"/>
            <a:ext cx="845063" cy="3432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6" name="组合 35">
            <a:extLst>
              <a:ext uri="{FF2B5EF4-FFF2-40B4-BE49-F238E27FC236}">
                <a16:creationId xmlns:a16="http://schemas.microsoft.com/office/drawing/2014/main" id="{9B2E230F-60CC-447B-AF1D-A97083585829}"/>
              </a:ext>
            </a:extLst>
          </p:cNvPr>
          <p:cNvGrpSpPr/>
          <p:nvPr/>
        </p:nvGrpSpPr>
        <p:grpSpPr>
          <a:xfrm>
            <a:off x="127178" y="289098"/>
            <a:ext cx="5246680" cy="618840"/>
            <a:chOff x="127178" y="289098"/>
            <a:chExt cx="5246680" cy="618840"/>
          </a:xfrm>
        </p:grpSpPr>
        <p:sp>
          <p:nvSpPr>
            <p:cNvPr id="37" name="矩形 36">
              <a:extLst>
                <a:ext uri="{FF2B5EF4-FFF2-40B4-BE49-F238E27FC236}">
                  <a16:creationId xmlns:a16="http://schemas.microsoft.com/office/drawing/2014/main" id="{7967A614-D7D2-4B6D-81B9-ADFBA4344536}"/>
                </a:ext>
              </a:extLst>
            </p:cNvPr>
            <p:cNvSpPr/>
            <p:nvPr/>
          </p:nvSpPr>
          <p:spPr>
            <a:xfrm>
              <a:off x="764072" y="361586"/>
              <a:ext cx="4609786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zh-CN" altLang="en-US" sz="2800" b="1" dirty="0">
                  <a:solidFill>
                    <a:schemeClr val="accent2"/>
                  </a:solidFill>
                  <a:cs typeface="+mn-ea"/>
                  <a:sym typeface="+mn-lt"/>
                </a:rPr>
                <a:t>Enter the title here</a:t>
              </a:r>
              <a:endParaRPr lang="en-US" altLang="zh-CN" sz="2800" b="1" dirty="0">
                <a:solidFill>
                  <a:schemeClr val="accent2"/>
                </a:solidFill>
                <a:cs typeface="+mn-ea"/>
                <a:sym typeface="+mn-lt"/>
              </a:endParaRPr>
            </a:p>
          </p:txBody>
        </p:sp>
        <p:grpSp>
          <p:nvGrpSpPr>
            <p:cNvPr id="38" name="组合 37">
              <a:extLst>
                <a:ext uri="{FF2B5EF4-FFF2-40B4-BE49-F238E27FC236}">
                  <a16:creationId xmlns:a16="http://schemas.microsoft.com/office/drawing/2014/main" id="{D9324BA7-56D1-4555-BC76-FC12C3F37F85}"/>
                </a:ext>
              </a:extLst>
            </p:cNvPr>
            <p:cNvGrpSpPr/>
            <p:nvPr/>
          </p:nvGrpSpPr>
          <p:grpSpPr>
            <a:xfrm>
              <a:off x="127178" y="289098"/>
              <a:ext cx="636894" cy="618840"/>
              <a:chOff x="10993131" y="1925288"/>
              <a:chExt cx="807052" cy="784175"/>
            </a:xfrm>
          </p:grpSpPr>
          <p:sp>
            <p:nvSpPr>
              <p:cNvPr id="39" name="Freeform 321">
                <a:extLst>
                  <a:ext uri="{FF2B5EF4-FFF2-40B4-BE49-F238E27FC236}">
                    <a16:creationId xmlns:a16="http://schemas.microsoft.com/office/drawing/2014/main" id="{AF371E30-AE20-4DFF-A902-73C91F18AE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293075" y="2290050"/>
                <a:ext cx="427038" cy="419412"/>
              </a:xfrm>
              <a:custGeom>
                <a:avLst/>
                <a:gdLst>
                  <a:gd name="T0" fmla="*/ 336 w 336"/>
                  <a:gd name="T1" fmla="*/ 0 h 330"/>
                  <a:gd name="T2" fmla="*/ 336 w 336"/>
                  <a:gd name="T3" fmla="*/ 212 h 330"/>
                  <a:gd name="T4" fmla="*/ 218 w 336"/>
                  <a:gd name="T5" fmla="*/ 330 h 330"/>
                  <a:gd name="T6" fmla="*/ 0 w 336"/>
                  <a:gd name="T7" fmla="*/ 330 h 330"/>
                  <a:gd name="T8" fmla="*/ 0 w 336"/>
                  <a:gd name="T9" fmla="*/ 0 h 330"/>
                  <a:gd name="T10" fmla="*/ 336 w 336"/>
                  <a:gd name="T11" fmla="*/ 0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36" h="330">
                    <a:moveTo>
                      <a:pt x="336" y="0"/>
                    </a:moveTo>
                    <a:lnTo>
                      <a:pt x="336" y="212"/>
                    </a:lnTo>
                    <a:lnTo>
                      <a:pt x="218" y="330"/>
                    </a:lnTo>
                    <a:lnTo>
                      <a:pt x="0" y="330"/>
                    </a:lnTo>
                    <a:lnTo>
                      <a:pt x="0" y="0"/>
                    </a:lnTo>
                    <a:lnTo>
                      <a:pt x="336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0" name="Freeform 322">
                <a:extLst>
                  <a:ext uri="{FF2B5EF4-FFF2-40B4-BE49-F238E27FC236}">
                    <a16:creationId xmlns:a16="http://schemas.microsoft.com/office/drawing/2014/main" id="{FAD96CBE-5BBE-44C5-9634-BBB8BAEEE9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568870" y="2559491"/>
                <a:ext cx="149972" cy="149972"/>
              </a:xfrm>
              <a:custGeom>
                <a:avLst/>
                <a:gdLst>
                  <a:gd name="T0" fmla="*/ 0 w 118"/>
                  <a:gd name="T1" fmla="*/ 118 h 118"/>
                  <a:gd name="T2" fmla="*/ 0 w 118"/>
                  <a:gd name="T3" fmla="*/ 0 h 118"/>
                  <a:gd name="T4" fmla="*/ 118 w 118"/>
                  <a:gd name="T5" fmla="*/ 0 h 118"/>
                  <a:gd name="T6" fmla="*/ 0 w 118"/>
                  <a:gd name="T7" fmla="*/ 118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8" h="118">
                    <a:moveTo>
                      <a:pt x="0" y="118"/>
                    </a:moveTo>
                    <a:lnTo>
                      <a:pt x="0" y="0"/>
                    </a:lnTo>
                    <a:lnTo>
                      <a:pt x="118" y="0"/>
                    </a:lnTo>
                    <a:lnTo>
                      <a:pt x="0" y="118"/>
                    </a:lnTo>
                    <a:close/>
                  </a:path>
                </a:pathLst>
              </a:custGeom>
              <a:solidFill>
                <a:schemeClr val="tx2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1" name="Freeform 323">
                <a:extLst>
                  <a:ext uri="{FF2B5EF4-FFF2-40B4-BE49-F238E27FC236}">
                    <a16:creationId xmlns:a16="http://schemas.microsoft.com/office/drawing/2014/main" id="{2FE0361C-984F-4FAA-8D60-B772447412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993131" y="2118472"/>
                <a:ext cx="425767" cy="419412"/>
              </a:xfrm>
              <a:custGeom>
                <a:avLst/>
                <a:gdLst>
                  <a:gd name="T0" fmla="*/ 335 w 335"/>
                  <a:gd name="T1" fmla="*/ 0 h 330"/>
                  <a:gd name="T2" fmla="*/ 335 w 335"/>
                  <a:gd name="T3" fmla="*/ 212 h 330"/>
                  <a:gd name="T4" fmla="*/ 218 w 335"/>
                  <a:gd name="T5" fmla="*/ 330 h 330"/>
                  <a:gd name="T6" fmla="*/ 0 w 335"/>
                  <a:gd name="T7" fmla="*/ 330 h 330"/>
                  <a:gd name="T8" fmla="*/ 0 w 335"/>
                  <a:gd name="T9" fmla="*/ 0 h 330"/>
                  <a:gd name="T10" fmla="*/ 335 w 335"/>
                  <a:gd name="T11" fmla="*/ 0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35" h="330">
                    <a:moveTo>
                      <a:pt x="335" y="0"/>
                    </a:moveTo>
                    <a:lnTo>
                      <a:pt x="335" y="212"/>
                    </a:lnTo>
                    <a:lnTo>
                      <a:pt x="218" y="330"/>
                    </a:lnTo>
                    <a:lnTo>
                      <a:pt x="0" y="330"/>
                    </a:lnTo>
                    <a:lnTo>
                      <a:pt x="0" y="0"/>
                    </a:lnTo>
                    <a:lnTo>
                      <a:pt x="335" y="0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2" name="Freeform 324">
                <a:extLst>
                  <a:ext uri="{FF2B5EF4-FFF2-40B4-BE49-F238E27FC236}">
                    <a16:creationId xmlns:a16="http://schemas.microsoft.com/office/drawing/2014/main" id="{08A893D4-1E17-46E5-845D-CFBDA5A7E3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268927" y="2387913"/>
                <a:ext cx="149972" cy="149972"/>
              </a:xfrm>
              <a:custGeom>
                <a:avLst/>
                <a:gdLst>
                  <a:gd name="T0" fmla="*/ 0 w 118"/>
                  <a:gd name="T1" fmla="*/ 118 h 118"/>
                  <a:gd name="T2" fmla="*/ 0 w 118"/>
                  <a:gd name="T3" fmla="*/ 0 h 118"/>
                  <a:gd name="T4" fmla="*/ 118 w 118"/>
                  <a:gd name="T5" fmla="*/ 0 h 118"/>
                  <a:gd name="T6" fmla="*/ 0 w 118"/>
                  <a:gd name="T7" fmla="*/ 118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8" h="118">
                    <a:moveTo>
                      <a:pt x="0" y="118"/>
                    </a:moveTo>
                    <a:lnTo>
                      <a:pt x="0" y="0"/>
                    </a:lnTo>
                    <a:lnTo>
                      <a:pt x="118" y="0"/>
                    </a:lnTo>
                    <a:lnTo>
                      <a:pt x="0" y="118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3" name="Freeform 325">
                <a:extLst>
                  <a:ext uri="{FF2B5EF4-FFF2-40B4-BE49-F238E27FC236}">
                    <a16:creationId xmlns:a16="http://schemas.microsoft.com/office/drawing/2014/main" id="{A1072BA6-6AB5-4545-8EA4-ABFBB51349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375686" y="1925288"/>
                <a:ext cx="424496" cy="418141"/>
              </a:xfrm>
              <a:custGeom>
                <a:avLst/>
                <a:gdLst>
                  <a:gd name="T0" fmla="*/ 334 w 334"/>
                  <a:gd name="T1" fmla="*/ 0 h 329"/>
                  <a:gd name="T2" fmla="*/ 334 w 334"/>
                  <a:gd name="T3" fmla="*/ 211 h 329"/>
                  <a:gd name="T4" fmla="*/ 216 w 334"/>
                  <a:gd name="T5" fmla="*/ 329 h 329"/>
                  <a:gd name="T6" fmla="*/ 0 w 334"/>
                  <a:gd name="T7" fmla="*/ 329 h 329"/>
                  <a:gd name="T8" fmla="*/ 0 w 334"/>
                  <a:gd name="T9" fmla="*/ 0 h 329"/>
                  <a:gd name="T10" fmla="*/ 334 w 334"/>
                  <a:gd name="T11" fmla="*/ 0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34" h="329">
                    <a:moveTo>
                      <a:pt x="334" y="0"/>
                    </a:moveTo>
                    <a:lnTo>
                      <a:pt x="334" y="211"/>
                    </a:lnTo>
                    <a:lnTo>
                      <a:pt x="216" y="329"/>
                    </a:lnTo>
                    <a:lnTo>
                      <a:pt x="0" y="329"/>
                    </a:lnTo>
                    <a:lnTo>
                      <a:pt x="0" y="0"/>
                    </a:lnTo>
                    <a:lnTo>
                      <a:pt x="334" y="0"/>
                    </a:ln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4" name="Freeform 326">
                <a:extLst>
                  <a:ext uri="{FF2B5EF4-FFF2-40B4-BE49-F238E27FC236}">
                    <a16:creationId xmlns:a16="http://schemas.microsoft.com/office/drawing/2014/main" id="{3505E99F-0D87-40FB-BA28-3A8DD884A2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650211" y="2193458"/>
                <a:ext cx="149972" cy="149972"/>
              </a:xfrm>
              <a:custGeom>
                <a:avLst/>
                <a:gdLst>
                  <a:gd name="T0" fmla="*/ 0 w 118"/>
                  <a:gd name="T1" fmla="*/ 118 h 118"/>
                  <a:gd name="T2" fmla="*/ 0 w 118"/>
                  <a:gd name="T3" fmla="*/ 0 h 118"/>
                  <a:gd name="T4" fmla="*/ 118 w 118"/>
                  <a:gd name="T5" fmla="*/ 0 h 118"/>
                  <a:gd name="T6" fmla="*/ 0 w 118"/>
                  <a:gd name="T7" fmla="*/ 118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8" h="118">
                    <a:moveTo>
                      <a:pt x="0" y="118"/>
                    </a:moveTo>
                    <a:lnTo>
                      <a:pt x="0" y="0"/>
                    </a:lnTo>
                    <a:lnTo>
                      <a:pt x="118" y="0"/>
                    </a:lnTo>
                    <a:lnTo>
                      <a:pt x="0" y="118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59575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:a14="http://schemas.microsoft.com/office/drawing/2010/main" xmlns:a16="http://schemas.microsoft.com/office/drawing/2014/main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7" grpId="0" animBg="1"/>
      <p:bldP spid="2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iṧḻíḓe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>
            <a:extLst>
              <a:ext uri="{FF2B5EF4-FFF2-40B4-BE49-F238E27FC236}">
                <a16:creationId xmlns:a16="http://schemas.microsoft.com/office/drawing/2014/main" id="{96F480B9-F8B0-4B48-BB1D-49FC54FC04B0}"/>
              </a:ext>
            </a:extLst>
          </p:cNvPr>
          <p:cNvSpPr/>
          <p:nvPr/>
        </p:nvSpPr>
        <p:spPr>
          <a:xfrm>
            <a:off x="0" y="1"/>
            <a:ext cx="12192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0" name="iś1ïḓè">
            <a:extLst>
              <a:ext uri="{FF2B5EF4-FFF2-40B4-BE49-F238E27FC236}">
                <a16:creationId xmlns:a16="http://schemas.microsoft.com/office/drawing/2014/main" id="{EDE78C1E-CE34-4524-B6D0-AF170E436D4E}"/>
              </a:ext>
            </a:extLst>
          </p:cNvPr>
          <p:cNvSpPr/>
          <p:nvPr/>
        </p:nvSpPr>
        <p:spPr>
          <a:xfrm>
            <a:off x="3299479" y="1986399"/>
            <a:ext cx="7808881" cy="2885203"/>
          </a:xfrm>
          <a:prstGeom prst="rect">
            <a:avLst/>
          </a:prstGeom>
          <a:solidFill>
            <a:schemeClr val="bg1"/>
          </a:solidFill>
          <a:ln w="12700" cap="rnd">
            <a:noFill/>
            <a:prstDash val="solid"/>
            <a:round/>
            <a:headEnd/>
            <a:tailEnd/>
          </a:ln>
          <a:effectLst>
            <a:outerShdw blurRad="254000" dist="127000" algn="ctr" rotWithShape="0">
              <a:schemeClr val="tx1">
                <a:lumMod val="85000"/>
                <a:lumOff val="15000"/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 defTabSz="914354"/>
            <a:endParaRPr lang="zh-CN" altLang="en-US" sz="1400" b="1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16" name="Group 205">
            <a:extLst>
              <a:ext uri="{FF2B5EF4-FFF2-40B4-BE49-F238E27FC236}">
                <a16:creationId xmlns:a16="http://schemas.microsoft.com/office/drawing/2014/main" id="{04B9A209-4071-49AA-AE60-39E48394C265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512008" y="1480457"/>
            <a:ext cx="4447043" cy="3723874"/>
            <a:chOff x="4005" y="725"/>
            <a:chExt cx="3499" cy="2930"/>
          </a:xfrm>
        </p:grpSpPr>
        <p:sp>
          <p:nvSpPr>
            <p:cNvPr id="17" name="AutoShape 204">
              <a:extLst>
                <a:ext uri="{FF2B5EF4-FFF2-40B4-BE49-F238E27FC236}">
                  <a16:creationId xmlns:a16="http://schemas.microsoft.com/office/drawing/2014/main" id="{E2EABC35-DC6D-4B11-A333-229CFED37C84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4005" y="730"/>
              <a:ext cx="3497" cy="2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" name="Freeform 206">
              <a:extLst>
                <a:ext uri="{FF2B5EF4-FFF2-40B4-BE49-F238E27FC236}">
                  <a16:creationId xmlns:a16="http://schemas.microsoft.com/office/drawing/2014/main" id="{B6E292E9-3C15-4F82-BEBD-E84F5ED4B25E}"/>
                </a:ext>
              </a:extLst>
            </p:cNvPr>
            <p:cNvSpPr>
              <a:spLocks/>
            </p:cNvSpPr>
            <p:nvPr/>
          </p:nvSpPr>
          <p:spPr bwMode="auto">
            <a:xfrm>
              <a:off x="4403" y="3241"/>
              <a:ext cx="2249" cy="137"/>
            </a:xfrm>
            <a:custGeom>
              <a:avLst/>
              <a:gdLst>
                <a:gd name="T0" fmla="*/ 4713 w 4862"/>
                <a:gd name="T1" fmla="*/ 0 h 298"/>
                <a:gd name="T2" fmla="*/ 149 w 4862"/>
                <a:gd name="T3" fmla="*/ 0 h 298"/>
                <a:gd name="T4" fmla="*/ 0 w 4862"/>
                <a:gd name="T5" fmla="*/ 149 h 298"/>
                <a:gd name="T6" fmla="*/ 149 w 4862"/>
                <a:gd name="T7" fmla="*/ 298 h 298"/>
                <a:gd name="T8" fmla="*/ 4713 w 4862"/>
                <a:gd name="T9" fmla="*/ 298 h 298"/>
                <a:gd name="T10" fmla="*/ 4862 w 4862"/>
                <a:gd name="T11" fmla="*/ 149 h 298"/>
                <a:gd name="T12" fmla="*/ 4713 w 4862"/>
                <a:gd name="T13" fmla="*/ 0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62" h="298">
                  <a:moveTo>
                    <a:pt x="4713" y="0"/>
                  </a:moveTo>
                  <a:cubicBezTo>
                    <a:pt x="149" y="0"/>
                    <a:pt x="149" y="0"/>
                    <a:pt x="149" y="0"/>
                  </a:cubicBezTo>
                  <a:cubicBezTo>
                    <a:pt x="66" y="0"/>
                    <a:pt x="0" y="67"/>
                    <a:pt x="0" y="149"/>
                  </a:cubicBezTo>
                  <a:cubicBezTo>
                    <a:pt x="0" y="231"/>
                    <a:pt x="66" y="298"/>
                    <a:pt x="149" y="298"/>
                  </a:cubicBezTo>
                  <a:cubicBezTo>
                    <a:pt x="4713" y="298"/>
                    <a:pt x="4713" y="298"/>
                    <a:pt x="4713" y="298"/>
                  </a:cubicBezTo>
                  <a:cubicBezTo>
                    <a:pt x="4795" y="298"/>
                    <a:pt x="4862" y="231"/>
                    <a:pt x="4862" y="149"/>
                  </a:cubicBezTo>
                  <a:cubicBezTo>
                    <a:pt x="4862" y="67"/>
                    <a:pt x="4795" y="0"/>
                    <a:pt x="4713" y="0"/>
                  </a:cubicBezTo>
                </a:path>
              </a:pathLst>
            </a:custGeom>
            <a:solidFill>
              <a:srgbClr val="F0F4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" name="Freeform 207">
              <a:extLst>
                <a:ext uri="{FF2B5EF4-FFF2-40B4-BE49-F238E27FC236}">
                  <a16:creationId xmlns:a16="http://schemas.microsoft.com/office/drawing/2014/main" id="{B8AFAFBF-4AB2-43B7-800D-0890C15455EA}"/>
                </a:ext>
              </a:extLst>
            </p:cNvPr>
            <p:cNvSpPr>
              <a:spLocks/>
            </p:cNvSpPr>
            <p:nvPr/>
          </p:nvSpPr>
          <p:spPr bwMode="auto">
            <a:xfrm>
              <a:off x="4934" y="3380"/>
              <a:ext cx="2249" cy="138"/>
            </a:xfrm>
            <a:custGeom>
              <a:avLst/>
              <a:gdLst>
                <a:gd name="T0" fmla="*/ 4714 w 4862"/>
                <a:gd name="T1" fmla="*/ 0 h 298"/>
                <a:gd name="T2" fmla="*/ 149 w 4862"/>
                <a:gd name="T3" fmla="*/ 0 h 298"/>
                <a:gd name="T4" fmla="*/ 0 w 4862"/>
                <a:gd name="T5" fmla="*/ 149 h 298"/>
                <a:gd name="T6" fmla="*/ 149 w 4862"/>
                <a:gd name="T7" fmla="*/ 298 h 298"/>
                <a:gd name="T8" fmla="*/ 4714 w 4862"/>
                <a:gd name="T9" fmla="*/ 298 h 298"/>
                <a:gd name="T10" fmla="*/ 4862 w 4862"/>
                <a:gd name="T11" fmla="*/ 149 h 298"/>
                <a:gd name="T12" fmla="*/ 4714 w 4862"/>
                <a:gd name="T13" fmla="*/ 0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62" h="298">
                  <a:moveTo>
                    <a:pt x="4714" y="0"/>
                  </a:moveTo>
                  <a:cubicBezTo>
                    <a:pt x="149" y="0"/>
                    <a:pt x="149" y="0"/>
                    <a:pt x="149" y="0"/>
                  </a:cubicBezTo>
                  <a:cubicBezTo>
                    <a:pt x="67" y="0"/>
                    <a:pt x="0" y="67"/>
                    <a:pt x="0" y="149"/>
                  </a:cubicBezTo>
                  <a:cubicBezTo>
                    <a:pt x="0" y="231"/>
                    <a:pt x="67" y="298"/>
                    <a:pt x="149" y="298"/>
                  </a:cubicBezTo>
                  <a:cubicBezTo>
                    <a:pt x="4714" y="298"/>
                    <a:pt x="4714" y="298"/>
                    <a:pt x="4714" y="298"/>
                  </a:cubicBezTo>
                  <a:cubicBezTo>
                    <a:pt x="4796" y="298"/>
                    <a:pt x="4862" y="231"/>
                    <a:pt x="4862" y="149"/>
                  </a:cubicBezTo>
                  <a:cubicBezTo>
                    <a:pt x="4862" y="67"/>
                    <a:pt x="4796" y="0"/>
                    <a:pt x="4714" y="0"/>
                  </a:cubicBezTo>
                </a:path>
              </a:pathLst>
            </a:custGeom>
            <a:solidFill>
              <a:srgbClr val="F0F4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" name="Freeform 208">
              <a:extLst>
                <a:ext uri="{FF2B5EF4-FFF2-40B4-BE49-F238E27FC236}">
                  <a16:creationId xmlns:a16="http://schemas.microsoft.com/office/drawing/2014/main" id="{0917B431-5BBC-4749-B3C6-D4ADE7AEA306}"/>
                </a:ext>
              </a:extLst>
            </p:cNvPr>
            <p:cNvSpPr>
              <a:spLocks/>
            </p:cNvSpPr>
            <p:nvPr/>
          </p:nvSpPr>
          <p:spPr bwMode="auto">
            <a:xfrm>
              <a:off x="4985" y="953"/>
              <a:ext cx="1123" cy="137"/>
            </a:xfrm>
            <a:custGeom>
              <a:avLst/>
              <a:gdLst>
                <a:gd name="T0" fmla="*/ 1077 w 2427"/>
                <a:gd name="T1" fmla="*/ 0 h 297"/>
                <a:gd name="T2" fmla="*/ 149 w 2427"/>
                <a:gd name="T3" fmla="*/ 0 h 297"/>
                <a:gd name="T4" fmla="*/ 0 w 2427"/>
                <a:gd name="T5" fmla="*/ 149 h 297"/>
                <a:gd name="T6" fmla="*/ 140 w 2427"/>
                <a:gd name="T7" fmla="*/ 297 h 297"/>
                <a:gd name="T8" fmla="*/ 2287 w 2427"/>
                <a:gd name="T9" fmla="*/ 297 h 297"/>
                <a:gd name="T10" fmla="*/ 2427 w 2427"/>
                <a:gd name="T11" fmla="*/ 149 h 297"/>
                <a:gd name="T12" fmla="*/ 2292 w 2427"/>
                <a:gd name="T13" fmla="*/ 1 h 297"/>
                <a:gd name="T14" fmla="*/ 1090 w 2427"/>
                <a:gd name="T15" fmla="*/ 1 h 297"/>
                <a:gd name="T16" fmla="*/ 1077 w 2427"/>
                <a:gd name="T17" fmla="*/ 0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27" h="297">
                  <a:moveTo>
                    <a:pt x="1077" y="0"/>
                  </a:moveTo>
                  <a:cubicBezTo>
                    <a:pt x="149" y="0"/>
                    <a:pt x="149" y="0"/>
                    <a:pt x="149" y="0"/>
                  </a:cubicBezTo>
                  <a:cubicBezTo>
                    <a:pt x="67" y="0"/>
                    <a:pt x="0" y="67"/>
                    <a:pt x="0" y="149"/>
                  </a:cubicBezTo>
                  <a:cubicBezTo>
                    <a:pt x="0" y="228"/>
                    <a:pt x="62" y="293"/>
                    <a:pt x="140" y="297"/>
                  </a:cubicBezTo>
                  <a:cubicBezTo>
                    <a:pt x="2287" y="297"/>
                    <a:pt x="2287" y="297"/>
                    <a:pt x="2287" y="297"/>
                  </a:cubicBezTo>
                  <a:cubicBezTo>
                    <a:pt x="2365" y="293"/>
                    <a:pt x="2427" y="228"/>
                    <a:pt x="2427" y="149"/>
                  </a:cubicBezTo>
                  <a:cubicBezTo>
                    <a:pt x="2427" y="71"/>
                    <a:pt x="2367" y="8"/>
                    <a:pt x="2292" y="1"/>
                  </a:cubicBezTo>
                  <a:cubicBezTo>
                    <a:pt x="1090" y="1"/>
                    <a:pt x="1090" y="1"/>
                    <a:pt x="1090" y="1"/>
                  </a:cubicBezTo>
                  <a:cubicBezTo>
                    <a:pt x="1086" y="1"/>
                    <a:pt x="1081" y="1"/>
                    <a:pt x="1077" y="0"/>
                  </a:cubicBezTo>
                </a:path>
              </a:pathLst>
            </a:custGeom>
            <a:solidFill>
              <a:srgbClr val="F0F4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" name="Freeform 209">
              <a:extLst>
                <a:ext uri="{FF2B5EF4-FFF2-40B4-BE49-F238E27FC236}">
                  <a16:creationId xmlns:a16="http://schemas.microsoft.com/office/drawing/2014/main" id="{3CD208DE-936B-4B66-B60B-13339371EA0B}"/>
                </a:ext>
              </a:extLst>
            </p:cNvPr>
            <p:cNvSpPr>
              <a:spLocks/>
            </p:cNvSpPr>
            <p:nvPr/>
          </p:nvSpPr>
          <p:spPr bwMode="auto">
            <a:xfrm>
              <a:off x="5421" y="820"/>
              <a:ext cx="1122" cy="136"/>
            </a:xfrm>
            <a:custGeom>
              <a:avLst/>
              <a:gdLst>
                <a:gd name="T0" fmla="*/ 2278 w 2426"/>
                <a:gd name="T1" fmla="*/ 0 h 298"/>
                <a:gd name="T2" fmla="*/ 148 w 2426"/>
                <a:gd name="T3" fmla="*/ 0 h 298"/>
                <a:gd name="T4" fmla="*/ 0 w 2426"/>
                <a:gd name="T5" fmla="*/ 149 h 298"/>
                <a:gd name="T6" fmla="*/ 135 w 2426"/>
                <a:gd name="T7" fmla="*/ 297 h 298"/>
                <a:gd name="T8" fmla="*/ 1336 w 2426"/>
                <a:gd name="T9" fmla="*/ 297 h 298"/>
                <a:gd name="T10" fmla="*/ 1350 w 2426"/>
                <a:gd name="T11" fmla="*/ 298 h 298"/>
                <a:gd name="T12" fmla="*/ 2278 w 2426"/>
                <a:gd name="T13" fmla="*/ 298 h 298"/>
                <a:gd name="T14" fmla="*/ 2426 w 2426"/>
                <a:gd name="T15" fmla="*/ 149 h 298"/>
                <a:gd name="T16" fmla="*/ 2278 w 2426"/>
                <a:gd name="T17" fmla="*/ 0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26" h="298">
                  <a:moveTo>
                    <a:pt x="2278" y="0"/>
                  </a:moveTo>
                  <a:cubicBezTo>
                    <a:pt x="148" y="0"/>
                    <a:pt x="148" y="0"/>
                    <a:pt x="148" y="0"/>
                  </a:cubicBezTo>
                  <a:cubicBezTo>
                    <a:pt x="66" y="0"/>
                    <a:pt x="0" y="67"/>
                    <a:pt x="0" y="149"/>
                  </a:cubicBezTo>
                  <a:cubicBezTo>
                    <a:pt x="0" y="227"/>
                    <a:pt x="59" y="291"/>
                    <a:pt x="135" y="297"/>
                  </a:cubicBezTo>
                  <a:cubicBezTo>
                    <a:pt x="1336" y="297"/>
                    <a:pt x="1336" y="297"/>
                    <a:pt x="1336" y="297"/>
                  </a:cubicBezTo>
                  <a:cubicBezTo>
                    <a:pt x="1341" y="297"/>
                    <a:pt x="1345" y="297"/>
                    <a:pt x="1350" y="298"/>
                  </a:cubicBezTo>
                  <a:cubicBezTo>
                    <a:pt x="2278" y="298"/>
                    <a:pt x="2278" y="298"/>
                    <a:pt x="2278" y="298"/>
                  </a:cubicBezTo>
                  <a:cubicBezTo>
                    <a:pt x="2360" y="298"/>
                    <a:pt x="2426" y="231"/>
                    <a:pt x="2426" y="149"/>
                  </a:cubicBezTo>
                  <a:cubicBezTo>
                    <a:pt x="2426" y="67"/>
                    <a:pt x="2360" y="0"/>
                    <a:pt x="2278" y="0"/>
                  </a:cubicBezTo>
                </a:path>
              </a:pathLst>
            </a:custGeom>
            <a:solidFill>
              <a:srgbClr val="F0F4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2" name="Freeform 210">
              <a:extLst>
                <a:ext uri="{FF2B5EF4-FFF2-40B4-BE49-F238E27FC236}">
                  <a16:creationId xmlns:a16="http://schemas.microsoft.com/office/drawing/2014/main" id="{E27B8064-CD2F-4FAE-B1AF-B77B366CA2C6}"/>
                </a:ext>
              </a:extLst>
            </p:cNvPr>
            <p:cNvSpPr>
              <a:spLocks/>
            </p:cNvSpPr>
            <p:nvPr/>
          </p:nvSpPr>
          <p:spPr bwMode="auto">
            <a:xfrm>
              <a:off x="5483" y="963"/>
              <a:ext cx="562" cy="0"/>
            </a:xfrm>
            <a:custGeom>
              <a:avLst/>
              <a:gdLst>
                <a:gd name="T0" fmla="*/ 1201 w 1215"/>
                <a:gd name="T1" fmla="*/ 0 h 1"/>
                <a:gd name="T2" fmla="*/ 0 w 1215"/>
                <a:gd name="T3" fmla="*/ 0 h 1"/>
                <a:gd name="T4" fmla="*/ 13 w 1215"/>
                <a:gd name="T5" fmla="*/ 1 h 1"/>
                <a:gd name="T6" fmla="*/ 1215 w 1215"/>
                <a:gd name="T7" fmla="*/ 1 h 1"/>
                <a:gd name="T8" fmla="*/ 1201 w 121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5" h="1">
                  <a:moveTo>
                    <a:pt x="120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4" y="1"/>
                    <a:pt x="9" y="1"/>
                    <a:pt x="13" y="1"/>
                  </a:cubicBezTo>
                  <a:cubicBezTo>
                    <a:pt x="1215" y="1"/>
                    <a:pt x="1215" y="1"/>
                    <a:pt x="1215" y="1"/>
                  </a:cubicBezTo>
                  <a:cubicBezTo>
                    <a:pt x="1210" y="0"/>
                    <a:pt x="1206" y="0"/>
                    <a:pt x="1201" y="0"/>
                  </a:cubicBezTo>
                </a:path>
              </a:pathLst>
            </a:custGeom>
            <a:solidFill>
              <a:srgbClr val="E3EB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3" name="Freeform 211">
              <a:extLst>
                <a:ext uri="{FF2B5EF4-FFF2-40B4-BE49-F238E27FC236}">
                  <a16:creationId xmlns:a16="http://schemas.microsoft.com/office/drawing/2014/main" id="{325DCCCA-E8DA-426F-9484-DD8E3030E8FC}"/>
                </a:ext>
              </a:extLst>
            </p:cNvPr>
            <p:cNvSpPr>
              <a:spLocks/>
            </p:cNvSpPr>
            <p:nvPr/>
          </p:nvSpPr>
          <p:spPr bwMode="auto">
            <a:xfrm>
              <a:off x="6136" y="2455"/>
              <a:ext cx="1123" cy="138"/>
            </a:xfrm>
            <a:custGeom>
              <a:avLst/>
              <a:gdLst>
                <a:gd name="T0" fmla="*/ 2278 w 2427"/>
                <a:gd name="T1" fmla="*/ 0 h 298"/>
                <a:gd name="T2" fmla="*/ 149 w 2427"/>
                <a:gd name="T3" fmla="*/ 0 h 298"/>
                <a:gd name="T4" fmla="*/ 0 w 2427"/>
                <a:gd name="T5" fmla="*/ 149 h 298"/>
                <a:gd name="T6" fmla="*/ 149 w 2427"/>
                <a:gd name="T7" fmla="*/ 298 h 298"/>
                <a:gd name="T8" fmla="*/ 2278 w 2427"/>
                <a:gd name="T9" fmla="*/ 298 h 298"/>
                <a:gd name="T10" fmla="*/ 2427 w 2427"/>
                <a:gd name="T11" fmla="*/ 149 h 298"/>
                <a:gd name="T12" fmla="*/ 2278 w 2427"/>
                <a:gd name="T13" fmla="*/ 0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27" h="298">
                  <a:moveTo>
                    <a:pt x="2278" y="0"/>
                  </a:moveTo>
                  <a:cubicBezTo>
                    <a:pt x="149" y="0"/>
                    <a:pt x="149" y="0"/>
                    <a:pt x="149" y="0"/>
                  </a:cubicBezTo>
                  <a:cubicBezTo>
                    <a:pt x="67" y="0"/>
                    <a:pt x="0" y="67"/>
                    <a:pt x="0" y="149"/>
                  </a:cubicBezTo>
                  <a:cubicBezTo>
                    <a:pt x="0" y="231"/>
                    <a:pt x="67" y="298"/>
                    <a:pt x="149" y="298"/>
                  </a:cubicBezTo>
                  <a:cubicBezTo>
                    <a:pt x="2278" y="298"/>
                    <a:pt x="2278" y="298"/>
                    <a:pt x="2278" y="298"/>
                  </a:cubicBezTo>
                  <a:cubicBezTo>
                    <a:pt x="2361" y="298"/>
                    <a:pt x="2427" y="231"/>
                    <a:pt x="2427" y="149"/>
                  </a:cubicBezTo>
                  <a:cubicBezTo>
                    <a:pt x="2427" y="67"/>
                    <a:pt x="2361" y="0"/>
                    <a:pt x="2278" y="0"/>
                  </a:cubicBezTo>
                </a:path>
              </a:pathLst>
            </a:custGeom>
            <a:solidFill>
              <a:srgbClr val="F0F4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4" name="Freeform 212">
              <a:extLst>
                <a:ext uri="{FF2B5EF4-FFF2-40B4-BE49-F238E27FC236}">
                  <a16:creationId xmlns:a16="http://schemas.microsoft.com/office/drawing/2014/main" id="{36522EDC-FC8C-4379-8939-8564356BA04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6" y="1665"/>
              <a:ext cx="1118" cy="137"/>
            </a:xfrm>
            <a:custGeom>
              <a:avLst/>
              <a:gdLst>
                <a:gd name="T0" fmla="*/ 2268 w 2417"/>
                <a:gd name="T1" fmla="*/ 0 h 297"/>
                <a:gd name="T2" fmla="*/ 1084 w 2417"/>
                <a:gd name="T3" fmla="*/ 0 h 297"/>
                <a:gd name="T4" fmla="*/ 1084 w 2417"/>
                <a:gd name="T5" fmla="*/ 138 h 297"/>
                <a:gd name="T6" fmla="*/ 396 w 2417"/>
                <a:gd name="T7" fmla="*/ 138 h 297"/>
                <a:gd name="T8" fmla="*/ 396 w 2417"/>
                <a:gd name="T9" fmla="*/ 203 h 297"/>
                <a:gd name="T10" fmla="*/ 0 w 2417"/>
                <a:gd name="T11" fmla="*/ 203 h 297"/>
                <a:gd name="T12" fmla="*/ 139 w 2417"/>
                <a:gd name="T13" fmla="*/ 297 h 297"/>
                <a:gd name="T14" fmla="*/ 2268 w 2417"/>
                <a:gd name="T15" fmla="*/ 297 h 297"/>
                <a:gd name="T16" fmla="*/ 2417 w 2417"/>
                <a:gd name="T17" fmla="*/ 148 h 297"/>
                <a:gd name="T18" fmla="*/ 2268 w 2417"/>
                <a:gd name="T19" fmla="*/ 0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17" h="297">
                  <a:moveTo>
                    <a:pt x="2268" y="0"/>
                  </a:moveTo>
                  <a:cubicBezTo>
                    <a:pt x="1084" y="0"/>
                    <a:pt x="1084" y="0"/>
                    <a:pt x="1084" y="0"/>
                  </a:cubicBezTo>
                  <a:cubicBezTo>
                    <a:pt x="1084" y="138"/>
                    <a:pt x="1084" y="138"/>
                    <a:pt x="1084" y="138"/>
                  </a:cubicBezTo>
                  <a:cubicBezTo>
                    <a:pt x="396" y="138"/>
                    <a:pt x="396" y="138"/>
                    <a:pt x="396" y="138"/>
                  </a:cubicBezTo>
                  <a:cubicBezTo>
                    <a:pt x="396" y="203"/>
                    <a:pt x="396" y="203"/>
                    <a:pt x="396" y="203"/>
                  </a:cubicBezTo>
                  <a:cubicBezTo>
                    <a:pt x="0" y="203"/>
                    <a:pt x="0" y="203"/>
                    <a:pt x="0" y="203"/>
                  </a:cubicBezTo>
                  <a:cubicBezTo>
                    <a:pt x="22" y="258"/>
                    <a:pt x="76" y="297"/>
                    <a:pt x="139" y="297"/>
                  </a:cubicBezTo>
                  <a:cubicBezTo>
                    <a:pt x="2268" y="297"/>
                    <a:pt x="2268" y="297"/>
                    <a:pt x="2268" y="297"/>
                  </a:cubicBezTo>
                  <a:cubicBezTo>
                    <a:pt x="2350" y="297"/>
                    <a:pt x="2417" y="230"/>
                    <a:pt x="2417" y="148"/>
                  </a:cubicBezTo>
                  <a:cubicBezTo>
                    <a:pt x="2417" y="66"/>
                    <a:pt x="2350" y="0"/>
                    <a:pt x="2268" y="0"/>
                  </a:cubicBezTo>
                </a:path>
              </a:pathLst>
            </a:custGeom>
            <a:solidFill>
              <a:srgbClr val="F0F4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5" name="Freeform 213">
              <a:extLst>
                <a:ext uri="{FF2B5EF4-FFF2-40B4-BE49-F238E27FC236}">
                  <a16:creationId xmlns:a16="http://schemas.microsoft.com/office/drawing/2014/main" id="{8808C237-4970-4660-9D01-484CD5C504AC}"/>
                </a:ext>
              </a:extLst>
            </p:cNvPr>
            <p:cNvSpPr>
              <a:spLocks/>
            </p:cNvSpPr>
            <p:nvPr/>
          </p:nvSpPr>
          <p:spPr bwMode="auto">
            <a:xfrm>
              <a:off x="4008" y="3518"/>
              <a:ext cx="2249" cy="137"/>
            </a:xfrm>
            <a:custGeom>
              <a:avLst/>
              <a:gdLst>
                <a:gd name="T0" fmla="*/ 4714 w 4862"/>
                <a:gd name="T1" fmla="*/ 0 h 297"/>
                <a:gd name="T2" fmla="*/ 149 w 4862"/>
                <a:gd name="T3" fmla="*/ 0 h 297"/>
                <a:gd name="T4" fmla="*/ 0 w 4862"/>
                <a:gd name="T5" fmla="*/ 149 h 297"/>
                <a:gd name="T6" fmla="*/ 149 w 4862"/>
                <a:gd name="T7" fmla="*/ 297 h 297"/>
                <a:gd name="T8" fmla="*/ 4714 w 4862"/>
                <a:gd name="T9" fmla="*/ 297 h 297"/>
                <a:gd name="T10" fmla="*/ 4862 w 4862"/>
                <a:gd name="T11" fmla="*/ 149 h 297"/>
                <a:gd name="T12" fmla="*/ 4714 w 4862"/>
                <a:gd name="T13" fmla="*/ 0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62" h="297">
                  <a:moveTo>
                    <a:pt x="4714" y="0"/>
                  </a:moveTo>
                  <a:cubicBezTo>
                    <a:pt x="149" y="0"/>
                    <a:pt x="149" y="0"/>
                    <a:pt x="149" y="0"/>
                  </a:cubicBezTo>
                  <a:cubicBezTo>
                    <a:pt x="67" y="0"/>
                    <a:pt x="0" y="67"/>
                    <a:pt x="0" y="149"/>
                  </a:cubicBezTo>
                  <a:cubicBezTo>
                    <a:pt x="0" y="231"/>
                    <a:pt x="67" y="297"/>
                    <a:pt x="149" y="297"/>
                  </a:cubicBezTo>
                  <a:cubicBezTo>
                    <a:pt x="4714" y="297"/>
                    <a:pt x="4714" y="297"/>
                    <a:pt x="4714" y="297"/>
                  </a:cubicBezTo>
                  <a:cubicBezTo>
                    <a:pt x="4796" y="297"/>
                    <a:pt x="4862" y="231"/>
                    <a:pt x="4862" y="149"/>
                  </a:cubicBezTo>
                  <a:cubicBezTo>
                    <a:pt x="4862" y="67"/>
                    <a:pt x="4796" y="0"/>
                    <a:pt x="4714" y="0"/>
                  </a:cubicBezTo>
                </a:path>
              </a:pathLst>
            </a:custGeom>
            <a:solidFill>
              <a:srgbClr val="F0F4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6" name="Freeform 214">
              <a:extLst>
                <a:ext uri="{FF2B5EF4-FFF2-40B4-BE49-F238E27FC236}">
                  <a16:creationId xmlns:a16="http://schemas.microsoft.com/office/drawing/2014/main" id="{22CDF554-B0E2-450B-9755-7382714628A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78" y="2593"/>
              <a:ext cx="2249" cy="137"/>
            </a:xfrm>
            <a:custGeom>
              <a:avLst/>
              <a:gdLst>
                <a:gd name="T0" fmla="*/ 782 w 4862"/>
                <a:gd name="T1" fmla="*/ 282 h 297"/>
                <a:gd name="T2" fmla="*/ 777 w 4862"/>
                <a:gd name="T3" fmla="*/ 282 h 297"/>
                <a:gd name="T4" fmla="*/ 763 w 4862"/>
                <a:gd name="T5" fmla="*/ 259 h 297"/>
                <a:gd name="T6" fmla="*/ 848 w 4862"/>
                <a:gd name="T7" fmla="*/ 166 h 297"/>
                <a:gd name="T8" fmla="*/ 848 w 4862"/>
                <a:gd name="T9" fmla="*/ 166 h 297"/>
                <a:gd name="T10" fmla="*/ 867 w 4862"/>
                <a:gd name="T11" fmla="*/ 184 h 297"/>
                <a:gd name="T12" fmla="*/ 848 w 4862"/>
                <a:gd name="T13" fmla="*/ 203 h 297"/>
                <a:gd name="T14" fmla="*/ 800 w 4862"/>
                <a:gd name="T15" fmla="*/ 268 h 297"/>
                <a:gd name="T16" fmla="*/ 782 w 4862"/>
                <a:gd name="T17" fmla="*/ 282 h 297"/>
                <a:gd name="T18" fmla="*/ 2547 w 4862"/>
                <a:gd name="T19" fmla="*/ 147 h 297"/>
                <a:gd name="T20" fmla="*/ 2540 w 4862"/>
                <a:gd name="T21" fmla="*/ 146 h 297"/>
                <a:gd name="T22" fmla="*/ 2530 w 4862"/>
                <a:gd name="T23" fmla="*/ 121 h 297"/>
                <a:gd name="T24" fmla="*/ 2554 w 4862"/>
                <a:gd name="T25" fmla="*/ 35 h 297"/>
                <a:gd name="T26" fmla="*/ 2553 w 4862"/>
                <a:gd name="T27" fmla="*/ 25 h 297"/>
                <a:gd name="T28" fmla="*/ 2567 w 4862"/>
                <a:gd name="T29" fmla="*/ 2 h 297"/>
                <a:gd name="T30" fmla="*/ 2572 w 4862"/>
                <a:gd name="T31" fmla="*/ 2 h 297"/>
                <a:gd name="T32" fmla="*/ 2589 w 4862"/>
                <a:gd name="T33" fmla="*/ 16 h 297"/>
                <a:gd name="T34" fmla="*/ 2592 w 4862"/>
                <a:gd name="T35" fmla="*/ 35 h 297"/>
                <a:gd name="T36" fmla="*/ 2565 w 4862"/>
                <a:gd name="T37" fmla="*/ 136 h 297"/>
                <a:gd name="T38" fmla="*/ 2547 w 4862"/>
                <a:gd name="T39" fmla="*/ 147 h 297"/>
                <a:gd name="T40" fmla="*/ 4713 w 4862"/>
                <a:gd name="T41" fmla="*/ 0 h 297"/>
                <a:gd name="T42" fmla="*/ 149 w 4862"/>
                <a:gd name="T43" fmla="*/ 0 h 297"/>
                <a:gd name="T44" fmla="*/ 0 w 4862"/>
                <a:gd name="T45" fmla="*/ 149 h 297"/>
                <a:gd name="T46" fmla="*/ 149 w 4862"/>
                <a:gd name="T47" fmla="*/ 297 h 297"/>
                <a:gd name="T48" fmla="*/ 2125 w 4862"/>
                <a:gd name="T49" fmla="*/ 297 h 297"/>
                <a:gd name="T50" fmla="*/ 2160 w 4862"/>
                <a:gd name="T51" fmla="*/ 218 h 297"/>
                <a:gd name="T52" fmla="*/ 2185 w 4862"/>
                <a:gd name="T53" fmla="*/ 109 h 297"/>
                <a:gd name="T54" fmla="*/ 2274 w 4862"/>
                <a:gd name="T55" fmla="*/ 115 h 297"/>
                <a:gd name="T56" fmla="*/ 2268 w 4862"/>
                <a:gd name="T57" fmla="*/ 243 h 297"/>
                <a:gd name="T58" fmla="*/ 2227 w 4862"/>
                <a:gd name="T59" fmla="*/ 289 h 297"/>
                <a:gd name="T60" fmla="*/ 2224 w 4862"/>
                <a:gd name="T61" fmla="*/ 297 h 297"/>
                <a:gd name="T62" fmla="*/ 2431 w 4862"/>
                <a:gd name="T63" fmla="*/ 297 h 297"/>
                <a:gd name="T64" fmla="*/ 2478 w 4862"/>
                <a:gd name="T65" fmla="*/ 223 h 297"/>
                <a:gd name="T66" fmla="*/ 2497 w 4862"/>
                <a:gd name="T67" fmla="*/ 212 h 297"/>
                <a:gd name="T68" fmla="*/ 2505 w 4862"/>
                <a:gd name="T69" fmla="*/ 214 h 297"/>
                <a:gd name="T70" fmla="*/ 2513 w 4862"/>
                <a:gd name="T71" fmla="*/ 238 h 297"/>
                <a:gd name="T72" fmla="*/ 2511 w 4862"/>
                <a:gd name="T73" fmla="*/ 241 h 297"/>
                <a:gd name="T74" fmla="*/ 2476 w 4862"/>
                <a:gd name="T75" fmla="*/ 297 h 297"/>
                <a:gd name="T76" fmla="*/ 4713 w 4862"/>
                <a:gd name="T77" fmla="*/ 297 h 297"/>
                <a:gd name="T78" fmla="*/ 4862 w 4862"/>
                <a:gd name="T79" fmla="*/ 149 h 297"/>
                <a:gd name="T80" fmla="*/ 4713 w 4862"/>
                <a:gd name="T81" fmla="*/ 0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62" h="297">
                  <a:moveTo>
                    <a:pt x="782" y="282"/>
                  </a:moveTo>
                  <a:cubicBezTo>
                    <a:pt x="780" y="282"/>
                    <a:pt x="779" y="282"/>
                    <a:pt x="777" y="282"/>
                  </a:cubicBezTo>
                  <a:cubicBezTo>
                    <a:pt x="767" y="279"/>
                    <a:pt x="761" y="269"/>
                    <a:pt x="763" y="259"/>
                  </a:cubicBezTo>
                  <a:cubicBezTo>
                    <a:pt x="778" y="197"/>
                    <a:pt x="807" y="166"/>
                    <a:pt x="848" y="166"/>
                  </a:cubicBezTo>
                  <a:cubicBezTo>
                    <a:pt x="848" y="166"/>
                    <a:pt x="848" y="166"/>
                    <a:pt x="848" y="166"/>
                  </a:cubicBezTo>
                  <a:cubicBezTo>
                    <a:pt x="858" y="166"/>
                    <a:pt x="867" y="174"/>
                    <a:pt x="867" y="184"/>
                  </a:cubicBezTo>
                  <a:cubicBezTo>
                    <a:pt x="867" y="194"/>
                    <a:pt x="858" y="203"/>
                    <a:pt x="848" y="203"/>
                  </a:cubicBezTo>
                  <a:cubicBezTo>
                    <a:pt x="826" y="203"/>
                    <a:pt x="810" y="225"/>
                    <a:pt x="800" y="268"/>
                  </a:cubicBezTo>
                  <a:cubicBezTo>
                    <a:pt x="798" y="276"/>
                    <a:pt x="790" y="282"/>
                    <a:pt x="782" y="282"/>
                  </a:cubicBezTo>
                  <a:moveTo>
                    <a:pt x="2547" y="147"/>
                  </a:moveTo>
                  <a:cubicBezTo>
                    <a:pt x="2545" y="147"/>
                    <a:pt x="2542" y="147"/>
                    <a:pt x="2540" y="146"/>
                  </a:cubicBezTo>
                  <a:cubicBezTo>
                    <a:pt x="2531" y="142"/>
                    <a:pt x="2526" y="131"/>
                    <a:pt x="2530" y="121"/>
                  </a:cubicBezTo>
                  <a:cubicBezTo>
                    <a:pt x="2550" y="74"/>
                    <a:pt x="2554" y="49"/>
                    <a:pt x="2554" y="35"/>
                  </a:cubicBezTo>
                  <a:cubicBezTo>
                    <a:pt x="2554" y="31"/>
                    <a:pt x="2554" y="28"/>
                    <a:pt x="2553" y="25"/>
                  </a:cubicBezTo>
                  <a:cubicBezTo>
                    <a:pt x="2551" y="15"/>
                    <a:pt x="2557" y="5"/>
                    <a:pt x="2567" y="2"/>
                  </a:cubicBezTo>
                  <a:cubicBezTo>
                    <a:pt x="2568" y="2"/>
                    <a:pt x="2570" y="2"/>
                    <a:pt x="2572" y="2"/>
                  </a:cubicBezTo>
                  <a:cubicBezTo>
                    <a:pt x="2580" y="2"/>
                    <a:pt x="2587" y="8"/>
                    <a:pt x="2589" y="16"/>
                  </a:cubicBezTo>
                  <a:cubicBezTo>
                    <a:pt x="2591" y="22"/>
                    <a:pt x="2592" y="28"/>
                    <a:pt x="2592" y="35"/>
                  </a:cubicBezTo>
                  <a:cubicBezTo>
                    <a:pt x="2592" y="60"/>
                    <a:pt x="2583" y="94"/>
                    <a:pt x="2565" y="136"/>
                  </a:cubicBezTo>
                  <a:cubicBezTo>
                    <a:pt x="2561" y="143"/>
                    <a:pt x="2555" y="147"/>
                    <a:pt x="2547" y="147"/>
                  </a:cubicBezTo>
                  <a:moveTo>
                    <a:pt x="4713" y="0"/>
                  </a:moveTo>
                  <a:cubicBezTo>
                    <a:pt x="149" y="0"/>
                    <a:pt x="149" y="0"/>
                    <a:pt x="149" y="0"/>
                  </a:cubicBezTo>
                  <a:cubicBezTo>
                    <a:pt x="67" y="0"/>
                    <a:pt x="0" y="67"/>
                    <a:pt x="0" y="149"/>
                  </a:cubicBezTo>
                  <a:cubicBezTo>
                    <a:pt x="0" y="231"/>
                    <a:pt x="67" y="297"/>
                    <a:pt x="149" y="297"/>
                  </a:cubicBezTo>
                  <a:cubicBezTo>
                    <a:pt x="2125" y="297"/>
                    <a:pt x="2125" y="297"/>
                    <a:pt x="2125" y="297"/>
                  </a:cubicBezTo>
                  <a:cubicBezTo>
                    <a:pt x="2139" y="268"/>
                    <a:pt x="2160" y="218"/>
                    <a:pt x="2160" y="218"/>
                  </a:cubicBezTo>
                  <a:cubicBezTo>
                    <a:pt x="2185" y="109"/>
                    <a:pt x="2185" y="109"/>
                    <a:pt x="2185" y="109"/>
                  </a:cubicBezTo>
                  <a:cubicBezTo>
                    <a:pt x="2274" y="115"/>
                    <a:pt x="2274" y="115"/>
                    <a:pt x="2274" y="115"/>
                  </a:cubicBezTo>
                  <a:cubicBezTo>
                    <a:pt x="2273" y="117"/>
                    <a:pt x="2286" y="210"/>
                    <a:pt x="2268" y="243"/>
                  </a:cubicBezTo>
                  <a:cubicBezTo>
                    <a:pt x="2260" y="256"/>
                    <a:pt x="2244" y="273"/>
                    <a:pt x="2227" y="289"/>
                  </a:cubicBezTo>
                  <a:cubicBezTo>
                    <a:pt x="2226" y="292"/>
                    <a:pt x="2225" y="295"/>
                    <a:pt x="2224" y="297"/>
                  </a:cubicBezTo>
                  <a:cubicBezTo>
                    <a:pt x="2431" y="297"/>
                    <a:pt x="2431" y="297"/>
                    <a:pt x="2431" y="297"/>
                  </a:cubicBezTo>
                  <a:cubicBezTo>
                    <a:pt x="2447" y="273"/>
                    <a:pt x="2463" y="248"/>
                    <a:pt x="2478" y="223"/>
                  </a:cubicBezTo>
                  <a:cubicBezTo>
                    <a:pt x="2482" y="217"/>
                    <a:pt x="2489" y="212"/>
                    <a:pt x="2497" y="212"/>
                  </a:cubicBezTo>
                  <a:cubicBezTo>
                    <a:pt x="2499" y="212"/>
                    <a:pt x="2502" y="213"/>
                    <a:pt x="2505" y="214"/>
                  </a:cubicBezTo>
                  <a:cubicBezTo>
                    <a:pt x="2513" y="219"/>
                    <a:pt x="2518" y="229"/>
                    <a:pt x="2513" y="238"/>
                  </a:cubicBezTo>
                  <a:cubicBezTo>
                    <a:pt x="2511" y="241"/>
                    <a:pt x="2511" y="241"/>
                    <a:pt x="2511" y="241"/>
                  </a:cubicBezTo>
                  <a:cubicBezTo>
                    <a:pt x="2499" y="260"/>
                    <a:pt x="2488" y="279"/>
                    <a:pt x="2476" y="297"/>
                  </a:cubicBezTo>
                  <a:cubicBezTo>
                    <a:pt x="4713" y="297"/>
                    <a:pt x="4713" y="297"/>
                    <a:pt x="4713" y="297"/>
                  </a:cubicBezTo>
                  <a:cubicBezTo>
                    <a:pt x="4796" y="297"/>
                    <a:pt x="4862" y="231"/>
                    <a:pt x="4862" y="149"/>
                  </a:cubicBezTo>
                  <a:cubicBezTo>
                    <a:pt x="4862" y="67"/>
                    <a:pt x="4796" y="0"/>
                    <a:pt x="4713" y="0"/>
                  </a:cubicBezTo>
                </a:path>
              </a:pathLst>
            </a:custGeom>
            <a:solidFill>
              <a:srgbClr val="E5EB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7" name="Freeform 215">
              <a:extLst>
                <a:ext uri="{FF2B5EF4-FFF2-40B4-BE49-F238E27FC236}">
                  <a16:creationId xmlns:a16="http://schemas.microsoft.com/office/drawing/2014/main" id="{3792855D-BABD-49AA-9540-05DF69BB6AE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81" y="2732"/>
              <a:ext cx="2249" cy="138"/>
            </a:xfrm>
            <a:custGeom>
              <a:avLst/>
              <a:gdLst>
                <a:gd name="T0" fmla="*/ 217 w 4862"/>
                <a:gd name="T1" fmla="*/ 223 h 297"/>
                <a:gd name="T2" fmla="*/ 274 w 4862"/>
                <a:gd name="T3" fmla="*/ 100 h 297"/>
                <a:gd name="T4" fmla="*/ 300 w 4862"/>
                <a:gd name="T5" fmla="*/ 101 h 297"/>
                <a:gd name="T6" fmla="*/ 241 w 4862"/>
                <a:gd name="T7" fmla="*/ 212 h 297"/>
                <a:gd name="T8" fmla="*/ 1206 w 4862"/>
                <a:gd name="T9" fmla="*/ 213 h 297"/>
                <a:gd name="T10" fmla="*/ 1192 w 4862"/>
                <a:gd name="T11" fmla="*/ 181 h 297"/>
                <a:gd name="T12" fmla="*/ 1281 w 4862"/>
                <a:gd name="T13" fmla="*/ 92 h 297"/>
                <a:gd name="T14" fmla="*/ 1295 w 4862"/>
                <a:gd name="T15" fmla="*/ 123 h 297"/>
                <a:gd name="T16" fmla="*/ 1206 w 4862"/>
                <a:gd name="T17" fmla="*/ 213 h 297"/>
                <a:gd name="T18" fmla="*/ 367 w 4862"/>
                <a:gd name="T19" fmla="*/ 67 h 297"/>
                <a:gd name="T20" fmla="*/ 402 w 4862"/>
                <a:gd name="T21" fmla="*/ 45 h 297"/>
                <a:gd name="T22" fmla="*/ 501 w 4862"/>
                <a:gd name="T23" fmla="*/ 88 h 297"/>
                <a:gd name="T24" fmla="*/ 487 w 4862"/>
                <a:gd name="T25" fmla="*/ 119 h 297"/>
                <a:gd name="T26" fmla="*/ 420 w 4862"/>
                <a:gd name="T27" fmla="*/ 84 h 297"/>
                <a:gd name="T28" fmla="*/ 387 w 4862"/>
                <a:gd name="T29" fmla="*/ 84 h 297"/>
                <a:gd name="T30" fmla="*/ 4714 w 4862"/>
                <a:gd name="T31" fmla="*/ 0 h 297"/>
                <a:gd name="T32" fmla="*/ 1364 w 4862"/>
                <a:gd name="T33" fmla="*/ 32 h 297"/>
                <a:gd name="T34" fmla="*/ 1338 w 4862"/>
                <a:gd name="T35" fmla="*/ 37 h 297"/>
                <a:gd name="T36" fmla="*/ 1341 w 4862"/>
                <a:gd name="T37" fmla="*/ 0 h 297"/>
                <a:gd name="T38" fmla="*/ 1131 w 4862"/>
                <a:gd name="T39" fmla="*/ 29 h 297"/>
                <a:gd name="T40" fmla="*/ 1127 w 4862"/>
                <a:gd name="T41" fmla="*/ 74 h 297"/>
                <a:gd name="T42" fmla="*/ 1153 w 4862"/>
                <a:gd name="T43" fmla="*/ 130 h 297"/>
                <a:gd name="T44" fmla="*/ 1142 w 4862"/>
                <a:gd name="T45" fmla="*/ 150 h 297"/>
                <a:gd name="T46" fmla="*/ 1107 w 4862"/>
                <a:gd name="T47" fmla="*/ 108 h 297"/>
                <a:gd name="T48" fmla="*/ 1118 w 4862"/>
                <a:gd name="T49" fmla="*/ 143 h 297"/>
                <a:gd name="T50" fmla="*/ 1127 w 4862"/>
                <a:gd name="T51" fmla="*/ 198 h 297"/>
                <a:gd name="T52" fmla="*/ 1092 w 4862"/>
                <a:gd name="T53" fmla="*/ 165 h 297"/>
                <a:gd name="T54" fmla="*/ 1081 w 4862"/>
                <a:gd name="T55" fmla="*/ 155 h 297"/>
                <a:gd name="T56" fmla="*/ 1090 w 4862"/>
                <a:gd name="T57" fmla="*/ 210 h 297"/>
                <a:gd name="T58" fmla="*/ 1055 w 4862"/>
                <a:gd name="T59" fmla="*/ 176 h 297"/>
                <a:gd name="T60" fmla="*/ 1028 w 4862"/>
                <a:gd name="T61" fmla="*/ 17 h 297"/>
                <a:gd name="T62" fmla="*/ 1036 w 4862"/>
                <a:gd name="T63" fmla="*/ 0 h 297"/>
                <a:gd name="T64" fmla="*/ 0 w 4862"/>
                <a:gd name="T65" fmla="*/ 149 h 297"/>
                <a:gd name="T66" fmla="*/ 214 w 4862"/>
                <a:gd name="T67" fmla="*/ 297 h 297"/>
                <a:gd name="T68" fmla="*/ 223 w 4862"/>
                <a:gd name="T69" fmla="*/ 297 h 297"/>
                <a:gd name="T70" fmla="*/ 496 w 4862"/>
                <a:gd name="T71" fmla="*/ 206 h 297"/>
                <a:gd name="T72" fmla="*/ 515 w 4862"/>
                <a:gd name="T73" fmla="*/ 187 h 297"/>
                <a:gd name="T74" fmla="*/ 522 w 4862"/>
                <a:gd name="T75" fmla="*/ 297 h 297"/>
                <a:gd name="T76" fmla="*/ 1111 w 4862"/>
                <a:gd name="T77" fmla="*/ 256 h 297"/>
                <a:gd name="T78" fmla="*/ 1138 w 4862"/>
                <a:gd name="T79" fmla="*/ 258 h 297"/>
                <a:gd name="T80" fmla="*/ 1119 w 4862"/>
                <a:gd name="T81" fmla="*/ 297 h 297"/>
                <a:gd name="T82" fmla="*/ 4862 w 4862"/>
                <a:gd name="T83" fmla="*/ 149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862" h="297">
                  <a:moveTo>
                    <a:pt x="224" y="224"/>
                  </a:moveTo>
                  <a:cubicBezTo>
                    <a:pt x="222" y="224"/>
                    <a:pt x="219" y="224"/>
                    <a:pt x="217" y="223"/>
                  </a:cubicBezTo>
                  <a:cubicBezTo>
                    <a:pt x="208" y="219"/>
                    <a:pt x="203" y="209"/>
                    <a:pt x="206" y="199"/>
                  </a:cubicBezTo>
                  <a:cubicBezTo>
                    <a:pt x="220" y="162"/>
                    <a:pt x="244" y="127"/>
                    <a:pt x="274" y="100"/>
                  </a:cubicBezTo>
                  <a:cubicBezTo>
                    <a:pt x="277" y="97"/>
                    <a:pt x="282" y="95"/>
                    <a:pt x="286" y="95"/>
                  </a:cubicBezTo>
                  <a:cubicBezTo>
                    <a:pt x="291" y="95"/>
                    <a:pt x="296" y="97"/>
                    <a:pt x="300" y="101"/>
                  </a:cubicBezTo>
                  <a:cubicBezTo>
                    <a:pt x="307" y="109"/>
                    <a:pt x="306" y="121"/>
                    <a:pt x="299" y="128"/>
                  </a:cubicBezTo>
                  <a:cubicBezTo>
                    <a:pt x="274" y="151"/>
                    <a:pt x="253" y="181"/>
                    <a:pt x="241" y="212"/>
                  </a:cubicBezTo>
                  <a:cubicBezTo>
                    <a:pt x="239" y="220"/>
                    <a:pt x="231" y="224"/>
                    <a:pt x="224" y="224"/>
                  </a:cubicBezTo>
                  <a:moveTo>
                    <a:pt x="1206" y="213"/>
                  </a:moveTo>
                  <a:cubicBezTo>
                    <a:pt x="1201" y="213"/>
                    <a:pt x="1196" y="211"/>
                    <a:pt x="1193" y="207"/>
                  </a:cubicBezTo>
                  <a:cubicBezTo>
                    <a:pt x="1185" y="200"/>
                    <a:pt x="1185" y="188"/>
                    <a:pt x="1192" y="181"/>
                  </a:cubicBezTo>
                  <a:cubicBezTo>
                    <a:pt x="1218" y="155"/>
                    <a:pt x="1243" y="128"/>
                    <a:pt x="1266" y="99"/>
                  </a:cubicBezTo>
                  <a:cubicBezTo>
                    <a:pt x="1270" y="95"/>
                    <a:pt x="1275" y="92"/>
                    <a:pt x="1281" y="92"/>
                  </a:cubicBezTo>
                  <a:cubicBezTo>
                    <a:pt x="1285" y="92"/>
                    <a:pt x="1289" y="94"/>
                    <a:pt x="1292" y="97"/>
                  </a:cubicBezTo>
                  <a:cubicBezTo>
                    <a:pt x="1300" y="103"/>
                    <a:pt x="1302" y="115"/>
                    <a:pt x="1295" y="123"/>
                  </a:cubicBezTo>
                  <a:cubicBezTo>
                    <a:pt x="1271" y="152"/>
                    <a:pt x="1245" y="181"/>
                    <a:pt x="1219" y="207"/>
                  </a:cubicBezTo>
                  <a:cubicBezTo>
                    <a:pt x="1215" y="211"/>
                    <a:pt x="1210" y="213"/>
                    <a:pt x="1206" y="213"/>
                  </a:cubicBezTo>
                  <a:moveTo>
                    <a:pt x="385" y="84"/>
                  </a:moveTo>
                  <a:cubicBezTo>
                    <a:pt x="376" y="84"/>
                    <a:pt x="368" y="77"/>
                    <a:pt x="367" y="67"/>
                  </a:cubicBezTo>
                  <a:cubicBezTo>
                    <a:pt x="365" y="57"/>
                    <a:pt x="373" y="48"/>
                    <a:pt x="383" y="47"/>
                  </a:cubicBezTo>
                  <a:cubicBezTo>
                    <a:pt x="389" y="46"/>
                    <a:pt x="396" y="45"/>
                    <a:pt x="402" y="45"/>
                  </a:cubicBezTo>
                  <a:cubicBezTo>
                    <a:pt x="410" y="45"/>
                    <a:pt x="418" y="46"/>
                    <a:pt x="426" y="47"/>
                  </a:cubicBezTo>
                  <a:cubicBezTo>
                    <a:pt x="458" y="53"/>
                    <a:pt x="483" y="66"/>
                    <a:pt x="501" y="88"/>
                  </a:cubicBezTo>
                  <a:cubicBezTo>
                    <a:pt x="507" y="96"/>
                    <a:pt x="506" y="108"/>
                    <a:pt x="498" y="115"/>
                  </a:cubicBezTo>
                  <a:cubicBezTo>
                    <a:pt x="495" y="117"/>
                    <a:pt x="491" y="119"/>
                    <a:pt x="487" y="119"/>
                  </a:cubicBezTo>
                  <a:cubicBezTo>
                    <a:pt x="481" y="119"/>
                    <a:pt x="476" y="116"/>
                    <a:pt x="472" y="112"/>
                  </a:cubicBezTo>
                  <a:cubicBezTo>
                    <a:pt x="460" y="97"/>
                    <a:pt x="443" y="88"/>
                    <a:pt x="420" y="84"/>
                  </a:cubicBezTo>
                  <a:cubicBezTo>
                    <a:pt x="414" y="83"/>
                    <a:pt x="408" y="83"/>
                    <a:pt x="402" y="83"/>
                  </a:cubicBezTo>
                  <a:cubicBezTo>
                    <a:pt x="397" y="83"/>
                    <a:pt x="392" y="83"/>
                    <a:pt x="387" y="84"/>
                  </a:cubicBezTo>
                  <a:cubicBezTo>
                    <a:pt x="387" y="84"/>
                    <a:pt x="386" y="84"/>
                    <a:pt x="385" y="84"/>
                  </a:cubicBezTo>
                  <a:moveTo>
                    <a:pt x="4714" y="0"/>
                  </a:moveTo>
                  <a:cubicBezTo>
                    <a:pt x="1386" y="0"/>
                    <a:pt x="1386" y="0"/>
                    <a:pt x="1386" y="0"/>
                  </a:cubicBezTo>
                  <a:cubicBezTo>
                    <a:pt x="1378" y="11"/>
                    <a:pt x="1371" y="22"/>
                    <a:pt x="1364" y="32"/>
                  </a:cubicBezTo>
                  <a:cubicBezTo>
                    <a:pt x="1360" y="38"/>
                    <a:pt x="1354" y="41"/>
                    <a:pt x="1348" y="41"/>
                  </a:cubicBezTo>
                  <a:cubicBezTo>
                    <a:pt x="1345" y="41"/>
                    <a:pt x="1341" y="39"/>
                    <a:pt x="1338" y="37"/>
                  </a:cubicBezTo>
                  <a:cubicBezTo>
                    <a:pt x="1329" y="31"/>
                    <a:pt x="1327" y="20"/>
                    <a:pt x="1333" y="11"/>
                  </a:cubicBezTo>
                  <a:cubicBezTo>
                    <a:pt x="1336" y="7"/>
                    <a:pt x="1338" y="4"/>
                    <a:pt x="1341" y="0"/>
                  </a:cubicBezTo>
                  <a:cubicBezTo>
                    <a:pt x="1135" y="0"/>
                    <a:pt x="1135" y="0"/>
                    <a:pt x="1135" y="0"/>
                  </a:cubicBezTo>
                  <a:cubicBezTo>
                    <a:pt x="1132" y="10"/>
                    <a:pt x="1130" y="20"/>
                    <a:pt x="1131" y="29"/>
                  </a:cubicBezTo>
                  <a:cubicBezTo>
                    <a:pt x="1129" y="33"/>
                    <a:pt x="1128" y="36"/>
                    <a:pt x="1128" y="36"/>
                  </a:cubicBezTo>
                  <a:cubicBezTo>
                    <a:pt x="1127" y="74"/>
                    <a:pt x="1127" y="74"/>
                    <a:pt x="1127" y="74"/>
                  </a:cubicBezTo>
                  <a:cubicBezTo>
                    <a:pt x="1137" y="102"/>
                    <a:pt x="1137" y="102"/>
                    <a:pt x="1137" y="102"/>
                  </a:cubicBezTo>
                  <a:cubicBezTo>
                    <a:pt x="1137" y="102"/>
                    <a:pt x="1150" y="120"/>
                    <a:pt x="1153" y="130"/>
                  </a:cubicBezTo>
                  <a:cubicBezTo>
                    <a:pt x="1158" y="144"/>
                    <a:pt x="1150" y="150"/>
                    <a:pt x="1144" y="150"/>
                  </a:cubicBezTo>
                  <a:cubicBezTo>
                    <a:pt x="1143" y="150"/>
                    <a:pt x="1143" y="150"/>
                    <a:pt x="1142" y="150"/>
                  </a:cubicBezTo>
                  <a:cubicBezTo>
                    <a:pt x="1132" y="146"/>
                    <a:pt x="1114" y="121"/>
                    <a:pt x="1114" y="121"/>
                  </a:cubicBezTo>
                  <a:cubicBezTo>
                    <a:pt x="1107" y="108"/>
                    <a:pt x="1107" y="108"/>
                    <a:pt x="1107" y="108"/>
                  </a:cubicBezTo>
                  <a:cubicBezTo>
                    <a:pt x="1107" y="110"/>
                    <a:pt x="1107" y="110"/>
                    <a:pt x="1107" y="110"/>
                  </a:cubicBezTo>
                  <a:cubicBezTo>
                    <a:pt x="1118" y="143"/>
                    <a:pt x="1118" y="143"/>
                    <a:pt x="1118" y="143"/>
                  </a:cubicBezTo>
                  <a:cubicBezTo>
                    <a:pt x="1118" y="143"/>
                    <a:pt x="1133" y="163"/>
                    <a:pt x="1137" y="175"/>
                  </a:cubicBezTo>
                  <a:cubicBezTo>
                    <a:pt x="1143" y="192"/>
                    <a:pt x="1134" y="198"/>
                    <a:pt x="1127" y="198"/>
                  </a:cubicBezTo>
                  <a:cubicBezTo>
                    <a:pt x="1126" y="198"/>
                    <a:pt x="1125" y="198"/>
                    <a:pt x="1124" y="198"/>
                  </a:cubicBezTo>
                  <a:cubicBezTo>
                    <a:pt x="1113" y="194"/>
                    <a:pt x="1092" y="165"/>
                    <a:pt x="1092" y="165"/>
                  </a:cubicBezTo>
                  <a:cubicBezTo>
                    <a:pt x="1073" y="131"/>
                    <a:pt x="1073" y="131"/>
                    <a:pt x="1073" y="131"/>
                  </a:cubicBezTo>
                  <a:cubicBezTo>
                    <a:pt x="1081" y="155"/>
                    <a:pt x="1081" y="155"/>
                    <a:pt x="1081" y="155"/>
                  </a:cubicBezTo>
                  <a:cubicBezTo>
                    <a:pt x="1081" y="155"/>
                    <a:pt x="1096" y="175"/>
                    <a:pt x="1100" y="187"/>
                  </a:cubicBezTo>
                  <a:cubicBezTo>
                    <a:pt x="1106" y="203"/>
                    <a:pt x="1096" y="210"/>
                    <a:pt x="1090" y="210"/>
                  </a:cubicBezTo>
                  <a:cubicBezTo>
                    <a:pt x="1089" y="210"/>
                    <a:pt x="1088" y="210"/>
                    <a:pt x="1087" y="210"/>
                  </a:cubicBezTo>
                  <a:cubicBezTo>
                    <a:pt x="1076" y="205"/>
                    <a:pt x="1055" y="176"/>
                    <a:pt x="1055" y="176"/>
                  </a:cubicBezTo>
                  <a:cubicBezTo>
                    <a:pt x="1024" y="122"/>
                    <a:pt x="1024" y="122"/>
                    <a:pt x="1024" y="122"/>
                  </a:cubicBezTo>
                  <a:cubicBezTo>
                    <a:pt x="1024" y="122"/>
                    <a:pt x="1027" y="61"/>
                    <a:pt x="1028" y="17"/>
                  </a:cubicBezTo>
                  <a:cubicBezTo>
                    <a:pt x="1028" y="17"/>
                    <a:pt x="1028" y="17"/>
                    <a:pt x="1028" y="17"/>
                  </a:cubicBezTo>
                  <a:cubicBezTo>
                    <a:pt x="1029" y="15"/>
                    <a:pt x="1032" y="8"/>
                    <a:pt x="1036" y="0"/>
                  </a:cubicBezTo>
                  <a:cubicBezTo>
                    <a:pt x="149" y="0"/>
                    <a:pt x="149" y="0"/>
                    <a:pt x="149" y="0"/>
                  </a:cubicBezTo>
                  <a:cubicBezTo>
                    <a:pt x="67" y="0"/>
                    <a:pt x="0" y="67"/>
                    <a:pt x="0" y="149"/>
                  </a:cubicBezTo>
                  <a:cubicBezTo>
                    <a:pt x="0" y="231"/>
                    <a:pt x="67" y="297"/>
                    <a:pt x="149" y="297"/>
                  </a:cubicBezTo>
                  <a:cubicBezTo>
                    <a:pt x="214" y="297"/>
                    <a:pt x="214" y="297"/>
                    <a:pt x="214" y="297"/>
                  </a:cubicBezTo>
                  <a:cubicBezTo>
                    <a:pt x="215" y="297"/>
                    <a:pt x="217" y="297"/>
                    <a:pt x="218" y="297"/>
                  </a:cubicBezTo>
                  <a:cubicBezTo>
                    <a:pt x="220" y="297"/>
                    <a:pt x="221" y="297"/>
                    <a:pt x="223" y="297"/>
                  </a:cubicBezTo>
                  <a:cubicBezTo>
                    <a:pt x="484" y="297"/>
                    <a:pt x="484" y="297"/>
                    <a:pt x="484" y="297"/>
                  </a:cubicBezTo>
                  <a:cubicBezTo>
                    <a:pt x="492" y="264"/>
                    <a:pt x="496" y="233"/>
                    <a:pt x="496" y="206"/>
                  </a:cubicBezTo>
                  <a:cubicBezTo>
                    <a:pt x="497" y="196"/>
                    <a:pt x="505" y="187"/>
                    <a:pt x="515" y="187"/>
                  </a:cubicBezTo>
                  <a:cubicBezTo>
                    <a:pt x="515" y="187"/>
                    <a:pt x="515" y="187"/>
                    <a:pt x="515" y="187"/>
                  </a:cubicBezTo>
                  <a:cubicBezTo>
                    <a:pt x="526" y="188"/>
                    <a:pt x="534" y="196"/>
                    <a:pt x="534" y="206"/>
                  </a:cubicBezTo>
                  <a:cubicBezTo>
                    <a:pt x="533" y="234"/>
                    <a:pt x="529" y="264"/>
                    <a:pt x="522" y="297"/>
                  </a:cubicBezTo>
                  <a:cubicBezTo>
                    <a:pt x="1057" y="297"/>
                    <a:pt x="1057" y="297"/>
                    <a:pt x="1057" y="297"/>
                  </a:cubicBezTo>
                  <a:cubicBezTo>
                    <a:pt x="1075" y="284"/>
                    <a:pt x="1094" y="270"/>
                    <a:pt x="1111" y="256"/>
                  </a:cubicBezTo>
                  <a:cubicBezTo>
                    <a:pt x="1115" y="253"/>
                    <a:pt x="1119" y="251"/>
                    <a:pt x="1123" y="251"/>
                  </a:cubicBezTo>
                  <a:cubicBezTo>
                    <a:pt x="1129" y="251"/>
                    <a:pt x="1134" y="254"/>
                    <a:pt x="1138" y="258"/>
                  </a:cubicBezTo>
                  <a:cubicBezTo>
                    <a:pt x="1144" y="266"/>
                    <a:pt x="1143" y="278"/>
                    <a:pt x="1135" y="284"/>
                  </a:cubicBezTo>
                  <a:cubicBezTo>
                    <a:pt x="1130" y="289"/>
                    <a:pt x="1124" y="293"/>
                    <a:pt x="1119" y="297"/>
                  </a:cubicBezTo>
                  <a:cubicBezTo>
                    <a:pt x="4714" y="297"/>
                    <a:pt x="4714" y="297"/>
                    <a:pt x="4714" y="297"/>
                  </a:cubicBezTo>
                  <a:cubicBezTo>
                    <a:pt x="4796" y="297"/>
                    <a:pt x="4862" y="231"/>
                    <a:pt x="4862" y="149"/>
                  </a:cubicBezTo>
                  <a:cubicBezTo>
                    <a:pt x="4862" y="67"/>
                    <a:pt x="4796" y="0"/>
                    <a:pt x="4714" y="0"/>
                  </a:cubicBezTo>
                </a:path>
              </a:pathLst>
            </a:custGeom>
            <a:solidFill>
              <a:srgbClr val="E5EB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8" name="Freeform 216">
              <a:extLst>
                <a:ext uri="{FF2B5EF4-FFF2-40B4-BE49-F238E27FC236}">
                  <a16:creationId xmlns:a16="http://schemas.microsoft.com/office/drawing/2014/main" id="{BAC0570E-BA54-4EE4-954E-CD140E0472AD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9" y="2318"/>
              <a:ext cx="2249" cy="137"/>
            </a:xfrm>
            <a:custGeom>
              <a:avLst/>
              <a:gdLst>
                <a:gd name="T0" fmla="*/ 4713 w 4862"/>
                <a:gd name="T1" fmla="*/ 0 h 297"/>
                <a:gd name="T2" fmla="*/ 149 w 4862"/>
                <a:gd name="T3" fmla="*/ 0 h 297"/>
                <a:gd name="T4" fmla="*/ 0 w 4862"/>
                <a:gd name="T5" fmla="*/ 149 h 297"/>
                <a:gd name="T6" fmla="*/ 149 w 4862"/>
                <a:gd name="T7" fmla="*/ 297 h 297"/>
                <a:gd name="T8" fmla="*/ 4713 w 4862"/>
                <a:gd name="T9" fmla="*/ 297 h 297"/>
                <a:gd name="T10" fmla="*/ 4862 w 4862"/>
                <a:gd name="T11" fmla="*/ 149 h 297"/>
                <a:gd name="T12" fmla="*/ 4713 w 4862"/>
                <a:gd name="T13" fmla="*/ 0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62" h="297">
                  <a:moveTo>
                    <a:pt x="4713" y="0"/>
                  </a:moveTo>
                  <a:cubicBezTo>
                    <a:pt x="149" y="0"/>
                    <a:pt x="149" y="0"/>
                    <a:pt x="149" y="0"/>
                  </a:cubicBezTo>
                  <a:cubicBezTo>
                    <a:pt x="66" y="0"/>
                    <a:pt x="0" y="67"/>
                    <a:pt x="0" y="149"/>
                  </a:cubicBezTo>
                  <a:cubicBezTo>
                    <a:pt x="0" y="231"/>
                    <a:pt x="66" y="297"/>
                    <a:pt x="149" y="297"/>
                  </a:cubicBezTo>
                  <a:cubicBezTo>
                    <a:pt x="4713" y="297"/>
                    <a:pt x="4713" y="297"/>
                    <a:pt x="4713" y="297"/>
                  </a:cubicBezTo>
                  <a:cubicBezTo>
                    <a:pt x="4795" y="297"/>
                    <a:pt x="4862" y="231"/>
                    <a:pt x="4862" y="149"/>
                  </a:cubicBezTo>
                  <a:cubicBezTo>
                    <a:pt x="4862" y="67"/>
                    <a:pt x="4795" y="0"/>
                    <a:pt x="4713" y="0"/>
                  </a:cubicBezTo>
                </a:path>
              </a:pathLst>
            </a:custGeom>
            <a:solidFill>
              <a:srgbClr val="E5EB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9" name="Freeform 217">
              <a:extLst>
                <a:ext uri="{FF2B5EF4-FFF2-40B4-BE49-F238E27FC236}">
                  <a16:creationId xmlns:a16="http://schemas.microsoft.com/office/drawing/2014/main" id="{E658A7A0-DC8D-43E4-9402-3E0EC363CBA0}"/>
                </a:ext>
              </a:extLst>
            </p:cNvPr>
            <p:cNvSpPr>
              <a:spLocks/>
            </p:cNvSpPr>
            <p:nvPr/>
          </p:nvSpPr>
          <p:spPr bwMode="auto">
            <a:xfrm>
              <a:off x="5024" y="3008"/>
              <a:ext cx="2249" cy="138"/>
            </a:xfrm>
            <a:custGeom>
              <a:avLst/>
              <a:gdLst>
                <a:gd name="T0" fmla="*/ 4714 w 4862"/>
                <a:gd name="T1" fmla="*/ 0 h 298"/>
                <a:gd name="T2" fmla="*/ 149 w 4862"/>
                <a:gd name="T3" fmla="*/ 0 h 298"/>
                <a:gd name="T4" fmla="*/ 0 w 4862"/>
                <a:gd name="T5" fmla="*/ 149 h 298"/>
                <a:gd name="T6" fmla="*/ 149 w 4862"/>
                <a:gd name="T7" fmla="*/ 298 h 298"/>
                <a:gd name="T8" fmla="*/ 4714 w 4862"/>
                <a:gd name="T9" fmla="*/ 298 h 298"/>
                <a:gd name="T10" fmla="*/ 4862 w 4862"/>
                <a:gd name="T11" fmla="*/ 149 h 298"/>
                <a:gd name="T12" fmla="*/ 4714 w 4862"/>
                <a:gd name="T13" fmla="*/ 0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62" h="298">
                  <a:moveTo>
                    <a:pt x="4714" y="0"/>
                  </a:moveTo>
                  <a:cubicBezTo>
                    <a:pt x="149" y="0"/>
                    <a:pt x="149" y="0"/>
                    <a:pt x="149" y="0"/>
                  </a:cubicBezTo>
                  <a:cubicBezTo>
                    <a:pt x="67" y="0"/>
                    <a:pt x="0" y="67"/>
                    <a:pt x="0" y="149"/>
                  </a:cubicBezTo>
                  <a:cubicBezTo>
                    <a:pt x="0" y="231"/>
                    <a:pt x="67" y="298"/>
                    <a:pt x="149" y="298"/>
                  </a:cubicBezTo>
                  <a:cubicBezTo>
                    <a:pt x="4714" y="298"/>
                    <a:pt x="4714" y="298"/>
                    <a:pt x="4714" y="298"/>
                  </a:cubicBezTo>
                  <a:cubicBezTo>
                    <a:pt x="4796" y="298"/>
                    <a:pt x="4862" y="231"/>
                    <a:pt x="4862" y="149"/>
                  </a:cubicBezTo>
                  <a:cubicBezTo>
                    <a:pt x="4862" y="67"/>
                    <a:pt x="4796" y="0"/>
                    <a:pt x="4714" y="0"/>
                  </a:cubicBezTo>
                </a:path>
              </a:pathLst>
            </a:custGeom>
            <a:solidFill>
              <a:srgbClr val="E5EB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" name="Freeform 218">
              <a:extLst>
                <a:ext uri="{FF2B5EF4-FFF2-40B4-BE49-F238E27FC236}">
                  <a16:creationId xmlns:a16="http://schemas.microsoft.com/office/drawing/2014/main" id="{059D416A-B898-4114-82F3-ED0253664BA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98" y="2870"/>
              <a:ext cx="2249" cy="137"/>
            </a:xfrm>
            <a:custGeom>
              <a:avLst/>
              <a:gdLst>
                <a:gd name="T0" fmla="*/ 1133 w 4862"/>
                <a:gd name="T1" fmla="*/ 282 h 297"/>
                <a:gd name="T2" fmla="*/ 1043 w 4862"/>
                <a:gd name="T3" fmla="*/ 182 h 297"/>
                <a:gd name="T4" fmla="*/ 1070 w 4862"/>
                <a:gd name="T5" fmla="*/ 183 h 297"/>
                <a:gd name="T6" fmla="*/ 1158 w 4862"/>
                <a:gd name="T7" fmla="*/ 276 h 297"/>
                <a:gd name="T8" fmla="*/ 1870 w 4862"/>
                <a:gd name="T9" fmla="*/ 185 h 297"/>
                <a:gd name="T10" fmla="*/ 1869 w 4862"/>
                <a:gd name="T11" fmla="*/ 148 h 297"/>
                <a:gd name="T12" fmla="*/ 1981 w 4862"/>
                <a:gd name="T13" fmla="*/ 138 h 297"/>
                <a:gd name="T14" fmla="*/ 1984 w 4862"/>
                <a:gd name="T15" fmla="*/ 175 h 297"/>
                <a:gd name="T16" fmla="*/ 1870 w 4862"/>
                <a:gd name="T17" fmla="*/ 185 h 297"/>
                <a:gd name="T18" fmla="*/ 1705 w 4862"/>
                <a:gd name="T19" fmla="*/ 117 h 297"/>
                <a:gd name="T20" fmla="*/ 1730 w 4862"/>
                <a:gd name="T21" fmla="*/ 107 h 297"/>
                <a:gd name="T22" fmla="*/ 1733 w 4862"/>
                <a:gd name="T23" fmla="*/ 144 h 297"/>
                <a:gd name="T24" fmla="*/ 1777 w 4862"/>
                <a:gd name="T25" fmla="*/ 167 h 297"/>
                <a:gd name="T26" fmla="*/ 1757 w 4862"/>
                <a:gd name="T27" fmla="*/ 184 h 297"/>
                <a:gd name="T28" fmla="*/ 1675 w 4862"/>
                <a:gd name="T29" fmla="*/ 230 h 297"/>
                <a:gd name="T30" fmla="*/ 1648 w 4862"/>
                <a:gd name="T31" fmla="*/ 232 h 297"/>
                <a:gd name="T32" fmla="*/ 1673 w 4862"/>
                <a:gd name="T33" fmla="*/ 173 h 297"/>
                <a:gd name="T34" fmla="*/ 1630 w 4862"/>
                <a:gd name="T35" fmla="*/ 143 h 297"/>
                <a:gd name="T36" fmla="*/ 1652 w 4862"/>
                <a:gd name="T37" fmla="*/ 130 h 297"/>
                <a:gd name="T38" fmla="*/ 2091 w 4862"/>
                <a:gd name="T39" fmla="*/ 152 h 297"/>
                <a:gd name="T40" fmla="*/ 2086 w 4862"/>
                <a:gd name="T41" fmla="*/ 116 h 297"/>
                <a:gd name="T42" fmla="*/ 2195 w 4862"/>
                <a:gd name="T43" fmla="*/ 75 h 297"/>
                <a:gd name="T44" fmla="*/ 2204 w 4862"/>
                <a:gd name="T45" fmla="*/ 110 h 297"/>
                <a:gd name="T46" fmla="*/ 2091 w 4862"/>
                <a:gd name="T47" fmla="*/ 152 h 297"/>
                <a:gd name="T48" fmla="*/ 2379 w 4862"/>
                <a:gd name="T49" fmla="*/ 0 h 297"/>
                <a:gd name="T50" fmla="*/ 2293 w 4862"/>
                <a:gd name="T51" fmla="*/ 57 h 297"/>
                <a:gd name="T52" fmla="*/ 2283 w 4862"/>
                <a:gd name="T53" fmla="*/ 23 h 297"/>
                <a:gd name="T54" fmla="*/ 1782 w 4862"/>
                <a:gd name="T55" fmla="*/ 0 h 297"/>
                <a:gd name="T56" fmla="*/ 1758 w 4862"/>
                <a:gd name="T57" fmla="*/ 37 h 297"/>
                <a:gd name="T58" fmla="*/ 1740 w 4862"/>
                <a:gd name="T59" fmla="*/ 14 h 297"/>
                <a:gd name="T60" fmla="*/ 1484 w 4862"/>
                <a:gd name="T61" fmla="*/ 0 h 297"/>
                <a:gd name="T62" fmla="*/ 1556 w 4862"/>
                <a:gd name="T63" fmla="*/ 89 h 297"/>
                <a:gd name="T64" fmla="*/ 1545 w 4862"/>
                <a:gd name="T65" fmla="*/ 123 h 297"/>
                <a:gd name="T66" fmla="*/ 1460 w 4862"/>
                <a:gd name="T67" fmla="*/ 23 h 297"/>
                <a:gd name="T68" fmla="*/ 1473 w 4862"/>
                <a:gd name="T69" fmla="*/ 0 h 297"/>
                <a:gd name="T70" fmla="*/ 1010 w 4862"/>
                <a:gd name="T71" fmla="*/ 95 h 297"/>
                <a:gd name="T72" fmla="*/ 993 w 4862"/>
                <a:gd name="T73" fmla="*/ 122 h 297"/>
                <a:gd name="T74" fmla="*/ 937 w 4862"/>
                <a:gd name="T75" fmla="*/ 3 h 297"/>
                <a:gd name="T76" fmla="*/ 148 w 4862"/>
                <a:gd name="T77" fmla="*/ 0 h 297"/>
                <a:gd name="T78" fmla="*/ 148 w 4862"/>
                <a:gd name="T79" fmla="*/ 297 h 297"/>
                <a:gd name="T80" fmla="*/ 1245 w 4862"/>
                <a:gd name="T81" fmla="*/ 291 h 297"/>
                <a:gd name="T82" fmla="*/ 1272 w 4862"/>
                <a:gd name="T83" fmla="*/ 297 h 297"/>
                <a:gd name="T84" fmla="*/ 1564 w 4862"/>
                <a:gd name="T85" fmla="*/ 269 h 297"/>
                <a:gd name="T86" fmla="*/ 1589 w 4862"/>
                <a:gd name="T87" fmla="*/ 277 h 297"/>
                <a:gd name="T88" fmla="*/ 4713 w 4862"/>
                <a:gd name="T89" fmla="*/ 297 h 297"/>
                <a:gd name="T90" fmla="*/ 4713 w 4862"/>
                <a:gd name="T91" fmla="*/ 0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4862" h="297">
                  <a:moveTo>
                    <a:pt x="1142" y="285"/>
                  </a:moveTo>
                  <a:cubicBezTo>
                    <a:pt x="1139" y="285"/>
                    <a:pt x="1136" y="284"/>
                    <a:pt x="1133" y="282"/>
                  </a:cubicBezTo>
                  <a:cubicBezTo>
                    <a:pt x="1099" y="262"/>
                    <a:pt x="1069" y="238"/>
                    <a:pt x="1042" y="209"/>
                  </a:cubicBezTo>
                  <a:cubicBezTo>
                    <a:pt x="1035" y="201"/>
                    <a:pt x="1036" y="189"/>
                    <a:pt x="1043" y="182"/>
                  </a:cubicBezTo>
                  <a:cubicBezTo>
                    <a:pt x="1047" y="179"/>
                    <a:pt x="1051" y="177"/>
                    <a:pt x="1056" y="177"/>
                  </a:cubicBezTo>
                  <a:cubicBezTo>
                    <a:pt x="1061" y="177"/>
                    <a:pt x="1066" y="179"/>
                    <a:pt x="1070" y="183"/>
                  </a:cubicBezTo>
                  <a:cubicBezTo>
                    <a:pt x="1094" y="210"/>
                    <a:pt x="1121" y="232"/>
                    <a:pt x="1152" y="250"/>
                  </a:cubicBezTo>
                  <a:cubicBezTo>
                    <a:pt x="1161" y="256"/>
                    <a:pt x="1164" y="267"/>
                    <a:pt x="1158" y="276"/>
                  </a:cubicBezTo>
                  <a:cubicBezTo>
                    <a:pt x="1155" y="282"/>
                    <a:pt x="1149" y="285"/>
                    <a:pt x="1142" y="285"/>
                  </a:cubicBezTo>
                  <a:moveTo>
                    <a:pt x="1870" y="185"/>
                  </a:moveTo>
                  <a:cubicBezTo>
                    <a:pt x="1860" y="185"/>
                    <a:pt x="1852" y="177"/>
                    <a:pt x="1852" y="167"/>
                  </a:cubicBezTo>
                  <a:cubicBezTo>
                    <a:pt x="1851" y="157"/>
                    <a:pt x="1859" y="148"/>
                    <a:pt x="1869" y="148"/>
                  </a:cubicBezTo>
                  <a:cubicBezTo>
                    <a:pt x="1906" y="147"/>
                    <a:pt x="1944" y="143"/>
                    <a:pt x="1979" y="138"/>
                  </a:cubicBezTo>
                  <a:cubicBezTo>
                    <a:pt x="1980" y="138"/>
                    <a:pt x="1981" y="138"/>
                    <a:pt x="1981" y="138"/>
                  </a:cubicBezTo>
                  <a:cubicBezTo>
                    <a:pt x="1990" y="138"/>
                    <a:pt x="1999" y="145"/>
                    <a:pt x="2000" y="154"/>
                  </a:cubicBezTo>
                  <a:cubicBezTo>
                    <a:pt x="2002" y="164"/>
                    <a:pt x="1995" y="174"/>
                    <a:pt x="1984" y="175"/>
                  </a:cubicBezTo>
                  <a:cubicBezTo>
                    <a:pt x="1948" y="180"/>
                    <a:pt x="1908" y="184"/>
                    <a:pt x="1871" y="185"/>
                  </a:cubicBezTo>
                  <a:cubicBezTo>
                    <a:pt x="1870" y="185"/>
                    <a:pt x="1870" y="185"/>
                    <a:pt x="1870" y="185"/>
                  </a:cubicBezTo>
                  <a:moveTo>
                    <a:pt x="1694" y="139"/>
                  </a:moveTo>
                  <a:cubicBezTo>
                    <a:pt x="1698" y="132"/>
                    <a:pt x="1701" y="124"/>
                    <a:pt x="1705" y="117"/>
                  </a:cubicBezTo>
                  <a:cubicBezTo>
                    <a:pt x="1708" y="110"/>
                    <a:pt x="1715" y="106"/>
                    <a:pt x="1722" y="106"/>
                  </a:cubicBezTo>
                  <a:cubicBezTo>
                    <a:pt x="1724" y="106"/>
                    <a:pt x="1727" y="106"/>
                    <a:pt x="1730" y="107"/>
                  </a:cubicBezTo>
                  <a:cubicBezTo>
                    <a:pt x="1739" y="112"/>
                    <a:pt x="1743" y="123"/>
                    <a:pt x="1739" y="132"/>
                  </a:cubicBezTo>
                  <a:cubicBezTo>
                    <a:pt x="1737" y="136"/>
                    <a:pt x="1735" y="140"/>
                    <a:pt x="1733" y="144"/>
                  </a:cubicBezTo>
                  <a:cubicBezTo>
                    <a:pt x="1742" y="145"/>
                    <a:pt x="1751" y="146"/>
                    <a:pt x="1760" y="147"/>
                  </a:cubicBezTo>
                  <a:cubicBezTo>
                    <a:pt x="1770" y="147"/>
                    <a:pt x="1778" y="156"/>
                    <a:pt x="1777" y="167"/>
                  </a:cubicBezTo>
                  <a:cubicBezTo>
                    <a:pt x="1776" y="176"/>
                    <a:pt x="1767" y="184"/>
                    <a:pt x="1758" y="184"/>
                  </a:cubicBezTo>
                  <a:cubicBezTo>
                    <a:pt x="1758" y="184"/>
                    <a:pt x="1757" y="184"/>
                    <a:pt x="1757" y="184"/>
                  </a:cubicBezTo>
                  <a:cubicBezTo>
                    <a:pt x="1742" y="183"/>
                    <a:pt x="1727" y="181"/>
                    <a:pt x="1713" y="179"/>
                  </a:cubicBezTo>
                  <a:cubicBezTo>
                    <a:pt x="1702" y="198"/>
                    <a:pt x="1689" y="215"/>
                    <a:pt x="1675" y="230"/>
                  </a:cubicBezTo>
                  <a:cubicBezTo>
                    <a:pt x="1671" y="234"/>
                    <a:pt x="1666" y="237"/>
                    <a:pt x="1661" y="237"/>
                  </a:cubicBezTo>
                  <a:cubicBezTo>
                    <a:pt x="1657" y="237"/>
                    <a:pt x="1652" y="235"/>
                    <a:pt x="1648" y="232"/>
                  </a:cubicBezTo>
                  <a:cubicBezTo>
                    <a:pt x="1641" y="225"/>
                    <a:pt x="1640" y="213"/>
                    <a:pt x="1647" y="205"/>
                  </a:cubicBezTo>
                  <a:cubicBezTo>
                    <a:pt x="1656" y="195"/>
                    <a:pt x="1665" y="184"/>
                    <a:pt x="1673" y="173"/>
                  </a:cubicBezTo>
                  <a:cubicBezTo>
                    <a:pt x="1663" y="171"/>
                    <a:pt x="1653" y="169"/>
                    <a:pt x="1643" y="166"/>
                  </a:cubicBezTo>
                  <a:cubicBezTo>
                    <a:pt x="1633" y="164"/>
                    <a:pt x="1627" y="153"/>
                    <a:pt x="1630" y="143"/>
                  </a:cubicBezTo>
                  <a:cubicBezTo>
                    <a:pt x="1632" y="135"/>
                    <a:pt x="1639" y="129"/>
                    <a:pt x="1648" y="129"/>
                  </a:cubicBezTo>
                  <a:cubicBezTo>
                    <a:pt x="1649" y="129"/>
                    <a:pt x="1651" y="129"/>
                    <a:pt x="1652" y="130"/>
                  </a:cubicBezTo>
                  <a:cubicBezTo>
                    <a:pt x="1665" y="133"/>
                    <a:pt x="1679" y="136"/>
                    <a:pt x="1694" y="139"/>
                  </a:cubicBezTo>
                  <a:moveTo>
                    <a:pt x="2091" y="152"/>
                  </a:moveTo>
                  <a:cubicBezTo>
                    <a:pt x="2083" y="152"/>
                    <a:pt x="2076" y="147"/>
                    <a:pt x="2073" y="139"/>
                  </a:cubicBezTo>
                  <a:cubicBezTo>
                    <a:pt x="2070" y="129"/>
                    <a:pt x="2076" y="119"/>
                    <a:pt x="2086" y="116"/>
                  </a:cubicBezTo>
                  <a:cubicBezTo>
                    <a:pt x="2120" y="105"/>
                    <a:pt x="2154" y="92"/>
                    <a:pt x="2188" y="76"/>
                  </a:cubicBezTo>
                  <a:cubicBezTo>
                    <a:pt x="2190" y="75"/>
                    <a:pt x="2193" y="75"/>
                    <a:pt x="2195" y="75"/>
                  </a:cubicBezTo>
                  <a:cubicBezTo>
                    <a:pt x="2202" y="75"/>
                    <a:pt x="2209" y="78"/>
                    <a:pt x="2212" y="85"/>
                  </a:cubicBezTo>
                  <a:cubicBezTo>
                    <a:pt x="2217" y="95"/>
                    <a:pt x="2213" y="106"/>
                    <a:pt x="2204" y="110"/>
                  </a:cubicBezTo>
                  <a:cubicBezTo>
                    <a:pt x="2168" y="127"/>
                    <a:pt x="2132" y="141"/>
                    <a:pt x="2097" y="151"/>
                  </a:cubicBezTo>
                  <a:cubicBezTo>
                    <a:pt x="2095" y="152"/>
                    <a:pt x="2093" y="152"/>
                    <a:pt x="2091" y="152"/>
                  </a:cubicBezTo>
                  <a:moveTo>
                    <a:pt x="4713" y="0"/>
                  </a:moveTo>
                  <a:cubicBezTo>
                    <a:pt x="2379" y="0"/>
                    <a:pt x="2379" y="0"/>
                    <a:pt x="2379" y="0"/>
                  </a:cubicBezTo>
                  <a:cubicBezTo>
                    <a:pt x="2354" y="19"/>
                    <a:pt x="2329" y="38"/>
                    <a:pt x="2303" y="54"/>
                  </a:cubicBezTo>
                  <a:cubicBezTo>
                    <a:pt x="2300" y="56"/>
                    <a:pt x="2297" y="57"/>
                    <a:pt x="2293" y="57"/>
                  </a:cubicBezTo>
                  <a:cubicBezTo>
                    <a:pt x="2287" y="57"/>
                    <a:pt x="2281" y="54"/>
                    <a:pt x="2277" y="49"/>
                  </a:cubicBezTo>
                  <a:cubicBezTo>
                    <a:pt x="2272" y="40"/>
                    <a:pt x="2274" y="28"/>
                    <a:pt x="2283" y="23"/>
                  </a:cubicBezTo>
                  <a:cubicBezTo>
                    <a:pt x="2294" y="15"/>
                    <a:pt x="2306" y="8"/>
                    <a:pt x="2317" y="0"/>
                  </a:cubicBezTo>
                  <a:cubicBezTo>
                    <a:pt x="1782" y="0"/>
                    <a:pt x="1782" y="0"/>
                    <a:pt x="1782" y="0"/>
                  </a:cubicBezTo>
                  <a:cubicBezTo>
                    <a:pt x="1780" y="7"/>
                    <a:pt x="1779" y="15"/>
                    <a:pt x="1776" y="23"/>
                  </a:cubicBezTo>
                  <a:cubicBezTo>
                    <a:pt x="1774" y="32"/>
                    <a:pt x="1767" y="37"/>
                    <a:pt x="1758" y="37"/>
                  </a:cubicBezTo>
                  <a:cubicBezTo>
                    <a:pt x="1757" y="37"/>
                    <a:pt x="1755" y="37"/>
                    <a:pt x="1754" y="37"/>
                  </a:cubicBezTo>
                  <a:cubicBezTo>
                    <a:pt x="1744" y="34"/>
                    <a:pt x="1738" y="24"/>
                    <a:pt x="1740" y="14"/>
                  </a:cubicBezTo>
                  <a:cubicBezTo>
                    <a:pt x="1742" y="9"/>
                    <a:pt x="1743" y="4"/>
                    <a:pt x="1744" y="0"/>
                  </a:cubicBezTo>
                  <a:cubicBezTo>
                    <a:pt x="1484" y="0"/>
                    <a:pt x="1484" y="0"/>
                    <a:pt x="1484" y="0"/>
                  </a:cubicBezTo>
                  <a:cubicBezTo>
                    <a:pt x="1489" y="1"/>
                    <a:pt x="1494" y="6"/>
                    <a:pt x="1496" y="12"/>
                  </a:cubicBezTo>
                  <a:cubicBezTo>
                    <a:pt x="1506" y="42"/>
                    <a:pt x="1526" y="68"/>
                    <a:pt x="1556" y="89"/>
                  </a:cubicBezTo>
                  <a:cubicBezTo>
                    <a:pt x="1564" y="95"/>
                    <a:pt x="1566" y="106"/>
                    <a:pt x="1561" y="115"/>
                  </a:cubicBezTo>
                  <a:cubicBezTo>
                    <a:pt x="1557" y="120"/>
                    <a:pt x="1551" y="123"/>
                    <a:pt x="1545" y="123"/>
                  </a:cubicBezTo>
                  <a:cubicBezTo>
                    <a:pt x="1542" y="123"/>
                    <a:pt x="1538" y="122"/>
                    <a:pt x="1535" y="120"/>
                  </a:cubicBezTo>
                  <a:cubicBezTo>
                    <a:pt x="1498" y="94"/>
                    <a:pt x="1473" y="62"/>
                    <a:pt x="1460" y="23"/>
                  </a:cubicBezTo>
                  <a:cubicBezTo>
                    <a:pt x="1457" y="13"/>
                    <a:pt x="1463" y="3"/>
                    <a:pt x="1473" y="0"/>
                  </a:cubicBezTo>
                  <a:cubicBezTo>
                    <a:pt x="1473" y="0"/>
                    <a:pt x="1473" y="0"/>
                    <a:pt x="1473" y="0"/>
                  </a:cubicBezTo>
                  <a:cubicBezTo>
                    <a:pt x="975" y="0"/>
                    <a:pt x="975" y="0"/>
                    <a:pt x="975" y="0"/>
                  </a:cubicBezTo>
                  <a:cubicBezTo>
                    <a:pt x="983" y="34"/>
                    <a:pt x="995" y="66"/>
                    <a:pt x="1010" y="95"/>
                  </a:cubicBezTo>
                  <a:cubicBezTo>
                    <a:pt x="1014" y="105"/>
                    <a:pt x="1011" y="116"/>
                    <a:pt x="1001" y="120"/>
                  </a:cubicBezTo>
                  <a:cubicBezTo>
                    <a:pt x="999" y="122"/>
                    <a:pt x="996" y="122"/>
                    <a:pt x="993" y="122"/>
                  </a:cubicBezTo>
                  <a:cubicBezTo>
                    <a:pt x="986" y="122"/>
                    <a:pt x="980" y="119"/>
                    <a:pt x="976" y="112"/>
                  </a:cubicBezTo>
                  <a:cubicBezTo>
                    <a:pt x="960" y="79"/>
                    <a:pt x="947" y="42"/>
                    <a:pt x="937" y="3"/>
                  </a:cubicBezTo>
                  <a:cubicBezTo>
                    <a:pt x="937" y="2"/>
                    <a:pt x="937" y="1"/>
                    <a:pt x="937" y="0"/>
                  </a:cubicBezTo>
                  <a:cubicBezTo>
                    <a:pt x="148" y="0"/>
                    <a:pt x="148" y="0"/>
                    <a:pt x="148" y="0"/>
                  </a:cubicBezTo>
                  <a:cubicBezTo>
                    <a:pt x="66" y="0"/>
                    <a:pt x="0" y="66"/>
                    <a:pt x="0" y="148"/>
                  </a:cubicBezTo>
                  <a:cubicBezTo>
                    <a:pt x="0" y="230"/>
                    <a:pt x="66" y="297"/>
                    <a:pt x="148" y="297"/>
                  </a:cubicBezTo>
                  <a:cubicBezTo>
                    <a:pt x="1232" y="297"/>
                    <a:pt x="1232" y="297"/>
                    <a:pt x="1232" y="297"/>
                  </a:cubicBezTo>
                  <a:cubicBezTo>
                    <a:pt x="1235" y="293"/>
                    <a:pt x="1240" y="291"/>
                    <a:pt x="1245" y="291"/>
                  </a:cubicBezTo>
                  <a:cubicBezTo>
                    <a:pt x="1247" y="291"/>
                    <a:pt x="1248" y="291"/>
                    <a:pt x="1250" y="292"/>
                  </a:cubicBezTo>
                  <a:cubicBezTo>
                    <a:pt x="1257" y="294"/>
                    <a:pt x="1264" y="295"/>
                    <a:pt x="1272" y="297"/>
                  </a:cubicBezTo>
                  <a:cubicBezTo>
                    <a:pt x="1492" y="297"/>
                    <a:pt x="1492" y="297"/>
                    <a:pt x="1492" y="297"/>
                  </a:cubicBezTo>
                  <a:cubicBezTo>
                    <a:pt x="1518" y="290"/>
                    <a:pt x="1542" y="281"/>
                    <a:pt x="1564" y="269"/>
                  </a:cubicBezTo>
                  <a:cubicBezTo>
                    <a:pt x="1567" y="268"/>
                    <a:pt x="1570" y="267"/>
                    <a:pt x="1573" y="267"/>
                  </a:cubicBezTo>
                  <a:cubicBezTo>
                    <a:pt x="1580" y="267"/>
                    <a:pt x="1586" y="271"/>
                    <a:pt x="1589" y="277"/>
                  </a:cubicBezTo>
                  <a:cubicBezTo>
                    <a:pt x="1593" y="284"/>
                    <a:pt x="1592" y="291"/>
                    <a:pt x="1588" y="297"/>
                  </a:cubicBezTo>
                  <a:cubicBezTo>
                    <a:pt x="4713" y="297"/>
                    <a:pt x="4713" y="297"/>
                    <a:pt x="4713" y="297"/>
                  </a:cubicBezTo>
                  <a:cubicBezTo>
                    <a:pt x="4795" y="297"/>
                    <a:pt x="4862" y="230"/>
                    <a:pt x="4862" y="148"/>
                  </a:cubicBezTo>
                  <a:cubicBezTo>
                    <a:pt x="4862" y="66"/>
                    <a:pt x="4795" y="0"/>
                    <a:pt x="4713" y="0"/>
                  </a:cubicBezTo>
                </a:path>
              </a:pathLst>
            </a:custGeom>
            <a:solidFill>
              <a:srgbClr val="E5EB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1" name="Freeform 219">
              <a:extLst>
                <a:ext uri="{FF2B5EF4-FFF2-40B4-BE49-F238E27FC236}">
                  <a16:creationId xmlns:a16="http://schemas.microsoft.com/office/drawing/2014/main" id="{711D9130-C6C4-47C7-A60C-4C80E772A13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05" y="1095"/>
              <a:ext cx="2249" cy="136"/>
            </a:xfrm>
            <a:custGeom>
              <a:avLst/>
              <a:gdLst>
                <a:gd name="T0" fmla="*/ 642 w 4862"/>
                <a:gd name="T1" fmla="*/ 0 h 298"/>
                <a:gd name="T2" fmla="*/ 149 w 4862"/>
                <a:gd name="T3" fmla="*/ 0 h 298"/>
                <a:gd name="T4" fmla="*/ 0 w 4862"/>
                <a:gd name="T5" fmla="*/ 149 h 298"/>
                <a:gd name="T6" fmla="*/ 149 w 4862"/>
                <a:gd name="T7" fmla="*/ 298 h 298"/>
                <a:gd name="T8" fmla="*/ 642 w 4862"/>
                <a:gd name="T9" fmla="*/ 298 h 298"/>
                <a:gd name="T10" fmla="*/ 642 w 4862"/>
                <a:gd name="T11" fmla="*/ 0 h 298"/>
                <a:gd name="T12" fmla="*/ 4714 w 4862"/>
                <a:gd name="T13" fmla="*/ 0 h 298"/>
                <a:gd name="T14" fmla="*/ 4407 w 4862"/>
                <a:gd name="T15" fmla="*/ 0 h 298"/>
                <a:gd name="T16" fmla="*/ 4398 w 4862"/>
                <a:gd name="T17" fmla="*/ 1 h 298"/>
                <a:gd name="T18" fmla="*/ 2269 w 4862"/>
                <a:gd name="T19" fmla="*/ 1 h 298"/>
                <a:gd name="T20" fmla="*/ 2260 w 4862"/>
                <a:gd name="T21" fmla="*/ 0 h 298"/>
                <a:gd name="T22" fmla="*/ 2082 w 4862"/>
                <a:gd name="T23" fmla="*/ 0 h 298"/>
                <a:gd name="T24" fmla="*/ 2082 w 4862"/>
                <a:gd name="T25" fmla="*/ 298 h 298"/>
                <a:gd name="T26" fmla="*/ 4714 w 4862"/>
                <a:gd name="T27" fmla="*/ 298 h 298"/>
                <a:gd name="T28" fmla="*/ 4862 w 4862"/>
                <a:gd name="T29" fmla="*/ 149 h 298"/>
                <a:gd name="T30" fmla="*/ 4714 w 4862"/>
                <a:gd name="T31" fmla="*/ 0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862" h="298">
                  <a:moveTo>
                    <a:pt x="642" y="0"/>
                  </a:moveTo>
                  <a:cubicBezTo>
                    <a:pt x="149" y="0"/>
                    <a:pt x="149" y="0"/>
                    <a:pt x="149" y="0"/>
                  </a:cubicBezTo>
                  <a:cubicBezTo>
                    <a:pt x="67" y="0"/>
                    <a:pt x="0" y="67"/>
                    <a:pt x="0" y="149"/>
                  </a:cubicBezTo>
                  <a:cubicBezTo>
                    <a:pt x="0" y="231"/>
                    <a:pt x="67" y="298"/>
                    <a:pt x="149" y="298"/>
                  </a:cubicBezTo>
                  <a:cubicBezTo>
                    <a:pt x="642" y="298"/>
                    <a:pt x="642" y="298"/>
                    <a:pt x="642" y="298"/>
                  </a:cubicBezTo>
                  <a:cubicBezTo>
                    <a:pt x="642" y="0"/>
                    <a:pt x="642" y="0"/>
                    <a:pt x="642" y="0"/>
                  </a:cubicBezTo>
                  <a:moveTo>
                    <a:pt x="4714" y="0"/>
                  </a:moveTo>
                  <a:cubicBezTo>
                    <a:pt x="4407" y="0"/>
                    <a:pt x="4407" y="0"/>
                    <a:pt x="4407" y="0"/>
                  </a:cubicBezTo>
                  <a:cubicBezTo>
                    <a:pt x="4404" y="1"/>
                    <a:pt x="4401" y="1"/>
                    <a:pt x="4398" y="1"/>
                  </a:cubicBezTo>
                  <a:cubicBezTo>
                    <a:pt x="2269" y="1"/>
                    <a:pt x="2269" y="1"/>
                    <a:pt x="2269" y="1"/>
                  </a:cubicBezTo>
                  <a:cubicBezTo>
                    <a:pt x="2266" y="1"/>
                    <a:pt x="2263" y="1"/>
                    <a:pt x="2260" y="0"/>
                  </a:cubicBezTo>
                  <a:cubicBezTo>
                    <a:pt x="2082" y="0"/>
                    <a:pt x="2082" y="0"/>
                    <a:pt x="2082" y="0"/>
                  </a:cubicBezTo>
                  <a:cubicBezTo>
                    <a:pt x="2082" y="298"/>
                    <a:pt x="2082" y="298"/>
                    <a:pt x="2082" y="298"/>
                  </a:cubicBezTo>
                  <a:cubicBezTo>
                    <a:pt x="4714" y="298"/>
                    <a:pt x="4714" y="298"/>
                    <a:pt x="4714" y="298"/>
                  </a:cubicBezTo>
                  <a:cubicBezTo>
                    <a:pt x="4796" y="298"/>
                    <a:pt x="4862" y="231"/>
                    <a:pt x="4862" y="149"/>
                  </a:cubicBezTo>
                  <a:cubicBezTo>
                    <a:pt x="4862" y="67"/>
                    <a:pt x="4796" y="0"/>
                    <a:pt x="4714" y="0"/>
                  </a:cubicBezTo>
                </a:path>
              </a:pathLst>
            </a:custGeom>
            <a:solidFill>
              <a:srgbClr val="F0F4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2" name="Freeform 220">
              <a:extLst>
                <a:ext uri="{FF2B5EF4-FFF2-40B4-BE49-F238E27FC236}">
                  <a16:creationId xmlns:a16="http://schemas.microsoft.com/office/drawing/2014/main" id="{57395A76-A427-43B6-B1C0-3E70D70B8FF8}"/>
                </a:ext>
              </a:extLst>
            </p:cNvPr>
            <p:cNvSpPr>
              <a:spLocks/>
            </p:cNvSpPr>
            <p:nvPr/>
          </p:nvSpPr>
          <p:spPr bwMode="auto">
            <a:xfrm>
              <a:off x="5050" y="1100"/>
              <a:ext cx="993" cy="0"/>
            </a:xfrm>
            <a:custGeom>
              <a:avLst/>
              <a:gdLst>
                <a:gd name="T0" fmla="*/ 2147 w 2147"/>
                <a:gd name="T1" fmla="*/ 0 h 1"/>
                <a:gd name="T2" fmla="*/ 0 w 2147"/>
                <a:gd name="T3" fmla="*/ 0 h 1"/>
                <a:gd name="T4" fmla="*/ 9 w 2147"/>
                <a:gd name="T5" fmla="*/ 1 h 1"/>
                <a:gd name="T6" fmla="*/ 2138 w 2147"/>
                <a:gd name="T7" fmla="*/ 1 h 1"/>
                <a:gd name="T8" fmla="*/ 2147 w 214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47" h="1">
                  <a:moveTo>
                    <a:pt x="214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3" y="1"/>
                    <a:pt x="6" y="1"/>
                    <a:pt x="9" y="1"/>
                  </a:cubicBezTo>
                  <a:cubicBezTo>
                    <a:pt x="2138" y="1"/>
                    <a:pt x="2138" y="1"/>
                    <a:pt x="2138" y="1"/>
                  </a:cubicBezTo>
                  <a:cubicBezTo>
                    <a:pt x="2141" y="1"/>
                    <a:pt x="2144" y="1"/>
                    <a:pt x="2147" y="0"/>
                  </a:cubicBezTo>
                </a:path>
              </a:pathLst>
            </a:custGeom>
            <a:solidFill>
              <a:srgbClr val="E3EB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3" name="Freeform 221">
              <a:extLst>
                <a:ext uri="{FF2B5EF4-FFF2-40B4-BE49-F238E27FC236}">
                  <a16:creationId xmlns:a16="http://schemas.microsoft.com/office/drawing/2014/main" id="{C9BB8025-6EE3-423C-B482-A16AE5EE96A3}"/>
                </a:ext>
              </a:extLst>
            </p:cNvPr>
            <p:cNvSpPr>
              <a:spLocks/>
            </p:cNvSpPr>
            <p:nvPr/>
          </p:nvSpPr>
          <p:spPr bwMode="auto">
            <a:xfrm>
              <a:off x="4977" y="1239"/>
              <a:ext cx="2249" cy="136"/>
            </a:xfrm>
            <a:custGeom>
              <a:avLst/>
              <a:gdLst>
                <a:gd name="T0" fmla="*/ 4713 w 4862"/>
                <a:gd name="T1" fmla="*/ 0 h 298"/>
                <a:gd name="T2" fmla="*/ 148 w 4862"/>
                <a:gd name="T3" fmla="*/ 0 h 298"/>
                <a:gd name="T4" fmla="*/ 0 w 4862"/>
                <a:gd name="T5" fmla="*/ 149 h 298"/>
                <a:gd name="T6" fmla="*/ 148 w 4862"/>
                <a:gd name="T7" fmla="*/ 298 h 298"/>
                <a:gd name="T8" fmla="*/ 4713 w 4862"/>
                <a:gd name="T9" fmla="*/ 298 h 298"/>
                <a:gd name="T10" fmla="*/ 4862 w 4862"/>
                <a:gd name="T11" fmla="*/ 149 h 298"/>
                <a:gd name="T12" fmla="*/ 4713 w 4862"/>
                <a:gd name="T13" fmla="*/ 0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62" h="298">
                  <a:moveTo>
                    <a:pt x="4713" y="0"/>
                  </a:moveTo>
                  <a:cubicBezTo>
                    <a:pt x="148" y="0"/>
                    <a:pt x="148" y="0"/>
                    <a:pt x="148" y="0"/>
                  </a:cubicBezTo>
                  <a:cubicBezTo>
                    <a:pt x="66" y="0"/>
                    <a:pt x="0" y="67"/>
                    <a:pt x="0" y="149"/>
                  </a:cubicBezTo>
                  <a:cubicBezTo>
                    <a:pt x="0" y="231"/>
                    <a:pt x="66" y="298"/>
                    <a:pt x="148" y="298"/>
                  </a:cubicBezTo>
                  <a:cubicBezTo>
                    <a:pt x="4713" y="298"/>
                    <a:pt x="4713" y="298"/>
                    <a:pt x="4713" y="298"/>
                  </a:cubicBezTo>
                  <a:cubicBezTo>
                    <a:pt x="4795" y="298"/>
                    <a:pt x="4862" y="231"/>
                    <a:pt x="4862" y="149"/>
                  </a:cubicBezTo>
                  <a:cubicBezTo>
                    <a:pt x="4862" y="67"/>
                    <a:pt x="4795" y="0"/>
                    <a:pt x="4713" y="0"/>
                  </a:cubicBezTo>
                </a:path>
              </a:pathLst>
            </a:custGeom>
            <a:solidFill>
              <a:srgbClr val="F0F4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4" name="Freeform 222">
              <a:extLst>
                <a:ext uri="{FF2B5EF4-FFF2-40B4-BE49-F238E27FC236}">
                  <a16:creationId xmlns:a16="http://schemas.microsoft.com/office/drawing/2014/main" id="{6061B23C-1BE6-41C3-8D1E-2E842089E290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8" y="1516"/>
              <a:ext cx="2052" cy="137"/>
            </a:xfrm>
            <a:custGeom>
              <a:avLst/>
              <a:gdLst>
                <a:gd name="T0" fmla="*/ 4289 w 4437"/>
                <a:gd name="T1" fmla="*/ 0 h 297"/>
                <a:gd name="T2" fmla="*/ 0 w 4437"/>
                <a:gd name="T3" fmla="*/ 0 h 297"/>
                <a:gd name="T4" fmla="*/ 0 w 4437"/>
                <a:gd name="T5" fmla="*/ 297 h 297"/>
                <a:gd name="T6" fmla="*/ 4289 w 4437"/>
                <a:gd name="T7" fmla="*/ 297 h 297"/>
                <a:gd name="T8" fmla="*/ 4437 w 4437"/>
                <a:gd name="T9" fmla="*/ 148 h 297"/>
                <a:gd name="T10" fmla="*/ 4289 w 4437"/>
                <a:gd name="T11" fmla="*/ 0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37" h="297">
                  <a:moveTo>
                    <a:pt x="428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97"/>
                    <a:pt x="0" y="297"/>
                    <a:pt x="0" y="297"/>
                  </a:cubicBezTo>
                  <a:cubicBezTo>
                    <a:pt x="4289" y="297"/>
                    <a:pt x="4289" y="297"/>
                    <a:pt x="4289" y="297"/>
                  </a:cubicBezTo>
                  <a:cubicBezTo>
                    <a:pt x="4371" y="297"/>
                    <a:pt x="4437" y="231"/>
                    <a:pt x="4437" y="148"/>
                  </a:cubicBezTo>
                  <a:cubicBezTo>
                    <a:pt x="4437" y="66"/>
                    <a:pt x="4371" y="0"/>
                    <a:pt x="4289" y="0"/>
                  </a:cubicBezTo>
                </a:path>
              </a:pathLst>
            </a:custGeom>
            <a:solidFill>
              <a:srgbClr val="F0F4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5" name="Freeform 223">
              <a:extLst>
                <a:ext uri="{FF2B5EF4-FFF2-40B4-BE49-F238E27FC236}">
                  <a16:creationId xmlns:a16="http://schemas.microsoft.com/office/drawing/2014/main" id="{765896E5-A8A2-4B47-9659-4AE27DA8EA7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51" y="1377"/>
              <a:ext cx="2249" cy="136"/>
            </a:xfrm>
            <a:custGeom>
              <a:avLst/>
              <a:gdLst>
                <a:gd name="T0" fmla="*/ 518 w 4862"/>
                <a:gd name="T1" fmla="*/ 0 h 297"/>
                <a:gd name="T2" fmla="*/ 149 w 4862"/>
                <a:gd name="T3" fmla="*/ 0 h 297"/>
                <a:gd name="T4" fmla="*/ 0 w 4862"/>
                <a:gd name="T5" fmla="*/ 149 h 297"/>
                <a:gd name="T6" fmla="*/ 149 w 4862"/>
                <a:gd name="T7" fmla="*/ 297 h 297"/>
                <a:gd name="T8" fmla="*/ 514 w 4862"/>
                <a:gd name="T9" fmla="*/ 297 h 297"/>
                <a:gd name="T10" fmla="*/ 539 w 4862"/>
                <a:gd name="T11" fmla="*/ 265 h 297"/>
                <a:gd name="T12" fmla="*/ 542 w 4862"/>
                <a:gd name="T13" fmla="*/ 267 h 297"/>
                <a:gd name="T14" fmla="*/ 542 w 4862"/>
                <a:gd name="T15" fmla="*/ 254 h 297"/>
                <a:gd name="T16" fmla="*/ 518 w 4862"/>
                <a:gd name="T17" fmla="*/ 0 h 297"/>
                <a:gd name="T18" fmla="*/ 4713 w 4862"/>
                <a:gd name="T19" fmla="*/ 0 h 297"/>
                <a:gd name="T20" fmla="*/ 1982 w 4862"/>
                <a:gd name="T21" fmla="*/ 0 h 297"/>
                <a:gd name="T22" fmla="*/ 1982 w 4862"/>
                <a:gd name="T23" fmla="*/ 297 h 297"/>
                <a:gd name="T24" fmla="*/ 4713 w 4862"/>
                <a:gd name="T25" fmla="*/ 297 h 297"/>
                <a:gd name="T26" fmla="*/ 4862 w 4862"/>
                <a:gd name="T27" fmla="*/ 149 h 297"/>
                <a:gd name="T28" fmla="*/ 4713 w 4862"/>
                <a:gd name="T29" fmla="*/ 0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862" h="297">
                  <a:moveTo>
                    <a:pt x="518" y="0"/>
                  </a:moveTo>
                  <a:cubicBezTo>
                    <a:pt x="149" y="0"/>
                    <a:pt x="149" y="0"/>
                    <a:pt x="149" y="0"/>
                  </a:cubicBezTo>
                  <a:cubicBezTo>
                    <a:pt x="66" y="0"/>
                    <a:pt x="0" y="66"/>
                    <a:pt x="0" y="149"/>
                  </a:cubicBezTo>
                  <a:cubicBezTo>
                    <a:pt x="0" y="231"/>
                    <a:pt x="66" y="297"/>
                    <a:pt x="149" y="297"/>
                  </a:cubicBezTo>
                  <a:cubicBezTo>
                    <a:pt x="514" y="297"/>
                    <a:pt x="514" y="297"/>
                    <a:pt x="514" y="297"/>
                  </a:cubicBezTo>
                  <a:cubicBezTo>
                    <a:pt x="539" y="265"/>
                    <a:pt x="539" y="265"/>
                    <a:pt x="539" y="265"/>
                  </a:cubicBezTo>
                  <a:cubicBezTo>
                    <a:pt x="542" y="267"/>
                    <a:pt x="542" y="267"/>
                    <a:pt x="542" y="267"/>
                  </a:cubicBezTo>
                  <a:cubicBezTo>
                    <a:pt x="542" y="254"/>
                    <a:pt x="542" y="254"/>
                    <a:pt x="542" y="254"/>
                  </a:cubicBezTo>
                  <a:cubicBezTo>
                    <a:pt x="483" y="183"/>
                    <a:pt x="473" y="82"/>
                    <a:pt x="518" y="0"/>
                  </a:cubicBezTo>
                  <a:moveTo>
                    <a:pt x="4713" y="0"/>
                  </a:moveTo>
                  <a:cubicBezTo>
                    <a:pt x="1982" y="0"/>
                    <a:pt x="1982" y="0"/>
                    <a:pt x="1982" y="0"/>
                  </a:cubicBezTo>
                  <a:cubicBezTo>
                    <a:pt x="1982" y="297"/>
                    <a:pt x="1982" y="297"/>
                    <a:pt x="1982" y="297"/>
                  </a:cubicBezTo>
                  <a:cubicBezTo>
                    <a:pt x="4713" y="297"/>
                    <a:pt x="4713" y="297"/>
                    <a:pt x="4713" y="297"/>
                  </a:cubicBezTo>
                  <a:cubicBezTo>
                    <a:pt x="4795" y="297"/>
                    <a:pt x="4862" y="231"/>
                    <a:pt x="4862" y="149"/>
                  </a:cubicBezTo>
                  <a:cubicBezTo>
                    <a:pt x="4862" y="66"/>
                    <a:pt x="4795" y="0"/>
                    <a:pt x="4713" y="0"/>
                  </a:cubicBezTo>
                </a:path>
              </a:pathLst>
            </a:custGeom>
            <a:solidFill>
              <a:srgbClr val="F0F4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6" name="Freeform 224">
              <a:extLst>
                <a:ext uri="{FF2B5EF4-FFF2-40B4-BE49-F238E27FC236}">
                  <a16:creationId xmlns:a16="http://schemas.microsoft.com/office/drawing/2014/main" id="{EB07E5A4-83B9-4BA2-AC8A-2ED96FE61D04}"/>
                </a:ext>
              </a:extLst>
            </p:cNvPr>
            <p:cNvSpPr>
              <a:spLocks/>
            </p:cNvSpPr>
            <p:nvPr/>
          </p:nvSpPr>
          <p:spPr bwMode="auto">
            <a:xfrm>
              <a:off x="4939" y="2180"/>
              <a:ext cx="1123" cy="138"/>
            </a:xfrm>
            <a:custGeom>
              <a:avLst/>
              <a:gdLst>
                <a:gd name="T0" fmla="*/ 824 w 2427"/>
                <a:gd name="T1" fmla="*/ 0 h 297"/>
                <a:gd name="T2" fmla="*/ 149 w 2427"/>
                <a:gd name="T3" fmla="*/ 0 h 297"/>
                <a:gd name="T4" fmla="*/ 0 w 2427"/>
                <a:gd name="T5" fmla="*/ 148 h 297"/>
                <a:gd name="T6" fmla="*/ 149 w 2427"/>
                <a:gd name="T7" fmla="*/ 297 h 297"/>
                <a:gd name="T8" fmla="*/ 2278 w 2427"/>
                <a:gd name="T9" fmla="*/ 297 h 297"/>
                <a:gd name="T10" fmla="*/ 2427 w 2427"/>
                <a:gd name="T11" fmla="*/ 148 h 297"/>
                <a:gd name="T12" fmla="*/ 2283 w 2427"/>
                <a:gd name="T13" fmla="*/ 0 h 297"/>
                <a:gd name="T14" fmla="*/ 829 w 2427"/>
                <a:gd name="T15" fmla="*/ 0 h 297"/>
                <a:gd name="T16" fmla="*/ 824 w 2427"/>
                <a:gd name="T17" fmla="*/ 0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27" h="297">
                  <a:moveTo>
                    <a:pt x="824" y="0"/>
                  </a:moveTo>
                  <a:cubicBezTo>
                    <a:pt x="149" y="0"/>
                    <a:pt x="149" y="0"/>
                    <a:pt x="149" y="0"/>
                  </a:cubicBezTo>
                  <a:cubicBezTo>
                    <a:pt x="67" y="0"/>
                    <a:pt x="0" y="66"/>
                    <a:pt x="0" y="148"/>
                  </a:cubicBezTo>
                  <a:cubicBezTo>
                    <a:pt x="0" y="231"/>
                    <a:pt x="67" y="297"/>
                    <a:pt x="149" y="297"/>
                  </a:cubicBezTo>
                  <a:cubicBezTo>
                    <a:pt x="2278" y="297"/>
                    <a:pt x="2278" y="297"/>
                    <a:pt x="2278" y="297"/>
                  </a:cubicBezTo>
                  <a:cubicBezTo>
                    <a:pt x="2360" y="297"/>
                    <a:pt x="2427" y="231"/>
                    <a:pt x="2427" y="148"/>
                  </a:cubicBezTo>
                  <a:cubicBezTo>
                    <a:pt x="2427" y="68"/>
                    <a:pt x="2363" y="2"/>
                    <a:pt x="2283" y="0"/>
                  </a:cubicBezTo>
                  <a:cubicBezTo>
                    <a:pt x="829" y="0"/>
                    <a:pt x="829" y="0"/>
                    <a:pt x="829" y="0"/>
                  </a:cubicBezTo>
                  <a:cubicBezTo>
                    <a:pt x="827" y="0"/>
                    <a:pt x="825" y="0"/>
                    <a:pt x="824" y="0"/>
                  </a:cubicBezTo>
                </a:path>
              </a:pathLst>
            </a:custGeom>
            <a:solidFill>
              <a:srgbClr val="F0F4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7" name="Freeform 225">
              <a:extLst>
                <a:ext uri="{FF2B5EF4-FFF2-40B4-BE49-F238E27FC236}">
                  <a16:creationId xmlns:a16="http://schemas.microsoft.com/office/drawing/2014/main" id="{FA74BADA-5757-43C2-B387-8875FCAE28D0}"/>
                </a:ext>
              </a:extLst>
            </p:cNvPr>
            <p:cNvSpPr>
              <a:spLocks/>
            </p:cNvSpPr>
            <p:nvPr/>
          </p:nvSpPr>
          <p:spPr bwMode="auto">
            <a:xfrm>
              <a:off x="5253" y="2043"/>
              <a:ext cx="2249" cy="137"/>
            </a:xfrm>
            <a:custGeom>
              <a:avLst/>
              <a:gdLst>
                <a:gd name="T0" fmla="*/ 4713 w 4862"/>
                <a:gd name="T1" fmla="*/ 0 h 298"/>
                <a:gd name="T2" fmla="*/ 149 w 4862"/>
                <a:gd name="T3" fmla="*/ 0 h 298"/>
                <a:gd name="T4" fmla="*/ 0 w 4862"/>
                <a:gd name="T5" fmla="*/ 149 h 298"/>
                <a:gd name="T6" fmla="*/ 144 w 4862"/>
                <a:gd name="T7" fmla="*/ 298 h 298"/>
                <a:gd name="T8" fmla="*/ 1598 w 4862"/>
                <a:gd name="T9" fmla="*/ 298 h 298"/>
                <a:gd name="T10" fmla="*/ 1603 w 4862"/>
                <a:gd name="T11" fmla="*/ 298 h 298"/>
                <a:gd name="T12" fmla="*/ 4713 w 4862"/>
                <a:gd name="T13" fmla="*/ 298 h 298"/>
                <a:gd name="T14" fmla="*/ 4862 w 4862"/>
                <a:gd name="T15" fmla="*/ 149 h 298"/>
                <a:gd name="T16" fmla="*/ 4713 w 4862"/>
                <a:gd name="T17" fmla="*/ 0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862" h="298">
                  <a:moveTo>
                    <a:pt x="4713" y="0"/>
                  </a:moveTo>
                  <a:cubicBezTo>
                    <a:pt x="149" y="0"/>
                    <a:pt x="149" y="0"/>
                    <a:pt x="149" y="0"/>
                  </a:cubicBezTo>
                  <a:cubicBezTo>
                    <a:pt x="67" y="0"/>
                    <a:pt x="0" y="67"/>
                    <a:pt x="0" y="149"/>
                  </a:cubicBezTo>
                  <a:cubicBezTo>
                    <a:pt x="0" y="230"/>
                    <a:pt x="64" y="295"/>
                    <a:pt x="144" y="298"/>
                  </a:cubicBezTo>
                  <a:cubicBezTo>
                    <a:pt x="1598" y="298"/>
                    <a:pt x="1598" y="298"/>
                    <a:pt x="1598" y="298"/>
                  </a:cubicBezTo>
                  <a:cubicBezTo>
                    <a:pt x="1600" y="298"/>
                    <a:pt x="1601" y="298"/>
                    <a:pt x="1603" y="298"/>
                  </a:cubicBezTo>
                  <a:cubicBezTo>
                    <a:pt x="4713" y="298"/>
                    <a:pt x="4713" y="298"/>
                    <a:pt x="4713" y="298"/>
                  </a:cubicBezTo>
                  <a:cubicBezTo>
                    <a:pt x="4795" y="298"/>
                    <a:pt x="4862" y="231"/>
                    <a:pt x="4862" y="149"/>
                  </a:cubicBezTo>
                  <a:cubicBezTo>
                    <a:pt x="4862" y="67"/>
                    <a:pt x="4795" y="0"/>
                    <a:pt x="4713" y="0"/>
                  </a:cubicBezTo>
                </a:path>
              </a:pathLst>
            </a:custGeom>
            <a:solidFill>
              <a:srgbClr val="F0F4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8" name="Freeform 226">
              <a:extLst>
                <a:ext uri="{FF2B5EF4-FFF2-40B4-BE49-F238E27FC236}">
                  <a16:creationId xmlns:a16="http://schemas.microsoft.com/office/drawing/2014/main" id="{65FE7685-2D16-4505-B1D7-9A113344D359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0" y="2180"/>
              <a:ext cx="675" cy="0"/>
            </a:xfrm>
            <a:custGeom>
              <a:avLst/>
              <a:gdLst>
                <a:gd name="T0" fmla="*/ 1454 w 1459"/>
                <a:gd name="T1" fmla="*/ 0 w 1459"/>
                <a:gd name="T2" fmla="*/ 5 w 1459"/>
                <a:gd name="T3" fmla="*/ 1459 w 1459"/>
                <a:gd name="T4" fmla="*/ 1454 w 145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459">
                  <a:moveTo>
                    <a:pt x="145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3" y="0"/>
                    <a:pt x="5" y="0"/>
                  </a:cubicBezTo>
                  <a:cubicBezTo>
                    <a:pt x="1459" y="0"/>
                    <a:pt x="1459" y="0"/>
                    <a:pt x="1459" y="0"/>
                  </a:cubicBezTo>
                  <a:cubicBezTo>
                    <a:pt x="1457" y="0"/>
                    <a:pt x="1456" y="0"/>
                    <a:pt x="1454" y="0"/>
                  </a:cubicBezTo>
                </a:path>
              </a:pathLst>
            </a:custGeom>
            <a:solidFill>
              <a:srgbClr val="E3EB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9" name="Freeform 227">
              <a:extLst>
                <a:ext uri="{FF2B5EF4-FFF2-40B4-BE49-F238E27FC236}">
                  <a16:creationId xmlns:a16="http://schemas.microsoft.com/office/drawing/2014/main" id="{0CD6BD98-608D-4CC4-A2EB-721693898EB0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1" y="1904"/>
              <a:ext cx="2249" cy="138"/>
            </a:xfrm>
            <a:custGeom>
              <a:avLst/>
              <a:gdLst>
                <a:gd name="T0" fmla="*/ 4714 w 4862"/>
                <a:gd name="T1" fmla="*/ 0 h 298"/>
                <a:gd name="T2" fmla="*/ 149 w 4862"/>
                <a:gd name="T3" fmla="*/ 0 h 298"/>
                <a:gd name="T4" fmla="*/ 0 w 4862"/>
                <a:gd name="T5" fmla="*/ 149 h 298"/>
                <a:gd name="T6" fmla="*/ 149 w 4862"/>
                <a:gd name="T7" fmla="*/ 298 h 298"/>
                <a:gd name="T8" fmla="*/ 4714 w 4862"/>
                <a:gd name="T9" fmla="*/ 298 h 298"/>
                <a:gd name="T10" fmla="*/ 4862 w 4862"/>
                <a:gd name="T11" fmla="*/ 149 h 298"/>
                <a:gd name="T12" fmla="*/ 4714 w 4862"/>
                <a:gd name="T13" fmla="*/ 0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62" h="298">
                  <a:moveTo>
                    <a:pt x="4714" y="0"/>
                  </a:moveTo>
                  <a:cubicBezTo>
                    <a:pt x="149" y="0"/>
                    <a:pt x="149" y="0"/>
                    <a:pt x="149" y="0"/>
                  </a:cubicBezTo>
                  <a:cubicBezTo>
                    <a:pt x="67" y="0"/>
                    <a:pt x="0" y="67"/>
                    <a:pt x="0" y="149"/>
                  </a:cubicBezTo>
                  <a:cubicBezTo>
                    <a:pt x="0" y="231"/>
                    <a:pt x="67" y="298"/>
                    <a:pt x="149" y="298"/>
                  </a:cubicBezTo>
                  <a:cubicBezTo>
                    <a:pt x="4714" y="298"/>
                    <a:pt x="4714" y="298"/>
                    <a:pt x="4714" y="298"/>
                  </a:cubicBezTo>
                  <a:cubicBezTo>
                    <a:pt x="4796" y="298"/>
                    <a:pt x="4862" y="231"/>
                    <a:pt x="4862" y="149"/>
                  </a:cubicBezTo>
                  <a:cubicBezTo>
                    <a:pt x="4862" y="67"/>
                    <a:pt x="4796" y="0"/>
                    <a:pt x="4714" y="0"/>
                  </a:cubicBezTo>
                </a:path>
              </a:pathLst>
            </a:custGeom>
            <a:solidFill>
              <a:srgbClr val="F0F4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0" name="Freeform 228">
              <a:extLst>
                <a:ext uri="{FF2B5EF4-FFF2-40B4-BE49-F238E27FC236}">
                  <a16:creationId xmlns:a16="http://schemas.microsoft.com/office/drawing/2014/main" id="{B46FE430-1065-4EC3-B074-CDFC7637F38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43" y="1685"/>
              <a:ext cx="827" cy="533"/>
            </a:xfrm>
            <a:custGeom>
              <a:avLst/>
              <a:gdLst>
                <a:gd name="T0" fmla="*/ 1274 w 1787"/>
                <a:gd name="T1" fmla="*/ 1117 h 1154"/>
                <a:gd name="T2" fmla="*/ 1386 w 1787"/>
                <a:gd name="T3" fmla="*/ 1152 h 1154"/>
                <a:gd name="T4" fmla="*/ 1161 w 1787"/>
                <a:gd name="T5" fmla="*/ 1153 h 1154"/>
                <a:gd name="T6" fmla="*/ 1052 w 1787"/>
                <a:gd name="T7" fmla="*/ 1106 h 1154"/>
                <a:gd name="T8" fmla="*/ 1162 w 1787"/>
                <a:gd name="T9" fmla="*/ 1153 h 1154"/>
                <a:gd name="T10" fmla="*/ 1496 w 1787"/>
                <a:gd name="T11" fmla="*/ 1107 h 1154"/>
                <a:gd name="T12" fmla="*/ 1612 w 1787"/>
                <a:gd name="T13" fmla="*/ 1128 h 1154"/>
                <a:gd name="T14" fmla="*/ 940 w 1787"/>
                <a:gd name="T15" fmla="*/ 1125 h 1154"/>
                <a:gd name="T16" fmla="*/ 814 w 1787"/>
                <a:gd name="T17" fmla="*/ 1072 h 1154"/>
                <a:gd name="T18" fmla="*/ 958 w 1787"/>
                <a:gd name="T19" fmla="*/ 1110 h 1154"/>
                <a:gd name="T20" fmla="*/ 1699 w 1787"/>
                <a:gd name="T21" fmla="*/ 1086 h 1154"/>
                <a:gd name="T22" fmla="*/ 1781 w 1787"/>
                <a:gd name="T23" fmla="*/ 1045 h 1154"/>
                <a:gd name="T24" fmla="*/ 1716 w 1787"/>
                <a:gd name="T25" fmla="*/ 1098 h 1154"/>
                <a:gd name="T26" fmla="*/ 616 w 1787"/>
                <a:gd name="T27" fmla="*/ 1008 h 1154"/>
                <a:gd name="T28" fmla="*/ 733 w 1787"/>
                <a:gd name="T29" fmla="*/ 1022 h 1154"/>
                <a:gd name="T30" fmla="*/ 529 w 1787"/>
                <a:gd name="T31" fmla="*/ 952 h 1154"/>
                <a:gd name="T32" fmla="*/ 428 w 1787"/>
                <a:gd name="T33" fmla="*/ 879 h 1154"/>
                <a:gd name="T34" fmla="*/ 461 w 1787"/>
                <a:gd name="T35" fmla="*/ 858 h 1154"/>
                <a:gd name="T36" fmla="*/ 529 w 1787"/>
                <a:gd name="T37" fmla="*/ 952 h 1154"/>
                <a:gd name="T38" fmla="*/ 292 w 1787"/>
                <a:gd name="T39" fmla="*/ 693 h 1154"/>
                <a:gd name="T40" fmla="*/ 338 w 1787"/>
                <a:gd name="T41" fmla="*/ 706 h 1154"/>
                <a:gd name="T42" fmla="*/ 464 w 1787"/>
                <a:gd name="T43" fmla="*/ 707 h 1154"/>
                <a:gd name="T44" fmla="*/ 360 w 1787"/>
                <a:gd name="T45" fmla="*/ 745 h 1154"/>
                <a:gd name="T46" fmla="*/ 364 w 1787"/>
                <a:gd name="T47" fmla="*/ 802 h 1154"/>
                <a:gd name="T48" fmla="*/ 141 w 1787"/>
                <a:gd name="T49" fmla="*/ 650 h 1154"/>
                <a:gd name="T50" fmla="*/ 156 w 1787"/>
                <a:gd name="T51" fmla="*/ 611 h 1154"/>
                <a:gd name="T52" fmla="*/ 246 w 1787"/>
                <a:gd name="T53" fmla="*/ 701 h 1154"/>
                <a:gd name="T54" fmla="*/ 523 w 1787"/>
                <a:gd name="T55" fmla="*/ 661 h 1154"/>
                <a:gd name="T56" fmla="*/ 563 w 1787"/>
                <a:gd name="T57" fmla="*/ 521 h 1154"/>
                <a:gd name="T58" fmla="*/ 532 w 1787"/>
                <a:gd name="T59" fmla="*/ 664 h 1154"/>
                <a:gd name="T60" fmla="*/ 274 w 1787"/>
                <a:gd name="T61" fmla="*/ 575 h 1154"/>
                <a:gd name="T62" fmla="*/ 342 w 1787"/>
                <a:gd name="T63" fmla="*/ 457 h 1154"/>
                <a:gd name="T64" fmla="*/ 311 w 1787"/>
                <a:gd name="T65" fmla="*/ 578 h 1154"/>
                <a:gd name="T66" fmla="*/ 63 w 1787"/>
                <a:gd name="T67" fmla="*/ 539 h 1154"/>
                <a:gd name="T68" fmla="*/ 57 w 1787"/>
                <a:gd name="T69" fmla="*/ 422 h 1154"/>
                <a:gd name="T70" fmla="*/ 79 w 1787"/>
                <a:gd name="T71" fmla="*/ 549 h 1154"/>
                <a:gd name="T72" fmla="*/ 425 w 1787"/>
                <a:gd name="T73" fmla="*/ 428 h 1154"/>
                <a:gd name="T74" fmla="*/ 537 w 1787"/>
                <a:gd name="T75" fmla="*/ 424 h 1154"/>
                <a:gd name="T76" fmla="*/ 20 w 1787"/>
                <a:gd name="T77" fmla="*/ 335 h 1154"/>
                <a:gd name="T78" fmla="*/ 3 w 1787"/>
                <a:gd name="T79" fmla="*/ 203 h 1154"/>
                <a:gd name="T80" fmla="*/ 37 w 1787"/>
                <a:gd name="T81" fmla="*/ 270 h 1154"/>
                <a:gd name="T82" fmla="*/ 20 w 1787"/>
                <a:gd name="T83" fmla="*/ 335 h 1154"/>
                <a:gd name="T84" fmla="*/ 21 w 1787"/>
                <a:gd name="T85" fmla="*/ 89 h 1154"/>
                <a:gd name="T86" fmla="*/ 111 w 1787"/>
                <a:gd name="T87" fmla="*/ 44 h 1154"/>
                <a:gd name="T88" fmla="*/ 39 w 1787"/>
                <a:gd name="T89" fmla="*/ 113 h 1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787" h="1154">
                  <a:moveTo>
                    <a:pt x="1274" y="1154"/>
                  </a:moveTo>
                  <a:cubicBezTo>
                    <a:pt x="1263" y="1154"/>
                    <a:pt x="1255" y="1146"/>
                    <a:pt x="1255" y="1136"/>
                  </a:cubicBezTo>
                  <a:cubicBezTo>
                    <a:pt x="1255" y="1126"/>
                    <a:pt x="1263" y="1117"/>
                    <a:pt x="1274" y="1117"/>
                  </a:cubicBezTo>
                  <a:cubicBezTo>
                    <a:pt x="1308" y="1117"/>
                    <a:pt x="1346" y="1116"/>
                    <a:pt x="1385" y="1115"/>
                  </a:cubicBezTo>
                  <a:cubicBezTo>
                    <a:pt x="1395" y="1115"/>
                    <a:pt x="1404" y="1122"/>
                    <a:pt x="1404" y="1133"/>
                  </a:cubicBezTo>
                  <a:cubicBezTo>
                    <a:pt x="1405" y="1143"/>
                    <a:pt x="1397" y="1152"/>
                    <a:pt x="1386" y="1152"/>
                  </a:cubicBezTo>
                  <a:cubicBezTo>
                    <a:pt x="1347" y="1154"/>
                    <a:pt x="1309" y="1154"/>
                    <a:pt x="1274" y="1154"/>
                  </a:cubicBezTo>
                  <a:close/>
                  <a:moveTo>
                    <a:pt x="1162" y="1153"/>
                  </a:moveTo>
                  <a:cubicBezTo>
                    <a:pt x="1161" y="1153"/>
                    <a:pt x="1161" y="1153"/>
                    <a:pt x="1161" y="1153"/>
                  </a:cubicBezTo>
                  <a:cubicBezTo>
                    <a:pt x="1123" y="1151"/>
                    <a:pt x="1085" y="1148"/>
                    <a:pt x="1048" y="1143"/>
                  </a:cubicBezTo>
                  <a:cubicBezTo>
                    <a:pt x="1037" y="1142"/>
                    <a:pt x="1030" y="1133"/>
                    <a:pt x="1032" y="1123"/>
                  </a:cubicBezTo>
                  <a:cubicBezTo>
                    <a:pt x="1033" y="1112"/>
                    <a:pt x="1042" y="1105"/>
                    <a:pt x="1052" y="1106"/>
                  </a:cubicBezTo>
                  <a:cubicBezTo>
                    <a:pt x="1089" y="1111"/>
                    <a:pt x="1126" y="1114"/>
                    <a:pt x="1162" y="1116"/>
                  </a:cubicBezTo>
                  <a:cubicBezTo>
                    <a:pt x="1173" y="1116"/>
                    <a:pt x="1181" y="1125"/>
                    <a:pt x="1180" y="1135"/>
                  </a:cubicBezTo>
                  <a:cubicBezTo>
                    <a:pt x="1180" y="1145"/>
                    <a:pt x="1172" y="1153"/>
                    <a:pt x="1162" y="1153"/>
                  </a:cubicBezTo>
                  <a:close/>
                  <a:moveTo>
                    <a:pt x="1497" y="1145"/>
                  </a:moveTo>
                  <a:cubicBezTo>
                    <a:pt x="1488" y="1145"/>
                    <a:pt x="1480" y="1137"/>
                    <a:pt x="1479" y="1128"/>
                  </a:cubicBezTo>
                  <a:cubicBezTo>
                    <a:pt x="1478" y="1118"/>
                    <a:pt x="1485" y="1108"/>
                    <a:pt x="1496" y="1107"/>
                  </a:cubicBezTo>
                  <a:cubicBezTo>
                    <a:pt x="1535" y="1103"/>
                    <a:pt x="1572" y="1098"/>
                    <a:pt x="1605" y="1092"/>
                  </a:cubicBezTo>
                  <a:cubicBezTo>
                    <a:pt x="1615" y="1090"/>
                    <a:pt x="1625" y="1096"/>
                    <a:pt x="1627" y="1106"/>
                  </a:cubicBezTo>
                  <a:cubicBezTo>
                    <a:pt x="1629" y="1116"/>
                    <a:pt x="1622" y="1126"/>
                    <a:pt x="1612" y="1128"/>
                  </a:cubicBezTo>
                  <a:cubicBezTo>
                    <a:pt x="1578" y="1135"/>
                    <a:pt x="1540" y="1140"/>
                    <a:pt x="1499" y="1144"/>
                  </a:cubicBezTo>
                  <a:cubicBezTo>
                    <a:pt x="1499" y="1145"/>
                    <a:pt x="1498" y="1145"/>
                    <a:pt x="1497" y="1145"/>
                  </a:cubicBezTo>
                  <a:close/>
                  <a:moveTo>
                    <a:pt x="940" y="1125"/>
                  </a:moveTo>
                  <a:cubicBezTo>
                    <a:pt x="938" y="1125"/>
                    <a:pt x="937" y="1125"/>
                    <a:pt x="936" y="1124"/>
                  </a:cubicBezTo>
                  <a:cubicBezTo>
                    <a:pt x="899" y="1116"/>
                    <a:pt x="862" y="1107"/>
                    <a:pt x="826" y="1095"/>
                  </a:cubicBezTo>
                  <a:cubicBezTo>
                    <a:pt x="816" y="1092"/>
                    <a:pt x="810" y="1082"/>
                    <a:pt x="814" y="1072"/>
                  </a:cubicBezTo>
                  <a:cubicBezTo>
                    <a:pt x="817" y="1062"/>
                    <a:pt x="827" y="1057"/>
                    <a:pt x="837" y="1060"/>
                  </a:cubicBezTo>
                  <a:cubicBezTo>
                    <a:pt x="872" y="1071"/>
                    <a:pt x="908" y="1080"/>
                    <a:pt x="944" y="1088"/>
                  </a:cubicBezTo>
                  <a:cubicBezTo>
                    <a:pt x="954" y="1090"/>
                    <a:pt x="960" y="1100"/>
                    <a:pt x="958" y="1110"/>
                  </a:cubicBezTo>
                  <a:cubicBezTo>
                    <a:pt x="956" y="1119"/>
                    <a:pt x="948" y="1125"/>
                    <a:pt x="940" y="1125"/>
                  </a:cubicBezTo>
                  <a:close/>
                  <a:moveTo>
                    <a:pt x="1716" y="1098"/>
                  </a:moveTo>
                  <a:cubicBezTo>
                    <a:pt x="1709" y="1098"/>
                    <a:pt x="1702" y="1093"/>
                    <a:pt x="1699" y="1086"/>
                  </a:cubicBezTo>
                  <a:cubicBezTo>
                    <a:pt x="1695" y="1077"/>
                    <a:pt x="1699" y="1066"/>
                    <a:pt x="1709" y="1062"/>
                  </a:cubicBezTo>
                  <a:cubicBezTo>
                    <a:pt x="1726" y="1055"/>
                    <a:pt x="1742" y="1047"/>
                    <a:pt x="1756" y="1039"/>
                  </a:cubicBezTo>
                  <a:cubicBezTo>
                    <a:pt x="1764" y="1034"/>
                    <a:pt x="1776" y="1036"/>
                    <a:pt x="1781" y="1045"/>
                  </a:cubicBezTo>
                  <a:cubicBezTo>
                    <a:pt x="1787" y="1054"/>
                    <a:pt x="1784" y="1066"/>
                    <a:pt x="1775" y="1071"/>
                  </a:cubicBezTo>
                  <a:cubicBezTo>
                    <a:pt x="1760" y="1080"/>
                    <a:pt x="1742" y="1089"/>
                    <a:pt x="1723" y="1097"/>
                  </a:cubicBezTo>
                  <a:cubicBezTo>
                    <a:pt x="1721" y="1097"/>
                    <a:pt x="1718" y="1098"/>
                    <a:pt x="1716" y="1098"/>
                  </a:cubicBezTo>
                  <a:close/>
                  <a:moveTo>
                    <a:pt x="726" y="1058"/>
                  </a:moveTo>
                  <a:cubicBezTo>
                    <a:pt x="724" y="1058"/>
                    <a:pt x="721" y="1058"/>
                    <a:pt x="719" y="1057"/>
                  </a:cubicBezTo>
                  <a:cubicBezTo>
                    <a:pt x="684" y="1042"/>
                    <a:pt x="649" y="1026"/>
                    <a:pt x="616" y="1008"/>
                  </a:cubicBezTo>
                  <a:cubicBezTo>
                    <a:pt x="607" y="1003"/>
                    <a:pt x="604" y="992"/>
                    <a:pt x="609" y="983"/>
                  </a:cubicBezTo>
                  <a:cubicBezTo>
                    <a:pt x="614" y="974"/>
                    <a:pt x="625" y="970"/>
                    <a:pt x="634" y="975"/>
                  </a:cubicBezTo>
                  <a:cubicBezTo>
                    <a:pt x="666" y="992"/>
                    <a:pt x="699" y="1008"/>
                    <a:pt x="733" y="1022"/>
                  </a:cubicBezTo>
                  <a:cubicBezTo>
                    <a:pt x="743" y="1026"/>
                    <a:pt x="747" y="1037"/>
                    <a:pt x="743" y="1047"/>
                  </a:cubicBezTo>
                  <a:cubicBezTo>
                    <a:pt x="740" y="1054"/>
                    <a:pt x="733" y="1058"/>
                    <a:pt x="726" y="1058"/>
                  </a:cubicBezTo>
                  <a:close/>
                  <a:moveTo>
                    <a:pt x="529" y="952"/>
                  </a:moveTo>
                  <a:cubicBezTo>
                    <a:pt x="526" y="952"/>
                    <a:pt x="522" y="951"/>
                    <a:pt x="519" y="949"/>
                  </a:cubicBezTo>
                  <a:cubicBezTo>
                    <a:pt x="490" y="929"/>
                    <a:pt x="463" y="908"/>
                    <a:pt x="437" y="886"/>
                  </a:cubicBezTo>
                  <a:cubicBezTo>
                    <a:pt x="428" y="879"/>
                    <a:pt x="428" y="879"/>
                    <a:pt x="428" y="879"/>
                  </a:cubicBezTo>
                  <a:cubicBezTo>
                    <a:pt x="421" y="872"/>
                    <a:pt x="420" y="861"/>
                    <a:pt x="427" y="853"/>
                  </a:cubicBezTo>
                  <a:cubicBezTo>
                    <a:pt x="433" y="845"/>
                    <a:pt x="445" y="844"/>
                    <a:pt x="453" y="851"/>
                  </a:cubicBezTo>
                  <a:cubicBezTo>
                    <a:pt x="461" y="858"/>
                    <a:pt x="461" y="858"/>
                    <a:pt x="461" y="858"/>
                  </a:cubicBezTo>
                  <a:cubicBezTo>
                    <a:pt x="486" y="879"/>
                    <a:pt x="512" y="899"/>
                    <a:pt x="540" y="918"/>
                  </a:cubicBezTo>
                  <a:cubicBezTo>
                    <a:pt x="548" y="924"/>
                    <a:pt x="551" y="935"/>
                    <a:pt x="545" y="944"/>
                  </a:cubicBezTo>
                  <a:cubicBezTo>
                    <a:pt x="541" y="949"/>
                    <a:pt x="535" y="952"/>
                    <a:pt x="529" y="952"/>
                  </a:cubicBezTo>
                  <a:close/>
                  <a:moveTo>
                    <a:pt x="364" y="802"/>
                  </a:moveTo>
                  <a:cubicBezTo>
                    <a:pt x="359" y="802"/>
                    <a:pt x="353" y="799"/>
                    <a:pt x="349" y="795"/>
                  </a:cubicBezTo>
                  <a:cubicBezTo>
                    <a:pt x="324" y="761"/>
                    <a:pt x="305" y="727"/>
                    <a:pt x="292" y="693"/>
                  </a:cubicBezTo>
                  <a:cubicBezTo>
                    <a:pt x="288" y="683"/>
                    <a:pt x="293" y="672"/>
                    <a:pt x="303" y="669"/>
                  </a:cubicBezTo>
                  <a:cubicBezTo>
                    <a:pt x="312" y="665"/>
                    <a:pt x="323" y="670"/>
                    <a:pt x="327" y="680"/>
                  </a:cubicBezTo>
                  <a:cubicBezTo>
                    <a:pt x="330" y="688"/>
                    <a:pt x="334" y="697"/>
                    <a:pt x="338" y="706"/>
                  </a:cubicBezTo>
                  <a:cubicBezTo>
                    <a:pt x="348" y="707"/>
                    <a:pt x="359" y="708"/>
                    <a:pt x="368" y="708"/>
                  </a:cubicBezTo>
                  <a:cubicBezTo>
                    <a:pt x="394" y="708"/>
                    <a:pt x="418" y="704"/>
                    <a:pt x="440" y="696"/>
                  </a:cubicBezTo>
                  <a:cubicBezTo>
                    <a:pt x="449" y="692"/>
                    <a:pt x="460" y="697"/>
                    <a:pt x="464" y="707"/>
                  </a:cubicBezTo>
                  <a:cubicBezTo>
                    <a:pt x="467" y="717"/>
                    <a:pt x="462" y="728"/>
                    <a:pt x="452" y="731"/>
                  </a:cubicBezTo>
                  <a:cubicBezTo>
                    <a:pt x="426" y="741"/>
                    <a:pt x="397" y="744"/>
                    <a:pt x="367" y="745"/>
                  </a:cubicBezTo>
                  <a:cubicBezTo>
                    <a:pt x="365" y="745"/>
                    <a:pt x="362" y="745"/>
                    <a:pt x="360" y="745"/>
                  </a:cubicBezTo>
                  <a:cubicBezTo>
                    <a:pt x="366" y="754"/>
                    <a:pt x="372" y="763"/>
                    <a:pt x="379" y="772"/>
                  </a:cubicBezTo>
                  <a:cubicBezTo>
                    <a:pt x="385" y="780"/>
                    <a:pt x="384" y="792"/>
                    <a:pt x="375" y="798"/>
                  </a:cubicBezTo>
                  <a:cubicBezTo>
                    <a:pt x="372" y="801"/>
                    <a:pt x="368" y="802"/>
                    <a:pt x="364" y="802"/>
                  </a:cubicBezTo>
                  <a:close/>
                  <a:moveTo>
                    <a:pt x="229" y="711"/>
                  </a:moveTo>
                  <a:cubicBezTo>
                    <a:pt x="226" y="711"/>
                    <a:pt x="223" y="711"/>
                    <a:pt x="220" y="709"/>
                  </a:cubicBezTo>
                  <a:cubicBezTo>
                    <a:pt x="189" y="693"/>
                    <a:pt x="162" y="673"/>
                    <a:pt x="141" y="650"/>
                  </a:cubicBezTo>
                  <a:cubicBezTo>
                    <a:pt x="136" y="645"/>
                    <a:pt x="132" y="640"/>
                    <a:pt x="128" y="635"/>
                  </a:cubicBezTo>
                  <a:cubicBezTo>
                    <a:pt x="121" y="627"/>
                    <a:pt x="122" y="615"/>
                    <a:pt x="130" y="609"/>
                  </a:cubicBezTo>
                  <a:cubicBezTo>
                    <a:pt x="138" y="602"/>
                    <a:pt x="150" y="603"/>
                    <a:pt x="156" y="611"/>
                  </a:cubicBezTo>
                  <a:cubicBezTo>
                    <a:pt x="160" y="616"/>
                    <a:pt x="164" y="620"/>
                    <a:pt x="168" y="625"/>
                  </a:cubicBezTo>
                  <a:cubicBezTo>
                    <a:pt x="186" y="644"/>
                    <a:pt x="210" y="662"/>
                    <a:pt x="237" y="676"/>
                  </a:cubicBezTo>
                  <a:cubicBezTo>
                    <a:pt x="247" y="681"/>
                    <a:pt x="250" y="692"/>
                    <a:pt x="246" y="701"/>
                  </a:cubicBezTo>
                  <a:cubicBezTo>
                    <a:pt x="242" y="708"/>
                    <a:pt x="236" y="711"/>
                    <a:pt x="229" y="711"/>
                  </a:cubicBezTo>
                  <a:close/>
                  <a:moveTo>
                    <a:pt x="532" y="664"/>
                  </a:moveTo>
                  <a:cubicBezTo>
                    <a:pt x="529" y="664"/>
                    <a:pt x="526" y="663"/>
                    <a:pt x="523" y="661"/>
                  </a:cubicBezTo>
                  <a:cubicBezTo>
                    <a:pt x="514" y="656"/>
                    <a:pt x="511" y="644"/>
                    <a:pt x="517" y="636"/>
                  </a:cubicBezTo>
                  <a:cubicBezTo>
                    <a:pt x="534" y="608"/>
                    <a:pt x="544" y="573"/>
                    <a:pt x="545" y="539"/>
                  </a:cubicBezTo>
                  <a:cubicBezTo>
                    <a:pt x="545" y="529"/>
                    <a:pt x="553" y="519"/>
                    <a:pt x="563" y="521"/>
                  </a:cubicBezTo>
                  <a:cubicBezTo>
                    <a:pt x="574" y="521"/>
                    <a:pt x="582" y="529"/>
                    <a:pt x="582" y="539"/>
                  </a:cubicBezTo>
                  <a:cubicBezTo>
                    <a:pt x="581" y="580"/>
                    <a:pt x="569" y="622"/>
                    <a:pt x="548" y="655"/>
                  </a:cubicBezTo>
                  <a:cubicBezTo>
                    <a:pt x="545" y="661"/>
                    <a:pt x="539" y="664"/>
                    <a:pt x="532" y="664"/>
                  </a:cubicBezTo>
                  <a:close/>
                  <a:moveTo>
                    <a:pt x="293" y="595"/>
                  </a:moveTo>
                  <a:cubicBezTo>
                    <a:pt x="292" y="595"/>
                    <a:pt x="292" y="595"/>
                    <a:pt x="291" y="595"/>
                  </a:cubicBezTo>
                  <a:cubicBezTo>
                    <a:pt x="281" y="594"/>
                    <a:pt x="273" y="585"/>
                    <a:pt x="274" y="575"/>
                  </a:cubicBezTo>
                  <a:cubicBezTo>
                    <a:pt x="277" y="542"/>
                    <a:pt x="287" y="510"/>
                    <a:pt x="304" y="481"/>
                  </a:cubicBezTo>
                  <a:cubicBezTo>
                    <a:pt x="308" y="474"/>
                    <a:pt x="312" y="468"/>
                    <a:pt x="316" y="462"/>
                  </a:cubicBezTo>
                  <a:cubicBezTo>
                    <a:pt x="322" y="453"/>
                    <a:pt x="334" y="451"/>
                    <a:pt x="342" y="457"/>
                  </a:cubicBezTo>
                  <a:cubicBezTo>
                    <a:pt x="350" y="464"/>
                    <a:pt x="352" y="475"/>
                    <a:pt x="346" y="484"/>
                  </a:cubicBezTo>
                  <a:cubicBezTo>
                    <a:pt x="343" y="488"/>
                    <a:pt x="339" y="494"/>
                    <a:pt x="336" y="499"/>
                  </a:cubicBezTo>
                  <a:cubicBezTo>
                    <a:pt x="322" y="524"/>
                    <a:pt x="314" y="551"/>
                    <a:pt x="311" y="578"/>
                  </a:cubicBezTo>
                  <a:cubicBezTo>
                    <a:pt x="310" y="588"/>
                    <a:pt x="302" y="595"/>
                    <a:pt x="293" y="595"/>
                  </a:cubicBezTo>
                  <a:close/>
                  <a:moveTo>
                    <a:pt x="79" y="549"/>
                  </a:moveTo>
                  <a:cubicBezTo>
                    <a:pt x="73" y="549"/>
                    <a:pt x="66" y="546"/>
                    <a:pt x="63" y="539"/>
                  </a:cubicBezTo>
                  <a:cubicBezTo>
                    <a:pt x="45" y="505"/>
                    <a:pt x="31" y="469"/>
                    <a:pt x="20" y="432"/>
                  </a:cubicBezTo>
                  <a:cubicBezTo>
                    <a:pt x="18" y="422"/>
                    <a:pt x="24" y="411"/>
                    <a:pt x="34" y="409"/>
                  </a:cubicBezTo>
                  <a:cubicBezTo>
                    <a:pt x="44" y="406"/>
                    <a:pt x="54" y="412"/>
                    <a:pt x="57" y="422"/>
                  </a:cubicBezTo>
                  <a:cubicBezTo>
                    <a:pt x="66" y="457"/>
                    <a:pt x="79" y="490"/>
                    <a:pt x="96" y="522"/>
                  </a:cubicBezTo>
                  <a:cubicBezTo>
                    <a:pt x="101" y="531"/>
                    <a:pt x="97" y="542"/>
                    <a:pt x="88" y="547"/>
                  </a:cubicBezTo>
                  <a:cubicBezTo>
                    <a:pt x="85" y="549"/>
                    <a:pt x="82" y="549"/>
                    <a:pt x="79" y="549"/>
                  </a:cubicBezTo>
                  <a:close/>
                  <a:moveTo>
                    <a:pt x="525" y="456"/>
                  </a:moveTo>
                  <a:cubicBezTo>
                    <a:pt x="520" y="456"/>
                    <a:pt x="515" y="455"/>
                    <a:pt x="512" y="451"/>
                  </a:cubicBezTo>
                  <a:cubicBezTo>
                    <a:pt x="487" y="429"/>
                    <a:pt x="457" y="420"/>
                    <a:pt x="425" y="428"/>
                  </a:cubicBezTo>
                  <a:cubicBezTo>
                    <a:pt x="415" y="430"/>
                    <a:pt x="405" y="424"/>
                    <a:pt x="403" y="414"/>
                  </a:cubicBezTo>
                  <a:cubicBezTo>
                    <a:pt x="400" y="404"/>
                    <a:pt x="407" y="394"/>
                    <a:pt x="417" y="392"/>
                  </a:cubicBezTo>
                  <a:cubicBezTo>
                    <a:pt x="460" y="381"/>
                    <a:pt x="504" y="393"/>
                    <a:pt x="537" y="424"/>
                  </a:cubicBezTo>
                  <a:cubicBezTo>
                    <a:pt x="545" y="431"/>
                    <a:pt x="545" y="443"/>
                    <a:pt x="538" y="450"/>
                  </a:cubicBezTo>
                  <a:cubicBezTo>
                    <a:pt x="535" y="454"/>
                    <a:pt x="530" y="456"/>
                    <a:pt x="525" y="456"/>
                  </a:cubicBezTo>
                  <a:close/>
                  <a:moveTo>
                    <a:pt x="20" y="335"/>
                  </a:moveTo>
                  <a:cubicBezTo>
                    <a:pt x="10" y="335"/>
                    <a:pt x="2" y="328"/>
                    <a:pt x="2" y="318"/>
                  </a:cubicBezTo>
                  <a:cubicBezTo>
                    <a:pt x="0" y="302"/>
                    <a:pt x="0" y="286"/>
                    <a:pt x="0" y="270"/>
                  </a:cubicBezTo>
                  <a:cubicBezTo>
                    <a:pt x="0" y="248"/>
                    <a:pt x="1" y="226"/>
                    <a:pt x="3" y="203"/>
                  </a:cubicBezTo>
                  <a:cubicBezTo>
                    <a:pt x="4" y="193"/>
                    <a:pt x="13" y="185"/>
                    <a:pt x="23" y="186"/>
                  </a:cubicBezTo>
                  <a:cubicBezTo>
                    <a:pt x="33" y="187"/>
                    <a:pt x="41" y="196"/>
                    <a:pt x="40" y="206"/>
                  </a:cubicBezTo>
                  <a:cubicBezTo>
                    <a:pt x="38" y="228"/>
                    <a:pt x="37" y="249"/>
                    <a:pt x="37" y="270"/>
                  </a:cubicBezTo>
                  <a:cubicBezTo>
                    <a:pt x="37" y="285"/>
                    <a:pt x="38" y="300"/>
                    <a:pt x="39" y="315"/>
                  </a:cubicBezTo>
                  <a:cubicBezTo>
                    <a:pt x="40" y="325"/>
                    <a:pt x="32" y="334"/>
                    <a:pt x="22" y="335"/>
                  </a:cubicBezTo>
                  <a:cubicBezTo>
                    <a:pt x="21" y="335"/>
                    <a:pt x="21" y="335"/>
                    <a:pt x="20" y="335"/>
                  </a:cubicBezTo>
                  <a:close/>
                  <a:moveTo>
                    <a:pt x="39" y="113"/>
                  </a:moveTo>
                  <a:cubicBezTo>
                    <a:pt x="37" y="113"/>
                    <a:pt x="36" y="112"/>
                    <a:pt x="34" y="112"/>
                  </a:cubicBezTo>
                  <a:cubicBezTo>
                    <a:pt x="24" y="109"/>
                    <a:pt x="18" y="99"/>
                    <a:pt x="21" y="89"/>
                  </a:cubicBezTo>
                  <a:cubicBezTo>
                    <a:pt x="38" y="29"/>
                    <a:pt x="69" y="0"/>
                    <a:pt x="116" y="7"/>
                  </a:cubicBezTo>
                  <a:cubicBezTo>
                    <a:pt x="126" y="8"/>
                    <a:pt x="133" y="18"/>
                    <a:pt x="132" y="28"/>
                  </a:cubicBezTo>
                  <a:cubicBezTo>
                    <a:pt x="130" y="38"/>
                    <a:pt x="121" y="45"/>
                    <a:pt x="111" y="44"/>
                  </a:cubicBezTo>
                  <a:cubicBezTo>
                    <a:pt x="108" y="44"/>
                    <a:pt x="106" y="43"/>
                    <a:pt x="104" y="43"/>
                  </a:cubicBezTo>
                  <a:cubicBezTo>
                    <a:pt x="96" y="43"/>
                    <a:pt x="73" y="43"/>
                    <a:pt x="57" y="99"/>
                  </a:cubicBezTo>
                  <a:cubicBezTo>
                    <a:pt x="55" y="107"/>
                    <a:pt x="47" y="113"/>
                    <a:pt x="39" y="113"/>
                  </a:cubicBezTo>
                  <a:close/>
                </a:path>
              </a:pathLst>
            </a:custGeom>
            <a:solidFill>
              <a:srgbClr val="5BA6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1" name="Freeform 229">
              <a:extLst>
                <a:ext uri="{FF2B5EF4-FFF2-40B4-BE49-F238E27FC236}">
                  <a16:creationId xmlns:a16="http://schemas.microsoft.com/office/drawing/2014/main" id="{2E6CD41B-04BB-4510-AFB8-347C320C12B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484" y="2603"/>
              <a:ext cx="794" cy="779"/>
            </a:xfrm>
            <a:custGeom>
              <a:avLst/>
              <a:gdLst>
                <a:gd name="T0" fmla="*/ 591 w 1716"/>
                <a:gd name="T1" fmla="*/ 1660 h 1685"/>
                <a:gd name="T2" fmla="*/ 740 w 1716"/>
                <a:gd name="T3" fmla="*/ 1663 h 1685"/>
                <a:gd name="T4" fmla="*/ 830 w 1716"/>
                <a:gd name="T5" fmla="*/ 1659 h 1685"/>
                <a:gd name="T6" fmla="*/ 919 w 1716"/>
                <a:gd name="T7" fmla="*/ 1574 h 1685"/>
                <a:gd name="T8" fmla="*/ 837 w 1716"/>
                <a:gd name="T9" fmla="*/ 1658 h 1685"/>
                <a:gd name="T10" fmla="*/ 495 w 1716"/>
                <a:gd name="T11" fmla="*/ 1658 h 1685"/>
                <a:gd name="T12" fmla="*/ 400 w 1716"/>
                <a:gd name="T13" fmla="*/ 1588 h 1685"/>
                <a:gd name="T14" fmla="*/ 500 w 1716"/>
                <a:gd name="T15" fmla="*/ 1659 h 1685"/>
                <a:gd name="T16" fmla="*/ 176 w 1716"/>
                <a:gd name="T17" fmla="*/ 1542 h 1685"/>
                <a:gd name="T18" fmla="*/ 294 w 1716"/>
                <a:gd name="T19" fmla="*/ 1549 h 1685"/>
                <a:gd name="T20" fmla="*/ 1016 w 1716"/>
                <a:gd name="T21" fmla="*/ 1536 h 1685"/>
                <a:gd name="T22" fmla="*/ 1070 w 1716"/>
                <a:gd name="T23" fmla="*/ 1420 h 1685"/>
                <a:gd name="T24" fmla="*/ 1029 w 1716"/>
                <a:gd name="T25" fmla="*/ 1531 h 1685"/>
                <a:gd name="T26" fmla="*/ 75 w 1716"/>
                <a:gd name="T27" fmla="*/ 1486 h 1685"/>
                <a:gd name="T28" fmla="*/ 38 w 1716"/>
                <a:gd name="T29" fmla="*/ 1382 h 1685"/>
                <a:gd name="T30" fmla="*/ 86 w 1716"/>
                <a:gd name="T31" fmla="*/ 1490 h 1685"/>
                <a:gd name="T32" fmla="*/ 1119 w 1716"/>
                <a:gd name="T33" fmla="*/ 1324 h 1685"/>
                <a:gd name="T34" fmla="*/ 1029 w 1716"/>
                <a:gd name="T35" fmla="*/ 1239 h 1685"/>
                <a:gd name="T36" fmla="*/ 1148 w 1716"/>
                <a:gd name="T37" fmla="*/ 1220 h 1685"/>
                <a:gd name="T38" fmla="*/ 1154 w 1716"/>
                <a:gd name="T39" fmla="*/ 1338 h 1685"/>
                <a:gd name="T40" fmla="*/ 1241 w 1716"/>
                <a:gd name="T41" fmla="*/ 1265 h 1685"/>
                <a:gd name="T42" fmla="*/ 1359 w 1716"/>
                <a:gd name="T43" fmla="*/ 1177 h 1685"/>
                <a:gd name="T44" fmla="*/ 1266 w 1716"/>
                <a:gd name="T45" fmla="*/ 1273 h 1685"/>
                <a:gd name="T46" fmla="*/ 948 w 1716"/>
                <a:gd name="T47" fmla="*/ 1184 h 1685"/>
                <a:gd name="T48" fmla="*/ 927 w 1716"/>
                <a:gd name="T49" fmla="*/ 1069 h 1685"/>
                <a:gd name="T50" fmla="*/ 963 w 1716"/>
                <a:gd name="T51" fmla="*/ 1192 h 1685"/>
                <a:gd name="T52" fmla="*/ 1160 w 1716"/>
                <a:gd name="T53" fmla="*/ 1112 h 1685"/>
                <a:gd name="T54" fmla="*/ 1150 w 1716"/>
                <a:gd name="T55" fmla="*/ 1005 h 1685"/>
                <a:gd name="T56" fmla="*/ 1197 w 1716"/>
                <a:gd name="T57" fmla="*/ 1066 h 1685"/>
                <a:gd name="T58" fmla="*/ 1178 w 1716"/>
                <a:gd name="T59" fmla="*/ 1131 h 1685"/>
                <a:gd name="T60" fmla="*/ 1408 w 1716"/>
                <a:gd name="T61" fmla="*/ 1095 h 1685"/>
                <a:gd name="T62" fmla="*/ 1506 w 1716"/>
                <a:gd name="T63" fmla="*/ 1029 h 1685"/>
                <a:gd name="T64" fmla="*/ 890 w 1716"/>
                <a:gd name="T65" fmla="*/ 984 h 1685"/>
                <a:gd name="T66" fmla="*/ 917 w 1716"/>
                <a:gd name="T67" fmla="*/ 850 h 1685"/>
                <a:gd name="T68" fmla="*/ 909 w 1716"/>
                <a:gd name="T69" fmla="*/ 966 h 1685"/>
                <a:gd name="T70" fmla="*/ 1542 w 1716"/>
                <a:gd name="T71" fmla="*/ 940 h 1685"/>
                <a:gd name="T72" fmla="*/ 1612 w 1716"/>
                <a:gd name="T73" fmla="*/ 808 h 1685"/>
                <a:gd name="T74" fmla="*/ 1552 w 1716"/>
                <a:gd name="T75" fmla="*/ 942 h 1685"/>
                <a:gd name="T76" fmla="*/ 1032 w 1716"/>
                <a:gd name="T77" fmla="*/ 855 h 1685"/>
                <a:gd name="T78" fmla="*/ 1139 w 1716"/>
                <a:gd name="T79" fmla="*/ 888 h 1685"/>
                <a:gd name="T80" fmla="*/ 1648 w 1716"/>
                <a:gd name="T81" fmla="*/ 740 h 1685"/>
                <a:gd name="T82" fmla="*/ 1661 w 1716"/>
                <a:gd name="T83" fmla="*/ 610 h 1685"/>
                <a:gd name="T84" fmla="*/ 1665 w 1716"/>
                <a:gd name="T85" fmla="*/ 728 h 1685"/>
                <a:gd name="T86" fmla="*/ 1695 w 1716"/>
                <a:gd name="T87" fmla="*/ 522 h 1685"/>
                <a:gd name="T88" fmla="*/ 1677 w 1716"/>
                <a:gd name="T89" fmla="*/ 420 h 1685"/>
                <a:gd name="T90" fmla="*/ 1711 w 1716"/>
                <a:gd name="T91" fmla="*/ 389 h 1685"/>
                <a:gd name="T92" fmla="*/ 1715 w 1716"/>
                <a:gd name="T93" fmla="*/ 505 h 1685"/>
                <a:gd name="T94" fmla="*/ 1653 w 1716"/>
                <a:gd name="T95" fmla="*/ 287 h 1685"/>
                <a:gd name="T96" fmla="*/ 1651 w 1716"/>
                <a:gd name="T97" fmla="*/ 169 h 1685"/>
                <a:gd name="T98" fmla="*/ 1671 w 1716"/>
                <a:gd name="T99" fmla="*/ 301 h 1685"/>
                <a:gd name="T100" fmla="*/ 1480 w 1716"/>
                <a:gd name="T101" fmla="*/ 39 h 1685"/>
                <a:gd name="T102" fmla="*/ 1590 w 1716"/>
                <a:gd name="T103" fmla="*/ 69 h 16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716" h="1685">
                  <a:moveTo>
                    <a:pt x="677" y="1685"/>
                  </a:moveTo>
                  <a:cubicBezTo>
                    <a:pt x="655" y="1685"/>
                    <a:pt x="631" y="1683"/>
                    <a:pt x="607" y="1681"/>
                  </a:cubicBezTo>
                  <a:cubicBezTo>
                    <a:pt x="597" y="1679"/>
                    <a:pt x="590" y="1670"/>
                    <a:pt x="591" y="1660"/>
                  </a:cubicBezTo>
                  <a:cubicBezTo>
                    <a:pt x="592" y="1650"/>
                    <a:pt x="602" y="1642"/>
                    <a:pt x="612" y="1643"/>
                  </a:cubicBezTo>
                  <a:cubicBezTo>
                    <a:pt x="649" y="1648"/>
                    <a:pt x="685" y="1649"/>
                    <a:pt x="720" y="1646"/>
                  </a:cubicBezTo>
                  <a:cubicBezTo>
                    <a:pt x="730" y="1645"/>
                    <a:pt x="739" y="1652"/>
                    <a:pt x="740" y="1663"/>
                  </a:cubicBezTo>
                  <a:cubicBezTo>
                    <a:pt x="741" y="1673"/>
                    <a:pt x="733" y="1682"/>
                    <a:pt x="723" y="1683"/>
                  </a:cubicBezTo>
                  <a:cubicBezTo>
                    <a:pt x="708" y="1684"/>
                    <a:pt x="693" y="1685"/>
                    <a:pt x="677" y="1685"/>
                  </a:cubicBezTo>
                  <a:close/>
                  <a:moveTo>
                    <a:pt x="830" y="1659"/>
                  </a:moveTo>
                  <a:cubicBezTo>
                    <a:pt x="823" y="1659"/>
                    <a:pt x="816" y="1654"/>
                    <a:pt x="813" y="1646"/>
                  </a:cubicBezTo>
                  <a:cubicBezTo>
                    <a:pt x="809" y="1637"/>
                    <a:pt x="814" y="1626"/>
                    <a:pt x="824" y="1623"/>
                  </a:cubicBezTo>
                  <a:cubicBezTo>
                    <a:pt x="857" y="1611"/>
                    <a:pt x="889" y="1594"/>
                    <a:pt x="919" y="1574"/>
                  </a:cubicBezTo>
                  <a:cubicBezTo>
                    <a:pt x="928" y="1568"/>
                    <a:pt x="939" y="1570"/>
                    <a:pt x="945" y="1579"/>
                  </a:cubicBezTo>
                  <a:cubicBezTo>
                    <a:pt x="951" y="1587"/>
                    <a:pt x="949" y="1599"/>
                    <a:pt x="940" y="1605"/>
                  </a:cubicBezTo>
                  <a:cubicBezTo>
                    <a:pt x="907" y="1627"/>
                    <a:pt x="872" y="1645"/>
                    <a:pt x="837" y="1658"/>
                  </a:cubicBezTo>
                  <a:cubicBezTo>
                    <a:pt x="835" y="1658"/>
                    <a:pt x="832" y="1659"/>
                    <a:pt x="830" y="1659"/>
                  </a:cubicBezTo>
                  <a:close/>
                  <a:moveTo>
                    <a:pt x="500" y="1659"/>
                  </a:moveTo>
                  <a:cubicBezTo>
                    <a:pt x="498" y="1659"/>
                    <a:pt x="496" y="1659"/>
                    <a:pt x="495" y="1658"/>
                  </a:cubicBezTo>
                  <a:cubicBezTo>
                    <a:pt x="461" y="1649"/>
                    <a:pt x="426" y="1638"/>
                    <a:pt x="387" y="1623"/>
                  </a:cubicBezTo>
                  <a:cubicBezTo>
                    <a:pt x="377" y="1620"/>
                    <a:pt x="372" y="1609"/>
                    <a:pt x="376" y="1599"/>
                  </a:cubicBezTo>
                  <a:cubicBezTo>
                    <a:pt x="379" y="1590"/>
                    <a:pt x="390" y="1585"/>
                    <a:pt x="400" y="1588"/>
                  </a:cubicBezTo>
                  <a:cubicBezTo>
                    <a:pt x="438" y="1602"/>
                    <a:pt x="472" y="1613"/>
                    <a:pt x="505" y="1622"/>
                  </a:cubicBezTo>
                  <a:cubicBezTo>
                    <a:pt x="515" y="1625"/>
                    <a:pt x="520" y="1635"/>
                    <a:pt x="518" y="1645"/>
                  </a:cubicBezTo>
                  <a:cubicBezTo>
                    <a:pt x="516" y="1653"/>
                    <a:pt x="508" y="1659"/>
                    <a:pt x="500" y="1659"/>
                  </a:cubicBezTo>
                  <a:close/>
                  <a:moveTo>
                    <a:pt x="288" y="1586"/>
                  </a:moveTo>
                  <a:cubicBezTo>
                    <a:pt x="286" y="1586"/>
                    <a:pt x="284" y="1585"/>
                    <a:pt x="282" y="1584"/>
                  </a:cubicBezTo>
                  <a:cubicBezTo>
                    <a:pt x="255" y="1575"/>
                    <a:pt x="215" y="1560"/>
                    <a:pt x="176" y="1542"/>
                  </a:cubicBezTo>
                  <a:cubicBezTo>
                    <a:pt x="167" y="1538"/>
                    <a:pt x="163" y="1527"/>
                    <a:pt x="167" y="1517"/>
                  </a:cubicBezTo>
                  <a:cubicBezTo>
                    <a:pt x="171" y="1508"/>
                    <a:pt x="182" y="1504"/>
                    <a:pt x="192" y="1508"/>
                  </a:cubicBezTo>
                  <a:cubicBezTo>
                    <a:pt x="229" y="1525"/>
                    <a:pt x="268" y="1540"/>
                    <a:pt x="294" y="1549"/>
                  </a:cubicBezTo>
                  <a:cubicBezTo>
                    <a:pt x="304" y="1553"/>
                    <a:pt x="309" y="1564"/>
                    <a:pt x="306" y="1573"/>
                  </a:cubicBezTo>
                  <a:cubicBezTo>
                    <a:pt x="303" y="1581"/>
                    <a:pt x="296" y="1586"/>
                    <a:pt x="288" y="1586"/>
                  </a:cubicBezTo>
                  <a:close/>
                  <a:moveTo>
                    <a:pt x="1016" y="1536"/>
                  </a:moveTo>
                  <a:cubicBezTo>
                    <a:pt x="1011" y="1536"/>
                    <a:pt x="1006" y="1535"/>
                    <a:pt x="1003" y="1531"/>
                  </a:cubicBezTo>
                  <a:cubicBezTo>
                    <a:pt x="995" y="1524"/>
                    <a:pt x="995" y="1512"/>
                    <a:pt x="1002" y="1505"/>
                  </a:cubicBezTo>
                  <a:cubicBezTo>
                    <a:pt x="1028" y="1479"/>
                    <a:pt x="1050" y="1451"/>
                    <a:pt x="1070" y="1420"/>
                  </a:cubicBezTo>
                  <a:cubicBezTo>
                    <a:pt x="1076" y="1412"/>
                    <a:pt x="1087" y="1409"/>
                    <a:pt x="1096" y="1415"/>
                  </a:cubicBezTo>
                  <a:cubicBezTo>
                    <a:pt x="1104" y="1420"/>
                    <a:pt x="1107" y="1432"/>
                    <a:pt x="1101" y="1441"/>
                  </a:cubicBezTo>
                  <a:cubicBezTo>
                    <a:pt x="1080" y="1473"/>
                    <a:pt x="1056" y="1503"/>
                    <a:pt x="1029" y="1531"/>
                  </a:cubicBezTo>
                  <a:cubicBezTo>
                    <a:pt x="1025" y="1534"/>
                    <a:pt x="1020" y="1536"/>
                    <a:pt x="1016" y="1536"/>
                  </a:cubicBezTo>
                  <a:close/>
                  <a:moveTo>
                    <a:pt x="86" y="1490"/>
                  </a:moveTo>
                  <a:cubicBezTo>
                    <a:pt x="82" y="1490"/>
                    <a:pt x="78" y="1488"/>
                    <a:pt x="75" y="1486"/>
                  </a:cubicBezTo>
                  <a:cubicBezTo>
                    <a:pt x="30" y="1454"/>
                    <a:pt x="6" y="1421"/>
                    <a:pt x="1" y="1387"/>
                  </a:cubicBezTo>
                  <a:cubicBezTo>
                    <a:pt x="0" y="1377"/>
                    <a:pt x="7" y="1367"/>
                    <a:pt x="18" y="1366"/>
                  </a:cubicBezTo>
                  <a:cubicBezTo>
                    <a:pt x="28" y="1365"/>
                    <a:pt x="37" y="1372"/>
                    <a:pt x="38" y="1382"/>
                  </a:cubicBezTo>
                  <a:cubicBezTo>
                    <a:pt x="42" y="1405"/>
                    <a:pt x="61" y="1430"/>
                    <a:pt x="97" y="1456"/>
                  </a:cubicBezTo>
                  <a:cubicBezTo>
                    <a:pt x="105" y="1462"/>
                    <a:pt x="107" y="1473"/>
                    <a:pt x="101" y="1482"/>
                  </a:cubicBezTo>
                  <a:cubicBezTo>
                    <a:pt x="98" y="1487"/>
                    <a:pt x="92" y="1490"/>
                    <a:pt x="86" y="1490"/>
                  </a:cubicBezTo>
                  <a:close/>
                  <a:moveTo>
                    <a:pt x="1136" y="1350"/>
                  </a:moveTo>
                  <a:cubicBezTo>
                    <a:pt x="1134" y="1350"/>
                    <a:pt x="1132" y="1349"/>
                    <a:pt x="1130" y="1348"/>
                  </a:cubicBezTo>
                  <a:cubicBezTo>
                    <a:pt x="1120" y="1345"/>
                    <a:pt x="1115" y="1334"/>
                    <a:pt x="1119" y="1324"/>
                  </a:cubicBezTo>
                  <a:cubicBezTo>
                    <a:pt x="1122" y="1316"/>
                    <a:pt x="1125" y="1308"/>
                    <a:pt x="1128" y="1299"/>
                  </a:cubicBezTo>
                  <a:cubicBezTo>
                    <a:pt x="1096" y="1295"/>
                    <a:pt x="1065" y="1283"/>
                    <a:pt x="1035" y="1265"/>
                  </a:cubicBezTo>
                  <a:cubicBezTo>
                    <a:pt x="1026" y="1260"/>
                    <a:pt x="1023" y="1248"/>
                    <a:pt x="1029" y="1239"/>
                  </a:cubicBezTo>
                  <a:cubicBezTo>
                    <a:pt x="1034" y="1230"/>
                    <a:pt x="1046" y="1228"/>
                    <a:pt x="1054" y="1233"/>
                  </a:cubicBezTo>
                  <a:cubicBezTo>
                    <a:pt x="1082" y="1250"/>
                    <a:pt x="1110" y="1260"/>
                    <a:pt x="1139" y="1263"/>
                  </a:cubicBezTo>
                  <a:cubicBezTo>
                    <a:pt x="1143" y="1249"/>
                    <a:pt x="1146" y="1234"/>
                    <a:pt x="1148" y="1220"/>
                  </a:cubicBezTo>
                  <a:cubicBezTo>
                    <a:pt x="1150" y="1210"/>
                    <a:pt x="1160" y="1203"/>
                    <a:pt x="1170" y="1205"/>
                  </a:cubicBezTo>
                  <a:cubicBezTo>
                    <a:pt x="1180" y="1207"/>
                    <a:pt x="1187" y="1217"/>
                    <a:pt x="1185" y="1227"/>
                  </a:cubicBezTo>
                  <a:cubicBezTo>
                    <a:pt x="1178" y="1265"/>
                    <a:pt x="1167" y="1302"/>
                    <a:pt x="1154" y="1338"/>
                  </a:cubicBezTo>
                  <a:cubicBezTo>
                    <a:pt x="1151" y="1345"/>
                    <a:pt x="1144" y="1350"/>
                    <a:pt x="1136" y="1350"/>
                  </a:cubicBezTo>
                  <a:close/>
                  <a:moveTo>
                    <a:pt x="1258" y="1275"/>
                  </a:moveTo>
                  <a:cubicBezTo>
                    <a:pt x="1251" y="1275"/>
                    <a:pt x="1244" y="1271"/>
                    <a:pt x="1241" y="1265"/>
                  </a:cubicBezTo>
                  <a:cubicBezTo>
                    <a:pt x="1236" y="1256"/>
                    <a:pt x="1240" y="1244"/>
                    <a:pt x="1249" y="1240"/>
                  </a:cubicBezTo>
                  <a:cubicBezTo>
                    <a:pt x="1277" y="1225"/>
                    <a:pt x="1304" y="1205"/>
                    <a:pt x="1331" y="1179"/>
                  </a:cubicBezTo>
                  <a:cubicBezTo>
                    <a:pt x="1338" y="1171"/>
                    <a:pt x="1351" y="1170"/>
                    <a:pt x="1359" y="1177"/>
                  </a:cubicBezTo>
                  <a:cubicBezTo>
                    <a:pt x="1366" y="1184"/>
                    <a:pt x="1367" y="1195"/>
                    <a:pt x="1360" y="1202"/>
                  </a:cubicBezTo>
                  <a:cubicBezTo>
                    <a:pt x="1357" y="1205"/>
                    <a:pt x="1357" y="1205"/>
                    <a:pt x="1357" y="1205"/>
                  </a:cubicBezTo>
                  <a:cubicBezTo>
                    <a:pt x="1328" y="1234"/>
                    <a:pt x="1297" y="1257"/>
                    <a:pt x="1266" y="1273"/>
                  </a:cubicBezTo>
                  <a:cubicBezTo>
                    <a:pt x="1264" y="1274"/>
                    <a:pt x="1261" y="1275"/>
                    <a:pt x="1258" y="1275"/>
                  </a:cubicBezTo>
                  <a:close/>
                  <a:moveTo>
                    <a:pt x="963" y="1192"/>
                  </a:moveTo>
                  <a:cubicBezTo>
                    <a:pt x="957" y="1192"/>
                    <a:pt x="952" y="1189"/>
                    <a:pt x="948" y="1184"/>
                  </a:cubicBezTo>
                  <a:cubicBezTo>
                    <a:pt x="925" y="1154"/>
                    <a:pt x="906" y="1118"/>
                    <a:pt x="892" y="1081"/>
                  </a:cubicBezTo>
                  <a:cubicBezTo>
                    <a:pt x="889" y="1072"/>
                    <a:pt x="894" y="1061"/>
                    <a:pt x="903" y="1058"/>
                  </a:cubicBezTo>
                  <a:cubicBezTo>
                    <a:pt x="913" y="1054"/>
                    <a:pt x="924" y="1059"/>
                    <a:pt x="927" y="1069"/>
                  </a:cubicBezTo>
                  <a:cubicBezTo>
                    <a:pt x="939" y="1102"/>
                    <a:pt x="957" y="1134"/>
                    <a:pt x="978" y="1162"/>
                  </a:cubicBezTo>
                  <a:cubicBezTo>
                    <a:pt x="984" y="1170"/>
                    <a:pt x="983" y="1182"/>
                    <a:pt x="974" y="1188"/>
                  </a:cubicBezTo>
                  <a:cubicBezTo>
                    <a:pt x="971" y="1191"/>
                    <a:pt x="967" y="1192"/>
                    <a:pt x="963" y="1192"/>
                  </a:cubicBezTo>
                  <a:close/>
                  <a:moveTo>
                    <a:pt x="1178" y="1131"/>
                  </a:moveTo>
                  <a:cubicBezTo>
                    <a:pt x="1178" y="1131"/>
                    <a:pt x="1178" y="1131"/>
                    <a:pt x="1178" y="1131"/>
                  </a:cubicBezTo>
                  <a:cubicBezTo>
                    <a:pt x="1168" y="1131"/>
                    <a:pt x="1159" y="1122"/>
                    <a:pt x="1160" y="1112"/>
                  </a:cubicBezTo>
                  <a:cubicBezTo>
                    <a:pt x="1160" y="1095"/>
                    <a:pt x="1160" y="1095"/>
                    <a:pt x="1160" y="1095"/>
                  </a:cubicBezTo>
                  <a:cubicBezTo>
                    <a:pt x="1160" y="1086"/>
                    <a:pt x="1160" y="1077"/>
                    <a:pt x="1159" y="1067"/>
                  </a:cubicBezTo>
                  <a:cubicBezTo>
                    <a:pt x="1158" y="1048"/>
                    <a:pt x="1155" y="1026"/>
                    <a:pt x="1150" y="1005"/>
                  </a:cubicBezTo>
                  <a:cubicBezTo>
                    <a:pt x="1148" y="995"/>
                    <a:pt x="1154" y="985"/>
                    <a:pt x="1164" y="983"/>
                  </a:cubicBezTo>
                  <a:cubicBezTo>
                    <a:pt x="1174" y="980"/>
                    <a:pt x="1184" y="986"/>
                    <a:pt x="1187" y="996"/>
                  </a:cubicBezTo>
                  <a:cubicBezTo>
                    <a:pt x="1192" y="1020"/>
                    <a:pt x="1196" y="1044"/>
                    <a:pt x="1197" y="1066"/>
                  </a:cubicBezTo>
                  <a:cubicBezTo>
                    <a:pt x="1197" y="1076"/>
                    <a:pt x="1197" y="1086"/>
                    <a:pt x="1197" y="1095"/>
                  </a:cubicBezTo>
                  <a:cubicBezTo>
                    <a:pt x="1197" y="1112"/>
                    <a:pt x="1197" y="1112"/>
                    <a:pt x="1197" y="1112"/>
                  </a:cubicBezTo>
                  <a:cubicBezTo>
                    <a:pt x="1197" y="1123"/>
                    <a:pt x="1188" y="1131"/>
                    <a:pt x="1178" y="1131"/>
                  </a:cubicBezTo>
                  <a:close/>
                  <a:moveTo>
                    <a:pt x="1423" y="1125"/>
                  </a:moveTo>
                  <a:cubicBezTo>
                    <a:pt x="1418" y="1125"/>
                    <a:pt x="1414" y="1124"/>
                    <a:pt x="1411" y="1121"/>
                  </a:cubicBezTo>
                  <a:cubicBezTo>
                    <a:pt x="1403" y="1114"/>
                    <a:pt x="1402" y="1103"/>
                    <a:pt x="1408" y="1095"/>
                  </a:cubicBezTo>
                  <a:cubicBezTo>
                    <a:pt x="1432" y="1067"/>
                    <a:pt x="1454" y="1037"/>
                    <a:pt x="1476" y="1007"/>
                  </a:cubicBezTo>
                  <a:cubicBezTo>
                    <a:pt x="1482" y="999"/>
                    <a:pt x="1493" y="997"/>
                    <a:pt x="1502" y="1003"/>
                  </a:cubicBezTo>
                  <a:cubicBezTo>
                    <a:pt x="1510" y="1009"/>
                    <a:pt x="1512" y="1020"/>
                    <a:pt x="1506" y="1029"/>
                  </a:cubicBezTo>
                  <a:cubicBezTo>
                    <a:pt x="1484" y="1060"/>
                    <a:pt x="1461" y="1090"/>
                    <a:pt x="1437" y="1119"/>
                  </a:cubicBezTo>
                  <a:cubicBezTo>
                    <a:pt x="1433" y="1123"/>
                    <a:pt x="1428" y="1125"/>
                    <a:pt x="1423" y="1125"/>
                  </a:cubicBezTo>
                  <a:close/>
                  <a:moveTo>
                    <a:pt x="890" y="984"/>
                  </a:moveTo>
                  <a:cubicBezTo>
                    <a:pt x="889" y="984"/>
                    <a:pt x="889" y="984"/>
                    <a:pt x="889" y="984"/>
                  </a:cubicBezTo>
                  <a:cubicBezTo>
                    <a:pt x="879" y="984"/>
                    <a:pt x="871" y="975"/>
                    <a:pt x="871" y="965"/>
                  </a:cubicBezTo>
                  <a:cubicBezTo>
                    <a:pt x="873" y="916"/>
                    <a:pt x="888" y="876"/>
                    <a:pt x="917" y="850"/>
                  </a:cubicBezTo>
                  <a:cubicBezTo>
                    <a:pt x="925" y="843"/>
                    <a:pt x="937" y="844"/>
                    <a:pt x="944" y="852"/>
                  </a:cubicBezTo>
                  <a:cubicBezTo>
                    <a:pt x="951" y="859"/>
                    <a:pt x="950" y="871"/>
                    <a:pt x="942" y="878"/>
                  </a:cubicBezTo>
                  <a:cubicBezTo>
                    <a:pt x="916" y="902"/>
                    <a:pt x="909" y="939"/>
                    <a:pt x="909" y="966"/>
                  </a:cubicBezTo>
                  <a:cubicBezTo>
                    <a:pt x="908" y="976"/>
                    <a:pt x="900" y="984"/>
                    <a:pt x="890" y="984"/>
                  </a:cubicBezTo>
                  <a:close/>
                  <a:moveTo>
                    <a:pt x="1552" y="942"/>
                  </a:moveTo>
                  <a:cubicBezTo>
                    <a:pt x="1548" y="942"/>
                    <a:pt x="1545" y="942"/>
                    <a:pt x="1542" y="940"/>
                  </a:cubicBezTo>
                  <a:cubicBezTo>
                    <a:pt x="1533" y="935"/>
                    <a:pt x="1530" y="923"/>
                    <a:pt x="1535" y="914"/>
                  </a:cubicBezTo>
                  <a:cubicBezTo>
                    <a:pt x="1554" y="882"/>
                    <a:pt x="1572" y="850"/>
                    <a:pt x="1587" y="817"/>
                  </a:cubicBezTo>
                  <a:cubicBezTo>
                    <a:pt x="1592" y="807"/>
                    <a:pt x="1603" y="804"/>
                    <a:pt x="1612" y="808"/>
                  </a:cubicBezTo>
                  <a:cubicBezTo>
                    <a:pt x="1622" y="813"/>
                    <a:pt x="1626" y="824"/>
                    <a:pt x="1621" y="833"/>
                  </a:cubicBezTo>
                  <a:cubicBezTo>
                    <a:pt x="1605" y="867"/>
                    <a:pt x="1587" y="900"/>
                    <a:pt x="1568" y="933"/>
                  </a:cubicBezTo>
                  <a:cubicBezTo>
                    <a:pt x="1564" y="939"/>
                    <a:pt x="1558" y="942"/>
                    <a:pt x="1552" y="942"/>
                  </a:cubicBezTo>
                  <a:close/>
                  <a:moveTo>
                    <a:pt x="1124" y="917"/>
                  </a:moveTo>
                  <a:cubicBezTo>
                    <a:pt x="1118" y="917"/>
                    <a:pt x="1113" y="914"/>
                    <a:pt x="1109" y="909"/>
                  </a:cubicBezTo>
                  <a:cubicBezTo>
                    <a:pt x="1087" y="878"/>
                    <a:pt x="1061" y="860"/>
                    <a:pt x="1032" y="855"/>
                  </a:cubicBezTo>
                  <a:cubicBezTo>
                    <a:pt x="1021" y="853"/>
                    <a:pt x="1015" y="843"/>
                    <a:pt x="1016" y="833"/>
                  </a:cubicBezTo>
                  <a:cubicBezTo>
                    <a:pt x="1018" y="823"/>
                    <a:pt x="1028" y="816"/>
                    <a:pt x="1038" y="818"/>
                  </a:cubicBezTo>
                  <a:cubicBezTo>
                    <a:pt x="1077" y="825"/>
                    <a:pt x="1112" y="849"/>
                    <a:pt x="1139" y="888"/>
                  </a:cubicBezTo>
                  <a:cubicBezTo>
                    <a:pt x="1145" y="896"/>
                    <a:pt x="1143" y="908"/>
                    <a:pt x="1135" y="914"/>
                  </a:cubicBezTo>
                  <a:cubicBezTo>
                    <a:pt x="1132" y="916"/>
                    <a:pt x="1128" y="917"/>
                    <a:pt x="1124" y="917"/>
                  </a:cubicBezTo>
                  <a:close/>
                  <a:moveTo>
                    <a:pt x="1648" y="740"/>
                  </a:moveTo>
                  <a:cubicBezTo>
                    <a:pt x="1645" y="740"/>
                    <a:pt x="1643" y="740"/>
                    <a:pt x="1641" y="739"/>
                  </a:cubicBezTo>
                  <a:cubicBezTo>
                    <a:pt x="1632" y="736"/>
                    <a:pt x="1627" y="725"/>
                    <a:pt x="1630" y="715"/>
                  </a:cubicBezTo>
                  <a:cubicBezTo>
                    <a:pt x="1643" y="680"/>
                    <a:pt x="1653" y="644"/>
                    <a:pt x="1661" y="610"/>
                  </a:cubicBezTo>
                  <a:cubicBezTo>
                    <a:pt x="1663" y="600"/>
                    <a:pt x="1673" y="594"/>
                    <a:pt x="1684" y="596"/>
                  </a:cubicBezTo>
                  <a:cubicBezTo>
                    <a:pt x="1694" y="598"/>
                    <a:pt x="1700" y="608"/>
                    <a:pt x="1698" y="618"/>
                  </a:cubicBezTo>
                  <a:cubicBezTo>
                    <a:pt x="1689" y="654"/>
                    <a:pt x="1678" y="691"/>
                    <a:pt x="1665" y="728"/>
                  </a:cubicBezTo>
                  <a:cubicBezTo>
                    <a:pt x="1662" y="736"/>
                    <a:pt x="1655" y="740"/>
                    <a:pt x="1648" y="740"/>
                  </a:cubicBezTo>
                  <a:close/>
                  <a:moveTo>
                    <a:pt x="1696" y="522"/>
                  </a:moveTo>
                  <a:cubicBezTo>
                    <a:pt x="1696" y="522"/>
                    <a:pt x="1695" y="522"/>
                    <a:pt x="1695" y="522"/>
                  </a:cubicBezTo>
                  <a:cubicBezTo>
                    <a:pt x="1684" y="522"/>
                    <a:pt x="1677" y="513"/>
                    <a:pt x="1677" y="502"/>
                  </a:cubicBezTo>
                  <a:cubicBezTo>
                    <a:pt x="1678" y="489"/>
                    <a:pt x="1679" y="476"/>
                    <a:pt x="1679" y="462"/>
                  </a:cubicBezTo>
                  <a:cubicBezTo>
                    <a:pt x="1679" y="448"/>
                    <a:pt x="1678" y="434"/>
                    <a:pt x="1677" y="420"/>
                  </a:cubicBezTo>
                  <a:cubicBezTo>
                    <a:pt x="1677" y="412"/>
                    <a:pt x="1676" y="404"/>
                    <a:pt x="1674" y="394"/>
                  </a:cubicBezTo>
                  <a:cubicBezTo>
                    <a:pt x="1673" y="384"/>
                    <a:pt x="1680" y="375"/>
                    <a:pt x="1691" y="373"/>
                  </a:cubicBezTo>
                  <a:cubicBezTo>
                    <a:pt x="1700" y="372"/>
                    <a:pt x="1710" y="379"/>
                    <a:pt x="1711" y="389"/>
                  </a:cubicBezTo>
                  <a:cubicBezTo>
                    <a:pt x="1713" y="400"/>
                    <a:pt x="1714" y="409"/>
                    <a:pt x="1714" y="417"/>
                  </a:cubicBezTo>
                  <a:cubicBezTo>
                    <a:pt x="1716" y="432"/>
                    <a:pt x="1716" y="447"/>
                    <a:pt x="1716" y="462"/>
                  </a:cubicBezTo>
                  <a:cubicBezTo>
                    <a:pt x="1716" y="476"/>
                    <a:pt x="1716" y="491"/>
                    <a:pt x="1715" y="505"/>
                  </a:cubicBezTo>
                  <a:cubicBezTo>
                    <a:pt x="1714" y="515"/>
                    <a:pt x="1706" y="522"/>
                    <a:pt x="1696" y="522"/>
                  </a:cubicBezTo>
                  <a:close/>
                  <a:moveTo>
                    <a:pt x="1671" y="301"/>
                  </a:moveTo>
                  <a:cubicBezTo>
                    <a:pt x="1663" y="301"/>
                    <a:pt x="1655" y="295"/>
                    <a:pt x="1653" y="287"/>
                  </a:cubicBezTo>
                  <a:cubicBezTo>
                    <a:pt x="1643" y="249"/>
                    <a:pt x="1631" y="215"/>
                    <a:pt x="1617" y="184"/>
                  </a:cubicBezTo>
                  <a:cubicBezTo>
                    <a:pt x="1613" y="174"/>
                    <a:pt x="1617" y="163"/>
                    <a:pt x="1626" y="159"/>
                  </a:cubicBezTo>
                  <a:cubicBezTo>
                    <a:pt x="1636" y="155"/>
                    <a:pt x="1647" y="159"/>
                    <a:pt x="1651" y="169"/>
                  </a:cubicBezTo>
                  <a:cubicBezTo>
                    <a:pt x="1665" y="201"/>
                    <a:pt x="1678" y="238"/>
                    <a:pt x="1689" y="277"/>
                  </a:cubicBezTo>
                  <a:cubicBezTo>
                    <a:pt x="1692" y="287"/>
                    <a:pt x="1686" y="297"/>
                    <a:pt x="1676" y="300"/>
                  </a:cubicBezTo>
                  <a:cubicBezTo>
                    <a:pt x="1674" y="300"/>
                    <a:pt x="1672" y="301"/>
                    <a:pt x="1671" y="301"/>
                  </a:cubicBezTo>
                  <a:close/>
                  <a:moveTo>
                    <a:pt x="1576" y="99"/>
                  </a:moveTo>
                  <a:cubicBezTo>
                    <a:pt x="1571" y="99"/>
                    <a:pt x="1565" y="97"/>
                    <a:pt x="1562" y="93"/>
                  </a:cubicBezTo>
                  <a:cubicBezTo>
                    <a:pt x="1537" y="63"/>
                    <a:pt x="1509" y="45"/>
                    <a:pt x="1480" y="39"/>
                  </a:cubicBezTo>
                  <a:cubicBezTo>
                    <a:pt x="1470" y="37"/>
                    <a:pt x="1464" y="27"/>
                    <a:pt x="1466" y="17"/>
                  </a:cubicBezTo>
                  <a:cubicBezTo>
                    <a:pt x="1468" y="7"/>
                    <a:pt x="1478" y="0"/>
                    <a:pt x="1488" y="3"/>
                  </a:cubicBezTo>
                  <a:cubicBezTo>
                    <a:pt x="1525" y="11"/>
                    <a:pt x="1560" y="33"/>
                    <a:pt x="1590" y="69"/>
                  </a:cubicBezTo>
                  <a:cubicBezTo>
                    <a:pt x="1597" y="76"/>
                    <a:pt x="1596" y="88"/>
                    <a:pt x="1588" y="95"/>
                  </a:cubicBezTo>
                  <a:cubicBezTo>
                    <a:pt x="1585" y="98"/>
                    <a:pt x="1580" y="99"/>
                    <a:pt x="1576" y="99"/>
                  </a:cubicBezTo>
                  <a:close/>
                </a:path>
              </a:pathLst>
            </a:custGeom>
            <a:solidFill>
              <a:srgbClr val="5BA6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2" name="Freeform 230">
              <a:extLst>
                <a:ext uri="{FF2B5EF4-FFF2-40B4-BE49-F238E27FC236}">
                  <a16:creationId xmlns:a16="http://schemas.microsoft.com/office/drawing/2014/main" id="{0567BB3F-C712-433D-B326-BF53BB08B04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24" y="2593"/>
              <a:ext cx="853" cy="437"/>
            </a:xfrm>
            <a:custGeom>
              <a:avLst/>
              <a:gdLst>
                <a:gd name="T0" fmla="*/ 377 w 1844"/>
                <a:gd name="T1" fmla="*/ 939 h 945"/>
                <a:gd name="T2" fmla="*/ 330 w 1844"/>
                <a:gd name="T3" fmla="*/ 891 h 945"/>
                <a:gd name="T4" fmla="*/ 454 w 1844"/>
                <a:gd name="T5" fmla="*/ 927 h 945"/>
                <a:gd name="T6" fmla="*/ 529 w 1844"/>
                <a:gd name="T7" fmla="*/ 924 h 945"/>
                <a:gd name="T8" fmla="*/ 669 w 1844"/>
                <a:gd name="T9" fmla="*/ 876 h 945"/>
                <a:gd name="T10" fmla="*/ 547 w 1844"/>
                <a:gd name="T11" fmla="*/ 939 h 945"/>
                <a:gd name="T12" fmla="*/ 122 w 1844"/>
                <a:gd name="T13" fmla="*/ 808 h 945"/>
                <a:gd name="T14" fmla="*/ 232 w 1844"/>
                <a:gd name="T15" fmla="*/ 849 h 945"/>
                <a:gd name="T16" fmla="*/ 741 w 1844"/>
                <a:gd name="T17" fmla="*/ 836 h 945"/>
                <a:gd name="T18" fmla="*/ 753 w 1844"/>
                <a:gd name="T19" fmla="*/ 772 h 945"/>
                <a:gd name="T20" fmla="*/ 732 w 1844"/>
                <a:gd name="T21" fmla="*/ 729 h 945"/>
                <a:gd name="T22" fmla="*/ 810 w 1844"/>
                <a:gd name="T23" fmla="*/ 706 h 945"/>
                <a:gd name="T24" fmla="*/ 840 w 1844"/>
                <a:gd name="T25" fmla="*/ 746 h 945"/>
                <a:gd name="T26" fmla="*/ 793 w 1844"/>
                <a:gd name="T27" fmla="*/ 778 h 945"/>
                <a:gd name="T28" fmla="*/ 950 w 1844"/>
                <a:gd name="T29" fmla="*/ 784 h 945"/>
                <a:gd name="T30" fmla="*/ 1059 w 1844"/>
                <a:gd name="T31" fmla="*/ 737 h 945"/>
                <a:gd name="T32" fmla="*/ 951 w 1844"/>
                <a:gd name="T33" fmla="*/ 784 h 945"/>
                <a:gd name="T34" fmla="*/ 1153 w 1844"/>
                <a:gd name="T35" fmla="*/ 738 h 945"/>
                <a:gd name="T36" fmla="*/ 1292 w 1844"/>
                <a:gd name="T37" fmla="*/ 684 h 945"/>
                <a:gd name="T38" fmla="*/ 1171 w 1844"/>
                <a:gd name="T39" fmla="*/ 751 h 945"/>
                <a:gd name="T40" fmla="*/ 540 w 1844"/>
                <a:gd name="T41" fmla="*/ 622 h 945"/>
                <a:gd name="T42" fmla="*/ 636 w 1844"/>
                <a:gd name="T43" fmla="*/ 688 h 945"/>
                <a:gd name="T44" fmla="*/ 73 w 1844"/>
                <a:gd name="T45" fmla="*/ 721 h 945"/>
                <a:gd name="T46" fmla="*/ 31 w 1844"/>
                <a:gd name="T47" fmla="*/ 579 h 945"/>
                <a:gd name="T48" fmla="*/ 81 w 1844"/>
                <a:gd name="T49" fmla="*/ 719 h 945"/>
                <a:gd name="T50" fmla="*/ 1357 w 1844"/>
                <a:gd name="T51" fmla="*/ 648 h 945"/>
                <a:gd name="T52" fmla="*/ 1478 w 1844"/>
                <a:gd name="T53" fmla="*/ 559 h 945"/>
                <a:gd name="T54" fmla="*/ 1373 w 1844"/>
                <a:gd name="T55" fmla="*/ 656 h 945"/>
                <a:gd name="T56" fmla="*/ 820 w 1844"/>
                <a:gd name="T57" fmla="*/ 613 h 945"/>
                <a:gd name="T58" fmla="*/ 874 w 1844"/>
                <a:gd name="T59" fmla="*/ 507 h 945"/>
                <a:gd name="T60" fmla="*/ 564 w 1844"/>
                <a:gd name="T61" fmla="*/ 525 h 945"/>
                <a:gd name="T62" fmla="*/ 614 w 1844"/>
                <a:gd name="T63" fmla="*/ 401 h 945"/>
                <a:gd name="T64" fmla="*/ 581 w 1844"/>
                <a:gd name="T65" fmla="*/ 513 h 945"/>
                <a:gd name="T66" fmla="*/ 1533 w 1844"/>
                <a:gd name="T67" fmla="*/ 508 h 945"/>
                <a:gd name="T68" fmla="*/ 1632 w 1844"/>
                <a:gd name="T69" fmla="*/ 398 h 945"/>
                <a:gd name="T70" fmla="*/ 1546 w 1844"/>
                <a:gd name="T71" fmla="*/ 514 h 945"/>
                <a:gd name="T72" fmla="*/ 0 w 1844"/>
                <a:gd name="T73" fmla="*/ 451 h 945"/>
                <a:gd name="T74" fmla="*/ 2 w 1844"/>
                <a:gd name="T75" fmla="*/ 374 h 945"/>
                <a:gd name="T76" fmla="*/ 39 w 1844"/>
                <a:gd name="T77" fmla="*/ 405 h 945"/>
                <a:gd name="T78" fmla="*/ 38 w 1844"/>
                <a:gd name="T79" fmla="*/ 486 h 945"/>
                <a:gd name="T80" fmla="*/ 827 w 1844"/>
                <a:gd name="T81" fmla="*/ 420 h 945"/>
                <a:gd name="T82" fmla="*/ 727 w 1844"/>
                <a:gd name="T83" fmla="*/ 385 h 945"/>
                <a:gd name="T84" fmla="*/ 766 w 1844"/>
                <a:gd name="T85" fmla="*/ 348 h 945"/>
                <a:gd name="T86" fmla="*/ 827 w 1844"/>
                <a:gd name="T87" fmla="*/ 420 h 945"/>
                <a:gd name="T88" fmla="*/ 1673 w 1844"/>
                <a:gd name="T89" fmla="*/ 312 h 945"/>
                <a:gd name="T90" fmla="*/ 1765 w 1844"/>
                <a:gd name="T91" fmla="*/ 238 h 945"/>
                <a:gd name="T92" fmla="*/ 1688 w 1844"/>
                <a:gd name="T93" fmla="*/ 342 h 945"/>
                <a:gd name="T94" fmla="*/ 15 w 1844"/>
                <a:gd name="T95" fmla="*/ 259 h 945"/>
                <a:gd name="T96" fmla="*/ 119 w 1844"/>
                <a:gd name="T97" fmla="*/ 184 h 945"/>
                <a:gd name="T98" fmla="*/ 34 w 1844"/>
                <a:gd name="T99" fmla="*/ 282 h 945"/>
                <a:gd name="T100" fmla="*/ 1782 w 1844"/>
                <a:gd name="T101" fmla="*/ 121 h 945"/>
                <a:gd name="T102" fmla="*/ 1819 w 1844"/>
                <a:gd name="T103" fmla="*/ 2 h 945"/>
                <a:gd name="T104" fmla="*/ 1817 w 1844"/>
                <a:gd name="T105" fmla="*/ 136 h 9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844" h="945">
                  <a:moveTo>
                    <a:pt x="436" y="945"/>
                  </a:moveTo>
                  <a:cubicBezTo>
                    <a:pt x="435" y="945"/>
                    <a:pt x="435" y="945"/>
                    <a:pt x="434" y="945"/>
                  </a:cubicBezTo>
                  <a:cubicBezTo>
                    <a:pt x="416" y="944"/>
                    <a:pt x="396" y="942"/>
                    <a:pt x="377" y="939"/>
                  </a:cubicBezTo>
                  <a:cubicBezTo>
                    <a:pt x="358" y="936"/>
                    <a:pt x="339" y="932"/>
                    <a:pt x="320" y="927"/>
                  </a:cubicBezTo>
                  <a:cubicBezTo>
                    <a:pt x="310" y="924"/>
                    <a:pt x="304" y="914"/>
                    <a:pt x="307" y="904"/>
                  </a:cubicBezTo>
                  <a:cubicBezTo>
                    <a:pt x="310" y="894"/>
                    <a:pt x="320" y="888"/>
                    <a:pt x="330" y="891"/>
                  </a:cubicBezTo>
                  <a:cubicBezTo>
                    <a:pt x="347" y="895"/>
                    <a:pt x="365" y="899"/>
                    <a:pt x="383" y="902"/>
                  </a:cubicBezTo>
                  <a:cubicBezTo>
                    <a:pt x="401" y="905"/>
                    <a:pt x="419" y="907"/>
                    <a:pt x="437" y="908"/>
                  </a:cubicBezTo>
                  <a:cubicBezTo>
                    <a:pt x="447" y="908"/>
                    <a:pt x="455" y="917"/>
                    <a:pt x="454" y="927"/>
                  </a:cubicBezTo>
                  <a:cubicBezTo>
                    <a:pt x="454" y="937"/>
                    <a:pt x="445" y="945"/>
                    <a:pt x="436" y="945"/>
                  </a:cubicBezTo>
                  <a:moveTo>
                    <a:pt x="547" y="939"/>
                  </a:moveTo>
                  <a:cubicBezTo>
                    <a:pt x="538" y="939"/>
                    <a:pt x="530" y="933"/>
                    <a:pt x="529" y="924"/>
                  </a:cubicBezTo>
                  <a:cubicBezTo>
                    <a:pt x="527" y="914"/>
                    <a:pt x="534" y="904"/>
                    <a:pt x="544" y="902"/>
                  </a:cubicBezTo>
                  <a:cubicBezTo>
                    <a:pt x="580" y="896"/>
                    <a:pt x="614" y="884"/>
                    <a:pt x="644" y="868"/>
                  </a:cubicBezTo>
                  <a:cubicBezTo>
                    <a:pt x="653" y="864"/>
                    <a:pt x="665" y="867"/>
                    <a:pt x="669" y="876"/>
                  </a:cubicBezTo>
                  <a:cubicBezTo>
                    <a:pt x="674" y="885"/>
                    <a:pt x="671" y="897"/>
                    <a:pt x="662" y="901"/>
                  </a:cubicBezTo>
                  <a:cubicBezTo>
                    <a:pt x="628" y="919"/>
                    <a:pt x="591" y="932"/>
                    <a:pt x="550" y="939"/>
                  </a:cubicBezTo>
                  <a:cubicBezTo>
                    <a:pt x="549" y="939"/>
                    <a:pt x="548" y="939"/>
                    <a:pt x="547" y="939"/>
                  </a:cubicBezTo>
                  <a:moveTo>
                    <a:pt x="222" y="884"/>
                  </a:moveTo>
                  <a:cubicBezTo>
                    <a:pt x="219" y="884"/>
                    <a:pt x="216" y="883"/>
                    <a:pt x="213" y="881"/>
                  </a:cubicBezTo>
                  <a:cubicBezTo>
                    <a:pt x="179" y="861"/>
                    <a:pt x="149" y="837"/>
                    <a:pt x="122" y="808"/>
                  </a:cubicBezTo>
                  <a:cubicBezTo>
                    <a:pt x="115" y="800"/>
                    <a:pt x="116" y="788"/>
                    <a:pt x="123" y="781"/>
                  </a:cubicBezTo>
                  <a:cubicBezTo>
                    <a:pt x="131" y="774"/>
                    <a:pt x="143" y="775"/>
                    <a:pt x="150" y="782"/>
                  </a:cubicBezTo>
                  <a:cubicBezTo>
                    <a:pt x="174" y="809"/>
                    <a:pt x="201" y="831"/>
                    <a:pt x="232" y="849"/>
                  </a:cubicBezTo>
                  <a:cubicBezTo>
                    <a:pt x="241" y="855"/>
                    <a:pt x="244" y="866"/>
                    <a:pt x="238" y="875"/>
                  </a:cubicBezTo>
                  <a:cubicBezTo>
                    <a:pt x="235" y="881"/>
                    <a:pt x="229" y="884"/>
                    <a:pt x="222" y="884"/>
                  </a:cubicBezTo>
                  <a:moveTo>
                    <a:pt x="741" y="836"/>
                  </a:moveTo>
                  <a:cubicBezTo>
                    <a:pt x="737" y="836"/>
                    <a:pt x="732" y="834"/>
                    <a:pt x="728" y="831"/>
                  </a:cubicBezTo>
                  <a:cubicBezTo>
                    <a:pt x="721" y="824"/>
                    <a:pt x="720" y="812"/>
                    <a:pt x="727" y="804"/>
                  </a:cubicBezTo>
                  <a:cubicBezTo>
                    <a:pt x="736" y="794"/>
                    <a:pt x="745" y="783"/>
                    <a:pt x="753" y="772"/>
                  </a:cubicBezTo>
                  <a:cubicBezTo>
                    <a:pt x="743" y="770"/>
                    <a:pt x="733" y="768"/>
                    <a:pt x="723" y="765"/>
                  </a:cubicBezTo>
                  <a:cubicBezTo>
                    <a:pt x="713" y="763"/>
                    <a:pt x="707" y="752"/>
                    <a:pt x="710" y="742"/>
                  </a:cubicBezTo>
                  <a:cubicBezTo>
                    <a:pt x="712" y="732"/>
                    <a:pt x="722" y="726"/>
                    <a:pt x="732" y="729"/>
                  </a:cubicBezTo>
                  <a:cubicBezTo>
                    <a:pt x="745" y="732"/>
                    <a:pt x="759" y="735"/>
                    <a:pt x="774" y="738"/>
                  </a:cubicBezTo>
                  <a:cubicBezTo>
                    <a:pt x="778" y="731"/>
                    <a:pt x="781" y="723"/>
                    <a:pt x="785" y="716"/>
                  </a:cubicBezTo>
                  <a:cubicBezTo>
                    <a:pt x="789" y="706"/>
                    <a:pt x="800" y="702"/>
                    <a:pt x="810" y="706"/>
                  </a:cubicBezTo>
                  <a:cubicBezTo>
                    <a:pt x="819" y="711"/>
                    <a:pt x="823" y="722"/>
                    <a:pt x="819" y="731"/>
                  </a:cubicBezTo>
                  <a:cubicBezTo>
                    <a:pt x="817" y="735"/>
                    <a:pt x="815" y="739"/>
                    <a:pt x="813" y="743"/>
                  </a:cubicBezTo>
                  <a:cubicBezTo>
                    <a:pt x="822" y="744"/>
                    <a:pt x="831" y="745"/>
                    <a:pt x="840" y="746"/>
                  </a:cubicBezTo>
                  <a:cubicBezTo>
                    <a:pt x="850" y="746"/>
                    <a:pt x="858" y="755"/>
                    <a:pt x="857" y="766"/>
                  </a:cubicBezTo>
                  <a:cubicBezTo>
                    <a:pt x="856" y="776"/>
                    <a:pt x="847" y="783"/>
                    <a:pt x="837" y="783"/>
                  </a:cubicBezTo>
                  <a:cubicBezTo>
                    <a:pt x="822" y="782"/>
                    <a:pt x="807" y="780"/>
                    <a:pt x="793" y="778"/>
                  </a:cubicBezTo>
                  <a:cubicBezTo>
                    <a:pt x="782" y="797"/>
                    <a:pt x="769" y="814"/>
                    <a:pt x="755" y="829"/>
                  </a:cubicBezTo>
                  <a:cubicBezTo>
                    <a:pt x="751" y="833"/>
                    <a:pt x="746" y="836"/>
                    <a:pt x="741" y="836"/>
                  </a:cubicBezTo>
                  <a:moveTo>
                    <a:pt x="950" y="784"/>
                  </a:moveTo>
                  <a:cubicBezTo>
                    <a:pt x="940" y="784"/>
                    <a:pt x="932" y="776"/>
                    <a:pt x="932" y="766"/>
                  </a:cubicBezTo>
                  <a:cubicBezTo>
                    <a:pt x="931" y="756"/>
                    <a:pt x="939" y="747"/>
                    <a:pt x="949" y="747"/>
                  </a:cubicBezTo>
                  <a:cubicBezTo>
                    <a:pt x="986" y="746"/>
                    <a:pt x="1024" y="742"/>
                    <a:pt x="1059" y="737"/>
                  </a:cubicBezTo>
                  <a:cubicBezTo>
                    <a:pt x="1069" y="736"/>
                    <a:pt x="1079" y="743"/>
                    <a:pt x="1080" y="753"/>
                  </a:cubicBezTo>
                  <a:cubicBezTo>
                    <a:pt x="1082" y="763"/>
                    <a:pt x="1075" y="773"/>
                    <a:pt x="1064" y="774"/>
                  </a:cubicBezTo>
                  <a:cubicBezTo>
                    <a:pt x="1028" y="779"/>
                    <a:pt x="988" y="783"/>
                    <a:pt x="951" y="784"/>
                  </a:cubicBezTo>
                  <a:cubicBezTo>
                    <a:pt x="950" y="784"/>
                    <a:pt x="950" y="784"/>
                    <a:pt x="950" y="784"/>
                  </a:cubicBezTo>
                  <a:moveTo>
                    <a:pt x="1171" y="751"/>
                  </a:moveTo>
                  <a:cubicBezTo>
                    <a:pt x="1163" y="751"/>
                    <a:pt x="1156" y="746"/>
                    <a:pt x="1153" y="738"/>
                  </a:cubicBezTo>
                  <a:cubicBezTo>
                    <a:pt x="1150" y="728"/>
                    <a:pt x="1156" y="718"/>
                    <a:pt x="1166" y="715"/>
                  </a:cubicBezTo>
                  <a:cubicBezTo>
                    <a:pt x="1200" y="704"/>
                    <a:pt x="1234" y="691"/>
                    <a:pt x="1268" y="675"/>
                  </a:cubicBezTo>
                  <a:cubicBezTo>
                    <a:pt x="1277" y="671"/>
                    <a:pt x="1288" y="675"/>
                    <a:pt x="1292" y="684"/>
                  </a:cubicBezTo>
                  <a:cubicBezTo>
                    <a:pt x="1297" y="694"/>
                    <a:pt x="1293" y="705"/>
                    <a:pt x="1284" y="709"/>
                  </a:cubicBezTo>
                  <a:cubicBezTo>
                    <a:pt x="1248" y="726"/>
                    <a:pt x="1212" y="740"/>
                    <a:pt x="1177" y="750"/>
                  </a:cubicBezTo>
                  <a:cubicBezTo>
                    <a:pt x="1175" y="751"/>
                    <a:pt x="1173" y="751"/>
                    <a:pt x="1171" y="751"/>
                  </a:cubicBezTo>
                  <a:moveTo>
                    <a:pt x="625" y="722"/>
                  </a:moveTo>
                  <a:cubicBezTo>
                    <a:pt x="622" y="722"/>
                    <a:pt x="618" y="721"/>
                    <a:pt x="615" y="719"/>
                  </a:cubicBezTo>
                  <a:cubicBezTo>
                    <a:pt x="578" y="693"/>
                    <a:pt x="553" y="661"/>
                    <a:pt x="540" y="622"/>
                  </a:cubicBezTo>
                  <a:cubicBezTo>
                    <a:pt x="537" y="612"/>
                    <a:pt x="543" y="602"/>
                    <a:pt x="553" y="599"/>
                  </a:cubicBezTo>
                  <a:cubicBezTo>
                    <a:pt x="562" y="596"/>
                    <a:pt x="573" y="601"/>
                    <a:pt x="576" y="611"/>
                  </a:cubicBezTo>
                  <a:cubicBezTo>
                    <a:pt x="586" y="641"/>
                    <a:pt x="606" y="667"/>
                    <a:pt x="636" y="688"/>
                  </a:cubicBezTo>
                  <a:cubicBezTo>
                    <a:pt x="644" y="694"/>
                    <a:pt x="646" y="705"/>
                    <a:pt x="641" y="714"/>
                  </a:cubicBezTo>
                  <a:cubicBezTo>
                    <a:pt x="637" y="719"/>
                    <a:pt x="631" y="722"/>
                    <a:pt x="625" y="722"/>
                  </a:cubicBezTo>
                  <a:moveTo>
                    <a:pt x="73" y="721"/>
                  </a:moveTo>
                  <a:cubicBezTo>
                    <a:pt x="66" y="721"/>
                    <a:pt x="60" y="718"/>
                    <a:pt x="56" y="711"/>
                  </a:cubicBezTo>
                  <a:cubicBezTo>
                    <a:pt x="40" y="678"/>
                    <a:pt x="27" y="641"/>
                    <a:pt x="17" y="602"/>
                  </a:cubicBezTo>
                  <a:cubicBezTo>
                    <a:pt x="15" y="592"/>
                    <a:pt x="21" y="582"/>
                    <a:pt x="31" y="579"/>
                  </a:cubicBezTo>
                  <a:cubicBezTo>
                    <a:pt x="41" y="577"/>
                    <a:pt x="51" y="583"/>
                    <a:pt x="54" y="593"/>
                  </a:cubicBezTo>
                  <a:cubicBezTo>
                    <a:pt x="62" y="629"/>
                    <a:pt x="74" y="663"/>
                    <a:pt x="90" y="694"/>
                  </a:cubicBezTo>
                  <a:cubicBezTo>
                    <a:pt x="94" y="704"/>
                    <a:pt x="91" y="715"/>
                    <a:pt x="81" y="719"/>
                  </a:cubicBezTo>
                  <a:cubicBezTo>
                    <a:pt x="79" y="721"/>
                    <a:pt x="76" y="721"/>
                    <a:pt x="73" y="721"/>
                  </a:cubicBezTo>
                  <a:moveTo>
                    <a:pt x="1373" y="656"/>
                  </a:moveTo>
                  <a:cubicBezTo>
                    <a:pt x="1367" y="656"/>
                    <a:pt x="1361" y="653"/>
                    <a:pt x="1357" y="648"/>
                  </a:cubicBezTo>
                  <a:cubicBezTo>
                    <a:pt x="1352" y="639"/>
                    <a:pt x="1354" y="627"/>
                    <a:pt x="1363" y="622"/>
                  </a:cubicBezTo>
                  <a:cubicBezTo>
                    <a:pt x="1393" y="602"/>
                    <a:pt x="1422" y="580"/>
                    <a:pt x="1451" y="557"/>
                  </a:cubicBezTo>
                  <a:cubicBezTo>
                    <a:pt x="1459" y="550"/>
                    <a:pt x="1471" y="551"/>
                    <a:pt x="1478" y="559"/>
                  </a:cubicBezTo>
                  <a:cubicBezTo>
                    <a:pt x="1484" y="567"/>
                    <a:pt x="1483" y="579"/>
                    <a:pt x="1475" y="585"/>
                  </a:cubicBezTo>
                  <a:cubicBezTo>
                    <a:pt x="1445" y="610"/>
                    <a:pt x="1414" y="633"/>
                    <a:pt x="1383" y="653"/>
                  </a:cubicBezTo>
                  <a:cubicBezTo>
                    <a:pt x="1380" y="655"/>
                    <a:pt x="1377" y="656"/>
                    <a:pt x="1373" y="656"/>
                  </a:cubicBezTo>
                  <a:moveTo>
                    <a:pt x="838" y="636"/>
                  </a:moveTo>
                  <a:cubicBezTo>
                    <a:pt x="837" y="636"/>
                    <a:pt x="835" y="636"/>
                    <a:pt x="834" y="636"/>
                  </a:cubicBezTo>
                  <a:cubicBezTo>
                    <a:pt x="824" y="633"/>
                    <a:pt x="818" y="623"/>
                    <a:pt x="820" y="613"/>
                  </a:cubicBezTo>
                  <a:cubicBezTo>
                    <a:pt x="830" y="574"/>
                    <a:pt x="836" y="538"/>
                    <a:pt x="836" y="507"/>
                  </a:cubicBezTo>
                  <a:cubicBezTo>
                    <a:pt x="837" y="496"/>
                    <a:pt x="845" y="488"/>
                    <a:pt x="855" y="488"/>
                  </a:cubicBezTo>
                  <a:cubicBezTo>
                    <a:pt x="866" y="489"/>
                    <a:pt x="874" y="497"/>
                    <a:pt x="874" y="507"/>
                  </a:cubicBezTo>
                  <a:cubicBezTo>
                    <a:pt x="873" y="541"/>
                    <a:pt x="867" y="580"/>
                    <a:pt x="856" y="622"/>
                  </a:cubicBezTo>
                  <a:cubicBezTo>
                    <a:pt x="854" y="631"/>
                    <a:pt x="847" y="636"/>
                    <a:pt x="838" y="636"/>
                  </a:cubicBezTo>
                  <a:moveTo>
                    <a:pt x="564" y="525"/>
                  </a:moveTo>
                  <a:cubicBezTo>
                    <a:pt x="562" y="525"/>
                    <a:pt x="559" y="525"/>
                    <a:pt x="557" y="524"/>
                  </a:cubicBezTo>
                  <a:cubicBezTo>
                    <a:pt x="548" y="520"/>
                    <a:pt x="543" y="510"/>
                    <a:pt x="546" y="500"/>
                  </a:cubicBezTo>
                  <a:cubicBezTo>
                    <a:pt x="560" y="463"/>
                    <a:pt x="584" y="428"/>
                    <a:pt x="614" y="401"/>
                  </a:cubicBezTo>
                  <a:cubicBezTo>
                    <a:pt x="621" y="394"/>
                    <a:pt x="633" y="395"/>
                    <a:pt x="640" y="402"/>
                  </a:cubicBezTo>
                  <a:cubicBezTo>
                    <a:pt x="647" y="410"/>
                    <a:pt x="646" y="422"/>
                    <a:pt x="639" y="429"/>
                  </a:cubicBezTo>
                  <a:cubicBezTo>
                    <a:pt x="614" y="452"/>
                    <a:pt x="593" y="482"/>
                    <a:pt x="581" y="513"/>
                  </a:cubicBezTo>
                  <a:cubicBezTo>
                    <a:pt x="579" y="521"/>
                    <a:pt x="571" y="525"/>
                    <a:pt x="564" y="525"/>
                  </a:cubicBezTo>
                  <a:moveTo>
                    <a:pt x="1546" y="514"/>
                  </a:moveTo>
                  <a:cubicBezTo>
                    <a:pt x="1541" y="514"/>
                    <a:pt x="1536" y="512"/>
                    <a:pt x="1533" y="508"/>
                  </a:cubicBezTo>
                  <a:cubicBezTo>
                    <a:pt x="1525" y="501"/>
                    <a:pt x="1525" y="489"/>
                    <a:pt x="1532" y="482"/>
                  </a:cubicBezTo>
                  <a:cubicBezTo>
                    <a:pt x="1558" y="456"/>
                    <a:pt x="1583" y="429"/>
                    <a:pt x="1606" y="400"/>
                  </a:cubicBezTo>
                  <a:cubicBezTo>
                    <a:pt x="1613" y="392"/>
                    <a:pt x="1625" y="391"/>
                    <a:pt x="1632" y="398"/>
                  </a:cubicBezTo>
                  <a:cubicBezTo>
                    <a:pt x="1640" y="404"/>
                    <a:pt x="1642" y="416"/>
                    <a:pt x="1635" y="424"/>
                  </a:cubicBezTo>
                  <a:cubicBezTo>
                    <a:pt x="1611" y="453"/>
                    <a:pt x="1585" y="482"/>
                    <a:pt x="1559" y="508"/>
                  </a:cubicBezTo>
                  <a:cubicBezTo>
                    <a:pt x="1555" y="512"/>
                    <a:pt x="1550" y="514"/>
                    <a:pt x="1546" y="514"/>
                  </a:cubicBezTo>
                  <a:moveTo>
                    <a:pt x="20" y="505"/>
                  </a:moveTo>
                  <a:cubicBezTo>
                    <a:pt x="10" y="505"/>
                    <a:pt x="2" y="498"/>
                    <a:pt x="1" y="488"/>
                  </a:cubicBezTo>
                  <a:cubicBezTo>
                    <a:pt x="1" y="476"/>
                    <a:pt x="0" y="463"/>
                    <a:pt x="0" y="451"/>
                  </a:cubicBezTo>
                  <a:cubicBezTo>
                    <a:pt x="0" y="441"/>
                    <a:pt x="0" y="432"/>
                    <a:pt x="1" y="422"/>
                  </a:cubicBezTo>
                  <a:cubicBezTo>
                    <a:pt x="1" y="404"/>
                    <a:pt x="1" y="404"/>
                    <a:pt x="1" y="404"/>
                  </a:cubicBezTo>
                  <a:cubicBezTo>
                    <a:pt x="2" y="395"/>
                    <a:pt x="2" y="385"/>
                    <a:pt x="2" y="374"/>
                  </a:cubicBezTo>
                  <a:cubicBezTo>
                    <a:pt x="3" y="364"/>
                    <a:pt x="11" y="356"/>
                    <a:pt x="22" y="356"/>
                  </a:cubicBezTo>
                  <a:cubicBezTo>
                    <a:pt x="32" y="356"/>
                    <a:pt x="40" y="365"/>
                    <a:pt x="40" y="375"/>
                  </a:cubicBezTo>
                  <a:cubicBezTo>
                    <a:pt x="39" y="386"/>
                    <a:pt x="39" y="396"/>
                    <a:pt x="39" y="405"/>
                  </a:cubicBezTo>
                  <a:cubicBezTo>
                    <a:pt x="38" y="423"/>
                    <a:pt x="38" y="423"/>
                    <a:pt x="38" y="423"/>
                  </a:cubicBezTo>
                  <a:cubicBezTo>
                    <a:pt x="38" y="433"/>
                    <a:pt x="38" y="442"/>
                    <a:pt x="38" y="451"/>
                  </a:cubicBezTo>
                  <a:cubicBezTo>
                    <a:pt x="38" y="463"/>
                    <a:pt x="38" y="474"/>
                    <a:pt x="38" y="486"/>
                  </a:cubicBezTo>
                  <a:cubicBezTo>
                    <a:pt x="39" y="496"/>
                    <a:pt x="31" y="505"/>
                    <a:pt x="21" y="505"/>
                  </a:cubicBezTo>
                  <a:cubicBezTo>
                    <a:pt x="20" y="505"/>
                    <a:pt x="20" y="505"/>
                    <a:pt x="20" y="505"/>
                  </a:cubicBezTo>
                  <a:moveTo>
                    <a:pt x="827" y="420"/>
                  </a:moveTo>
                  <a:cubicBezTo>
                    <a:pt x="821" y="420"/>
                    <a:pt x="816" y="417"/>
                    <a:pt x="812" y="413"/>
                  </a:cubicBezTo>
                  <a:cubicBezTo>
                    <a:pt x="800" y="398"/>
                    <a:pt x="783" y="389"/>
                    <a:pt x="760" y="385"/>
                  </a:cubicBezTo>
                  <a:cubicBezTo>
                    <a:pt x="749" y="383"/>
                    <a:pt x="738" y="383"/>
                    <a:pt x="727" y="385"/>
                  </a:cubicBezTo>
                  <a:cubicBezTo>
                    <a:pt x="717" y="386"/>
                    <a:pt x="708" y="379"/>
                    <a:pt x="707" y="368"/>
                  </a:cubicBezTo>
                  <a:cubicBezTo>
                    <a:pt x="705" y="358"/>
                    <a:pt x="713" y="349"/>
                    <a:pt x="723" y="348"/>
                  </a:cubicBezTo>
                  <a:cubicBezTo>
                    <a:pt x="737" y="346"/>
                    <a:pt x="752" y="346"/>
                    <a:pt x="766" y="348"/>
                  </a:cubicBezTo>
                  <a:cubicBezTo>
                    <a:pt x="798" y="354"/>
                    <a:pt x="823" y="367"/>
                    <a:pt x="841" y="389"/>
                  </a:cubicBezTo>
                  <a:cubicBezTo>
                    <a:pt x="847" y="397"/>
                    <a:pt x="846" y="409"/>
                    <a:pt x="838" y="416"/>
                  </a:cubicBezTo>
                  <a:cubicBezTo>
                    <a:pt x="835" y="418"/>
                    <a:pt x="831" y="420"/>
                    <a:pt x="827" y="420"/>
                  </a:cubicBezTo>
                  <a:moveTo>
                    <a:pt x="1688" y="342"/>
                  </a:moveTo>
                  <a:cubicBezTo>
                    <a:pt x="1685" y="342"/>
                    <a:pt x="1681" y="340"/>
                    <a:pt x="1678" y="338"/>
                  </a:cubicBezTo>
                  <a:cubicBezTo>
                    <a:pt x="1669" y="332"/>
                    <a:pt x="1667" y="321"/>
                    <a:pt x="1673" y="312"/>
                  </a:cubicBezTo>
                  <a:cubicBezTo>
                    <a:pt x="1693" y="283"/>
                    <a:pt x="1712" y="253"/>
                    <a:pt x="1730" y="223"/>
                  </a:cubicBezTo>
                  <a:cubicBezTo>
                    <a:pt x="1735" y="214"/>
                    <a:pt x="1748" y="209"/>
                    <a:pt x="1757" y="214"/>
                  </a:cubicBezTo>
                  <a:cubicBezTo>
                    <a:pt x="1765" y="219"/>
                    <a:pt x="1770" y="229"/>
                    <a:pt x="1765" y="238"/>
                  </a:cubicBezTo>
                  <a:cubicBezTo>
                    <a:pt x="1763" y="241"/>
                    <a:pt x="1763" y="241"/>
                    <a:pt x="1763" y="241"/>
                  </a:cubicBezTo>
                  <a:cubicBezTo>
                    <a:pt x="1744" y="273"/>
                    <a:pt x="1724" y="304"/>
                    <a:pt x="1704" y="333"/>
                  </a:cubicBezTo>
                  <a:cubicBezTo>
                    <a:pt x="1700" y="339"/>
                    <a:pt x="1694" y="342"/>
                    <a:pt x="1688" y="342"/>
                  </a:cubicBezTo>
                  <a:moveTo>
                    <a:pt x="34" y="282"/>
                  </a:moveTo>
                  <a:cubicBezTo>
                    <a:pt x="32" y="282"/>
                    <a:pt x="31" y="282"/>
                    <a:pt x="29" y="282"/>
                  </a:cubicBezTo>
                  <a:cubicBezTo>
                    <a:pt x="19" y="279"/>
                    <a:pt x="13" y="269"/>
                    <a:pt x="15" y="259"/>
                  </a:cubicBezTo>
                  <a:cubicBezTo>
                    <a:pt x="30" y="197"/>
                    <a:pt x="59" y="166"/>
                    <a:pt x="100" y="166"/>
                  </a:cubicBezTo>
                  <a:cubicBezTo>
                    <a:pt x="100" y="166"/>
                    <a:pt x="100" y="166"/>
                    <a:pt x="100" y="166"/>
                  </a:cubicBezTo>
                  <a:cubicBezTo>
                    <a:pt x="110" y="166"/>
                    <a:pt x="119" y="174"/>
                    <a:pt x="119" y="184"/>
                  </a:cubicBezTo>
                  <a:cubicBezTo>
                    <a:pt x="119" y="194"/>
                    <a:pt x="110" y="203"/>
                    <a:pt x="100" y="203"/>
                  </a:cubicBezTo>
                  <a:cubicBezTo>
                    <a:pt x="78" y="203"/>
                    <a:pt x="62" y="225"/>
                    <a:pt x="52" y="268"/>
                  </a:cubicBezTo>
                  <a:cubicBezTo>
                    <a:pt x="50" y="276"/>
                    <a:pt x="42" y="282"/>
                    <a:pt x="34" y="282"/>
                  </a:cubicBezTo>
                  <a:moveTo>
                    <a:pt x="1799" y="147"/>
                  </a:moveTo>
                  <a:cubicBezTo>
                    <a:pt x="1797" y="147"/>
                    <a:pt x="1794" y="147"/>
                    <a:pt x="1792" y="146"/>
                  </a:cubicBezTo>
                  <a:cubicBezTo>
                    <a:pt x="1783" y="142"/>
                    <a:pt x="1778" y="131"/>
                    <a:pt x="1782" y="121"/>
                  </a:cubicBezTo>
                  <a:cubicBezTo>
                    <a:pt x="1802" y="74"/>
                    <a:pt x="1806" y="49"/>
                    <a:pt x="1806" y="35"/>
                  </a:cubicBezTo>
                  <a:cubicBezTo>
                    <a:pt x="1806" y="31"/>
                    <a:pt x="1806" y="28"/>
                    <a:pt x="1805" y="25"/>
                  </a:cubicBezTo>
                  <a:cubicBezTo>
                    <a:pt x="1803" y="15"/>
                    <a:pt x="1809" y="5"/>
                    <a:pt x="1819" y="2"/>
                  </a:cubicBezTo>
                  <a:cubicBezTo>
                    <a:pt x="1829" y="0"/>
                    <a:pt x="1839" y="6"/>
                    <a:pt x="1841" y="16"/>
                  </a:cubicBezTo>
                  <a:cubicBezTo>
                    <a:pt x="1843" y="22"/>
                    <a:pt x="1844" y="28"/>
                    <a:pt x="1844" y="35"/>
                  </a:cubicBezTo>
                  <a:cubicBezTo>
                    <a:pt x="1844" y="60"/>
                    <a:pt x="1835" y="94"/>
                    <a:pt x="1817" y="136"/>
                  </a:cubicBezTo>
                  <a:cubicBezTo>
                    <a:pt x="1813" y="143"/>
                    <a:pt x="1807" y="147"/>
                    <a:pt x="1799" y="147"/>
                  </a:cubicBezTo>
                </a:path>
              </a:pathLst>
            </a:custGeom>
            <a:solidFill>
              <a:srgbClr val="5BA6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3" name="Freeform 231">
              <a:extLst>
                <a:ext uri="{FF2B5EF4-FFF2-40B4-BE49-F238E27FC236}">
                  <a16:creationId xmlns:a16="http://schemas.microsoft.com/office/drawing/2014/main" id="{A82E3549-F322-422C-85C0-FA5E5C3B05F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21" y="1400"/>
              <a:ext cx="780" cy="742"/>
            </a:xfrm>
            <a:custGeom>
              <a:avLst/>
              <a:gdLst>
                <a:gd name="T0" fmla="*/ 443 w 1686"/>
                <a:gd name="T1" fmla="*/ 1567 h 1604"/>
                <a:gd name="T2" fmla="*/ 558 w 1686"/>
                <a:gd name="T3" fmla="*/ 1594 h 1604"/>
                <a:gd name="T4" fmla="*/ 331 w 1686"/>
                <a:gd name="T5" fmla="*/ 1599 h 1604"/>
                <a:gd name="T6" fmla="*/ 204 w 1686"/>
                <a:gd name="T7" fmla="*/ 1554 h 1604"/>
                <a:gd name="T8" fmla="*/ 350 w 1686"/>
                <a:gd name="T9" fmla="*/ 1582 h 1604"/>
                <a:gd name="T10" fmla="*/ 646 w 1686"/>
                <a:gd name="T11" fmla="*/ 1555 h 1604"/>
                <a:gd name="T12" fmla="*/ 784 w 1686"/>
                <a:gd name="T13" fmla="*/ 1499 h 1604"/>
                <a:gd name="T14" fmla="*/ 664 w 1686"/>
                <a:gd name="T15" fmla="*/ 1568 h 1604"/>
                <a:gd name="T16" fmla="*/ 9 w 1686"/>
                <a:gd name="T17" fmla="*/ 1477 h 1604"/>
                <a:gd name="T18" fmla="*/ 125 w 1686"/>
                <a:gd name="T19" fmla="*/ 1503 h 1604"/>
                <a:gd name="T20" fmla="*/ 861 w 1686"/>
                <a:gd name="T21" fmla="*/ 1466 h 1604"/>
                <a:gd name="T22" fmla="*/ 927 w 1686"/>
                <a:gd name="T23" fmla="*/ 1357 h 1604"/>
                <a:gd name="T24" fmla="*/ 873 w 1686"/>
                <a:gd name="T25" fmla="*/ 1462 h 1604"/>
                <a:gd name="T26" fmla="*/ 1057 w 1686"/>
                <a:gd name="T27" fmla="*/ 1353 h 1604"/>
                <a:gd name="T28" fmla="*/ 1145 w 1686"/>
                <a:gd name="T29" fmla="*/ 1323 h 1604"/>
                <a:gd name="T30" fmla="*/ 1173 w 1686"/>
                <a:gd name="T31" fmla="*/ 1360 h 1604"/>
                <a:gd name="T32" fmla="*/ 1264 w 1686"/>
                <a:gd name="T33" fmla="*/ 1326 h 1604"/>
                <a:gd name="T34" fmla="*/ 1389 w 1686"/>
                <a:gd name="T35" fmla="*/ 1247 h 1604"/>
                <a:gd name="T36" fmla="*/ 1281 w 1686"/>
                <a:gd name="T37" fmla="*/ 1338 h 1604"/>
                <a:gd name="T38" fmla="*/ 849 w 1686"/>
                <a:gd name="T39" fmla="*/ 1250 h 1604"/>
                <a:gd name="T40" fmla="*/ 962 w 1686"/>
                <a:gd name="T41" fmla="*/ 1284 h 1604"/>
                <a:gd name="T42" fmla="*/ 1001 w 1686"/>
                <a:gd name="T43" fmla="*/ 1293 h 1604"/>
                <a:gd name="T44" fmla="*/ 1018 w 1686"/>
                <a:gd name="T45" fmla="*/ 1165 h 1604"/>
                <a:gd name="T46" fmla="*/ 1018 w 1686"/>
                <a:gd name="T47" fmla="*/ 1282 h 1604"/>
                <a:gd name="T48" fmla="*/ 1438 w 1686"/>
                <a:gd name="T49" fmla="*/ 1191 h 1604"/>
                <a:gd name="T50" fmla="*/ 1519 w 1686"/>
                <a:gd name="T51" fmla="*/ 1065 h 1604"/>
                <a:gd name="T52" fmla="*/ 1449 w 1686"/>
                <a:gd name="T53" fmla="*/ 1194 h 1604"/>
                <a:gd name="T54" fmla="*/ 769 w 1686"/>
                <a:gd name="T55" fmla="*/ 1044 h 1604"/>
                <a:gd name="T56" fmla="*/ 807 w 1686"/>
                <a:gd name="T57" fmla="*/ 1033 h 1604"/>
                <a:gd name="T58" fmla="*/ 811 w 1686"/>
                <a:gd name="T59" fmla="*/ 1160 h 1604"/>
                <a:gd name="T60" fmla="*/ 1028 w 1686"/>
                <a:gd name="T61" fmla="*/ 1058 h 1604"/>
                <a:gd name="T62" fmla="*/ 1036 w 1686"/>
                <a:gd name="T63" fmla="*/ 940 h 1604"/>
                <a:gd name="T64" fmla="*/ 1563 w 1686"/>
                <a:gd name="T65" fmla="*/ 1001 h 1604"/>
                <a:gd name="T66" fmla="*/ 1590 w 1686"/>
                <a:gd name="T67" fmla="*/ 874 h 1604"/>
                <a:gd name="T68" fmla="*/ 1579 w 1686"/>
                <a:gd name="T69" fmla="*/ 991 h 1604"/>
                <a:gd name="T70" fmla="*/ 813 w 1686"/>
                <a:gd name="T71" fmla="*/ 943 h 1604"/>
                <a:gd name="T72" fmla="*/ 920 w 1686"/>
                <a:gd name="T73" fmla="*/ 875 h 1604"/>
                <a:gd name="T74" fmla="*/ 928 w 1686"/>
                <a:gd name="T75" fmla="*/ 913 h 1604"/>
                <a:gd name="T76" fmla="*/ 840 w 1686"/>
                <a:gd name="T77" fmla="*/ 942 h 1604"/>
                <a:gd name="T78" fmla="*/ 1633 w 1686"/>
                <a:gd name="T79" fmla="*/ 790 h 1604"/>
                <a:gd name="T80" fmla="*/ 1658 w 1686"/>
                <a:gd name="T81" fmla="*/ 643 h 1604"/>
                <a:gd name="T82" fmla="*/ 1637 w 1686"/>
                <a:gd name="T83" fmla="*/ 791 h 1604"/>
                <a:gd name="T84" fmla="*/ 1646 w 1686"/>
                <a:gd name="T85" fmla="*/ 549 h 1604"/>
                <a:gd name="T86" fmla="*/ 1667 w 1686"/>
                <a:gd name="T87" fmla="*/ 419 h 1604"/>
                <a:gd name="T88" fmla="*/ 1686 w 1686"/>
                <a:gd name="T89" fmla="*/ 454 h 1604"/>
                <a:gd name="T90" fmla="*/ 1660 w 1686"/>
                <a:gd name="T91" fmla="*/ 345 h 1604"/>
                <a:gd name="T92" fmla="*/ 1635 w 1686"/>
                <a:gd name="T93" fmla="*/ 198 h 1604"/>
                <a:gd name="T94" fmla="*/ 1663 w 1686"/>
                <a:gd name="T95" fmla="*/ 345 h 1604"/>
                <a:gd name="T96" fmla="*/ 1593 w 1686"/>
                <a:gd name="T97" fmla="*/ 113 h 1604"/>
                <a:gd name="T98" fmla="*/ 1549 w 1686"/>
                <a:gd name="T99" fmla="*/ 1 h 1604"/>
                <a:gd name="T100" fmla="*/ 1617 w 1686"/>
                <a:gd name="T101" fmla="*/ 125 h 16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686" h="1604">
                  <a:moveTo>
                    <a:pt x="443" y="1604"/>
                  </a:moveTo>
                  <a:cubicBezTo>
                    <a:pt x="433" y="1604"/>
                    <a:pt x="425" y="1596"/>
                    <a:pt x="425" y="1586"/>
                  </a:cubicBezTo>
                  <a:cubicBezTo>
                    <a:pt x="424" y="1575"/>
                    <a:pt x="433" y="1567"/>
                    <a:pt x="443" y="1567"/>
                  </a:cubicBezTo>
                  <a:cubicBezTo>
                    <a:pt x="479" y="1566"/>
                    <a:pt x="516" y="1563"/>
                    <a:pt x="552" y="1557"/>
                  </a:cubicBezTo>
                  <a:cubicBezTo>
                    <a:pt x="562" y="1555"/>
                    <a:pt x="571" y="1562"/>
                    <a:pt x="573" y="1572"/>
                  </a:cubicBezTo>
                  <a:cubicBezTo>
                    <a:pt x="575" y="1583"/>
                    <a:pt x="568" y="1592"/>
                    <a:pt x="558" y="1594"/>
                  </a:cubicBezTo>
                  <a:cubicBezTo>
                    <a:pt x="520" y="1600"/>
                    <a:pt x="482" y="1603"/>
                    <a:pt x="444" y="1604"/>
                  </a:cubicBezTo>
                  <a:lnTo>
                    <a:pt x="443" y="1604"/>
                  </a:lnTo>
                  <a:close/>
                  <a:moveTo>
                    <a:pt x="331" y="1599"/>
                  </a:moveTo>
                  <a:cubicBezTo>
                    <a:pt x="331" y="1599"/>
                    <a:pt x="330" y="1598"/>
                    <a:pt x="329" y="1598"/>
                  </a:cubicBezTo>
                  <a:cubicBezTo>
                    <a:pt x="291" y="1594"/>
                    <a:pt x="253" y="1586"/>
                    <a:pt x="217" y="1577"/>
                  </a:cubicBezTo>
                  <a:cubicBezTo>
                    <a:pt x="207" y="1574"/>
                    <a:pt x="201" y="1564"/>
                    <a:pt x="204" y="1554"/>
                  </a:cubicBezTo>
                  <a:cubicBezTo>
                    <a:pt x="206" y="1544"/>
                    <a:pt x="217" y="1538"/>
                    <a:pt x="227" y="1541"/>
                  </a:cubicBezTo>
                  <a:cubicBezTo>
                    <a:pt x="261" y="1550"/>
                    <a:pt x="297" y="1557"/>
                    <a:pt x="334" y="1561"/>
                  </a:cubicBezTo>
                  <a:cubicBezTo>
                    <a:pt x="344" y="1563"/>
                    <a:pt x="351" y="1572"/>
                    <a:pt x="350" y="1582"/>
                  </a:cubicBezTo>
                  <a:cubicBezTo>
                    <a:pt x="349" y="1592"/>
                    <a:pt x="341" y="1599"/>
                    <a:pt x="331" y="1599"/>
                  </a:cubicBezTo>
                  <a:close/>
                  <a:moveTo>
                    <a:pt x="664" y="1568"/>
                  </a:moveTo>
                  <a:cubicBezTo>
                    <a:pt x="656" y="1568"/>
                    <a:pt x="648" y="1563"/>
                    <a:pt x="646" y="1555"/>
                  </a:cubicBezTo>
                  <a:cubicBezTo>
                    <a:pt x="643" y="1545"/>
                    <a:pt x="648" y="1535"/>
                    <a:pt x="658" y="1532"/>
                  </a:cubicBezTo>
                  <a:cubicBezTo>
                    <a:pt x="693" y="1521"/>
                    <a:pt x="727" y="1507"/>
                    <a:pt x="759" y="1491"/>
                  </a:cubicBezTo>
                  <a:cubicBezTo>
                    <a:pt x="768" y="1486"/>
                    <a:pt x="779" y="1489"/>
                    <a:pt x="784" y="1499"/>
                  </a:cubicBezTo>
                  <a:cubicBezTo>
                    <a:pt x="789" y="1508"/>
                    <a:pt x="785" y="1519"/>
                    <a:pt x="776" y="1524"/>
                  </a:cubicBezTo>
                  <a:cubicBezTo>
                    <a:pt x="743" y="1541"/>
                    <a:pt x="707" y="1556"/>
                    <a:pt x="669" y="1567"/>
                  </a:cubicBezTo>
                  <a:cubicBezTo>
                    <a:pt x="667" y="1568"/>
                    <a:pt x="666" y="1568"/>
                    <a:pt x="664" y="1568"/>
                  </a:cubicBezTo>
                  <a:close/>
                  <a:moveTo>
                    <a:pt x="117" y="1539"/>
                  </a:moveTo>
                  <a:cubicBezTo>
                    <a:pt x="114" y="1539"/>
                    <a:pt x="111" y="1538"/>
                    <a:pt x="109" y="1537"/>
                  </a:cubicBezTo>
                  <a:cubicBezTo>
                    <a:pt x="72" y="1520"/>
                    <a:pt x="39" y="1500"/>
                    <a:pt x="9" y="1477"/>
                  </a:cubicBezTo>
                  <a:cubicBezTo>
                    <a:pt x="1" y="1471"/>
                    <a:pt x="0" y="1459"/>
                    <a:pt x="6" y="1451"/>
                  </a:cubicBezTo>
                  <a:cubicBezTo>
                    <a:pt x="12" y="1443"/>
                    <a:pt x="24" y="1441"/>
                    <a:pt x="32" y="1448"/>
                  </a:cubicBezTo>
                  <a:cubicBezTo>
                    <a:pt x="60" y="1469"/>
                    <a:pt x="91" y="1487"/>
                    <a:pt x="125" y="1503"/>
                  </a:cubicBezTo>
                  <a:cubicBezTo>
                    <a:pt x="134" y="1508"/>
                    <a:pt x="138" y="1519"/>
                    <a:pt x="133" y="1528"/>
                  </a:cubicBezTo>
                  <a:cubicBezTo>
                    <a:pt x="130" y="1535"/>
                    <a:pt x="124" y="1539"/>
                    <a:pt x="117" y="1539"/>
                  </a:cubicBezTo>
                  <a:close/>
                  <a:moveTo>
                    <a:pt x="861" y="1466"/>
                  </a:moveTo>
                  <a:cubicBezTo>
                    <a:pt x="856" y="1466"/>
                    <a:pt x="850" y="1463"/>
                    <a:pt x="847" y="1459"/>
                  </a:cubicBezTo>
                  <a:cubicBezTo>
                    <a:pt x="840" y="1451"/>
                    <a:pt x="842" y="1439"/>
                    <a:pt x="850" y="1432"/>
                  </a:cubicBezTo>
                  <a:cubicBezTo>
                    <a:pt x="879" y="1410"/>
                    <a:pt x="905" y="1384"/>
                    <a:pt x="927" y="1357"/>
                  </a:cubicBezTo>
                  <a:cubicBezTo>
                    <a:pt x="933" y="1349"/>
                    <a:pt x="945" y="1348"/>
                    <a:pt x="953" y="1354"/>
                  </a:cubicBezTo>
                  <a:cubicBezTo>
                    <a:pt x="961" y="1361"/>
                    <a:pt x="962" y="1373"/>
                    <a:pt x="956" y="1381"/>
                  </a:cubicBezTo>
                  <a:cubicBezTo>
                    <a:pt x="932" y="1410"/>
                    <a:pt x="904" y="1437"/>
                    <a:pt x="873" y="1462"/>
                  </a:cubicBezTo>
                  <a:cubicBezTo>
                    <a:pt x="870" y="1464"/>
                    <a:pt x="866" y="1466"/>
                    <a:pt x="861" y="1466"/>
                  </a:cubicBezTo>
                  <a:close/>
                  <a:moveTo>
                    <a:pt x="1143" y="1361"/>
                  </a:moveTo>
                  <a:cubicBezTo>
                    <a:pt x="1115" y="1361"/>
                    <a:pt x="1086" y="1358"/>
                    <a:pt x="1057" y="1353"/>
                  </a:cubicBezTo>
                  <a:cubicBezTo>
                    <a:pt x="1047" y="1351"/>
                    <a:pt x="1040" y="1341"/>
                    <a:pt x="1042" y="1331"/>
                  </a:cubicBezTo>
                  <a:cubicBezTo>
                    <a:pt x="1044" y="1321"/>
                    <a:pt x="1054" y="1314"/>
                    <a:pt x="1064" y="1316"/>
                  </a:cubicBezTo>
                  <a:cubicBezTo>
                    <a:pt x="1091" y="1321"/>
                    <a:pt x="1117" y="1323"/>
                    <a:pt x="1145" y="1323"/>
                  </a:cubicBezTo>
                  <a:cubicBezTo>
                    <a:pt x="1153" y="1323"/>
                    <a:pt x="1162" y="1323"/>
                    <a:pt x="1171" y="1322"/>
                  </a:cubicBezTo>
                  <a:cubicBezTo>
                    <a:pt x="1182" y="1322"/>
                    <a:pt x="1190" y="1330"/>
                    <a:pt x="1191" y="1340"/>
                  </a:cubicBezTo>
                  <a:cubicBezTo>
                    <a:pt x="1191" y="1350"/>
                    <a:pt x="1183" y="1359"/>
                    <a:pt x="1173" y="1360"/>
                  </a:cubicBezTo>
                  <a:cubicBezTo>
                    <a:pt x="1163" y="1360"/>
                    <a:pt x="1154" y="1361"/>
                    <a:pt x="1143" y="1361"/>
                  </a:cubicBezTo>
                  <a:close/>
                  <a:moveTo>
                    <a:pt x="1281" y="1338"/>
                  </a:moveTo>
                  <a:cubicBezTo>
                    <a:pt x="1274" y="1338"/>
                    <a:pt x="1267" y="1333"/>
                    <a:pt x="1264" y="1326"/>
                  </a:cubicBezTo>
                  <a:cubicBezTo>
                    <a:pt x="1260" y="1316"/>
                    <a:pt x="1265" y="1305"/>
                    <a:pt x="1275" y="1302"/>
                  </a:cubicBezTo>
                  <a:cubicBezTo>
                    <a:pt x="1305" y="1290"/>
                    <a:pt x="1335" y="1272"/>
                    <a:pt x="1363" y="1246"/>
                  </a:cubicBezTo>
                  <a:cubicBezTo>
                    <a:pt x="1371" y="1239"/>
                    <a:pt x="1383" y="1240"/>
                    <a:pt x="1389" y="1247"/>
                  </a:cubicBezTo>
                  <a:cubicBezTo>
                    <a:pt x="1396" y="1255"/>
                    <a:pt x="1396" y="1267"/>
                    <a:pt x="1388" y="1274"/>
                  </a:cubicBezTo>
                  <a:cubicBezTo>
                    <a:pt x="1356" y="1303"/>
                    <a:pt x="1322" y="1324"/>
                    <a:pt x="1288" y="1337"/>
                  </a:cubicBezTo>
                  <a:cubicBezTo>
                    <a:pt x="1286" y="1337"/>
                    <a:pt x="1284" y="1338"/>
                    <a:pt x="1281" y="1338"/>
                  </a:cubicBezTo>
                  <a:close/>
                  <a:moveTo>
                    <a:pt x="954" y="1320"/>
                  </a:moveTo>
                  <a:cubicBezTo>
                    <a:pt x="951" y="1320"/>
                    <a:pt x="949" y="1319"/>
                    <a:pt x="946" y="1318"/>
                  </a:cubicBezTo>
                  <a:cubicBezTo>
                    <a:pt x="908" y="1300"/>
                    <a:pt x="875" y="1277"/>
                    <a:pt x="849" y="1250"/>
                  </a:cubicBezTo>
                  <a:cubicBezTo>
                    <a:pt x="842" y="1243"/>
                    <a:pt x="842" y="1231"/>
                    <a:pt x="849" y="1224"/>
                  </a:cubicBezTo>
                  <a:cubicBezTo>
                    <a:pt x="857" y="1217"/>
                    <a:pt x="869" y="1217"/>
                    <a:pt x="876" y="1224"/>
                  </a:cubicBezTo>
                  <a:cubicBezTo>
                    <a:pt x="899" y="1248"/>
                    <a:pt x="928" y="1268"/>
                    <a:pt x="962" y="1284"/>
                  </a:cubicBezTo>
                  <a:cubicBezTo>
                    <a:pt x="971" y="1288"/>
                    <a:pt x="975" y="1300"/>
                    <a:pt x="971" y="1309"/>
                  </a:cubicBezTo>
                  <a:cubicBezTo>
                    <a:pt x="968" y="1316"/>
                    <a:pt x="961" y="1320"/>
                    <a:pt x="954" y="1320"/>
                  </a:cubicBezTo>
                  <a:close/>
                  <a:moveTo>
                    <a:pt x="1001" y="1293"/>
                  </a:moveTo>
                  <a:cubicBezTo>
                    <a:pt x="998" y="1293"/>
                    <a:pt x="995" y="1292"/>
                    <a:pt x="993" y="1291"/>
                  </a:cubicBezTo>
                  <a:cubicBezTo>
                    <a:pt x="983" y="1287"/>
                    <a:pt x="979" y="1276"/>
                    <a:pt x="984" y="1266"/>
                  </a:cubicBezTo>
                  <a:cubicBezTo>
                    <a:pt x="999" y="1234"/>
                    <a:pt x="1010" y="1200"/>
                    <a:pt x="1018" y="1165"/>
                  </a:cubicBezTo>
                  <a:cubicBezTo>
                    <a:pt x="1020" y="1154"/>
                    <a:pt x="1030" y="1148"/>
                    <a:pt x="1040" y="1150"/>
                  </a:cubicBezTo>
                  <a:cubicBezTo>
                    <a:pt x="1050" y="1152"/>
                    <a:pt x="1057" y="1162"/>
                    <a:pt x="1054" y="1172"/>
                  </a:cubicBezTo>
                  <a:cubicBezTo>
                    <a:pt x="1046" y="1211"/>
                    <a:pt x="1034" y="1248"/>
                    <a:pt x="1018" y="1282"/>
                  </a:cubicBezTo>
                  <a:cubicBezTo>
                    <a:pt x="1014" y="1289"/>
                    <a:pt x="1008" y="1293"/>
                    <a:pt x="1001" y="1293"/>
                  </a:cubicBezTo>
                  <a:close/>
                  <a:moveTo>
                    <a:pt x="1449" y="1194"/>
                  </a:moveTo>
                  <a:cubicBezTo>
                    <a:pt x="1445" y="1194"/>
                    <a:pt x="1442" y="1193"/>
                    <a:pt x="1438" y="1191"/>
                  </a:cubicBezTo>
                  <a:cubicBezTo>
                    <a:pt x="1430" y="1185"/>
                    <a:pt x="1428" y="1173"/>
                    <a:pt x="1434" y="1165"/>
                  </a:cubicBezTo>
                  <a:cubicBezTo>
                    <a:pt x="1453" y="1139"/>
                    <a:pt x="1472" y="1108"/>
                    <a:pt x="1493" y="1072"/>
                  </a:cubicBezTo>
                  <a:cubicBezTo>
                    <a:pt x="1498" y="1063"/>
                    <a:pt x="1510" y="1060"/>
                    <a:pt x="1519" y="1065"/>
                  </a:cubicBezTo>
                  <a:cubicBezTo>
                    <a:pt x="1528" y="1070"/>
                    <a:pt x="1531" y="1081"/>
                    <a:pt x="1526" y="1090"/>
                  </a:cubicBezTo>
                  <a:cubicBezTo>
                    <a:pt x="1504" y="1128"/>
                    <a:pt x="1484" y="1160"/>
                    <a:pt x="1464" y="1187"/>
                  </a:cubicBezTo>
                  <a:cubicBezTo>
                    <a:pt x="1461" y="1192"/>
                    <a:pt x="1455" y="1194"/>
                    <a:pt x="1449" y="1194"/>
                  </a:cubicBezTo>
                  <a:close/>
                  <a:moveTo>
                    <a:pt x="805" y="1161"/>
                  </a:moveTo>
                  <a:cubicBezTo>
                    <a:pt x="797" y="1161"/>
                    <a:pt x="790" y="1156"/>
                    <a:pt x="787" y="1148"/>
                  </a:cubicBezTo>
                  <a:cubicBezTo>
                    <a:pt x="776" y="1114"/>
                    <a:pt x="769" y="1078"/>
                    <a:pt x="769" y="1044"/>
                  </a:cubicBezTo>
                  <a:cubicBezTo>
                    <a:pt x="769" y="1040"/>
                    <a:pt x="769" y="1035"/>
                    <a:pt x="770" y="1031"/>
                  </a:cubicBezTo>
                  <a:cubicBezTo>
                    <a:pt x="770" y="1021"/>
                    <a:pt x="779" y="1013"/>
                    <a:pt x="789" y="1014"/>
                  </a:cubicBezTo>
                  <a:cubicBezTo>
                    <a:pt x="800" y="1014"/>
                    <a:pt x="807" y="1023"/>
                    <a:pt x="807" y="1033"/>
                  </a:cubicBezTo>
                  <a:cubicBezTo>
                    <a:pt x="807" y="1037"/>
                    <a:pt x="807" y="1040"/>
                    <a:pt x="807" y="1044"/>
                  </a:cubicBezTo>
                  <a:cubicBezTo>
                    <a:pt x="807" y="1074"/>
                    <a:pt x="812" y="1106"/>
                    <a:pt x="823" y="1136"/>
                  </a:cubicBezTo>
                  <a:cubicBezTo>
                    <a:pt x="826" y="1146"/>
                    <a:pt x="821" y="1157"/>
                    <a:pt x="811" y="1160"/>
                  </a:cubicBezTo>
                  <a:cubicBezTo>
                    <a:pt x="809" y="1161"/>
                    <a:pt x="807" y="1161"/>
                    <a:pt x="805" y="1161"/>
                  </a:cubicBezTo>
                  <a:close/>
                  <a:moveTo>
                    <a:pt x="1047" y="1076"/>
                  </a:moveTo>
                  <a:cubicBezTo>
                    <a:pt x="1037" y="1076"/>
                    <a:pt x="1028" y="1068"/>
                    <a:pt x="1028" y="1058"/>
                  </a:cubicBezTo>
                  <a:cubicBezTo>
                    <a:pt x="1026" y="1017"/>
                    <a:pt x="1018" y="983"/>
                    <a:pt x="1004" y="959"/>
                  </a:cubicBezTo>
                  <a:cubicBezTo>
                    <a:pt x="999" y="950"/>
                    <a:pt x="1002" y="939"/>
                    <a:pt x="1011" y="933"/>
                  </a:cubicBezTo>
                  <a:cubicBezTo>
                    <a:pt x="1020" y="928"/>
                    <a:pt x="1031" y="931"/>
                    <a:pt x="1036" y="940"/>
                  </a:cubicBezTo>
                  <a:cubicBezTo>
                    <a:pt x="1054" y="970"/>
                    <a:pt x="1064" y="1009"/>
                    <a:pt x="1065" y="1057"/>
                  </a:cubicBezTo>
                  <a:cubicBezTo>
                    <a:pt x="1066" y="1067"/>
                    <a:pt x="1058" y="1076"/>
                    <a:pt x="1047" y="1076"/>
                  </a:cubicBezTo>
                  <a:close/>
                  <a:moveTo>
                    <a:pt x="1563" y="1001"/>
                  </a:moveTo>
                  <a:cubicBezTo>
                    <a:pt x="1560" y="1001"/>
                    <a:pt x="1557" y="1001"/>
                    <a:pt x="1554" y="999"/>
                  </a:cubicBezTo>
                  <a:cubicBezTo>
                    <a:pt x="1545" y="994"/>
                    <a:pt x="1542" y="983"/>
                    <a:pt x="1546" y="974"/>
                  </a:cubicBezTo>
                  <a:cubicBezTo>
                    <a:pt x="1563" y="943"/>
                    <a:pt x="1577" y="910"/>
                    <a:pt x="1590" y="874"/>
                  </a:cubicBezTo>
                  <a:cubicBezTo>
                    <a:pt x="1593" y="864"/>
                    <a:pt x="1604" y="859"/>
                    <a:pt x="1613" y="862"/>
                  </a:cubicBezTo>
                  <a:cubicBezTo>
                    <a:pt x="1623" y="866"/>
                    <a:pt x="1628" y="876"/>
                    <a:pt x="1625" y="886"/>
                  </a:cubicBezTo>
                  <a:cubicBezTo>
                    <a:pt x="1612" y="924"/>
                    <a:pt x="1597" y="959"/>
                    <a:pt x="1579" y="991"/>
                  </a:cubicBezTo>
                  <a:cubicBezTo>
                    <a:pt x="1576" y="998"/>
                    <a:pt x="1570" y="1001"/>
                    <a:pt x="1563" y="1001"/>
                  </a:cubicBezTo>
                  <a:close/>
                  <a:moveTo>
                    <a:pt x="826" y="948"/>
                  </a:moveTo>
                  <a:cubicBezTo>
                    <a:pt x="821" y="948"/>
                    <a:pt x="817" y="946"/>
                    <a:pt x="813" y="943"/>
                  </a:cubicBezTo>
                  <a:cubicBezTo>
                    <a:pt x="806" y="936"/>
                    <a:pt x="805" y="924"/>
                    <a:pt x="813" y="916"/>
                  </a:cubicBezTo>
                  <a:cubicBezTo>
                    <a:pt x="834" y="895"/>
                    <a:pt x="861" y="881"/>
                    <a:pt x="894" y="877"/>
                  </a:cubicBezTo>
                  <a:cubicBezTo>
                    <a:pt x="903" y="876"/>
                    <a:pt x="912" y="875"/>
                    <a:pt x="920" y="875"/>
                  </a:cubicBezTo>
                  <a:cubicBezTo>
                    <a:pt x="930" y="876"/>
                    <a:pt x="930" y="876"/>
                    <a:pt x="930" y="876"/>
                  </a:cubicBezTo>
                  <a:cubicBezTo>
                    <a:pt x="940" y="876"/>
                    <a:pt x="948" y="885"/>
                    <a:pt x="947" y="895"/>
                  </a:cubicBezTo>
                  <a:cubicBezTo>
                    <a:pt x="947" y="905"/>
                    <a:pt x="938" y="914"/>
                    <a:pt x="928" y="913"/>
                  </a:cubicBezTo>
                  <a:cubicBezTo>
                    <a:pt x="920" y="913"/>
                    <a:pt x="920" y="913"/>
                    <a:pt x="920" y="913"/>
                  </a:cubicBezTo>
                  <a:cubicBezTo>
                    <a:pt x="913" y="913"/>
                    <a:pt x="906" y="913"/>
                    <a:pt x="899" y="914"/>
                  </a:cubicBezTo>
                  <a:cubicBezTo>
                    <a:pt x="874" y="917"/>
                    <a:pt x="855" y="927"/>
                    <a:pt x="840" y="942"/>
                  </a:cubicBezTo>
                  <a:cubicBezTo>
                    <a:pt x="836" y="946"/>
                    <a:pt x="831" y="948"/>
                    <a:pt x="826" y="948"/>
                  </a:cubicBezTo>
                  <a:close/>
                  <a:moveTo>
                    <a:pt x="1637" y="791"/>
                  </a:moveTo>
                  <a:cubicBezTo>
                    <a:pt x="1636" y="791"/>
                    <a:pt x="1635" y="791"/>
                    <a:pt x="1633" y="790"/>
                  </a:cubicBezTo>
                  <a:cubicBezTo>
                    <a:pt x="1623" y="788"/>
                    <a:pt x="1617" y="778"/>
                    <a:pt x="1619" y="768"/>
                  </a:cubicBezTo>
                  <a:cubicBezTo>
                    <a:pt x="1626" y="734"/>
                    <a:pt x="1632" y="697"/>
                    <a:pt x="1637" y="660"/>
                  </a:cubicBezTo>
                  <a:cubicBezTo>
                    <a:pt x="1638" y="649"/>
                    <a:pt x="1648" y="642"/>
                    <a:pt x="1658" y="643"/>
                  </a:cubicBezTo>
                  <a:cubicBezTo>
                    <a:pt x="1668" y="644"/>
                    <a:pt x="1675" y="654"/>
                    <a:pt x="1674" y="664"/>
                  </a:cubicBezTo>
                  <a:cubicBezTo>
                    <a:pt x="1669" y="703"/>
                    <a:pt x="1663" y="741"/>
                    <a:pt x="1655" y="776"/>
                  </a:cubicBezTo>
                  <a:cubicBezTo>
                    <a:pt x="1654" y="785"/>
                    <a:pt x="1646" y="791"/>
                    <a:pt x="1637" y="791"/>
                  </a:cubicBezTo>
                  <a:close/>
                  <a:moveTo>
                    <a:pt x="1665" y="569"/>
                  </a:moveTo>
                  <a:cubicBezTo>
                    <a:pt x="1664" y="569"/>
                    <a:pt x="1664" y="569"/>
                    <a:pt x="1664" y="569"/>
                  </a:cubicBezTo>
                  <a:cubicBezTo>
                    <a:pt x="1654" y="568"/>
                    <a:pt x="1646" y="559"/>
                    <a:pt x="1646" y="549"/>
                  </a:cubicBezTo>
                  <a:cubicBezTo>
                    <a:pt x="1648" y="517"/>
                    <a:pt x="1648" y="486"/>
                    <a:pt x="1648" y="454"/>
                  </a:cubicBezTo>
                  <a:cubicBezTo>
                    <a:pt x="1648" y="438"/>
                    <a:pt x="1648" y="438"/>
                    <a:pt x="1648" y="438"/>
                  </a:cubicBezTo>
                  <a:cubicBezTo>
                    <a:pt x="1648" y="428"/>
                    <a:pt x="1656" y="420"/>
                    <a:pt x="1667" y="419"/>
                  </a:cubicBezTo>
                  <a:cubicBezTo>
                    <a:pt x="1667" y="419"/>
                    <a:pt x="1667" y="419"/>
                    <a:pt x="1667" y="419"/>
                  </a:cubicBezTo>
                  <a:cubicBezTo>
                    <a:pt x="1677" y="419"/>
                    <a:pt x="1685" y="428"/>
                    <a:pt x="1685" y="438"/>
                  </a:cubicBezTo>
                  <a:cubicBezTo>
                    <a:pt x="1686" y="454"/>
                    <a:pt x="1686" y="454"/>
                    <a:pt x="1686" y="454"/>
                  </a:cubicBezTo>
                  <a:cubicBezTo>
                    <a:pt x="1686" y="486"/>
                    <a:pt x="1685" y="519"/>
                    <a:pt x="1683" y="551"/>
                  </a:cubicBezTo>
                  <a:cubicBezTo>
                    <a:pt x="1683" y="561"/>
                    <a:pt x="1675" y="569"/>
                    <a:pt x="1665" y="569"/>
                  </a:cubicBezTo>
                  <a:close/>
                  <a:moveTo>
                    <a:pt x="1660" y="345"/>
                  </a:moveTo>
                  <a:cubicBezTo>
                    <a:pt x="1651" y="345"/>
                    <a:pt x="1643" y="338"/>
                    <a:pt x="1641" y="329"/>
                  </a:cubicBezTo>
                  <a:cubicBezTo>
                    <a:pt x="1638" y="309"/>
                    <a:pt x="1631" y="267"/>
                    <a:pt x="1621" y="220"/>
                  </a:cubicBezTo>
                  <a:cubicBezTo>
                    <a:pt x="1619" y="210"/>
                    <a:pt x="1625" y="200"/>
                    <a:pt x="1635" y="198"/>
                  </a:cubicBezTo>
                  <a:cubicBezTo>
                    <a:pt x="1645" y="196"/>
                    <a:pt x="1655" y="202"/>
                    <a:pt x="1657" y="212"/>
                  </a:cubicBezTo>
                  <a:cubicBezTo>
                    <a:pt x="1668" y="260"/>
                    <a:pt x="1675" y="302"/>
                    <a:pt x="1678" y="323"/>
                  </a:cubicBezTo>
                  <a:cubicBezTo>
                    <a:pt x="1680" y="334"/>
                    <a:pt x="1673" y="343"/>
                    <a:pt x="1663" y="345"/>
                  </a:cubicBezTo>
                  <a:cubicBezTo>
                    <a:pt x="1662" y="345"/>
                    <a:pt x="1661" y="345"/>
                    <a:pt x="1660" y="345"/>
                  </a:cubicBezTo>
                  <a:close/>
                  <a:moveTo>
                    <a:pt x="1611" y="126"/>
                  </a:moveTo>
                  <a:cubicBezTo>
                    <a:pt x="1603" y="126"/>
                    <a:pt x="1596" y="121"/>
                    <a:pt x="1593" y="113"/>
                  </a:cubicBezTo>
                  <a:cubicBezTo>
                    <a:pt x="1570" y="43"/>
                    <a:pt x="1555" y="37"/>
                    <a:pt x="1555" y="37"/>
                  </a:cubicBezTo>
                  <a:cubicBezTo>
                    <a:pt x="1545" y="39"/>
                    <a:pt x="1535" y="32"/>
                    <a:pt x="1534" y="22"/>
                  </a:cubicBezTo>
                  <a:cubicBezTo>
                    <a:pt x="1532" y="12"/>
                    <a:pt x="1539" y="2"/>
                    <a:pt x="1549" y="1"/>
                  </a:cubicBezTo>
                  <a:cubicBezTo>
                    <a:pt x="1550" y="0"/>
                    <a:pt x="1554" y="0"/>
                    <a:pt x="1555" y="0"/>
                  </a:cubicBezTo>
                  <a:cubicBezTo>
                    <a:pt x="1583" y="0"/>
                    <a:pt x="1606" y="31"/>
                    <a:pt x="1629" y="102"/>
                  </a:cubicBezTo>
                  <a:cubicBezTo>
                    <a:pt x="1632" y="111"/>
                    <a:pt x="1626" y="122"/>
                    <a:pt x="1617" y="125"/>
                  </a:cubicBezTo>
                  <a:cubicBezTo>
                    <a:pt x="1615" y="126"/>
                    <a:pt x="1613" y="126"/>
                    <a:pt x="1611" y="126"/>
                  </a:cubicBezTo>
                  <a:close/>
                </a:path>
              </a:pathLst>
            </a:custGeom>
            <a:solidFill>
              <a:srgbClr val="5BA6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4" name="Freeform 232">
              <a:extLst>
                <a:ext uri="{FF2B5EF4-FFF2-40B4-BE49-F238E27FC236}">
                  <a16:creationId xmlns:a16="http://schemas.microsoft.com/office/drawing/2014/main" id="{1BBCAFF3-0B09-421F-8E35-8A492D06CA2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31" y="1181"/>
              <a:ext cx="784" cy="813"/>
            </a:xfrm>
            <a:custGeom>
              <a:avLst/>
              <a:gdLst>
                <a:gd name="T0" fmla="*/ 783 w 1694"/>
                <a:gd name="T1" fmla="*/ 1720 h 1757"/>
                <a:gd name="T2" fmla="*/ 899 w 1694"/>
                <a:gd name="T3" fmla="*/ 1742 h 1757"/>
                <a:gd name="T4" fmla="*/ 672 w 1694"/>
                <a:gd name="T5" fmla="*/ 1754 h 1757"/>
                <a:gd name="T6" fmla="*/ 546 w 1694"/>
                <a:gd name="T7" fmla="*/ 1703 h 1757"/>
                <a:gd name="T8" fmla="*/ 691 w 1694"/>
                <a:gd name="T9" fmla="*/ 1738 h 1757"/>
                <a:gd name="T10" fmla="*/ 986 w 1694"/>
                <a:gd name="T11" fmla="*/ 1702 h 1757"/>
                <a:gd name="T12" fmla="*/ 1127 w 1694"/>
                <a:gd name="T13" fmla="*/ 1653 h 1757"/>
                <a:gd name="T14" fmla="*/ 1003 w 1694"/>
                <a:gd name="T15" fmla="*/ 1715 h 1757"/>
                <a:gd name="T16" fmla="*/ 367 w 1694"/>
                <a:gd name="T17" fmla="*/ 1596 h 1757"/>
                <a:gd name="T18" fmla="*/ 475 w 1694"/>
                <a:gd name="T19" fmla="*/ 1642 h 1757"/>
                <a:gd name="T20" fmla="*/ 1213 w 1694"/>
                <a:gd name="T21" fmla="*/ 1635 h 1757"/>
                <a:gd name="T22" fmla="*/ 1306 w 1694"/>
                <a:gd name="T23" fmla="*/ 1552 h 1757"/>
                <a:gd name="T24" fmla="*/ 1220 w 1694"/>
                <a:gd name="T25" fmla="*/ 1633 h 1757"/>
                <a:gd name="T26" fmla="*/ 1397 w 1694"/>
                <a:gd name="T27" fmla="*/ 1526 h 1757"/>
                <a:gd name="T28" fmla="*/ 1529 w 1694"/>
                <a:gd name="T29" fmla="*/ 1455 h 1757"/>
                <a:gd name="T30" fmla="*/ 1414 w 1694"/>
                <a:gd name="T31" fmla="*/ 1536 h 1757"/>
                <a:gd name="T32" fmla="*/ 257 w 1694"/>
                <a:gd name="T33" fmla="*/ 1394 h 1757"/>
                <a:gd name="T34" fmla="*/ 331 w 1694"/>
                <a:gd name="T35" fmla="*/ 1485 h 1757"/>
                <a:gd name="T36" fmla="*/ 1611 w 1694"/>
                <a:gd name="T37" fmla="*/ 1430 h 1757"/>
                <a:gd name="T38" fmla="*/ 1664 w 1694"/>
                <a:gd name="T39" fmla="*/ 1362 h 1757"/>
                <a:gd name="T40" fmla="*/ 1620 w 1694"/>
                <a:gd name="T41" fmla="*/ 1427 h 1757"/>
                <a:gd name="T42" fmla="*/ 241 w 1694"/>
                <a:gd name="T43" fmla="*/ 1280 h 1757"/>
                <a:gd name="T44" fmla="*/ 261 w 1694"/>
                <a:gd name="T45" fmla="*/ 1148 h 1757"/>
                <a:gd name="T46" fmla="*/ 278 w 1694"/>
                <a:gd name="T47" fmla="*/ 1277 h 1757"/>
                <a:gd name="T48" fmla="*/ 282 w 1694"/>
                <a:gd name="T49" fmla="*/ 1076 h 1757"/>
                <a:gd name="T50" fmla="*/ 322 w 1694"/>
                <a:gd name="T51" fmla="*/ 950 h 1757"/>
                <a:gd name="T52" fmla="*/ 299 w 1694"/>
                <a:gd name="T53" fmla="*/ 1064 h 1757"/>
                <a:gd name="T54" fmla="*/ 392 w 1694"/>
                <a:gd name="T55" fmla="*/ 885 h 1757"/>
                <a:gd name="T56" fmla="*/ 440 w 1694"/>
                <a:gd name="T57" fmla="*/ 745 h 1757"/>
                <a:gd name="T58" fmla="*/ 402 w 1694"/>
                <a:gd name="T59" fmla="*/ 887 h 1757"/>
                <a:gd name="T60" fmla="*/ 163 w 1694"/>
                <a:gd name="T61" fmla="*/ 813 h 1757"/>
                <a:gd name="T62" fmla="*/ 181 w 1694"/>
                <a:gd name="T63" fmla="*/ 777 h 1757"/>
                <a:gd name="T64" fmla="*/ 281 w 1694"/>
                <a:gd name="T65" fmla="*/ 792 h 1757"/>
                <a:gd name="T66" fmla="*/ 54 w 1694"/>
                <a:gd name="T67" fmla="*/ 756 h 1757"/>
                <a:gd name="T68" fmla="*/ 17 w 1694"/>
                <a:gd name="T69" fmla="*/ 626 h 1757"/>
                <a:gd name="T70" fmla="*/ 83 w 1694"/>
                <a:gd name="T71" fmla="*/ 732 h 1757"/>
                <a:gd name="T72" fmla="*/ 371 w 1694"/>
                <a:gd name="T73" fmla="*/ 738 h 1757"/>
                <a:gd name="T74" fmla="*/ 412 w 1694"/>
                <a:gd name="T75" fmla="*/ 664 h 1757"/>
                <a:gd name="T76" fmla="*/ 380 w 1694"/>
                <a:gd name="T77" fmla="*/ 532 h 1757"/>
                <a:gd name="T78" fmla="*/ 444 w 1694"/>
                <a:gd name="T79" fmla="*/ 634 h 1757"/>
                <a:gd name="T80" fmla="*/ 382 w 1694"/>
                <a:gd name="T81" fmla="*/ 735 h 1757"/>
                <a:gd name="T82" fmla="*/ 518 w 1694"/>
                <a:gd name="T83" fmla="*/ 577 h 1757"/>
                <a:gd name="T84" fmla="*/ 562 w 1694"/>
                <a:gd name="T85" fmla="*/ 455 h 1757"/>
                <a:gd name="T86" fmla="*/ 556 w 1694"/>
                <a:gd name="T87" fmla="*/ 553 h 1757"/>
                <a:gd name="T88" fmla="*/ 31 w 1694"/>
                <a:gd name="T89" fmla="*/ 553 h 1757"/>
                <a:gd name="T90" fmla="*/ 95 w 1694"/>
                <a:gd name="T91" fmla="*/ 435 h 1757"/>
                <a:gd name="T92" fmla="*/ 48 w 1694"/>
                <a:gd name="T93" fmla="*/ 541 h 1757"/>
                <a:gd name="T94" fmla="*/ 306 w 1694"/>
                <a:gd name="T95" fmla="*/ 480 h 1757"/>
                <a:gd name="T96" fmla="*/ 193 w 1694"/>
                <a:gd name="T97" fmla="*/ 427 h 1757"/>
                <a:gd name="T98" fmla="*/ 327 w 1694"/>
                <a:gd name="T99" fmla="*/ 449 h 1757"/>
                <a:gd name="T100" fmla="*/ 608 w 1694"/>
                <a:gd name="T101" fmla="*/ 372 h 1757"/>
                <a:gd name="T102" fmla="*/ 602 w 1694"/>
                <a:gd name="T103" fmla="*/ 241 h 1757"/>
                <a:gd name="T104" fmla="*/ 626 w 1694"/>
                <a:gd name="T105" fmla="*/ 357 h 1757"/>
                <a:gd name="T106" fmla="*/ 624 w 1694"/>
                <a:gd name="T107" fmla="*/ 149 h 1757"/>
                <a:gd name="T108" fmla="*/ 605 w 1694"/>
                <a:gd name="T109" fmla="*/ 31 h 1757"/>
                <a:gd name="T110" fmla="*/ 643 w 1694"/>
                <a:gd name="T111" fmla="*/ 18 h 1757"/>
                <a:gd name="T112" fmla="*/ 643 w 1694"/>
                <a:gd name="T113" fmla="*/ 131 h 17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694" h="1757">
                  <a:moveTo>
                    <a:pt x="784" y="1757"/>
                  </a:moveTo>
                  <a:cubicBezTo>
                    <a:pt x="774" y="1757"/>
                    <a:pt x="766" y="1749"/>
                    <a:pt x="765" y="1740"/>
                  </a:cubicBezTo>
                  <a:cubicBezTo>
                    <a:pt x="765" y="1729"/>
                    <a:pt x="773" y="1720"/>
                    <a:pt x="783" y="1720"/>
                  </a:cubicBezTo>
                  <a:cubicBezTo>
                    <a:pt x="817" y="1718"/>
                    <a:pt x="854" y="1713"/>
                    <a:pt x="891" y="1705"/>
                  </a:cubicBezTo>
                  <a:cubicBezTo>
                    <a:pt x="901" y="1703"/>
                    <a:pt x="911" y="1710"/>
                    <a:pt x="913" y="1720"/>
                  </a:cubicBezTo>
                  <a:cubicBezTo>
                    <a:pt x="915" y="1730"/>
                    <a:pt x="909" y="1740"/>
                    <a:pt x="899" y="1742"/>
                  </a:cubicBezTo>
                  <a:cubicBezTo>
                    <a:pt x="859" y="1750"/>
                    <a:pt x="821" y="1755"/>
                    <a:pt x="785" y="1757"/>
                  </a:cubicBezTo>
                  <a:cubicBezTo>
                    <a:pt x="785" y="1757"/>
                    <a:pt x="784" y="1757"/>
                    <a:pt x="784" y="1757"/>
                  </a:cubicBezTo>
                  <a:close/>
                  <a:moveTo>
                    <a:pt x="672" y="1754"/>
                  </a:moveTo>
                  <a:cubicBezTo>
                    <a:pt x="671" y="1754"/>
                    <a:pt x="671" y="1754"/>
                    <a:pt x="670" y="1754"/>
                  </a:cubicBezTo>
                  <a:cubicBezTo>
                    <a:pt x="630" y="1749"/>
                    <a:pt x="592" y="1740"/>
                    <a:pt x="557" y="1727"/>
                  </a:cubicBezTo>
                  <a:cubicBezTo>
                    <a:pt x="547" y="1723"/>
                    <a:pt x="542" y="1713"/>
                    <a:pt x="546" y="1703"/>
                  </a:cubicBezTo>
                  <a:cubicBezTo>
                    <a:pt x="550" y="1693"/>
                    <a:pt x="561" y="1688"/>
                    <a:pt x="570" y="1692"/>
                  </a:cubicBezTo>
                  <a:cubicBezTo>
                    <a:pt x="603" y="1704"/>
                    <a:pt x="638" y="1712"/>
                    <a:pt x="674" y="1717"/>
                  </a:cubicBezTo>
                  <a:cubicBezTo>
                    <a:pt x="685" y="1718"/>
                    <a:pt x="692" y="1727"/>
                    <a:pt x="691" y="1738"/>
                  </a:cubicBezTo>
                  <a:cubicBezTo>
                    <a:pt x="690" y="1747"/>
                    <a:pt x="681" y="1754"/>
                    <a:pt x="672" y="1754"/>
                  </a:cubicBezTo>
                  <a:close/>
                  <a:moveTo>
                    <a:pt x="1003" y="1715"/>
                  </a:moveTo>
                  <a:cubicBezTo>
                    <a:pt x="995" y="1715"/>
                    <a:pt x="988" y="1710"/>
                    <a:pt x="986" y="1702"/>
                  </a:cubicBezTo>
                  <a:cubicBezTo>
                    <a:pt x="983" y="1692"/>
                    <a:pt x="988" y="1681"/>
                    <a:pt x="998" y="1678"/>
                  </a:cubicBezTo>
                  <a:cubicBezTo>
                    <a:pt x="1031" y="1668"/>
                    <a:pt x="1067" y="1656"/>
                    <a:pt x="1102" y="1642"/>
                  </a:cubicBezTo>
                  <a:cubicBezTo>
                    <a:pt x="1112" y="1638"/>
                    <a:pt x="1123" y="1643"/>
                    <a:pt x="1127" y="1653"/>
                  </a:cubicBezTo>
                  <a:cubicBezTo>
                    <a:pt x="1130" y="1662"/>
                    <a:pt x="1126" y="1673"/>
                    <a:pt x="1116" y="1677"/>
                  </a:cubicBezTo>
                  <a:cubicBezTo>
                    <a:pt x="1079" y="1691"/>
                    <a:pt x="1043" y="1704"/>
                    <a:pt x="1009" y="1714"/>
                  </a:cubicBezTo>
                  <a:cubicBezTo>
                    <a:pt x="1007" y="1715"/>
                    <a:pt x="1005" y="1715"/>
                    <a:pt x="1003" y="1715"/>
                  </a:cubicBezTo>
                  <a:close/>
                  <a:moveTo>
                    <a:pt x="465" y="1676"/>
                  </a:moveTo>
                  <a:cubicBezTo>
                    <a:pt x="461" y="1676"/>
                    <a:pt x="457" y="1675"/>
                    <a:pt x="454" y="1673"/>
                  </a:cubicBezTo>
                  <a:cubicBezTo>
                    <a:pt x="423" y="1652"/>
                    <a:pt x="394" y="1626"/>
                    <a:pt x="367" y="1596"/>
                  </a:cubicBezTo>
                  <a:cubicBezTo>
                    <a:pt x="360" y="1589"/>
                    <a:pt x="361" y="1577"/>
                    <a:pt x="368" y="1570"/>
                  </a:cubicBezTo>
                  <a:cubicBezTo>
                    <a:pt x="376" y="1563"/>
                    <a:pt x="388" y="1564"/>
                    <a:pt x="395" y="1571"/>
                  </a:cubicBezTo>
                  <a:cubicBezTo>
                    <a:pt x="419" y="1599"/>
                    <a:pt x="447" y="1623"/>
                    <a:pt x="475" y="1642"/>
                  </a:cubicBezTo>
                  <a:cubicBezTo>
                    <a:pt x="484" y="1648"/>
                    <a:pt x="486" y="1660"/>
                    <a:pt x="480" y="1668"/>
                  </a:cubicBezTo>
                  <a:cubicBezTo>
                    <a:pt x="476" y="1674"/>
                    <a:pt x="470" y="1676"/>
                    <a:pt x="465" y="1676"/>
                  </a:cubicBezTo>
                  <a:close/>
                  <a:moveTo>
                    <a:pt x="1213" y="1635"/>
                  </a:moveTo>
                  <a:cubicBezTo>
                    <a:pt x="1206" y="1635"/>
                    <a:pt x="1199" y="1631"/>
                    <a:pt x="1196" y="1624"/>
                  </a:cubicBezTo>
                  <a:cubicBezTo>
                    <a:pt x="1191" y="1615"/>
                    <a:pt x="1196" y="1603"/>
                    <a:pt x="1205" y="1599"/>
                  </a:cubicBezTo>
                  <a:cubicBezTo>
                    <a:pt x="1239" y="1584"/>
                    <a:pt x="1273" y="1568"/>
                    <a:pt x="1306" y="1552"/>
                  </a:cubicBezTo>
                  <a:cubicBezTo>
                    <a:pt x="1315" y="1547"/>
                    <a:pt x="1326" y="1551"/>
                    <a:pt x="1331" y="1560"/>
                  </a:cubicBezTo>
                  <a:cubicBezTo>
                    <a:pt x="1335" y="1569"/>
                    <a:pt x="1331" y="1580"/>
                    <a:pt x="1322" y="1585"/>
                  </a:cubicBezTo>
                  <a:cubicBezTo>
                    <a:pt x="1289" y="1602"/>
                    <a:pt x="1255" y="1618"/>
                    <a:pt x="1220" y="1633"/>
                  </a:cubicBezTo>
                  <a:cubicBezTo>
                    <a:pt x="1218" y="1634"/>
                    <a:pt x="1215" y="1635"/>
                    <a:pt x="1213" y="1635"/>
                  </a:cubicBezTo>
                  <a:close/>
                  <a:moveTo>
                    <a:pt x="1414" y="1536"/>
                  </a:moveTo>
                  <a:cubicBezTo>
                    <a:pt x="1407" y="1536"/>
                    <a:pt x="1400" y="1532"/>
                    <a:pt x="1397" y="1526"/>
                  </a:cubicBezTo>
                  <a:cubicBezTo>
                    <a:pt x="1392" y="1517"/>
                    <a:pt x="1396" y="1505"/>
                    <a:pt x="1405" y="1501"/>
                  </a:cubicBezTo>
                  <a:cubicBezTo>
                    <a:pt x="1439" y="1483"/>
                    <a:pt x="1472" y="1465"/>
                    <a:pt x="1503" y="1448"/>
                  </a:cubicBezTo>
                  <a:cubicBezTo>
                    <a:pt x="1512" y="1443"/>
                    <a:pt x="1524" y="1446"/>
                    <a:pt x="1529" y="1455"/>
                  </a:cubicBezTo>
                  <a:cubicBezTo>
                    <a:pt x="1534" y="1464"/>
                    <a:pt x="1530" y="1476"/>
                    <a:pt x="1521" y="1481"/>
                  </a:cubicBezTo>
                  <a:cubicBezTo>
                    <a:pt x="1489" y="1498"/>
                    <a:pt x="1456" y="1516"/>
                    <a:pt x="1422" y="1534"/>
                  </a:cubicBezTo>
                  <a:cubicBezTo>
                    <a:pt x="1420" y="1535"/>
                    <a:pt x="1417" y="1536"/>
                    <a:pt x="1414" y="1536"/>
                  </a:cubicBezTo>
                  <a:close/>
                  <a:moveTo>
                    <a:pt x="315" y="1512"/>
                  </a:moveTo>
                  <a:cubicBezTo>
                    <a:pt x="308" y="1512"/>
                    <a:pt x="302" y="1509"/>
                    <a:pt x="298" y="1503"/>
                  </a:cubicBezTo>
                  <a:cubicBezTo>
                    <a:pt x="281" y="1470"/>
                    <a:pt x="267" y="1433"/>
                    <a:pt x="257" y="1394"/>
                  </a:cubicBezTo>
                  <a:cubicBezTo>
                    <a:pt x="255" y="1384"/>
                    <a:pt x="261" y="1374"/>
                    <a:pt x="271" y="1371"/>
                  </a:cubicBezTo>
                  <a:cubicBezTo>
                    <a:pt x="281" y="1369"/>
                    <a:pt x="291" y="1375"/>
                    <a:pt x="293" y="1385"/>
                  </a:cubicBezTo>
                  <a:cubicBezTo>
                    <a:pt x="302" y="1421"/>
                    <a:pt x="315" y="1455"/>
                    <a:pt x="331" y="1485"/>
                  </a:cubicBezTo>
                  <a:cubicBezTo>
                    <a:pt x="336" y="1494"/>
                    <a:pt x="333" y="1505"/>
                    <a:pt x="324" y="1510"/>
                  </a:cubicBezTo>
                  <a:cubicBezTo>
                    <a:pt x="321" y="1512"/>
                    <a:pt x="318" y="1512"/>
                    <a:pt x="315" y="1512"/>
                  </a:cubicBezTo>
                  <a:close/>
                  <a:moveTo>
                    <a:pt x="1611" y="1430"/>
                  </a:moveTo>
                  <a:cubicBezTo>
                    <a:pt x="1604" y="1430"/>
                    <a:pt x="1598" y="1426"/>
                    <a:pt x="1594" y="1420"/>
                  </a:cubicBezTo>
                  <a:cubicBezTo>
                    <a:pt x="1590" y="1411"/>
                    <a:pt x="1593" y="1399"/>
                    <a:pt x="1602" y="1394"/>
                  </a:cubicBezTo>
                  <a:cubicBezTo>
                    <a:pt x="1624" y="1383"/>
                    <a:pt x="1644" y="1372"/>
                    <a:pt x="1664" y="1362"/>
                  </a:cubicBezTo>
                  <a:cubicBezTo>
                    <a:pt x="1673" y="1358"/>
                    <a:pt x="1685" y="1361"/>
                    <a:pt x="1689" y="1371"/>
                  </a:cubicBezTo>
                  <a:cubicBezTo>
                    <a:pt x="1694" y="1380"/>
                    <a:pt x="1690" y="1391"/>
                    <a:pt x="1681" y="1396"/>
                  </a:cubicBezTo>
                  <a:cubicBezTo>
                    <a:pt x="1661" y="1405"/>
                    <a:pt x="1641" y="1416"/>
                    <a:pt x="1620" y="1427"/>
                  </a:cubicBezTo>
                  <a:cubicBezTo>
                    <a:pt x="1617" y="1429"/>
                    <a:pt x="1614" y="1430"/>
                    <a:pt x="1611" y="1430"/>
                  </a:cubicBezTo>
                  <a:close/>
                  <a:moveTo>
                    <a:pt x="259" y="1297"/>
                  </a:moveTo>
                  <a:cubicBezTo>
                    <a:pt x="249" y="1297"/>
                    <a:pt x="241" y="1289"/>
                    <a:pt x="241" y="1280"/>
                  </a:cubicBezTo>
                  <a:cubicBezTo>
                    <a:pt x="240" y="1264"/>
                    <a:pt x="239" y="1248"/>
                    <a:pt x="239" y="1232"/>
                  </a:cubicBezTo>
                  <a:cubicBezTo>
                    <a:pt x="239" y="1210"/>
                    <a:pt x="240" y="1188"/>
                    <a:pt x="242" y="1165"/>
                  </a:cubicBezTo>
                  <a:cubicBezTo>
                    <a:pt x="242" y="1155"/>
                    <a:pt x="250" y="1147"/>
                    <a:pt x="261" y="1148"/>
                  </a:cubicBezTo>
                  <a:cubicBezTo>
                    <a:pt x="272" y="1149"/>
                    <a:pt x="280" y="1157"/>
                    <a:pt x="279" y="1168"/>
                  </a:cubicBezTo>
                  <a:cubicBezTo>
                    <a:pt x="278" y="1189"/>
                    <a:pt x="277" y="1211"/>
                    <a:pt x="277" y="1232"/>
                  </a:cubicBezTo>
                  <a:cubicBezTo>
                    <a:pt x="277" y="1247"/>
                    <a:pt x="277" y="1262"/>
                    <a:pt x="278" y="1277"/>
                  </a:cubicBezTo>
                  <a:cubicBezTo>
                    <a:pt x="278" y="1288"/>
                    <a:pt x="271" y="1297"/>
                    <a:pt x="260" y="1297"/>
                  </a:cubicBezTo>
                  <a:cubicBezTo>
                    <a:pt x="260" y="1297"/>
                    <a:pt x="260" y="1297"/>
                    <a:pt x="259" y="1297"/>
                  </a:cubicBezTo>
                  <a:close/>
                  <a:moveTo>
                    <a:pt x="282" y="1076"/>
                  </a:moveTo>
                  <a:cubicBezTo>
                    <a:pt x="280" y="1076"/>
                    <a:pt x="277" y="1076"/>
                    <a:pt x="275" y="1075"/>
                  </a:cubicBezTo>
                  <a:cubicBezTo>
                    <a:pt x="265" y="1071"/>
                    <a:pt x="261" y="1060"/>
                    <a:pt x="265" y="1051"/>
                  </a:cubicBezTo>
                  <a:cubicBezTo>
                    <a:pt x="280" y="1011"/>
                    <a:pt x="303" y="978"/>
                    <a:pt x="322" y="950"/>
                  </a:cubicBezTo>
                  <a:cubicBezTo>
                    <a:pt x="328" y="941"/>
                    <a:pt x="340" y="939"/>
                    <a:pt x="348" y="945"/>
                  </a:cubicBezTo>
                  <a:cubicBezTo>
                    <a:pt x="357" y="951"/>
                    <a:pt x="359" y="963"/>
                    <a:pt x="353" y="971"/>
                  </a:cubicBezTo>
                  <a:cubicBezTo>
                    <a:pt x="333" y="999"/>
                    <a:pt x="313" y="1029"/>
                    <a:pt x="299" y="1064"/>
                  </a:cubicBezTo>
                  <a:cubicBezTo>
                    <a:pt x="296" y="1072"/>
                    <a:pt x="289" y="1076"/>
                    <a:pt x="282" y="1076"/>
                  </a:cubicBezTo>
                  <a:close/>
                  <a:moveTo>
                    <a:pt x="402" y="887"/>
                  </a:moveTo>
                  <a:cubicBezTo>
                    <a:pt x="398" y="887"/>
                    <a:pt x="395" y="887"/>
                    <a:pt x="392" y="885"/>
                  </a:cubicBezTo>
                  <a:cubicBezTo>
                    <a:pt x="383" y="880"/>
                    <a:pt x="380" y="868"/>
                    <a:pt x="385" y="859"/>
                  </a:cubicBezTo>
                  <a:cubicBezTo>
                    <a:pt x="405" y="825"/>
                    <a:pt x="416" y="795"/>
                    <a:pt x="419" y="762"/>
                  </a:cubicBezTo>
                  <a:cubicBezTo>
                    <a:pt x="420" y="752"/>
                    <a:pt x="430" y="745"/>
                    <a:pt x="440" y="745"/>
                  </a:cubicBezTo>
                  <a:cubicBezTo>
                    <a:pt x="450" y="746"/>
                    <a:pt x="458" y="756"/>
                    <a:pt x="457" y="766"/>
                  </a:cubicBezTo>
                  <a:cubicBezTo>
                    <a:pt x="453" y="804"/>
                    <a:pt x="440" y="840"/>
                    <a:pt x="418" y="878"/>
                  </a:cubicBezTo>
                  <a:cubicBezTo>
                    <a:pt x="414" y="884"/>
                    <a:pt x="408" y="887"/>
                    <a:pt x="402" y="887"/>
                  </a:cubicBezTo>
                  <a:close/>
                  <a:moveTo>
                    <a:pt x="181" y="814"/>
                  </a:moveTo>
                  <a:cubicBezTo>
                    <a:pt x="181" y="814"/>
                    <a:pt x="181" y="814"/>
                    <a:pt x="181" y="814"/>
                  </a:cubicBezTo>
                  <a:cubicBezTo>
                    <a:pt x="175" y="814"/>
                    <a:pt x="169" y="814"/>
                    <a:pt x="163" y="813"/>
                  </a:cubicBezTo>
                  <a:cubicBezTo>
                    <a:pt x="153" y="812"/>
                    <a:pt x="146" y="803"/>
                    <a:pt x="146" y="793"/>
                  </a:cubicBezTo>
                  <a:cubicBezTo>
                    <a:pt x="147" y="783"/>
                    <a:pt x="157" y="775"/>
                    <a:pt x="167" y="776"/>
                  </a:cubicBezTo>
                  <a:cubicBezTo>
                    <a:pt x="172" y="776"/>
                    <a:pt x="176" y="777"/>
                    <a:pt x="181" y="777"/>
                  </a:cubicBezTo>
                  <a:cubicBezTo>
                    <a:pt x="207" y="777"/>
                    <a:pt x="236" y="770"/>
                    <a:pt x="267" y="757"/>
                  </a:cubicBezTo>
                  <a:cubicBezTo>
                    <a:pt x="277" y="754"/>
                    <a:pt x="288" y="758"/>
                    <a:pt x="291" y="768"/>
                  </a:cubicBezTo>
                  <a:cubicBezTo>
                    <a:pt x="295" y="777"/>
                    <a:pt x="291" y="788"/>
                    <a:pt x="281" y="792"/>
                  </a:cubicBezTo>
                  <a:cubicBezTo>
                    <a:pt x="246" y="807"/>
                    <a:pt x="212" y="814"/>
                    <a:pt x="181" y="814"/>
                  </a:cubicBezTo>
                  <a:close/>
                  <a:moveTo>
                    <a:pt x="68" y="763"/>
                  </a:moveTo>
                  <a:cubicBezTo>
                    <a:pt x="63" y="763"/>
                    <a:pt x="58" y="760"/>
                    <a:pt x="54" y="756"/>
                  </a:cubicBezTo>
                  <a:cubicBezTo>
                    <a:pt x="47" y="747"/>
                    <a:pt x="40" y="737"/>
                    <a:pt x="33" y="727"/>
                  </a:cubicBezTo>
                  <a:cubicBezTo>
                    <a:pt x="18" y="702"/>
                    <a:pt x="7" y="675"/>
                    <a:pt x="2" y="648"/>
                  </a:cubicBezTo>
                  <a:cubicBezTo>
                    <a:pt x="0" y="637"/>
                    <a:pt x="7" y="628"/>
                    <a:pt x="17" y="626"/>
                  </a:cubicBezTo>
                  <a:cubicBezTo>
                    <a:pt x="27" y="624"/>
                    <a:pt x="37" y="630"/>
                    <a:pt x="39" y="641"/>
                  </a:cubicBezTo>
                  <a:cubicBezTo>
                    <a:pt x="43" y="664"/>
                    <a:pt x="52" y="686"/>
                    <a:pt x="65" y="707"/>
                  </a:cubicBezTo>
                  <a:cubicBezTo>
                    <a:pt x="70" y="716"/>
                    <a:pt x="76" y="724"/>
                    <a:pt x="83" y="732"/>
                  </a:cubicBezTo>
                  <a:cubicBezTo>
                    <a:pt x="89" y="740"/>
                    <a:pt x="88" y="751"/>
                    <a:pt x="81" y="758"/>
                  </a:cubicBezTo>
                  <a:cubicBezTo>
                    <a:pt x="77" y="761"/>
                    <a:pt x="73" y="763"/>
                    <a:pt x="68" y="763"/>
                  </a:cubicBezTo>
                  <a:close/>
                  <a:moveTo>
                    <a:pt x="371" y="738"/>
                  </a:moveTo>
                  <a:cubicBezTo>
                    <a:pt x="366" y="738"/>
                    <a:pt x="360" y="735"/>
                    <a:pt x="356" y="730"/>
                  </a:cubicBezTo>
                  <a:cubicBezTo>
                    <a:pt x="350" y="722"/>
                    <a:pt x="352" y="710"/>
                    <a:pt x="361" y="704"/>
                  </a:cubicBezTo>
                  <a:cubicBezTo>
                    <a:pt x="378" y="692"/>
                    <a:pt x="395" y="678"/>
                    <a:pt x="412" y="664"/>
                  </a:cubicBezTo>
                  <a:cubicBezTo>
                    <a:pt x="410" y="662"/>
                    <a:pt x="409" y="660"/>
                    <a:pt x="409" y="657"/>
                  </a:cubicBezTo>
                  <a:cubicBezTo>
                    <a:pt x="400" y="619"/>
                    <a:pt x="388" y="585"/>
                    <a:pt x="373" y="557"/>
                  </a:cubicBezTo>
                  <a:cubicBezTo>
                    <a:pt x="368" y="548"/>
                    <a:pt x="371" y="536"/>
                    <a:pt x="380" y="532"/>
                  </a:cubicBezTo>
                  <a:cubicBezTo>
                    <a:pt x="389" y="527"/>
                    <a:pt x="401" y="530"/>
                    <a:pt x="406" y="539"/>
                  </a:cubicBezTo>
                  <a:cubicBezTo>
                    <a:pt x="421" y="567"/>
                    <a:pt x="433" y="599"/>
                    <a:pt x="442" y="635"/>
                  </a:cubicBezTo>
                  <a:cubicBezTo>
                    <a:pt x="442" y="635"/>
                    <a:pt x="443" y="634"/>
                    <a:pt x="444" y="634"/>
                  </a:cubicBezTo>
                  <a:cubicBezTo>
                    <a:pt x="451" y="626"/>
                    <a:pt x="463" y="626"/>
                    <a:pt x="470" y="634"/>
                  </a:cubicBezTo>
                  <a:cubicBezTo>
                    <a:pt x="477" y="641"/>
                    <a:pt x="477" y="653"/>
                    <a:pt x="470" y="660"/>
                  </a:cubicBezTo>
                  <a:cubicBezTo>
                    <a:pt x="442" y="688"/>
                    <a:pt x="413" y="713"/>
                    <a:pt x="382" y="735"/>
                  </a:cubicBezTo>
                  <a:cubicBezTo>
                    <a:pt x="379" y="737"/>
                    <a:pt x="375" y="738"/>
                    <a:pt x="371" y="738"/>
                  </a:cubicBezTo>
                  <a:close/>
                  <a:moveTo>
                    <a:pt x="529" y="580"/>
                  </a:moveTo>
                  <a:cubicBezTo>
                    <a:pt x="525" y="580"/>
                    <a:pt x="522" y="579"/>
                    <a:pt x="518" y="577"/>
                  </a:cubicBezTo>
                  <a:cubicBezTo>
                    <a:pt x="510" y="571"/>
                    <a:pt x="508" y="559"/>
                    <a:pt x="513" y="551"/>
                  </a:cubicBezTo>
                  <a:cubicBezTo>
                    <a:pt x="517" y="545"/>
                    <a:pt x="521" y="539"/>
                    <a:pt x="524" y="534"/>
                  </a:cubicBezTo>
                  <a:cubicBezTo>
                    <a:pt x="539" y="510"/>
                    <a:pt x="551" y="483"/>
                    <a:pt x="562" y="455"/>
                  </a:cubicBezTo>
                  <a:cubicBezTo>
                    <a:pt x="565" y="446"/>
                    <a:pt x="576" y="441"/>
                    <a:pt x="586" y="444"/>
                  </a:cubicBezTo>
                  <a:cubicBezTo>
                    <a:pt x="596" y="448"/>
                    <a:pt x="600" y="458"/>
                    <a:pt x="597" y="468"/>
                  </a:cubicBezTo>
                  <a:cubicBezTo>
                    <a:pt x="586" y="498"/>
                    <a:pt x="572" y="527"/>
                    <a:pt x="556" y="553"/>
                  </a:cubicBezTo>
                  <a:cubicBezTo>
                    <a:pt x="553" y="559"/>
                    <a:pt x="549" y="566"/>
                    <a:pt x="544" y="572"/>
                  </a:cubicBezTo>
                  <a:cubicBezTo>
                    <a:pt x="541" y="577"/>
                    <a:pt x="535" y="580"/>
                    <a:pt x="529" y="580"/>
                  </a:cubicBezTo>
                  <a:close/>
                  <a:moveTo>
                    <a:pt x="31" y="553"/>
                  </a:moveTo>
                  <a:cubicBezTo>
                    <a:pt x="29" y="553"/>
                    <a:pt x="26" y="552"/>
                    <a:pt x="24" y="551"/>
                  </a:cubicBezTo>
                  <a:cubicBezTo>
                    <a:pt x="14" y="547"/>
                    <a:pt x="10" y="536"/>
                    <a:pt x="14" y="527"/>
                  </a:cubicBezTo>
                  <a:cubicBezTo>
                    <a:pt x="30" y="488"/>
                    <a:pt x="58" y="456"/>
                    <a:pt x="95" y="435"/>
                  </a:cubicBezTo>
                  <a:cubicBezTo>
                    <a:pt x="103" y="430"/>
                    <a:pt x="115" y="433"/>
                    <a:pt x="120" y="442"/>
                  </a:cubicBezTo>
                  <a:cubicBezTo>
                    <a:pt x="125" y="451"/>
                    <a:pt x="122" y="463"/>
                    <a:pt x="113" y="468"/>
                  </a:cubicBezTo>
                  <a:cubicBezTo>
                    <a:pt x="84" y="484"/>
                    <a:pt x="62" y="510"/>
                    <a:pt x="48" y="541"/>
                  </a:cubicBezTo>
                  <a:cubicBezTo>
                    <a:pt x="45" y="549"/>
                    <a:pt x="39" y="553"/>
                    <a:pt x="31" y="553"/>
                  </a:cubicBezTo>
                  <a:close/>
                  <a:moveTo>
                    <a:pt x="316" y="483"/>
                  </a:moveTo>
                  <a:cubicBezTo>
                    <a:pt x="313" y="483"/>
                    <a:pt x="309" y="482"/>
                    <a:pt x="306" y="480"/>
                  </a:cubicBezTo>
                  <a:cubicBezTo>
                    <a:pt x="282" y="463"/>
                    <a:pt x="254" y="453"/>
                    <a:pt x="222" y="449"/>
                  </a:cubicBezTo>
                  <a:cubicBezTo>
                    <a:pt x="218" y="448"/>
                    <a:pt x="214" y="448"/>
                    <a:pt x="210" y="447"/>
                  </a:cubicBezTo>
                  <a:cubicBezTo>
                    <a:pt x="200" y="447"/>
                    <a:pt x="192" y="438"/>
                    <a:pt x="193" y="427"/>
                  </a:cubicBezTo>
                  <a:cubicBezTo>
                    <a:pt x="194" y="417"/>
                    <a:pt x="204" y="410"/>
                    <a:pt x="213" y="410"/>
                  </a:cubicBezTo>
                  <a:cubicBezTo>
                    <a:pt x="218" y="411"/>
                    <a:pt x="222" y="411"/>
                    <a:pt x="227" y="412"/>
                  </a:cubicBezTo>
                  <a:cubicBezTo>
                    <a:pt x="264" y="417"/>
                    <a:pt x="298" y="429"/>
                    <a:pt x="327" y="449"/>
                  </a:cubicBezTo>
                  <a:cubicBezTo>
                    <a:pt x="335" y="455"/>
                    <a:pt x="338" y="466"/>
                    <a:pt x="332" y="475"/>
                  </a:cubicBezTo>
                  <a:cubicBezTo>
                    <a:pt x="328" y="480"/>
                    <a:pt x="322" y="483"/>
                    <a:pt x="316" y="483"/>
                  </a:cubicBezTo>
                  <a:close/>
                  <a:moveTo>
                    <a:pt x="608" y="372"/>
                  </a:moveTo>
                  <a:cubicBezTo>
                    <a:pt x="607" y="372"/>
                    <a:pt x="606" y="372"/>
                    <a:pt x="605" y="372"/>
                  </a:cubicBezTo>
                  <a:cubicBezTo>
                    <a:pt x="595" y="370"/>
                    <a:pt x="588" y="360"/>
                    <a:pt x="590" y="350"/>
                  </a:cubicBezTo>
                  <a:cubicBezTo>
                    <a:pt x="596" y="317"/>
                    <a:pt x="600" y="282"/>
                    <a:pt x="602" y="241"/>
                  </a:cubicBezTo>
                  <a:cubicBezTo>
                    <a:pt x="603" y="231"/>
                    <a:pt x="611" y="223"/>
                    <a:pt x="622" y="224"/>
                  </a:cubicBezTo>
                  <a:cubicBezTo>
                    <a:pt x="632" y="224"/>
                    <a:pt x="640" y="233"/>
                    <a:pt x="639" y="244"/>
                  </a:cubicBezTo>
                  <a:cubicBezTo>
                    <a:pt x="637" y="285"/>
                    <a:pt x="633" y="322"/>
                    <a:pt x="626" y="357"/>
                  </a:cubicBezTo>
                  <a:cubicBezTo>
                    <a:pt x="625" y="366"/>
                    <a:pt x="617" y="372"/>
                    <a:pt x="608" y="372"/>
                  </a:cubicBezTo>
                  <a:close/>
                  <a:moveTo>
                    <a:pt x="624" y="149"/>
                  </a:moveTo>
                  <a:cubicBezTo>
                    <a:pt x="624" y="149"/>
                    <a:pt x="624" y="149"/>
                    <a:pt x="624" y="149"/>
                  </a:cubicBezTo>
                  <a:cubicBezTo>
                    <a:pt x="614" y="149"/>
                    <a:pt x="605" y="141"/>
                    <a:pt x="605" y="130"/>
                  </a:cubicBezTo>
                  <a:cubicBezTo>
                    <a:pt x="605" y="107"/>
                    <a:pt x="605" y="107"/>
                    <a:pt x="605" y="107"/>
                  </a:cubicBezTo>
                  <a:cubicBezTo>
                    <a:pt x="605" y="31"/>
                    <a:pt x="605" y="31"/>
                    <a:pt x="605" y="31"/>
                  </a:cubicBezTo>
                  <a:cubicBezTo>
                    <a:pt x="605" y="18"/>
                    <a:pt x="605" y="18"/>
                    <a:pt x="605" y="18"/>
                  </a:cubicBezTo>
                  <a:cubicBezTo>
                    <a:pt x="605" y="8"/>
                    <a:pt x="614" y="0"/>
                    <a:pt x="624" y="0"/>
                  </a:cubicBezTo>
                  <a:cubicBezTo>
                    <a:pt x="634" y="0"/>
                    <a:pt x="643" y="8"/>
                    <a:pt x="643" y="18"/>
                  </a:cubicBezTo>
                  <a:cubicBezTo>
                    <a:pt x="643" y="31"/>
                    <a:pt x="643" y="31"/>
                    <a:pt x="643" y="31"/>
                  </a:cubicBezTo>
                  <a:cubicBezTo>
                    <a:pt x="643" y="107"/>
                    <a:pt x="643" y="107"/>
                    <a:pt x="643" y="107"/>
                  </a:cubicBezTo>
                  <a:cubicBezTo>
                    <a:pt x="643" y="131"/>
                    <a:pt x="643" y="131"/>
                    <a:pt x="643" y="131"/>
                  </a:cubicBezTo>
                  <a:cubicBezTo>
                    <a:pt x="643" y="141"/>
                    <a:pt x="634" y="149"/>
                    <a:pt x="624" y="149"/>
                  </a:cubicBezTo>
                  <a:close/>
                </a:path>
              </a:pathLst>
            </a:custGeom>
            <a:solidFill>
              <a:srgbClr val="5BA6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5" name="Rectangle 233">
              <a:extLst>
                <a:ext uri="{FF2B5EF4-FFF2-40B4-BE49-F238E27FC236}">
                  <a16:creationId xmlns:a16="http://schemas.microsoft.com/office/drawing/2014/main" id="{CEF5B568-18A4-426E-9520-459CDA40E9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87" y="2007"/>
              <a:ext cx="51" cy="1180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6" name="Freeform 234">
              <a:extLst>
                <a:ext uri="{FF2B5EF4-FFF2-40B4-BE49-F238E27FC236}">
                  <a16:creationId xmlns:a16="http://schemas.microsoft.com/office/drawing/2014/main" id="{602AB5FB-60E4-4F47-81D3-F340B632355E}"/>
                </a:ext>
              </a:extLst>
            </p:cNvPr>
            <p:cNvSpPr>
              <a:spLocks/>
            </p:cNvSpPr>
            <p:nvPr/>
          </p:nvSpPr>
          <p:spPr bwMode="auto">
            <a:xfrm>
              <a:off x="5878" y="2462"/>
              <a:ext cx="185" cy="915"/>
            </a:xfrm>
            <a:custGeom>
              <a:avLst/>
              <a:gdLst>
                <a:gd name="T0" fmla="*/ 135 w 185"/>
                <a:gd name="T1" fmla="*/ 0 h 915"/>
                <a:gd name="T2" fmla="*/ 0 w 185"/>
                <a:gd name="T3" fmla="*/ 910 h 915"/>
                <a:gd name="T4" fmla="*/ 50 w 185"/>
                <a:gd name="T5" fmla="*/ 915 h 915"/>
                <a:gd name="T6" fmla="*/ 185 w 185"/>
                <a:gd name="T7" fmla="*/ 6 h 915"/>
                <a:gd name="T8" fmla="*/ 135 w 185"/>
                <a:gd name="T9" fmla="*/ 0 h 9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5" h="915">
                  <a:moveTo>
                    <a:pt x="135" y="0"/>
                  </a:moveTo>
                  <a:lnTo>
                    <a:pt x="0" y="910"/>
                  </a:lnTo>
                  <a:lnTo>
                    <a:pt x="50" y="915"/>
                  </a:lnTo>
                  <a:lnTo>
                    <a:pt x="185" y="6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7" name="Freeform 235">
              <a:extLst>
                <a:ext uri="{FF2B5EF4-FFF2-40B4-BE49-F238E27FC236}">
                  <a16:creationId xmlns:a16="http://schemas.microsoft.com/office/drawing/2014/main" id="{335293CB-42E2-4D56-820D-42B555035A5D}"/>
                </a:ext>
              </a:extLst>
            </p:cNvPr>
            <p:cNvSpPr>
              <a:spLocks/>
            </p:cNvSpPr>
            <p:nvPr/>
          </p:nvSpPr>
          <p:spPr bwMode="auto">
            <a:xfrm>
              <a:off x="6350" y="2463"/>
              <a:ext cx="209" cy="913"/>
            </a:xfrm>
            <a:custGeom>
              <a:avLst/>
              <a:gdLst>
                <a:gd name="T0" fmla="*/ 0 w 209"/>
                <a:gd name="T1" fmla="*/ 7 h 913"/>
                <a:gd name="T2" fmla="*/ 160 w 209"/>
                <a:gd name="T3" fmla="*/ 913 h 913"/>
                <a:gd name="T4" fmla="*/ 209 w 209"/>
                <a:gd name="T5" fmla="*/ 907 h 913"/>
                <a:gd name="T6" fmla="*/ 50 w 209"/>
                <a:gd name="T7" fmla="*/ 0 h 913"/>
                <a:gd name="T8" fmla="*/ 0 w 209"/>
                <a:gd name="T9" fmla="*/ 7 h 9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9" h="913">
                  <a:moveTo>
                    <a:pt x="0" y="7"/>
                  </a:moveTo>
                  <a:lnTo>
                    <a:pt x="160" y="913"/>
                  </a:lnTo>
                  <a:lnTo>
                    <a:pt x="209" y="907"/>
                  </a:lnTo>
                  <a:lnTo>
                    <a:pt x="50" y="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8" name="Rectangle 236">
              <a:extLst>
                <a:ext uri="{FF2B5EF4-FFF2-40B4-BE49-F238E27FC236}">
                  <a16:creationId xmlns:a16="http://schemas.microsoft.com/office/drawing/2014/main" id="{0D5388BA-1A2D-4630-AE7C-496A5F0312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70" y="1527"/>
              <a:ext cx="133" cy="257"/>
            </a:xfrm>
            <a:prstGeom prst="rect">
              <a:avLst/>
            </a:prstGeom>
            <a:solidFill>
              <a:srgbClr val="002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9" name="Rectangle 237">
              <a:extLst>
                <a:ext uri="{FF2B5EF4-FFF2-40B4-BE49-F238E27FC236}">
                  <a16:creationId xmlns:a16="http://schemas.microsoft.com/office/drawing/2014/main" id="{396E050F-1665-4120-89A2-0098C043F6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34" y="1527"/>
              <a:ext cx="134" cy="257"/>
            </a:xfrm>
            <a:prstGeom prst="rect">
              <a:avLst/>
            </a:prstGeom>
            <a:solidFill>
              <a:srgbClr val="0044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0" name="Rectangle 238">
              <a:extLst>
                <a:ext uri="{FF2B5EF4-FFF2-40B4-BE49-F238E27FC236}">
                  <a16:creationId xmlns:a16="http://schemas.microsoft.com/office/drawing/2014/main" id="{E3C9E58A-4DEE-468F-A381-CB23C655F1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87" y="1621"/>
              <a:ext cx="712" cy="1006"/>
            </a:xfrm>
            <a:prstGeom prst="rect">
              <a:avLst/>
            </a:prstGeom>
            <a:solidFill>
              <a:srgbClr val="B6C5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1" name="Rectangle 239">
              <a:extLst>
                <a:ext uri="{FF2B5EF4-FFF2-40B4-BE49-F238E27FC236}">
                  <a16:creationId xmlns:a16="http://schemas.microsoft.com/office/drawing/2014/main" id="{5D4FC2C9-C883-4D39-9A77-A1305DD738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39" y="1621"/>
              <a:ext cx="712" cy="1006"/>
            </a:xfrm>
            <a:prstGeom prst="rect">
              <a:avLst/>
            </a:prstGeom>
            <a:solidFill>
              <a:srgbClr val="E4F2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2" name="Rectangle 240">
              <a:extLst>
                <a:ext uri="{FF2B5EF4-FFF2-40B4-BE49-F238E27FC236}">
                  <a16:creationId xmlns:a16="http://schemas.microsoft.com/office/drawing/2014/main" id="{F4253581-05C7-4EEB-AA5B-594B9087C8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94" y="1621"/>
              <a:ext cx="357" cy="1006"/>
            </a:xfrm>
            <a:prstGeom prst="rect">
              <a:avLst/>
            </a:prstGeom>
            <a:solidFill>
              <a:srgbClr val="D6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3" name="Freeform 241">
              <a:extLst>
                <a:ext uri="{FF2B5EF4-FFF2-40B4-BE49-F238E27FC236}">
                  <a16:creationId xmlns:a16="http://schemas.microsoft.com/office/drawing/2014/main" id="{44436267-D69F-49D5-88B4-E42E0512FADB}"/>
                </a:ext>
              </a:extLst>
            </p:cNvPr>
            <p:cNvSpPr>
              <a:spLocks/>
            </p:cNvSpPr>
            <p:nvPr/>
          </p:nvSpPr>
          <p:spPr bwMode="auto">
            <a:xfrm>
              <a:off x="5864" y="2048"/>
              <a:ext cx="145" cy="197"/>
            </a:xfrm>
            <a:custGeom>
              <a:avLst/>
              <a:gdLst>
                <a:gd name="T0" fmla="*/ 313 w 313"/>
                <a:gd name="T1" fmla="*/ 269 h 426"/>
                <a:gd name="T2" fmla="*/ 157 w 313"/>
                <a:gd name="T3" fmla="*/ 426 h 426"/>
                <a:gd name="T4" fmla="*/ 0 w 313"/>
                <a:gd name="T5" fmla="*/ 269 h 426"/>
                <a:gd name="T6" fmla="*/ 0 w 313"/>
                <a:gd name="T7" fmla="*/ 157 h 426"/>
                <a:gd name="T8" fmla="*/ 157 w 313"/>
                <a:gd name="T9" fmla="*/ 0 h 426"/>
                <a:gd name="T10" fmla="*/ 313 w 313"/>
                <a:gd name="T11" fmla="*/ 157 h 426"/>
                <a:gd name="T12" fmla="*/ 313 w 313"/>
                <a:gd name="T13" fmla="*/ 269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3" h="426">
                  <a:moveTo>
                    <a:pt x="313" y="269"/>
                  </a:moveTo>
                  <a:cubicBezTo>
                    <a:pt x="313" y="356"/>
                    <a:pt x="243" y="426"/>
                    <a:pt x="157" y="426"/>
                  </a:cubicBezTo>
                  <a:cubicBezTo>
                    <a:pt x="70" y="426"/>
                    <a:pt x="0" y="356"/>
                    <a:pt x="0" y="269"/>
                  </a:cubicBezTo>
                  <a:cubicBezTo>
                    <a:pt x="0" y="157"/>
                    <a:pt x="0" y="157"/>
                    <a:pt x="0" y="157"/>
                  </a:cubicBezTo>
                  <a:cubicBezTo>
                    <a:pt x="0" y="70"/>
                    <a:pt x="70" y="0"/>
                    <a:pt x="157" y="0"/>
                  </a:cubicBezTo>
                  <a:cubicBezTo>
                    <a:pt x="243" y="0"/>
                    <a:pt x="313" y="70"/>
                    <a:pt x="313" y="157"/>
                  </a:cubicBezTo>
                  <a:lnTo>
                    <a:pt x="313" y="26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4" name="Freeform 242">
              <a:extLst>
                <a:ext uri="{FF2B5EF4-FFF2-40B4-BE49-F238E27FC236}">
                  <a16:creationId xmlns:a16="http://schemas.microsoft.com/office/drawing/2014/main" id="{5C2E03CA-67E5-478A-8048-9AC0CBAECBAA}"/>
                </a:ext>
              </a:extLst>
            </p:cNvPr>
            <p:cNvSpPr>
              <a:spLocks/>
            </p:cNvSpPr>
            <p:nvPr/>
          </p:nvSpPr>
          <p:spPr bwMode="auto">
            <a:xfrm>
              <a:off x="6070" y="1980"/>
              <a:ext cx="58" cy="332"/>
            </a:xfrm>
            <a:custGeom>
              <a:avLst/>
              <a:gdLst>
                <a:gd name="T0" fmla="*/ 125 w 125"/>
                <a:gd name="T1" fmla="*/ 656 h 718"/>
                <a:gd name="T2" fmla="*/ 62 w 125"/>
                <a:gd name="T3" fmla="*/ 718 h 718"/>
                <a:gd name="T4" fmla="*/ 0 w 125"/>
                <a:gd name="T5" fmla="*/ 656 h 718"/>
                <a:gd name="T6" fmla="*/ 0 w 125"/>
                <a:gd name="T7" fmla="*/ 63 h 718"/>
                <a:gd name="T8" fmla="*/ 62 w 125"/>
                <a:gd name="T9" fmla="*/ 0 h 718"/>
                <a:gd name="T10" fmla="*/ 125 w 125"/>
                <a:gd name="T11" fmla="*/ 63 h 718"/>
                <a:gd name="T12" fmla="*/ 125 w 125"/>
                <a:gd name="T13" fmla="*/ 656 h 7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5" h="718">
                  <a:moveTo>
                    <a:pt x="125" y="656"/>
                  </a:moveTo>
                  <a:cubicBezTo>
                    <a:pt x="125" y="690"/>
                    <a:pt x="97" y="718"/>
                    <a:pt x="62" y="718"/>
                  </a:cubicBezTo>
                  <a:cubicBezTo>
                    <a:pt x="28" y="718"/>
                    <a:pt x="0" y="690"/>
                    <a:pt x="0" y="656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0" y="28"/>
                    <a:pt x="28" y="0"/>
                    <a:pt x="62" y="0"/>
                  </a:cubicBezTo>
                  <a:cubicBezTo>
                    <a:pt x="97" y="0"/>
                    <a:pt x="125" y="28"/>
                    <a:pt x="125" y="63"/>
                  </a:cubicBezTo>
                  <a:lnTo>
                    <a:pt x="125" y="656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5" name="Freeform 243">
              <a:extLst>
                <a:ext uri="{FF2B5EF4-FFF2-40B4-BE49-F238E27FC236}">
                  <a16:creationId xmlns:a16="http://schemas.microsoft.com/office/drawing/2014/main" id="{C5FAFF50-704A-444A-8ED0-66059F52946E}"/>
                </a:ext>
              </a:extLst>
            </p:cNvPr>
            <p:cNvSpPr>
              <a:spLocks/>
            </p:cNvSpPr>
            <p:nvPr/>
          </p:nvSpPr>
          <p:spPr bwMode="auto">
            <a:xfrm>
              <a:off x="6122" y="1731"/>
              <a:ext cx="246" cy="426"/>
            </a:xfrm>
            <a:custGeom>
              <a:avLst/>
              <a:gdLst>
                <a:gd name="T0" fmla="*/ 72 w 246"/>
                <a:gd name="T1" fmla="*/ 426 h 426"/>
                <a:gd name="T2" fmla="*/ 0 w 246"/>
                <a:gd name="T3" fmla="*/ 426 h 426"/>
                <a:gd name="T4" fmla="*/ 0 w 246"/>
                <a:gd name="T5" fmla="*/ 405 h 426"/>
                <a:gd name="T6" fmla="*/ 51 w 246"/>
                <a:gd name="T7" fmla="*/ 405 h 426"/>
                <a:gd name="T8" fmla="*/ 51 w 246"/>
                <a:gd name="T9" fmla="*/ 0 h 426"/>
                <a:gd name="T10" fmla="*/ 246 w 246"/>
                <a:gd name="T11" fmla="*/ 0 h 426"/>
                <a:gd name="T12" fmla="*/ 246 w 246"/>
                <a:gd name="T13" fmla="*/ 21 h 426"/>
                <a:gd name="T14" fmla="*/ 72 w 246"/>
                <a:gd name="T15" fmla="*/ 21 h 426"/>
                <a:gd name="T16" fmla="*/ 72 w 246"/>
                <a:gd name="T17" fmla="*/ 426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6" h="426">
                  <a:moveTo>
                    <a:pt x="72" y="426"/>
                  </a:moveTo>
                  <a:lnTo>
                    <a:pt x="0" y="426"/>
                  </a:lnTo>
                  <a:lnTo>
                    <a:pt x="0" y="405"/>
                  </a:lnTo>
                  <a:lnTo>
                    <a:pt x="51" y="405"/>
                  </a:lnTo>
                  <a:lnTo>
                    <a:pt x="51" y="0"/>
                  </a:lnTo>
                  <a:lnTo>
                    <a:pt x="246" y="0"/>
                  </a:lnTo>
                  <a:lnTo>
                    <a:pt x="246" y="21"/>
                  </a:lnTo>
                  <a:lnTo>
                    <a:pt x="72" y="21"/>
                  </a:lnTo>
                  <a:lnTo>
                    <a:pt x="72" y="426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6" name="Freeform 244">
              <a:extLst>
                <a:ext uri="{FF2B5EF4-FFF2-40B4-BE49-F238E27FC236}">
                  <a16:creationId xmlns:a16="http://schemas.microsoft.com/office/drawing/2014/main" id="{B5287F35-4181-410C-985A-2E1B03D36AAC}"/>
                </a:ext>
              </a:extLst>
            </p:cNvPr>
            <p:cNvSpPr>
              <a:spLocks/>
            </p:cNvSpPr>
            <p:nvPr/>
          </p:nvSpPr>
          <p:spPr bwMode="auto">
            <a:xfrm>
              <a:off x="5952" y="2136"/>
              <a:ext cx="416" cy="426"/>
            </a:xfrm>
            <a:custGeom>
              <a:avLst/>
              <a:gdLst>
                <a:gd name="T0" fmla="*/ 416 w 416"/>
                <a:gd name="T1" fmla="*/ 426 h 426"/>
                <a:gd name="T2" fmla="*/ 221 w 416"/>
                <a:gd name="T3" fmla="*/ 426 h 426"/>
                <a:gd name="T4" fmla="*/ 221 w 416"/>
                <a:gd name="T5" fmla="*/ 21 h 426"/>
                <a:gd name="T6" fmla="*/ 0 w 416"/>
                <a:gd name="T7" fmla="*/ 21 h 426"/>
                <a:gd name="T8" fmla="*/ 0 w 416"/>
                <a:gd name="T9" fmla="*/ 0 h 426"/>
                <a:gd name="T10" fmla="*/ 242 w 416"/>
                <a:gd name="T11" fmla="*/ 0 h 426"/>
                <a:gd name="T12" fmla="*/ 242 w 416"/>
                <a:gd name="T13" fmla="*/ 405 h 426"/>
                <a:gd name="T14" fmla="*/ 416 w 416"/>
                <a:gd name="T15" fmla="*/ 405 h 426"/>
                <a:gd name="T16" fmla="*/ 416 w 416"/>
                <a:gd name="T17" fmla="*/ 426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16" h="426">
                  <a:moveTo>
                    <a:pt x="416" y="426"/>
                  </a:moveTo>
                  <a:lnTo>
                    <a:pt x="221" y="426"/>
                  </a:lnTo>
                  <a:lnTo>
                    <a:pt x="221" y="21"/>
                  </a:lnTo>
                  <a:lnTo>
                    <a:pt x="0" y="21"/>
                  </a:lnTo>
                  <a:lnTo>
                    <a:pt x="0" y="0"/>
                  </a:lnTo>
                  <a:lnTo>
                    <a:pt x="242" y="0"/>
                  </a:lnTo>
                  <a:lnTo>
                    <a:pt x="242" y="405"/>
                  </a:lnTo>
                  <a:lnTo>
                    <a:pt x="416" y="405"/>
                  </a:lnTo>
                  <a:lnTo>
                    <a:pt x="416" y="426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7" name="Rectangle 245">
              <a:extLst>
                <a:ext uri="{FF2B5EF4-FFF2-40B4-BE49-F238E27FC236}">
                  <a16:creationId xmlns:a16="http://schemas.microsoft.com/office/drawing/2014/main" id="{D9D8D599-D765-45E4-892C-540E9820BA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84" y="2136"/>
              <a:ext cx="184" cy="2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8" name="Rectangle 246">
              <a:extLst>
                <a:ext uri="{FF2B5EF4-FFF2-40B4-BE49-F238E27FC236}">
                  <a16:creationId xmlns:a16="http://schemas.microsoft.com/office/drawing/2014/main" id="{9E8B6A93-B8F7-43BE-9ECF-FDDB670B27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84" y="1929"/>
              <a:ext cx="184" cy="2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9" name="Rectangle 247">
              <a:extLst>
                <a:ext uri="{FF2B5EF4-FFF2-40B4-BE49-F238E27FC236}">
                  <a16:creationId xmlns:a16="http://schemas.microsoft.com/office/drawing/2014/main" id="{2E7869BA-A832-42F2-A46E-1AC9C70EED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92" y="2338"/>
              <a:ext cx="168" cy="2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0" name="Freeform 248">
              <a:extLst>
                <a:ext uri="{FF2B5EF4-FFF2-40B4-BE49-F238E27FC236}">
                  <a16:creationId xmlns:a16="http://schemas.microsoft.com/office/drawing/2014/main" id="{35685D28-6E63-4739-832A-EA6D7FE39C42}"/>
                </a:ext>
              </a:extLst>
            </p:cNvPr>
            <p:cNvSpPr>
              <a:spLocks/>
            </p:cNvSpPr>
            <p:nvPr/>
          </p:nvSpPr>
          <p:spPr bwMode="auto">
            <a:xfrm>
              <a:off x="6321" y="1706"/>
              <a:ext cx="139" cy="71"/>
            </a:xfrm>
            <a:custGeom>
              <a:avLst/>
              <a:gdLst>
                <a:gd name="T0" fmla="*/ 300 w 300"/>
                <a:gd name="T1" fmla="*/ 77 h 153"/>
                <a:gd name="T2" fmla="*/ 224 w 300"/>
                <a:gd name="T3" fmla="*/ 153 h 153"/>
                <a:gd name="T4" fmla="*/ 77 w 300"/>
                <a:gd name="T5" fmla="*/ 153 h 153"/>
                <a:gd name="T6" fmla="*/ 0 w 300"/>
                <a:gd name="T7" fmla="*/ 77 h 153"/>
                <a:gd name="T8" fmla="*/ 77 w 300"/>
                <a:gd name="T9" fmla="*/ 0 h 153"/>
                <a:gd name="T10" fmla="*/ 224 w 300"/>
                <a:gd name="T11" fmla="*/ 0 h 153"/>
                <a:gd name="T12" fmla="*/ 300 w 300"/>
                <a:gd name="T13" fmla="*/ 77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0" h="153">
                  <a:moveTo>
                    <a:pt x="300" y="77"/>
                  </a:moveTo>
                  <a:cubicBezTo>
                    <a:pt x="300" y="119"/>
                    <a:pt x="266" y="153"/>
                    <a:pt x="224" y="153"/>
                  </a:cubicBezTo>
                  <a:cubicBezTo>
                    <a:pt x="77" y="153"/>
                    <a:pt x="77" y="153"/>
                    <a:pt x="77" y="153"/>
                  </a:cubicBezTo>
                  <a:cubicBezTo>
                    <a:pt x="35" y="153"/>
                    <a:pt x="0" y="119"/>
                    <a:pt x="0" y="77"/>
                  </a:cubicBezTo>
                  <a:cubicBezTo>
                    <a:pt x="0" y="34"/>
                    <a:pt x="35" y="0"/>
                    <a:pt x="77" y="0"/>
                  </a:cubicBezTo>
                  <a:cubicBezTo>
                    <a:pt x="224" y="0"/>
                    <a:pt x="224" y="0"/>
                    <a:pt x="224" y="0"/>
                  </a:cubicBezTo>
                  <a:cubicBezTo>
                    <a:pt x="266" y="0"/>
                    <a:pt x="300" y="34"/>
                    <a:pt x="300" y="77"/>
                  </a:cubicBezTo>
                  <a:close/>
                </a:path>
              </a:pathLst>
            </a:custGeom>
            <a:solidFill>
              <a:srgbClr val="FED9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1" name="Freeform 249">
              <a:extLst>
                <a:ext uri="{FF2B5EF4-FFF2-40B4-BE49-F238E27FC236}">
                  <a16:creationId xmlns:a16="http://schemas.microsoft.com/office/drawing/2014/main" id="{F2DF1273-0787-4D2B-8860-7A8153713A56}"/>
                </a:ext>
              </a:extLst>
            </p:cNvPr>
            <p:cNvSpPr>
              <a:spLocks/>
            </p:cNvSpPr>
            <p:nvPr/>
          </p:nvSpPr>
          <p:spPr bwMode="auto">
            <a:xfrm>
              <a:off x="6321" y="1909"/>
              <a:ext cx="139" cy="70"/>
            </a:xfrm>
            <a:custGeom>
              <a:avLst/>
              <a:gdLst>
                <a:gd name="T0" fmla="*/ 300 w 300"/>
                <a:gd name="T1" fmla="*/ 76 h 153"/>
                <a:gd name="T2" fmla="*/ 224 w 300"/>
                <a:gd name="T3" fmla="*/ 153 h 153"/>
                <a:gd name="T4" fmla="*/ 77 w 300"/>
                <a:gd name="T5" fmla="*/ 153 h 153"/>
                <a:gd name="T6" fmla="*/ 0 w 300"/>
                <a:gd name="T7" fmla="*/ 76 h 153"/>
                <a:gd name="T8" fmla="*/ 77 w 300"/>
                <a:gd name="T9" fmla="*/ 0 h 153"/>
                <a:gd name="T10" fmla="*/ 224 w 300"/>
                <a:gd name="T11" fmla="*/ 0 h 153"/>
                <a:gd name="T12" fmla="*/ 300 w 300"/>
                <a:gd name="T13" fmla="*/ 76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0" h="153">
                  <a:moveTo>
                    <a:pt x="300" y="76"/>
                  </a:moveTo>
                  <a:cubicBezTo>
                    <a:pt x="300" y="119"/>
                    <a:pt x="266" y="153"/>
                    <a:pt x="224" y="153"/>
                  </a:cubicBezTo>
                  <a:cubicBezTo>
                    <a:pt x="77" y="153"/>
                    <a:pt x="77" y="153"/>
                    <a:pt x="77" y="153"/>
                  </a:cubicBezTo>
                  <a:cubicBezTo>
                    <a:pt x="35" y="153"/>
                    <a:pt x="0" y="119"/>
                    <a:pt x="0" y="76"/>
                  </a:cubicBezTo>
                  <a:cubicBezTo>
                    <a:pt x="0" y="34"/>
                    <a:pt x="35" y="0"/>
                    <a:pt x="77" y="0"/>
                  </a:cubicBezTo>
                  <a:cubicBezTo>
                    <a:pt x="224" y="0"/>
                    <a:pt x="224" y="0"/>
                    <a:pt x="224" y="0"/>
                  </a:cubicBezTo>
                  <a:cubicBezTo>
                    <a:pt x="266" y="0"/>
                    <a:pt x="300" y="34"/>
                    <a:pt x="300" y="76"/>
                  </a:cubicBezTo>
                  <a:close/>
                </a:path>
              </a:pathLst>
            </a:custGeom>
            <a:solidFill>
              <a:srgbClr val="FED9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2" name="Freeform 250">
              <a:extLst>
                <a:ext uri="{FF2B5EF4-FFF2-40B4-BE49-F238E27FC236}">
                  <a16:creationId xmlns:a16="http://schemas.microsoft.com/office/drawing/2014/main" id="{CDED02D6-3606-413B-9167-2DCAD77E1C6A}"/>
                </a:ext>
              </a:extLst>
            </p:cNvPr>
            <p:cNvSpPr>
              <a:spLocks/>
            </p:cNvSpPr>
            <p:nvPr/>
          </p:nvSpPr>
          <p:spPr bwMode="auto">
            <a:xfrm>
              <a:off x="6321" y="2111"/>
              <a:ext cx="139" cy="71"/>
            </a:xfrm>
            <a:custGeom>
              <a:avLst/>
              <a:gdLst>
                <a:gd name="T0" fmla="*/ 300 w 300"/>
                <a:gd name="T1" fmla="*/ 77 h 154"/>
                <a:gd name="T2" fmla="*/ 224 w 300"/>
                <a:gd name="T3" fmla="*/ 154 h 154"/>
                <a:gd name="T4" fmla="*/ 77 w 300"/>
                <a:gd name="T5" fmla="*/ 154 h 154"/>
                <a:gd name="T6" fmla="*/ 0 w 300"/>
                <a:gd name="T7" fmla="*/ 77 h 154"/>
                <a:gd name="T8" fmla="*/ 77 w 300"/>
                <a:gd name="T9" fmla="*/ 0 h 154"/>
                <a:gd name="T10" fmla="*/ 224 w 300"/>
                <a:gd name="T11" fmla="*/ 0 h 154"/>
                <a:gd name="T12" fmla="*/ 300 w 300"/>
                <a:gd name="T13" fmla="*/ 77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0" h="154">
                  <a:moveTo>
                    <a:pt x="300" y="77"/>
                  </a:moveTo>
                  <a:cubicBezTo>
                    <a:pt x="300" y="119"/>
                    <a:pt x="266" y="154"/>
                    <a:pt x="224" y="154"/>
                  </a:cubicBezTo>
                  <a:cubicBezTo>
                    <a:pt x="77" y="154"/>
                    <a:pt x="77" y="154"/>
                    <a:pt x="77" y="154"/>
                  </a:cubicBezTo>
                  <a:cubicBezTo>
                    <a:pt x="35" y="154"/>
                    <a:pt x="0" y="119"/>
                    <a:pt x="0" y="77"/>
                  </a:cubicBezTo>
                  <a:cubicBezTo>
                    <a:pt x="0" y="35"/>
                    <a:pt x="35" y="0"/>
                    <a:pt x="77" y="0"/>
                  </a:cubicBezTo>
                  <a:cubicBezTo>
                    <a:pt x="224" y="0"/>
                    <a:pt x="224" y="0"/>
                    <a:pt x="224" y="0"/>
                  </a:cubicBezTo>
                  <a:cubicBezTo>
                    <a:pt x="266" y="0"/>
                    <a:pt x="300" y="35"/>
                    <a:pt x="300" y="77"/>
                  </a:cubicBezTo>
                  <a:close/>
                </a:path>
              </a:pathLst>
            </a:custGeom>
            <a:solidFill>
              <a:srgbClr val="FED9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3" name="Freeform 251">
              <a:extLst>
                <a:ext uri="{FF2B5EF4-FFF2-40B4-BE49-F238E27FC236}">
                  <a16:creationId xmlns:a16="http://schemas.microsoft.com/office/drawing/2014/main" id="{6479B065-AF91-4E9B-B66C-31EC35AF5C94}"/>
                </a:ext>
              </a:extLst>
            </p:cNvPr>
            <p:cNvSpPr>
              <a:spLocks/>
            </p:cNvSpPr>
            <p:nvPr/>
          </p:nvSpPr>
          <p:spPr bwMode="auto">
            <a:xfrm>
              <a:off x="6321" y="2313"/>
              <a:ext cx="139" cy="71"/>
            </a:xfrm>
            <a:custGeom>
              <a:avLst/>
              <a:gdLst>
                <a:gd name="T0" fmla="*/ 300 w 300"/>
                <a:gd name="T1" fmla="*/ 77 h 153"/>
                <a:gd name="T2" fmla="*/ 224 w 300"/>
                <a:gd name="T3" fmla="*/ 153 h 153"/>
                <a:gd name="T4" fmla="*/ 77 w 300"/>
                <a:gd name="T5" fmla="*/ 153 h 153"/>
                <a:gd name="T6" fmla="*/ 0 w 300"/>
                <a:gd name="T7" fmla="*/ 77 h 153"/>
                <a:gd name="T8" fmla="*/ 77 w 300"/>
                <a:gd name="T9" fmla="*/ 0 h 153"/>
                <a:gd name="T10" fmla="*/ 224 w 300"/>
                <a:gd name="T11" fmla="*/ 0 h 153"/>
                <a:gd name="T12" fmla="*/ 300 w 300"/>
                <a:gd name="T13" fmla="*/ 77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0" h="153">
                  <a:moveTo>
                    <a:pt x="300" y="77"/>
                  </a:moveTo>
                  <a:cubicBezTo>
                    <a:pt x="300" y="119"/>
                    <a:pt x="266" y="153"/>
                    <a:pt x="224" y="153"/>
                  </a:cubicBezTo>
                  <a:cubicBezTo>
                    <a:pt x="77" y="153"/>
                    <a:pt x="77" y="153"/>
                    <a:pt x="77" y="153"/>
                  </a:cubicBezTo>
                  <a:cubicBezTo>
                    <a:pt x="35" y="153"/>
                    <a:pt x="0" y="119"/>
                    <a:pt x="0" y="77"/>
                  </a:cubicBezTo>
                  <a:cubicBezTo>
                    <a:pt x="0" y="34"/>
                    <a:pt x="35" y="0"/>
                    <a:pt x="77" y="0"/>
                  </a:cubicBezTo>
                  <a:cubicBezTo>
                    <a:pt x="224" y="0"/>
                    <a:pt x="224" y="0"/>
                    <a:pt x="224" y="0"/>
                  </a:cubicBezTo>
                  <a:cubicBezTo>
                    <a:pt x="266" y="0"/>
                    <a:pt x="300" y="34"/>
                    <a:pt x="300" y="77"/>
                  </a:cubicBezTo>
                  <a:close/>
                </a:path>
              </a:pathLst>
            </a:custGeom>
            <a:solidFill>
              <a:srgbClr val="FED9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4" name="Freeform 252">
              <a:extLst>
                <a:ext uri="{FF2B5EF4-FFF2-40B4-BE49-F238E27FC236}">
                  <a16:creationId xmlns:a16="http://schemas.microsoft.com/office/drawing/2014/main" id="{E738B0BB-76A7-45DC-97B7-069F8C72CBDA}"/>
                </a:ext>
              </a:extLst>
            </p:cNvPr>
            <p:cNvSpPr>
              <a:spLocks/>
            </p:cNvSpPr>
            <p:nvPr/>
          </p:nvSpPr>
          <p:spPr bwMode="auto">
            <a:xfrm>
              <a:off x="6321" y="2516"/>
              <a:ext cx="139" cy="71"/>
            </a:xfrm>
            <a:custGeom>
              <a:avLst/>
              <a:gdLst>
                <a:gd name="T0" fmla="*/ 300 w 300"/>
                <a:gd name="T1" fmla="*/ 76 h 153"/>
                <a:gd name="T2" fmla="*/ 224 w 300"/>
                <a:gd name="T3" fmla="*/ 153 h 153"/>
                <a:gd name="T4" fmla="*/ 77 w 300"/>
                <a:gd name="T5" fmla="*/ 153 h 153"/>
                <a:gd name="T6" fmla="*/ 0 w 300"/>
                <a:gd name="T7" fmla="*/ 76 h 153"/>
                <a:gd name="T8" fmla="*/ 77 w 300"/>
                <a:gd name="T9" fmla="*/ 0 h 153"/>
                <a:gd name="T10" fmla="*/ 224 w 300"/>
                <a:gd name="T11" fmla="*/ 0 h 153"/>
                <a:gd name="T12" fmla="*/ 300 w 300"/>
                <a:gd name="T13" fmla="*/ 76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0" h="153">
                  <a:moveTo>
                    <a:pt x="300" y="76"/>
                  </a:moveTo>
                  <a:cubicBezTo>
                    <a:pt x="300" y="119"/>
                    <a:pt x="266" y="153"/>
                    <a:pt x="224" y="153"/>
                  </a:cubicBezTo>
                  <a:cubicBezTo>
                    <a:pt x="77" y="153"/>
                    <a:pt x="77" y="153"/>
                    <a:pt x="77" y="153"/>
                  </a:cubicBezTo>
                  <a:cubicBezTo>
                    <a:pt x="35" y="153"/>
                    <a:pt x="0" y="119"/>
                    <a:pt x="0" y="76"/>
                  </a:cubicBezTo>
                  <a:cubicBezTo>
                    <a:pt x="0" y="34"/>
                    <a:pt x="35" y="0"/>
                    <a:pt x="77" y="0"/>
                  </a:cubicBezTo>
                  <a:cubicBezTo>
                    <a:pt x="224" y="0"/>
                    <a:pt x="224" y="0"/>
                    <a:pt x="224" y="0"/>
                  </a:cubicBezTo>
                  <a:cubicBezTo>
                    <a:pt x="266" y="0"/>
                    <a:pt x="300" y="34"/>
                    <a:pt x="300" y="76"/>
                  </a:cubicBezTo>
                  <a:close/>
                </a:path>
              </a:pathLst>
            </a:custGeom>
            <a:solidFill>
              <a:srgbClr val="FED9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5" name="Freeform 253">
              <a:extLst>
                <a:ext uri="{FF2B5EF4-FFF2-40B4-BE49-F238E27FC236}">
                  <a16:creationId xmlns:a16="http://schemas.microsoft.com/office/drawing/2014/main" id="{DACB5CAD-6171-41B5-824B-7D0F847B42E5}"/>
                </a:ext>
              </a:extLst>
            </p:cNvPr>
            <p:cNvSpPr>
              <a:spLocks/>
            </p:cNvSpPr>
            <p:nvPr/>
          </p:nvSpPr>
          <p:spPr bwMode="auto">
            <a:xfrm>
              <a:off x="5877" y="2258"/>
              <a:ext cx="152" cy="109"/>
            </a:xfrm>
            <a:custGeom>
              <a:avLst/>
              <a:gdLst>
                <a:gd name="T0" fmla="*/ 316 w 328"/>
                <a:gd name="T1" fmla="*/ 46 h 235"/>
                <a:gd name="T2" fmla="*/ 247 w 328"/>
                <a:gd name="T3" fmla="*/ 6 h 235"/>
                <a:gd name="T4" fmla="*/ 211 w 328"/>
                <a:gd name="T5" fmla="*/ 21 h 235"/>
                <a:gd name="T6" fmla="*/ 26 w 328"/>
                <a:gd name="T7" fmla="*/ 145 h 235"/>
                <a:gd name="T8" fmla="*/ 0 w 328"/>
                <a:gd name="T9" fmla="*/ 174 h 235"/>
                <a:gd name="T10" fmla="*/ 6 w 328"/>
                <a:gd name="T11" fmla="*/ 192 h 235"/>
                <a:gd name="T12" fmla="*/ 27 w 328"/>
                <a:gd name="T13" fmla="*/ 235 h 235"/>
                <a:gd name="T14" fmla="*/ 226 w 328"/>
                <a:gd name="T15" fmla="*/ 188 h 235"/>
                <a:gd name="T16" fmla="*/ 307 w 328"/>
                <a:gd name="T17" fmla="*/ 128 h 235"/>
                <a:gd name="T18" fmla="*/ 316 w 328"/>
                <a:gd name="T19" fmla="*/ 46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8" h="235">
                  <a:moveTo>
                    <a:pt x="316" y="46"/>
                  </a:moveTo>
                  <a:cubicBezTo>
                    <a:pt x="305" y="19"/>
                    <a:pt x="275" y="0"/>
                    <a:pt x="247" y="6"/>
                  </a:cubicBezTo>
                  <a:cubicBezTo>
                    <a:pt x="234" y="8"/>
                    <a:pt x="222" y="15"/>
                    <a:pt x="211" y="21"/>
                  </a:cubicBezTo>
                  <a:cubicBezTo>
                    <a:pt x="147" y="60"/>
                    <a:pt x="91" y="109"/>
                    <a:pt x="26" y="145"/>
                  </a:cubicBezTo>
                  <a:cubicBezTo>
                    <a:pt x="15" y="152"/>
                    <a:pt x="1" y="160"/>
                    <a:pt x="0" y="174"/>
                  </a:cubicBezTo>
                  <a:cubicBezTo>
                    <a:pt x="0" y="180"/>
                    <a:pt x="3" y="186"/>
                    <a:pt x="6" y="192"/>
                  </a:cubicBezTo>
                  <a:cubicBezTo>
                    <a:pt x="16" y="213"/>
                    <a:pt x="16" y="213"/>
                    <a:pt x="27" y="235"/>
                  </a:cubicBezTo>
                  <a:cubicBezTo>
                    <a:pt x="114" y="228"/>
                    <a:pt x="189" y="202"/>
                    <a:pt x="226" y="188"/>
                  </a:cubicBezTo>
                  <a:cubicBezTo>
                    <a:pt x="253" y="177"/>
                    <a:pt x="292" y="152"/>
                    <a:pt x="307" y="128"/>
                  </a:cubicBezTo>
                  <a:cubicBezTo>
                    <a:pt x="323" y="104"/>
                    <a:pt x="328" y="72"/>
                    <a:pt x="316" y="46"/>
                  </a:cubicBezTo>
                  <a:close/>
                </a:path>
              </a:pathLst>
            </a:custGeom>
            <a:solidFill>
              <a:srgbClr val="F0B7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6" name="Freeform 254">
              <a:extLst>
                <a:ext uri="{FF2B5EF4-FFF2-40B4-BE49-F238E27FC236}">
                  <a16:creationId xmlns:a16="http://schemas.microsoft.com/office/drawing/2014/main" id="{B5682896-F027-437A-B791-98105D664017}"/>
                </a:ext>
              </a:extLst>
            </p:cNvPr>
            <p:cNvSpPr>
              <a:spLocks/>
            </p:cNvSpPr>
            <p:nvPr/>
          </p:nvSpPr>
          <p:spPr bwMode="auto">
            <a:xfrm>
              <a:off x="5930" y="2112"/>
              <a:ext cx="212" cy="256"/>
            </a:xfrm>
            <a:custGeom>
              <a:avLst/>
              <a:gdLst>
                <a:gd name="T0" fmla="*/ 436 w 457"/>
                <a:gd name="T1" fmla="*/ 0 h 554"/>
                <a:gd name="T2" fmla="*/ 436 w 457"/>
                <a:gd name="T3" fmla="*/ 0 h 554"/>
                <a:gd name="T4" fmla="*/ 0 w 457"/>
                <a:gd name="T5" fmla="*/ 527 h 554"/>
                <a:gd name="T6" fmla="*/ 34 w 457"/>
                <a:gd name="T7" fmla="*/ 554 h 554"/>
                <a:gd name="T8" fmla="*/ 457 w 457"/>
                <a:gd name="T9" fmla="*/ 16 h 554"/>
                <a:gd name="T10" fmla="*/ 436 w 457"/>
                <a:gd name="T11" fmla="*/ 0 h 5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7" h="554">
                  <a:moveTo>
                    <a:pt x="436" y="0"/>
                  </a:moveTo>
                  <a:cubicBezTo>
                    <a:pt x="436" y="0"/>
                    <a:pt x="436" y="0"/>
                    <a:pt x="436" y="0"/>
                  </a:cubicBezTo>
                  <a:cubicBezTo>
                    <a:pt x="0" y="527"/>
                    <a:pt x="0" y="527"/>
                    <a:pt x="0" y="527"/>
                  </a:cubicBezTo>
                  <a:cubicBezTo>
                    <a:pt x="34" y="554"/>
                    <a:pt x="34" y="554"/>
                    <a:pt x="34" y="554"/>
                  </a:cubicBezTo>
                  <a:cubicBezTo>
                    <a:pt x="457" y="16"/>
                    <a:pt x="457" y="16"/>
                    <a:pt x="457" y="16"/>
                  </a:cubicBezTo>
                  <a:cubicBezTo>
                    <a:pt x="450" y="11"/>
                    <a:pt x="443" y="5"/>
                    <a:pt x="436" y="0"/>
                  </a:cubicBezTo>
                  <a:close/>
                </a:path>
              </a:pathLst>
            </a:custGeom>
            <a:solidFill>
              <a:srgbClr val="0044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7" name="Freeform 255">
              <a:extLst>
                <a:ext uri="{FF2B5EF4-FFF2-40B4-BE49-F238E27FC236}">
                  <a16:creationId xmlns:a16="http://schemas.microsoft.com/office/drawing/2014/main" id="{6FE409AE-D426-4A8B-B2C4-0763B7DF018D}"/>
                </a:ext>
              </a:extLst>
            </p:cNvPr>
            <p:cNvSpPr>
              <a:spLocks/>
            </p:cNvSpPr>
            <p:nvPr/>
          </p:nvSpPr>
          <p:spPr bwMode="auto">
            <a:xfrm>
              <a:off x="5867" y="2245"/>
              <a:ext cx="168" cy="101"/>
            </a:xfrm>
            <a:custGeom>
              <a:avLst/>
              <a:gdLst>
                <a:gd name="T0" fmla="*/ 358 w 363"/>
                <a:gd name="T1" fmla="*/ 0 h 217"/>
                <a:gd name="T2" fmla="*/ 254 w 363"/>
                <a:gd name="T3" fmla="*/ 1 h 217"/>
                <a:gd name="T4" fmla="*/ 195 w 363"/>
                <a:gd name="T5" fmla="*/ 8 h 217"/>
                <a:gd name="T6" fmla="*/ 105 w 363"/>
                <a:gd name="T7" fmla="*/ 89 h 217"/>
                <a:gd name="T8" fmla="*/ 11 w 363"/>
                <a:gd name="T9" fmla="*/ 161 h 217"/>
                <a:gd name="T10" fmla="*/ 3 w 363"/>
                <a:gd name="T11" fmla="*/ 183 h 217"/>
                <a:gd name="T12" fmla="*/ 16 w 363"/>
                <a:gd name="T13" fmla="*/ 204 h 217"/>
                <a:gd name="T14" fmla="*/ 21 w 363"/>
                <a:gd name="T15" fmla="*/ 213 h 217"/>
                <a:gd name="T16" fmla="*/ 37 w 363"/>
                <a:gd name="T17" fmla="*/ 215 h 217"/>
                <a:gd name="T18" fmla="*/ 121 w 363"/>
                <a:gd name="T19" fmla="*/ 169 h 217"/>
                <a:gd name="T20" fmla="*/ 193 w 363"/>
                <a:gd name="T21" fmla="*/ 138 h 217"/>
                <a:gd name="T22" fmla="*/ 193 w 363"/>
                <a:gd name="T23" fmla="*/ 138 h 217"/>
                <a:gd name="T24" fmla="*/ 195 w 363"/>
                <a:gd name="T25" fmla="*/ 136 h 217"/>
                <a:gd name="T26" fmla="*/ 194 w 363"/>
                <a:gd name="T27" fmla="*/ 137 h 217"/>
                <a:gd name="T28" fmla="*/ 265 w 363"/>
                <a:gd name="T29" fmla="*/ 58 h 217"/>
                <a:gd name="T30" fmla="*/ 330 w 363"/>
                <a:gd name="T31" fmla="*/ 47 h 217"/>
                <a:gd name="T32" fmla="*/ 354 w 363"/>
                <a:gd name="T33" fmla="*/ 29 h 217"/>
                <a:gd name="T34" fmla="*/ 358 w 363"/>
                <a:gd name="T35" fmla="*/ 0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63" h="217">
                  <a:moveTo>
                    <a:pt x="358" y="0"/>
                  </a:moveTo>
                  <a:cubicBezTo>
                    <a:pt x="323" y="1"/>
                    <a:pt x="288" y="1"/>
                    <a:pt x="254" y="1"/>
                  </a:cubicBezTo>
                  <a:cubicBezTo>
                    <a:pt x="234" y="1"/>
                    <a:pt x="214" y="2"/>
                    <a:pt x="195" y="8"/>
                  </a:cubicBezTo>
                  <a:cubicBezTo>
                    <a:pt x="156" y="21"/>
                    <a:pt x="130" y="56"/>
                    <a:pt x="105" y="89"/>
                  </a:cubicBezTo>
                  <a:cubicBezTo>
                    <a:pt x="81" y="121"/>
                    <a:pt x="51" y="155"/>
                    <a:pt x="11" y="161"/>
                  </a:cubicBezTo>
                  <a:cubicBezTo>
                    <a:pt x="2" y="161"/>
                    <a:pt x="0" y="175"/>
                    <a:pt x="3" y="183"/>
                  </a:cubicBezTo>
                  <a:cubicBezTo>
                    <a:pt x="6" y="190"/>
                    <a:pt x="13" y="196"/>
                    <a:pt x="16" y="204"/>
                  </a:cubicBezTo>
                  <a:cubicBezTo>
                    <a:pt x="18" y="207"/>
                    <a:pt x="19" y="211"/>
                    <a:pt x="21" y="213"/>
                  </a:cubicBezTo>
                  <a:cubicBezTo>
                    <a:pt x="25" y="217"/>
                    <a:pt x="32" y="216"/>
                    <a:pt x="37" y="215"/>
                  </a:cubicBezTo>
                  <a:cubicBezTo>
                    <a:pt x="68" y="207"/>
                    <a:pt x="92" y="182"/>
                    <a:pt x="121" y="169"/>
                  </a:cubicBezTo>
                  <a:cubicBezTo>
                    <a:pt x="145" y="158"/>
                    <a:pt x="172" y="153"/>
                    <a:pt x="193" y="138"/>
                  </a:cubicBezTo>
                  <a:cubicBezTo>
                    <a:pt x="193" y="138"/>
                    <a:pt x="193" y="138"/>
                    <a:pt x="193" y="138"/>
                  </a:cubicBezTo>
                  <a:cubicBezTo>
                    <a:pt x="194" y="137"/>
                    <a:pt x="195" y="137"/>
                    <a:pt x="195" y="136"/>
                  </a:cubicBezTo>
                  <a:cubicBezTo>
                    <a:pt x="194" y="137"/>
                    <a:pt x="194" y="137"/>
                    <a:pt x="194" y="137"/>
                  </a:cubicBezTo>
                  <a:cubicBezTo>
                    <a:pt x="225" y="118"/>
                    <a:pt x="250" y="90"/>
                    <a:pt x="265" y="58"/>
                  </a:cubicBezTo>
                  <a:cubicBezTo>
                    <a:pt x="287" y="59"/>
                    <a:pt x="309" y="55"/>
                    <a:pt x="330" y="47"/>
                  </a:cubicBezTo>
                  <a:cubicBezTo>
                    <a:pt x="339" y="43"/>
                    <a:pt x="348" y="37"/>
                    <a:pt x="354" y="29"/>
                  </a:cubicBezTo>
                  <a:cubicBezTo>
                    <a:pt x="360" y="21"/>
                    <a:pt x="363" y="9"/>
                    <a:pt x="358" y="0"/>
                  </a:cubicBezTo>
                  <a:close/>
                </a:path>
              </a:pathLst>
            </a:custGeom>
            <a:solidFill>
              <a:srgbClr val="FFC2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8" name="Freeform 256">
              <a:extLst>
                <a:ext uri="{FF2B5EF4-FFF2-40B4-BE49-F238E27FC236}">
                  <a16:creationId xmlns:a16="http://schemas.microsoft.com/office/drawing/2014/main" id="{818A50E9-23D3-4422-AE45-E76E625DA7D0}"/>
                </a:ext>
              </a:extLst>
            </p:cNvPr>
            <p:cNvSpPr>
              <a:spLocks/>
            </p:cNvSpPr>
            <p:nvPr/>
          </p:nvSpPr>
          <p:spPr bwMode="auto">
            <a:xfrm>
              <a:off x="5971" y="2257"/>
              <a:ext cx="71" cy="89"/>
            </a:xfrm>
            <a:custGeom>
              <a:avLst/>
              <a:gdLst>
                <a:gd name="T0" fmla="*/ 28 w 154"/>
                <a:gd name="T1" fmla="*/ 72 h 192"/>
                <a:gd name="T2" fmla="*/ 20 w 154"/>
                <a:gd name="T3" fmla="*/ 90 h 192"/>
                <a:gd name="T4" fmla="*/ 31 w 154"/>
                <a:gd name="T5" fmla="*/ 101 h 192"/>
                <a:gd name="T6" fmla="*/ 14 w 154"/>
                <a:gd name="T7" fmla="*/ 114 h 192"/>
                <a:gd name="T8" fmla="*/ 23 w 154"/>
                <a:gd name="T9" fmla="*/ 129 h 192"/>
                <a:gd name="T10" fmla="*/ 1 w 154"/>
                <a:gd name="T11" fmla="*/ 144 h 192"/>
                <a:gd name="T12" fmla="*/ 18 w 154"/>
                <a:gd name="T13" fmla="*/ 163 h 192"/>
                <a:gd name="T14" fmla="*/ 9 w 154"/>
                <a:gd name="T15" fmla="*/ 178 h 192"/>
                <a:gd name="T16" fmla="*/ 24 w 154"/>
                <a:gd name="T17" fmla="*/ 191 h 192"/>
                <a:gd name="T18" fmla="*/ 45 w 154"/>
                <a:gd name="T19" fmla="*/ 190 h 192"/>
                <a:gd name="T20" fmla="*/ 118 w 154"/>
                <a:gd name="T21" fmla="*/ 165 h 192"/>
                <a:gd name="T22" fmla="*/ 125 w 154"/>
                <a:gd name="T23" fmla="*/ 156 h 192"/>
                <a:gd name="T24" fmla="*/ 120 w 154"/>
                <a:gd name="T25" fmla="*/ 147 h 192"/>
                <a:gd name="T26" fmla="*/ 144 w 154"/>
                <a:gd name="T27" fmla="*/ 127 h 192"/>
                <a:gd name="T28" fmla="*/ 137 w 154"/>
                <a:gd name="T29" fmla="*/ 101 h 192"/>
                <a:gd name="T30" fmla="*/ 153 w 154"/>
                <a:gd name="T31" fmla="*/ 78 h 192"/>
                <a:gd name="T32" fmla="*/ 136 w 154"/>
                <a:gd name="T33" fmla="*/ 60 h 192"/>
                <a:gd name="T34" fmla="*/ 140 w 154"/>
                <a:gd name="T35" fmla="*/ 19 h 192"/>
                <a:gd name="T36" fmla="*/ 113 w 154"/>
                <a:gd name="T37" fmla="*/ 19 h 192"/>
                <a:gd name="T38" fmla="*/ 28 w 154"/>
                <a:gd name="T39" fmla="*/ 7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4" h="192">
                  <a:moveTo>
                    <a:pt x="28" y="72"/>
                  </a:moveTo>
                  <a:cubicBezTo>
                    <a:pt x="24" y="78"/>
                    <a:pt x="20" y="83"/>
                    <a:pt x="20" y="90"/>
                  </a:cubicBezTo>
                  <a:cubicBezTo>
                    <a:pt x="19" y="96"/>
                    <a:pt x="25" y="104"/>
                    <a:pt x="31" y="101"/>
                  </a:cubicBezTo>
                  <a:cubicBezTo>
                    <a:pt x="25" y="104"/>
                    <a:pt x="17" y="107"/>
                    <a:pt x="14" y="114"/>
                  </a:cubicBezTo>
                  <a:cubicBezTo>
                    <a:pt x="11" y="120"/>
                    <a:pt x="16" y="130"/>
                    <a:pt x="23" y="129"/>
                  </a:cubicBezTo>
                  <a:cubicBezTo>
                    <a:pt x="13" y="128"/>
                    <a:pt x="3" y="135"/>
                    <a:pt x="1" y="144"/>
                  </a:cubicBezTo>
                  <a:cubicBezTo>
                    <a:pt x="0" y="154"/>
                    <a:pt x="8" y="164"/>
                    <a:pt x="18" y="163"/>
                  </a:cubicBezTo>
                  <a:cubicBezTo>
                    <a:pt x="11" y="163"/>
                    <a:pt x="7" y="172"/>
                    <a:pt x="9" y="178"/>
                  </a:cubicBezTo>
                  <a:cubicBezTo>
                    <a:pt x="11" y="185"/>
                    <a:pt x="17" y="189"/>
                    <a:pt x="24" y="191"/>
                  </a:cubicBezTo>
                  <a:cubicBezTo>
                    <a:pt x="31" y="192"/>
                    <a:pt x="38" y="191"/>
                    <a:pt x="45" y="190"/>
                  </a:cubicBezTo>
                  <a:cubicBezTo>
                    <a:pt x="71" y="186"/>
                    <a:pt x="98" y="181"/>
                    <a:pt x="118" y="165"/>
                  </a:cubicBezTo>
                  <a:cubicBezTo>
                    <a:pt x="121" y="162"/>
                    <a:pt x="124" y="159"/>
                    <a:pt x="125" y="156"/>
                  </a:cubicBezTo>
                  <a:cubicBezTo>
                    <a:pt x="126" y="152"/>
                    <a:pt x="124" y="147"/>
                    <a:pt x="120" y="147"/>
                  </a:cubicBezTo>
                  <a:cubicBezTo>
                    <a:pt x="130" y="142"/>
                    <a:pt x="139" y="136"/>
                    <a:pt x="144" y="127"/>
                  </a:cubicBezTo>
                  <a:cubicBezTo>
                    <a:pt x="149" y="118"/>
                    <a:pt x="146" y="104"/>
                    <a:pt x="137" y="101"/>
                  </a:cubicBezTo>
                  <a:cubicBezTo>
                    <a:pt x="144" y="95"/>
                    <a:pt x="152" y="87"/>
                    <a:pt x="153" y="78"/>
                  </a:cubicBezTo>
                  <a:cubicBezTo>
                    <a:pt x="154" y="68"/>
                    <a:pt x="146" y="57"/>
                    <a:pt x="136" y="60"/>
                  </a:cubicBezTo>
                  <a:cubicBezTo>
                    <a:pt x="146" y="49"/>
                    <a:pt x="148" y="32"/>
                    <a:pt x="140" y="19"/>
                  </a:cubicBezTo>
                  <a:cubicBezTo>
                    <a:pt x="130" y="0"/>
                    <a:pt x="124" y="9"/>
                    <a:pt x="113" y="19"/>
                  </a:cubicBezTo>
                  <a:cubicBezTo>
                    <a:pt x="88" y="42"/>
                    <a:pt x="51" y="47"/>
                    <a:pt x="28" y="72"/>
                  </a:cubicBezTo>
                  <a:close/>
                </a:path>
              </a:pathLst>
            </a:custGeom>
            <a:solidFill>
              <a:srgbClr val="FFC2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9" name="Freeform 257">
              <a:extLst>
                <a:ext uri="{FF2B5EF4-FFF2-40B4-BE49-F238E27FC236}">
                  <a16:creationId xmlns:a16="http://schemas.microsoft.com/office/drawing/2014/main" id="{1BD8AA7F-E3CB-4C86-AA4E-2E87E1B65CC6}"/>
                </a:ext>
              </a:extLst>
            </p:cNvPr>
            <p:cNvSpPr>
              <a:spLocks/>
            </p:cNvSpPr>
            <p:nvPr/>
          </p:nvSpPr>
          <p:spPr bwMode="auto">
            <a:xfrm>
              <a:off x="5881" y="2295"/>
              <a:ext cx="62" cy="92"/>
            </a:xfrm>
            <a:custGeom>
              <a:avLst/>
              <a:gdLst>
                <a:gd name="T0" fmla="*/ 88 w 134"/>
                <a:gd name="T1" fmla="*/ 198 h 198"/>
                <a:gd name="T2" fmla="*/ 134 w 134"/>
                <a:gd name="T3" fmla="*/ 170 h 198"/>
                <a:gd name="T4" fmla="*/ 33 w 134"/>
                <a:gd name="T5" fmla="*/ 0 h 198"/>
                <a:gd name="T6" fmla="*/ 0 w 134"/>
                <a:gd name="T7" fmla="*/ 20 h 198"/>
                <a:gd name="T8" fmla="*/ 88 w 134"/>
                <a:gd name="T9" fmla="*/ 198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" h="198">
                  <a:moveTo>
                    <a:pt x="88" y="198"/>
                  </a:moveTo>
                  <a:cubicBezTo>
                    <a:pt x="134" y="170"/>
                    <a:pt x="134" y="170"/>
                    <a:pt x="134" y="17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28" y="80"/>
                    <a:pt x="52" y="144"/>
                    <a:pt x="88" y="198"/>
                  </a:cubicBezTo>
                  <a:close/>
                </a:path>
              </a:pathLst>
            </a:custGeom>
            <a:solidFill>
              <a:srgbClr val="F9F9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0" name="Freeform 258">
              <a:extLst>
                <a:ext uri="{FF2B5EF4-FFF2-40B4-BE49-F238E27FC236}">
                  <a16:creationId xmlns:a16="http://schemas.microsoft.com/office/drawing/2014/main" id="{D22184BD-86BC-4828-856E-FF8EEDF00532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2" y="2091"/>
              <a:ext cx="333" cy="409"/>
            </a:xfrm>
            <a:custGeom>
              <a:avLst/>
              <a:gdLst>
                <a:gd name="T0" fmla="*/ 613 w 721"/>
                <a:gd name="T1" fmla="*/ 443 h 885"/>
                <a:gd name="T2" fmla="*/ 335 w 721"/>
                <a:gd name="T3" fmla="*/ 575 h 885"/>
                <a:gd name="T4" fmla="*/ 240 w 721"/>
                <a:gd name="T5" fmla="*/ 254 h 885"/>
                <a:gd name="T6" fmla="*/ 192 w 721"/>
                <a:gd name="T7" fmla="*/ 79 h 885"/>
                <a:gd name="T8" fmla="*/ 81 w 721"/>
                <a:gd name="T9" fmla="*/ 0 h 885"/>
                <a:gd name="T10" fmla="*/ 37 w 721"/>
                <a:gd name="T11" fmla="*/ 112 h 885"/>
                <a:gd name="T12" fmla="*/ 3 w 721"/>
                <a:gd name="T13" fmla="*/ 374 h 885"/>
                <a:gd name="T14" fmla="*/ 4 w 721"/>
                <a:gd name="T15" fmla="*/ 382 h 885"/>
                <a:gd name="T16" fmla="*/ 239 w 721"/>
                <a:gd name="T17" fmla="*/ 876 h 885"/>
                <a:gd name="T18" fmla="*/ 721 w 721"/>
                <a:gd name="T19" fmla="*/ 634 h 885"/>
                <a:gd name="T20" fmla="*/ 613 w 721"/>
                <a:gd name="T21" fmla="*/ 443 h 8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21" h="885">
                  <a:moveTo>
                    <a:pt x="613" y="443"/>
                  </a:moveTo>
                  <a:cubicBezTo>
                    <a:pt x="613" y="443"/>
                    <a:pt x="366" y="576"/>
                    <a:pt x="335" y="575"/>
                  </a:cubicBezTo>
                  <a:cubicBezTo>
                    <a:pt x="323" y="575"/>
                    <a:pt x="246" y="279"/>
                    <a:pt x="240" y="254"/>
                  </a:cubicBezTo>
                  <a:cubicBezTo>
                    <a:pt x="229" y="199"/>
                    <a:pt x="220" y="128"/>
                    <a:pt x="192" y="79"/>
                  </a:cubicBezTo>
                  <a:cubicBezTo>
                    <a:pt x="168" y="37"/>
                    <a:pt x="126" y="15"/>
                    <a:pt x="81" y="0"/>
                  </a:cubicBezTo>
                  <a:cubicBezTo>
                    <a:pt x="66" y="37"/>
                    <a:pt x="50" y="74"/>
                    <a:pt x="37" y="112"/>
                  </a:cubicBezTo>
                  <a:cubicBezTo>
                    <a:pt x="9" y="197"/>
                    <a:pt x="0" y="285"/>
                    <a:pt x="3" y="374"/>
                  </a:cubicBezTo>
                  <a:cubicBezTo>
                    <a:pt x="3" y="377"/>
                    <a:pt x="3" y="379"/>
                    <a:pt x="4" y="382"/>
                  </a:cubicBezTo>
                  <a:cubicBezTo>
                    <a:pt x="64" y="491"/>
                    <a:pt x="193" y="885"/>
                    <a:pt x="239" y="876"/>
                  </a:cubicBezTo>
                  <a:cubicBezTo>
                    <a:pt x="375" y="847"/>
                    <a:pt x="721" y="634"/>
                    <a:pt x="721" y="634"/>
                  </a:cubicBezTo>
                  <a:lnTo>
                    <a:pt x="613" y="443"/>
                  </a:lnTo>
                  <a:close/>
                </a:path>
              </a:pathLst>
            </a:custGeom>
            <a:solidFill>
              <a:srgbClr val="FDB0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1" name="Freeform 259">
              <a:extLst>
                <a:ext uri="{FF2B5EF4-FFF2-40B4-BE49-F238E27FC236}">
                  <a16:creationId xmlns:a16="http://schemas.microsoft.com/office/drawing/2014/main" id="{01371C69-428A-4D76-9010-A314ADDBB245}"/>
                </a:ext>
              </a:extLst>
            </p:cNvPr>
            <p:cNvSpPr>
              <a:spLocks/>
            </p:cNvSpPr>
            <p:nvPr/>
          </p:nvSpPr>
          <p:spPr bwMode="auto">
            <a:xfrm>
              <a:off x="5276" y="3437"/>
              <a:ext cx="149" cy="105"/>
            </a:xfrm>
            <a:custGeom>
              <a:avLst/>
              <a:gdLst>
                <a:gd name="T0" fmla="*/ 18 w 322"/>
                <a:gd name="T1" fmla="*/ 0 h 227"/>
                <a:gd name="T2" fmla="*/ 6 w 322"/>
                <a:gd name="T3" fmla="*/ 119 h 227"/>
                <a:gd name="T4" fmla="*/ 68 w 322"/>
                <a:gd name="T5" fmla="*/ 209 h 227"/>
                <a:gd name="T6" fmla="*/ 198 w 322"/>
                <a:gd name="T7" fmla="*/ 210 h 227"/>
                <a:gd name="T8" fmla="*/ 309 w 322"/>
                <a:gd name="T9" fmla="*/ 100 h 227"/>
                <a:gd name="T10" fmla="*/ 322 w 322"/>
                <a:gd name="T11" fmla="*/ 0 h 227"/>
                <a:gd name="T12" fmla="*/ 18 w 322"/>
                <a:gd name="T13" fmla="*/ 0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2" h="227">
                  <a:moveTo>
                    <a:pt x="18" y="0"/>
                  </a:moveTo>
                  <a:cubicBezTo>
                    <a:pt x="13" y="25"/>
                    <a:pt x="0" y="94"/>
                    <a:pt x="6" y="119"/>
                  </a:cubicBezTo>
                  <a:cubicBezTo>
                    <a:pt x="11" y="141"/>
                    <a:pt x="47" y="199"/>
                    <a:pt x="68" y="209"/>
                  </a:cubicBezTo>
                  <a:cubicBezTo>
                    <a:pt x="105" y="227"/>
                    <a:pt x="159" y="224"/>
                    <a:pt x="198" y="210"/>
                  </a:cubicBezTo>
                  <a:cubicBezTo>
                    <a:pt x="229" y="198"/>
                    <a:pt x="296" y="130"/>
                    <a:pt x="309" y="100"/>
                  </a:cubicBezTo>
                  <a:cubicBezTo>
                    <a:pt x="319" y="77"/>
                    <a:pt x="319" y="37"/>
                    <a:pt x="322" y="0"/>
                  </a:cubicBezTo>
                  <a:lnTo>
                    <a:pt x="18" y="0"/>
                  </a:lnTo>
                  <a:close/>
                </a:path>
              </a:pathLst>
            </a:custGeom>
            <a:solidFill>
              <a:srgbClr val="030D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2" name="Freeform 260">
              <a:extLst>
                <a:ext uri="{FF2B5EF4-FFF2-40B4-BE49-F238E27FC236}">
                  <a16:creationId xmlns:a16="http://schemas.microsoft.com/office/drawing/2014/main" id="{B9F06B68-2C9B-4102-AE5A-F95BBD5FA43C}"/>
                </a:ext>
              </a:extLst>
            </p:cNvPr>
            <p:cNvSpPr>
              <a:spLocks/>
            </p:cNvSpPr>
            <p:nvPr/>
          </p:nvSpPr>
          <p:spPr bwMode="auto">
            <a:xfrm>
              <a:off x="5527" y="3437"/>
              <a:ext cx="149" cy="105"/>
            </a:xfrm>
            <a:custGeom>
              <a:avLst/>
              <a:gdLst>
                <a:gd name="T0" fmla="*/ 304 w 322"/>
                <a:gd name="T1" fmla="*/ 0 h 227"/>
                <a:gd name="T2" fmla="*/ 316 w 322"/>
                <a:gd name="T3" fmla="*/ 119 h 227"/>
                <a:gd name="T4" fmla="*/ 254 w 322"/>
                <a:gd name="T5" fmla="*/ 209 h 227"/>
                <a:gd name="T6" fmla="*/ 124 w 322"/>
                <a:gd name="T7" fmla="*/ 210 h 227"/>
                <a:gd name="T8" fmla="*/ 13 w 322"/>
                <a:gd name="T9" fmla="*/ 100 h 227"/>
                <a:gd name="T10" fmla="*/ 0 w 322"/>
                <a:gd name="T11" fmla="*/ 0 h 227"/>
                <a:gd name="T12" fmla="*/ 304 w 322"/>
                <a:gd name="T13" fmla="*/ 0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2" h="227">
                  <a:moveTo>
                    <a:pt x="304" y="0"/>
                  </a:moveTo>
                  <a:cubicBezTo>
                    <a:pt x="309" y="25"/>
                    <a:pt x="322" y="94"/>
                    <a:pt x="316" y="119"/>
                  </a:cubicBezTo>
                  <a:cubicBezTo>
                    <a:pt x="311" y="141"/>
                    <a:pt x="275" y="199"/>
                    <a:pt x="254" y="209"/>
                  </a:cubicBezTo>
                  <a:cubicBezTo>
                    <a:pt x="217" y="227"/>
                    <a:pt x="163" y="224"/>
                    <a:pt x="124" y="210"/>
                  </a:cubicBezTo>
                  <a:cubicBezTo>
                    <a:pt x="93" y="198"/>
                    <a:pt x="26" y="130"/>
                    <a:pt x="13" y="100"/>
                  </a:cubicBezTo>
                  <a:cubicBezTo>
                    <a:pt x="3" y="77"/>
                    <a:pt x="2" y="37"/>
                    <a:pt x="0" y="0"/>
                  </a:cubicBezTo>
                  <a:lnTo>
                    <a:pt x="304" y="0"/>
                  </a:lnTo>
                  <a:close/>
                </a:path>
              </a:pathLst>
            </a:custGeom>
            <a:solidFill>
              <a:srgbClr val="030D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3" name="Freeform 261">
              <a:extLst>
                <a:ext uri="{FF2B5EF4-FFF2-40B4-BE49-F238E27FC236}">
                  <a16:creationId xmlns:a16="http://schemas.microsoft.com/office/drawing/2014/main" id="{420AC24B-0970-475C-AFF8-313E5A709577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5" y="2740"/>
              <a:ext cx="38" cy="90"/>
            </a:xfrm>
            <a:custGeom>
              <a:avLst/>
              <a:gdLst>
                <a:gd name="T0" fmla="*/ 76 w 83"/>
                <a:gd name="T1" fmla="*/ 170 h 195"/>
                <a:gd name="T2" fmla="*/ 57 w 83"/>
                <a:gd name="T3" fmla="*/ 138 h 195"/>
                <a:gd name="T4" fmla="*/ 45 w 83"/>
                <a:gd name="T5" fmla="*/ 105 h 195"/>
                <a:gd name="T6" fmla="*/ 47 w 83"/>
                <a:gd name="T7" fmla="*/ 61 h 195"/>
                <a:gd name="T8" fmla="*/ 59 w 83"/>
                <a:gd name="T9" fmla="*/ 32 h 195"/>
                <a:gd name="T10" fmla="*/ 46 w 83"/>
                <a:gd name="T11" fmla="*/ 15 h 195"/>
                <a:gd name="T12" fmla="*/ 34 w 83"/>
                <a:gd name="T13" fmla="*/ 19 h 195"/>
                <a:gd name="T14" fmla="*/ 4 w 83"/>
                <a:gd name="T15" fmla="*/ 0 h 195"/>
                <a:gd name="T16" fmla="*/ 0 w 83"/>
                <a:gd name="T17" fmla="*/ 105 h 195"/>
                <a:gd name="T18" fmla="*/ 31 w 83"/>
                <a:gd name="T19" fmla="*/ 159 h 195"/>
                <a:gd name="T20" fmla="*/ 63 w 83"/>
                <a:gd name="T21" fmla="*/ 193 h 195"/>
                <a:gd name="T22" fmla="*/ 76 w 83"/>
                <a:gd name="T23" fmla="*/ 170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3" h="195">
                  <a:moveTo>
                    <a:pt x="76" y="170"/>
                  </a:moveTo>
                  <a:cubicBezTo>
                    <a:pt x="72" y="158"/>
                    <a:pt x="57" y="138"/>
                    <a:pt x="57" y="138"/>
                  </a:cubicBezTo>
                  <a:cubicBezTo>
                    <a:pt x="45" y="105"/>
                    <a:pt x="45" y="105"/>
                    <a:pt x="45" y="105"/>
                  </a:cubicBezTo>
                  <a:cubicBezTo>
                    <a:pt x="47" y="61"/>
                    <a:pt x="47" y="61"/>
                    <a:pt x="47" y="61"/>
                  </a:cubicBezTo>
                  <a:cubicBezTo>
                    <a:pt x="59" y="32"/>
                    <a:pt x="59" y="32"/>
                    <a:pt x="59" y="32"/>
                  </a:cubicBezTo>
                  <a:cubicBezTo>
                    <a:pt x="46" y="15"/>
                    <a:pt x="46" y="15"/>
                    <a:pt x="46" y="15"/>
                  </a:cubicBezTo>
                  <a:cubicBezTo>
                    <a:pt x="42" y="18"/>
                    <a:pt x="38" y="19"/>
                    <a:pt x="34" y="19"/>
                  </a:cubicBezTo>
                  <a:cubicBezTo>
                    <a:pt x="21" y="18"/>
                    <a:pt x="11" y="9"/>
                    <a:pt x="4" y="0"/>
                  </a:cubicBezTo>
                  <a:cubicBezTo>
                    <a:pt x="3" y="44"/>
                    <a:pt x="0" y="105"/>
                    <a:pt x="0" y="105"/>
                  </a:cubicBezTo>
                  <a:cubicBezTo>
                    <a:pt x="31" y="159"/>
                    <a:pt x="31" y="159"/>
                    <a:pt x="31" y="159"/>
                  </a:cubicBezTo>
                  <a:cubicBezTo>
                    <a:pt x="31" y="159"/>
                    <a:pt x="52" y="188"/>
                    <a:pt x="63" y="193"/>
                  </a:cubicBezTo>
                  <a:cubicBezTo>
                    <a:pt x="69" y="195"/>
                    <a:pt x="83" y="189"/>
                    <a:pt x="76" y="170"/>
                  </a:cubicBezTo>
                </a:path>
              </a:pathLst>
            </a:custGeom>
            <a:solidFill>
              <a:srgbClr val="EDB4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4" name="Freeform 262">
              <a:extLst>
                <a:ext uri="{FF2B5EF4-FFF2-40B4-BE49-F238E27FC236}">
                  <a16:creationId xmlns:a16="http://schemas.microsoft.com/office/drawing/2014/main" id="{60E27D81-C4D6-4C27-B437-F20A0DB17F2B}"/>
                </a:ext>
              </a:extLst>
            </p:cNvPr>
            <p:cNvSpPr>
              <a:spLocks/>
            </p:cNvSpPr>
            <p:nvPr/>
          </p:nvSpPr>
          <p:spPr bwMode="auto">
            <a:xfrm>
              <a:off x="5163" y="2680"/>
              <a:ext cx="60" cy="145"/>
            </a:xfrm>
            <a:custGeom>
              <a:avLst/>
              <a:gdLst>
                <a:gd name="T0" fmla="*/ 57 w 128"/>
                <a:gd name="T1" fmla="*/ 46 h 312"/>
                <a:gd name="T2" fmla="*/ 7 w 128"/>
                <a:gd name="T3" fmla="*/ 107 h 312"/>
                <a:gd name="T4" fmla="*/ 0 w 128"/>
                <a:gd name="T5" fmla="*/ 116 h 312"/>
                <a:gd name="T6" fmla="*/ 15 w 128"/>
                <a:gd name="T7" fmla="*/ 137 h 312"/>
                <a:gd name="T8" fmla="*/ 18 w 128"/>
                <a:gd name="T9" fmla="*/ 222 h 312"/>
                <a:gd name="T10" fmla="*/ 49 w 128"/>
                <a:gd name="T11" fmla="*/ 277 h 312"/>
                <a:gd name="T12" fmla="*/ 81 w 128"/>
                <a:gd name="T13" fmla="*/ 310 h 312"/>
                <a:gd name="T14" fmla="*/ 94 w 128"/>
                <a:gd name="T15" fmla="*/ 287 h 312"/>
                <a:gd name="T16" fmla="*/ 75 w 128"/>
                <a:gd name="T17" fmla="*/ 255 h 312"/>
                <a:gd name="T18" fmla="*/ 64 w 128"/>
                <a:gd name="T19" fmla="*/ 222 h 312"/>
                <a:gd name="T20" fmla="*/ 64 w 128"/>
                <a:gd name="T21" fmla="*/ 220 h 312"/>
                <a:gd name="T22" fmla="*/ 71 w 128"/>
                <a:gd name="T23" fmla="*/ 233 h 312"/>
                <a:gd name="T24" fmla="*/ 99 w 128"/>
                <a:gd name="T25" fmla="*/ 262 h 312"/>
                <a:gd name="T26" fmla="*/ 110 w 128"/>
                <a:gd name="T27" fmla="*/ 242 h 312"/>
                <a:gd name="T28" fmla="*/ 94 w 128"/>
                <a:gd name="T29" fmla="*/ 214 h 312"/>
                <a:gd name="T30" fmla="*/ 84 w 128"/>
                <a:gd name="T31" fmla="*/ 186 h 312"/>
                <a:gd name="T32" fmla="*/ 85 w 128"/>
                <a:gd name="T33" fmla="*/ 148 h 312"/>
                <a:gd name="T34" fmla="*/ 88 w 128"/>
                <a:gd name="T35" fmla="*/ 141 h 312"/>
                <a:gd name="T36" fmla="*/ 114 w 128"/>
                <a:gd name="T37" fmla="*/ 60 h 312"/>
                <a:gd name="T38" fmla="*/ 128 w 128"/>
                <a:gd name="T39" fmla="*/ 23 h 312"/>
                <a:gd name="T40" fmla="*/ 87 w 128"/>
                <a:gd name="T41" fmla="*/ 0 h 312"/>
                <a:gd name="T42" fmla="*/ 57 w 128"/>
                <a:gd name="T43" fmla="*/ 46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28" h="312">
                  <a:moveTo>
                    <a:pt x="57" y="46"/>
                  </a:moveTo>
                  <a:cubicBezTo>
                    <a:pt x="41" y="67"/>
                    <a:pt x="23" y="86"/>
                    <a:pt x="7" y="107"/>
                  </a:cubicBezTo>
                  <a:cubicBezTo>
                    <a:pt x="5" y="110"/>
                    <a:pt x="2" y="113"/>
                    <a:pt x="0" y="116"/>
                  </a:cubicBezTo>
                  <a:cubicBezTo>
                    <a:pt x="15" y="137"/>
                    <a:pt x="15" y="137"/>
                    <a:pt x="15" y="137"/>
                  </a:cubicBezTo>
                  <a:cubicBezTo>
                    <a:pt x="16" y="163"/>
                    <a:pt x="18" y="222"/>
                    <a:pt x="18" y="222"/>
                  </a:cubicBezTo>
                  <a:cubicBezTo>
                    <a:pt x="49" y="277"/>
                    <a:pt x="49" y="277"/>
                    <a:pt x="49" y="277"/>
                  </a:cubicBezTo>
                  <a:cubicBezTo>
                    <a:pt x="49" y="277"/>
                    <a:pt x="70" y="306"/>
                    <a:pt x="81" y="310"/>
                  </a:cubicBezTo>
                  <a:cubicBezTo>
                    <a:pt x="87" y="312"/>
                    <a:pt x="101" y="306"/>
                    <a:pt x="94" y="287"/>
                  </a:cubicBezTo>
                  <a:cubicBezTo>
                    <a:pt x="90" y="275"/>
                    <a:pt x="75" y="255"/>
                    <a:pt x="75" y="255"/>
                  </a:cubicBezTo>
                  <a:cubicBezTo>
                    <a:pt x="64" y="222"/>
                    <a:pt x="64" y="222"/>
                    <a:pt x="64" y="222"/>
                  </a:cubicBezTo>
                  <a:cubicBezTo>
                    <a:pt x="64" y="220"/>
                    <a:pt x="64" y="220"/>
                    <a:pt x="64" y="220"/>
                  </a:cubicBezTo>
                  <a:cubicBezTo>
                    <a:pt x="71" y="233"/>
                    <a:pt x="71" y="233"/>
                    <a:pt x="71" y="233"/>
                  </a:cubicBezTo>
                  <a:cubicBezTo>
                    <a:pt x="71" y="233"/>
                    <a:pt x="89" y="258"/>
                    <a:pt x="99" y="262"/>
                  </a:cubicBezTo>
                  <a:cubicBezTo>
                    <a:pt x="104" y="264"/>
                    <a:pt x="116" y="259"/>
                    <a:pt x="110" y="242"/>
                  </a:cubicBezTo>
                  <a:cubicBezTo>
                    <a:pt x="107" y="232"/>
                    <a:pt x="94" y="214"/>
                    <a:pt x="94" y="214"/>
                  </a:cubicBezTo>
                  <a:cubicBezTo>
                    <a:pt x="84" y="186"/>
                    <a:pt x="84" y="186"/>
                    <a:pt x="84" y="186"/>
                  </a:cubicBezTo>
                  <a:cubicBezTo>
                    <a:pt x="85" y="148"/>
                    <a:pt x="85" y="148"/>
                    <a:pt x="85" y="148"/>
                  </a:cubicBezTo>
                  <a:cubicBezTo>
                    <a:pt x="85" y="148"/>
                    <a:pt x="86" y="145"/>
                    <a:pt x="88" y="141"/>
                  </a:cubicBezTo>
                  <a:cubicBezTo>
                    <a:pt x="87" y="114"/>
                    <a:pt x="106" y="78"/>
                    <a:pt x="114" y="60"/>
                  </a:cubicBezTo>
                  <a:cubicBezTo>
                    <a:pt x="119" y="48"/>
                    <a:pt x="124" y="36"/>
                    <a:pt x="128" y="23"/>
                  </a:cubicBezTo>
                  <a:cubicBezTo>
                    <a:pt x="87" y="0"/>
                    <a:pt x="87" y="0"/>
                    <a:pt x="87" y="0"/>
                  </a:cubicBezTo>
                  <a:cubicBezTo>
                    <a:pt x="78" y="16"/>
                    <a:pt x="68" y="31"/>
                    <a:pt x="57" y="46"/>
                  </a:cubicBezTo>
                </a:path>
              </a:pathLst>
            </a:custGeom>
            <a:solidFill>
              <a:srgbClr val="EDB4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5" name="Freeform 263">
              <a:extLst>
                <a:ext uri="{FF2B5EF4-FFF2-40B4-BE49-F238E27FC236}">
                  <a16:creationId xmlns:a16="http://schemas.microsoft.com/office/drawing/2014/main" id="{9998CA66-B083-4297-911B-1F65F913FBDF}"/>
                </a:ext>
              </a:extLst>
            </p:cNvPr>
            <p:cNvSpPr>
              <a:spLocks/>
            </p:cNvSpPr>
            <p:nvPr/>
          </p:nvSpPr>
          <p:spPr bwMode="auto">
            <a:xfrm>
              <a:off x="5196" y="2677"/>
              <a:ext cx="36" cy="85"/>
            </a:xfrm>
            <a:custGeom>
              <a:avLst/>
              <a:gdLst>
                <a:gd name="T0" fmla="*/ 44 w 77"/>
                <a:gd name="T1" fmla="*/ 3 h 184"/>
                <a:gd name="T2" fmla="*/ 48 w 77"/>
                <a:gd name="T3" fmla="*/ 22 h 184"/>
                <a:gd name="T4" fmla="*/ 32 w 77"/>
                <a:gd name="T5" fmla="*/ 95 h 184"/>
                <a:gd name="T6" fmla="*/ 0 w 77"/>
                <a:gd name="T7" fmla="*/ 149 h 184"/>
                <a:gd name="T8" fmla="*/ 3 w 77"/>
                <a:gd name="T9" fmla="*/ 175 h 184"/>
                <a:gd name="T10" fmla="*/ 4 w 77"/>
                <a:gd name="T11" fmla="*/ 176 h 184"/>
                <a:gd name="T12" fmla="*/ 8 w 77"/>
                <a:gd name="T13" fmla="*/ 179 h 184"/>
                <a:gd name="T14" fmla="*/ 12 w 77"/>
                <a:gd name="T15" fmla="*/ 184 h 184"/>
                <a:gd name="T16" fmla="*/ 19 w 77"/>
                <a:gd name="T17" fmla="*/ 165 h 184"/>
                <a:gd name="T18" fmla="*/ 56 w 77"/>
                <a:gd name="T19" fmla="*/ 111 h 184"/>
                <a:gd name="T20" fmla="*/ 67 w 77"/>
                <a:gd name="T21" fmla="*/ 24 h 184"/>
                <a:gd name="T22" fmla="*/ 44 w 77"/>
                <a:gd name="T23" fmla="*/ 3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7" h="184">
                  <a:moveTo>
                    <a:pt x="44" y="3"/>
                  </a:moveTo>
                  <a:cubicBezTo>
                    <a:pt x="46" y="9"/>
                    <a:pt x="47" y="16"/>
                    <a:pt x="48" y="22"/>
                  </a:cubicBezTo>
                  <a:cubicBezTo>
                    <a:pt x="52" y="47"/>
                    <a:pt x="42" y="73"/>
                    <a:pt x="32" y="95"/>
                  </a:cubicBezTo>
                  <a:cubicBezTo>
                    <a:pt x="23" y="114"/>
                    <a:pt x="10" y="131"/>
                    <a:pt x="0" y="149"/>
                  </a:cubicBezTo>
                  <a:cubicBezTo>
                    <a:pt x="2" y="158"/>
                    <a:pt x="3" y="166"/>
                    <a:pt x="3" y="175"/>
                  </a:cubicBezTo>
                  <a:cubicBezTo>
                    <a:pt x="4" y="175"/>
                    <a:pt x="4" y="176"/>
                    <a:pt x="4" y="176"/>
                  </a:cubicBezTo>
                  <a:cubicBezTo>
                    <a:pt x="5" y="177"/>
                    <a:pt x="7" y="178"/>
                    <a:pt x="8" y="179"/>
                  </a:cubicBezTo>
                  <a:cubicBezTo>
                    <a:pt x="10" y="181"/>
                    <a:pt x="11" y="182"/>
                    <a:pt x="12" y="184"/>
                  </a:cubicBezTo>
                  <a:cubicBezTo>
                    <a:pt x="14" y="177"/>
                    <a:pt x="16" y="171"/>
                    <a:pt x="19" y="165"/>
                  </a:cubicBezTo>
                  <a:cubicBezTo>
                    <a:pt x="30" y="138"/>
                    <a:pt x="46" y="140"/>
                    <a:pt x="56" y="111"/>
                  </a:cubicBezTo>
                  <a:cubicBezTo>
                    <a:pt x="69" y="79"/>
                    <a:pt x="77" y="55"/>
                    <a:pt x="67" y="24"/>
                  </a:cubicBezTo>
                  <a:cubicBezTo>
                    <a:pt x="59" y="28"/>
                    <a:pt x="53" y="0"/>
                    <a:pt x="44" y="3"/>
                  </a:cubicBezTo>
                  <a:close/>
                </a:path>
              </a:pathLst>
            </a:custGeom>
            <a:solidFill>
              <a:srgbClr val="EDB4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6" name="Freeform 264">
              <a:extLst>
                <a:ext uri="{FF2B5EF4-FFF2-40B4-BE49-F238E27FC236}">
                  <a16:creationId xmlns:a16="http://schemas.microsoft.com/office/drawing/2014/main" id="{E42932AE-EF97-4450-8D59-51F23BAEEDD3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6" y="2643"/>
              <a:ext cx="79" cy="152"/>
            </a:xfrm>
            <a:custGeom>
              <a:avLst/>
              <a:gdLst>
                <a:gd name="T0" fmla="*/ 32 w 170"/>
                <a:gd name="T1" fmla="*/ 326 h 327"/>
                <a:gd name="T2" fmla="*/ 8 w 170"/>
                <a:gd name="T3" fmla="*/ 300 h 327"/>
                <a:gd name="T4" fmla="*/ 5 w 170"/>
                <a:gd name="T5" fmla="*/ 263 h 327"/>
                <a:gd name="T6" fmla="*/ 0 w 170"/>
                <a:gd name="T7" fmla="*/ 209 h 327"/>
                <a:gd name="T8" fmla="*/ 44 w 170"/>
                <a:gd name="T9" fmla="*/ 109 h 327"/>
                <a:gd name="T10" fmla="*/ 69 w 170"/>
                <a:gd name="T11" fmla="*/ 0 h 327"/>
                <a:gd name="T12" fmla="*/ 158 w 170"/>
                <a:gd name="T13" fmla="*/ 6 h 327"/>
                <a:gd name="T14" fmla="*/ 152 w 170"/>
                <a:gd name="T15" fmla="*/ 134 h 327"/>
                <a:gd name="T16" fmla="*/ 53 w 170"/>
                <a:gd name="T17" fmla="*/ 229 h 327"/>
                <a:gd name="T18" fmla="*/ 53 w 170"/>
                <a:gd name="T19" fmla="*/ 277 h 327"/>
                <a:gd name="T20" fmla="*/ 32 w 170"/>
                <a:gd name="T21" fmla="*/ 326 h 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0" h="327">
                  <a:moveTo>
                    <a:pt x="32" y="326"/>
                  </a:moveTo>
                  <a:cubicBezTo>
                    <a:pt x="22" y="327"/>
                    <a:pt x="10" y="318"/>
                    <a:pt x="8" y="300"/>
                  </a:cubicBezTo>
                  <a:cubicBezTo>
                    <a:pt x="7" y="286"/>
                    <a:pt x="5" y="263"/>
                    <a:pt x="5" y="263"/>
                  </a:cubicBezTo>
                  <a:cubicBezTo>
                    <a:pt x="0" y="209"/>
                    <a:pt x="0" y="209"/>
                    <a:pt x="0" y="209"/>
                  </a:cubicBezTo>
                  <a:cubicBezTo>
                    <a:pt x="5" y="200"/>
                    <a:pt x="44" y="109"/>
                    <a:pt x="44" y="109"/>
                  </a:cubicBezTo>
                  <a:cubicBezTo>
                    <a:pt x="69" y="0"/>
                    <a:pt x="69" y="0"/>
                    <a:pt x="69" y="0"/>
                  </a:cubicBezTo>
                  <a:cubicBezTo>
                    <a:pt x="158" y="6"/>
                    <a:pt x="158" y="6"/>
                    <a:pt x="158" y="6"/>
                  </a:cubicBezTo>
                  <a:cubicBezTo>
                    <a:pt x="157" y="8"/>
                    <a:pt x="170" y="101"/>
                    <a:pt x="152" y="134"/>
                  </a:cubicBezTo>
                  <a:cubicBezTo>
                    <a:pt x="132" y="169"/>
                    <a:pt x="53" y="229"/>
                    <a:pt x="53" y="229"/>
                  </a:cubicBezTo>
                  <a:cubicBezTo>
                    <a:pt x="53" y="229"/>
                    <a:pt x="52" y="266"/>
                    <a:pt x="53" y="277"/>
                  </a:cubicBezTo>
                  <a:cubicBezTo>
                    <a:pt x="56" y="315"/>
                    <a:pt x="44" y="325"/>
                    <a:pt x="32" y="326"/>
                  </a:cubicBezTo>
                </a:path>
              </a:pathLst>
            </a:custGeom>
            <a:solidFill>
              <a:srgbClr val="FFC8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7" name="Freeform 265">
              <a:extLst>
                <a:ext uri="{FF2B5EF4-FFF2-40B4-BE49-F238E27FC236}">
                  <a16:creationId xmlns:a16="http://schemas.microsoft.com/office/drawing/2014/main" id="{5CE37358-EB7B-4A27-BB21-807FED5A4B9D}"/>
                </a:ext>
              </a:extLst>
            </p:cNvPr>
            <p:cNvSpPr>
              <a:spLocks/>
            </p:cNvSpPr>
            <p:nvPr/>
          </p:nvSpPr>
          <p:spPr bwMode="auto">
            <a:xfrm>
              <a:off x="5162" y="2779"/>
              <a:ext cx="17" cy="14"/>
            </a:xfrm>
            <a:custGeom>
              <a:avLst/>
              <a:gdLst>
                <a:gd name="T0" fmla="*/ 34 w 36"/>
                <a:gd name="T1" fmla="*/ 0 h 29"/>
                <a:gd name="T2" fmla="*/ 0 w 36"/>
                <a:gd name="T3" fmla="*/ 2 h 29"/>
                <a:gd name="T4" fmla="*/ 18 w 36"/>
                <a:gd name="T5" fmla="*/ 29 h 29"/>
                <a:gd name="T6" fmla="*/ 20 w 36"/>
                <a:gd name="T7" fmla="*/ 29 h 29"/>
                <a:gd name="T8" fmla="*/ 35 w 36"/>
                <a:gd name="T9" fmla="*/ 0 h 29"/>
                <a:gd name="T10" fmla="*/ 34 w 36"/>
                <a:gd name="T11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29">
                  <a:moveTo>
                    <a:pt x="34" y="0"/>
                  </a:moveTo>
                  <a:cubicBezTo>
                    <a:pt x="28" y="0"/>
                    <a:pt x="0" y="2"/>
                    <a:pt x="0" y="2"/>
                  </a:cubicBezTo>
                  <a:cubicBezTo>
                    <a:pt x="0" y="2"/>
                    <a:pt x="1" y="29"/>
                    <a:pt x="18" y="29"/>
                  </a:cubicBezTo>
                  <a:cubicBezTo>
                    <a:pt x="18" y="29"/>
                    <a:pt x="19" y="29"/>
                    <a:pt x="20" y="29"/>
                  </a:cubicBezTo>
                  <a:cubicBezTo>
                    <a:pt x="34" y="27"/>
                    <a:pt x="36" y="1"/>
                    <a:pt x="35" y="0"/>
                  </a:cubicBezTo>
                  <a:cubicBezTo>
                    <a:pt x="35" y="0"/>
                    <a:pt x="34" y="0"/>
                    <a:pt x="34" y="0"/>
                  </a:cubicBezTo>
                </a:path>
              </a:pathLst>
            </a:custGeom>
            <a:solidFill>
              <a:srgbClr val="F6DC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8" name="Freeform 266">
              <a:extLst>
                <a:ext uri="{FF2B5EF4-FFF2-40B4-BE49-F238E27FC236}">
                  <a16:creationId xmlns:a16="http://schemas.microsoft.com/office/drawing/2014/main" id="{D82A05DE-A8F7-48BC-B8BE-9B26149D7688}"/>
                </a:ext>
              </a:extLst>
            </p:cNvPr>
            <p:cNvSpPr>
              <a:spLocks/>
            </p:cNvSpPr>
            <p:nvPr/>
          </p:nvSpPr>
          <p:spPr bwMode="auto">
            <a:xfrm>
              <a:off x="5274" y="2635"/>
              <a:ext cx="203" cy="812"/>
            </a:xfrm>
            <a:custGeom>
              <a:avLst/>
              <a:gdLst>
                <a:gd name="T0" fmla="*/ 202 w 203"/>
                <a:gd name="T1" fmla="*/ 76 h 812"/>
                <a:gd name="T2" fmla="*/ 203 w 203"/>
                <a:gd name="T3" fmla="*/ 58 h 812"/>
                <a:gd name="T4" fmla="*/ 202 w 203"/>
                <a:gd name="T5" fmla="*/ 58 h 812"/>
                <a:gd name="T6" fmla="*/ 202 w 203"/>
                <a:gd name="T7" fmla="*/ 0 h 812"/>
                <a:gd name="T8" fmla="*/ 151 w 203"/>
                <a:gd name="T9" fmla="*/ 0 h 812"/>
                <a:gd name="T10" fmla="*/ 151 w 203"/>
                <a:gd name="T11" fmla="*/ 68 h 812"/>
                <a:gd name="T12" fmla="*/ 17 w 203"/>
                <a:gd name="T13" fmla="*/ 92 h 812"/>
                <a:gd name="T14" fmla="*/ 0 w 203"/>
                <a:gd name="T15" fmla="*/ 812 h 812"/>
                <a:gd name="T16" fmla="*/ 160 w 203"/>
                <a:gd name="T17" fmla="*/ 812 h 812"/>
                <a:gd name="T18" fmla="*/ 198 w 203"/>
                <a:gd name="T19" fmla="*/ 144 h 812"/>
                <a:gd name="T20" fmla="*/ 202 w 203"/>
                <a:gd name="T21" fmla="*/ 144 h 812"/>
                <a:gd name="T22" fmla="*/ 202 w 203"/>
                <a:gd name="T23" fmla="*/ 76 h 8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3" h="812">
                  <a:moveTo>
                    <a:pt x="202" y="76"/>
                  </a:moveTo>
                  <a:lnTo>
                    <a:pt x="203" y="58"/>
                  </a:lnTo>
                  <a:lnTo>
                    <a:pt x="202" y="58"/>
                  </a:lnTo>
                  <a:lnTo>
                    <a:pt x="202" y="0"/>
                  </a:lnTo>
                  <a:lnTo>
                    <a:pt x="151" y="0"/>
                  </a:lnTo>
                  <a:lnTo>
                    <a:pt x="151" y="68"/>
                  </a:lnTo>
                  <a:lnTo>
                    <a:pt x="17" y="92"/>
                  </a:lnTo>
                  <a:lnTo>
                    <a:pt x="0" y="812"/>
                  </a:lnTo>
                  <a:lnTo>
                    <a:pt x="160" y="812"/>
                  </a:lnTo>
                  <a:lnTo>
                    <a:pt x="198" y="144"/>
                  </a:lnTo>
                  <a:lnTo>
                    <a:pt x="202" y="144"/>
                  </a:lnTo>
                  <a:lnTo>
                    <a:pt x="202" y="7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9" name="Freeform 267">
              <a:extLst>
                <a:ext uri="{FF2B5EF4-FFF2-40B4-BE49-F238E27FC236}">
                  <a16:creationId xmlns:a16="http://schemas.microsoft.com/office/drawing/2014/main" id="{54601E9F-7E31-4102-9E88-3E4C8F5CDB06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5" y="2635"/>
              <a:ext cx="202" cy="812"/>
            </a:xfrm>
            <a:custGeom>
              <a:avLst/>
              <a:gdLst>
                <a:gd name="T0" fmla="*/ 202 w 202"/>
                <a:gd name="T1" fmla="*/ 812 h 812"/>
                <a:gd name="T2" fmla="*/ 184 w 202"/>
                <a:gd name="T3" fmla="*/ 75 h 812"/>
                <a:gd name="T4" fmla="*/ 51 w 202"/>
                <a:gd name="T5" fmla="*/ 63 h 812"/>
                <a:gd name="T6" fmla="*/ 51 w 202"/>
                <a:gd name="T7" fmla="*/ 0 h 812"/>
                <a:gd name="T8" fmla="*/ 1 w 202"/>
                <a:gd name="T9" fmla="*/ 0 h 812"/>
                <a:gd name="T10" fmla="*/ 1 w 202"/>
                <a:gd name="T11" fmla="*/ 58 h 812"/>
                <a:gd name="T12" fmla="*/ 0 w 202"/>
                <a:gd name="T13" fmla="*/ 58 h 812"/>
                <a:gd name="T14" fmla="*/ 1 w 202"/>
                <a:gd name="T15" fmla="*/ 79 h 812"/>
                <a:gd name="T16" fmla="*/ 1 w 202"/>
                <a:gd name="T17" fmla="*/ 144 h 812"/>
                <a:gd name="T18" fmla="*/ 5 w 202"/>
                <a:gd name="T19" fmla="*/ 144 h 812"/>
                <a:gd name="T20" fmla="*/ 42 w 202"/>
                <a:gd name="T21" fmla="*/ 812 h 812"/>
                <a:gd name="T22" fmla="*/ 202 w 202"/>
                <a:gd name="T23" fmla="*/ 812 h 8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2" h="812">
                  <a:moveTo>
                    <a:pt x="202" y="812"/>
                  </a:moveTo>
                  <a:lnTo>
                    <a:pt x="184" y="75"/>
                  </a:lnTo>
                  <a:lnTo>
                    <a:pt x="51" y="63"/>
                  </a:lnTo>
                  <a:lnTo>
                    <a:pt x="51" y="0"/>
                  </a:lnTo>
                  <a:lnTo>
                    <a:pt x="1" y="0"/>
                  </a:lnTo>
                  <a:lnTo>
                    <a:pt x="1" y="58"/>
                  </a:lnTo>
                  <a:lnTo>
                    <a:pt x="0" y="58"/>
                  </a:lnTo>
                  <a:lnTo>
                    <a:pt x="1" y="79"/>
                  </a:lnTo>
                  <a:lnTo>
                    <a:pt x="1" y="144"/>
                  </a:lnTo>
                  <a:lnTo>
                    <a:pt x="5" y="144"/>
                  </a:lnTo>
                  <a:lnTo>
                    <a:pt x="42" y="812"/>
                  </a:lnTo>
                  <a:lnTo>
                    <a:pt x="202" y="81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0" name="Rectangle 268">
              <a:extLst>
                <a:ext uri="{FF2B5EF4-FFF2-40B4-BE49-F238E27FC236}">
                  <a16:creationId xmlns:a16="http://schemas.microsoft.com/office/drawing/2014/main" id="{9DF21333-D7B1-4E44-889C-70C4ACCAA8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76" y="2025"/>
              <a:ext cx="56" cy="99"/>
            </a:xfrm>
            <a:prstGeom prst="rect">
              <a:avLst/>
            </a:prstGeom>
            <a:solidFill>
              <a:srgbClr val="FFC8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1" name="Rectangle 269">
              <a:extLst>
                <a:ext uri="{FF2B5EF4-FFF2-40B4-BE49-F238E27FC236}">
                  <a16:creationId xmlns:a16="http://schemas.microsoft.com/office/drawing/2014/main" id="{9E3E5FF2-8DCF-4E2D-A4EC-0CFA255A74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20" y="2025"/>
              <a:ext cx="56" cy="99"/>
            </a:xfrm>
            <a:prstGeom prst="rect">
              <a:avLst/>
            </a:prstGeom>
            <a:solidFill>
              <a:srgbClr val="EDB4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2" name="Rectangle 270">
              <a:extLst>
                <a:ext uri="{FF2B5EF4-FFF2-40B4-BE49-F238E27FC236}">
                  <a16:creationId xmlns:a16="http://schemas.microsoft.com/office/drawing/2014/main" id="{43B0D6CF-529D-4D12-A298-D28A6FD9CB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20" y="2090"/>
              <a:ext cx="112" cy="263"/>
            </a:xfrm>
            <a:prstGeom prst="rect">
              <a:avLst/>
            </a:prstGeom>
            <a:solidFill>
              <a:srgbClr val="CAD9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3" name="Freeform 271">
              <a:extLst>
                <a:ext uri="{FF2B5EF4-FFF2-40B4-BE49-F238E27FC236}">
                  <a16:creationId xmlns:a16="http://schemas.microsoft.com/office/drawing/2014/main" id="{B4121266-4411-42E7-884F-7A649131610F}"/>
                </a:ext>
              </a:extLst>
            </p:cNvPr>
            <p:cNvSpPr>
              <a:spLocks/>
            </p:cNvSpPr>
            <p:nvPr/>
          </p:nvSpPr>
          <p:spPr bwMode="auto">
            <a:xfrm>
              <a:off x="5449" y="2116"/>
              <a:ext cx="27" cy="268"/>
            </a:xfrm>
            <a:custGeom>
              <a:avLst/>
              <a:gdLst>
                <a:gd name="T0" fmla="*/ 59 w 59"/>
                <a:gd name="T1" fmla="*/ 29 h 580"/>
                <a:gd name="T2" fmla="*/ 51 w 59"/>
                <a:gd name="T3" fmla="*/ 26 h 580"/>
                <a:gd name="T4" fmla="*/ 21 w 59"/>
                <a:gd name="T5" fmla="*/ 0 h 580"/>
                <a:gd name="T6" fmla="*/ 0 w 59"/>
                <a:gd name="T7" fmla="*/ 511 h 580"/>
                <a:gd name="T8" fmla="*/ 59 w 59"/>
                <a:gd name="T9" fmla="*/ 580 h 580"/>
                <a:gd name="T10" fmla="*/ 59 w 59"/>
                <a:gd name="T11" fmla="*/ 407 h 580"/>
                <a:gd name="T12" fmla="*/ 59 w 59"/>
                <a:gd name="T13" fmla="*/ 29 h 5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9" h="580">
                  <a:moveTo>
                    <a:pt x="59" y="29"/>
                  </a:moveTo>
                  <a:cubicBezTo>
                    <a:pt x="56" y="29"/>
                    <a:pt x="53" y="28"/>
                    <a:pt x="51" y="26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0" y="511"/>
                    <a:pt x="0" y="511"/>
                    <a:pt x="0" y="511"/>
                  </a:cubicBezTo>
                  <a:cubicBezTo>
                    <a:pt x="59" y="580"/>
                    <a:pt x="59" y="580"/>
                    <a:pt x="59" y="580"/>
                  </a:cubicBezTo>
                  <a:cubicBezTo>
                    <a:pt x="59" y="407"/>
                    <a:pt x="59" y="407"/>
                    <a:pt x="59" y="407"/>
                  </a:cubicBezTo>
                  <a:lnTo>
                    <a:pt x="59" y="29"/>
                  </a:lnTo>
                  <a:close/>
                </a:path>
              </a:pathLst>
            </a:custGeom>
            <a:solidFill>
              <a:srgbClr val="FF4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4" name="Freeform 272">
              <a:extLst>
                <a:ext uri="{FF2B5EF4-FFF2-40B4-BE49-F238E27FC236}">
                  <a16:creationId xmlns:a16="http://schemas.microsoft.com/office/drawing/2014/main" id="{A44570A7-04DC-420E-9112-5B325F5C234F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6" y="2090"/>
              <a:ext cx="25" cy="39"/>
            </a:xfrm>
            <a:custGeom>
              <a:avLst/>
              <a:gdLst>
                <a:gd name="T0" fmla="*/ 47 w 53"/>
                <a:gd name="T1" fmla="*/ 21 h 84"/>
                <a:gd name="T2" fmla="*/ 0 w 53"/>
                <a:gd name="T3" fmla="*/ 0 h 84"/>
                <a:gd name="T4" fmla="*/ 0 w 53"/>
                <a:gd name="T5" fmla="*/ 36 h 84"/>
                <a:gd name="T6" fmla="*/ 0 w 53"/>
                <a:gd name="T7" fmla="*/ 84 h 84"/>
                <a:gd name="T8" fmla="*/ 8 w 53"/>
                <a:gd name="T9" fmla="*/ 81 h 84"/>
                <a:gd name="T10" fmla="*/ 37 w 53"/>
                <a:gd name="T11" fmla="*/ 55 h 84"/>
                <a:gd name="T12" fmla="*/ 47 w 53"/>
                <a:gd name="T13" fmla="*/ 47 h 84"/>
                <a:gd name="T14" fmla="*/ 47 w 53"/>
                <a:gd name="T15" fmla="*/ 21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3" h="84">
                  <a:moveTo>
                    <a:pt x="47" y="2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3" y="84"/>
                    <a:pt x="5" y="83"/>
                    <a:pt x="8" y="81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47" y="47"/>
                    <a:pt x="47" y="47"/>
                    <a:pt x="47" y="47"/>
                  </a:cubicBezTo>
                  <a:cubicBezTo>
                    <a:pt x="53" y="42"/>
                    <a:pt x="53" y="26"/>
                    <a:pt x="47" y="21"/>
                  </a:cubicBezTo>
                  <a:close/>
                </a:path>
              </a:pathLst>
            </a:custGeom>
            <a:solidFill>
              <a:srgbClr val="FF4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5" name="Freeform 273">
              <a:extLst>
                <a:ext uri="{FF2B5EF4-FFF2-40B4-BE49-F238E27FC236}">
                  <a16:creationId xmlns:a16="http://schemas.microsoft.com/office/drawing/2014/main" id="{AC834A28-6408-4E7A-9949-39FA800D026E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1" y="2090"/>
              <a:ext cx="25" cy="39"/>
            </a:xfrm>
            <a:custGeom>
              <a:avLst/>
              <a:gdLst>
                <a:gd name="T0" fmla="*/ 6 w 54"/>
                <a:gd name="T1" fmla="*/ 21 h 84"/>
                <a:gd name="T2" fmla="*/ 6 w 54"/>
                <a:gd name="T3" fmla="*/ 47 h 84"/>
                <a:gd name="T4" fmla="*/ 16 w 54"/>
                <a:gd name="T5" fmla="*/ 55 h 84"/>
                <a:gd name="T6" fmla="*/ 46 w 54"/>
                <a:gd name="T7" fmla="*/ 81 h 84"/>
                <a:gd name="T8" fmla="*/ 54 w 54"/>
                <a:gd name="T9" fmla="*/ 84 h 84"/>
                <a:gd name="T10" fmla="*/ 54 w 54"/>
                <a:gd name="T11" fmla="*/ 36 h 84"/>
                <a:gd name="T12" fmla="*/ 54 w 54"/>
                <a:gd name="T13" fmla="*/ 0 h 84"/>
                <a:gd name="T14" fmla="*/ 6 w 54"/>
                <a:gd name="T15" fmla="*/ 21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4" h="84">
                  <a:moveTo>
                    <a:pt x="6" y="21"/>
                  </a:moveTo>
                  <a:cubicBezTo>
                    <a:pt x="0" y="26"/>
                    <a:pt x="0" y="42"/>
                    <a:pt x="6" y="47"/>
                  </a:cubicBezTo>
                  <a:cubicBezTo>
                    <a:pt x="16" y="55"/>
                    <a:pt x="16" y="55"/>
                    <a:pt x="16" y="55"/>
                  </a:cubicBezTo>
                  <a:cubicBezTo>
                    <a:pt x="46" y="81"/>
                    <a:pt x="46" y="81"/>
                    <a:pt x="46" y="81"/>
                  </a:cubicBezTo>
                  <a:cubicBezTo>
                    <a:pt x="48" y="83"/>
                    <a:pt x="51" y="84"/>
                    <a:pt x="54" y="84"/>
                  </a:cubicBezTo>
                  <a:cubicBezTo>
                    <a:pt x="54" y="36"/>
                    <a:pt x="54" y="36"/>
                    <a:pt x="54" y="36"/>
                  </a:cubicBezTo>
                  <a:cubicBezTo>
                    <a:pt x="54" y="0"/>
                    <a:pt x="54" y="0"/>
                    <a:pt x="54" y="0"/>
                  </a:cubicBezTo>
                  <a:lnTo>
                    <a:pt x="6" y="21"/>
                  </a:lnTo>
                  <a:close/>
                </a:path>
              </a:pathLst>
            </a:custGeom>
            <a:solidFill>
              <a:srgbClr val="CC2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6" name="Freeform 274">
              <a:extLst>
                <a:ext uri="{FF2B5EF4-FFF2-40B4-BE49-F238E27FC236}">
                  <a16:creationId xmlns:a16="http://schemas.microsoft.com/office/drawing/2014/main" id="{EFFF98A5-4C32-4FF5-9108-769DE1A82165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6" y="2116"/>
              <a:ext cx="27" cy="268"/>
            </a:xfrm>
            <a:custGeom>
              <a:avLst/>
              <a:gdLst>
                <a:gd name="T0" fmla="*/ 37 w 58"/>
                <a:gd name="T1" fmla="*/ 0 h 580"/>
                <a:gd name="T2" fmla="*/ 8 w 58"/>
                <a:gd name="T3" fmla="*/ 26 h 580"/>
                <a:gd name="T4" fmla="*/ 0 w 58"/>
                <a:gd name="T5" fmla="*/ 29 h 580"/>
                <a:gd name="T6" fmla="*/ 0 w 58"/>
                <a:gd name="T7" fmla="*/ 407 h 580"/>
                <a:gd name="T8" fmla="*/ 0 w 58"/>
                <a:gd name="T9" fmla="*/ 580 h 580"/>
                <a:gd name="T10" fmla="*/ 58 w 58"/>
                <a:gd name="T11" fmla="*/ 511 h 580"/>
                <a:gd name="T12" fmla="*/ 37 w 58"/>
                <a:gd name="T13" fmla="*/ 0 h 5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8" h="580">
                  <a:moveTo>
                    <a:pt x="37" y="0"/>
                  </a:moveTo>
                  <a:cubicBezTo>
                    <a:pt x="8" y="26"/>
                    <a:pt x="8" y="26"/>
                    <a:pt x="8" y="26"/>
                  </a:cubicBezTo>
                  <a:cubicBezTo>
                    <a:pt x="5" y="28"/>
                    <a:pt x="3" y="29"/>
                    <a:pt x="0" y="29"/>
                  </a:cubicBezTo>
                  <a:cubicBezTo>
                    <a:pt x="0" y="407"/>
                    <a:pt x="0" y="407"/>
                    <a:pt x="0" y="407"/>
                  </a:cubicBezTo>
                  <a:cubicBezTo>
                    <a:pt x="0" y="580"/>
                    <a:pt x="0" y="580"/>
                    <a:pt x="0" y="580"/>
                  </a:cubicBezTo>
                  <a:cubicBezTo>
                    <a:pt x="58" y="511"/>
                    <a:pt x="58" y="511"/>
                    <a:pt x="58" y="511"/>
                  </a:cubicBezTo>
                  <a:lnTo>
                    <a:pt x="37" y="0"/>
                  </a:lnTo>
                  <a:close/>
                </a:path>
              </a:pathLst>
            </a:custGeom>
            <a:solidFill>
              <a:srgbClr val="CC2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7" name="Freeform 275">
              <a:extLst>
                <a:ext uri="{FF2B5EF4-FFF2-40B4-BE49-F238E27FC236}">
                  <a16:creationId xmlns:a16="http://schemas.microsoft.com/office/drawing/2014/main" id="{AED90D5B-B326-4373-A90F-6F0F9B2BD97F}"/>
                </a:ext>
              </a:extLst>
            </p:cNvPr>
            <p:cNvSpPr>
              <a:spLocks/>
            </p:cNvSpPr>
            <p:nvPr/>
          </p:nvSpPr>
          <p:spPr bwMode="auto">
            <a:xfrm>
              <a:off x="5198" y="2741"/>
              <a:ext cx="26" cy="39"/>
            </a:xfrm>
            <a:custGeom>
              <a:avLst/>
              <a:gdLst>
                <a:gd name="T0" fmla="*/ 11 w 58"/>
                <a:gd name="T1" fmla="*/ 9 h 85"/>
                <a:gd name="T2" fmla="*/ 0 w 58"/>
                <a:gd name="T3" fmla="*/ 28 h 85"/>
                <a:gd name="T4" fmla="*/ 17 w 58"/>
                <a:gd name="T5" fmla="*/ 50 h 85"/>
                <a:gd name="T6" fmla="*/ 40 w 58"/>
                <a:gd name="T7" fmla="*/ 82 h 85"/>
                <a:gd name="T8" fmla="*/ 54 w 58"/>
                <a:gd name="T9" fmla="*/ 64 h 85"/>
                <a:gd name="T10" fmla="*/ 34 w 58"/>
                <a:gd name="T11" fmla="*/ 0 h 85"/>
                <a:gd name="T12" fmla="*/ 11 w 58"/>
                <a:gd name="T13" fmla="*/ 9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8" h="85">
                  <a:moveTo>
                    <a:pt x="11" y="9"/>
                  </a:moveTo>
                  <a:cubicBezTo>
                    <a:pt x="5" y="15"/>
                    <a:pt x="5" y="22"/>
                    <a:pt x="0" y="28"/>
                  </a:cubicBezTo>
                  <a:cubicBezTo>
                    <a:pt x="17" y="50"/>
                    <a:pt x="17" y="50"/>
                    <a:pt x="17" y="50"/>
                  </a:cubicBezTo>
                  <a:cubicBezTo>
                    <a:pt x="17" y="50"/>
                    <a:pt x="31" y="77"/>
                    <a:pt x="40" y="82"/>
                  </a:cubicBezTo>
                  <a:cubicBezTo>
                    <a:pt x="45" y="85"/>
                    <a:pt x="58" y="81"/>
                    <a:pt x="54" y="64"/>
                  </a:cubicBezTo>
                  <a:cubicBezTo>
                    <a:pt x="52" y="54"/>
                    <a:pt x="34" y="0"/>
                    <a:pt x="34" y="0"/>
                  </a:cubicBezTo>
                  <a:cubicBezTo>
                    <a:pt x="31" y="4"/>
                    <a:pt x="13" y="6"/>
                    <a:pt x="11" y="9"/>
                  </a:cubicBezTo>
                  <a:close/>
                </a:path>
              </a:pathLst>
            </a:custGeom>
            <a:solidFill>
              <a:srgbClr val="EDB4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8" name="Freeform 276">
              <a:extLst>
                <a:ext uri="{FF2B5EF4-FFF2-40B4-BE49-F238E27FC236}">
                  <a16:creationId xmlns:a16="http://schemas.microsoft.com/office/drawing/2014/main" id="{838FAFF4-D734-4AF7-A09F-DFD08B24A2C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5" y="2628"/>
              <a:ext cx="88" cy="170"/>
            </a:xfrm>
            <a:custGeom>
              <a:avLst/>
              <a:gdLst>
                <a:gd name="T0" fmla="*/ 36 w 191"/>
                <a:gd name="T1" fmla="*/ 366 h 367"/>
                <a:gd name="T2" fmla="*/ 9 w 191"/>
                <a:gd name="T3" fmla="*/ 336 h 367"/>
                <a:gd name="T4" fmla="*/ 5 w 191"/>
                <a:gd name="T5" fmla="*/ 295 h 367"/>
                <a:gd name="T6" fmla="*/ 0 w 191"/>
                <a:gd name="T7" fmla="*/ 234 h 367"/>
                <a:gd name="T8" fmla="*/ 50 w 191"/>
                <a:gd name="T9" fmla="*/ 122 h 367"/>
                <a:gd name="T10" fmla="*/ 77 w 191"/>
                <a:gd name="T11" fmla="*/ 0 h 367"/>
                <a:gd name="T12" fmla="*/ 177 w 191"/>
                <a:gd name="T13" fmla="*/ 7 h 367"/>
                <a:gd name="T14" fmla="*/ 170 w 191"/>
                <a:gd name="T15" fmla="*/ 150 h 367"/>
                <a:gd name="T16" fmla="*/ 59 w 191"/>
                <a:gd name="T17" fmla="*/ 257 h 367"/>
                <a:gd name="T18" fmla="*/ 59 w 191"/>
                <a:gd name="T19" fmla="*/ 310 h 367"/>
                <a:gd name="T20" fmla="*/ 36 w 191"/>
                <a:gd name="T21" fmla="*/ 366 h 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1" h="367">
                  <a:moveTo>
                    <a:pt x="36" y="366"/>
                  </a:moveTo>
                  <a:cubicBezTo>
                    <a:pt x="25" y="367"/>
                    <a:pt x="11" y="356"/>
                    <a:pt x="9" y="336"/>
                  </a:cubicBezTo>
                  <a:cubicBezTo>
                    <a:pt x="7" y="321"/>
                    <a:pt x="5" y="295"/>
                    <a:pt x="5" y="295"/>
                  </a:cubicBezTo>
                  <a:cubicBezTo>
                    <a:pt x="0" y="234"/>
                    <a:pt x="0" y="234"/>
                    <a:pt x="0" y="234"/>
                  </a:cubicBezTo>
                  <a:cubicBezTo>
                    <a:pt x="6" y="223"/>
                    <a:pt x="50" y="122"/>
                    <a:pt x="50" y="122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177" y="7"/>
                    <a:pt x="177" y="7"/>
                    <a:pt x="177" y="7"/>
                  </a:cubicBezTo>
                  <a:cubicBezTo>
                    <a:pt x="176" y="9"/>
                    <a:pt x="191" y="112"/>
                    <a:pt x="170" y="150"/>
                  </a:cubicBezTo>
                  <a:cubicBezTo>
                    <a:pt x="148" y="190"/>
                    <a:pt x="59" y="257"/>
                    <a:pt x="59" y="257"/>
                  </a:cubicBezTo>
                  <a:cubicBezTo>
                    <a:pt x="59" y="257"/>
                    <a:pt x="59" y="298"/>
                    <a:pt x="59" y="310"/>
                  </a:cubicBezTo>
                  <a:cubicBezTo>
                    <a:pt x="63" y="353"/>
                    <a:pt x="49" y="365"/>
                    <a:pt x="36" y="366"/>
                  </a:cubicBezTo>
                  <a:close/>
                </a:path>
              </a:pathLst>
            </a:custGeom>
            <a:solidFill>
              <a:srgbClr val="FFC8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9" name="Freeform 277">
              <a:extLst>
                <a:ext uri="{FF2B5EF4-FFF2-40B4-BE49-F238E27FC236}">
                  <a16:creationId xmlns:a16="http://schemas.microsoft.com/office/drawing/2014/main" id="{90A991CD-78A2-43CF-A483-6FCCD93F86E1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5" y="2671"/>
              <a:ext cx="92" cy="42"/>
            </a:xfrm>
            <a:custGeom>
              <a:avLst/>
              <a:gdLst>
                <a:gd name="T0" fmla="*/ 9 w 201"/>
                <a:gd name="T1" fmla="*/ 0 h 90"/>
                <a:gd name="T2" fmla="*/ 0 w 201"/>
                <a:gd name="T3" fmla="*/ 53 h 90"/>
                <a:gd name="T4" fmla="*/ 194 w 201"/>
                <a:gd name="T5" fmla="*/ 90 h 90"/>
                <a:gd name="T6" fmla="*/ 201 w 201"/>
                <a:gd name="T7" fmla="*/ 51 h 90"/>
                <a:gd name="T8" fmla="*/ 9 w 201"/>
                <a:gd name="T9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1" h="90">
                  <a:moveTo>
                    <a:pt x="9" y="0"/>
                  </a:moveTo>
                  <a:cubicBezTo>
                    <a:pt x="0" y="53"/>
                    <a:pt x="0" y="53"/>
                    <a:pt x="0" y="53"/>
                  </a:cubicBezTo>
                  <a:cubicBezTo>
                    <a:pt x="194" y="90"/>
                    <a:pt x="194" y="90"/>
                    <a:pt x="194" y="90"/>
                  </a:cubicBezTo>
                  <a:cubicBezTo>
                    <a:pt x="201" y="51"/>
                    <a:pt x="201" y="51"/>
                    <a:pt x="201" y="51"/>
                  </a:cubicBezTo>
                  <a:cubicBezTo>
                    <a:pt x="138" y="33"/>
                    <a:pt x="73" y="9"/>
                    <a:pt x="9" y="0"/>
                  </a:cubicBezTo>
                  <a:close/>
                </a:path>
              </a:pathLst>
            </a:custGeom>
            <a:solidFill>
              <a:srgbClr val="F9F9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0" name="Freeform 278">
              <a:extLst>
                <a:ext uri="{FF2B5EF4-FFF2-40B4-BE49-F238E27FC236}">
                  <a16:creationId xmlns:a16="http://schemas.microsoft.com/office/drawing/2014/main" id="{4491FD73-5F38-41CA-A942-17156597C724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4" y="2105"/>
              <a:ext cx="193" cy="601"/>
            </a:xfrm>
            <a:custGeom>
              <a:avLst/>
              <a:gdLst>
                <a:gd name="T0" fmla="*/ 202 w 418"/>
                <a:gd name="T1" fmla="*/ 1301 h 1301"/>
                <a:gd name="T2" fmla="*/ 407 w 418"/>
                <a:gd name="T3" fmla="*/ 131 h 1301"/>
                <a:gd name="T4" fmla="*/ 325 w 418"/>
                <a:gd name="T5" fmla="*/ 11 h 1301"/>
                <a:gd name="T6" fmla="*/ 205 w 418"/>
                <a:gd name="T7" fmla="*/ 93 h 1301"/>
                <a:gd name="T8" fmla="*/ 0 w 418"/>
                <a:gd name="T9" fmla="*/ 1263 h 1301"/>
                <a:gd name="T10" fmla="*/ 202 w 418"/>
                <a:gd name="T11" fmla="*/ 1301 h 1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8" h="1301">
                  <a:moveTo>
                    <a:pt x="202" y="1301"/>
                  </a:moveTo>
                  <a:cubicBezTo>
                    <a:pt x="407" y="131"/>
                    <a:pt x="407" y="131"/>
                    <a:pt x="407" y="131"/>
                  </a:cubicBezTo>
                  <a:cubicBezTo>
                    <a:pt x="418" y="75"/>
                    <a:pt x="381" y="21"/>
                    <a:pt x="325" y="11"/>
                  </a:cubicBezTo>
                  <a:cubicBezTo>
                    <a:pt x="269" y="0"/>
                    <a:pt x="215" y="37"/>
                    <a:pt x="205" y="93"/>
                  </a:cubicBezTo>
                  <a:cubicBezTo>
                    <a:pt x="0" y="1263"/>
                    <a:pt x="0" y="1263"/>
                    <a:pt x="0" y="1263"/>
                  </a:cubicBezTo>
                  <a:lnTo>
                    <a:pt x="202" y="1301"/>
                  </a:lnTo>
                  <a:close/>
                </a:path>
              </a:pathLst>
            </a:custGeom>
            <a:solidFill>
              <a:srgbClr val="FDB0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1" name="Freeform 279">
              <a:extLst>
                <a:ext uri="{FF2B5EF4-FFF2-40B4-BE49-F238E27FC236}">
                  <a16:creationId xmlns:a16="http://schemas.microsoft.com/office/drawing/2014/main" id="{A8A03594-F5BF-499B-915C-706BE4264E35}"/>
                </a:ext>
              </a:extLst>
            </p:cNvPr>
            <p:cNvSpPr>
              <a:spLocks/>
            </p:cNvSpPr>
            <p:nvPr/>
          </p:nvSpPr>
          <p:spPr bwMode="auto">
            <a:xfrm>
              <a:off x="5279" y="2080"/>
              <a:ext cx="197" cy="681"/>
            </a:xfrm>
            <a:custGeom>
              <a:avLst/>
              <a:gdLst>
                <a:gd name="T0" fmla="*/ 262 w 425"/>
                <a:gd name="T1" fmla="*/ 0 h 1472"/>
                <a:gd name="T2" fmla="*/ 14 w 425"/>
                <a:gd name="T3" fmla="*/ 63 h 1472"/>
                <a:gd name="T4" fmla="*/ 72 w 425"/>
                <a:gd name="T5" fmla="*/ 473 h 1472"/>
                <a:gd name="T6" fmla="*/ 75 w 425"/>
                <a:gd name="T7" fmla="*/ 842 h 1472"/>
                <a:gd name="T8" fmla="*/ 54 w 425"/>
                <a:gd name="T9" fmla="*/ 1056 h 1472"/>
                <a:gd name="T10" fmla="*/ 41 w 425"/>
                <a:gd name="T11" fmla="*/ 1143 h 1472"/>
                <a:gd name="T12" fmla="*/ 0 w 425"/>
                <a:gd name="T13" fmla="*/ 1406 h 1472"/>
                <a:gd name="T14" fmla="*/ 414 w 425"/>
                <a:gd name="T15" fmla="*/ 1472 h 1472"/>
                <a:gd name="T16" fmla="*/ 425 w 425"/>
                <a:gd name="T17" fmla="*/ 1240 h 1472"/>
                <a:gd name="T18" fmla="*/ 425 w 425"/>
                <a:gd name="T19" fmla="*/ 639 h 1472"/>
                <a:gd name="T20" fmla="*/ 262 w 425"/>
                <a:gd name="T21" fmla="*/ 0 h 1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25" h="1472">
                  <a:moveTo>
                    <a:pt x="262" y="0"/>
                  </a:moveTo>
                  <a:cubicBezTo>
                    <a:pt x="156" y="25"/>
                    <a:pt x="14" y="63"/>
                    <a:pt x="14" y="63"/>
                  </a:cubicBezTo>
                  <a:cubicBezTo>
                    <a:pt x="72" y="473"/>
                    <a:pt x="72" y="473"/>
                    <a:pt x="72" y="473"/>
                  </a:cubicBezTo>
                  <a:cubicBezTo>
                    <a:pt x="72" y="473"/>
                    <a:pt x="79" y="753"/>
                    <a:pt x="75" y="842"/>
                  </a:cubicBezTo>
                  <a:cubicBezTo>
                    <a:pt x="73" y="896"/>
                    <a:pt x="64" y="975"/>
                    <a:pt x="54" y="1056"/>
                  </a:cubicBezTo>
                  <a:cubicBezTo>
                    <a:pt x="50" y="1085"/>
                    <a:pt x="46" y="1114"/>
                    <a:pt x="41" y="1143"/>
                  </a:cubicBezTo>
                  <a:cubicBezTo>
                    <a:pt x="21" y="1282"/>
                    <a:pt x="0" y="1406"/>
                    <a:pt x="0" y="1406"/>
                  </a:cubicBezTo>
                  <a:cubicBezTo>
                    <a:pt x="414" y="1472"/>
                    <a:pt x="414" y="1472"/>
                    <a:pt x="414" y="1472"/>
                  </a:cubicBezTo>
                  <a:cubicBezTo>
                    <a:pt x="425" y="1240"/>
                    <a:pt x="425" y="1240"/>
                    <a:pt x="425" y="1240"/>
                  </a:cubicBezTo>
                  <a:cubicBezTo>
                    <a:pt x="425" y="639"/>
                    <a:pt x="425" y="639"/>
                    <a:pt x="425" y="639"/>
                  </a:cubicBezTo>
                  <a:lnTo>
                    <a:pt x="262" y="0"/>
                  </a:lnTo>
                  <a:close/>
                </a:path>
              </a:pathLst>
            </a:custGeom>
            <a:solidFill>
              <a:srgbClr val="FDB0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2" name="Freeform 280">
              <a:extLst>
                <a:ext uri="{FF2B5EF4-FFF2-40B4-BE49-F238E27FC236}">
                  <a16:creationId xmlns:a16="http://schemas.microsoft.com/office/drawing/2014/main" id="{6D314108-3C4D-41B7-B9AC-4B213D67524D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6" y="2075"/>
              <a:ext cx="197" cy="686"/>
            </a:xfrm>
            <a:custGeom>
              <a:avLst/>
              <a:gdLst>
                <a:gd name="T0" fmla="*/ 380 w 425"/>
                <a:gd name="T1" fmla="*/ 1136 h 1484"/>
                <a:gd name="T2" fmla="*/ 368 w 425"/>
                <a:gd name="T3" fmla="*/ 1049 h 1484"/>
                <a:gd name="T4" fmla="*/ 349 w 425"/>
                <a:gd name="T5" fmla="*/ 854 h 1484"/>
                <a:gd name="T6" fmla="*/ 352 w 425"/>
                <a:gd name="T7" fmla="*/ 485 h 1484"/>
                <a:gd name="T8" fmla="*/ 350 w 425"/>
                <a:gd name="T9" fmla="*/ 34 h 1484"/>
                <a:gd name="T10" fmla="*/ 162 w 425"/>
                <a:gd name="T11" fmla="*/ 12 h 1484"/>
                <a:gd name="T12" fmla="*/ 0 w 425"/>
                <a:gd name="T13" fmla="*/ 651 h 1484"/>
                <a:gd name="T14" fmla="*/ 0 w 425"/>
                <a:gd name="T15" fmla="*/ 1252 h 1484"/>
                <a:gd name="T16" fmla="*/ 10 w 425"/>
                <a:gd name="T17" fmla="*/ 1484 h 1484"/>
                <a:gd name="T18" fmla="*/ 425 w 425"/>
                <a:gd name="T19" fmla="*/ 1418 h 1484"/>
                <a:gd name="T20" fmla="*/ 380 w 425"/>
                <a:gd name="T21" fmla="*/ 1136 h 1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25" h="1484">
                  <a:moveTo>
                    <a:pt x="380" y="1136"/>
                  </a:moveTo>
                  <a:cubicBezTo>
                    <a:pt x="376" y="1107"/>
                    <a:pt x="372" y="1078"/>
                    <a:pt x="368" y="1049"/>
                  </a:cubicBezTo>
                  <a:cubicBezTo>
                    <a:pt x="358" y="974"/>
                    <a:pt x="351" y="903"/>
                    <a:pt x="349" y="854"/>
                  </a:cubicBezTo>
                  <a:cubicBezTo>
                    <a:pt x="345" y="765"/>
                    <a:pt x="352" y="485"/>
                    <a:pt x="352" y="485"/>
                  </a:cubicBezTo>
                  <a:cubicBezTo>
                    <a:pt x="350" y="34"/>
                    <a:pt x="350" y="34"/>
                    <a:pt x="350" y="34"/>
                  </a:cubicBezTo>
                  <a:cubicBezTo>
                    <a:pt x="350" y="34"/>
                    <a:pt x="276" y="0"/>
                    <a:pt x="162" y="12"/>
                  </a:cubicBezTo>
                  <a:cubicBezTo>
                    <a:pt x="0" y="651"/>
                    <a:pt x="0" y="651"/>
                    <a:pt x="0" y="651"/>
                  </a:cubicBezTo>
                  <a:cubicBezTo>
                    <a:pt x="0" y="1252"/>
                    <a:pt x="0" y="1252"/>
                    <a:pt x="0" y="1252"/>
                  </a:cubicBezTo>
                  <a:cubicBezTo>
                    <a:pt x="10" y="1484"/>
                    <a:pt x="10" y="1484"/>
                    <a:pt x="10" y="1484"/>
                  </a:cubicBezTo>
                  <a:cubicBezTo>
                    <a:pt x="425" y="1418"/>
                    <a:pt x="425" y="1418"/>
                    <a:pt x="425" y="1418"/>
                  </a:cubicBezTo>
                  <a:cubicBezTo>
                    <a:pt x="425" y="1418"/>
                    <a:pt x="401" y="1282"/>
                    <a:pt x="380" y="1136"/>
                  </a:cubicBezTo>
                  <a:close/>
                </a:path>
              </a:pathLst>
            </a:custGeom>
            <a:solidFill>
              <a:srgbClr val="FDB0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3" name="Freeform 281">
              <a:extLst>
                <a:ext uri="{FF2B5EF4-FFF2-40B4-BE49-F238E27FC236}">
                  <a16:creationId xmlns:a16="http://schemas.microsoft.com/office/drawing/2014/main" id="{5CDB288C-747E-4B63-A7BF-A2F4EC29CDC5}"/>
                </a:ext>
              </a:extLst>
            </p:cNvPr>
            <p:cNvSpPr>
              <a:spLocks/>
            </p:cNvSpPr>
            <p:nvPr/>
          </p:nvSpPr>
          <p:spPr bwMode="auto">
            <a:xfrm>
              <a:off x="5383" y="1810"/>
              <a:ext cx="93" cy="249"/>
            </a:xfrm>
            <a:custGeom>
              <a:avLst/>
              <a:gdLst>
                <a:gd name="T0" fmla="*/ 0 w 202"/>
                <a:gd name="T1" fmla="*/ 291 h 539"/>
                <a:gd name="T2" fmla="*/ 202 w 202"/>
                <a:gd name="T3" fmla="*/ 539 h 539"/>
                <a:gd name="T4" fmla="*/ 202 w 202"/>
                <a:gd name="T5" fmla="*/ 0 h 539"/>
                <a:gd name="T6" fmla="*/ 0 w 202"/>
                <a:gd name="T7" fmla="*/ 291 h 5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2" h="539">
                  <a:moveTo>
                    <a:pt x="0" y="291"/>
                  </a:moveTo>
                  <a:cubicBezTo>
                    <a:pt x="0" y="428"/>
                    <a:pt x="90" y="539"/>
                    <a:pt x="202" y="539"/>
                  </a:cubicBezTo>
                  <a:cubicBezTo>
                    <a:pt x="202" y="0"/>
                    <a:pt x="202" y="0"/>
                    <a:pt x="202" y="0"/>
                  </a:cubicBezTo>
                  <a:cubicBezTo>
                    <a:pt x="12" y="0"/>
                    <a:pt x="0" y="154"/>
                    <a:pt x="0" y="291"/>
                  </a:cubicBezTo>
                  <a:close/>
                </a:path>
              </a:pathLst>
            </a:custGeom>
            <a:solidFill>
              <a:srgbClr val="FFC8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4" name="Freeform 282">
              <a:extLst>
                <a:ext uri="{FF2B5EF4-FFF2-40B4-BE49-F238E27FC236}">
                  <a16:creationId xmlns:a16="http://schemas.microsoft.com/office/drawing/2014/main" id="{28EAC721-8826-444C-99DC-D3962D9A6374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6" y="1810"/>
              <a:ext cx="94" cy="249"/>
            </a:xfrm>
            <a:custGeom>
              <a:avLst/>
              <a:gdLst>
                <a:gd name="T0" fmla="*/ 1 w 203"/>
                <a:gd name="T1" fmla="*/ 0 h 539"/>
                <a:gd name="T2" fmla="*/ 0 w 203"/>
                <a:gd name="T3" fmla="*/ 0 h 539"/>
                <a:gd name="T4" fmla="*/ 0 w 203"/>
                <a:gd name="T5" fmla="*/ 539 h 539"/>
                <a:gd name="T6" fmla="*/ 1 w 203"/>
                <a:gd name="T7" fmla="*/ 539 h 539"/>
                <a:gd name="T8" fmla="*/ 203 w 203"/>
                <a:gd name="T9" fmla="*/ 291 h 539"/>
                <a:gd name="T10" fmla="*/ 1 w 203"/>
                <a:gd name="T11" fmla="*/ 0 h 5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3" h="539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539"/>
                    <a:pt x="0" y="539"/>
                    <a:pt x="0" y="539"/>
                  </a:cubicBezTo>
                  <a:cubicBezTo>
                    <a:pt x="1" y="539"/>
                    <a:pt x="1" y="539"/>
                    <a:pt x="1" y="539"/>
                  </a:cubicBezTo>
                  <a:cubicBezTo>
                    <a:pt x="112" y="539"/>
                    <a:pt x="203" y="428"/>
                    <a:pt x="203" y="291"/>
                  </a:cubicBezTo>
                  <a:cubicBezTo>
                    <a:pt x="203" y="154"/>
                    <a:pt x="203" y="0"/>
                    <a:pt x="1" y="0"/>
                  </a:cubicBezTo>
                  <a:close/>
                </a:path>
              </a:pathLst>
            </a:custGeom>
            <a:solidFill>
              <a:srgbClr val="EDB4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5" name="Freeform 283">
              <a:extLst>
                <a:ext uri="{FF2B5EF4-FFF2-40B4-BE49-F238E27FC236}">
                  <a16:creationId xmlns:a16="http://schemas.microsoft.com/office/drawing/2014/main" id="{554B2B35-008F-4809-BAAB-6C660AFAF723}"/>
                </a:ext>
              </a:extLst>
            </p:cNvPr>
            <p:cNvSpPr>
              <a:spLocks/>
            </p:cNvSpPr>
            <p:nvPr/>
          </p:nvSpPr>
          <p:spPr bwMode="auto">
            <a:xfrm>
              <a:off x="5365" y="1923"/>
              <a:ext cx="33" cy="53"/>
            </a:xfrm>
            <a:custGeom>
              <a:avLst/>
              <a:gdLst>
                <a:gd name="T0" fmla="*/ 66 w 72"/>
                <a:gd name="T1" fmla="*/ 50 h 114"/>
                <a:gd name="T2" fmla="*/ 48 w 72"/>
                <a:gd name="T3" fmla="*/ 110 h 114"/>
                <a:gd name="T4" fmla="*/ 7 w 72"/>
                <a:gd name="T5" fmla="*/ 64 h 114"/>
                <a:gd name="T6" fmla="*/ 24 w 72"/>
                <a:gd name="T7" fmla="*/ 3 h 114"/>
                <a:gd name="T8" fmla="*/ 66 w 72"/>
                <a:gd name="T9" fmla="*/ 5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114">
                  <a:moveTo>
                    <a:pt x="66" y="50"/>
                  </a:moveTo>
                  <a:cubicBezTo>
                    <a:pt x="72" y="80"/>
                    <a:pt x="65" y="106"/>
                    <a:pt x="48" y="110"/>
                  </a:cubicBezTo>
                  <a:cubicBezTo>
                    <a:pt x="32" y="114"/>
                    <a:pt x="13" y="93"/>
                    <a:pt x="7" y="64"/>
                  </a:cubicBezTo>
                  <a:cubicBezTo>
                    <a:pt x="0" y="34"/>
                    <a:pt x="8" y="7"/>
                    <a:pt x="24" y="3"/>
                  </a:cubicBezTo>
                  <a:cubicBezTo>
                    <a:pt x="40" y="0"/>
                    <a:pt x="59" y="21"/>
                    <a:pt x="66" y="50"/>
                  </a:cubicBezTo>
                  <a:close/>
                </a:path>
              </a:pathLst>
            </a:custGeom>
            <a:solidFill>
              <a:srgbClr val="FFC8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6" name="Freeform 284">
              <a:extLst>
                <a:ext uri="{FF2B5EF4-FFF2-40B4-BE49-F238E27FC236}">
                  <a16:creationId xmlns:a16="http://schemas.microsoft.com/office/drawing/2014/main" id="{DC736472-724C-4F46-9014-4210B1CFB86D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5" y="1923"/>
              <a:ext cx="33" cy="53"/>
            </a:xfrm>
            <a:custGeom>
              <a:avLst/>
              <a:gdLst>
                <a:gd name="T0" fmla="*/ 6 w 72"/>
                <a:gd name="T1" fmla="*/ 50 h 114"/>
                <a:gd name="T2" fmla="*/ 24 w 72"/>
                <a:gd name="T3" fmla="*/ 110 h 114"/>
                <a:gd name="T4" fmla="*/ 66 w 72"/>
                <a:gd name="T5" fmla="*/ 64 h 114"/>
                <a:gd name="T6" fmla="*/ 48 w 72"/>
                <a:gd name="T7" fmla="*/ 3 h 114"/>
                <a:gd name="T8" fmla="*/ 6 w 72"/>
                <a:gd name="T9" fmla="*/ 5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114">
                  <a:moveTo>
                    <a:pt x="6" y="50"/>
                  </a:moveTo>
                  <a:cubicBezTo>
                    <a:pt x="0" y="80"/>
                    <a:pt x="8" y="106"/>
                    <a:pt x="24" y="110"/>
                  </a:cubicBezTo>
                  <a:cubicBezTo>
                    <a:pt x="40" y="114"/>
                    <a:pt x="59" y="93"/>
                    <a:pt x="66" y="64"/>
                  </a:cubicBezTo>
                  <a:cubicBezTo>
                    <a:pt x="72" y="34"/>
                    <a:pt x="65" y="7"/>
                    <a:pt x="48" y="3"/>
                  </a:cubicBezTo>
                  <a:cubicBezTo>
                    <a:pt x="32" y="0"/>
                    <a:pt x="13" y="21"/>
                    <a:pt x="6" y="50"/>
                  </a:cubicBezTo>
                  <a:close/>
                </a:path>
              </a:pathLst>
            </a:custGeom>
            <a:solidFill>
              <a:srgbClr val="EDB4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7" name="Freeform 285">
              <a:extLst>
                <a:ext uri="{FF2B5EF4-FFF2-40B4-BE49-F238E27FC236}">
                  <a16:creationId xmlns:a16="http://schemas.microsoft.com/office/drawing/2014/main" id="{5074A7C1-AA01-4435-A70E-F83AAD1BB717}"/>
                </a:ext>
              </a:extLst>
            </p:cNvPr>
            <p:cNvSpPr>
              <a:spLocks/>
            </p:cNvSpPr>
            <p:nvPr/>
          </p:nvSpPr>
          <p:spPr bwMode="auto">
            <a:xfrm>
              <a:off x="5371" y="1788"/>
              <a:ext cx="105" cy="185"/>
            </a:xfrm>
            <a:custGeom>
              <a:avLst/>
              <a:gdLst>
                <a:gd name="T0" fmla="*/ 226 w 227"/>
                <a:gd name="T1" fmla="*/ 5 h 401"/>
                <a:gd name="T2" fmla="*/ 10 w 227"/>
                <a:gd name="T3" fmla="*/ 111 h 401"/>
                <a:gd name="T4" fmla="*/ 18 w 227"/>
                <a:gd name="T5" fmla="*/ 295 h 401"/>
                <a:gd name="T6" fmla="*/ 47 w 227"/>
                <a:gd name="T7" fmla="*/ 338 h 401"/>
                <a:gd name="T8" fmla="*/ 52 w 227"/>
                <a:gd name="T9" fmla="*/ 148 h 401"/>
                <a:gd name="T10" fmla="*/ 157 w 227"/>
                <a:gd name="T11" fmla="*/ 120 h 401"/>
                <a:gd name="T12" fmla="*/ 227 w 227"/>
                <a:gd name="T13" fmla="*/ 132 h 401"/>
                <a:gd name="T14" fmla="*/ 227 w 227"/>
                <a:gd name="T15" fmla="*/ 5 h 401"/>
                <a:gd name="T16" fmla="*/ 226 w 227"/>
                <a:gd name="T17" fmla="*/ 5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7" h="401">
                  <a:moveTo>
                    <a:pt x="226" y="5"/>
                  </a:moveTo>
                  <a:cubicBezTo>
                    <a:pt x="127" y="0"/>
                    <a:pt x="37" y="30"/>
                    <a:pt x="10" y="111"/>
                  </a:cubicBezTo>
                  <a:cubicBezTo>
                    <a:pt x="0" y="141"/>
                    <a:pt x="9" y="264"/>
                    <a:pt x="18" y="295"/>
                  </a:cubicBezTo>
                  <a:cubicBezTo>
                    <a:pt x="23" y="313"/>
                    <a:pt x="41" y="401"/>
                    <a:pt x="47" y="338"/>
                  </a:cubicBezTo>
                  <a:cubicBezTo>
                    <a:pt x="47" y="326"/>
                    <a:pt x="39" y="168"/>
                    <a:pt x="52" y="148"/>
                  </a:cubicBezTo>
                  <a:cubicBezTo>
                    <a:pt x="78" y="107"/>
                    <a:pt x="123" y="93"/>
                    <a:pt x="157" y="120"/>
                  </a:cubicBezTo>
                  <a:cubicBezTo>
                    <a:pt x="168" y="129"/>
                    <a:pt x="197" y="133"/>
                    <a:pt x="227" y="132"/>
                  </a:cubicBezTo>
                  <a:cubicBezTo>
                    <a:pt x="227" y="5"/>
                    <a:pt x="227" y="5"/>
                    <a:pt x="227" y="5"/>
                  </a:cubicBezTo>
                  <a:lnTo>
                    <a:pt x="226" y="5"/>
                  </a:lnTo>
                  <a:close/>
                </a:path>
              </a:pathLst>
            </a:custGeom>
            <a:solidFill>
              <a:srgbClr val="FD6E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8" name="Freeform 286">
              <a:extLst>
                <a:ext uri="{FF2B5EF4-FFF2-40B4-BE49-F238E27FC236}">
                  <a16:creationId xmlns:a16="http://schemas.microsoft.com/office/drawing/2014/main" id="{536A106A-A029-4435-9510-1CD86FAB0F10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6" y="1788"/>
              <a:ext cx="105" cy="185"/>
            </a:xfrm>
            <a:custGeom>
              <a:avLst/>
              <a:gdLst>
                <a:gd name="T0" fmla="*/ 216 w 226"/>
                <a:gd name="T1" fmla="*/ 111 h 401"/>
                <a:gd name="T2" fmla="*/ 0 w 226"/>
                <a:gd name="T3" fmla="*/ 5 h 401"/>
                <a:gd name="T4" fmla="*/ 0 w 226"/>
                <a:gd name="T5" fmla="*/ 132 h 401"/>
                <a:gd name="T6" fmla="*/ 69 w 226"/>
                <a:gd name="T7" fmla="*/ 120 h 401"/>
                <a:gd name="T8" fmla="*/ 174 w 226"/>
                <a:gd name="T9" fmla="*/ 152 h 401"/>
                <a:gd name="T10" fmla="*/ 179 w 226"/>
                <a:gd name="T11" fmla="*/ 338 h 401"/>
                <a:gd name="T12" fmla="*/ 208 w 226"/>
                <a:gd name="T13" fmla="*/ 295 h 401"/>
                <a:gd name="T14" fmla="*/ 216 w 226"/>
                <a:gd name="T15" fmla="*/ 11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6" h="401">
                  <a:moveTo>
                    <a:pt x="216" y="111"/>
                  </a:moveTo>
                  <a:cubicBezTo>
                    <a:pt x="189" y="30"/>
                    <a:pt x="99" y="0"/>
                    <a:pt x="0" y="5"/>
                  </a:cubicBezTo>
                  <a:cubicBezTo>
                    <a:pt x="0" y="132"/>
                    <a:pt x="0" y="132"/>
                    <a:pt x="0" y="132"/>
                  </a:cubicBezTo>
                  <a:cubicBezTo>
                    <a:pt x="29" y="132"/>
                    <a:pt x="58" y="128"/>
                    <a:pt x="69" y="120"/>
                  </a:cubicBezTo>
                  <a:cubicBezTo>
                    <a:pt x="110" y="93"/>
                    <a:pt x="147" y="111"/>
                    <a:pt x="174" y="152"/>
                  </a:cubicBezTo>
                  <a:cubicBezTo>
                    <a:pt x="186" y="172"/>
                    <a:pt x="179" y="326"/>
                    <a:pt x="179" y="338"/>
                  </a:cubicBezTo>
                  <a:cubicBezTo>
                    <a:pt x="185" y="401"/>
                    <a:pt x="203" y="313"/>
                    <a:pt x="208" y="295"/>
                  </a:cubicBezTo>
                  <a:cubicBezTo>
                    <a:pt x="217" y="264"/>
                    <a:pt x="226" y="141"/>
                    <a:pt x="216" y="111"/>
                  </a:cubicBezTo>
                  <a:close/>
                </a:path>
              </a:pathLst>
            </a:custGeom>
            <a:solidFill>
              <a:srgbClr val="FD6E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9" name="Freeform 287">
              <a:extLst>
                <a:ext uri="{FF2B5EF4-FFF2-40B4-BE49-F238E27FC236}">
                  <a16:creationId xmlns:a16="http://schemas.microsoft.com/office/drawing/2014/main" id="{FD01CB21-D50B-4C3C-A851-98FE8DDCC702}"/>
                </a:ext>
              </a:extLst>
            </p:cNvPr>
            <p:cNvSpPr>
              <a:spLocks/>
            </p:cNvSpPr>
            <p:nvPr/>
          </p:nvSpPr>
          <p:spPr bwMode="auto">
            <a:xfrm>
              <a:off x="5373" y="2052"/>
              <a:ext cx="103" cy="67"/>
            </a:xfrm>
            <a:custGeom>
              <a:avLst/>
              <a:gdLst>
                <a:gd name="T0" fmla="*/ 51 w 103"/>
                <a:gd name="T1" fmla="*/ 67 h 67"/>
                <a:gd name="T2" fmla="*/ 0 w 103"/>
                <a:gd name="T3" fmla="*/ 48 h 67"/>
                <a:gd name="T4" fmla="*/ 47 w 103"/>
                <a:gd name="T5" fmla="*/ 0 h 67"/>
                <a:gd name="T6" fmla="*/ 103 w 103"/>
                <a:gd name="T7" fmla="*/ 38 h 67"/>
                <a:gd name="T8" fmla="*/ 51 w 103"/>
                <a:gd name="T9" fmla="*/ 6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3" h="67">
                  <a:moveTo>
                    <a:pt x="51" y="67"/>
                  </a:moveTo>
                  <a:lnTo>
                    <a:pt x="0" y="48"/>
                  </a:lnTo>
                  <a:lnTo>
                    <a:pt x="47" y="0"/>
                  </a:lnTo>
                  <a:lnTo>
                    <a:pt x="103" y="38"/>
                  </a:lnTo>
                  <a:lnTo>
                    <a:pt x="51" y="67"/>
                  </a:lnTo>
                  <a:close/>
                </a:path>
              </a:pathLst>
            </a:custGeom>
            <a:solidFill>
              <a:srgbClr val="FDFF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0" name="Freeform 288">
              <a:extLst>
                <a:ext uri="{FF2B5EF4-FFF2-40B4-BE49-F238E27FC236}">
                  <a16:creationId xmlns:a16="http://schemas.microsoft.com/office/drawing/2014/main" id="{1124C129-8CC2-48FA-B93F-B864923D4918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6" y="2052"/>
              <a:ext cx="102" cy="67"/>
            </a:xfrm>
            <a:custGeom>
              <a:avLst/>
              <a:gdLst>
                <a:gd name="T0" fmla="*/ 52 w 102"/>
                <a:gd name="T1" fmla="*/ 67 h 67"/>
                <a:gd name="T2" fmla="*/ 102 w 102"/>
                <a:gd name="T3" fmla="*/ 48 h 67"/>
                <a:gd name="T4" fmla="*/ 55 w 102"/>
                <a:gd name="T5" fmla="*/ 0 h 67"/>
                <a:gd name="T6" fmla="*/ 0 w 102"/>
                <a:gd name="T7" fmla="*/ 38 h 67"/>
                <a:gd name="T8" fmla="*/ 52 w 102"/>
                <a:gd name="T9" fmla="*/ 6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2" h="67">
                  <a:moveTo>
                    <a:pt x="52" y="67"/>
                  </a:moveTo>
                  <a:lnTo>
                    <a:pt x="102" y="48"/>
                  </a:lnTo>
                  <a:lnTo>
                    <a:pt x="55" y="0"/>
                  </a:lnTo>
                  <a:lnTo>
                    <a:pt x="0" y="38"/>
                  </a:lnTo>
                  <a:lnTo>
                    <a:pt x="52" y="67"/>
                  </a:lnTo>
                  <a:close/>
                </a:path>
              </a:pathLst>
            </a:custGeom>
            <a:solidFill>
              <a:srgbClr val="FDFF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1" name="Freeform 289">
              <a:extLst>
                <a:ext uri="{FF2B5EF4-FFF2-40B4-BE49-F238E27FC236}">
                  <a16:creationId xmlns:a16="http://schemas.microsoft.com/office/drawing/2014/main" id="{7B17A7C9-A590-4186-A8F2-893DFCDC520B}"/>
                </a:ext>
              </a:extLst>
            </p:cNvPr>
            <p:cNvSpPr>
              <a:spLocks/>
            </p:cNvSpPr>
            <p:nvPr/>
          </p:nvSpPr>
          <p:spPr bwMode="auto">
            <a:xfrm>
              <a:off x="5336" y="2064"/>
              <a:ext cx="140" cy="312"/>
            </a:xfrm>
            <a:custGeom>
              <a:avLst/>
              <a:gdLst>
                <a:gd name="T0" fmla="*/ 11 w 303"/>
                <a:gd name="T1" fmla="*/ 286 h 673"/>
                <a:gd name="T2" fmla="*/ 86 w 303"/>
                <a:gd name="T3" fmla="*/ 198 h 673"/>
                <a:gd name="T4" fmla="*/ 24 w 303"/>
                <a:gd name="T5" fmla="*/ 134 h 673"/>
                <a:gd name="T6" fmla="*/ 156 w 303"/>
                <a:gd name="T7" fmla="*/ 0 h 673"/>
                <a:gd name="T8" fmla="*/ 303 w 303"/>
                <a:gd name="T9" fmla="*/ 673 h 673"/>
                <a:gd name="T10" fmla="*/ 11 w 303"/>
                <a:gd name="T11" fmla="*/ 286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3" h="673">
                  <a:moveTo>
                    <a:pt x="11" y="286"/>
                  </a:moveTo>
                  <a:cubicBezTo>
                    <a:pt x="0" y="259"/>
                    <a:pt x="86" y="198"/>
                    <a:pt x="86" y="198"/>
                  </a:cubicBezTo>
                  <a:cubicBezTo>
                    <a:pt x="86" y="198"/>
                    <a:pt x="26" y="150"/>
                    <a:pt x="24" y="134"/>
                  </a:cubicBezTo>
                  <a:cubicBezTo>
                    <a:pt x="19" y="73"/>
                    <a:pt x="156" y="0"/>
                    <a:pt x="156" y="0"/>
                  </a:cubicBezTo>
                  <a:cubicBezTo>
                    <a:pt x="303" y="673"/>
                    <a:pt x="303" y="673"/>
                    <a:pt x="303" y="673"/>
                  </a:cubicBezTo>
                  <a:cubicBezTo>
                    <a:pt x="303" y="673"/>
                    <a:pt x="50" y="381"/>
                    <a:pt x="11" y="28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2" name="Freeform 290">
              <a:extLst>
                <a:ext uri="{FF2B5EF4-FFF2-40B4-BE49-F238E27FC236}">
                  <a16:creationId xmlns:a16="http://schemas.microsoft.com/office/drawing/2014/main" id="{66883E8C-6662-49A8-AA87-83AA3D42DE62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6" y="2064"/>
              <a:ext cx="140" cy="312"/>
            </a:xfrm>
            <a:custGeom>
              <a:avLst/>
              <a:gdLst>
                <a:gd name="T0" fmla="*/ 291 w 302"/>
                <a:gd name="T1" fmla="*/ 286 h 673"/>
                <a:gd name="T2" fmla="*/ 216 w 302"/>
                <a:gd name="T3" fmla="*/ 198 h 673"/>
                <a:gd name="T4" fmla="*/ 278 w 302"/>
                <a:gd name="T5" fmla="*/ 134 h 673"/>
                <a:gd name="T6" fmla="*/ 147 w 302"/>
                <a:gd name="T7" fmla="*/ 0 h 673"/>
                <a:gd name="T8" fmla="*/ 0 w 302"/>
                <a:gd name="T9" fmla="*/ 673 h 673"/>
                <a:gd name="T10" fmla="*/ 291 w 302"/>
                <a:gd name="T11" fmla="*/ 286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2" h="673">
                  <a:moveTo>
                    <a:pt x="291" y="286"/>
                  </a:moveTo>
                  <a:cubicBezTo>
                    <a:pt x="302" y="259"/>
                    <a:pt x="216" y="198"/>
                    <a:pt x="216" y="198"/>
                  </a:cubicBezTo>
                  <a:cubicBezTo>
                    <a:pt x="216" y="198"/>
                    <a:pt x="277" y="150"/>
                    <a:pt x="278" y="134"/>
                  </a:cubicBezTo>
                  <a:cubicBezTo>
                    <a:pt x="284" y="73"/>
                    <a:pt x="147" y="0"/>
                    <a:pt x="147" y="0"/>
                  </a:cubicBezTo>
                  <a:cubicBezTo>
                    <a:pt x="0" y="673"/>
                    <a:pt x="0" y="673"/>
                    <a:pt x="0" y="673"/>
                  </a:cubicBezTo>
                  <a:cubicBezTo>
                    <a:pt x="0" y="673"/>
                    <a:pt x="252" y="381"/>
                    <a:pt x="291" y="28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3" name="Freeform 291">
              <a:extLst>
                <a:ext uri="{FF2B5EF4-FFF2-40B4-BE49-F238E27FC236}">
                  <a16:creationId xmlns:a16="http://schemas.microsoft.com/office/drawing/2014/main" id="{BEC8D3E8-4AEB-4797-9CC6-9E8F262EAF6C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7" y="2451"/>
              <a:ext cx="19" cy="34"/>
            </a:xfrm>
            <a:custGeom>
              <a:avLst/>
              <a:gdLst>
                <a:gd name="T0" fmla="*/ 37 w 40"/>
                <a:gd name="T1" fmla="*/ 0 h 75"/>
                <a:gd name="T2" fmla="*/ 37 w 40"/>
                <a:gd name="T3" fmla="*/ 0 h 75"/>
                <a:gd name="T4" fmla="*/ 0 w 40"/>
                <a:gd name="T5" fmla="*/ 38 h 75"/>
                <a:gd name="T6" fmla="*/ 37 w 40"/>
                <a:gd name="T7" fmla="*/ 75 h 75"/>
                <a:gd name="T8" fmla="*/ 37 w 40"/>
                <a:gd name="T9" fmla="*/ 75 h 75"/>
                <a:gd name="T10" fmla="*/ 40 w 40"/>
                <a:gd name="T11" fmla="*/ 75 h 75"/>
                <a:gd name="T12" fmla="*/ 40 w 40"/>
                <a:gd name="T13" fmla="*/ 0 h 75"/>
                <a:gd name="T14" fmla="*/ 37 w 40"/>
                <a:gd name="T15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" h="75">
                  <a:moveTo>
                    <a:pt x="37" y="0"/>
                  </a:moveTo>
                  <a:cubicBezTo>
                    <a:pt x="37" y="0"/>
                    <a:pt x="37" y="0"/>
                    <a:pt x="37" y="0"/>
                  </a:cubicBezTo>
                  <a:cubicBezTo>
                    <a:pt x="16" y="0"/>
                    <a:pt x="0" y="17"/>
                    <a:pt x="0" y="38"/>
                  </a:cubicBezTo>
                  <a:cubicBezTo>
                    <a:pt x="0" y="58"/>
                    <a:pt x="16" y="75"/>
                    <a:pt x="37" y="75"/>
                  </a:cubicBezTo>
                  <a:cubicBezTo>
                    <a:pt x="37" y="75"/>
                    <a:pt x="37" y="75"/>
                    <a:pt x="37" y="75"/>
                  </a:cubicBezTo>
                  <a:cubicBezTo>
                    <a:pt x="38" y="75"/>
                    <a:pt x="39" y="75"/>
                    <a:pt x="40" y="75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39" y="0"/>
                    <a:pt x="38" y="0"/>
                    <a:pt x="37" y="0"/>
                  </a:cubicBezTo>
                  <a:close/>
                </a:path>
              </a:pathLst>
            </a:custGeom>
            <a:solidFill>
              <a:srgbClr val="002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4" name="Freeform 292">
              <a:extLst>
                <a:ext uri="{FF2B5EF4-FFF2-40B4-BE49-F238E27FC236}">
                  <a16:creationId xmlns:a16="http://schemas.microsoft.com/office/drawing/2014/main" id="{22CBBAC9-BCBE-476E-8810-B6ACEB384AFD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6" y="2451"/>
              <a:ext cx="16" cy="34"/>
            </a:xfrm>
            <a:custGeom>
              <a:avLst/>
              <a:gdLst>
                <a:gd name="T0" fmla="*/ 35 w 35"/>
                <a:gd name="T1" fmla="*/ 38 h 75"/>
                <a:gd name="T2" fmla="*/ 0 w 35"/>
                <a:gd name="T3" fmla="*/ 0 h 75"/>
                <a:gd name="T4" fmla="*/ 0 w 35"/>
                <a:gd name="T5" fmla="*/ 75 h 75"/>
                <a:gd name="T6" fmla="*/ 35 w 35"/>
                <a:gd name="T7" fmla="*/ 3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75">
                  <a:moveTo>
                    <a:pt x="35" y="38"/>
                  </a:moveTo>
                  <a:cubicBezTo>
                    <a:pt x="35" y="18"/>
                    <a:pt x="19" y="2"/>
                    <a:pt x="0" y="0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19" y="74"/>
                    <a:pt x="35" y="58"/>
                    <a:pt x="35" y="38"/>
                  </a:cubicBezTo>
                  <a:close/>
                </a:path>
              </a:pathLst>
            </a:custGeom>
            <a:solidFill>
              <a:srgbClr val="0044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5" name="Freeform 293">
              <a:extLst>
                <a:ext uri="{FF2B5EF4-FFF2-40B4-BE49-F238E27FC236}">
                  <a16:creationId xmlns:a16="http://schemas.microsoft.com/office/drawing/2014/main" id="{7D304E29-E24C-4CEE-84D6-3AC9DF2EE144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7" y="2580"/>
              <a:ext cx="19" cy="34"/>
            </a:xfrm>
            <a:custGeom>
              <a:avLst/>
              <a:gdLst>
                <a:gd name="T0" fmla="*/ 37 w 40"/>
                <a:gd name="T1" fmla="*/ 0 h 75"/>
                <a:gd name="T2" fmla="*/ 37 w 40"/>
                <a:gd name="T3" fmla="*/ 0 h 75"/>
                <a:gd name="T4" fmla="*/ 0 w 40"/>
                <a:gd name="T5" fmla="*/ 37 h 75"/>
                <a:gd name="T6" fmla="*/ 37 w 40"/>
                <a:gd name="T7" fmla="*/ 75 h 75"/>
                <a:gd name="T8" fmla="*/ 37 w 40"/>
                <a:gd name="T9" fmla="*/ 75 h 75"/>
                <a:gd name="T10" fmla="*/ 40 w 40"/>
                <a:gd name="T11" fmla="*/ 75 h 75"/>
                <a:gd name="T12" fmla="*/ 40 w 40"/>
                <a:gd name="T13" fmla="*/ 0 h 75"/>
                <a:gd name="T14" fmla="*/ 37 w 40"/>
                <a:gd name="T15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" h="75">
                  <a:moveTo>
                    <a:pt x="37" y="0"/>
                  </a:moveTo>
                  <a:cubicBezTo>
                    <a:pt x="37" y="0"/>
                    <a:pt x="37" y="0"/>
                    <a:pt x="37" y="0"/>
                  </a:cubicBezTo>
                  <a:cubicBezTo>
                    <a:pt x="16" y="0"/>
                    <a:pt x="0" y="17"/>
                    <a:pt x="0" y="37"/>
                  </a:cubicBezTo>
                  <a:cubicBezTo>
                    <a:pt x="0" y="58"/>
                    <a:pt x="16" y="75"/>
                    <a:pt x="37" y="75"/>
                  </a:cubicBezTo>
                  <a:cubicBezTo>
                    <a:pt x="37" y="75"/>
                    <a:pt x="37" y="75"/>
                    <a:pt x="37" y="75"/>
                  </a:cubicBezTo>
                  <a:cubicBezTo>
                    <a:pt x="38" y="75"/>
                    <a:pt x="39" y="75"/>
                    <a:pt x="40" y="75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39" y="0"/>
                    <a:pt x="38" y="0"/>
                    <a:pt x="37" y="0"/>
                  </a:cubicBezTo>
                  <a:close/>
                </a:path>
              </a:pathLst>
            </a:custGeom>
            <a:solidFill>
              <a:srgbClr val="002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6" name="Freeform 294">
              <a:extLst>
                <a:ext uri="{FF2B5EF4-FFF2-40B4-BE49-F238E27FC236}">
                  <a16:creationId xmlns:a16="http://schemas.microsoft.com/office/drawing/2014/main" id="{B40BE543-61E1-4061-882E-7DDA8ED9B3FE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6" y="2580"/>
              <a:ext cx="16" cy="34"/>
            </a:xfrm>
            <a:custGeom>
              <a:avLst/>
              <a:gdLst>
                <a:gd name="T0" fmla="*/ 35 w 35"/>
                <a:gd name="T1" fmla="*/ 37 h 75"/>
                <a:gd name="T2" fmla="*/ 0 w 35"/>
                <a:gd name="T3" fmla="*/ 0 h 75"/>
                <a:gd name="T4" fmla="*/ 0 w 35"/>
                <a:gd name="T5" fmla="*/ 75 h 75"/>
                <a:gd name="T6" fmla="*/ 35 w 35"/>
                <a:gd name="T7" fmla="*/ 37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75">
                  <a:moveTo>
                    <a:pt x="35" y="37"/>
                  </a:moveTo>
                  <a:cubicBezTo>
                    <a:pt x="35" y="18"/>
                    <a:pt x="19" y="2"/>
                    <a:pt x="0" y="0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19" y="73"/>
                    <a:pt x="35" y="57"/>
                    <a:pt x="35" y="37"/>
                  </a:cubicBezTo>
                  <a:close/>
                </a:path>
              </a:pathLst>
            </a:custGeom>
            <a:solidFill>
              <a:srgbClr val="0044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7" name="Freeform 295">
              <a:extLst>
                <a:ext uri="{FF2B5EF4-FFF2-40B4-BE49-F238E27FC236}">
                  <a16:creationId xmlns:a16="http://schemas.microsoft.com/office/drawing/2014/main" id="{6C08B34C-4017-4018-9321-EDC70666636C}"/>
                </a:ext>
              </a:extLst>
            </p:cNvPr>
            <p:cNvSpPr>
              <a:spLocks/>
            </p:cNvSpPr>
            <p:nvPr/>
          </p:nvSpPr>
          <p:spPr bwMode="auto">
            <a:xfrm>
              <a:off x="5298" y="2569"/>
              <a:ext cx="88" cy="62"/>
            </a:xfrm>
            <a:custGeom>
              <a:avLst/>
              <a:gdLst>
                <a:gd name="T0" fmla="*/ 190 w 190"/>
                <a:gd name="T1" fmla="*/ 53 h 136"/>
                <a:gd name="T2" fmla="*/ 165 w 190"/>
                <a:gd name="T3" fmla="*/ 136 h 136"/>
                <a:gd name="T4" fmla="*/ 0 w 190"/>
                <a:gd name="T5" fmla="*/ 87 h 136"/>
                <a:gd name="T6" fmla="*/ 13 w 190"/>
                <a:gd name="T7" fmla="*/ 0 h 136"/>
                <a:gd name="T8" fmla="*/ 190 w 190"/>
                <a:gd name="T9" fmla="*/ 53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0" h="136">
                  <a:moveTo>
                    <a:pt x="190" y="53"/>
                  </a:moveTo>
                  <a:cubicBezTo>
                    <a:pt x="165" y="136"/>
                    <a:pt x="165" y="136"/>
                    <a:pt x="165" y="136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5" y="58"/>
                    <a:pt x="9" y="29"/>
                    <a:pt x="13" y="0"/>
                  </a:cubicBezTo>
                  <a:lnTo>
                    <a:pt x="190" y="53"/>
                  </a:lnTo>
                  <a:close/>
                </a:path>
              </a:pathLst>
            </a:custGeom>
            <a:solidFill>
              <a:srgbClr val="002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8" name="Freeform 296">
              <a:extLst>
                <a:ext uri="{FF2B5EF4-FFF2-40B4-BE49-F238E27FC236}">
                  <a16:creationId xmlns:a16="http://schemas.microsoft.com/office/drawing/2014/main" id="{D21EBBC1-E41D-42F4-B24D-90116688C613}"/>
                </a:ext>
              </a:extLst>
            </p:cNvPr>
            <p:cNvSpPr>
              <a:spLocks/>
            </p:cNvSpPr>
            <p:nvPr/>
          </p:nvSpPr>
          <p:spPr bwMode="auto">
            <a:xfrm>
              <a:off x="5567" y="2560"/>
              <a:ext cx="85" cy="62"/>
            </a:xfrm>
            <a:custGeom>
              <a:avLst/>
              <a:gdLst>
                <a:gd name="T0" fmla="*/ 184 w 184"/>
                <a:gd name="T1" fmla="*/ 87 h 135"/>
                <a:gd name="T2" fmla="*/ 25 w 184"/>
                <a:gd name="T3" fmla="*/ 135 h 135"/>
                <a:gd name="T4" fmla="*/ 0 w 184"/>
                <a:gd name="T5" fmla="*/ 52 h 135"/>
                <a:gd name="T6" fmla="*/ 172 w 184"/>
                <a:gd name="T7" fmla="*/ 0 h 135"/>
                <a:gd name="T8" fmla="*/ 184 w 184"/>
                <a:gd name="T9" fmla="*/ 87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4" h="135">
                  <a:moveTo>
                    <a:pt x="184" y="87"/>
                  </a:moveTo>
                  <a:cubicBezTo>
                    <a:pt x="25" y="135"/>
                    <a:pt x="25" y="135"/>
                    <a:pt x="25" y="135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172" y="0"/>
                    <a:pt x="172" y="0"/>
                    <a:pt x="172" y="0"/>
                  </a:cubicBezTo>
                  <a:cubicBezTo>
                    <a:pt x="176" y="29"/>
                    <a:pt x="180" y="58"/>
                    <a:pt x="184" y="87"/>
                  </a:cubicBezTo>
                  <a:close/>
                </a:path>
              </a:pathLst>
            </a:custGeom>
            <a:solidFill>
              <a:srgbClr val="002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9" name="Freeform 297">
              <a:extLst>
                <a:ext uri="{FF2B5EF4-FFF2-40B4-BE49-F238E27FC236}">
                  <a16:creationId xmlns:a16="http://schemas.microsoft.com/office/drawing/2014/main" id="{A47C8604-5BDE-4C5C-AC91-13551630551A}"/>
                </a:ext>
              </a:extLst>
            </p:cNvPr>
            <p:cNvSpPr>
              <a:spLocks/>
            </p:cNvSpPr>
            <p:nvPr/>
          </p:nvSpPr>
          <p:spPr bwMode="auto">
            <a:xfrm>
              <a:off x="6860" y="2213"/>
              <a:ext cx="531" cy="531"/>
            </a:xfrm>
            <a:custGeom>
              <a:avLst/>
              <a:gdLst>
                <a:gd name="T0" fmla="*/ 1147 w 1148"/>
                <a:gd name="T1" fmla="*/ 568 h 1147"/>
                <a:gd name="T2" fmla="*/ 1147 w 1148"/>
                <a:gd name="T3" fmla="*/ 588 h 1147"/>
                <a:gd name="T4" fmla="*/ 1145 w 1148"/>
                <a:gd name="T5" fmla="*/ 621 h 1147"/>
                <a:gd name="T6" fmla="*/ 1144 w 1148"/>
                <a:gd name="T7" fmla="*/ 641 h 1147"/>
                <a:gd name="T8" fmla="*/ 1082 w 1148"/>
                <a:gd name="T9" fmla="*/ 840 h 1147"/>
                <a:gd name="T10" fmla="*/ 1066 w 1148"/>
                <a:gd name="T11" fmla="*/ 868 h 1147"/>
                <a:gd name="T12" fmla="*/ 726 w 1148"/>
                <a:gd name="T13" fmla="*/ 1127 h 1147"/>
                <a:gd name="T14" fmla="*/ 619 w 1148"/>
                <a:gd name="T15" fmla="*/ 1145 h 1147"/>
                <a:gd name="T16" fmla="*/ 588 w 1148"/>
                <a:gd name="T17" fmla="*/ 1147 h 1147"/>
                <a:gd name="T18" fmla="*/ 560 w 1148"/>
                <a:gd name="T19" fmla="*/ 1147 h 1147"/>
                <a:gd name="T20" fmla="*/ 528 w 1148"/>
                <a:gd name="T21" fmla="*/ 1145 h 1147"/>
                <a:gd name="T22" fmla="*/ 506 w 1148"/>
                <a:gd name="T23" fmla="*/ 1143 h 1147"/>
                <a:gd name="T24" fmla="*/ 422 w 1148"/>
                <a:gd name="T25" fmla="*/ 1127 h 1147"/>
                <a:gd name="T26" fmla="*/ 82 w 1148"/>
                <a:gd name="T27" fmla="*/ 868 h 1147"/>
                <a:gd name="T28" fmla="*/ 66 w 1148"/>
                <a:gd name="T29" fmla="*/ 840 h 1147"/>
                <a:gd name="T30" fmla="*/ 26 w 1148"/>
                <a:gd name="T31" fmla="*/ 742 h 1147"/>
                <a:gd name="T32" fmla="*/ 24 w 1148"/>
                <a:gd name="T33" fmla="*/ 738 h 1147"/>
                <a:gd name="T34" fmla="*/ 17 w 1148"/>
                <a:gd name="T35" fmla="*/ 709 h 1147"/>
                <a:gd name="T36" fmla="*/ 1 w 1148"/>
                <a:gd name="T37" fmla="*/ 588 h 1147"/>
                <a:gd name="T38" fmla="*/ 1 w 1148"/>
                <a:gd name="T39" fmla="*/ 560 h 1147"/>
                <a:gd name="T40" fmla="*/ 4 w 1148"/>
                <a:gd name="T41" fmla="*/ 506 h 1147"/>
                <a:gd name="T42" fmla="*/ 5 w 1148"/>
                <a:gd name="T43" fmla="*/ 504 h 1147"/>
                <a:gd name="T44" fmla="*/ 8 w 1148"/>
                <a:gd name="T45" fmla="*/ 482 h 1147"/>
                <a:gd name="T46" fmla="*/ 60 w 1148"/>
                <a:gd name="T47" fmla="*/ 319 h 1147"/>
                <a:gd name="T48" fmla="*/ 75 w 1148"/>
                <a:gd name="T49" fmla="*/ 291 h 1147"/>
                <a:gd name="T50" fmla="*/ 422 w 1148"/>
                <a:gd name="T51" fmla="*/ 21 h 1147"/>
                <a:gd name="T52" fmla="*/ 529 w 1148"/>
                <a:gd name="T53" fmla="*/ 2 h 1147"/>
                <a:gd name="T54" fmla="*/ 560 w 1148"/>
                <a:gd name="T55" fmla="*/ 0 h 1147"/>
                <a:gd name="T56" fmla="*/ 588 w 1148"/>
                <a:gd name="T57" fmla="*/ 0 h 1147"/>
                <a:gd name="T58" fmla="*/ 620 w 1148"/>
                <a:gd name="T59" fmla="*/ 2 h 1147"/>
                <a:gd name="T60" fmla="*/ 641 w 1148"/>
                <a:gd name="T61" fmla="*/ 4 h 1147"/>
                <a:gd name="T62" fmla="*/ 727 w 1148"/>
                <a:gd name="T63" fmla="*/ 21 h 1147"/>
                <a:gd name="T64" fmla="*/ 1073 w 1148"/>
                <a:gd name="T65" fmla="*/ 291 h 1147"/>
                <a:gd name="T66" fmla="*/ 1088 w 1148"/>
                <a:gd name="T67" fmla="*/ 319 h 1147"/>
                <a:gd name="T68" fmla="*/ 1090 w 1148"/>
                <a:gd name="T69" fmla="*/ 323 h 1147"/>
                <a:gd name="T70" fmla="*/ 1108 w 1148"/>
                <a:gd name="T71" fmla="*/ 363 h 1147"/>
                <a:gd name="T72" fmla="*/ 1137 w 1148"/>
                <a:gd name="T73" fmla="*/ 465 h 1147"/>
                <a:gd name="T74" fmla="*/ 1147 w 1148"/>
                <a:gd name="T75" fmla="*/ 560 h 1147"/>
                <a:gd name="T76" fmla="*/ 1147 w 1148"/>
                <a:gd name="T77" fmla="*/ 568 h 1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148" h="1147">
                  <a:moveTo>
                    <a:pt x="1147" y="568"/>
                  </a:moveTo>
                  <a:cubicBezTo>
                    <a:pt x="1148" y="574"/>
                    <a:pt x="1147" y="581"/>
                    <a:pt x="1147" y="588"/>
                  </a:cubicBezTo>
                  <a:cubicBezTo>
                    <a:pt x="1147" y="599"/>
                    <a:pt x="1146" y="610"/>
                    <a:pt x="1145" y="621"/>
                  </a:cubicBezTo>
                  <a:cubicBezTo>
                    <a:pt x="1145" y="628"/>
                    <a:pt x="1144" y="635"/>
                    <a:pt x="1144" y="641"/>
                  </a:cubicBezTo>
                  <a:cubicBezTo>
                    <a:pt x="1135" y="713"/>
                    <a:pt x="1114" y="779"/>
                    <a:pt x="1082" y="840"/>
                  </a:cubicBezTo>
                  <a:cubicBezTo>
                    <a:pt x="1077" y="849"/>
                    <a:pt x="1072" y="859"/>
                    <a:pt x="1066" y="868"/>
                  </a:cubicBezTo>
                  <a:cubicBezTo>
                    <a:pt x="991" y="994"/>
                    <a:pt x="869" y="1087"/>
                    <a:pt x="726" y="1127"/>
                  </a:cubicBezTo>
                  <a:cubicBezTo>
                    <a:pt x="692" y="1136"/>
                    <a:pt x="656" y="1143"/>
                    <a:pt x="619" y="1145"/>
                  </a:cubicBezTo>
                  <a:cubicBezTo>
                    <a:pt x="609" y="1146"/>
                    <a:pt x="599" y="1147"/>
                    <a:pt x="588" y="1147"/>
                  </a:cubicBezTo>
                  <a:cubicBezTo>
                    <a:pt x="579" y="1147"/>
                    <a:pt x="569" y="1147"/>
                    <a:pt x="560" y="1147"/>
                  </a:cubicBezTo>
                  <a:cubicBezTo>
                    <a:pt x="549" y="1147"/>
                    <a:pt x="539" y="1146"/>
                    <a:pt x="528" y="1145"/>
                  </a:cubicBezTo>
                  <a:cubicBezTo>
                    <a:pt x="521" y="1145"/>
                    <a:pt x="514" y="1144"/>
                    <a:pt x="506" y="1143"/>
                  </a:cubicBezTo>
                  <a:cubicBezTo>
                    <a:pt x="477" y="1140"/>
                    <a:pt x="449" y="1134"/>
                    <a:pt x="422" y="1127"/>
                  </a:cubicBezTo>
                  <a:cubicBezTo>
                    <a:pt x="276" y="1087"/>
                    <a:pt x="156" y="992"/>
                    <a:pt x="82" y="868"/>
                  </a:cubicBezTo>
                  <a:cubicBezTo>
                    <a:pt x="76" y="859"/>
                    <a:pt x="71" y="849"/>
                    <a:pt x="66" y="840"/>
                  </a:cubicBezTo>
                  <a:cubicBezTo>
                    <a:pt x="49" y="809"/>
                    <a:pt x="36" y="776"/>
                    <a:pt x="26" y="742"/>
                  </a:cubicBezTo>
                  <a:cubicBezTo>
                    <a:pt x="25" y="741"/>
                    <a:pt x="25" y="739"/>
                    <a:pt x="24" y="738"/>
                  </a:cubicBezTo>
                  <a:cubicBezTo>
                    <a:pt x="22" y="729"/>
                    <a:pt x="19" y="719"/>
                    <a:pt x="17" y="709"/>
                  </a:cubicBezTo>
                  <a:cubicBezTo>
                    <a:pt x="7" y="670"/>
                    <a:pt x="2" y="629"/>
                    <a:pt x="1" y="588"/>
                  </a:cubicBezTo>
                  <a:cubicBezTo>
                    <a:pt x="0" y="578"/>
                    <a:pt x="0" y="569"/>
                    <a:pt x="1" y="560"/>
                  </a:cubicBezTo>
                  <a:cubicBezTo>
                    <a:pt x="1" y="542"/>
                    <a:pt x="2" y="524"/>
                    <a:pt x="4" y="506"/>
                  </a:cubicBezTo>
                  <a:cubicBezTo>
                    <a:pt x="5" y="506"/>
                    <a:pt x="5" y="505"/>
                    <a:pt x="5" y="504"/>
                  </a:cubicBezTo>
                  <a:cubicBezTo>
                    <a:pt x="6" y="497"/>
                    <a:pt x="7" y="489"/>
                    <a:pt x="8" y="482"/>
                  </a:cubicBezTo>
                  <a:cubicBezTo>
                    <a:pt x="17" y="424"/>
                    <a:pt x="35" y="369"/>
                    <a:pt x="60" y="319"/>
                  </a:cubicBezTo>
                  <a:cubicBezTo>
                    <a:pt x="65" y="309"/>
                    <a:pt x="70" y="300"/>
                    <a:pt x="75" y="291"/>
                  </a:cubicBezTo>
                  <a:cubicBezTo>
                    <a:pt x="150" y="159"/>
                    <a:pt x="275" y="61"/>
                    <a:pt x="422" y="21"/>
                  </a:cubicBezTo>
                  <a:cubicBezTo>
                    <a:pt x="456" y="11"/>
                    <a:pt x="492" y="5"/>
                    <a:pt x="529" y="2"/>
                  </a:cubicBezTo>
                  <a:cubicBezTo>
                    <a:pt x="539" y="1"/>
                    <a:pt x="549" y="1"/>
                    <a:pt x="560" y="0"/>
                  </a:cubicBezTo>
                  <a:cubicBezTo>
                    <a:pt x="569" y="0"/>
                    <a:pt x="579" y="0"/>
                    <a:pt x="588" y="0"/>
                  </a:cubicBezTo>
                  <a:cubicBezTo>
                    <a:pt x="599" y="1"/>
                    <a:pt x="609" y="1"/>
                    <a:pt x="620" y="2"/>
                  </a:cubicBezTo>
                  <a:cubicBezTo>
                    <a:pt x="627" y="3"/>
                    <a:pt x="634" y="3"/>
                    <a:pt x="641" y="4"/>
                  </a:cubicBezTo>
                  <a:cubicBezTo>
                    <a:pt x="671" y="8"/>
                    <a:pt x="699" y="13"/>
                    <a:pt x="727" y="21"/>
                  </a:cubicBezTo>
                  <a:cubicBezTo>
                    <a:pt x="876" y="62"/>
                    <a:pt x="999" y="161"/>
                    <a:pt x="1073" y="291"/>
                  </a:cubicBezTo>
                  <a:cubicBezTo>
                    <a:pt x="1078" y="300"/>
                    <a:pt x="1083" y="309"/>
                    <a:pt x="1088" y="319"/>
                  </a:cubicBezTo>
                  <a:cubicBezTo>
                    <a:pt x="1088" y="320"/>
                    <a:pt x="1089" y="321"/>
                    <a:pt x="1090" y="323"/>
                  </a:cubicBezTo>
                  <a:cubicBezTo>
                    <a:pt x="1096" y="336"/>
                    <a:pt x="1102" y="350"/>
                    <a:pt x="1108" y="363"/>
                  </a:cubicBezTo>
                  <a:cubicBezTo>
                    <a:pt x="1121" y="396"/>
                    <a:pt x="1130" y="430"/>
                    <a:pt x="1137" y="465"/>
                  </a:cubicBezTo>
                  <a:cubicBezTo>
                    <a:pt x="1143" y="496"/>
                    <a:pt x="1147" y="527"/>
                    <a:pt x="1147" y="560"/>
                  </a:cubicBezTo>
                  <a:cubicBezTo>
                    <a:pt x="1147" y="562"/>
                    <a:pt x="1147" y="565"/>
                    <a:pt x="1147" y="568"/>
                  </a:cubicBezTo>
                  <a:close/>
                </a:path>
              </a:pathLst>
            </a:custGeom>
            <a:solidFill>
              <a:srgbClr val="DEED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0" name="Freeform 298">
              <a:extLst>
                <a:ext uri="{FF2B5EF4-FFF2-40B4-BE49-F238E27FC236}">
                  <a16:creationId xmlns:a16="http://schemas.microsoft.com/office/drawing/2014/main" id="{A0B55C90-DC6F-48EC-AA76-A3A95557F53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860" y="2213"/>
              <a:ext cx="531" cy="531"/>
            </a:xfrm>
            <a:custGeom>
              <a:avLst/>
              <a:gdLst>
                <a:gd name="T0" fmla="*/ 1147 w 1148"/>
                <a:gd name="T1" fmla="*/ 560 h 1147"/>
                <a:gd name="T2" fmla="*/ 913 w 1148"/>
                <a:gd name="T3" fmla="*/ 319 h 1147"/>
                <a:gd name="T4" fmla="*/ 1073 w 1148"/>
                <a:gd name="T5" fmla="*/ 291 h 1147"/>
                <a:gd name="T6" fmla="*/ 840 w 1148"/>
                <a:gd name="T7" fmla="*/ 149 h 1147"/>
                <a:gd name="T8" fmla="*/ 641 w 1148"/>
                <a:gd name="T9" fmla="*/ 4 h 1147"/>
                <a:gd name="T10" fmla="*/ 874 w 1148"/>
                <a:gd name="T11" fmla="*/ 291 h 1147"/>
                <a:gd name="T12" fmla="*/ 588 w 1148"/>
                <a:gd name="T13" fmla="*/ 0 h 1147"/>
                <a:gd name="T14" fmla="*/ 560 w 1148"/>
                <a:gd name="T15" fmla="*/ 291 h 1147"/>
                <a:gd name="T16" fmla="*/ 529 w 1148"/>
                <a:gd name="T17" fmla="*/ 2 h 1147"/>
                <a:gd name="T18" fmla="*/ 308 w 1148"/>
                <a:gd name="T19" fmla="*/ 149 h 1147"/>
                <a:gd name="T20" fmla="*/ 75 w 1148"/>
                <a:gd name="T21" fmla="*/ 291 h 1147"/>
                <a:gd name="T22" fmla="*/ 235 w 1148"/>
                <a:gd name="T23" fmla="*/ 319 h 1147"/>
                <a:gd name="T24" fmla="*/ 1 w 1148"/>
                <a:gd name="T25" fmla="*/ 560 h 1147"/>
                <a:gd name="T26" fmla="*/ 201 w 1148"/>
                <a:gd name="T27" fmla="*/ 588 h 1147"/>
                <a:gd name="T28" fmla="*/ 66 w 1148"/>
                <a:gd name="T29" fmla="*/ 840 h 1147"/>
                <a:gd name="T30" fmla="*/ 248 w 1148"/>
                <a:gd name="T31" fmla="*/ 868 h 1147"/>
                <a:gd name="T32" fmla="*/ 422 w 1148"/>
                <a:gd name="T33" fmla="*/ 1127 h 1147"/>
                <a:gd name="T34" fmla="*/ 528 w 1148"/>
                <a:gd name="T35" fmla="*/ 1145 h 1147"/>
                <a:gd name="T36" fmla="*/ 278 w 1148"/>
                <a:gd name="T37" fmla="*/ 868 h 1147"/>
                <a:gd name="T38" fmla="*/ 560 w 1148"/>
                <a:gd name="T39" fmla="*/ 1147 h 1147"/>
                <a:gd name="T40" fmla="*/ 588 w 1148"/>
                <a:gd name="T41" fmla="*/ 868 h 1147"/>
                <a:gd name="T42" fmla="*/ 619 w 1148"/>
                <a:gd name="T43" fmla="*/ 1145 h 1147"/>
                <a:gd name="T44" fmla="*/ 840 w 1148"/>
                <a:gd name="T45" fmla="*/ 999 h 1147"/>
                <a:gd name="T46" fmla="*/ 1066 w 1148"/>
                <a:gd name="T47" fmla="*/ 868 h 1147"/>
                <a:gd name="T48" fmla="*/ 909 w 1148"/>
                <a:gd name="T49" fmla="*/ 840 h 1147"/>
                <a:gd name="T50" fmla="*/ 1147 w 1148"/>
                <a:gd name="T51" fmla="*/ 588 h 1147"/>
                <a:gd name="T52" fmla="*/ 268 w 1148"/>
                <a:gd name="T53" fmla="*/ 840 h 1147"/>
                <a:gd name="T54" fmla="*/ 560 w 1148"/>
                <a:gd name="T55" fmla="*/ 588 h 1147"/>
                <a:gd name="T56" fmla="*/ 560 w 1148"/>
                <a:gd name="T57" fmla="*/ 560 h 1147"/>
                <a:gd name="T58" fmla="*/ 239 w 1148"/>
                <a:gd name="T59" fmla="*/ 434 h 1147"/>
                <a:gd name="T60" fmla="*/ 560 w 1148"/>
                <a:gd name="T61" fmla="*/ 319 h 1147"/>
                <a:gd name="T62" fmla="*/ 880 w 1148"/>
                <a:gd name="T63" fmla="*/ 840 h 1147"/>
                <a:gd name="T64" fmla="*/ 588 w 1148"/>
                <a:gd name="T65" fmla="*/ 588 h 1147"/>
                <a:gd name="T66" fmla="*/ 880 w 1148"/>
                <a:gd name="T67" fmla="*/ 840 h 1147"/>
                <a:gd name="T68" fmla="*/ 588 w 1148"/>
                <a:gd name="T69" fmla="*/ 319 h 1147"/>
                <a:gd name="T70" fmla="*/ 919 w 1148"/>
                <a:gd name="T71" fmla="*/ 560 h 1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148" h="1147">
                  <a:moveTo>
                    <a:pt x="1147" y="588"/>
                  </a:moveTo>
                  <a:cubicBezTo>
                    <a:pt x="1148" y="578"/>
                    <a:pt x="1148" y="569"/>
                    <a:pt x="1147" y="560"/>
                  </a:cubicBezTo>
                  <a:cubicBezTo>
                    <a:pt x="947" y="560"/>
                    <a:pt x="947" y="560"/>
                    <a:pt x="947" y="560"/>
                  </a:cubicBezTo>
                  <a:cubicBezTo>
                    <a:pt x="946" y="475"/>
                    <a:pt x="934" y="393"/>
                    <a:pt x="913" y="319"/>
                  </a:cubicBezTo>
                  <a:cubicBezTo>
                    <a:pt x="1088" y="319"/>
                    <a:pt x="1088" y="319"/>
                    <a:pt x="1088" y="319"/>
                  </a:cubicBezTo>
                  <a:cubicBezTo>
                    <a:pt x="1083" y="309"/>
                    <a:pt x="1078" y="300"/>
                    <a:pt x="1073" y="291"/>
                  </a:cubicBezTo>
                  <a:cubicBezTo>
                    <a:pt x="904" y="291"/>
                    <a:pt x="904" y="291"/>
                    <a:pt x="904" y="291"/>
                  </a:cubicBezTo>
                  <a:cubicBezTo>
                    <a:pt x="887" y="239"/>
                    <a:pt x="866" y="191"/>
                    <a:pt x="840" y="149"/>
                  </a:cubicBezTo>
                  <a:cubicBezTo>
                    <a:pt x="807" y="94"/>
                    <a:pt x="768" y="51"/>
                    <a:pt x="727" y="21"/>
                  </a:cubicBezTo>
                  <a:cubicBezTo>
                    <a:pt x="699" y="13"/>
                    <a:pt x="671" y="8"/>
                    <a:pt x="641" y="4"/>
                  </a:cubicBezTo>
                  <a:cubicBezTo>
                    <a:pt x="634" y="3"/>
                    <a:pt x="627" y="3"/>
                    <a:pt x="620" y="2"/>
                  </a:cubicBezTo>
                  <a:cubicBezTo>
                    <a:pt x="729" y="27"/>
                    <a:pt x="822" y="137"/>
                    <a:pt x="874" y="291"/>
                  </a:cubicBezTo>
                  <a:cubicBezTo>
                    <a:pt x="588" y="291"/>
                    <a:pt x="588" y="291"/>
                    <a:pt x="588" y="291"/>
                  </a:cubicBezTo>
                  <a:cubicBezTo>
                    <a:pt x="588" y="0"/>
                    <a:pt x="588" y="0"/>
                    <a:pt x="588" y="0"/>
                  </a:cubicBezTo>
                  <a:cubicBezTo>
                    <a:pt x="579" y="0"/>
                    <a:pt x="569" y="0"/>
                    <a:pt x="560" y="0"/>
                  </a:cubicBezTo>
                  <a:cubicBezTo>
                    <a:pt x="560" y="291"/>
                    <a:pt x="560" y="291"/>
                    <a:pt x="560" y="291"/>
                  </a:cubicBezTo>
                  <a:cubicBezTo>
                    <a:pt x="274" y="291"/>
                    <a:pt x="274" y="291"/>
                    <a:pt x="274" y="291"/>
                  </a:cubicBezTo>
                  <a:cubicBezTo>
                    <a:pt x="326" y="136"/>
                    <a:pt x="419" y="26"/>
                    <a:pt x="529" y="2"/>
                  </a:cubicBezTo>
                  <a:cubicBezTo>
                    <a:pt x="492" y="5"/>
                    <a:pt x="456" y="11"/>
                    <a:pt x="422" y="21"/>
                  </a:cubicBezTo>
                  <a:cubicBezTo>
                    <a:pt x="380" y="51"/>
                    <a:pt x="341" y="94"/>
                    <a:pt x="308" y="149"/>
                  </a:cubicBezTo>
                  <a:cubicBezTo>
                    <a:pt x="282" y="191"/>
                    <a:pt x="261" y="239"/>
                    <a:pt x="244" y="291"/>
                  </a:cubicBezTo>
                  <a:cubicBezTo>
                    <a:pt x="75" y="291"/>
                    <a:pt x="75" y="291"/>
                    <a:pt x="75" y="291"/>
                  </a:cubicBezTo>
                  <a:cubicBezTo>
                    <a:pt x="70" y="300"/>
                    <a:pt x="65" y="309"/>
                    <a:pt x="60" y="319"/>
                  </a:cubicBezTo>
                  <a:cubicBezTo>
                    <a:pt x="235" y="319"/>
                    <a:pt x="235" y="319"/>
                    <a:pt x="235" y="319"/>
                  </a:cubicBezTo>
                  <a:cubicBezTo>
                    <a:pt x="214" y="393"/>
                    <a:pt x="202" y="475"/>
                    <a:pt x="201" y="560"/>
                  </a:cubicBezTo>
                  <a:cubicBezTo>
                    <a:pt x="1" y="560"/>
                    <a:pt x="1" y="560"/>
                    <a:pt x="1" y="560"/>
                  </a:cubicBezTo>
                  <a:cubicBezTo>
                    <a:pt x="0" y="569"/>
                    <a:pt x="0" y="578"/>
                    <a:pt x="1" y="588"/>
                  </a:cubicBezTo>
                  <a:cubicBezTo>
                    <a:pt x="201" y="588"/>
                    <a:pt x="201" y="588"/>
                    <a:pt x="201" y="588"/>
                  </a:cubicBezTo>
                  <a:cubicBezTo>
                    <a:pt x="202" y="676"/>
                    <a:pt x="215" y="762"/>
                    <a:pt x="239" y="840"/>
                  </a:cubicBezTo>
                  <a:cubicBezTo>
                    <a:pt x="66" y="840"/>
                    <a:pt x="66" y="840"/>
                    <a:pt x="66" y="840"/>
                  </a:cubicBezTo>
                  <a:cubicBezTo>
                    <a:pt x="71" y="849"/>
                    <a:pt x="76" y="859"/>
                    <a:pt x="82" y="868"/>
                  </a:cubicBezTo>
                  <a:cubicBezTo>
                    <a:pt x="248" y="868"/>
                    <a:pt x="248" y="868"/>
                    <a:pt x="248" y="868"/>
                  </a:cubicBezTo>
                  <a:cubicBezTo>
                    <a:pt x="264" y="915"/>
                    <a:pt x="284" y="959"/>
                    <a:pt x="308" y="999"/>
                  </a:cubicBezTo>
                  <a:cubicBezTo>
                    <a:pt x="341" y="1053"/>
                    <a:pt x="380" y="1096"/>
                    <a:pt x="422" y="1127"/>
                  </a:cubicBezTo>
                  <a:cubicBezTo>
                    <a:pt x="449" y="1134"/>
                    <a:pt x="477" y="1140"/>
                    <a:pt x="506" y="1143"/>
                  </a:cubicBezTo>
                  <a:cubicBezTo>
                    <a:pt x="514" y="1144"/>
                    <a:pt x="521" y="1145"/>
                    <a:pt x="528" y="1145"/>
                  </a:cubicBezTo>
                  <a:cubicBezTo>
                    <a:pt x="480" y="1135"/>
                    <a:pt x="435" y="1107"/>
                    <a:pt x="395" y="1067"/>
                  </a:cubicBezTo>
                  <a:cubicBezTo>
                    <a:pt x="347" y="1018"/>
                    <a:pt x="307" y="949"/>
                    <a:pt x="278" y="868"/>
                  </a:cubicBezTo>
                  <a:cubicBezTo>
                    <a:pt x="560" y="868"/>
                    <a:pt x="560" y="868"/>
                    <a:pt x="560" y="868"/>
                  </a:cubicBezTo>
                  <a:cubicBezTo>
                    <a:pt x="560" y="1147"/>
                    <a:pt x="560" y="1147"/>
                    <a:pt x="560" y="1147"/>
                  </a:cubicBezTo>
                  <a:cubicBezTo>
                    <a:pt x="569" y="1147"/>
                    <a:pt x="579" y="1147"/>
                    <a:pt x="588" y="1147"/>
                  </a:cubicBezTo>
                  <a:cubicBezTo>
                    <a:pt x="588" y="868"/>
                    <a:pt x="588" y="868"/>
                    <a:pt x="588" y="868"/>
                  </a:cubicBezTo>
                  <a:cubicBezTo>
                    <a:pt x="870" y="868"/>
                    <a:pt x="870" y="868"/>
                    <a:pt x="870" y="868"/>
                  </a:cubicBezTo>
                  <a:cubicBezTo>
                    <a:pt x="818" y="1016"/>
                    <a:pt x="726" y="1122"/>
                    <a:pt x="619" y="1145"/>
                  </a:cubicBezTo>
                  <a:cubicBezTo>
                    <a:pt x="656" y="1143"/>
                    <a:pt x="692" y="1136"/>
                    <a:pt x="726" y="1127"/>
                  </a:cubicBezTo>
                  <a:cubicBezTo>
                    <a:pt x="768" y="1096"/>
                    <a:pt x="807" y="1053"/>
                    <a:pt x="840" y="999"/>
                  </a:cubicBezTo>
                  <a:cubicBezTo>
                    <a:pt x="864" y="959"/>
                    <a:pt x="884" y="915"/>
                    <a:pt x="900" y="868"/>
                  </a:cubicBezTo>
                  <a:cubicBezTo>
                    <a:pt x="1066" y="868"/>
                    <a:pt x="1066" y="868"/>
                    <a:pt x="1066" y="868"/>
                  </a:cubicBezTo>
                  <a:cubicBezTo>
                    <a:pt x="1072" y="859"/>
                    <a:pt x="1077" y="849"/>
                    <a:pt x="1082" y="840"/>
                  </a:cubicBezTo>
                  <a:cubicBezTo>
                    <a:pt x="909" y="840"/>
                    <a:pt x="909" y="840"/>
                    <a:pt x="909" y="840"/>
                  </a:cubicBezTo>
                  <a:cubicBezTo>
                    <a:pt x="933" y="762"/>
                    <a:pt x="946" y="676"/>
                    <a:pt x="947" y="588"/>
                  </a:cubicBezTo>
                  <a:lnTo>
                    <a:pt x="1147" y="588"/>
                  </a:lnTo>
                  <a:close/>
                  <a:moveTo>
                    <a:pt x="560" y="840"/>
                  </a:moveTo>
                  <a:cubicBezTo>
                    <a:pt x="268" y="840"/>
                    <a:pt x="268" y="840"/>
                    <a:pt x="268" y="840"/>
                  </a:cubicBezTo>
                  <a:cubicBezTo>
                    <a:pt x="245" y="764"/>
                    <a:pt x="231" y="679"/>
                    <a:pt x="229" y="588"/>
                  </a:cubicBezTo>
                  <a:cubicBezTo>
                    <a:pt x="560" y="588"/>
                    <a:pt x="560" y="588"/>
                    <a:pt x="560" y="588"/>
                  </a:cubicBezTo>
                  <a:lnTo>
                    <a:pt x="560" y="840"/>
                  </a:lnTo>
                  <a:close/>
                  <a:moveTo>
                    <a:pt x="560" y="560"/>
                  </a:moveTo>
                  <a:cubicBezTo>
                    <a:pt x="229" y="560"/>
                    <a:pt x="229" y="560"/>
                    <a:pt x="229" y="560"/>
                  </a:cubicBezTo>
                  <a:cubicBezTo>
                    <a:pt x="230" y="517"/>
                    <a:pt x="234" y="474"/>
                    <a:pt x="239" y="434"/>
                  </a:cubicBezTo>
                  <a:cubicBezTo>
                    <a:pt x="245" y="394"/>
                    <a:pt x="254" y="355"/>
                    <a:pt x="265" y="319"/>
                  </a:cubicBezTo>
                  <a:cubicBezTo>
                    <a:pt x="560" y="319"/>
                    <a:pt x="560" y="319"/>
                    <a:pt x="560" y="319"/>
                  </a:cubicBezTo>
                  <a:lnTo>
                    <a:pt x="560" y="560"/>
                  </a:lnTo>
                  <a:close/>
                  <a:moveTo>
                    <a:pt x="880" y="840"/>
                  </a:moveTo>
                  <a:cubicBezTo>
                    <a:pt x="588" y="840"/>
                    <a:pt x="588" y="840"/>
                    <a:pt x="588" y="840"/>
                  </a:cubicBezTo>
                  <a:cubicBezTo>
                    <a:pt x="588" y="588"/>
                    <a:pt x="588" y="588"/>
                    <a:pt x="588" y="588"/>
                  </a:cubicBezTo>
                  <a:cubicBezTo>
                    <a:pt x="919" y="588"/>
                    <a:pt x="919" y="588"/>
                    <a:pt x="919" y="588"/>
                  </a:cubicBezTo>
                  <a:cubicBezTo>
                    <a:pt x="917" y="679"/>
                    <a:pt x="903" y="764"/>
                    <a:pt x="880" y="840"/>
                  </a:cubicBezTo>
                  <a:close/>
                  <a:moveTo>
                    <a:pt x="588" y="560"/>
                  </a:moveTo>
                  <a:cubicBezTo>
                    <a:pt x="588" y="319"/>
                    <a:pt x="588" y="319"/>
                    <a:pt x="588" y="319"/>
                  </a:cubicBezTo>
                  <a:cubicBezTo>
                    <a:pt x="883" y="319"/>
                    <a:pt x="883" y="319"/>
                    <a:pt x="883" y="319"/>
                  </a:cubicBezTo>
                  <a:cubicBezTo>
                    <a:pt x="905" y="392"/>
                    <a:pt x="917" y="473"/>
                    <a:pt x="919" y="560"/>
                  </a:cubicBezTo>
                  <a:lnTo>
                    <a:pt x="588" y="560"/>
                  </a:lnTo>
                  <a:close/>
                </a:path>
              </a:pathLst>
            </a:custGeom>
            <a:solidFill>
              <a:srgbClr val="62C3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1" name="Freeform 299">
              <a:extLst>
                <a:ext uri="{FF2B5EF4-FFF2-40B4-BE49-F238E27FC236}">
                  <a16:creationId xmlns:a16="http://schemas.microsoft.com/office/drawing/2014/main" id="{DDF45506-083C-4B9F-A1BB-A03DB66E639D}"/>
                </a:ext>
              </a:extLst>
            </p:cNvPr>
            <p:cNvSpPr>
              <a:spLocks/>
            </p:cNvSpPr>
            <p:nvPr/>
          </p:nvSpPr>
          <p:spPr bwMode="auto">
            <a:xfrm>
              <a:off x="6871" y="2307"/>
              <a:ext cx="518" cy="374"/>
            </a:xfrm>
            <a:custGeom>
              <a:avLst/>
              <a:gdLst>
                <a:gd name="T0" fmla="*/ 39 w 1121"/>
                <a:gd name="T1" fmla="*/ 808 h 808"/>
                <a:gd name="T2" fmla="*/ 20 w 1121"/>
                <a:gd name="T3" fmla="*/ 802 h 808"/>
                <a:gd name="T4" fmla="*/ 11 w 1121"/>
                <a:gd name="T5" fmla="*/ 754 h 808"/>
                <a:gd name="T6" fmla="*/ 319 w 1121"/>
                <a:gd name="T7" fmla="*/ 299 h 808"/>
                <a:gd name="T8" fmla="*/ 344 w 1121"/>
                <a:gd name="T9" fmla="*/ 284 h 808"/>
                <a:gd name="T10" fmla="*/ 372 w 1121"/>
                <a:gd name="T11" fmla="*/ 294 h 808"/>
                <a:gd name="T12" fmla="*/ 693 w 1121"/>
                <a:gd name="T13" fmla="*/ 615 h 808"/>
                <a:gd name="T14" fmla="*/ 1053 w 1121"/>
                <a:gd name="T15" fmla="*/ 21 h 808"/>
                <a:gd name="T16" fmla="*/ 1100 w 1121"/>
                <a:gd name="T17" fmla="*/ 10 h 808"/>
                <a:gd name="T18" fmla="*/ 1111 w 1121"/>
                <a:gd name="T19" fmla="*/ 57 h 808"/>
                <a:gd name="T20" fmla="*/ 729 w 1121"/>
                <a:gd name="T21" fmla="*/ 688 h 808"/>
                <a:gd name="T22" fmla="*/ 704 w 1121"/>
                <a:gd name="T23" fmla="*/ 705 h 808"/>
                <a:gd name="T24" fmla="*/ 676 w 1121"/>
                <a:gd name="T25" fmla="*/ 695 h 808"/>
                <a:gd name="T26" fmla="*/ 353 w 1121"/>
                <a:gd name="T27" fmla="*/ 372 h 808"/>
                <a:gd name="T28" fmla="*/ 67 w 1121"/>
                <a:gd name="T29" fmla="*/ 793 h 808"/>
                <a:gd name="T30" fmla="*/ 39 w 1121"/>
                <a:gd name="T31" fmla="*/ 808 h 8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21" h="808">
                  <a:moveTo>
                    <a:pt x="39" y="808"/>
                  </a:moveTo>
                  <a:cubicBezTo>
                    <a:pt x="32" y="808"/>
                    <a:pt x="26" y="806"/>
                    <a:pt x="20" y="802"/>
                  </a:cubicBezTo>
                  <a:cubicBezTo>
                    <a:pt x="4" y="791"/>
                    <a:pt x="0" y="770"/>
                    <a:pt x="11" y="754"/>
                  </a:cubicBezTo>
                  <a:cubicBezTo>
                    <a:pt x="319" y="299"/>
                    <a:pt x="319" y="299"/>
                    <a:pt x="319" y="299"/>
                  </a:cubicBezTo>
                  <a:cubicBezTo>
                    <a:pt x="325" y="290"/>
                    <a:pt x="334" y="285"/>
                    <a:pt x="344" y="284"/>
                  </a:cubicBezTo>
                  <a:cubicBezTo>
                    <a:pt x="354" y="283"/>
                    <a:pt x="364" y="287"/>
                    <a:pt x="372" y="294"/>
                  </a:cubicBezTo>
                  <a:cubicBezTo>
                    <a:pt x="693" y="615"/>
                    <a:pt x="693" y="615"/>
                    <a:pt x="693" y="615"/>
                  </a:cubicBezTo>
                  <a:cubicBezTo>
                    <a:pt x="1053" y="21"/>
                    <a:pt x="1053" y="21"/>
                    <a:pt x="1053" y="21"/>
                  </a:cubicBezTo>
                  <a:cubicBezTo>
                    <a:pt x="1062" y="5"/>
                    <a:pt x="1083" y="0"/>
                    <a:pt x="1100" y="10"/>
                  </a:cubicBezTo>
                  <a:cubicBezTo>
                    <a:pt x="1116" y="19"/>
                    <a:pt x="1121" y="41"/>
                    <a:pt x="1111" y="57"/>
                  </a:cubicBezTo>
                  <a:cubicBezTo>
                    <a:pt x="729" y="688"/>
                    <a:pt x="729" y="688"/>
                    <a:pt x="729" y="688"/>
                  </a:cubicBezTo>
                  <a:cubicBezTo>
                    <a:pt x="724" y="697"/>
                    <a:pt x="715" y="703"/>
                    <a:pt x="704" y="705"/>
                  </a:cubicBezTo>
                  <a:cubicBezTo>
                    <a:pt x="694" y="706"/>
                    <a:pt x="683" y="702"/>
                    <a:pt x="676" y="695"/>
                  </a:cubicBezTo>
                  <a:cubicBezTo>
                    <a:pt x="353" y="372"/>
                    <a:pt x="353" y="372"/>
                    <a:pt x="353" y="372"/>
                  </a:cubicBezTo>
                  <a:cubicBezTo>
                    <a:pt x="67" y="793"/>
                    <a:pt x="67" y="793"/>
                    <a:pt x="67" y="793"/>
                  </a:cubicBezTo>
                  <a:cubicBezTo>
                    <a:pt x="61" y="802"/>
                    <a:pt x="50" y="808"/>
                    <a:pt x="39" y="808"/>
                  </a:cubicBezTo>
                  <a:close/>
                </a:path>
              </a:pathLst>
            </a:custGeom>
            <a:solidFill>
              <a:srgbClr val="002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2" name="Oval 300">
              <a:extLst>
                <a:ext uri="{FF2B5EF4-FFF2-40B4-BE49-F238E27FC236}">
                  <a16:creationId xmlns:a16="http://schemas.microsoft.com/office/drawing/2014/main" id="{9DF5975F-AFCD-46D1-A3BA-9D9CE60ECC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41" y="2624"/>
              <a:ext cx="95" cy="95"/>
            </a:xfrm>
            <a:prstGeom prst="ellipse">
              <a:avLst/>
            </a:prstGeom>
            <a:solidFill>
              <a:srgbClr val="FED9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3" name="Oval 301">
              <a:extLst>
                <a:ext uri="{FF2B5EF4-FFF2-40B4-BE49-F238E27FC236}">
                  <a16:creationId xmlns:a16="http://schemas.microsoft.com/office/drawing/2014/main" id="{FA2C94A0-D488-498F-82D3-3941EFEBD3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83" y="2420"/>
              <a:ext cx="95" cy="95"/>
            </a:xfrm>
            <a:prstGeom prst="ellipse">
              <a:avLst/>
            </a:prstGeom>
            <a:solidFill>
              <a:srgbClr val="FED9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4" name="Oval 302">
              <a:extLst>
                <a:ext uri="{FF2B5EF4-FFF2-40B4-BE49-F238E27FC236}">
                  <a16:creationId xmlns:a16="http://schemas.microsoft.com/office/drawing/2014/main" id="{60B32A7B-12A9-49EA-990D-3405473B22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42" y="2561"/>
              <a:ext cx="95" cy="94"/>
            </a:xfrm>
            <a:prstGeom prst="ellipse">
              <a:avLst/>
            </a:prstGeom>
            <a:solidFill>
              <a:srgbClr val="FED9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5" name="Oval 303">
              <a:extLst>
                <a:ext uri="{FF2B5EF4-FFF2-40B4-BE49-F238E27FC236}">
                  <a16:creationId xmlns:a16="http://schemas.microsoft.com/office/drawing/2014/main" id="{A5158EC0-6266-4613-8DE7-759D91E054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18" y="2279"/>
              <a:ext cx="96" cy="96"/>
            </a:xfrm>
            <a:prstGeom prst="ellipse">
              <a:avLst/>
            </a:prstGeom>
            <a:solidFill>
              <a:srgbClr val="FED9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6" name="Freeform 304">
              <a:extLst>
                <a:ext uri="{FF2B5EF4-FFF2-40B4-BE49-F238E27FC236}">
                  <a16:creationId xmlns:a16="http://schemas.microsoft.com/office/drawing/2014/main" id="{51F48BA3-B427-4DA1-8310-F56C69D0ADDF}"/>
                </a:ext>
              </a:extLst>
            </p:cNvPr>
            <p:cNvSpPr>
              <a:spLocks/>
            </p:cNvSpPr>
            <p:nvPr/>
          </p:nvSpPr>
          <p:spPr bwMode="auto">
            <a:xfrm>
              <a:off x="6802" y="2316"/>
              <a:ext cx="689" cy="477"/>
            </a:xfrm>
            <a:custGeom>
              <a:avLst/>
              <a:gdLst>
                <a:gd name="T0" fmla="*/ 1457 w 1490"/>
                <a:gd name="T1" fmla="*/ 1032 h 1032"/>
                <a:gd name="T2" fmla="*/ 33 w 1490"/>
                <a:gd name="T3" fmla="*/ 1032 h 1032"/>
                <a:gd name="T4" fmla="*/ 0 w 1490"/>
                <a:gd name="T5" fmla="*/ 999 h 1032"/>
                <a:gd name="T6" fmla="*/ 0 w 1490"/>
                <a:gd name="T7" fmla="*/ 33 h 1032"/>
                <a:gd name="T8" fmla="*/ 33 w 1490"/>
                <a:gd name="T9" fmla="*/ 0 h 1032"/>
                <a:gd name="T10" fmla="*/ 66 w 1490"/>
                <a:gd name="T11" fmla="*/ 33 h 1032"/>
                <a:gd name="T12" fmla="*/ 66 w 1490"/>
                <a:gd name="T13" fmla="*/ 966 h 1032"/>
                <a:gd name="T14" fmla="*/ 1457 w 1490"/>
                <a:gd name="T15" fmla="*/ 966 h 1032"/>
                <a:gd name="T16" fmla="*/ 1490 w 1490"/>
                <a:gd name="T17" fmla="*/ 999 h 1032"/>
                <a:gd name="T18" fmla="*/ 1457 w 1490"/>
                <a:gd name="T19" fmla="*/ 1032 h 1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90" h="1032">
                  <a:moveTo>
                    <a:pt x="1457" y="1032"/>
                  </a:moveTo>
                  <a:cubicBezTo>
                    <a:pt x="33" y="1032"/>
                    <a:pt x="33" y="1032"/>
                    <a:pt x="33" y="1032"/>
                  </a:cubicBezTo>
                  <a:cubicBezTo>
                    <a:pt x="15" y="1032"/>
                    <a:pt x="0" y="1017"/>
                    <a:pt x="0" y="999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15"/>
                    <a:pt x="15" y="0"/>
                    <a:pt x="33" y="0"/>
                  </a:cubicBezTo>
                  <a:cubicBezTo>
                    <a:pt x="51" y="0"/>
                    <a:pt x="66" y="15"/>
                    <a:pt x="66" y="33"/>
                  </a:cubicBezTo>
                  <a:cubicBezTo>
                    <a:pt x="66" y="966"/>
                    <a:pt x="66" y="966"/>
                    <a:pt x="66" y="966"/>
                  </a:cubicBezTo>
                  <a:cubicBezTo>
                    <a:pt x="1457" y="966"/>
                    <a:pt x="1457" y="966"/>
                    <a:pt x="1457" y="966"/>
                  </a:cubicBezTo>
                  <a:cubicBezTo>
                    <a:pt x="1475" y="966"/>
                    <a:pt x="1490" y="981"/>
                    <a:pt x="1490" y="999"/>
                  </a:cubicBezTo>
                  <a:cubicBezTo>
                    <a:pt x="1490" y="1017"/>
                    <a:pt x="1475" y="1032"/>
                    <a:pt x="1457" y="1032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7" name="Freeform 305">
              <a:extLst>
                <a:ext uri="{FF2B5EF4-FFF2-40B4-BE49-F238E27FC236}">
                  <a16:creationId xmlns:a16="http://schemas.microsoft.com/office/drawing/2014/main" id="{6FE949D5-0D20-42DC-9EF0-C19D98691C52}"/>
                </a:ext>
              </a:extLst>
            </p:cNvPr>
            <p:cNvSpPr>
              <a:spLocks/>
            </p:cNvSpPr>
            <p:nvPr/>
          </p:nvSpPr>
          <p:spPr bwMode="auto">
            <a:xfrm>
              <a:off x="6975" y="2415"/>
              <a:ext cx="529" cy="482"/>
            </a:xfrm>
            <a:custGeom>
              <a:avLst/>
              <a:gdLst>
                <a:gd name="T0" fmla="*/ 994 w 1143"/>
                <a:gd name="T1" fmla="*/ 0 h 1043"/>
                <a:gd name="T2" fmla="*/ 993 w 1143"/>
                <a:gd name="T3" fmla="*/ 3 h 1043"/>
                <a:gd name="T4" fmla="*/ 992 w 1143"/>
                <a:gd name="T5" fmla="*/ 6 h 1043"/>
                <a:gd name="T6" fmla="*/ 721 w 1143"/>
                <a:gd name="T7" fmla="*/ 328 h 1043"/>
                <a:gd name="T8" fmla="*/ 698 w 1143"/>
                <a:gd name="T9" fmla="*/ 340 h 1043"/>
                <a:gd name="T10" fmla="*/ 833 w 1143"/>
                <a:gd name="T11" fmla="*/ 378 h 1043"/>
                <a:gd name="T12" fmla="*/ 0 w 1143"/>
                <a:gd name="T13" fmla="*/ 892 h 1043"/>
                <a:gd name="T14" fmla="*/ 1004 w 1143"/>
                <a:gd name="T15" fmla="*/ 498 h 1043"/>
                <a:gd name="T16" fmla="*/ 1085 w 1143"/>
                <a:gd name="T17" fmla="*/ 596 h 1043"/>
                <a:gd name="T18" fmla="*/ 994 w 1143"/>
                <a:gd name="T19" fmla="*/ 0 h 1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43" h="1043">
                  <a:moveTo>
                    <a:pt x="994" y="0"/>
                  </a:moveTo>
                  <a:cubicBezTo>
                    <a:pt x="993" y="1"/>
                    <a:pt x="993" y="2"/>
                    <a:pt x="993" y="3"/>
                  </a:cubicBezTo>
                  <a:cubicBezTo>
                    <a:pt x="992" y="4"/>
                    <a:pt x="992" y="5"/>
                    <a:pt x="992" y="6"/>
                  </a:cubicBezTo>
                  <a:cubicBezTo>
                    <a:pt x="933" y="161"/>
                    <a:pt x="835" y="267"/>
                    <a:pt x="721" y="328"/>
                  </a:cubicBezTo>
                  <a:cubicBezTo>
                    <a:pt x="713" y="332"/>
                    <a:pt x="706" y="336"/>
                    <a:pt x="698" y="340"/>
                  </a:cubicBezTo>
                  <a:cubicBezTo>
                    <a:pt x="743" y="355"/>
                    <a:pt x="788" y="368"/>
                    <a:pt x="833" y="378"/>
                  </a:cubicBezTo>
                  <a:cubicBezTo>
                    <a:pt x="769" y="581"/>
                    <a:pt x="478" y="873"/>
                    <a:pt x="0" y="892"/>
                  </a:cubicBezTo>
                  <a:cubicBezTo>
                    <a:pt x="43" y="920"/>
                    <a:pt x="646" y="1043"/>
                    <a:pt x="1004" y="498"/>
                  </a:cubicBezTo>
                  <a:cubicBezTo>
                    <a:pt x="1042" y="539"/>
                    <a:pt x="1085" y="596"/>
                    <a:pt x="1085" y="596"/>
                  </a:cubicBezTo>
                  <a:cubicBezTo>
                    <a:pt x="1085" y="596"/>
                    <a:pt x="1143" y="275"/>
                    <a:pt x="994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18" name="Freeform 306">
              <a:extLst>
                <a:ext uri="{FF2B5EF4-FFF2-40B4-BE49-F238E27FC236}">
                  <a16:creationId xmlns:a16="http://schemas.microsoft.com/office/drawing/2014/main" id="{F51DACF6-06B5-4512-98C5-8FBFDC2FE998}"/>
                </a:ext>
              </a:extLst>
            </p:cNvPr>
            <p:cNvSpPr>
              <a:spLocks/>
            </p:cNvSpPr>
            <p:nvPr/>
          </p:nvSpPr>
          <p:spPr bwMode="auto">
            <a:xfrm>
              <a:off x="6975" y="2416"/>
              <a:ext cx="473" cy="416"/>
            </a:xfrm>
            <a:custGeom>
              <a:avLst/>
              <a:gdLst>
                <a:gd name="T0" fmla="*/ 992 w 1022"/>
                <a:gd name="T1" fmla="*/ 3 h 900"/>
                <a:gd name="T2" fmla="*/ 721 w 1022"/>
                <a:gd name="T3" fmla="*/ 325 h 900"/>
                <a:gd name="T4" fmla="*/ 698 w 1022"/>
                <a:gd name="T5" fmla="*/ 337 h 900"/>
                <a:gd name="T6" fmla="*/ 833 w 1022"/>
                <a:gd name="T7" fmla="*/ 375 h 900"/>
                <a:gd name="T8" fmla="*/ 0 w 1022"/>
                <a:gd name="T9" fmla="*/ 889 h 900"/>
                <a:gd name="T10" fmla="*/ 5 w 1022"/>
                <a:gd name="T11" fmla="*/ 892 h 900"/>
                <a:gd name="T12" fmla="*/ 993 w 1022"/>
                <a:gd name="T13" fmla="*/ 0 h 900"/>
                <a:gd name="T14" fmla="*/ 992 w 1022"/>
                <a:gd name="T15" fmla="*/ 3 h 9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2" h="900">
                  <a:moveTo>
                    <a:pt x="992" y="3"/>
                  </a:moveTo>
                  <a:cubicBezTo>
                    <a:pt x="933" y="158"/>
                    <a:pt x="835" y="264"/>
                    <a:pt x="721" y="325"/>
                  </a:cubicBezTo>
                  <a:cubicBezTo>
                    <a:pt x="713" y="329"/>
                    <a:pt x="706" y="333"/>
                    <a:pt x="698" y="337"/>
                  </a:cubicBezTo>
                  <a:cubicBezTo>
                    <a:pt x="743" y="352"/>
                    <a:pt x="788" y="365"/>
                    <a:pt x="833" y="375"/>
                  </a:cubicBezTo>
                  <a:cubicBezTo>
                    <a:pt x="769" y="578"/>
                    <a:pt x="478" y="870"/>
                    <a:pt x="0" y="889"/>
                  </a:cubicBezTo>
                  <a:cubicBezTo>
                    <a:pt x="2" y="890"/>
                    <a:pt x="3" y="891"/>
                    <a:pt x="5" y="892"/>
                  </a:cubicBezTo>
                  <a:cubicBezTo>
                    <a:pt x="208" y="900"/>
                    <a:pt x="1022" y="887"/>
                    <a:pt x="993" y="0"/>
                  </a:cubicBezTo>
                  <a:cubicBezTo>
                    <a:pt x="992" y="1"/>
                    <a:pt x="992" y="2"/>
                    <a:pt x="992" y="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9" name="Freeform 307">
              <a:extLst>
                <a:ext uri="{FF2B5EF4-FFF2-40B4-BE49-F238E27FC236}">
                  <a16:creationId xmlns:a16="http://schemas.microsoft.com/office/drawing/2014/main" id="{2500A397-2B65-453E-B21D-9C9D9DDD3C27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6" y="2498"/>
              <a:ext cx="131" cy="317"/>
            </a:xfrm>
            <a:custGeom>
              <a:avLst/>
              <a:gdLst>
                <a:gd name="T0" fmla="*/ 282 w 282"/>
                <a:gd name="T1" fmla="*/ 1 h 685"/>
                <a:gd name="T2" fmla="*/ 281 w 282"/>
                <a:gd name="T3" fmla="*/ 1 h 685"/>
                <a:gd name="T4" fmla="*/ 8 w 282"/>
                <a:gd name="T5" fmla="*/ 250 h 685"/>
                <a:gd name="T6" fmla="*/ 118 w 282"/>
                <a:gd name="T7" fmla="*/ 528 h 685"/>
                <a:gd name="T8" fmla="*/ 152 w 282"/>
                <a:gd name="T9" fmla="*/ 651 h 685"/>
                <a:gd name="T10" fmla="*/ 278 w 282"/>
                <a:gd name="T11" fmla="*/ 685 h 685"/>
                <a:gd name="T12" fmla="*/ 282 w 282"/>
                <a:gd name="T13" fmla="*/ 1 h 6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2" h="685">
                  <a:moveTo>
                    <a:pt x="282" y="1"/>
                  </a:moveTo>
                  <a:cubicBezTo>
                    <a:pt x="282" y="1"/>
                    <a:pt x="281" y="1"/>
                    <a:pt x="281" y="1"/>
                  </a:cubicBezTo>
                  <a:cubicBezTo>
                    <a:pt x="132" y="0"/>
                    <a:pt x="21" y="102"/>
                    <a:pt x="8" y="250"/>
                  </a:cubicBezTo>
                  <a:cubicBezTo>
                    <a:pt x="1" y="323"/>
                    <a:pt x="0" y="388"/>
                    <a:pt x="118" y="528"/>
                  </a:cubicBezTo>
                  <a:cubicBezTo>
                    <a:pt x="142" y="558"/>
                    <a:pt x="149" y="616"/>
                    <a:pt x="152" y="651"/>
                  </a:cubicBezTo>
                  <a:cubicBezTo>
                    <a:pt x="153" y="669"/>
                    <a:pt x="244" y="682"/>
                    <a:pt x="278" y="685"/>
                  </a:cubicBezTo>
                  <a:lnTo>
                    <a:pt x="282" y="1"/>
                  </a:lnTo>
                  <a:close/>
                </a:path>
              </a:pathLst>
            </a:custGeom>
            <a:solidFill>
              <a:srgbClr val="FFC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0" name="Freeform 308">
              <a:extLst>
                <a:ext uri="{FF2B5EF4-FFF2-40B4-BE49-F238E27FC236}">
                  <a16:creationId xmlns:a16="http://schemas.microsoft.com/office/drawing/2014/main" id="{F4EBE7E4-186C-417B-87CD-E6C468DD8398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5" y="2498"/>
              <a:ext cx="130" cy="317"/>
            </a:xfrm>
            <a:custGeom>
              <a:avLst/>
              <a:gdLst>
                <a:gd name="T0" fmla="*/ 275 w 282"/>
                <a:gd name="T1" fmla="*/ 252 h 684"/>
                <a:gd name="T2" fmla="*/ 5 w 282"/>
                <a:gd name="T3" fmla="*/ 0 h 684"/>
                <a:gd name="T4" fmla="*/ 4 w 282"/>
                <a:gd name="T5" fmla="*/ 0 h 684"/>
                <a:gd name="T6" fmla="*/ 0 w 282"/>
                <a:gd name="T7" fmla="*/ 684 h 684"/>
                <a:gd name="T8" fmla="*/ 126 w 282"/>
                <a:gd name="T9" fmla="*/ 651 h 684"/>
                <a:gd name="T10" fmla="*/ 162 w 282"/>
                <a:gd name="T11" fmla="*/ 529 h 684"/>
                <a:gd name="T12" fmla="*/ 275 w 282"/>
                <a:gd name="T13" fmla="*/ 252 h 6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2" h="684">
                  <a:moveTo>
                    <a:pt x="275" y="252"/>
                  </a:moveTo>
                  <a:cubicBezTo>
                    <a:pt x="264" y="105"/>
                    <a:pt x="154" y="1"/>
                    <a:pt x="5" y="0"/>
                  </a:cubicBezTo>
                  <a:cubicBezTo>
                    <a:pt x="5" y="0"/>
                    <a:pt x="4" y="0"/>
                    <a:pt x="4" y="0"/>
                  </a:cubicBezTo>
                  <a:cubicBezTo>
                    <a:pt x="0" y="684"/>
                    <a:pt x="0" y="684"/>
                    <a:pt x="0" y="684"/>
                  </a:cubicBezTo>
                  <a:cubicBezTo>
                    <a:pt x="34" y="682"/>
                    <a:pt x="124" y="670"/>
                    <a:pt x="126" y="651"/>
                  </a:cubicBezTo>
                  <a:cubicBezTo>
                    <a:pt x="129" y="617"/>
                    <a:pt x="137" y="558"/>
                    <a:pt x="162" y="529"/>
                  </a:cubicBezTo>
                  <a:cubicBezTo>
                    <a:pt x="282" y="390"/>
                    <a:pt x="281" y="325"/>
                    <a:pt x="275" y="252"/>
                  </a:cubicBezTo>
                  <a:close/>
                </a:path>
              </a:pathLst>
            </a:custGeom>
            <a:solidFill>
              <a:srgbClr val="FEA3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1" name="Freeform 309">
              <a:extLst>
                <a:ext uri="{FF2B5EF4-FFF2-40B4-BE49-F238E27FC236}">
                  <a16:creationId xmlns:a16="http://schemas.microsoft.com/office/drawing/2014/main" id="{C981282C-ADF3-44DC-91B5-9622E3CDD72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22" y="2649"/>
              <a:ext cx="127" cy="171"/>
            </a:xfrm>
            <a:custGeom>
              <a:avLst/>
              <a:gdLst>
                <a:gd name="T0" fmla="*/ 135 w 274"/>
                <a:gd name="T1" fmla="*/ 370 h 370"/>
                <a:gd name="T2" fmla="*/ 113 w 274"/>
                <a:gd name="T3" fmla="*/ 354 h 370"/>
                <a:gd name="T4" fmla="*/ 2 w 274"/>
                <a:gd name="T5" fmla="*/ 31 h 370"/>
                <a:gd name="T6" fmla="*/ 5 w 274"/>
                <a:gd name="T7" fmla="*/ 10 h 370"/>
                <a:gd name="T8" fmla="*/ 24 w 274"/>
                <a:gd name="T9" fmla="*/ 0 h 370"/>
                <a:gd name="T10" fmla="*/ 250 w 274"/>
                <a:gd name="T11" fmla="*/ 2 h 370"/>
                <a:gd name="T12" fmla="*/ 268 w 274"/>
                <a:gd name="T13" fmla="*/ 11 h 370"/>
                <a:gd name="T14" fmla="*/ 271 w 274"/>
                <a:gd name="T15" fmla="*/ 32 h 370"/>
                <a:gd name="T16" fmla="*/ 156 w 274"/>
                <a:gd name="T17" fmla="*/ 354 h 370"/>
                <a:gd name="T18" fmla="*/ 135 w 274"/>
                <a:gd name="T19" fmla="*/ 370 h 370"/>
                <a:gd name="T20" fmla="*/ 56 w 274"/>
                <a:gd name="T21" fmla="*/ 46 h 370"/>
                <a:gd name="T22" fmla="*/ 135 w 274"/>
                <a:gd name="T23" fmla="*/ 278 h 370"/>
                <a:gd name="T24" fmla="*/ 218 w 274"/>
                <a:gd name="T25" fmla="*/ 47 h 370"/>
                <a:gd name="T26" fmla="*/ 56 w 274"/>
                <a:gd name="T27" fmla="*/ 46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74" h="370">
                  <a:moveTo>
                    <a:pt x="135" y="370"/>
                  </a:moveTo>
                  <a:cubicBezTo>
                    <a:pt x="125" y="370"/>
                    <a:pt x="116" y="363"/>
                    <a:pt x="113" y="354"/>
                  </a:cubicBezTo>
                  <a:cubicBezTo>
                    <a:pt x="2" y="31"/>
                    <a:pt x="2" y="31"/>
                    <a:pt x="2" y="31"/>
                  </a:cubicBezTo>
                  <a:cubicBezTo>
                    <a:pt x="0" y="24"/>
                    <a:pt x="1" y="16"/>
                    <a:pt x="5" y="10"/>
                  </a:cubicBezTo>
                  <a:cubicBezTo>
                    <a:pt x="10" y="4"/>
                    <a:pt x="17" y="0"/>
                    <a:pt x="24" y="0"/>
                  </a:cubicBezTo>
                  <a:cubicBezTo>
                    <a:pt x="250" y="2"/>
                    <a:pt x="250" y="2"/>
                    <a:pt x="250" y="2"/>
                  </a:cubicBezTo>
                  <a:cubicBezTo>
                    <a:pt x="257" y="2"/>
                    <a:pt x="264" y="5"/>
                    <a:pt x="268" y="11"/>
                  </a:cubicBezTo>
                  <a:cubicBezTo>
                    <a:pt x="273" y="18"/>
                    <a:pt x="274" y="25"/>
                    <a:pt x="271" y="32"/>
                  </a:cubicBezTo>
                  <a:cubicBezTo>
                    <a:pt x="156" y="354"/>
                    <a:pt x="156" y="354"/>
                    <a:pt x="156" y="354"/>
                  </a:cubicBezTo>
                  <a:cubicBezTo>
                    <a:pt x="153" y="364"/>
                    <a:pt x="145" y="370"/>
                    <a:pt x="135" y="370"/>
                  </a:cubicBezTo>
                  <a:close/>
                  <a:moveTo>
                    <a:pt x="56" y="46"/>
                  </a:moveTo>
                  <a:cubicBezTo>
                    <a:pt x="135" y="278"/>
                    <a:pt x="135" y="278"/>
                    <a:pt x="135" y="278"/>
                  </a:cubicBezTo>
                  <a:cubicBezTo>
                    <a:pt x="218" y="47"/>
                    <a:pt x="218" y="47"/>
                    <a:pt x="218" y="47"/>
                  </a:cubicBezTo>
                  <a:lnTo>
                    <a:pt x="56" y="46"/>
                  </a:lnTo>
                  <a:close/>
                </a:path>
              </a:pathLst>
            </a:custGeom>
            <a:solidFill>
              <a:srgbClr val="FF4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2" name="Freeform 310">
              <a:extLst>
                <a:ext uri="{FF2B5EF4-FFF2-40B4-BE49-F238E27FC236}">
                  <a16:creationId xmlns:a16="http://schemas.microsoft.com/office/drawing/2014/main" id="{E5337847-1774-4953-9B68-A9A6C53B2387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8" y="2771"/>
              <a:ext cx="67" cy="121"/>
            </a:xfrm>
            <a:custGeom>
              <a:avLst/>
              <a:gdLst>
                <a:gd name="T0" fmla="*/ 1 w 145"/>
                <a:gd name="T1" fmla="*/ 0 h 261"/>
                <a:gd name="T2" fmla="*/ 0 w 145"/>
                <a:gd name="T3" fmla="*/ 185 h 261"/>
                <a:gd name="T4" fmla="*/ 0 w 145"/>
                <a:gd name="T5" fmla="*/ 185 h 261"/>
                <a:gd name="T6" fmla="*/ 12 w 145"/>
                <a:gd name="T7" fmla="*/ 197 h 261"/>
                <a:gd name="T8" fmla="*/ 110 w 145"/>
                <a:gd name="T9" fmla="*/ 253 h 261"/>
                <a:gd name="T10" fmla="*/ 144 w 145"/>
                <a:gd name="T11" fmla="*/ 261 h 261"/>
                <a:gd name="T12" fmla="*/ 145 w 145"/>
                <a:gd name="T13" fmla="*/ 1 h 261"/>
                <a:gd name="T14" fmla="*/ 1 w 145"/>
                <a:gd name="T15" fmla="*/ 0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5" h="261">
                  <a:moveTo>
                    <a:pt x="1" y="0"/>
                  </a:moveTo>
                  <a:cubicBezTo>
                    <a:pt x="0" y="185"/>
                    <a:pt x="0" y="185"/>
                    <a:pt x="0" y="185"/>
                  </a:cubicBezTo>
                  <a:cubicBezTo>
                    <a:pt x="0" y="185"/>
                    <a:pt x="0" y="185"/>
                    <a:pt x="0" y="185"/>
                  </a:cubicBezTo>
                  <a:cubicBezTo>
                    <a:pt x="0" y="189"/>
                    <a:pt x="4" y="193"/>
                    <a:pt x="12" y="197"/>
                  </a:cubicBezTo>
                  <a:cubicBezTo>
                    <a:pt x="110" y="253"/>
                    <a:pt x="110" y="253"/>
                    <a:pt x="110" y="253"/>
                  </a:cubicBezTo>
                  <a:cubicBezTo>
                    <a:pt x="120" y="258"/>
                    <a:pt x="132" y="261"/>
                    <a:pt x="144" y="261"/>
                  </a:cubicBezTo>
                  <a:cubicBezTo>
                    <a:pt x="145" y="1"/>
                    <a:pt x="145" y="1"/>
                    <a:pt x="145" y="1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0044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3" name="Freeform 311">
              <a:extLst>
                <a:ext uri="{FF2B5EF4-FFF2-40B4-BE49-F238E27FC236}">
                  <a16:creationId xmlns:a16="http://schemas.microsoft.com/office/drawing/2014/main" id="{CCA743A9-B9C3-41A7-822A-85DBE5C1EE62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4" y="2772"/>
              <a:ext cx="68" cy="120"/>
            </a:xfrm>
            <a:custGeom>
              <a:avLst/>
              <a:gdLst>
                <a:gd name="T0" fmla="*/ 1 w 146"/>
                <a:gd name="T1" fmla="*/ 0 h 260"/>
                <a:gd name="T2" fmla="*/ 0 w 146"/>
                <a:gd name="T3" fmla="*/ 260 h 260"/>
                <a:gd name="T4" fmla="*/ 33 w 146"/>
                <a:gd name="T5" fmla="*/ 252 h 260"/>
                <a:gd name="T6" fmla="*/ 132 w 146"/>
                <a:gd name="T7" fmla="*/ 198 h 260"/>
                <a:gd name="T8" fmla="*/ 145 w 146"/>
                <a:gd name="T9" fmla="*/ 186 h 260"/>
                <a:gd name="T10" fmla="*/ 146 w 146"/>
                <a:gd name="T11" fmla="*/ 1 h 260"/>
                <a:gd name="T12" fmla="*/ 1 w 146"/>
                <a:gd name="T13" fmla="*/ 0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6" h="260">
                  <a:moveTo>
                    <a:pt x="1" y="0"/>
                  </a:moveTo>
                  <a:cubicBezTo>
                    <a:pt x="0" y="260"/>
                    <a:pt x="0" y="260"/>
                    <a:pt x="0" y="260"/>
                  </a:cubicBezTo>
                  <a:cubicBezTo>
                    <a:pt x="12" y="260"/>
                    <a:pt x="24" y="257"/>
                    <a:pt x="33" y="252"/>
                  </a:cubicBezTo>
                  <a:cubicBezTo>
                    <a:pt x="132" y="198"/>
                    <a:pt x="132" y="198"/>
                    <a:pt x="132" y="198"/>
                  </a:cubicBezTo>
                  <a:cubicBezTo>
                    <a:pt x="140" y="193"/>
                    <a:pt x="144" y="189"/>
                    <a:pt x="145" y="186"/>
                  </a:cubicBezTo>
                  <a:cubicBezTo>
                    <a:pt x="146" y="1"/>
                    <a:pt x="146" y="1"/>
                    <a:pt x="146" y="1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002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4" name="Freeform 312">
              <a:extLst>
                <a:ext uri="{FF2B5EF4-FFF2-40B4-BE49-F238E27FC236}">
                  <a16:creationId xmlns:a16="http://schemas.microsoft.com/office/drawing/2014/main" id="{F2CD9D50-B859-48C6-B368-16CB7D4D03AD}"/>
                </a:ext>
              </a:extLst>
            </p:cNvPr>
            <p:cNvSpPr>
              <a:spLocks/>
            </p:cNvSpPr>
            <p:nvPr/>
          </p:nvSpPr>
          <p:spPr bwMode="auto">
            <a:xfrm>
              <a:off x="4367" y="2366"/>
              <a:ext cx="40" cy="104"/>
            </a:xfrm>
            <a:custGeom>
              <a:avLst/>
              <a:gdLst>
                <a:gd name="T0" fmla="*/ 88 w 88"/>
                <a:gd name="T1" fmla="*/ 179 h 223"/>
                <a:gd name="T2" fmla="*/ 43 w 88"/>
                <a:gd name="T3" fmla="*/ 223 h 223"/>
                <a:gd name="T4" fmla="*/ 0 w 88"/>
                <a:gd name="T5" fmla="*/ 179 h 223"/>
                <a:gd name="T6" fmla="*/ 1 w 88"/>
                <a:gd name="T7" fmla="*/ 44 h 223"/>
                <a:gd name="T8" fmla="*/ 45 w 88"/>
                <a:gd name="T9" fmla="*/ 0 h 223"/>
                <a:gd name="T10" fmla="*/ 88 w 88"/>
                <a:gd name="T11" fmla="*/ 44 h 223"/>
                <a:gd name="T12" fmla="*/ 88 w 88"/>
                <a:gd name="T13" fmla="*/ 179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8" h="223">
                  <a:moveTo>
                    <a:pt x="88" y="179"/>
                  </a:moveTo>
                  <a:cubicBezTo>
                    <a:pt x="87" y="204"/>
                    <a:pt x="68" y="223"/>
                    <a:pt x="43" y="223"/>
                  </a:cubicBezTo>
                  <a:cubicBezTo>
                    <a:pt x="19" y="223"/>
                    <a:pt x="0" y="203"/>
                    <a:pt x="0" y="179"/>
                  </a:cubicBezTo>
                  <a:cubicBezTo>
                    <a:pt x="1" y="44"/>
                    <a:pt x="1" y="44"/>
                    <a:pt x="1" y="44"/>
                  </a:cubicBezTo>
                  <a:cubicBezTo>
                    <a:pt x="1" y="20"/>
                    <a:pt x="21" y="0"/>
                    <a:pt x="45" y="0"/>
                  </a:cubicBezTo>
                  <a:cubicBezTo>
                    <a:pt x="69" y="0"/>
                    <a:pt x="88" y="20"/>
                    <a:pt x="88" y="44"/>
                  </a:cubicBezTo>
                  <a:lnTo>
                    <a:pt x="88" y="179"/>
                  </a:lnTo>
                  <a:close/>
                </a:path>
              </a:pathLst>
            </a:custGeom>
            <a:solidFill>
              <a:srgbClr val="FFC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5" name="Freeform 313">
              <a:extLst>
                <a:ext uri="{FF2B5EF4-FFF2-40B4-BE49-F238E27FC236}">
                  <a16:creationId xmlns:a16="http://schemas.microsoft.com/office/drawing/2014/main" id="{0DEEBD38-A3DB-4FE9-8778-BEBFF44CDE34}"/>
                </a:ext>
              </a:extLst>
            </p:cNvPr>
            <p:cNvSpPr>
              <a:spLocks/>
            </p:cNvSpPr>
            <p:nvPr/>
          </p:nvSpPr>
          <p:spPr bwMode="auto">
            <a:xfrm>
              <a:off x="4190" y="2429"/>
              <a:ext cx="88" cy="89"/>
            </a:xfrm>
            <a:custGeom>
              <a:avLst/>
              <a:gdLst>
                <a:gd name="T0" fmla="*/ 174 w 191"/>
                <a:gd name="T1" fmla="*/ 114 h 193"/>
                <a:gd name="T2" fmla="*/ 174 w 191"/>
                <a:gd name="T3" fmla="*/ 176 h 193"/>
                <a:gd name="T4" fmla="*/ 112 w 191"/>
                <a:gd name="T5" fmla="*/ 175 h 193"/>
                <a:gd name="T6" fmla="*/ 17 w 191"/>
                <a:gd name="T7" fmla="*/ 79 h 193"/>
                <a:gd name="T8" fmla="*/ 17 w 191"/>
                <a:gd name="T9" fmla="*/ 17 h 193"/>
                <a:gd name="T10" fmla="*/ 79 w 191"/>
                <a:gd name="T11" fmla="*/ 17 h 193"/>
                <a:gd name="T12" fmla="*/ 174 w 191"/>
                <a:gd name="T13" fmla="*/ 114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1" h="193">
                  <a:moveTo>
                    <a:pt x="174" y="114"/>
                  </a:moveTo>
                  <a:cubicBezTo>
                    <a:pt x="191" y="131"/>
                    <a:pt x="191" y="159"/>
                    <a:pt x="174" y="176"/>
                  </a:cubicBezTo>
                  <a:cubicBezTo>
                    <a:pt x="156" y="193"/>
                    <a:pt x="129" y="192"/>
                    <a:pt x="112" y="175"/>
                  </a:cubicBezTo>
                  <a:cubicBezTo>
                    <a:pt x="17" y="79"/>
                    <a:pt x="17" y="79"/>
                    <a:pt x="17" y="79"/>
                  </a:cubicBezTo>
                  <a:cubicBezTo>
                    <a:pt x="0" y="62"/>
                    <a:pt x="0" y="34"/>
                    <a:pt x="17" y="17"/>
                  </a:cubicBezTo>
                  <a:cubicBezTo>
                    <a:pt x="34" y="0"/>
                    <a:pt x="62" y="0"/>
                    <a:pt x="79" y="17"/>
                  </a:cubicBezTo>
                  <a:lnTo>
                    <a:pt x="174" y="114"/>
                  </a:lnTo>
                  <a:close/>
                </a:path>
              </a:pathLst>
            </a:custGeom>
            <a:solidFill>
              <a:srgbClr val="FFC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6" name="Freeform 314">
              <a:extLst>
                <a:ext uri="{FF2B5EF4-FFF2-40B4-BE49-F238E27FC236}">
                  <a16:creationId xmlns:a16="http://schemas.microsoft.com/office/drawing/2014/main" id="{5260976C-C4BF-432A-813B-8BF402658BDD}"/>
                </a:ext>
              </a:extLst>
            </p:cNvPr>
            <p:cNvSpPr>
              <a:spLocks/>
            </p:cNvSpPr>
            <p:nvPr/>
          </p:nvSpPr>
          <p:spPr bwMode="auto">
            <a:xfrm>
              <a:off x="4495" y="2431"/>
              <a:ext cx="90" cy="89"/>
            </a:xfrm>
            <a:custGeom>
              <a:avLst/>
              <a:gdLst>
                <a:gd name="T0" fmla="*/ 18 w 193"/>
                <a:gd name="T1" fmla="*/ 112 h 191"/>
                <a:gd name="T2" fmla="*/ 17 w 193"/>
                <a:gd name="T3" fmla="*/ 174 h 191"/>
                <a:gd name="T4" fmla="*/ 79 w 193"/>
                <a:gd name="T5" fmla="*/ 174 h 191"/>
                <a:gd name="T6" fmla="*/ 175 w 193"/>
                <a:gd name="T7" fmla="*/ 79 h 191"/>
                <a:gd name="T8" fmla="*/ 176 w 193"/>
                <a:gd name="T9" fmla="*/ 17 h 191"/>
                <a:gd name="T10" fmla="*/ 114 w 193"/>
                <a:gd name="T11" fmla="*/ 17 h 191"/>
                <a:gd name="T12" fmla="*/ 18 w 193"/>
                <a:gd name="T13" fmla="*/ 112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3" h="191">
                  <a:moveTo>
                    <a:pt x="18" y="112"/>
                  </a:moveTo>
                  <a:cubicBezTo>
                    <a:pt x="0" y="129"/>
                    <a:pt x="0" y="156"/>
                    <a:pt x="17" y="174"/>
                  </a:cubicBezTo>
                  <a:cubicBezTo>
                    <a:pt x="34" y="191"/>
                    <a:pt x="62" y="191"/>
                    <a:pt x="79" y="174"/>
                  </a:cubicBezTo>
                  <a:cubicBezTo>
                    <a:pt x="175" y="79"/>
                    <a:pt x="175" y="79"/>
                    <a:pt x="175" y="79"/>
                  </a:cubicBezTo>
                  <a:cubicBezTo>
                    <a:pt x="193" y="62"/>
                    <a:pt x="193" y="34"/>
                    <a:pt x="176" y="17"/>
                  </a:cubicBezTo>
                  <a:cubicBezTo>
                    <a:pt x="159" y="0"/>
                    <a:pt x="131" y="0"/>
                    <a:pt x="114" y="17"/>
                  </a:cubicBezTo>
                  <a:lnTo>
                    <a:pt x="18" y="112"/>
                  </a:lnTo>
                  <a:close/>
                </a:path>
              </a:pathLst>
            </a:custGeom>
            <a:solidFill>
              <a:srgbClr val="FFC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7" name="Freeform 315">
              <a:extLst>
                <a:ext uri="{FF2B5EF4-FFF2-40B4-BE49-F238E27FC236}">
                  <a16:creationId xmlns:a16="http://schemas.microsoft.com/office/drawing/2014/main" id="{AC4EAF35-FB1B-40BE-8DDF-4F7B7B2C7B5A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3" y="2575"/>
              <a:ext cx="104" cy="41"/>
            </a:xfrm>
            <a:custGeom>
              <a:avLst/>
              <a:gdLst>
                <a:gd name="T0" fmla="*/ 180 w 223"/>
                <a:gd name="T1" fmla="*/ 1 h 89"/>
                <a:gd name="T2" fmla="*/ 223 w 223"/>
                <a:gd name="T3" fmla="*/ 45 h 89"/>
                <a:gd name="T4" fmla="*/ 179 w 223"/>
                <a:gd name="T5" fmla="*/ 89 h 89"/>
                <a:gd name="T6" fmla="*/ 44 w 223"/>
                <a:gd name="T7" fmla="*/ 88 h 89"/>
                <a:gd name="T8" fmla="*/ 0 w 223"/>
                <a:gd name="T9" fmla="*/ 44 h 89"/>
                <a:gd name="T10" fmla="*/ 45 w 223"/>
                <a:gd name="T11" fmla="*/ 0 h 89"/>
                <a:gd name="T12" fmla="*/ 180 w 223"/>
                <a:gd name="T13" fmla="*/ 1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3" h="89">
                  <a:moveTo>
                    <a:pt x="180" y="1"/>
                  </a:moveTo>
                  <a:cubicBezTo>
                    <a:pt x="204" y="1"/>
                    <a:pt x="223" y="21"/>
                    <a:pt x="223" y="45"/>
                  </a:cubicBezTo>
                  <a:cubicBezTo>
                    <a:pt x="223" y="70"/>
                    <a:pt x="203" y="89"/>
                    <a:pt x="179" y="89"/>
                  </a:cubicBezTo>
                  <a:cubicBezTo>
                    <a:pt x="44" y="88"/>
                    <a:pt x="44" y="88"/>
                    <a:pt x="44" y="88"/>
                  </a:cubicBezTo>
                  <a:cubicBezTo>
                    <a:pt x="20" y="88"/>
                    <a:pt x="0" y="68"/>
                    <a:pt x="0" y="44"/>
                  </a:cubicBezTo>
                  <a:cubicBezTo>
                    <a:pt x="1" y="20"/>
                    <a:pt x="20" y="0"/>
                    <a:pt x="45" y="0"/>
                  </a:cubicBezTo>
                  <a:lnTo>
                    <a:pt x="180" y="1"/>
                  </a:lnTo>
                  <a:close/>
                </a:path>
              </a:pathLst>
            </a:custGeom>
            <a:solidFill>
              <a:srgbClr val="FFC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8" name="Freeform 316">
              <a:extLst>
                <a:ext uri="{FF2B5EF4-FFF2-40B4-BE49-F238E27FC236}">
                  <a16:creationId xmlns:a16="http://schemas.microsoft.com/office/drawing/2014/main" id="{CE78DFF2-6B4D-499D-9C54-7961F5605217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5" y="2577"/>
              <a:ext cx="103" cy="41"/>
            </a:xfrm>
            <a:custGeom>
              <a:avLst/>
              <a:gdLst>
                <a:gd name="T0" fmla="*/ 179 w 223"/>
                <a:gd name="T1" fmla="*/ 1 h 89"/>
                <a:gd name="T2" fmla="*/ 223 w 223"/>
                <a:gd name="T3" fmla="*/ 45 h 89"/>
                <a:gd name="T4" fmla="*/ 179 w 223"/>
                <a:gd name="T5" fmla="*/ 88 h 89"/>
                <a:gd name="T6" fmla="*/ 44 w 223"/>
                <a:gd name="T7" fmla="*/ 88 h 89"/>
                <a:gd name="T8" fmla="*/ 0 w 223"/>
                <a:gd name="T9" fmla="*/ 44 h 89"/>
                <a:gd name="T10" fmla="*/ 44 w 223"/>
                <a:gd name="T11" fmla="*/ 0 h 89"/>
                <a:gd name="T12" fmla="*/ 179 w 223"/>
                <a:gd name="T13" fmla="*/ 1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3" h="89">
                  <a:moveTo>
                    <a:pt x="179" y="1"/>
                  </a:moveTo>
                  <a:cubicBezTo>
                    <a:pt x="204" y="1"/>
                    <a:pt x="223" y="21"/>
                    <a:pt x="223" y="45"/>
                  </a:cubicBezTo>
                  <a:cubicBezTo>
                    <a:pt x="223" y="69"/>
                    <a:pt x="203" y="89"/>
                    <a:pt x="179" y="88"/>
                  </a:cubicBezTo>
                  <a:cubicBezTo>
                    <a:pt x="44" y="88"/>
                    <a:pt x="44" y="88"/>
                    <a:pt x="44" y="88"/>
                  </a:cubicBezTo>
                  <a:cubicBezTo>
                    <a:pt x="20" y="88"/>
                    <a:pt x="0" y="68"/>
                    <a:pt x="0" y="44"/>
                  </a:cubicBezTo>
                  <a:cubicBezTo>
                    <a:pt x="0" y="19"/>
                    <a:pt x="20" y="0"/>
                    <a:pt x="44" y="0"/>
                  </a:cubicBezTo>
                  <a:lnTo>
                    <a:pt x="179" y="1"/>
                  </a:lnTo>
                  <a:close/>
                </a:path>
              </a:pathLst>
            </a:custGeom>
            <a:solidFill>
              <a:srgbClr val="FFC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9" name="Freeform 317">
              <a:extLst>
                <a:ext uri="{FF2B5EF4-FFF2-40B4-BE49-F238E27FC236}">
                  <a16:creationId xmlns:a16="http://schemas.microsoft.com/office/drawing/2014/main" id="{9D5D90E2-0C34-46A7-97B2-E5DFF8E401C1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5" y="2797"/>
              <a:ext cx="75" cy="18"/>
            </a:xfrm>
            <a:custGeom>
              <a:avLst/>
              <a:gdLst>
                <a:gd name="T0" fmla="*/ 163 w 163"/>
                <a:gd name="T1" fmla="*/ 20 h 38"/>
                <a:gd name="T2" fmla="*/ 144 w 163"/>
                <a:gd name="T3" fmla="*/ 1 h 38"/>
                <a:gd name="T4" fmla="*/ 0 w 163"/>
                <a:gd name="T5" fmla="*/ 0 h 38"/>
                <a:gd name="T6" fmla="*/ 0 w 163"/>
                <a:gd name="T7" fmla="*/ 37 h 38"/>
                <a:gd name="T8" fmla="*/ 144 w 163"/>
                <a:gd name="T9" fmla="*/ 38 h 38"/>
                <a:gd name="T10" fmla="*/ 163 w 163"/>
                <a:gd name="T11" fmla="*/ 2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3" h="38">
                  <a:moveTo>
                    <a:pt x="163" y="20"/>
                  </a:moveTo>
                  <a:cubicBezTo>
                    <a:pt x="163" y="9"/>
                    <a:pt x="155" y="1"/>
                    <a:pt x="144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144" y="38"/>
                    <a:pt x="144" y="38"/>
                    <a:pt x="144" y="38"/>
                  </a:cubicBezTo>
                  <a:cubicBezTo>
                    <a:pt x="154" y="38"/>
                    <a:pt x="163" y="30"/>
                    <a:pt x="163" y="20"/>
                  </a:cubicBez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0" name="Freeform 318">
              <a:extLst>
                <a:ext uri="{FF2B5EF4-FFF2-40B4-BE49-F238E27FC236}">
                  <a16:creationId xmlns:a16="http://schemas.microsoft.com/office/drawing/2014/main" id="{1720E88E-8139-4F50-B9E5-0967106D1122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9" y="2797"/>
              <a:ext cx="76" cy="18"/>
            </a:xfrm>
            <a:custGeom>
              <a:avLst/>
              <a:gdLst>
                <a:gd name="T0" fmla="*/ 19 w 163"/>
                <a:gd name="T1" fmla="*/ 0 h 38"/>
                <a:gd name="T2" fmla="*/ 0 w 163"/>
                <a:gd name="T3" fmla="*/ 19 h 38"/>
                <a:gd name="T4" fmla="*/ 19 w 163"/>
                <a:gd name="T5" fmla="*/ 37 h 38"/>
                <a:gd name="T6" fmla="*/ 163 w 163"/>
                <a:gd name="T7" fmla="*/ 38 h 38"/>
                <a:gd name="T8" fmla="*/ 163 w 163"/>
                <a:gd name="T9" fmla="*/ 1 h 38"/>
                <a:gd name="T10" fmla="*/ 19 w 163"/>
                <a:gd name="T11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3" h="38">
                  <a:moveTo>
                    <a:pt x="19" y="0"/>
                  </a:moveTo>
                  <a:cubicBezTo>
                    <a:pt x="9" y="0"/>
                    <a:pt x="0" y="9"/>
                    <a:pt x="0" y="19"/>
                  </a:cubicBezTo>
                  <a:cubicBezTo>
                    <a:pt x="0" y="29"/>
                    <a:pt x="8" y="37"/>
                    <a:pt x="19" y="37"/>
                  </a:cubicBezTo>
                  <a:cubicBezTo>
                    <a:pt x="163" y="38"/>
                    <a:pt x="163" y="38"/>
                    <a:pt x="163" y="38"/>
                  </a:cubicBezTo>
                  <a:cubicBezTo>
                    <a:pt x="163" y="1"/>
                    <a:pt x="163" y="1"/>
                    <a:pt x="163" y="1"/>
                  </a:cubicBezTo>
                  <a:lnTo>
                    <a:pt x="1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1" name="Freeform 319">
              <a:extLst>
                <a:ext uri="{FF2B5EF4-FFF2-40B4-BE49-F238E27FC236}">
                  <a16:creationId xmlns:a16="http://schemas.microsoft.com/office/drawing/2014/main" id="{521C8ADE-0977-44D3-9083-BBD64D25535A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9" y="2833"/>
              <a:ext cx="76" cy="18"/>
            </a:xfrm>
            <a:custGeom>
              <a:avLst/>
              <a:gdLst>
                <a:gd name="T0" fmla="*/ 18 w 163"/>
                <a:gd name="T1" fmla="*/ 0 h 38"/>
                <a:gd name="T2" fmla="*/ 0 w 163"/>
                <a:gd name="T3" fmla="*/ 18 h 38"/>
                <a:gd name="T4" fmla="*/ 18 w 163"/>
                <a:gd name="T5" fmla="*/ 37 h 38"/>
                <a:gd name="T6" fmla="*/ 162 w 163"/>
                <a:gd name="T7" fmla="*/ 38 h 38"/>
                <a:gd name="T8" fmla="*/ 163 w 163"/>
                <a:gd name="T9" fmla="*/ 0 h 38"/>
                <a:gd name="T10" fmla="*/ 18 w 163"/>
                <a:gd name="T11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3" h="38">
                  <a:moveTo>
                    <a:pt x="18" y="0"/>
                  </a:moveTo>
                  <a:cubicBezTo>
                    <a:pt x="8" y="0"/>
                    <a:pt x="0" y="8"/>
                    <a:pt x="0" y="18"/>
                  </a:cubicBezTo>
                  <a:cubicBezTo>
                    <a:pt x="0" y="28"/>
                    <a:pt x="8" y="37"/>
                    <a:pt x="18" y="37"/>
                  </a:cubicBezTo>
                  <a:cubicBezTo>
                    <a:pt x="162" y="38"/>
                    <a:pt x="162" y="38"/>
                    <a:pt x="162" y="38"/>
                  </a:cubicBezTo>
                  <a:cubicBezTo>
                    <a:pt x="163" y="0"/>
                    <a:pt x="163" y="0"/>
                    <a:pt x="163" y="0"/>
                  </a:cubicBezTo>
                  <a:lnTo>
                    <a:pt x="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2" name="Freeform 320">
              <a:extLst>
                <a:ext uri="{FF2B5EF4-FFF2-40B4-BE49-F238E27FC236}">
                  <a16:creationId xmlns:a16="http://schemas.microsoft.com/office/drawing/2014/main" id="{A266BA40-9C26-4207-ADA8-6C3F219A6F12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4" y="2833"/>
              <a:ext cx="76" cy="18"/>
            </a:xfrm>
            <a:custGeom>
              <a:avLst/>
              <a:gdLst>
                <a:gd name="T0" fmla="*/ 145 w 163"/>
                <a:gd name="T1" fmla="*/ 1 h 38"/>
                <a:gd name="T2" fmla="*/ 1 w 163"/>
                <a:gd name="T3" fmla="*/ 0 h 38"/>
                <a:gd name="T4" fmla="*/ 0 w 163"/>
                <a:gd name="T5" fmla="*/ 38 h 38"/>
                <a:gd name="T6" fmla="*/ 145 w 163"/>
                <a:gd name="T7" fmla="*/ 38 h 38"/>
                <a:gd name="T8" fmla="*/ 163 w 163"/>
                <a:gd name="T9" fmla="*/ 20 h 38"/>
                <a:gd name="T10" fmla="*/ 145 w 163"/>
                <a:gd name="T11" fmla="*/ 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3" h="38">
                  <a:moveTo>
                    <a:pt x="145" y="1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145" y="38"/>
                    <a:pt x="145" y="38"/>
                    <a:pt x="145" y="38"/>
                  </a:cubicBezTo>
                  <a:cubicBezTo>
                    <a:pt x="155" y="38"/>
                    <a:pt x="163" y="30"/>
                    <a:pt x="163" y="20"/>
                  </a:cubicBezTo>
                  <a:cubicBezTo>
                    <a:pt x="163" y="10"/>
                    <a:pt x="155" y="1"/>
                    <a:pt x="145" y="1"/>
                  </a:cubicBez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3" name="Freeform 321">
              <a:extLst>
                <a:ext uri="{FF2B5EF4-FFF2-40B4-BE49-F238E27FC236}">
                  <a16:creationId xmlns:a16="http://schemas.microsoft.com/office/drawing/2014/main" id="{E93E9B3E-9F17-4483-8551-82D236C06633}"/>
                </a:ext>
              </a:extLst>
            </p:cNvPr>
            <p:cNvSpPr>
              <a:spLocks/>
            </p:cNvSpPr>
            <p:nvPr/>
          </p:nvSpPr>
          <p:spPr bwMode="auto">
            <a:xfrm>
              <a:off x="6980" y="1362"/>
              <a:ext cx="336" cy="330"/>
            </a:xfrm>
            <a:custGeom>
              <a:avLst/>
              <a:gdLst>
                <a:gd name="T0" fmla="*/ 336 w 336"/>
                <a:gd name="T1" fmla="*/ 0 h 330"/>
                <a:gd name="T2" fmla="*/ 336 w 336"/>
                <a:gd name="T3" fmla="*/ 212 h 330"/>
                <a:gd name="T4" fmla="*/ 218 w 336"/>
                <a:gd name="T5" fmla="*/ 330 h 330"/>
                <a:gd name="T6" fmla="*/ 0 w 336"/>
                <a:gd name="T7" fmla="*/ 330 h 330"/>
                <a:gd name="T8" fmla="*/ 0 w 336"/>
                <a:gd name="T9" fmla="*/ 0 h 330"/>
                <a:gd name="T10" fmla="*/ 336 w 336"/>
                <a:gd name="T11" fmla="*/ 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6" h="330">
                  <a:moveTo>
                    <a:pt x="336" y="0"/>
                  </a:moveTo>
                  <a:lnTo>
                    <a:pt x="336" y="212"/>
                  </a:lnTo>
                  <a:lnTo>
                    <a:pt x="218" y="330"/>
                  </a:lnTo>
                  <a:lnTo>
                    <a:pt x="0" y="330"/>
                  </a:lnTo>
                  <a:lnTo>
                    <a:pt x="0" y="0"/>
                  </a:lnTo>
                  <a:lnTo>
                    <a:pt x="336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4" name="Freeform 322">
              <a:extLst>
                <a:ext uri="{FF2B5EF4-FFF2-40B4-BE49-F238E27FC236}">
                  <a16:creationId xmlns:a16="http://schemas.microsoft.com/office/drawing/2014/main" id="{FC564A0E-0C82-4439-8B5B-4B3BBF14BB1F}"/>
                </a:ext>
              </a:extLst>
            </p:cNvPr>
            <p:cNvSpPr>
              <a:spLocks/>
            </p:cNvSpPr>
            <p:nvPr/>
          </p:nvSpPr>
          <p:spPr bwMode="auto">
            <a:xfrm>
              <a:off x="7197" y="1574"/>
              <a:ext cx="118" cy="118"/>
            </a:xfrm>
            <a:custGeom>
              <a:avLst/>
              <a:gdLst>
                <a:gd name="T0" fmla="*/ 0 w 118"/>
                <a:gd name="T1" fmla="*/ 118 h 118"/>
                <a:gd name="T2" fmla="*/ 0 w 118"/>
                <a:gd name="T3" fmla="*/ 0 h 118"/>
                <a:gd name="T4" fmla="*/ 118 w 118"/>
                <a:gd name="T5" fmla="*/ 0 h 118"/>
                <a:gd name="T6" fmla="*/ 0 w 118"/>
                <a:gd name="T7" fmla="*/ 118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8" h="118">
                  <a:moveTo>
                    <a:pt x="0" y="118"/>
                  </a:moveTo>
                  <a:lnTo>
                    <a:pt x="0" y="0"/>
                  </a:lnTo>
                  <a:lnTo>
                    <a:pt x="118" y="0"/>
                  </a:lnTo>
                  <a:lnTo>
                    <a:pt x="0" y="118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5" name="Freeform 323">
              <a:extLst>
                <a:ext uri="{FF2B5EF4-FFF2-40B4-BE49-F238E27FC236}">
                  <a16:creationId xmlns:a16="http://schemas.microsoft.com/office/drawing/2014/main" id="{154C01FD-7CB3-4F17-90C4-8CEBBEFBC3F2}"/>
                </a:ext>
              </a:extLst>
            </p:cNvPr>
            <p:cNvSpPr>
              <a:spLocks/>
            </p:cNvSpPr>
            <p:nvPr/>
          </p:nvSpPr>
          <p:spPr bwMode="auto">
            <a:xfrm>
              <a:off x="6744" y="1227"/>
              <a:ext cx="335" cy="330"/>
            </a:xfrm>
            <a:custGeom>
              <a:avLst/>
              <a:gdLst>
                <a:gd name="T0" fmla="*/ 335 w 335"/>
                <a:gd name="T1" fmla="*/ 0 h 330"/>
                <a:gd name="T2" fmla="*/ 335 w 335"/>
                <a:gd name="T3" fmla="*/ 212 h 330"/>
                <a:gd name="T4" fmla="*/ 218 w 335"/>
                <a:gd name="T5" fmla="*/ 330 h 330"/>
                <a:gd name="T6" fmla="*/ 0 w 335"/>
                <a:gd name="T7" fmla="*/ 330 h 330"/>
                <a:gd name="T8" fmla="*/ 0 w 335"/>
                <a:gd name="T9" fmla="*/ 0 h 330"/>
                <a:gd name="T10" fmla="*/ 335 w 335"/>
                <a:gd name="T11" fmla="*/ 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5" h="330">
                  <a:moveTo>
                    <a:pt x="335" y="0"/>
                  </a:moveTo>
                  <a:lnTo>
                    <a:pt x="335" y="212"/>
                  </a:lnTo>
                  <a:lnTo>
                    <a:pt x="218" y="330"/>
                  </a:lnTo>
                  <a:lnTo>
                    <a:pt x="0" y="330"/>
                  </a:lnTo>
                  <a:lnTo>
                    <a:pt x="0" y="0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6" name="Freeform 324">
              <a:extLst>
                <a:ext uri="{FF2B5EF4-FFF2-40B4-BE49-F238E27FC236}">
                  <a16:creationId xmlns:a16="http://schemas.microsoft.com/office/drawing/2014/main" id="{EA27CAD2-F8E4-4647-B01C-0FD7B017B785}"/>
                </a:ext>
              </a:extLst>
            </p:cNvPr>
            <p:cNvSpPr>
              <a:spLocks/>
            </p:cNvSpPr>
            <p:nvPr/>
          </p:nvSpPr>
          <p:spPr bwMode="auto">
            <a:xfrm>
              <a:off x="6961" y="1439"/>
              <a:ext cx="118" cy="118"/>
            </a:xfrm>
            <a:custGeom>
              <a:avLst/>
              <a:gdLst>
                <a:gd name="T0" fmla="*/ 0 w 118"/>
                <a:gd name="T1" fmla="*/ 118 h 118"/>
                <a:gd name="T2" fmla="*/ 0 w 118"/>
                <a:gd name="T3" fmla="*/ 0 h 118"/>
                <a:gd name="T4" fmla="*/ 118 w 118"/>
                <a:gd name="T5" fmla="*/ 0 h 118"/>
                <a:gd name="T6" fmla="*/ 0 w 118"/>
                <a:gd name="T7" fmla="*/ 118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8" h="118">
                  <a:moveTo>
                    <a:pt x="0" y="118"/>
                  </a:moveTo>
                  <a:lnTo>
                    <a:pt x="0" y="0"/>
                  </a:lnTo>
                  <a:lnTo>
                    <a:pt x="118" y="0"/>
                  </a:lnTo>
                  <a:lnTo>
                    <a:pt x="0" y="118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7" name="Freeform 325">
              <a:extLst>
                <a:ext uri="{FF2B5EF4-FFF2-40B4-BE49-F238E27FC236}">
                  <a16:creationId xmlns:a16="http://schemas.microsoft.com/office/drawing/2014/main" id="{5800F8C4-7ED9-4E0C-A994-0DDE79ECB0F1}"/>
                </a:ext>
              </a:extLst>
            </p:cNvPr>
            <p:cNvSpPr>
              <a:spLocks/>
            </p:cNvSpPr>
            <p:nvPr/>
          </p:nvSpPr>
          <p:spPr bwMode="auto">
            <a:xfrm>
              <a:off x="7045" y="1075"/>
              <a:ext cx="334" cy="329"/>
            </a:xfrm>
            <a:custGeom>
              <a:avLst/>
              <a:gdLst>
                <a:gd name="T0" fmla="*/ 334 w 334"/>
                <a:gd name="T1" fmla="*/ 0 h 329"/>
                <a:gd name="T2" fmla="*/ 334 w 334"/>
                <a:gd name="T3" fmla="*/ 211 h 329"/>
                <a:gd name="T4" fmla="*/ 216 w 334"/>
                <a:gd name="T5" fmla="*/ 329 h 329"/>
                <a:gd name="T6" fmla="*/ 0 w 334"/>
                <a:gd name="T7" fmla="*/ 329 h 329"/>
                <a:gd name="T8" fmla="*/ 0 w 334"/>
                <a:gd name="T9" fmla="*/ 0 h 329"/>
                <a:gd name="T10" fmla="*/ 334 w 334"/>
                <a:gd name="T11" fmla="*/ 0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4" h="329">
                  <a:moveTo>
                    <a:pt x="334" y="0"/>
                  </a:moveTo>
                  <a:lnTo>
                    <a:pt x="334" y="211"/>
                  </a:lnTo>
                  <a:lnTo>
                    <a:pt x="216" y="329"/>
                  </a:lnTo>
                  <a:lnTo>
                    <a:pt x="0" y="329"/>
                  </a:lnTo>
                  <a:lnTo>
                    <a:pt x="0" y="0"/>
                  </a:lnTo>
                  <a:lnTo>
                    <a:pt x="334" y="0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8" name="Freeform 326">
              <a:extLst>
                <a:ext uri="{FF2B5EF4-FFF2-40B4-BE49-F238E27FC236}">
                  <a16:creationId xmlns:a16="http://schemas.microsoft.com/office/drawing/2014/main" id="{AB848A3D-A1F6-4E35-9BB3-202E3C5F0C5E}"/>
                </a:ext>
              </a:extLst>
            </p:cNvPr>
            <p:cNvSpPr>
              <a:spLocks/>
            </p:cNvSpPr>
            <p:nvPr/>
          </p:nvSpPr>
          <p:spPr bwMode="auto">
            <a:xfrm>
              <a:off x="7261" y="1286"/>
              <a:ext cx="118" cy="118"/>
            </a:xfrm>
            <a:custGeom>
              <a:avLst/>
              <a:gdLst>
                <a:gd name="T0" fmla="*/ 0 w 118"/>
                <a:gd name="T1" fmla="*/ 118 h 118"/>
                <a:gd name="T2" fmla="*/ 0 w 118"/>
                <a:gd name="T3" fmla="*/ 0 h 118"/>
                <a:gd name="T4" fmla="*/ 118 w 118"/>
                <a:gd name="T5" fmla="*/ 0 h 118"/>
                <a:gd name="T6" fmla="*/ 0 w 118"/>
                <a:gd name="T7" fmla="*/ 118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8" h="118">
                  <a:moveTo>
                    <a:pt x="0" y="118"/>
                  </a:moveTo>
                  <a:lnTo>
                    <a:pt x="0" y="0"/>
                  </a:lnTo>
                  <a:lnTo>
                    <a:pt x="118" y="0"/>
                  </a:lnTo>
                  <a:lnTo>
                    <a:pt x="0" y="118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9" name="Freeform 327">
              <a:extLst>
                <a:ext uri="{FF2B5EF4-FFF2-40B4-BE49-F238E27FC236}">
                  <a16:creationId xmlns:a16="http://schemas.microsoft.com/office/drawing/2014/main" id="{3ED32676-D72E-45F4-B311-D16673411E4E}"/>
                </a:ext>
              </a:extLst>
            </p:cNvPr>
            <p:cNvSpPr>
              <a:spLocks/>
            </p:cNvSpPr>
            <p:nvPr/>
          </p:nvSpPr>
          <p:spPr bwMode="auto">
            <a:xfrm>
              <a:off x="5649" y="746"/>
              <a:ext cx="442" cy="461"/>
            </a:xfrm>
            <a:custGeom>
              <a:avLst/>
              <a:gdLst>
                <a:gd name="T0" fmla="*/ 801 w 956"/>
                <a:gd name="T1" fmla="*/ 221 h 997"/>
                <a:gd name="T2" fmla="*/ 162 w 956"/>
                <a:gd name="T3" fmla="*/ 161 h 997"/>
                <a:gd name="T4" fmla="*/ 0 w 956"/>
                <a:gd name="T5" fmla="*/ 493 h 997"/>
                <a:gd name="T6" fmla="*/ 89 w 956"/>
                <a:gd name="T7" fmla="*/ 496 h 997"/>
                <a:gd name="T8" fmla="*/ 220 w 956"/>
                <a:gd name="T9" fmla="*/ 231 h 997"/>
                <a:gd name="T10" fmla="*/ 486 w 956"/>
                <a:gd name="T11" fmla="*/ 149 h 997"/>
                <a:gd name="T12" fmla="*/ 731 w 956"/>
                <a:gd name="T13" fmla="*/ 279 h 997"/>
                <a:gd name="T14" fmla="*/ 698 w 956"/>
                <a:gd name="T15" fmla="*/ 779 h 997"/>
                <a:gd name="T16" fmla="*/ 533 w 956"/>
                <a:gd name="T17" fmla="*/ 922 h 997"/>
                <a:gd name="T18" fmla="*/ 598 w 956"/>
                <a:gd name="T19" fmla="*/ 997 h 997"/>
                <a:gd name="T20" fmla="*/ 759 w 956"/>
                <a:gd name="T21" fmla="*/ 846 h 997"/>
                <a:gd name="T22" fmla="*/ 801 w 956"/>
                <a:gd name="T23" fmla="*/ 221 h 9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56" h="997">
                  <a:moveTo>
                    <a:pt x="801" y="221"/>
                  </a:moveTo>
                  <a:cubicBezTo>
                    <a:pt x="641" y="27"/>
                    <a:pt x="355" y="0"/>
                    <a:pt x="162" y="161"/>
                  </a:cubicBezTo>
                  <a:cubicBezTo>
                    <a:pt x="65" y="241"/>
                    <a:pt x="10" y="374"/>
                    <a:pt x="0" y="493"/>
                  </a:cubicBezTo>
                  <a:cubicBezTo>
                    <a:pt x="89" y="496"/>
                    <a:pt x="89" y="496"/>
                    <a:pt x="89" y="496"/>
                  </a:cubicBezTo>
                  <a:cubicBezTo>
                    <a:pt x="93" y="393"/>
                    <a:pt x="141" y="296"/>
                    <a:pt x="220" y="231"/>
                  </a:cubicBezTo>
                  <a:cubicBezTo>
                    <a:pt x="295" y="169"/>
                    <a:pt x="389" y="140"/>
                    <a:pt x="486" y="149"/>
                  </a:cubicBezTo>
                  <a:cubicBezTo>
                    <a:pt x="582" y="158"/>
                    <a:pt x="670" y="204"/>
                    <a:pt x="731" y="279"/>
                  </a:cubicBezTo>
                  <a:cubicBezTo>
                    <a:pt x="855" y="428"/>
                    <a:pt x="840" y="648"/>
                    <a:pt x="698" y="779"/>
                  </a:cubicBezTo>
                  <a:cubicBezTo>
                    <a:pt x="689" y="787"/>
                    <a:pt x="593" y="870"/>
                    <a:pt x="533" y="922"/>
                  </a:cubicBezTo>
                  <a:cubicBezTo>
                    <a:pt x="598" y="997"/>
                    <a:pt x="598" y="997"/>
                    <a:pt x="598" y="997"/>
                  </a:cubicBezTo>
                  <a:cubicBezTo>
                    <a:pt x="644" y="953"/>
                    <a:pt x="754" y="850"/>
                    <a:pt x="759" y="846"/>
                  </a:cubicBezTo>
                  <a:cubicBezTo>
                    <a:pt x="936" y="683"/>
                    <a:pt x="956" y="408"/>
                    <a:pt x="801" y="221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0" name="Freeform 328">
              <a:extLst>
                <a:ext uri="{FF2B5EF4-FFF2-40B4-BE49-F238E27FC236}">
                  <a16:creationId xmlns:a16="http://schemas.microsoft.com/office/drawing/2014/main" id="{428EA866-52C6-463B-9E84-63930705EF5B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6" y="725"/>
              <a:ext cx="531" cy="511"/>
            </a:xfrm>
            <a:custGeom>
              <a:avLst/>
              <a:gdLst>
                <a:gd name="T0" fmla="*/ 963 w 1148"/>
                <a:gd name="T1" fmla="*/ 209 h 1105"/>
                <a:gd name="T2" fmla="*/ 595 w 1148"/>
                <a:gd name="T3" fmla="*/ 14 h 1105"/>
                <a:gd name="T4" fmla="*/ 196 w 1148"/>
                <a:gd name="T5" fmla="*/ 137 h 1105"/>
                <a:gd name="T6" fmla="*/ 0 w 1148"/>
                <a:gd name="T7" fmla="*/ 535 h 1105"/>
                <a:gd name="T8" fmla="*/ 92 w 1148"/>
                <a:gd name="T9" fmla="*/ 539 h 1105"/>
                <a:gd name="T10" fmla="*/ 254 w 1148"/>
                <a:gd name="T11" fmla="*/ 207 h 1105"/>
                <a:gd name="T12" fmla="*/ 893 w 1148"/>
                <a:gd name="T13" fmla="*/ 267 h 1105"/>
                <a:gd name="T14" fmla="*/ 851 w 1148"/>
                <a:gd name="T15" fmla="*/ 892 h 1105"/>
                <a:gd name="T16" fmla="*/ 690 w 1148"/>
                <a:gd name="T17" fmla="*/ 1043 h 1105"/>
                <a:gd name="T18" fmla="*/ 744 w 1148"/>
                <a:gd name="T19" fmla="*/ 1105 h 1105"/>
                <a:gd name="T20" fmla="*/ 912 w 1148"/>
                <a:gd name="T21" fmla="*/ 959 h 1105"/>
                <a:gd name="T22" fmla="*/ 963 w 1148"/>
                <a:gd name="T23" fmla="*/ 209 h 1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48" h="1105">
                  <a:moveTo>
                    <a:pt x="963" y="209"/>
                  </a:moveTo>
                  <a:cubicBezTo>
                    <a:pt x="870" y="97"/>
                    <a:pt x="739" y="28"/>
                    <a:pt x="595" y="14"/>
                  </a:cubicBezTo>
                  <a:cubicBezTo>
                    <a:pt x="450" y="0"/>
                    <a:pt x="308" y="44"/>
                    <a:pt x="196" y="137"/>
                  </a:cubicBezTo>
                  <a:cubicBezTo>
                    <a:pt x="78" y="235"/>
                    <a:pt x="6" y="380"/>
                    <a:pt x="0" y="535"/>
                  </a:cubicBezTo>
                  <a:cubicBezTo>
                    <a:pt x="92" y="539"/>
                    <a:pt x="92" y="539"/>
                    <a:pt x="92" y="539"/>
                  </a:cubicBezTo>
                  <a:cubicBezTo>
                    <a:pt x="102" y="420"/>
                    <a:pt x="157" y="287"/>
                    <a:pt x="254" y="207"/>
                  </a:cubicBezTo>
                  <a:cubicBezTo>
                    <a:pt x="447" y="46"/>
                    <a:pt x="733" y="73"/>
                    <a:pt x="893" y="267"/>
                  </a:cubicBezTo>
                  <a:cubicBezTo>
                    <a:pt x="1048" y="454"/>
                    <a:pt x="1028" y="729"/>
                    <a:pt x="851" y="892"/>
                  </a:cubicBezTo>
                  <a:cubicBezTo>
                    <a:pt x="846" y="896"/>
                    <a:pt x="736" y="999"/>
                    <a:pt x="690" y="1043"/>
                  </a:cubicBezTo>
                  <a:cubicBezTo>
                    <a:pt x="744" y="1105"/>
                    <a:pt x="744" y="1105"/>
                    <a:pt x="744" y="1105"/>
                  </a:cubicBezTo>
                  <a:cubicBezTo>
                    <a:pt x="817" y="1041"/>
                    <a:pt x="907" y="964"/>
                    <a:pt x="912" y="959"/>
                  </a:cubicBezTo>
                  <a:cubicBezTo>
                    <a:pt x="1125" y="762"/>
                    <a:pt x="1148" y="433"/>
                    <a:pt x="963" y="20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1" name="Freeform 329">
              <a:extLst>
                <a:ext uri="{FF2B5EF4-FFF2-40B4-BE49-F238E27FC236}">
                  <a16:creationId xmlns:a16="http://schemas.microsoft.com/office/drawing/2014/main" id="{9F725A50-CB32-4084-A982-3AD46B2F791F}"/>
                </a:ext>
              </a:extLst>
            </p:cNvPr>
            <p:cNvSpPr>
              <a:spLocks/>
            </p:cNvSpPr>
            <p:nvPr/>
          </p:nvSpPr>
          <p:spPr bwMode="auto">
            <a:xfrm>
              <a:off x="5548" y="915"/>
              <a:ext cx="201" cy="202"/>
            </a:xfrm>
            <a:custGeom>
              <a:avLst/>
              <a:gdLst>
                <a:gd name="T0" fmla="*/ 0 w 201"/>
                <a:gd name="T1" fmla="*/ 55 h 202"/>
                <a:gd name="T2" fmla="*/ 148 w 201"/>
                <a:gd name="T3" fmla="*/ 202 h 202"/>
                <a:gd name="T4" fmla="*/ 201 w 201"/>
                <a:gd name="T5" fmla="*/ 0 h 202"/>
                <a:gd name="T6" fmla="*/ 0 w 201"/>
                <a:gd name="T7" fmla="*/ 55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1" h="202">
                  <a:moveTo>
                    <a:pt x="0" y="55"/>
                  </a:moveTo>
                  <a:lnTo>
                    <a:pt x="148" y="202"/>
                  </a:lnTo>
                  <a:lnTo>
                    <a:pt x="201" y="0"/>
                  </a:lnTo>
                  <a:lnTo>
                    <a:pt x="0" y="55"/>
                  </a:lnTo>
                  <a:close/>
                </a:path>
              </a:pathLst>
            </a:custGeom>
            <a:solidFill>
              <a:srgbClr val="FF4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2" name="Freeform 330">
              <a:extLst>
                <a:ext uri="{FF2B5EF4-FFF2-40B4-BE49-F238E27FC236}">
                  <a16:creationId xmlns:a16="http://schemas.microsoft.com/office/drawing/2014/main" id="{698224D6-CFB1-4764-860D-CEC3AFCDAE85}"/>
                </a:ext>
              </a:extLst>
            </p:cNvPr>
            <p:cNvSpPr>
              <a:spLocks/>
            </p:cNvSpPr>
            <p:nvPr/>
          </p:nvSpPr>
          <p:spPr bwMode="auto">
            <a:xfrm>
              <a:off x="5464" y="1195"/>
              <a:ext cx="787" cy="42"/>
            </a:xfrm>
            <a:custGeom>
              <a:avLst/>
              <a:gdLst>
                <a:gd name="T0" fmla="*/ 91 w 1702"/>
                <a:gd name="T1" fmla="*/ 91 h 91"/>
                <a:gd name="T2" fmla="*/ 1611 w 1702"/>
                <a:gd name="T3" fmla="*/ 91 h 91"/>
                <a:gd name="T4" fmla="*/ 1702 w 1702"/>
                <a:gd name="T5" fmla="*/ 0 h 91"/>
                <a:gd name="T6" fmla="*/ 0 w 1702"/>
                <a:gd name="T7" fmla="*/ 0 h 91"/>
                <a:gd name="T8" fmla="*/ 91 w 1702"/>
                <a:gd name="T9" fmla="*/ 9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02" h="91">
                  <a:moveTo>
                    <a:pt x="91" y="91"/>
                  </a:moveTo>
                  <a:cubicBezTo>
                    <a:pt x="1611" y="91"/>
                    <a:pt x="1611" y="91"/>
                    <a:pt x="1611" y="91"/>
                  </a:cubicBezTo>
                  <a:cubicBezTo>
                    <a:pt x="1661" y="91"/>
                    <a:pt x="1702" y="50"/>
                    <a:pt x="170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0"/>
                    <a:pt x="41" y="91"/>
                    <a:pt x="91" y="91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3" name="Freeform 331">
              <a:extLst>
                <a:ext uri="{FF2B5EF4-FFF2-40B4-BE49-F238E27FC236}">
                  <a16:creationId xmlns:a16="http://schemas.microsoft.com/office/drawing/2014/main" id="{1BF2DDF9-4E49-48C5-8AA3-41CD9AA170DB}"/>
                </a:ext>
              </a:extLst>
            </p:cNvPr>
            <p:cNvSpPr>
              <a:spLocks/>
            </p:cNvSpPr>
            <p:nvPr/>
          </p:nvSpPr>
          <p:spPr bwMode="auto">
            <a:xfrm>
              <a:off x="5464" y="1153"/>
              <a:ext cx="787" cy="42"/>
            </a:xfrm>
            <a:custGeom>
              <a:avLst/>
              <a:gdLst>
                <a:gd name="T0" fmla="*/ 1611 w 1702"/>
                <a:gd name="T1" fmla="*/ 0 h 91"/>
                <a:gd name="T2" fmla="*/ 91 w 1702"/>
                <a:gd name="T3" fmla="*/ 0 h 91"/>
                <a:gd name="T4" fmla="*/ 0 w 1702"/>
                <a:gd name="T5" fmla="*/ 91 h 91"/>
                <a:gd name="T6" fmla="*/ 1702 w 1702"/>
                <a:gd name="T7" fmla="*/ 91 h 91"/>
                <a:gd name="T8" fmla="*/ 1611 w 1702"/>
                <a:gd name="T9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02" h="91">
                  <a:moveTo>
                    <a:pt x="1611" y="0"/>
                  </a:moveTo>
                  <a:cubicBezTo>
                    <a:pt x="91" y="0"/>
                    <a:pt x="91" y="0"/>
                    <a:pt x="91" y="0"/>
                  </a:cubicBezTo>
                  <a:cubicBezTo>
                    <a:pt x="41" y="0"/>
                    <a:pt x="0" y="41"/>
                    <a:pt x="0" y="91"/>
                  </a:cubicBezTo>
                  <a:cubicBezTo>
                    <a:pt x="1702" y="91"/>
                    <a:pt x="1702" y="91"/>
                    <a:pt x="1702" y="91"/>
                  </a:cubicBezTo>
                  <a:cubicBezTo>
                    <a:pt x="1702" y="41"/>
                    <a:pt x="1661" y="0"/>
                    <a:pt x="16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4" name="Freeform 332">
              <a:extLst>
                <a:ext uri="{FF2B5EF4-FFF2-40B4-BE49-F238E27FC236}">
                  <a16:creationId xmlns:a16="http://schemas.microsoft.com/office/drawing/2014/main" id="{85E975F5-5F0A-43EA-B806-9BB5D58DAA11}"/>
                </a:ext>
              </a:extLst>
            </p:cNvPr>
            <p:cNvSpPr>
              <a:spLocks/>
            </p:cNvSpPr>
            <p:nvPr/>
          </p:nvSpPr>
          <p:spPr bwMode="auto">
            <a:xfrm>
              <a:off x="5548" y="940"/>
              <a:ext cx="148" cy="177"/>
            </a:xfrm>
            <a:custGeom>
              <a:avLst/>
              <a:gdLst>
                <a:gd name="T0" fmla="*/ 0 w 148"/>
                <a:gd name="T1" fmla="*/ 30 h 177"/>
                <a:gd name="T2" fmla="*/ 148 w 148"/>
                <a:gd name="T3" fmla="*/ 177 h 177"/>
                <a:gd name="T4" fmla="*/ 105 w 148"/>
                <a:gd name="T5" fmla="*/ 0 h 177"/>
                <a:gd name="T6" fmla="*/ 0 w 148"/>
                <a:gd name="T7" fmla="*/ 3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8" h="177">
                  <a:moveTo>
                    <a:pt x="0" y="30"/>
                  </a:moveTo>
                  <a:lnTo>
                    <a:pt x="148" y="177"/>
                  </a:lnTo>
                  <a:lnTo>
                    <a:pt x="105" y="0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5" name="Freeform 333">
              <a:extLst>
                <a:ext uri="{FF2B5EF4-FFF2-40B4-BE49-F238E27FC236}">
                  <a16:creationId xmlns:a16="http://schemas.microsoft.com/office/drawing/2014/main" id="{5F447DB2-B97C-4F5A-91C1-8B604B1E5729}"/>
                </a:ext>
              </a:extLst>
            </p:cNvPr>
            <p:cNvSpPr>
              <a:spLocks/>
            </p:cNvSpPr>
            <p:nvPr/>
          </p:nvSpPr>
          <p:spPr bwMode="auto">
            <a:xfrm>
              <a:off x="5653" y="915"/>
              <a:ext cx="96" cy="202"/>
            </a:xfrm>
            <a:custGeom>
              <a:avLst/>
              <a:gdLst>
                <a:gd name="T0" fmla="*/ 0 w 96"/>
                <a:gd name="T1" fmla="*/ 25 h 202"/>
                <a:gd name="T2" fmla="*/ 43 w 96"/>
                <a:gd name="T3" fmla="*/ 202 h 202"/>
                <a:gd name="T4" fmla="*/ 96 w 96"/>
                <a:gd name="T5" fmla="*/ 0 h 202"/>
                <a:gd name="T6" fmla="*/ 0 w 96"/>
                <a:gd name="T7" fmla="*/ 25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6" h="202">
                  <a:moveTo>
                    <a:pt x="0" y="25"/>
                  </a:moveTo>
                  <a:lnTo>
                    <a:pt x="43" y="202"/>
                  </a:lnTo>
                  <a:lnTo>
                    <a:pt x="96" y="0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6" name="Freeform 334">
              <a:extLst>
                <a:ext uri="{FF2B5EF4-FFF2-40B4-BE49-F238E27FC236}">
                  <a16:creationId xmlns:a16="http://schemas.microsoft.com/office/drawing/2014/main" id="{0CBD8DB7-C43B-4319-828A-4AE8F56300E9}"/>
                </a:ext>
              </a:extLst>
            </p:cNvPr>
            <p:cNvSpPr>
              <a:spLocks/>
            </p:cNvSpPr>
            <p:nvPr/>
          </p:nvSpPr>
          <p:spPr bwMode="auto">
            <a:xfrm>
              <a:off x="6179" y="1195"/>
              <a:ext cx="180" cy="104"/>
            </a:xfrm>
            <a:custGeom>
              <a:avLst/>
              <a:gdLst>
                <a:gd name="T0" fmla="*/ 0 w 180"/>
                <a:gd name="T1" fmla="*/ 104 h 104"/>
                <a:gd name="T2" fmla="*/ 180 w 180"/>
                <a:gd name="T3" fmla="*/ 0 h 104"/>
                <a:gd name="T4" fmla="*/ 0 w 180"/>
                <a:gd name="T5" fmla="*/ 0 h 104"/>
                <a:gd name="T6" fmla="*/ 0 w 180"/>
                <a:gd name="T7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0" h="104">
                  <a:moveTo>
                    <a:pt x="0" y="104"/>
                  </a:moveTo>
                  <a:lnTo>
                    <a:pt x="180" y="0"/>
                  </a:lnTo>
                  <a:lnTo>
                    <a:pt x="0" y="0"/>
                  </a:lnTo>
                  <a:lnTo>
                    <a:pt x="0" y="104"/>
                  </a:lnTo>
                  <a:close/>
                </a:path>
              </a:pathLst>
            </a:custGeom>
            <a:solidFill>
              <a:srgbClr val="CC2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7" name="Freeform 335">
              <a:extLst>
                <a:ext uri="{FF2B5EF4-FFF2-40B4-BE49-F238E27FC236}">
                  <a16:creationId xmlns:a16="http://schemas.microsoft.com/office/drawing/2014/main" id="{93C3B0CA-AA32-426A-9730-5DA543335A7F}"/>
                </a:ext>
              </a:extLst>
            </p:cNvPr>
            <p:cNvSpPr>
              <a:spLocks/>
            </p:cNvSpPr>
            <p:nvPr/>
          </p:nvSpPr>
          <p:spPr bwMode="auto">
            <a:xfrm>
              <a:off x="6179" y="1090"/>
              <a:ext cx="180" cy="105"/>
            </a:xfrm>
            <a:custGeom>
              <a:avLst/>
              <a:gdLst>
                <a:gd name="T0" fmla="*/ 0 w 180"/>
                <a:gd name="T1" fmla="*/ 105 h 105"/>
                <a:gd name="T2" fmla="*/ 180 w 180"/>
                <a:gd name="T3" fmla="*/ 105 h 105"/>
                <a:gd name="T4" fmla="*/ 0 w 180"/>
                <a:gd name="T5" fmla="*/ 0 h 105"/>
                <a:gd name="T6" fmla="*/ 0 w 180"/>
                <a:gd name="T7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0" h="105">
                  <a:moveTo>
                    <a:pt x="0" y="105"/>
                  </a:moveTo>
                  <a:lnTo>
                    <a:pt x="180" y="105"/>
                  </a:lnTo>
                  <a:lnTo>
                    <a:pt x="0" y="0"/>
                  </a:lnTo>
                  <a:lnTo>
                    <a:pt x="0" y="105"/>
                  </a:lnTo>
                  <a:close/>
                </a:path>
              </a:pathLst>
            </a:custGeom>
            <a:solidFill>
              <a:srgbClr val="FF4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8" name="Rectangle 336">
              <a:extLst>
                <a:ext uri="{FF2B5EF4-FFF2-40B4-BE49-F238E27FC236}">
                  <a16:creationId xmlns:a16="http://schemas.microsoft.com/office/drawing/2014/main" id="{14069FB5-F0FC-4F89-83C2-7821DF1A26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83" y="896"/>
              <a:ext cx="348" cy="863"/>
            </a:xfrm>
            <a:prstGeom prst="rect">
              <a:avLst/>
            </a:prstGeom>
            <a:solidFill>
              <a:srgbClr val="1271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9" name="Rectangle 337">
              <a:extLst>
                <a:ext uri="{FF2B5EF4-FFF2-40B4-BE49-F238E27FC236}">
                  <a16:creationId xmlns:a16="http://schemas.microsoft.com/office/drawing/2014/main" id="{7EA057AF-2D3B-4C28-B49B-7FA722940D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2" y="896"/>
              <a:ext cx="347" cy="863"/>
            </a:xfrm>
            <a:prstGeom prst="rect">
              <a:avLst/>
            </a:prstGeom>
            <a:solidFill>
              <a:srgbClr val="5BA6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0" name="Rectangle 338">
              <a:extLst>
                <a:ext uri="{FF2B5EF4-FFF2-40B4-BE49-F238E27FC236}">
                  <a16:creationId xmlns:a16="http://schemas.microsoft.com/office/drawing/2014/main" id="{F49076BB-6189-41C0-BAA7-9413F92F97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2" y="896"/>
              <a:ext cx="347" cy="8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1" name="Rectangle 339">
              <a:extLst>
                <a:ext uri="{FF2B5EF4-FFF2-40B4-BE49-F238E27FC236}">
                  <a16:creationId xmlns:a16="http://schemas.microsoft.com/office/drawing/2014/main" id="{F6B827CA-1B1F-4ABF-8814-A84945BF92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49" y="896"/>
              <a:ext cx="348" cy="863"/>
            </a:xfrm>
            <a:prstGeom prst="rect">
              <a:avLst/>
            </a:prstGeom>
            <a:solidFill>
              <a:srgbClr val="5BA6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2" name="Rectangle 340">
              <a:extLst>
                <a:ext uri="{FF2B5EF4-FFF2-40B4-BE49-F238E27FC236}">
                  <a16:creationId xmlns:a16="http://schemas.microsoft.com/office/drawing/2014/main" id="{C66E2162-93F7-4DCD-95CD-7AAB0A7327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32" y="926"/>
              <a:ext cx="636" cy="80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3" name="Rectangle 341">
              <a:extLst>
                <a:ext uri="{FF2B5EF4-FFF2-40B4-BE49-F238E27FC236}">
                  <a16:creationId xmlns:a16="http://schemas.microsoft.com/office/drawing/2014/main" id="{08C9D02E-A06B-4C66-A007-B30ADEFBFE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32" y="926"/>
              <a:ext cx="636" cy="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4" name="Rectangle 342">
              <a:extLst>
                <a:ext uri="{FF2B5EF4-FFF2-40B4-BE49-F238E27FC236}">
                  <a16:creationId xmlns:a16="http://schemas.microsoft.com/office/drawing/2014/main" id="{6572640D-A6DD-4527-AB31-2AC5AE8984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49" y="926"/>
              <a:ext cx="319" cy="803"/>
            </a:xfrm>
            <a:prstGeom prst="rect">
              <a:avLst/>
            </a:pr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5" name="Freeform 343">
              <a:extLst>
                <a:ext uri="{FF2B5EF4-FFF2-40B4-BE49-F238E27FC236}">
                  <a16:creationId xmlns:a16="http://schemas.microsoft.com/office/drawing/2014/main" id="{E44B0026-F3B5-480E-BB01-45DE8E79388F}"/>
                </a:ext>
              </a:extLst>
            </p:cNvPr>
            <p:cNvSpPr>
              <a:spLocks/>
            </p:cNvSpPr>
            <p:nvPr/>
          </p:nvSpPr>
          <p:spPr bwMode="auto">
            <a:xfrm>
              <a:off x="4644" y="1117"/>
              <a:ext cx="237" cy="50"/>
            </a:xfrm>
            <a:custGeom>
              <a:avLst/>
              <a:gdLst>
                <a:gd name="T0" fmla="*/ 237 w 237"/>
                <a:gd name="T1" fmla="*/ 50 h 50"/>
                <a:gd name="T2" fmla="*/ 226 w 237"/>
                <a:gd name="T3" fmla="*/ 50 h 50"/>
                <a:gd name="T4" fmla="*/ 226 w 237"/>
                <a:gd name="T5" fmla="*/ 18 h 50"/>
                <a:gd name="T6" fmla="*/ 0 w 237"/>
                <a:gd name="T7" fmla="*/ 18 h 50"/>
                <a:gd name="T8" fmla="*/ 0 w 237"/>
                <a:gd name="T9" fmla="*/ 0 h 50"/>
                <a:gd name="T10" fmla="*/ 11 w 237"/>
                <a:gd name="T11" fmla="*/ 0 h 50"/>
                <a:gd name="T12" fmla="*/ 11 w 237"/>
                <a:gd name="T13" fmla="*/ 7 h 50"/>
                <a:gd name="T14" fmla="*/ 237 w 237"/>
                <a:gd name="T15" fmla="*/ 7 h 50"/>
                <a:gd name="T16" fmla="*/ 237 w 237"/>
                <a:gd name="T1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7" h="50">
                  <a:moveTo>
                    <a:pt x="237" y="50"/>
                  </a:moveTo>
                  <a:lnTo>
                    <a:pt x="226" y="50"/>
                  </a:lnTo>
                  <a:lnTo>
                    <a:pt x="226" y="18"/>
                  </a:lnTo>
                  <a:lnTo>
                    <a:pt x="0" y="18"/>
                  </a:lnTo>
                  <a:lnTo>
                    <a:pt x="0" y="0"/>
                  </a:lnTo>
                  <a:lnTo>
                    <a:pt x="11" y="0"/>
                  </a:lnTo>
                  <a:lnTo>
                    <a:pt x="11" y="7"/>
                  </a:lnTo>
                  <a:lnTo>
                    <a:pt x="237" y="7"/>
                  </a:lnTo>
                  <a:lnTo>
                    <a:pt x="237" y="50"/>
                  </a:lnTo>
                  <a:close/>
                </a:path>
              </a:pathLst>
            </a:custGeom>
            <a:solidFill>
              <a:srgbClr val="0250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6" name="Freeform 344">
              <a:extLst>
                <a:ext uri="{FF2B5EF4-FFF2-40B4-BE49-F238E27FC236}">
                  <a16:creationId xmlns:a16="http://schemas.microsoft.com/office/drawing/2014/main" id="{6AD2D408-DA62-440B-92DD-89984816073F}"/>
                </a:ext>
              </a:extLst>
            </p:cNvPr>
            <p:cNvSpPr>
              <a:spLocks/>
            </p:cNvSpPr>
            <p:nvPr/>
          </p:nvSpPr>
          <p:spPr bwMode="auto">
            <a:xfrm>
              <a:off x="4419" y="1056"/>
              <a:ext cx="236" cy="111"/>
            </a:xfrm>
            <a:custGeom>
              <a:avLst/>
              <a:gdLst>
                <a:gd name="T0" fmla="*/ 10 w 236"/>
                <a:gd name="T1" fmla="*/ 111 h 111"/>
                <a:gd name="T2" fmla="*/ 0 w 236"/>
                <a:gd name="T3" fmla="*/ 111 h 111"/>
                <a:gd name="T4" fmla="*/ 0 w 236"/>
                <a:gd name="T5" fmla="*/ 68 h 111"/>
                <a:gd name="T6" fmla="*/ 225 w 236"/>
                <a:gd name="T7" fmla="*/ 68 h 111"/>
                <a:gd name="T8" fmla="*/ 225 w 236"/>
                <a:gd name="T9" fmla="*/ 0 h 111"/>
                <a:gd name="T10" fmla="*/ 236 w 236"/>
                <a:gd name="T11" fmla="*/ 0 h 111"/>
                <a:gd name="T12" fmla="*/ 236 w 236"/>
                <a:gd name="T13" fmla="*/ 79 h 111"/>
                <a:gd name="T14" fmla="*/ 10 w 236"/>
                <a:gd name="T15" fmla="*/ 79 h 111"/>
                <a:gd name="T16" fmla="*/ 10 w 236"/>
                <a:gd name="T17" fmla="*/ 11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6" h="111">
                  <a:moveTo>
                    <a:pt x="10" y="111"/>
                  </a:moveTo>
                  <a:lnTo>
                    <a:pt x="0" y="111"/>
                  </a:lnTo>
                  <a:lnTo>
                    <a:pt x="0" y="68"/>
                  </a:lnTo>
                  <a:lnTo>
                    <a:pt x="225" y="68"/>
                  </a:lnTo>
                  <a:lnTo>
                    <a:pt x="225" y="0"/>
                  </a:lnTo>
                  <a:lnTo>
                    <a:pt x="236" y="0"/>
                  </a:lnTo>
                  <a:lnTo>
                    <a:pt x="236" y="79"/>
                  </a:lnTo>
                  <a:lnTo>
                    <a:pt x="10" y="79"/>
                  </a:lnTo>
                  <a:lnTo>
                    <a:pt x="10" y="111"/>
                  </a:lnTo>
                  <a:close/>
                </a:path>
              </a:pathLst>
            </a:custGeom>
            <a:solidFill>
              <a:srgbClr val="0250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7" name="Rectangle 345">
              <a:extLst>
                <a:ext uri="{FF2B5EF4-FFF2-40B4-BE49-F238E27FC236}">
                  <a16:creationId xmlns:a16="http://schemas.microsoft.com/office/drawing/2014/main" id="{86E93595-4F54-4623-9689-5725F1CDFA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44" y="1130"/>
              <a:ext cx="11" cy="40"/>
            </a:xfrm>
            <a:prstGeom prst="rect">
              <a:avLst/>
            </a:prstGeom>
            <a:solidFill>
              <a:srgbClr val="0250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8" name="Rectangle 346">
              <a:extLst>
                <a:ext uri="{FF2B5EF4-FFF2-40B4-BE49-F238E27FC236}">
                  <a16:creationId xmlns:a16="http://schemas.microsoft.com/office/drawing/2014/main" id="{236BBCBE-90E5-47B5-819F-8622DE3D40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57" y="1130"/>
              <a:ext cx="11" cy="40"/>
            </a:xfrm>
            <a:prstGeom prst="rect">
              <a:avLst/>
            </a:prstGeom>
            <a:solidFill>
              <a:srgbClr val="0250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9" name="Rectangle 347">
              <a:extLst>
                <a:ext uri="{FF2B5EF4-FFF2-40B4-BE49-F238E27FC236}">
                  <a16:creationId xmlns:a16="http://schemas.microsoft.com/office/drawing/2014/main" id="{26033AB3-B62F-42E8-9CDC-B0091E8C91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31" y="1131"/>
              <a:ext cx="11" cy="37"/>
            </a:xfrm>
            <a:prstGeom prst="rect">
              <a:avLst/>
            </a:prstGeom>
            <a:solidFill>
              <a:srgbClr val="0250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0" name="Freeform 348">
              <a:extLst>
                <a:ext uri="{FF2B5EF4-FFF2-40B4-BE49-F238E27FC236}">
                  <a16:creationId xmlns:a16="http://schemas.microsoft.com/office/drawing/2014/main" id="{0A6A1E83-9666-4B71-A5CC-0F214196A08E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1" y="1188"/>
              <a:ext cx="11" cy="191"/>
            </a:xfrm>
            <a:custGeom>
              <a:avLst/>
              <a:gdLst>
                <a:gd name="T0" fmla="*/ 12 w 24"/>
                <a:gd name="T1" fmla="*/ 413 h 413"/>
                <a:gd name="T2" fmla="*/ 0 w 24"/>
                <a:gd name="T3" fmla="*/ 402 h 413"/>
                <a:gd name="T4" fmla="*/ 0 w 24"/>
                <a:gd name="T5" fmla="*/ 12 h 413"/>
                <a:gd name="T6" fmla="*/ 12 w 24"/>
                <a:gd name="T7" fmla="*/ 0 h 413"/>
                <a:gd name="T8" fmla="*/ 24 w 24"/>
                <a:gd name="T9" fmla="*/ 12 h 413"/>
                <a:gd name="T10" fmla="*/ 24 w 24"/>
                <a:gd name="T11" fmla="*/ 402 h 413"/>
                <a:gd name="T12" fmla="*/ 12 w 24"/>
                <a:gd name="T13" fmla="*/ 413 h 4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413">
                  <a:moveTo>
                    <a:pt x="12" y="413"/>
                  </a:moveTo>
                  <a:cubicBezTo>
                    <a:pt x="6" y="413"/>
                    <a:pt x="0" y="408"/>
                    <a:pt x="0" y="40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19" y="0"/>
                    <a:pt x="24" y="5"/>
                    <a:pt x="24" y="12"/>
                  </a:cubicBezTo>
                  <a:cubicBezTo>
                    <a:pt x="24" y="402"/>
                    <a:pt x="24" y="402"/>
                    <a:pt x="24" y="402"/>
                  </a:cubicBezTo>
                  <a:cubicBezTo>
                    <a:pt x="24" y="408"/>
                    <a:pt x="19" y="413"/>
                    <a:pt x="12" y="413"/>
                  </a:cubicBezTo>
                </a:path>
              </a:pathLst>
            </a:custGeom>
            <a:solidFill>
              <a:srgbClr val="0250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1" name="Rectangle 349">
              <a:extLst>
                <a:ext uri="{FF2B5EF4-FFF2-40B4-BE49-F238E27FC236}">
                  <a16:creationId xmlns:a16="http://schemas.microsoft.com/office/drawing/2014/main" id="{01C37689-6D19-4EB9-A52B-71F622F9F0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97" y="1261"/>
              <a:ext cx="41" cy="11"/>
            </a:xfrm>
            <a:prstGeom prst="rect">
              <a:avLst/>
            </a:prstGeom>
            <a:solidFill>
              <a:srgbClr val="0250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2" name="Rectangle 350">
              <a:extLst>
                <a:ext uri="{FF2B5EF4-FFF2-40B4-BE49-F238E27FC236}">
                  <a16:creationId xmlns:a16="http://schemas.microsoft.com/office/drawing/2014/main" id="{73245915-B4AC-43E4-964C-56B82D5D92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97" y="1315"/>
              <a:ext cx="41" cy="11"/>
            </a:xfrm>
            <a:prstGeom prst="rect">
              <a:avLst/>
            </a:prstGeom>
            <a:solidFill>
              <a:srgbClr val="0250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3" name="Rectangle 351">
              <a:extLst>
                <a:ext uri="{FF2B5EF4-FFF2-40B4-BE49-F238E27FC236}">
                  <a16:creationId xmlns:a16="http://schemas.microsoft.com/office/drawing/2014/main" id="{CB6D22ED-1312-4EE1-8CEB-D1023CF442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97" y="1315"/>
              <a:ext cx="41" cy="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4" name="Freeform 352">
              <a:extLst>
                <a:ext uri="{FF2B5EF4-FFF2-40B4-BE49-F238E27FC236}">
                  <a16:creationId xmlns:a16="http://schemas.microsoft.com/office/drawing/2014/main" id="{6BDBD945-FE4E-4924-826B-CF73BFBFB6BA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1" y="1369"/>
              <a:ext cx="52" cy="10"/>
            </a:xfrm>
            <a:custGeom>
              <a:avLst/>
              <a:gdLst>
                <a:gd name="T0" fmla="*/ 100 w 112"/>
                <a:gd name="T1" fmla="*/ 23 h 23"/>
                <a:gd name="T2" fmla="*/ 12 w 112"/>
                <a:gd name="T3" fmla="*/ 23 h 23"/>
                <a:gd name="T4" fmla="*/ 0 w 112"/>
                <a:gd name="T5" fmla="*/ 12 h 23"/>
                <a:gd name="T6" fmla="*/ 12 w 112"/>
                <a:gd name="T7" fmla="*/ 0 h 23"/>
                <a:gd name="T8" fmla="*/ 100 w 112"/>
                <a:gd name="T9" fmla="*/ 0 h 23"/>
                <a:gd name="T10" fmla="*/ 112 w 112"/>
                <a:gd name="T11" fmla="*/ 12 h 23"/>
                <a:gd name="T12" fmla="*/ 100 w 112"/>
                <a:gd name="T13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2" h="23">
                  <a:moveTo>
                    <a:pt x="100" y="23"/>
                  </a:moveTo>
                  <a:cubicBezTo>
                    <a:pt x="12" y="23"/>
                    <a:pt x="12" y="23"/>
                    <a:pt x="12" y="23"/>
                  </a:cubicBezTo>
                  <a:cubicBezTo>
                    <a:pt x="6" y="23"/>
                    <a:pt x="0" y="18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106" y="0"/>
                    <a:pt x="112" y="5"/>
                    <a:pt x="112" y="12"/>
                  </a:cubicBezTo>
                  <a:cubicBezTo>
                    <a:pt x="112" y="18"/>
                    <a:pt x="106" y="23"/>
                    <a:pt x="100" y="23"/>
                  </a:cubicBezTo>
                </a:path>
              </a:pathLst>
            </a:custGeom>
            <a:solidFill>
              <a:srgbClr val="0250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5" name="Rectangle 353">
              <a:extLst>
                <a:ext uri="{FF2B5EF4-FFF2-40B4-BE49-F238E27FC236}">
                  <a16:creationId xmlns:a16="http://schemas.microsoft.com/office/drawing/2014/main" id="{EFC8B007-4989-4868-A8AA-DA92CBD90F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7" y="1305"/>
              <a:ext cx="60" cy="30"/>
            </a:xfrm>
            <a:prstGeom prst="rect">
              <a:avLst/>
            </a:prstGeom>
            <a:solidFill>
              <a:srgbClr val="FFC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6" name="Rectangle 354">
              <a:extLst>
                <a:ext uri="{FF2B5EF4-FFF2-40B4-BE49-F238E27FC236}">
                  <a16:creationId xmlns:a16="http://schemas.microsoft.com/office/drawing/2014/main" id="{D3768A1B-2A2E-4A3B-A18A-577C4AD32A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7" y="1305"/>
              <a:ext cx="60" cy="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7" name="Rectangle 355">
              <a:extLst>
                <a:ext uri="{FF2B5EF4-FFF2-40B4-BE49-F238E27FC236}">
                  <a16:creationId xmlns:a16="http://schemas.microsoft.com/office/drawing/2014/main" id="{99403C89-AC02-42F9-9B59-B8F1300D32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7" y="1359"/>
              <a:ext cx="60" cy="31"/>
            </a:xfrm>
            <a:prstGeom prst="rect">
              <a:avLst/>
            </a:prstGeom>
            <a:solidFill>
              <a:srgbClr val="62C3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8" name="Rectangle 356">
              <a:extLst>
                <a:ext uri="{FF2B5EF4-FFF2-40B4-BE49-F238E27FC236}">
                  <a16:creationId xmlns:a16="http://schemas.microsoft.com/office/drawing/2014/main" id="{11348DAF-82FF-4820-BCED-F4CE1C9DEA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7" y="1359"/>
              <a:ext cx="60" cy="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9" name="Freeform 357">
              <a:extLst>
                <a:ext uri="{FF2B5EF4-FFF2-40B4-BE49-F238E27FC236}">
                  <a16:creationId xmlns:a16="http://schemas.microsoft.com/office/drawing/2014/main" id="{F21D53F3-3811-4A59-A69D-8A8882578C81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0" y="1188"/>
              <a:ext cx="11" cy="191"/>
            </a:xfrm>
            <a:custGeom>
              <a:avLst/>
              <a:gdLst>
                <a:gd name="T0" fmla="*/ 11 w 23"/>
                <a:gd name="T1" fmla="*/ 413 h 413"/>
                <a:gd name="T2" fmla="*/ 0 w 23"/>
                <a:gd name="T3" fmla="*/ 402 h 413"/>
                <a:gd name="T4" fmla="*/ 0 w 23"/>
                <a:gd name="T5" fmla="*/ 12 h 413"/>
                <a:gd name="T6" fmla="*/ 11 w 23"/>
                <a:gd name="T7" fmla="*/ 0 h 413"/>
                <a:gd name="T8" fmla="*/ 23 w 23"/>
                <a:gd name="T9" fmla="*/ 12 h 413"/>
                <a:gd name="T10" fmla="*/ 23 w 23"/>
                <a:gd name="T11" fmla="*/ 402 h 413"/>
                <a:gd name="T12" fmla="*/ 11 w 23"/>
                <a:gd name="T13" fmla="*/ 413 h 4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413">
                  <a:moveTo>
                    <a:pt x="11" y="413"/>
                  </a:moveTo>
                  <a:cubicBezTo>
                    <a:pt x="5" y="413"/>
                    <a:pt x="0" y="408"/>
                    <a:pt x="0" y="40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402"/>
                    <a:pt x="23" y="402"/>
                    <a:pt x="23" y="402"/>
                  </a:cubicBezTo>
                  <a:cubicBezTo>
                    <a:pt x="23" y="408"/>
                    <a:pt x="18" y="413"/>
                    <a:pt x="11" y="413"/>
                  </a:cubicBezTo>
                  <a:close/>
                </a:path>
              </a:pathLst>
            </a:custGeom>
            <a:solidFill>
              <a:srgbClr val="0250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0" name="Rectangle 358">
              <a:extLst>
                <a:ext uri="{FF2B5EF4-FFF2-40B4-BE49-F238E27FC236}">
                  <a16:creationId xmlns:a16="http://schemas.microsoft.com/office/drawing/2014/main" id="{98B079F1-AD96-4334-BC62-56B6ACC15F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35" y="1261"/>
              <a:ext cx="41" cy="11"/>
            </a:xfrm>
            <a:prstGeom prst="rect">
              <a:avLst/>
            </a:prstGeom>
            <a:solidFill>
              <a:srgbClr val="0250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1" name="Rectangle 359">
              <a:extLst>
                <a:ext uri="{FF2B5EF4-FFF2-40B4-BE49-F238E27FC236}">
                  <a16:creationId xmlns:a16="http://schemas.microsoft.com/office/drawing/2014/main" id="{3437FC8A-BC10-4D27-A2CE-363239A294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35" y="1315"/>
              <a:ext cx="41" cy="11"/>
            </a:xfrm>
            <a:prstGeom prst="rect">
              <a:avLst/>
            </a:prstGeom>
            <a:solidFill>
              <a:srgbClr val="0250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2" name="Freeform 360">
              <a:extLst>
                <a:ext uri="{FF2B5EF4-FFF2-40B4-BE49-F238E27FC236}">
                  <a16:creationId xmlns:a16="http://schemas.microsoft.com/office/drawing/2014/main" id="{A6DAF136-59C8-4A41-9203-B45828D9CCD5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0" y="1369"/>
              <a:ext cx="51" cy="10"/>
            </a:xfrm>
            <a:custGeom>
              <a:avLst/>
              <a:gdLst>
                <a:gd name="T0" fmla="*/ 99 w 111"/>
                <a:gd name="T1" fmla="*/ 23 h 23"/>
                <a:gd name="T2" fmla="*/ 11 w 111"/>
                <a:gd name="T3" fmla="*/ 23 h 23"/>
                <a:gd name="T4" fmla="*/ 0 w 111"/>
                <a:gd name="T5" fmla="*/ 12 h 23"/>
                <a:gd name="T6" fmla="*/ 11 w 111"/>
                <a:gd name="T7" fmla="*/ 0 h 23"/>
                <a:gd name="T8" fmla="*/ 99 w 111"/>
                <a:gd name="T9" fmla="*/ 0 h 23"/>
                <a:gd name="T10" fmla="*/ 111 w 111"/>
                <a:gd name="T11" fmla="*/ 12 h 23"/>
                <a:gd name="T12" fmla="*/ 99 w 111"/>
                <a:gd name="T13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1" h="23">
                  <a:moveTo>
                    <a:pt x="99" y="23"/>
                  </a:moveTo>
                  <a:cubicBezTo>
                    <a:pt x="11" y="23"/>
                    <a:pt x="11" y="23"/>
                    <a:pt x="11" y="23"/>
                  </a:cubicBez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99" y="0"/>
                    <a:pt x="99" y="0"/>
                    <a:pt x="99" y="0"/>
                  </a:cubicBezTo>
                  <a:cubicBezTo>
                    <a:pt x="105" y="0"/>
                    <a:pt x="111" y="5"/>
                    <a:pt x="111" y="12"/>
                  </a:cubicBezTo>
                  <a:cubicBezTo>
                    <a:pt x="111" y="18"/>
                    <a:pt x="105" y="23"/>
                    <a:pt x="99" y="23"/>
                  </a:cubicBezTo>
                  <a:close/>
                </a:path>
              </a:pathLst>
            </a:custGeom>
            <a:solidFill>
              <a:srgbClr val="0250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3" name="Rectangle 361">
              <a:extLst>
                <a:ext uri="{FF2B5EF4-FFF2-40B4-BE49-F238E27FC236}">
                  <a16:creationId xmlns:a16="http://schemas.microsoft.com/office/drawing/2014/main" id="{FA2DD389-F553-45C7-AE78-2C28661D95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55" y="1359"/>
              <a:ext cx="60" cy="31"/>
            </a:xfrm>
            <a:prstGeom prst="rect">
              <a:avLst/>
            </a:prstGeom>
            <a:solidFill>
              <a:srgbClr val="FF4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4" name="Freeform 362">
              <a:extLst>
                <a:ext uri="{FF2B5EF4-FFF2-40B4-BE49-F238E27FC236}">
                  <a16:creationId xmlns:a16="http://schemas.microsoft.com/office/drawing/2014/main" id="{996A650D-224F-436D-8259-5225C6BB0984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1" y="1188"/>
              <a:ext cx="11" cy="217"/>
            </a:xfrm>
            <a:custGeom>
              <a:avLst/>
              <a:gdLst>
                <a:gd name="T0" fmla="*/ 11 w 23"/>
                <a:gd name="T1" fmla="*/ 468 h 468"/>
                <a:gd name="T2" fmla="*/ 0 w 23"/>
                <a:gd name="T3" fmla="*/ 456 h 468"/>
                <a:gd name="T4" fmla="*/ 0 w 23"/>
                <a:gd name="T5" fmla="*/ 12 h 468"/>
                <a:gd name="T6" fmla="*/ 11 w 23"/>
                <a:gd name="T7" fmla="*/ 0 h 468"/>
                <a:gd name="T8" fmla="*/ 23 w 23"/>
                <a:gd name="T9" fmla="*/ 12 h 468"/>
                <a:gd name="T10" fmla="*/ 23 w 23"/>
                <a:gd name="T11" fmla="*/ 456 h 468"/>
                <a:gd name="T12" fmla="*/ 11 w 23"/>
                <a:gd name="T13" fmla="*/ 468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468">
                  <a:moveTo>
                    <a:pt x="11" y="468"/>
                  </a:moveTo>
                  <a:cubicBezTo>
                    <a:pt x="5" y="468"/>
                    <a:pt x="0" y="463"/>
                    <a:pt x="0" y="456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456"/>
                    <a:pt x="23" y="456"/>
                    <a:pt x="23" y="456"/>
                  </a:cubicBezTo>
                  <a:cubicBezTo>
                    <a:pt x="23" y="463"/>
                    <a:pt x="18" y="468"/>
                    <a:pt x="11" y="468"/>
                  </a:cubicBezTo>
                  <a:close/>
                </a:path>
              </a:pathLst>
            </a:custGeom>
            <a:solidFill>
              <a:srgbClr val="0250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5" name="Rectangle 363">
              <a:extLst>
                <a:ext uri="{FF2B5EF4-FFF2-40B4-BE49-F238E27FC236}">
                  <a16:creationId xmlns:a16="http://schemas.microsoft.com/office/drawing/2014/main" id="{0EF4FD00-44D8-4A46-A65D-723879DA78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46" y="1234"/>
              <a:ext cx="41" cy="11"/>
            </a:xfrm>
            <a:prstGeom prst="rect">
              <a:avLst/>
            </a:prstGeom>
            <a:solidFill>
              <a:srgbClr val="0250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6" name="Freeform 364">
              <a:extLst>
                <a:ext uri="{FF2B5EF4-FFF2-40B4-BE49-F238E27FC236}">
                  <a16:creationId xmlns:a16="http://schemas.microsoft.com/office/drawing/2014/main" id="{83E4208C-E73C-48A8-A7D5-046F14BF1EDE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1" y="1341"/>
              <a:ext cx="52" cy="11"/>
            </a:xfrm>
            <a:custGeom>
              <a:avLst/>
              <a:gdLst>
                <a:gd name="T0" fmla="*/ 99 w 111"/>
                <a:gd name="T1" fmla="*/ 23 h 23"/>
                <a:gd name="T2" fmla="*/ 11 w 111"/>
                <a:gd name="T3" fmla="*/ 23 h 23"/>
                <a:gd name="T4" fmla="*/ 0 w 111"/>
                <a:gd name="T5" fmla="*/ 11 h 23"/>
                <a:gd name="T6" fmla="*/ 11 w 111"/>
                <a:gd name="T7" fmla="*/ 0 h 23"/>
                <a:gd name="T8" fmla="*/ 99 w 111"/>
                <a:gd name="T9" fmla="*/ 0 h 23"/>
                <a:gd name="T10" fmla="*/ 111 w 111"/>
                <a:gd name="T11" fmla="*/ 11 h 23"/>
                <a:gd name="T12" fmla="*/ 99 w 111"/>
                <a:gd name="T13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1" h="23">
                  <a:moveTo>
                    <a:pt x="99" y="23"/>
                  </a:moveTo>
                  <a:cubicBezTo>
                    <a:pt x="11" y="23"/>
                    <a:pt x="11" y="23"/>
                    <a:pt x="11" y="23"/>
                  </a:cubicBezTo>
                  <a:cubicBezTo>
                    <a:pt x="5" y="23"/>
                    <a:pt x="0" y="18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99" y="0"/>
                    <a:pt x="99" y="0"/>
                    <a:pt x="99" y="0"/>
                  </a:cubicBezTo>
                  <a:cubicBezTo>
                    <a:pt x="105" y="0"/>
                    <a:pt x="111" y="5"/>
                    <a:pt x="111" y="11"/>
                  </a:cubicBezTo>
                  <a:cubicBezTo>
                    <a:pt x="111" y="18"/>
                    <a:pt x="105" y="23"/>
                    <a:pt x="99" y="23"/>
                  </a:cubicBezTo>
                  <a:close/>
                </a:path>
              </a:pathLst>
            </a:custGeom>
            <a:solidFill>
              <a:srgbClr val="0250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7" name="Rectangle 365">
              <a:extLst>
                <a:ext uri="{FF2B5EF4-FFF2-40B4-BE49-F238E27FC236}">
                  <a16:creationId xmlns:a16="http://schemas.microsoft.com/office/drawing/2014/main" id="{F89F4B7C-99A3-4BF0-801F-357054C620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66" y="1331"/>
              <a:ext cx="61" cy="30"/>
            </a:xfrm>
            <a:prstGeom prst="rect">
              <a:avLst/>
            </a:prstGeom>
            <a:solidFill>
              <a:srgbClr val="FF4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8" name="Freeform 366">
              <a:extLst>
                <a:ext uri="{FF2B5EF4-FFF2-40B4-BE49-F238E27FC236}">
                  <a16:creationId xmlns:a16="http://schemas.microsoft.com/office/drawing/2014/main" id="{711FB24B-944F-43DD-B703-645559FEC9A2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1" y="1394"/>
              <a:ext cx="52" cy="11"/>
            </a:xfrm>
            <a:custGeom>
              <a:avLst/>
              <a:gdLst>
                <a:gd name="T0" fmla="*/ 99 w 111"/>
                <a:gd name="T1" fmla="*/ 23 h 23"/>
                <a:gd name="T2" fmla="*/ 11 w 111"/>
                <a:gd name="T3" fmla="*/ 23 h 23"/>
                <a:gd name="T4" fmla="*/ 0 w 111"/>
                <a:gd name="T5" fmla="*/ 11 h 23"/>
                <a:gd name="T6" fmla="*/ 11 w 111"/>
                <a:gd name="T7" fmla="*/ 0 h 23"/>
                <a:gd name="T8" fmla="*/ 99 w 111"/>
                <a:gd name="T9" fmla="*/ 0 h 23"/>
                <a:gd name="T10" fmla="*/ 111 w 111"/>
                <a:gd name="T11" fmla="*/ 11 h 23"/>
                <a:gd name="T12" fmla="*/ 99 w 111"/>
                <a:gd name="T13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1" h="23">
                  <a:moveTo>
                    <a:pt x="99" y="23"/>
                  </a:moveTo>
                  <a:cubicBezTo>
                    <a:pt x="11" y="23"/>
                    <a:pt x="11" y="23"/>
                    <a:pt x="11" y="23"/>
                  </a:cubicBezTo>
                  <a:cubicBezTo>
                    <a:pt x="5" y="23"/>
                    <a:pt x="0" y="18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99" y="0"/>
                    <a:pt x="99" y="0"/>
                    <a:pt x="99" y="0"/>
                  </a:cubicBezTo>
                  <a:cubicBezTo>
                    <a:pt x="105" y="0"/>
                    <a:pt x="111" y="5"/>
                    <a:pt x="111" y="11"/>
                  </a:cubicBezTo>
                  <a:cubicBezTo>
                    <a:pt x="111" y="18"/>
                    <a:pt x="105" y="23"/>
                    <a:pt x="99" y="23"/>
                  </a:cubicBezTo>
                  <a:close/>
                </a:path>
              </a:pathLst>
            </a:custGeom>
            <a:solidFill>
              <a:srgbClr val="0250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9" name="Rectangle 367">
              <a:extLst>
                <a:ext uri="{FF2B5EF4-FFF2-40B4-BE49-F238E27FC236}">
                  <a16:creationId xmlns:a16="http://schemas.microsoft.com/office/drawing/2014/main" id="{509513AB-838C-454E-A61F-03E3D1C4DE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66" y="1384"/>
              <a:ext cx="61" cy="31"/>
            </a:xfrm>
            <a:prstGeom prst="rect">
              <a:avLst/>
            </a:prstGeom>
            <a:solidFill>
              <a:srgbClr val="FF4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0" name="Freeform 368">
              <a:extLst>
                <a:ext uri="{FF2B5EF4-FFF2-40B4-BE49-F238E27FC236}">
                  <a16:creationId xmlns:a16="http://schemas.microsoft.com/office/drawing/2014/main" id="{2270DAE2-9DAF-447F-8F12-62522B2CA99C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4" y="1188"/>
              <a:ext cx="10" cy="138"/>
            </a:xfrm>
            <a:custGeom>
              <a:avLst/>
              <a:gdLst>
                <a:gd name="T0" fmla="*/ 12 w 23"/>
                <a:gd name="T1" fmla="*/ 297 h 297"/>
                <a:gd name="T2" fmla="*/ 0 w 23"/>
                <a:gd name="T3" fmla="*/ 285 h 297"/>
                <a:gd name="T4" fmla="*/ 0 w 23"/>
                <a:gd name="T5" fmla="*/ 12 h 297"/>
                <a:gd name="T6" fmla="*/ 12 w 23"/>
                <a:gd name="T7" fmla="*/ 0 h 297"/>
                <a:gd name="T8" fmla="*/ 23 w 23"/>
                <a:gd name="T9" fmla="*/ 12 h 297"/>
                <a:gd name="T10" fmla="*/ 23 w 23"/>
                <a:gd name="T11" fmla="*/ 285 h 297"/>
                <a:gd name="T12" fmla="*/ 12 w 23"/>
                <a:gd name="T13" fmla="*/ 297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297">
                  <a:moveTo>
                    <a:pt x="12" y="297"/>
                  </a:moveTo>
                  <a:cubicBezTo>
                    <a:pt x="5" y="297"/>
                    <a:pt x="0" y="292"/>
                    <a:pt x="0" y="285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285"/>
                    <a:pt x="23" y="285"/>
                    <a:pt x="23" y="285"/>
                  </a:cubicBezTo>
                  <a:cubicBezTo>
                    <a:pt x="23" y="292"/>
                    <a:pt x="18" y="297"/>
                    <a:pt x="12" y="297"/>
                  </a:cubicBezTo>
                  <a:close/>
                </a:path>
              </a:pathLst>
            </a:custGeom>
            <a:solidFill>
              <a:srgbClr val="0250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1" name="Rectangle 369">
              <a:extLst>
                <a:ext uri="{FF2B5EF4-FFF2-40B4-BE49-F238E27FC236}">
                  <a16:creationId xmlns:a16="http://schemas.microsoft.com/office/drawing/2014/main" id="{22EB29FF-948D-43CA-BDF2-F74FB8D9DB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09" y="1261"/>
              <a:ext cx="40" cy="11"/>
            </a:xfrm>
            <a:prstGeom prst="rect">
              <a:avLst/>
            </a:prstGeom>
            <a:solidFill>
              <a:srgbClr val="0250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2" name="Rectangle 370">
              <a:extLst>
                <a:ext uri="{FF2B5EF4-FFF2-40B4-BE49-F238E27FC236}">
                  <a16:creationId xmlns:a16="http://schemas.microsoft.com/office/drawing/2014/main" id="{60C0CF57-F598-4E80-92E0-40766E18B6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09" y="1315"/>
              <a:ext cx="40" cy="11"/>
            </a:xfrm>
            <a:prstGeom prst="rect">
              <a:avLst/>
            </a:prstGeom>
            <a:solidFill>
              <a:srgbClr val="0250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3" name="Freeform 371">
              <a:extLst>
                <a:ext uri="{FF2B5EF4-FFF2-40B4-BE49-F238E27FC236}">
                  <a16:creationId xmlns:a16="http://schemas.microsoft.com/office/drawing/2014/main" id="{04B9FCAC-B490-419F-A122-916F4B696D1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91" y="1167"/>
              <a:ext cx="91" cy="43"/>
            </a:xfrm>
            <a:custGeom>
              <a:avLst/>
              <a:gdLst>
                <a:gd name="T0" fmla="*/ 197 w 197"/>
                <a:gd name="T1" fmla="*/ 46 h 92"/>
                <a:gd name="T2" fmla="*/ 151 w 197"/>
                <a:gd name="T3" fmla="*/ 92 h 92"/>
                <a:gd name="T4" fmla="*/ 45 w 197"/>
                <a:gd name="T5" fmla="*/ 92 h 92"/>
                <a:gd name="T6" fmla="*/ 0 w 197"/>
                <a:gd name="T7" fmla="*/ 46 h 92"/>
                <a:gd name="T8" fmla="*/ 45 w 197"/>
                <a:gd name="T9" fmla="*/ 0 h 92"/>
                <a:gd name="T10" fmla="*/ 151 w 197"/>
                <a:gd name="T11" fmla="*/ 0 h 92"/>
                <a:gd name="T12" fmla="*/ 197 w 197"/>
                <a:gd name="T13" fmla="*/ 46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7" h="92">
                  <a:moveTo>
                    <a:pt x="197" y="46"/>
                  </a:moveTo>
                  <a:cubicBezTo>
                    <a:pt x="197" y="71"/>
                    <a:pt x="176" y="92"/>
                    <a:pt x="151" y="92"/>
                  </a:cubicBezTo>
                  <a:cubicBezTo>
                    <a:pt x="45" y="92"/>
                    <a:pt x="45" y="92"/>
                    <a:pt x="45" y="92"/>
                  </a:cubicBezTo>
                  <a:cubicBezTo>
                    <a:pt x="20" y="92"/>
                    <a:pt x="0" y="71"/>
                    <a:pt x="0" y="46"/>
                  </a:cubicBezTo>
                  <a:cubicBezTo>
                    <a:pt x="0" y="21"/>
                    <a:pt x="20" y="0"/>
                    <a:pt x="45" y="0"/>
                  </a:cubicBezTo>
                  <a:cubicBezTo>
                    <a:pt x="151" y="0"/>
                    <a:pt x="151" y="0"/>
                    <a:pt x="151" y="0"/>
                  </a:cubicBezTo>
                  <a:cubicBezTo>
                    <a:pt x="176" y="0"/>
                    <a:pt x="197" y="21"/>
                    <a:pt x="197" y="46"/>
                  </a:cubicBezTo>
                  <a:close/>
                </a:path>
              </a:pathLst>
            </a:custGeom>
            <a:solidFill>
              <a:srgbClr val="FFC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4" name="Freeform 372">
              <a:extLst>
                <a:ext uri="{FF2B5EF4-FFF2-40B4-BE49-F238E27FC236}">
                  <a16:creationId xmlns:a16="http://schemas.microsoft.com/office/drawing/2014/main" id="{E1791450-3E85-44A7-8976-8C7F45B42C80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7" y="1167"/>
              <a:ext cx="91" cy="43"/>
            </a:xfrm>
            <a:custGeom>
              <a:avLst/>
              <a:gdLst>
                <a:gd name="T0" fmla="*/ 197 w 197"/>
                <a:gd name="T1" fmla="*/ 46 h 92"/>
                <a:gd name="T2" fmla="*/ 151 w 197"/>
                <a:gd name="T3" fmla="*/ 92 h 92"/>
                <a:gd name="T4" fmla="*/ 45 w 197"/>
                <a:gd name="T5" fmla="*/ 92 h 92"/>
                <a:gd name="T6" fmla="*/ 0 w 197"/>
                <a:gd name="T7" fmla="*/ 46 h 92"/>
                <a:gd name="T8" fmla="*/ 45 w 197"/>
                <a:gd name="T9" fmla="*/ 0 h 92"/>
                <a:gd name="T10" fmla="*/ 151 w 197"/>
                <a:gd name="T11" fmla="*/ 0 h 92"/>
                <a:gd name="T12" fmla="*/ 197 w 197"/>
                <a:gd name="T13" fmla="*/ 46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7" h="92">
                  <a:moveTo>
                    <a:pt x="197" y="46"/>
                  </a:moveTo>
                  <a:cubicBezTo>
                    <a:pt x="197" y="71"/>
                    <a:pt x="176" y="92"/>
                    <a:pt x="151" y="92"/>
                  </a:cubicBezTo>
                  <a:cubicBezTo>
                    <a:pt x="45" y="92"/>
                    <a:pt x="45" y="92"/>
                    <a:pt x="45" y="92"/>
                  </a:cubicBezTo>
                  <a:cubicBezTo>
                    <a:pt x="20" y="92"/>
                    <a:pt x="0" y="71"/>
                    <a:pt x="0" y="46"/>
                  </a:cubicBezTo>
                  <a:cubicBezTo>
                    <a:pt x="0" y="21"/>
                    <a:pt x="20" y="0"/>
                    <a:pt x="45" y="0"/>
                  </a:cubicBezTo>
                  <a:cubicBezTo>
                    <a:pt x="151" y="0"/>
                    <a:pt x="151" y="0"/>
                    <a:pt x="151" y="0"/>
                  </a:cubicBezTo>
                  <a:cubicBezTo>
                    <a:pt x="176" y="0"/>
                    <a:pt x="197" y="21"/>
                    <a:pt x="197" y="46"/>
                  </a:cubicBezTo>
                  <a:close/>
                </a:path>
              </a:pathLst>
            </a:custGeom>
            <a:solidFill>
              <a:srgbClr val="FFC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5" name="Freeform 373">
              <a:extLst>
                <a:ext uri="{FF2B5EF4-FFF2-40B4-BE49-F238E27FC236}">
                  <a16:creationId xmlns:a16="http://schemas.microsoft.com/office/drawing/2014/main" id="{DFE1EBB1-B7C5-4902-89C0-EC4B0F61A70F}"/>
                </a:ext>
              </a:extLst>
            </p:cNvPr>
            <p:cNvSpPr>
              <a:spLocks/>
            </p:cNvSpPr>
            <p:nvPr/>
          </p:nvSpPr>
          <p:spPr bwMode="auto">
            <a:xfrm>
              <a:off x="4830" y="1167"/>
              <a:ext cx="91" cy="43"/>
            </a:xfrm>
            <a:custGeom>
              <a:avLst/>
              <a:gdLst>
                <a:gd name="T0" fmla="*/ 197 w 197"/>
                <a:gd name="T1" fmla="*/ 46 h 92"/>
                <a:gd name="T2" fmla="*/ 151 w 197"/>
                <a:gd name="T3" fmla="*/ 92 h 92"/>
                <a:gd name="T4" fmla="*/ 45 w 197"/>
                <a:gd name="T5" fmla="*/ 92 h 92"/>
                <a:gd name="T6" fmla="*/ 0 w 197"/>
                <a:gd name="T7" fmla="*/ 46 h 92"/>
                <a:gd name="T8" fmla="*/ 45 w 197"/>
                <a:gd name="T9" fmla="*/ 0 h 92"/>
                <a:gd name="T10" fmla="*/ 151 w 197"/>
                <a:gd name="T11" fmla="*/ 0 h 92"/>
                <a:gd name="T12" fmla="*/ 197 w 197"/>
                <a:gd name="T13" fmla="*/ 46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7" h="92">
                  <a:moveTo>
                    <a:pt x="197" y="46"/>
                  </a:moveTo>
                  <a:cubicBezTo>
                    <a:pt x="197" y="71"/>
                    <a:pt x="176" y="92"/>
                    <a:pt x="151" y="92"/>
                  </a:cubicBezTo>
                  <a:cubicBezTo>
                    <a:pt x="45" y="92"/>
                    <a:pt x="45" y="92"/>
                    <a:pt x="45" y="92"/>
                  </a:cubicBezTo>
                  <a:cubicBezTo>
                    <a:pt x="20" y="92"/>
                    <a:pt x="0" y="71"/>
                    <a:pt x="0" y="46"/>
                  </a:cubicBezTo>
                  <a:cubicBezTo>
                    <a:pt x="0" y="21"/>
                    <a:pt x="20" y="0"/>
                    <a:pt x="45" y="0"/>
                  </a:cubicBezTo>
                  <a:cubicBezTo>
                    <a:pt x="151" y="0"/>
                    <a:pt x="151" y="0"/>
                    <a:pt x="151" y="0"/>
                  </a:cubicBezTo>
                  <a:cubicBezTo>
                    <a:pt x="176" y="0"/>
                    <a:pt x="197" y="21"/>
                    <a:pt x="197" y="46"/>
                  </a:cubicBezTo>
                  <a:close/>
                </a:path>
              </a:pathLst>
            </a:custGeom>
            <a:solidFill>
              <a:srgbClr val="FFC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6" name="Freeform 374">
              <a:extLst>
                <a:ext uri="{FF2B5EF4-FFF2-40B4-BE49-F238E27FC236}">
                  <a16:creationId xmlns:a16="http://schemas.microsoft.com/office/drawing/2014/main" id="{7D8C3A76-2C41-4D45-A68B-C3E4CAB372B7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8" y="1033"/>
              <a:ext cx="263" cy="61"/>
            </a:xfrm>
            <a:custGeom>
              <a:avLst/>
              <a:gdLst>
                <a:gd name="T0" fmla="*/ 569 w 569"/>
                <a:gd name="T1" fmla="*/ 69 h 134"/>
                <a:gd name="T2" fmla="*/ 504 w 569"/>
                <a:gd name="T3" fmla="*/ 134 h 134"/>
                <a:gd name="T4" fmla="*/ 65 w 569"/>
                <a:gd name="T5" fmla="*/ 134 h 134"/>
                <a:gd name="T6" fmla="*/ 0 w 569"/>
                <a:gd name="T7" fmla="*/ 69 h 134"/>
                <a:gd name="T8" fmla="*/ 0 w 569"/>
                <a:gd name="T9" fmla="*/ 65 h 134"/>
                <a:gd name="T10" fmla="*/ 65 w 569"/>
                <a:gd name="T11" fmla="*/ 0 h 134"/>
                <a:gd name="T12" fmla="*/ 504 w 569"/>
                <a:gd name="T13" fmla="*/ 0 h 134"/>
                <a:gd name="T14" fmla="*/ 569 w 569"/>
                <a:gd name="T15" fmla="*/ 65 h 134"/>
                <a:gd name="T16" fmla="*/ 569 w 569"/>
                <a:gd name="T17" fmla="*/ 69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69" h="134">
                  <a:moveTo>
                    <a:pt x="569" y="69"/>
                  </a:moveTo>
                  <a:cubicBezTo>
                    <a:pt x="569" y="105"/>
                    <a:pt x="540" y="134"/>
                    <a:pt x="504" y="134"/>
                  </a:cubicBezTo>
                  <a:cubicBezTo>
                    <a:pt x="65" y="134"/>
                    <a:pt x="65" y="134"/>
                    <a:pt x="65" y="134"/>
                  </a:cubicBezTo>
                  <a:cubicBezTo>
                    <a:pt x="29" y="134"/>
                    <a:pt x="0" y="105"/>
                    <a:pt x="0" y="69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0" y="29"/>
                    <a:pt x="29" y="0"/>
                    <a:pt x="65" y="0"/>
                  </a:cubicBezTo>
                  <a:cubicBezTo>
                    <a:pt x="504" y="0"/>
                    <a:pt x="504" y="0"/>
                    <a:pt x="504" y="0"/>
                  </a:cubicBezTo>
                  <a:cubicBezTo>
                    <a:pt x="540" y="0"/>
                    <a:pt x="569" y="29"/>
                    <a:pt x="569" y="65"/>
                  </a:cubicBezTo>
                  <a:lnTo>
                    <a:pt x="569" y="69"/>
                  </a:lnTo>
                  <a:close/>
                </a:path>
              </a:pathLst>
            </a:custGeom>
            <a:solidFill>
              <a:srgbClr val="FF4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7" name="Rectangle 375">
              <a:extLst>
                <a:ext uri="{FF2B5EF4-FFF2-40B4-BE49-F238E27FC236}">
                  <a16:creationId xmlns:a16="http://schemas.microsoft.com/office/drawing/2014/main" id="{CEE1B118-8F9E-4278-B28D-F01F663770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18" y="842"/>
              <a:ext cx="61" cy="73"/>
            </a:xfrm>
            <a:prstGeom prst="rect">
              <a:avLst/>
            </a:prstGeom>
            <a:solidFill>
              <a:srgbClr val="FEA3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8" name="Rectangle 376">
              <a:extLst>
                <a:ext uri="{FF2B5EF4-FFF2-40B4-BE49-F238E27FC236}">
                  <a16:creationId xmlns:a16="http://schemas.microsoft.com/office/drawing/2014/main" id="{71514234-7204-48AD-BD73-F8DB804AA9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49" y="842"/>
              <a:ext cx="30" cy="73"/>
            </a:xfrm>
            <a:prstGeom prst="rect">
              <a:avLst/>
            </a:prstGeom>
            <a:solidFill>
              <a:srgbClr val="FFC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9" name="Rectangle 377">
              <a:extLst>
                <a:ext uri="{FF2B5EF4-FFF2-40B4-BE49-F238E27FC236}">
                  <a16:creationId xmlns:a16="http://schemas.microsoft.com/office/drawing/2014/main" id="{581B0626-F985-4A6F-B1F4-94C70B452D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92" y="885"/>
              <a:ext cx="115" cy="60"/>
            </a:xfrm>
            <a:prstGeom prst="rect">
              <a:avLst/>
            </a:prstGeom>
            <a:solidFill>
              <a:srgbClr val="FEA3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0" name="Rectangle 378">
              <a:extLst>
                <a:ext uri="{FF2B5EF4-FFF2-40B4-BE49-F238E27FC236}">
                  <a16:creationId xmlns:a16="http://schemas.microsoft.com/office/drawing/2014/main" id="{9BAFDF9B-1664-4A80-B7C1-4A17E6036E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92" y="885"/>
              <a:ext cx="57" cy="60"/>
            </a:xfrm>
            <a:prstGeom prst="rect">
              <a:avLst/>
            </a:prstGeom>
            <a:solidFill>
              <a:srgbClr val="FFC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1" name="Rectangle 379">
              <a:extLst>
                <a:ext uri="{FF2B5EF4-FFF2-40B4-BE49-F238E27FC236}">
                  <a16:creationId xmlns:a16="http://schemas.microsoft.com/office/drawing/2014/main" id="{C7404DBC-3C39-4BC9-BAB5-B6DA3B918E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02" y="1512"/>
              <a:ext cx="71" cy="186"/>
            </a:xfrm>
            <a:prstGeom prst="rect">
              <a:avLst/>
            </a:prstGeom>
            <a:solidFill>
              <a:srgbClr val="FFC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2" name="Rectangle 380">
              <a:extLst>
                <a:ext uri="{FF2B5EF4-FFF2-40B4-BE49-F238E27FC236}">
                  <a16:creationId xmlns:a16="http://schemas.microsoft.com/office/drawing/2014/main" id="{FFC623B8-F3CD-4C37-95D1-AA883FA7CA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71" y="1558"/>
              <a:ext cx="70" cy="14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3" name="Rectangle 381">
              <a:extLst>
                <a:ext uri="{FF2B5EF4-FFF2-40B4-BE49-F238E27FC236}">
                  <a16:creationId xmlns:a16="http://schemas.microsoft.com/office/drawing/2014/main" id="{5E9717FD-BDBC-412D-B419-7FD499CE86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45" y="1555"/>
              <a:ext cx="70" cy="143"/>
            </a:xfrm>
            <a:prstGeom prst="rect">
              <a:avLst/>
            </a:prstGeom>
            <a:solidFill>
              <a:srgbClr val="0044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4" name="Freeform 382">
              <a:extLst>
                <a:ext uri="{FF2B5EF4-FFF2-40B4-BE49-F238E27FC236}">
                  <a16:creationId xmlns:a16="http://schemas.microsoft.com/office/drawing/2014/main" id="{2EA587DA-CB57-4D23-A66C-EFBED9D4DC1C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9" y="1500"/>
              <a:ext cx="77" cy="90"/>
            </a:xfrm>
            <a:custGeom>
              <a:avLst/>
              <a:gdLst>
                <a:gd name="T0" fmla="*/ 61 w 77"/>
                <a:gd name="T1" fmla="*/ 0 h 90"/>
                <a:gd name="T2" fmla="*/ 0 w 77"/>
                <a:gd name="T3" fmla="*/ 78 h 90"/>
                <a:gd name="T4" fmla="*/ 16 w 77"/>
                <a:gd name="T5" fmla="*/ 90 h 90"/>
                <a:gd name="T6" fmla="*/ 77 w 77"/>
                <a:gd name="T7" fmla="*/ 12 h 90"/>
                <a:gd name="T8" fmla="*/ 61 w 77"/>
                <a:gd name="T9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7" h="90">
                  <a:moveTo>
                    <a:pt x="61" y="0"/>
                  </a:moveTo>
                  <a:lnTo>
                    <a:pt x="0" y="78"/>
                  </a:lnTo>
                  <a:lnTo>
                    <a:pt x="16" y="90"/>
                  </a:lnTo>
                  <a:lnTo>
                    <a:pt x="77" y="12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rgbClr val="0044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5" name="Freeform 383">
              <a:extLst>
                <a:ext uri="{FF2B5EF4-FFF2-40B4-BE49-F238E27FC236}">
                  <a16:creationId xmlns:a16="http://schemas.microsoft.com/office/drawing/2014/main" id="{FFB243E1-AFFC-4093-97E3-8DC8475036FD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9" y="1500"/>
              <a:ext cx="77" cy="90"/>
            </a:xfrm>
            <a:custGeom>
              <a:avLst/>
              <a:gdLst>
                <a:gd name="T0" fmla="*/ 61 w 77"/>
                <a:gd name="T1" fmla="*/ 0 h 90"/>
                <a:gd name="T2" fmla="*/ 0 w 77"/>
                <a:gd name="T3" fmla="*/ 78 h 90"/>
                <a:gd name="T4" fmla="*/ 16 w 77"/>
                <a:gd name="T5" fmla="*/ 90 h 90"/>
                <a:gd name="T6" fmla="*/ 77 w 77"/>
                <a:gd name="T7" fmla="*/ 12 h 90"/>
                <a:gd name="T8" fmla="*/ 61 w 77"/>
                <a:gd name="T9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7" h="90">
                  <a:moveTo>
                    <a:pt x="61" y="0"/>
                  </a:moveTo>
                  <a:lnTo>
                    <a:pt x="0" y="78"/>
                  </a:lnTo>
                  <a:lnTo>
                    <a:pt x="16" y="90"/>
                  </a:lnTo>
                  <a:lnTo>
                    <a:pt x="77" y="12"/>
                  </a:lnTo>
                  <a:lnTo>
                    <a:pt x="6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6" name="Freeform 384">
              <a:extLst>
                <a:ext uri="{FF2B5EF4-FFF2-40B4-BE49-F238E27FC236}">
                  <a16:creationId xmlns:a16="http://schemas.microsoft.com/office/drawing/2014/main" id="{90007E07-15B7-4920-8B5B-E9BF65F2226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5" y="1512"/>
              <a:ext cx="77" cy="90"/>
            </a:xfrm>
            <a:custGeom>
              <a:avLst/>
              <a:gdLst>
                <a:gd name="T0" fmla="*/ 77 w 77"/>
                <a:gd name="T1" fmla="*/ 12 h 90"/>
                <a:gd name="T2" fmla="*/ 61 w 77"/>
                <a:gd name="T3" fmla="*/ 0 h 90"/>
                <a:gd name="T4" fmla="*/ 0 w 77"/>
                <a:gd name="T5" fmla="*/ 78 h 90"/>
                <a:gd name="T6" fmla="*/ 16 w 77"/>
                <a:gd name="T7" fmla="*/ 90 h 90"/>
                <a:gd name="T8" fmla="*/ 77 w 77"/>
                <a:gd name="T9" fmla="*/ 12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7" h="90">
                  <a:moveTo>
                    <a:pt x="77" y="12"/>
                  </a:moveTo>
                  <a:lnTo>
                    <a:pt x="61" y="0"/>
                  </a:lnTo>
                  <a:lnTo>
                    <a:pt x="0" y="78"/>
                  </a:lnTo>
                  <a:lnTo>
                    <a:pt x="16" y="90"/>
                  </a:lnTo>
                  <a:lnTo>
                    <a:pt x="77" y="12"/>
                  </a:lnTo>
                  <a:close/>
                </a:path>
              </a:pathLst>
            </a:custGeom>
            <a:solidFill>
              <a:srgbClr val="1346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7" name="Freeform 385">
              <a:extLst>
                <a:ext uri="{FF2B5EF4-FFF2-40B4-BE49-F238E27FC236}">
                  <a16:creationId xmlns:a16="http://schemas.microsoft.com/office/drawing/2014/main" id="{0224C0AE-4B7E-44FB-9662-2D442482C936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5" y="1512"/>
              <a:ext cx="77" cy="90"/>
            </a:xfrm>
            <a:custGeom>
              <a:avLst/>
              <a:gdLst>
                <a:gd name="T0" fmla="*/ 77 w 77"/>
                <a:gd name="T1" fmla="*/ 12 h 90"/>
                <a:gd name="T2" fmla="*/ 61 w 77"/>
                <a:gd name="T3" fmla="*/ 0 h 90"/>
                <a:gd name="T4" fmla="*/ 0 w 77"/>
                <a:gd name="T5" fmla="*/ 78 h 90"/>
                <a:gd name="T6" fmla="*/ 16 w 77"/>
                <a:gd name="T7" fmla="*/ 90 h 90"/>
                <a:gd name="T8" fmla="*/ 77 w 77"/>
                <a:gd name="T9" fmla="*/ 12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7" h="90">
                  <a:moveTo>
                    <a:pt x="77" y="12"/>
                  </a:moveTo>
                  <a:lnTo>
                    <a:pt x="61" y="0"/>
                  </a:lnTo>
                  <a:lnTo>
                    <a:pt x="0" y="78"/>
                  </a:lnTo>
                  <a:lnTo>
                    <a:pt x="16" y="90"/>
                  </a:lnTo>
                  <a:lnTo>
                    <a:pt x="77" y="1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8" name="Freeform 386">
              <a:extLst>
                <a:ext uri="{FF2B5EF4-FFF2-40B4-BE49-F238E27FC236}">
                  <a16:creationId xmlns:a16="http://schemas.microsoft.com/office/drawing/2014/main" id="{C0AD4F01-2C28-4FBB-96FB-453BCCB825F6}"/>
                </a:ext>
              </a:extLst>
            </p:cNvPr>
            <p:cNvSpPr>
              <a:spLocks/>
            </p:cNvSpPr>
            <p:nvPr/>
          </p:nvSpPr>
          <p:spPr bwMode="auto">
            <a:xfrm>
              <a:off x="4152" y="1542"/>
              <a:ext cx="126" cy="151"/>
            </a:xfrm>
            <a:custGeom>
              <a:avLst/>
              <a:gdLst>
                <a:gd name="T0" fmla="*/ 224 w 273"/>
                <a:gd name="T1" fmla="*/ 0 h 326"/>
                <a:gd name="T2" fmla="*/ 0 w 273"/>
                <a:gd name="T3" fmla="*/ 287 h 326"/>
                <a:gd name="T4" fmla="*/ 50 w 273"/>
                <a:gd name="T5" fmla="*/ 326 h 326"/>
                <a:gd name="T6" fmla="*/ 273 w 273"/>
                <a:gd name="T7" fmla="*/ 39 h 326"/>
                <a:gd name="T8" fmla="*/ 224 w 273"/>
                <a:gd name="T9" fmla="*/ 0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3" h="326">
                  <a:moveTo>
                    <a:pt x="224" y="0"/>
                  </a:moveTo>
                  <a:cubicBezTo>
                    <a:pt x="133" y="82"/>
                    <a:pt x="57" y="179"/>
                    <a:pt x="0" y="287"/>
                  </a:cubicBezTo>
                  <a:cubicBezTo>
                    <a:pt x="20" y="302"/>
                    <a:pt x="35" y="314"/>
                    <a:pt x="50" y="326"/>
                  </a:cubicBezTo>
                  <a:cubicBezTo>
                    <a:pt x="273" y="39"/>
                    <a:pt x="273" y="39"/>
                    <a:pt x="273" y="39"/>
                  </a:cubicBezTo>
                  <a:cubicBezTo>
                    <a:pt x="258" y="27"/>
                    <a:pt x="243" y="16"/>
                    <a:pt x="224" y="0"/>
                  </a:cubicBezTo>
                  <a:close/>
                </a:path>
              </a:pathLst>
            </a:custGeom>
            <a:solidFill>
              <a:srgbClr val="FF4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9" name="Freeform 387">
              <a:extLst>
                <a:ext uri="{FF2B5EF4-FFF2-40B4-BE49-F238E27FC236}">
                  <a16:creationId xmlns:a16="http://schemas.microsoft.com/office/drawing/2014/main" id="{F297C4AE-F5CE-49EC-89E6-73B4793257AA}"/>
                </a:ext>
              </a:extLst>
            </p:cNvPr>
            <p:cNvSpPr>
              <a:spLocks/>
            </p:cNvSpPr>
            <p:nvPr/>
          </p:nvSpPr>
          <p:spPr bwMode="auto">
            <a:xfrm>
              <a:off x="4175" y="1560"/>
              <a:ext cx="127" cy="150"/>
            </a:xfrm>
            <a:custGeom>
              <a:avLst/>
              <a:gdLst>
                <a:gd name="T0" fmla="*/ 273 w 273"/>
                <a:gd name="T1" fmla="*/ 39 h 325"/>
                <a:gd name="T2" fmla="*/ 223 w 273"/>
                <a:gd name="T3" fmla="*/ 0 h 325"/>
                <a:gd name="T4" fmla="*/ 0 w 273"/>
                <a:gd name="T5" fmla="*/ 287 h 325"/>
                <a:gd name="T6" fmla="*/ 49 w 273"/>
                <a:gd name="T7" fmla="*/ 325 h 325"/>
                <a:gd name="T8" fmla="*/ 273 w 273"/>
                <a:gd name="T9" fmla="*/ 39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3" h="325">
                  <a:moveTo>
                    <a:pt x="273" y="39"/>
                  </a:moveTo>
                  <a:cubicBezTo>
                    <a:pt x="253" y="23"/>
                    <a:pt x="238" y="12"/>
                    <a:pt x="223" y="0"/>
                  </a:cubicBezTo>
                  <a:cubicBezTo>
                    <a:pt x="0" y="287"/>
                    <a:pt x="0" y="287"/>
                    <a:pt x="0" y="287"/>
                  </a:cubicBezTo>
                  <a:cubicBezTo>
                    <a:pt x="15" y="298"/>
                    <a:pt x="30" y="310"/>
                    <a:pt x="49" y="325"/>
                  </a:cubicBezTo>
                  <a:cubicBezTo>
                    <a:pt x="140" y="244"/>
                    <a:pt x="216" y="146"/>
                    <a:pt x="273" y="39"/>
                  </a:cubicBezTo>
                  <a:close/>
                </a:path>
              </a:pathLst>
            </a:custGeom>
            <a:solidFill>
              <a:srgbClr val="CC2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0" name="Freeform 388">
              <a:extLst>
                <a:ext uri="{FF2B5EF4-FFF2-40B4-BE49-F238E27FC236}">
                  <a16:creationId xmlns:a16="http://schemas.microsoft.com/office/drawing/2014/main" id="{59DA12B0-B14D-41D9-B2D5-C65289563B6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0" y="1361"/>
              <a:ext cx="12" cy="16"/>
            </a:xfrm>
            <a:custGeom>
              <a:avLst/>
              <a:gdLst>
                <a:gd name="T0" fmla="*/ 24 w 24"/>
                <a:gd name="T1" fmla="*/ 0 h 35"/>
                <a:gd name="T2" fmla="*/ 19 w 24"/>
                <a:gd name="T3" fmla="*/ 6 h 35"/>
                <a:gd name="T4" fmla="*/ 0 w 24"/>
                <a:gd name="T5" fmla="*/ 35 h 35"/>
                <a:gd name="T6" fmla="*/ 24 w 24"/>
                <a:gd name="T7" fmla="*/ 35 h 35"/>
                <a:gd name="T8" fmla="*/ 24 w 24"/>
                <a:gd name="T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35">
                  <a:moveTo>
                    <a:pt x="24" y="0"/>
                  </a:moveTo>
                  <a:cubicBezTo>
                    <a:pt x="22" y="2"/>
                    <a:pt x="21" y="4"/>
                    <a:pt x="19" y="6"/>
                  </a:cubicBezTo>
                  <a:cubicBezTo>
                    <a:pt x="12" y="15"/>
                    <a:pt x="6" y="25"/>
                    <a:pt x="0" y="35"/>
                  </a:cubicBezTo>
                  <a:cubicBezTo>
                    <a:pt x="24" y="35"/>
                    <a:pt x="24" y="35"/>
                    <a:pt x="24" y="35"/>
                  </a:cubicBezTo>
                  <a:cubicBezTo>
                    <a:pt x="24" y="0"/>
                    <a:pt x="24" y="0"/>
                    <a:pt x="24" y="0"/>
                  </a:cubicBezTo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1" name="Freeform 389">
              <a:extLst>
                <a:ext uri="{FF2B5EF4-FFF2-40B4-BE49-F238E27FC236}">
                  <a16:creationId xmlns:a16="http://schemas.microsoft.com/office/drawing/2014/main" id="{3F2FB9A8-3E70-4825-BCC1-7297FE4E6522}"/>
                </a:ext>
              </a:extLst>
            </p:cNvPr>
            <p:cNvSpPr>
              <a:spLocks/>
            </p:cNvSpPr>
            <p:nvPr/>
          </p:nvSpPr>
          <p:spPr bwMode="auto">
            <a:xfrm>
              <a:off x="4270" y="1377"/>
              <a:ext cx="32" cy="118"/>
            </a:xfrm>
            <a:custGeom>
              <a:avLst/>
              <a:gdLst>
                <a:gd name="T0" fmla="*/ 69 w 69"/>
                <a:gd name="T1" fmla="*/ 0 h 254"/>
                <a:gd name="T2" fmla="*/ 45 w 69"/>
                <a:gd name="T3" fmla="*/ 0 h 254"/>
                <a:gd name="T4" fmla="*/ 69 w 69"/>
                <a:gd name="T5" fmla="*/ 254 h 254"/>
                <a:gd name="T6" fmla="*/ 69 w 69"/>
                <a:gd name="T7" fmla="*/ 0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9" h="254">
                  <a:moveTo>
                    <a:pt x="69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0" y="82"/>
                    <a:pt x="10" y="183"/>
                    <a:pt x="69" y="254"/>
                  </a:cubicBezTo>
                  <a:cubicBezTo>
                    <a:pt x="69" y="0"/>
                    <a:pt x="69" y="0"/>
                    <a:pt x="69" y="0"/>
                  </a:cubicBezTo>
                </a:path>
              </a:pathLst>
            </a:custGeom>
            <a:solidFill>
              <a:srgbClr val="F0F3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2" name="Freeform 390">
              <a:extLst>
                <a:ext uri="{FF2B5EF4-FFF2-40B4-BE49-F238E27FC236}">
                  <a16:creationId xmlns:a16="http://schemas.microsoft.com/office/drawing/2014/main" id="{7EB560FB-04F5-4E9C-912B-B3A4BEC932EC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2" y="1336"/>
              <a:ext cx="30" cy="174"/>
            </a:xfrm>
            <a:custGeom>
              <a:avLst/>
              <a:gdLst>
                <a:gd name="T0" fmla="*/ 65 w 65"/>
                <a:gd name="T1" fmla="*/ 0 h 377"/>
                <a:gd name="T2" fmla="*/ 0 w 65"/>
                <a:gd name="T3" fmla="*/ 54 h 377"/>
                <a:gd name="T4" fmla="*/ 0 w 65"/>
                <a:gd name="T5" fmla="*/ 89 h 377"/>
                <a:gd name="T6" fmla="*/ 0 w 65"/>
                <a:gd name="T7" fmla="*/ 343 h 377"/>
                <a:gd name="T8" fmla="*/ 35 w 65"/>
                <a:gd name="T9" fmla="*/ 377 h 377"/>
                <a:gd name="T10" fmla="*/ 65 w 65"/>
                <a:gd name="T11" fmla="*/ 338 h 377"/>
                <a:gd name="T12" fmla="*/ 65 w 65"/>
                <a:gd name="T13" fmla="*/ 0 h 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5" h="377">
                  <a:moveTo>
                    <a:pt x="65" y="0"/>
                  </a:moveTo>
                  <a:cubicBezTo>
                    <a:pt x="41" y="13"/>
                    <a:pt x="19" y="31"/>
                    <a:pt x="0" y="54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343"/>
                    <a:pt x="0" y="343"/>
                    <a:pt x="0" y="343"/>
                  </a:cubicBezTo>
                  <a:cubicBezTo>
                    <a:pt x="10" y="356"/>
                    <a:pt x="22" y="367"/>
                    <a:pt x="35" y="377"/>
                  </a:cubicBezTo>
                  <a:cubicBezTo>
                    <a:pt x="65" y="338"/>
                    <a:pt x="65" y="338"/>
                    <a:pt x="65" y="338"/>
                  </a:cubicBezTo>
                  <a:cubicBezTo>
                    <a:pt x="65" y="0"/>
                    <a:pt x="65" y="0"/>
                    <a:pt x="65" y="0"/>
                  </a:cubicBezTo>
                </a:path>
              </a:pathLst>
            </a:custGeom>
            <a:solidFill>
              <a:srgbClr val="8EC0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3" name="Freeform 391">
              <a:extLst>
                <a:ext uri="{FF2B5EF4-FFF2-40B4-BE49-F238E27FC236}">
                  <a16:creationId xmlns:a16="http://schemas.microsoft.com/office/drawing/2014/main" id="{D11DA502-9D05-48A6-A883-4855EA9AD56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32" y="1323"/>
              <a:ext cx="114" cy="169"/>
            </a:xfrm>
            <a:custGeom>
              <a:avLst/>
              <a:gdLst>
                <a:gd name="T0" fmla="*/ 159 w 248"/>
                <a:gd name="T1" fmla="*/ 6 h 366"/>
                <a:gd name="T2" fmla="*/ 153 w 248"/>
                <a:gd name="T3" fmla="*/ 6 h 366"/>
                <a:gd name="T4" fmla="*/ 153 w 248"/>
                <a:gd name="T5" fmla="*/ 99 h 366"/>
                <a:gd name="T6" fmla="*/ 184 w 248"/>
                <a:gd name="T7" fmla="*/ 99 h 366"/>
                <a:gd name="T8" fmla="*/ 184 w 248"/>
                <a:gd name="T9" fmla="*/ 77 h 366"/>
                <a:gd name="T10" fmla="*/ 225 w 248"/>
                <a:gd name="T11" fmla="*/ 77 h 366"/>
                <a:gd name="T12" fmla="*/ 248 w 248"/>
                <a:gd name="T13" fmla="*/ 48 h 366"/>
                <a:gd name="T14" fmla="*/ 217 w 248"/>
                <a:gd name="T15" fmla="*/ 27 h 366"/>
                <a:gd name="T16" fmla="*/ 184 w 248"/>
                <a:gd name="T17" fmla="*/ 27 h 366"/>
                <a:gd name="T18" fmla="*/ 184 w 248"/>
                <a:gd name="T19" fmla="*/ 13 h 366"/>
                <a:gd name="T20" fmla="*/ 159 w 248"/>
                <a:gd name="T21" fmla="*/ 6 h 366"/>
                <a:gd name="T22" fmla="*/ 109 w 248"/>
                <a:gd name="T23" fmla="*/ 0 h 366"/>
                <a:gd name="T24" fmla="*/ 0 w 248"/>
                <a:gd name="T25" fmla="*/ 28 h 366"/>
                <a:gd name="T26" fmla="*/ 0 w 248"/>
                <a:gd name="T27" fmla="*/ 366 h 366"/>
                <a:gd name="T28" fmla="*/ 184 w 248"/>
                <a:gd name="T29" fmla="*/ 130 h 366"/>
                <a:gd name="T30" fmla="*/ 184 w 248"/>
                <a:gd name="T31" fmla="*/ 122 h 366"/>
                <a:gd name="T32" fmla="*/ 141 w 248"/>
                <a:gd name="T33" fmla="*/ 122 h 366"/>
                <a:gd name="T34" fmla="*/ 141 w 248"/>
                <a:gd name="T35" fmla="*/ 122 h 366"/>
                <a:gd name="T36" fmla="*/ 129 w 248"/>
                <a:gd name="T37" fmla="*/ 111 h 366"/>
                <a:gd name="T38" fmla="*/ 129 w 248"/>
                <a:gd name="T39" fmla="*/ 1 h 366"/>
                <a:gd name="T40" fmla="*/ 109 w 248"/>
                <a:gd name="T41" fmla="*/ 0 h 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48" h="366">
                  <a:moveTo>
                    <a:pt x="159" y="6"/>
                  </a:moveTo>
                  <a:cubicBezTo>
                    <a:pt x="153" y="6"/>
                    <a:pt x="153" y="6"/>
                    <a:pt x="153" y="6"/>
                  </a:cubicBezTo>
                  <a:cubicBezTo>
                    <a:pt x="153" y="99"/>
                    <a:pt x="153" y="99"/>
                    <a:pt x="153" y="99"/>
                  </a:cubicBezTo>
                  <a:cubicBezTo>
                    <a:pt x="184" y="99"/>
                    <a:pt x="184" y="99"/>
                    <a:pt x="184" y="99"/>
                  </a:cubicBezTo>
                  <a:cubicBezTo>
                    <a:pt x="184" y="77"/>
                    <a:pt x="184" y="77"/>
                    <a:pt x="184" y="77"/>
                  </a:cubicBezTo>
                  <a:cubicBezTo>
                    <a:pt x="225" y="77"/>
                    <a:pt x="225" y="77"/>
                    <a:pt x="225" y="77"/>
                  </a:cubicBezTo>
                  <a:cubicBezTo>
                    <a:pt x="248" y="48"/>
                    <a:pt x="248" y="48"/>
                    <a:pt x="248" y="48"/>
                  </a:cubicBezTo>
                  <a:cubicBezTo>
                    <a:pt x="238" y="40"/>
                    <a:pt x="227" y="33"/>
                    <a:pt x="217" y="27"/>
                  </a:cubicBezTo>
                  <a:cubicBezTo>
                    <a:pt x="184" y="27"/>
                    <a:pt x="184" y="27"/>
                    <a:pt x="184" y="27"/>
                  </a:cubicBezTo>
                  <a:cubicBezTo>
                    <a:pt x="184" y="13"/>
                    <a:pt x="184" y="13"/>
                    <a:pt x="184" y="13"/>
                  </a:cubicBezTo>
                  <a:cubicBezTo>
                    <a:pt x="176" y="10"/>
                    <a:pt x="168" y="8"/>
                    <a:pt x="159" y="6"/>
                  </a:cubicBezTo>
                  <a:moveTo>
                    <a:pt x="109" y="0"/>
                  </a:moveTo>
                  <a:cubicBezTo>
                    <a:pt x="71" y="0"/>
                    <a:pt x="34" y="10"/>
                    <a:pt x="0" y="28"/>
                  </a:cubicBezTo>
                  <a:cubicBezTo>
                    <a:pt x="0" y="366"/>
                    <a:pt x="0" y="366"/>
                    <a:pt x="0" y="366"/>
                  </a:cubicBezTo>
                  <a:cubicBezTo>
                    <a:pt x="184" y="130"/>
                    <a:pt x="184" y="130"/>
                    <a:pt x="184" y="130"/>
                  </a:cubicBezTo>
                  <a:cubicBezTo>
                    <a:pt x="184" y="122"/>
                    <a:pt x="184" y="122"/>
                    <a:pt x="184" y="122"/>
                  </a:cubicBezTo>
                  <a:cubicBezTo>
                    <a:pt x="141" y="122"/>
                    <a:pt x="141" y="122"/>
                    <a:pt x="141" y="122"/>
                  </a:cubicBezTo>
                  <a:cubicBezTo>
                    <a:pt x="141" y="122"/>
                    <a:pt x="141" y="122"/>
                    <a:pt x="141" y="122"/>
                  </a:cubicBezTo>
                  <a:cubicBezTo>
                    <a:pt x="135" y="122"/>
                    <a:pt x="129" y="117"/>
                    <a:pt x="129" y="111"/>
                  </a:cubicBezTo>
                  <a:cubicBezTo>
                    <a:pt x="129" y="1"/>
                    <a:pt x="129" y="1"/>
                    <a:pt x="129" y="1"/>
                  </a:cubicBezTo>
                  <a:cubicBezTo>
                    <a:pt x="123" y="1"/>
                    <a:pt x="116" y="0"/>
                    <a:pt x="109" y="0"/>
                  </a:cubicBezTo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4" name="Freeform 392">
              <a:extLst>
                <a:ext uri="{FF2B5EF4-FFF2-40B4-BE49-F238E27FC236}">
                  <a16:creationId xmlns:a16="http://schemas.microsoft.com/office/drawing/2014/main" id="{AA4DBEBD-EEA0-4F04-A449-B5A21360638B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1" y="1323"/>
              <a:ext cx="11" cy="56"/>
            </a:xfrm>
            <a:custGeom>
              <a:avLst/>
              <a:gdLst>
                <a:gd name="T0" fmla="*/ 0 w 24"/>
                <a:gd name="T1" fmla="*/ 0 h 121"/>
                <a:gd name="T2" fmla="*/ 0 w 24"/>
                <a:gd name="T3" fmla="*/ 110 h 121"/>
                <a:gd name="T4" fmla="*/ 12 w 24"/>
                <a:gd name="T5" fmla="*/ 121 h 121"/>
                <a:gd name="T6" fmla="*/ 12 w 24"/>
                <a:gd name="T7" fmla="*/ 121 h 121"/>
                <a:gd name="T8" fmla="*/ 0 w 24"/>
                <a:gd name="T9" fmla="*/ 110 h 121"/>
                <a:gd name="T10" fmla="*/ 12 w 24"/>
                <a:gd name="T11" fmla="*/ 98 h 121"/>
                <a:gd name="T12" fmla="*/ 24 w 24"/>
                <a:gd name="T13" fmla="*/ 98 h 121"/>
                <a:gd name="T14" fmla="*/ 24 w 24"/>
                <a:gd name="T15" fmla="*/ 5 h 121"/>
                <a:gd name="T16" fmla="*/ 12 w 24"/>
                <a:gd name="T17" fmla="*/ 5 h 121"/>
                <a:gd name="T18" fmla="*/ 12 w 24"/>
                <a:gd name="T19" fmla="*/ 2 h 121"/>
                <a:gd name="T20" fmla="*/ 0 w 24"/>
                <a:gd name="T21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" h="121">
                  <a:moveTo>
                    <a:pt x="0" y="0"/>
                  </a:moveTo>
                  <a:cubicBezTo>
                    <a:pt x="0" y="110"/>
                    <a:pt x="0" y="110"/>
                    <a:pt x="0" y="110"/>
                  </a:cubicBezTo>
                  <a:cubicBezTo>
                    <a:pt x="0" y="116"/>
                    <a:pt x="6" y="121"/>
                    <a:pt x="12" y="121"/>
                  </a:cubicBezTo>
                  <a:cubicBezTo>
                    <a:pt x="12" y="121"/>
                    <a:pt x="12" y="121"/>
                    <a:pt x="12" y="121"/>
                  </a:cubicBezTo>
                  <a:cubicBezTo>
                    <a:pt x="6" y="121"/>
                    <a:pt x="0" y="116"/>
                    <a:pt x="0" y="110"/>
                  </a:cubicBezTo>
                  <a:cubicBezTo>
                    <a:pt x="0" y="103"/>
                    <a:pt x="6" y="98"/>
                    <a:pt x="12" y="98"/>
                  </a:cubicBezTo>
                  <a:cubicBezTo>
                    <a:pt x="24" y="98"/>
                    <a:pt x="24" y="98"/>
                    <a:pt x="24" y="98"/>
                  </a:cubicBezTo>
                  <a:cubicBezTo>
                    <a:pt x="24" y="5"/>
                    <a:pt x="24" y="5"/>
                    <a:pt x="24" y="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8" y="1"/>
                    <a:pt x="4" y="1"/>
                    <a:pt x="0" y="0"/>
                  </a:cubicBezTo>
                </a:path>
              </a:pathLst>
            </a:custGeom>
            <a:solidFill>
              <a:srgbClr val="5387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5" name="Freeform 393">
              <a:extLst>
                <a:ext uri="{FF2B5EF4-FFF2-40B4-BE49-F238E27FC236}">
                  <a16:creationId xmlns:a16="http://schemas.microsoft.com/office/drawing/2014/main" id="{486C8C24-D41E-46AE-9BD4-6147E9EFFB43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7" y="1324"/>
              <a:ext cx="8" cy="2"/>
            </a:xfrm>
            <a:custGeom>
              <a:avLst/>
              <a:gdLst>
                <a:gd name="T0" fmla="*/ 0 w 18"/>
                <a:gd name="T1" fmla="*/ 0 h 3"/>
                <a:gd name="T2" fmla="*/ 0 w 18"/>
                <a:gd name="T3" fmla="*/ 3 h 3"/>
                <a:gd name="T4" fmla="*/ 12 w 18"/>
                <a:gd name="T5" fmla="*/ 3 h 3"/>
                <a:gd name="T6" fmla="*/ 18 w 18"/>
                <a:gd name="T7" fmla="*/ 3 h 3"/>
                <a:gd name="T8" fmla="*/ 0 w 18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3">
                  <a:moveTo>
                    <a:pt x="0" y="0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2" y="2"/>
                    <a:pt x="6" y="0"/>
                    <a:pt x="0" y="0"/>
                  </a:cubicBezTo>
                </a:path>
              </a:pathLst>
            </a:custGeom>
            <a:solidFill>
              <a:srgbClr val="5387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6" name="Freeform 394">
              <a:extLst>
                <a:ext uri="{FF2B5EF4-FFF2-40B4-BE49-F238E27FC236}">
                  <a16:creationId xmlns:a16="http://schemas.microsoft.com/office/drawing/2014/main" id="{63438DF6-6D75-4295-9763-2C3D588254DF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1" y="1369"/>
              <a:ext cx="26" cy="10"/>
            </a:xfrm>
            <a:custGeom>
              <a:avLst/>
              <a:gdLst>
                <a:gd name="T0" fmla="*/ 55 w 55"/>
                <a:gd name="T1" fmla="*/ 0 h 23"/>
                <a:gd name="T2" fmla="*/ 24 w 55"/>
                <a:gd name="T3" fmla="*/ 0 h 23"/>
                <a:gd name="T4" fmla="*/ 12 w 55"/>
                <a:gd name="T5" fmla="*/ 0 h 23"/>
                <a:gd name="T6" fmla="*/ 0 w 55"/>
                <a:gd name="T7" fmla="*/ 12 h 23"/>
                <a:gd name="T8" fmla="*/ 12 w 55"/>
                <a:gd name="T9" fmla="*/ 23 h 23"/>
                <a:gd name="T10" fmla="*/ 12 w 55"/>
                <a:gd name="T11" fmla="*/ 23 h 23"/>
                <a:gd name="T12" fmla="*/ 55 w 55"/>
                <a:gd name="T13" fmla="*/ 23 h 23"/>
                <a:gd name="T14" fmla="*/ 55 w 55"/>
                <a:gd name="T1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" h="23">
                  <a:moveTo>
                    <a:pt x="55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6" y="0"/>
                    <a:pt x="0" y="5"/>
                    <a:pt x="0" y="12"/>
                  </a:cubicBezTo>
                  <a:cubicBezTo>
                    <a:pt x="0" y="18"/>
                    <a:pt x="6" y="23"/>
                    <a:pt x="12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55" y="23"/>
                    <a:pt x="55" y="23"/>
                    <a:pt x="55" y="23"/>
                  </a:cubicBezTo>
                  <a:cubicBezTo>
                    <a:pt x="55" y="0"/>
                    <a:pt x="55" y="0"/>
                    <a:pt x="55" y="0"/>
                  </a:cubicBezTo>
                </a:path>
              </a:pathLst>
            </a:custGeom>
            <a:solidFill>
              <a:srgbClr val="5387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7" name="Freeform 395">
              <a:extLst>
                <a:ext uri="{FF2B5EF4-FFF2-40B4-BE49-F238E27FC236}">
                  <a16:creationId xmlns:a16="http://schemas.microsoft.com/office/drawing/2014/main" id="{D295662E-88FF-4E96-8FB0-C3A3025C112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17" y="1329"/>
              <a:ext cx="15" cy="6"/>
            </a:xfrm>
            <a:custGeom>
              <a:avLst/>
              <a:gdLst>
                <a:gd name="T0" fmla="*/ 0 w 33"/>
                <a:gd name="T1" fmla="*/ 0 h 14"/>
                <a:gd name="T2" fmla="*/ 0 w 33"/>
                <a:gd name="T3" fmla="*/ 14 h 14"/>
                <a:gd name="T4" fmla="*/ 33 w 33"/>
                <a:gd name="T5" fmla="*/ 14 h 14"/>
                <a:gd name="T6" fmla="*/ 0 w 33"/>
                <a:gd name="T7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14">
                  <a:moveTo>
                    <a:pt x="0" y="0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33" y="14"/>
                    <a:pt x="33" y="14"/>
                    <a:pt x="33" y="14"/>
                  </a:cubicBezTo>
                  <a:cubicBezTo>
                    <a:pt x="22" y="9"/>
                    <a:pt x="11" y="4"/>
                    <a:pt x="0" y="0"/>
                  </a:cubicBezTo>
                </a:path>
              </a:pathLst>
            </a:custGeom>
            <a:solidFill>
              <a:srgbClr val="FAD7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8" name="Freeform 396">
              <a:extLst>
                <a:ext uri="{FF2B5EF4-FFF2-40B4-BE49-F238E27FC236}">
                  <a16:creationId xmlns:a16="http://schemas.microsoft.com/office/drawing/2014/main" id="{634DADF8-114C-4F95-8C26-B03CBBE0892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17" y="1359"/>
              <a:ext cx="19" cy="24"/>
            </a:xfrm>
            <a:custGeom>
              <a:avLst/>
              <a:gdLst>
                <a:gd name="T0" fmla="*/ 19 w 19"/>
                <a:gd name="T1" fmla="*/ 0 h 24"/>
                <a:gd name="T2" fmla="*/ 0 w 19"/>
                <a:gd name="T3" fmla="*/ 0 h 24"/>
                <a:gd name="T4" fmla="*/ 0 w 19"/>
                <a:gd name="T5" fmla="*/ 10 h 24"/>
                <a:gd name="T6" fmla="*/ 0 w 19"/>
                <a:gd name="T7" fmla="*/ 20 h 24"/>
                <a:gd name="T8" fmla="*/ 0 w 19"/>
                <a:gd name="T9" fmla="*/ 24 h 24"/>
                <a:gd name="T10" fmla="*/ 19 w 19"/>
                <a:gd name="T11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24">
                  <a:moveTo>
                    <a:pt x="19" y="0"/>
                  </a:moveTo>
                  <a:lnTo>
                    <a:pt x="0" y="0"/>
                  </a:lnTo>
                  <a:lnTo>
                    <a:pt x="0" y="10"/>
                  </a:lnTo>
                  <a:lnTo>
                    <a:pt x="0" y="20"/>
                  </a:lnTo>
                  <a:lnTo>
                    <a:pt x="0" y="24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92D3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9" name="Freeform 397">
              <a:extLst>
                <a:ext uri="{FF2B5EF4-FFF2-40B4-BE49-F238E27FC236}">
                  <a16:creationId xmlns:a16="http://schemas.microsoft.com/office/drawing/2014/main" id="{34A8B45C-0C71-4A14-83ED-485D31F1B5E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17" y="1359"/>
              <a:ext cx="19" cy="24"/>
            </a:xfrm>
            <a:custGeom>
              <a:avLst/>
              <a:gdLst>
                <a:gd name="T0" fmla="*/ 19 w 19"/>
                <a:gd name="T1" fmla="*/ 0 h 24"/>
                <a:gd name="T2" fmla="*/ 0 w 19"/>
                <a:gd name="T3" fmla="*/ 0 h 24"/>
                <a:gd name="T4" fmla="*/ 0 w 19"/>
                <a:gd name="T5" fmla="*/ 10 h 24"/>
                <a:gd name="T6" fmla="*/ 0 w 19"/>
                <a:gd name="T7" fmla="*/ 20 h 24"/>
                <a:gd name="T8" fmla="*/ 0 w 19"/>
                <a:gd name="T9" fmla="*/ 24 h 24"/>
                <a:gd name="T10" fmla="*/ 19 w 19"/>
                <a:gd name="T11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24">
                  <a:moveTo>
                    <a:pt x="19" y="0"/>
                  </a:moveTo>
                  <a:lnTo>
                    <a:pt x="0" y="0"/>
                  </a:lnTo>
                  <a:lnTo>
                    <a:pt x="0" y="10"/>
                  </a:lnTo>
                  <a:lnTo>
                    <a:pt x="0" y="20"/>
                  </a:lnTo>
                  <a:lnTo>
                    <a:pt x="0" y="24"/>
                  </a:lnTo>
                  <a:lnTo>
                    <a:pt x="1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0" name="Freeform 398">
              <a:extLst>
                <a:ext uri="{FF2B5EF4-FFF2-40B4-BE49-F238E27FC236}">
                  <a16:creationId xmlns:a16="http://schemas.microsoft.com/office/drawing/2014/main" id="{F9444635-CD10-43B2-B238-75DF785DD8AE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9" y="1284"/>
              <a:ext cx="221" cy="244"/>
            </a:xfrm>
            <a:custGeom>
              <a:avLst/>
              <a:gdLst>
                <a:gd name="T0" fmla="*/ 171 w 479"/>
                <a:gd name="T1" fmla="*/ 489 h 528"/>
                <a:gd name="T2" fmla="*/ 131 w 479"/>
                <a:gd name="T3" fmla="*/ 172 h 528"/>
                <a:gd name="T4" fmla="*/ 449 w 479"/>
                <a:gd name="T5" fmla="*/ 132 h 528"/>
                <a:gd name="T6" fmla="*/ 479 w 479"/>
                <a:gd name="T7" fmla="*/ 94 h 528"/>
                <a:gd name="T8" fmla="*/ 93 w 479"/>
                <a:gd name="T9" fmla="*/ 142 h 528"/>
                <a:gd name="T10" fmla="*/ 141 w 479"/>
                <a:gd name="T11" fmla="*/ 528 h 528"/>
                <a:gd name="T12" fmla="*/ 171 w 479"/>
                <a:gd name="T13" fmla="*/ 489 h 5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79" h="528">
                  <a:moveTo>
                    <a:pt x="171" y="489"/>
                  </a:moveTo>
                  <a:cubicBezTo>
                    <a:pt x="72" y="412"/>
                    <a:pt x="55" y="270"/>
                    <a:pt x="131" y="172"/>
                  </a:cubicBezTo>
                  <a:cubicBezTo>
                    <a:pt x="208" y="73"/>
                    <a:pt x="350" y="55"/>
                    <a:pt x="449" y="132"/>
                  </a:cubicBezTo>
                  <a:cubicBezTo>
                    <a:pt x="479" y="94"/>
                    <a:pt x="479" y="94"/>
                    <a:pt x="479" y="94"/>
                  </a:cubicBezTo>
                  <a:cubicBezTo>
                    <a:pt x="359" y="0"/>
                    <a:pt x="186" y="22"/>
                    <a:pt x="93" y="142"/>
                  </a:cubicBezTo>
                  <a:cubicBezTo>
                    <a:pt x="0" y="261"/>
                    <a:pt x="21" y="434"/>
                    <a:pt x="141" y="528"/>
                  </a:cubicBezTo>
                  <a:lnTo>
                    <a:pt x="171" y="489"/>
                  </a:lnTo>
                  <a:close/>
                </a:path>
              </a:pathLst>
            </a:custGeom>
            <a:solidFill>
              <a:srgbClr val="FF4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1" name="Freeform 399">
              <a:extLst>
                <a:ext uri="{FF2B5EF4-FFF2-40B4-BE49-F238E27FC236}">
                  <a16:creationId xmlns:a16="http://schemas.microsoft.com/office/drawing/2014/main" id="{7EFD224D-1D93-48C5-90E7-268D5E2A6C4F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4" y="1328"/>
              <a:ext cx="221" cy="243"/>
            </a:xfrm>
            <a:custGeom>
              <a:avLst/>
              <a:gdLst>
                <a:gd name="T0" fmla="*/ 338 w 479"/>
                <a:gd name="T1" fmla="*/ 0 h 527"/>
                <a:gd name="T2" fmla="*/ 308 w 479"/>
                <a:gd name="T3" fmla="*/ 38 h 527"/>
                <a:gd name="T4" fmla="*/ 347 w 479"/>
                <a:gd name="T5" fmla="*/ 356 h 527"/>
                <a:gd name="T6" fmla="*/ 30 w 479"/>
                <a:gd name="T7" fmla="*/ 395 h 527"/>
                <a:gd name="T8" fmla="*/ 0 w 479"/>
                <a:gd name="T9" fmla="*/ 434 h 527"/>
                <a:gd name="T10" fmla="*/ 386 w 479"/>
                <a:gd name="T11" fmla="*/ 386 h 527"/>
                <a:gd name="T12" fmla="*/ 338 w 479"/>
                <a:gd name="T13" fmla="*/ 0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79" h="527">
                  <a:moveTo>
                    <a:pt x="338" y="0"/>
                  </a:moveTo>
                  <a:cubicBezTo>
                    <a:pt x="308" y="38"/>
                    <a:pt x="308" y="38"/>
                    <a:pt x="308" y="38"/>
                  </a:cubicBezTo>
                  <a:cubicBezTo>
                    <a:pt x="407" y="115"/>
                    <a:pt x="424" y="257"/>
                    <a:pt x="347" y="356"/>
                  </a:cubicBezTo>
                  <a:cubicBezTo>
                    <a:pt x="271" y="454"/>
                    <a:pt x="129" y="472"/>
                    <a:pt x="30" y="395"/>
                  </a:cubicBezTo>
                  <a:cubicBezTo>
                    <a:pt x="0" y="434"/>
                    <a:pt x="0" y="434"/>
                    <a:pt x="0" y="434"/>
                  </a:cubicBezTo>
                  <a:cubicBezTo>
                    <a:pt x="120" y="527"/>
                    <a:pt x="293" y="505"/>
                    <a:pt x="386" y="386"/>
                  </a:cubicBezTo>
                  <a:cubicBezTo>
                    <a:pt x="479" y="266"/>
                    <a:pt x="458" y="93"/>
                    <a:pt x="338" y="0"/>
                  </a:cubicBezTo>
                  <a:close/>
                </a:path>
              </a:pathLst>
            </a:custGeom>
            <a:solidFill>
              <a:srgbClr val="CC2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2" name="Freeform 400">
              <a:extLst>
                <a:ext uri="{FF2B5EF4-FFF2-40B4-BE49-F238E27FC236}">
                  <a16:creationId xmlns:a16="http://schemas.microsoft.com/office/drawing/2014/main" id="{77A1DDE8-B6FD-47BF-B495-20DE6ABBB90F}"/>
                </a:ext>
              </a:extLst>
            </p:cNvPr>
            <p:cNvSpPr>
              <a:spLocks/>
            </p:cNvSpPr>
            <p:nvPr/>
          </p:nvSpPr>
          <p:spPr bwMode="auto">
            <a:xfrm>
              <a:off x="4166" y="1693"/>
              <a:ext cx="32" cy="29"/>
            </a:xfrm>
            <a:custGeom>
              <a:avLst/>
              <a:gdLst>
                <a:gd name="T0" fmla="*/ 23 w 32"/>
                <a:gd name="T1" fmla="*/ 29 h 29"/>
                <a:gd name="T2" fmla="*/ 32 w 32"/>
                <a:gd name="T3" fmla="*/ 17 h 29"/>
                <a:gd name="T4" fmla="*/ 9 w 32"/>
                <a:gd name="T5" fmla="*/ 0 h 29"/>
                <a:gd name="T6" fmla="*/ 0 w 32"/>
                <a:gd name="T7" fmla="*/ 11 h 29"/>
                <a:gd name="T8" fmla="*/ 23 w 32"/>
                <a:gd name="T9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29">
                  <a:moveTo>
                    <a:pt x="23" y="29"/>
                  </a:moveTo>
                  <a:lnTo>
                    <a:pt x="32" y="17"/>
                  </a:lnTo>
                  <a:lnTo>
                    <a:pt x="9" y="0"/>
                  </a:lnTo>
                  <a:lnTo>
                    <a:pt x="0" y="11"/>
                  </a:lnTo>
                  <a:lnTo>
                    <a:pt x="23" y="29"/>
                  </a:lnTo>
                  <a:close/>
                </a:path>
              </a:pathLst>
            </a:custGeom>
            <a:solidFill>
              <a:srgbClr val="FFA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3" name="Freeform 401">
              <a:extLst>
                <a:ext uri="{FF2B5EF4-FFF2-40B4-BE49-F238E27FC236}">
                  <a16:creationId xmlns:a16="http://schemas.microsoft.com/office/drawing/2014/main" id="{3E666AA6-3E9E-42B7-B1FB-6329B0494E41}"/>
                </a:ext>
              </a:extLst>
            </p:cNvPr>
            <p:cNvSpPr>
              <a:spLocks/>
            </p:cNvSpPr>
            <p:nvPr/>
          </p:nvSpPr>
          <p:spPr bwMode="auto">
            <a:xfrm>
              <a:off x="4143" y="1674"/>
              <a:ext cx="32" cy="30"/>
            </a:xfrm>
            <a:custGeom>
              <a:avLst/>
              <a:gdLst>
                <a:gd name="T0" fmla="*/ 0 w 32"/>
                <a:gd name="T1" fmla="*/ 12 h 30"/>
                <a:gd name="T2" fmla="*/ 23 w 32"/>
                <a:gd name="T3" fmla="*/ 30 h 30"/>
                <a:gd name="T4" fmla="*/ 32 w 32"/>
                <a:gd name="T5" fmla="*/ 19 h 30"/>
                <a:gd name="T6" fmla="*/ 9 w 32"/>
                <a:gd name="T7" fmla="*/ 0 h 30"/>
                <a:gd name="T8" fmla="*/ 0 w 32"/>
                <a:gd name="T9" fmla="*/ 1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0">
                  <a:moveTo>
                    <a:pt x="0" y="12"/>
                  </a:moveTo>
                  <a:lnTo>
                    <a:pt x="23" y="30"/>
                  </a:lnTo>
                  <a:lnTo>
                    <a:pt x="32" y="19"/>
                  </a:lnTo>
                  <a:lnTo>
                    <a:pt x="9" y="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FFC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4" name="Freeform 402">
              <a:extLst>
                <a:ext uri="{FF2B5EF4-FFF2-40B4-BE49-F238E27FC236}">
                  <a16:creationId xmlns:a16="http://schemas.microsoft.com/office/drawing/2014/main" id="{730B8CAC-5F61-4918-9B45-52964FEC8432}"/>
                </a:ext>
              </a:extLst>
            </p:cNvPr>
            <p:cNvSpPr>
              <a:spLocks/>
            </p:cNvSpPr>
            <p:nvPr/>
          </p:nvSpPr>
          <p:spPr bwMode="auto">
            <a:xfrm>
              <a:off x="4278" y="1548"/>
              <a:ext cx="33" cy="30"/>
            </a:xfrm>
            <a:custGeom>
              <a:avLst/>
              <a:gdLst>
                <a:gd name="T0" fmla="*/ 33 w 33"/>
                <a:gd name="T1" fmla="*/ 18 h 30"/>
                <a:gd name="T2" fmla="*/ 10 w 33"/>
                <a:gd name="T3" fmla="*/ 0 h 30"/>
                <a:gd name="T4" fmla="*/ 0 w 33"/>
                <a:gd name="T5" fmla="*/ 12 h 30"/>
                <a:gd name="T6" fmla="*/ 24 w 33"/>
                <a:gd name="T7" fmla="*/ 30 h 30"/>
                <a:gd name="T8" fmla="*/ 33 w 33"/>
                <a:gd name="T9" fmla="*/ 18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0">
                  <a:moveTo>
                    <a:pt x="33" y="18"/>
                  </a:moveTo>
                  <a:lnTo>
                    <a:pt x="10" y="0"/>
                  </a:lnTo>
                  <a:lnTo>
                    <a:pt x="0" y="12"/>
                  </a:lnTo>
                  <a:lnTo>
                    <a:pt x="24" y="30"/>
                  </a:lnTo>
                  <a:lnTo>
                    <a:pt x="33" y="18"/>
                  </a:lnTo>
                  <a:close/>
                </a:path>
              </a:pathLst>
            </a:custGeom>
            <a:solidFill>
              <a:srgbClr val="FFA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5" name="Freeform 403">
              <a:extLst>
                <a:ext uri="{FF2B5EF4-FFF2-40B4-BE49-F238E27FC236}">
                  <a16:creationId xmlns:a16="http://schemas.microsoft.com/office/drawing/2014/main" id="{8A5E15CA-F33A-474D-9E74-A0526A0B5B0F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6" y="1530"/>
              <a:ext cx="32" cy="30"/>
            </a:xfrm>
            <a:custGeom>
              <a:avLst/>
              <a:gdLst>
                <a:gd name="T0" fmla="*/ 9 w 32"/>
                <a:gd name="T1" fmla="*/ 0 h 30"/>
                <a:gd name="T2" fmla="*/ 0 w 32"/>
                <a:gd name="T3" fmla="*/ 12 h 30"/>
                <a:gd name="T4" fmla="*/ 22 w 32"/>
                <a:gd name="T5" fmla="*/ 30 h 30"/>
                <a:gd name="T6" fmla="*/ 32 w 32"/>
                <a:gd name="T7" fmla="*/ 18 h 30"/>
                <a:gd name="T8" fmla="*/ 9 w 32"/>
                <a:gd name="T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0">
                  <a:moveTo>
                    <a:pt x="9" y="0"/>
                  </a:moveTo>
                  <a:lnTo>
                    <a:pt x="0" y="12"/>
                  </a:lnTo>
                  <a:lnTo>
                    <a:pt x="22" y="30"/>
                  </a:lnTo>
                  <a:lnTo>
                    <a:pt x="32" y="18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C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11" name="íšļiḓè">
            <a:extLst>
              <a:ext uri="{FF2B5EF4-FFF2-40B4-BE49-F238E27FC236}">
                <a16:creationId xmlns:a16="http://schemas.microsoft.com/office/drawing/2014/main" id="{7440C033-BCE4-410A-BD1B-4599441CD3E0}"/>
              </a:ext>
            </a:extLst>
          </p:cNvPr>
          <p:cNvSpPr txBox="1"/>
          <p:nvPr/>
        </p:nvSpPr>
        <p:spPr>
          <a:xfrm>
            <a:off x="3491518" y="2573886"/>
            <a:ext cx="406463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110"/>
              </a:spcAft>
              <a:buClrTx/>
              <a:buSzTx/>
              <a:buFontTx/>
              <a:buNone/>
              <a:tabLst/>
              <a:defRPr kumimoji="0" sz="6000" b="1" i="0" u="none" strike="noStrike" cap="none" spc="0" normalizeH="0" baseline="0">
                <a:ln>
                  <a:noFill/>
                </a:ln>
                <a:solidFill>
                  <a:srgbClr val="FDB03C"/>
                </a:solidFill>
                <a:effectLst/>
                <a:uLnTx/>
                <a:uFillTx/>
                <a:cs typeface="+mn-ea"/>
              </a:defRPr>
            </a:lvl1pPr>
          </a:lstStyle>
          <a:p>
            <a:r>
              <a:rPr lang="zh-CN" altLang="en-US" sz="4400" dirty="0">
                <a:sym typeface="+mn-lt"/>
              </a:rPr>
              <a:t>Enter the title</a:t>
            </a:r>
          </a:p>
        </p:txBody>
      </p:sp>
      <p:sp>
        <p:nvSpPr>
          <p:cNvPr id="216" name="ïs1ïḓè">
            <a:extLst>
              <a:ext uri="{FF2B5EF4-FFF2-40B4-BE49-F238E27FC236}">
                <a16:creationId xmlns:a16="http://schemas.microsoft.com/office/drawing/2014/main" id="{E2CAFC0F-8D0A-4AB6-8896-066B7A477914}"/>
              </a:ext>
            </a:extLst>
          </p:cNvPr>
          <p:cNvSpPr txBox="1"/>
          <p:nvPr/>
        </p:nvSpPr>
        <p:spPr>
          <a:xfrm>
            <a:off x="3503683" y="3478326"/>
            <a:ext cx="3777489" cy="1004984"/>
          </a:xfrm>
          <a:prstGeom prst="rect">
            <a:avLst/>
          </a:prstGeom>
        </p:spPr>
        <p:txBody>
          <a:bodyPr wrap="square" lIns="91440" tIns="45720" rIns="91440" bIns="45720" anchor="t" anchorCtr="0">
            <a:no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zh-CN" altLang="en-US" sz="1200" dirty="0">
                <a:cs typeface="+mn-ea"/>
                <a:sym typeface="+mn-lt"/>
              </a:rPr>
              <a:t>After your content is typed here, or by copying your text, choose paste in this box and choose to keep only the text.</a:t>
            </a:r>
            <a:endParaRPr lang="en-US" altLang="zh-CN" sz="1200" dirty="0">
              <a:cs typeface="+mn-ea"/>
              <a:sym typeface="+mn-lt"/>
            </a:endParaRPr>
          </a:p>
          <a:p>
            <a:pPr>
              <a:lnSpc>
                <a:spcPct val="150000"/>
              </a:lnSpc>
              <a:spcBef>
                <a:spcPct val="0"/>
              </a:spcBef>
            </a:pPr>
            <a:endParaRPr lang="en-US" altLang="zh-CN" sz="1200" dirty="0">
              <a:cs typeface="+mn-ea"/>
              <a:sym typeface="+mn-lt"/>
            </a:endParaRPr>
          </a:p>
          <a:p>
            <a:pPr>
              <a:lnSpc>
                <a:spcPct val="120000"/>
              </a:lnSpc>
            </a:pPr>
            <a:r>
              <a:rPr lang="en-US" altLang="zh-CN" sz="1200" dirty="0">
                <a:cs typeface="+mn-ea"/>
                <a:sym typeface="+mn-lt"/>
              </a:rPr>
              <a:t>......</a:t>
            </a:r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69BC1557-7555-4396-9F03-97067B7DA1A8}"/>
              </a:ext>
            </a:extLst>
          </p:cNvPr>
          <p:cNvGrpSpPr/>
          <p:nvPr/>
        </p:nvGrpSpPr>
        <p:grpSpPr>
          <a:xfrm>
            <a:off x="809320" y="1986397"/>
            <a:ext cx="2278743" cy="2893712"/>
            <a:chOff x="809320" y="1986397"/>
            <a:chExt cx="2278743" cy="2893712"/>
          </a:xfrm>
        </p:grpSpPr>
        <p:sp>
          <p:nvSpPr>
            <p:cNvPr id="221" name="任意多边形: 形状 220">
              <a:extLst>
                <a:ext uri="{FF2B5EF4-FFF2-40B4-BE49-F238E27FC236}">
                  <a16:creationId xmlns:a16="http://schemas.microsoft.com/office/drawing/2014/main" id="{0D4C8A54-9F71-4E51-9673-2C01FDBA2574}"/>
                </a:ext>
              </a:extLst>
            </p:cNvPr>
            <p:cNvSpPr/>
            <p:nvPr/>
          </p:nvSpPr>
          <p:spPr>
            <a:xfrm>
              <a:off x="809320" y="1986397"/>
              <a:ext cx="2278743" cy="2885203"/>
            </a:xfrm>
            <a:custGeom>
              <a:avLst/>
              <a:gdLst>
                <a:gd name="connsiteX0" fmla="*/ 0 w 2278743"/>
                <a:gd name="connsiteY0" fmla="*/ 0 h 2885203"/>
                <a:gd name="connsiteX1" fmla="*/ 2278743 w 2278743"/>
                <a:gd name="connsiteY1" fmla="*/ 0 h 2885203"/>
                <a:gd name="connsiteX2" fmla="*/ 2278743 w 2278743"/>
                <a:gd name="connsiteY2" fmla="*/ 2207891 h 2885203"/>
                <a:gd name="connsiteX3" fmla="*/ 1601431 w 2278743"/>
                <a:gd name="connsiteY3" fmla="*/ 2885203 h 2885203"/>
                <a:gd name="connsiteX4" fmla="*/ 0 w 2278743"/>
                <a:gd name="connsiteY4" fmla="*/ 2885203 h 28852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78743" h="2885203">
                  <a:moveTo>
                    <a:pt x="0" y="0"/>
                  </a:moveTo>
                  <a:lnTo>
                    <a:pt x="2278743" y="0"/>
                  </a:lnTo>
                  <a:lnTo>
                    <a:pt x="2278743" y="2207891"/>
                  </a:lnTo>
                  <a:lnTo>
                    <a:pt x="1601431" y="2885203"/>
                  </a:lnTo>
                  <a:lnTo>
                    <a:pt x="0" y="2885203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12700" cap="rnd">
              <a:noFill/>
              <a:prstDash val="solid"/>
              <a:round/>
              <a:headEnd/>
              <a:tailEnd/>
            </a:ln>
            <a:effectLst>
              <a:outerShdw blurRad="254000" dist="127000" algn="ctr" rotWithShape="0">
                <a:schemeClr val="tx1">
                  <a:lumMod val="85000"/>
                  <a:lumOff val="15000"/>
                  <a:alpha val="1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354"/>
              <a:endParaRPr lang="zh-CN" altLang="en-US" sz="1400" b="1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9" name="îš1îde">
              <a:extLst>
                <a:ext uri="{FF2B5EF4-FFF2-40B4-BE49-F238E27FC236}">
                  <a16:creationId xmlns:a16="http://schemas.microsoft.com/office/drawing/2014/main" id="{EEE739B2-CF56-4D1A-8FD8-94332497905D}"/>
                </a:ext>
              </a:extLst>
            </p:cNvPr>
            <p:cNvSpPr txBox="1"/>
            <p:nvPr/>
          </p:nvSpPr>
          <p:spPr>
            <a:xfrm>
              <a:off x="867305" y="2308754"/>
              <a:ext cx="2162772" cy="22050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2500" b="1" i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03</a:t>
              </a:r>
            </a:p>
          </p:txBody>
        </p:sp>
        <p:sp>
          <p:nvSpPr>
            <p:cNvPr id="217" name="直角三角形 216">
              <a:extLst>
                <a:ext uri="{FF2B5EF4-FFF2-40B4-BE49-F238E27FC236}">
                  <a16:creationId xmlns:a16="http://schemas.microsoft.com/office/drawing/2014/main" id="{7CB214D7-9271-4807-BA9E-12D2B3CA63ED}"/>
                </a:ext>
              </a:extLst>
            </p:cNvPr>
            <p:cNvSpPr/>
            <p:nvPr/>
          </p:nvSpPr>
          <p:spPr>
            <a:xfrm rot="10800000" flipH="1">
              <a:off x="2402263" y="4194309"/>
              <a:ext cx="685800" cy="685800"/>
            </a:xfrm>
            <a:prstGeom prst="rtTriangl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043356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:a14="http://schemas.microsoft.com/office/drawing/2010/main" xmlns:a16="http://schemas.microsoft.com/office/drawing/2014/main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2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#282152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>
            <a:extLst>
              <a:ext uri="{FF2B5EF4-FFF2-40B4-BE49-F238E27FC236}">
                <a16:creationId xmlns:a16="http://schemas.microsoft.com/office/drawing/2014/main" id="{7AF08F3C-0823-4E89-8967-7B08890BFDAD}"/>
              </a:ext>
            </a:extLst>
          </p:cNvPr>
          <p:cNvGrpSpPr>
            <a:grpSpLocks noChangeAspect="1"/>
          </p:cNvGrpSpPr>
          <p:nvPr>
            <p:custDataLst>
              <p:tags r:id="rId2"/>
            </p:custDataLst>
          </p:nvPr>
        </p:nvGrpSpPr>
        <p:grpSpPr>
          <a:xfrm>
            <a:off x="0" y="1170362"/>
            <a:ext cx="12192000" cy="4506539"/>
            <a:chOff x="0" y="1170362"/>
            <a:chExt cx="12192000" cy="4506539"/>
          </a:xfrm>
        </p:grpSpPr>
        <p:cxnSp>
          <p:nvCxnSpPr>
            <p:cNvPr id="5" name="直接连接符 4">
              <a:extLst>
                <a:ext uri="{FF2B5EF4-FFF2-40B4-BE49-F238E27FC236}">
                  <a16:creationId xmlns:a16="http://schemas.microsoft.com/office/drawing/2014/main" id="{A96CB786-1696-4EAD-A15E-9F67268649D1}"/>
                </a:ext>
              </a:extLst>
            </p:cNvPr>
            <p:cNvCxnSpPr>
              <a:cxnSpLocks/>
            </p:cNvCxnSpPr>
            <p:nvPr/>
          </p:nvCxnSpPr>
          <p:spPr>
            <a:xfrm>
              <a:off x="8052496" y="3543300"/>
              <a:ext cx="0" cy="1628775"/>
            </a:xfrm>
            <a:prstGeom prst="line">
              <a:avLst/>
            </a:prstGeom>
            <a:ln w="3175" cap="rnd">
              <a:solidFill>
                <a:schemeClr val="bg1">
                  <a:lumMod val="75000"/>
                </a:schemeClr>
              </a:solidFill>
              <a:prstDash val="dash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直接连接符 5">
              <a:extLst>
                <a:ext uri="{FF2B5EF4-FFF2-40B4-BE49-F238E27FC236}">
                  <a16:creationId xmlns:a16="http://schemas.microsoft.com/office/drawing/2014/main" id="{C74224EC-EE10-499F-B206-40D4A95BC22E}"/>
                </a:ext>
              </a:extLst>
            </p:cNvPr>
            <p:cNvCxnSpPr/>
            <p:nvPr/>
          </p:nvCxnSpPr>
          <p:spPr>
            <a:xfrm>
              <a:off x="0" y="5211558"/>
              <a:ext cx="12192000" cy="0"/>
            </a:xfrm>
            <a:prstGeom prst="line">
              <a:avLst/>
            </a:prstGeom>
            <a:ln w="38100" cap="flat" cmpd="sng" algn="ctr">
              <a:solidFill>
                <a:schemeClr val="bg1">
                  <a:lumMod val="95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ísḷiḋê">
              <a:extLst>
                <a:ext uri="{FF2B5EF4-FFF2-40B4-BE49-F238E27FC236}">
                  <a16:creationId xmlns:a16="http://schemas.microsoft.com/office/drawing/2014/main" id="{3A0E6731-4AE6-4DFA-8F0E-07330A6D59C0}"/>
                </a:ext>
              </a:extLst>
            </p:cNvPr>
            <p:cNvSpPr/>
            <p:nvPr/>
          </p:nvSpPr>
          <p:spPr>
            <a:xfrm>
              <a:off x="872331" y="5114326"/>
              <a:ext cx="194470" cy="194464"/>
            </a:xfrm>
            <a:prstGeom prst="ellipse">
              <a:avLst/>
            </a:prstGeom>
            <a:solidFill>
              <a:schemeClr val="accent1">
                <a:lumMod val="100000"/>
              </a:schemeClr>
            </a:solidFill>
            <a:ln w="38100" cap="flat" cmpd="sng" algn="ctr">
              <a:solidFill>
                <a:schemeClr val="bg1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8" name="îśľiḑe">
              <a:extLst>
                <a:ext uri="{FF2B5EF4-FFF2-40B4-BE49-F238E27FC236}">
                  <a16:creationId xmlns:a16="http://schemas.microsoft.com/office/drawing/2014/main" id="{17132B29-AB3D-4BEC-9A98-90A7CCDB1349}"/>
                </a:ext>
              </a:extLst>
            </p:cNvPr>
            <p:cNvSpPr txBox="1"/>
            <p:nvPr/>
          </p:nvSpPr>
          <p:spPr bwMode="auto">
            <a:xfrm>
              <a:off x="517525" y="5308791"/>
              <a:ext cx="911225" cy="368110"/>
            </a:xfrm>
            <a:prstGeom prst="rect">
              <a:avLst/>
            </a:prstGeom>
            <a:noFill/>
          </p:spPr>
          <p:txBody>
            <a:bodyPr wrap="square" lIns="91440" tIns="45720" rIns="91440" bIns="45720" anchor="t" anchorCtr="0">
              <a:normAutofit/>
            </a:bodyPr>
            <a:lstStyle/>
            <a:p>
              <a:pPr algn="ctr"/>
              <a:r>
                <a:rPr lang="en-US" altLang="zh-CN" sz="1200">
                  <a:effectLst/>
                  <a:cs typeface="+mn-ea"/>
                  <a:sym typeface="+mn-lt"/>
                </a:rPr>
                <a:t>20</a:t>
              </a:r>
              <a:r>
                <a:rPr lang="en-US" altLang="zh-CN" sz="100">
                  <a:effectLst/>
                  <a:cs typeface="+mn-ea"/>
                  <a:sym typeface="+mn-lt"/>
                </a:rPr>
                <a:t> </a:t>
              </a:r>
              <a:r>
                <a:rPr lang="en-US" altLang="zh-CN" sz="1200">
                  <a:effectLst/>
                  <a:cs typeface="+mn-ea"/>
                  <a:sym typeface="+mn-lt"/>
                </a:rPr>
                <a:t>15</a:t>
              </a:r>
              <a:endParaRPr lang="zh-CN" altLang="en-US" sz="1200" dirty="0">
                <a:effectLst/>
                <a:cs typeface="+mn-ea"/>
                <a:sym typeface="+mn-lt"/>
              </a:endParaRPr>
            </a:p>
          </p:txBody>
        </p:sp>
        <p:grpSp>
          <p:nvGrpSpPr>
            <p:cNvPr id="9" name="iŝḻîḓè">
              <a:extLst>
                <a:ext uri="{FF2B5EF4-FFF2-40B4-BE49-F238E27FC236}">
                  <a16:creationId xmlns:a16="http://schemas.microsoft.com/office/drawing/2014/main" id="{CEDB58D8-8D6D-4E5C-9EAE-15820E01A5F5}"/>
                </a:ext>
              </a:extLst>
            </p:cNvPr>
            <p:cNvGrpSpPr/>
            <p:nvPr/>
          </p:nvGrpSpPr>
          <p:grpSpPr>
            <a:xfrm>
              <a:off x="895990" y="3193392"/>
              <a:ext cx="1914278" cy="1283056"/>
              <a:chOff x="886465" y="2421867"/>
              <a:chExt cx="1914278" cy="1283056"/>
            </a:xfrm>
          </p:grpSpPr>
          <p:sp>
            <p:nvSpPr>
              <p:cNvPr id="57" name="ïṩļïdê">
                <a:extLst>
                  <a:ext uri="{FF2B5EF4-FFF2-40B4-BE49-F238E27FC236}">
                    <a16:creationId xmlns:a16="http://schemas.microsoft.com/office/drawing/2014/main" id="{A2FEC2C2-16FC-4069-848C-FED1D16C7F5C}"/>
                  </a:ext>
                </a:extLst>
              </p:cNvPr>
              <p:cNvSpPr/>
              <p:nvPr/>
            </p:nvSpPr>
            <p:spPr>
              <a:xfrm>
                <a:off x="963215" y="2421867"/>
                <a:ext cx="298452" cy="298452"/>
              </a:xfrm>
              <a:custGeom>
                <a:avLst/>
                <a:gdLst>
                  <a:gd name="connsiteX0" fmla="*/ 149221 w 298452"/>
                  <a:gd name="connsiteY0" fmla="*/ 121246 h 298452"/>
                  <a:gd name="connsiteX1" fmla="*/ 121241 w 298452"/>
                  <a:gd name="connsiteY1" fmla="*/ 149226 h 298452"/>
                  <a:gd name="connsiteX2" fmla="*/ 149221 w 298452"/>
                  <a:gd name="connsiteY2" fmla="*/ 177206 h 298452"/>
                  <a:gd name="connsiteX3" fmla="*/ 177200 w 298452"/>
                  <a:gd name="connsiteY3" fmla="*/ 149226 h 298452"/>
                  <a:gd name="connsiteX4" fmla="*/ 149221 w 298452"/>
                  <a:gd name="connsiteY4" fmla="*/ 121246 h 298452"/>
                  <a:gd name="connsiteX5" fmla="*/ 149221 w 298452"/>
                  <a:gd name="connsiteY5" fmla="*/ 111919 h 298452"/>
                  <a:gd name="connsiteX6" fmla="*/ 186526 w 298452"/>
                  <a:gd name="connsiteY6" fmla="*/ 149226 h 298452"/>
                  <a:gd name="connsiteX7" fmla="*/ 149221 w 298452"/>
                  <a:gd name="connsiteY7" fmla="*/ 186533 h 298452"/>
                  <a:gd name="connsiteX8" fmla="*/ 111915 w 298452"/>
                  <a:gd name="connsiteY8" fmla="*/ 149226 h 298452"/>
                  <a:gd name="connsiteX9" fmla="*/ 149221 w 298452"/>
                  <a:gd name="connsiteY9" fmla="*/ 111919 h 298452"/>
                  <a:gd name="connsiteX10" fmla="*/ 149221 w 298452"/>
                  <a:gd name="connsiteY10" fmla="*/ 92100 h 298452"/>
                  <a:gd name="connsiteX11" fmla="*/ 92097 w 298452"/>
                  <a:gd name="connsiteY11" fmla="*/ 149226 h 298452"/>
                  <a:gd name="connsiteX12" fmla="*/ 149221 w 298452"/>
                  <a:gd name="connsiteY12" fmla="*/ 206351 h 298452"/>
                  <a:gd name="connsiteX13" fmla="*/ 206345 w 298452"/>
                  <a:gd name="connsiteY13" fmla="*/ 149226 h 298452"/>
                  <a:gd name="connsiteX14" fmla="*/ 149221 w 298452"/>
                  <a:gd name="connsiteY14" fmla="*/ 92100 h 298452"/>
                  <a:gd name="connsiteX15" fmla="*/ 149221 w 298452"/>
                  <a:gd name="connsiteY15" fmla="*/ 83939 h 298452"/>
                  <a:gd name="connsiteX16" fmla="*/ 214505 w 298452"/>
                  <a:gd name="connsiteY16" fmla="*/ 149226 h 298452"/>
                  <a:gd name="connsiteX17" fmla="*/ 149221 w 298452"/>
                  <a:gd name="connsiteY17" fmla="*/ 214512 h 298452"/>
                  <a:gd name="connsiteX18" fmla="*/ 83936 w 298452"/>
                  <a:gd name="connsiteY18" fmla="*/ 149226 h 298452"/>
                  <a:gd name="connsiteX19" fmla="*/ 149221 w 298452"/>
                  <a:gd name="connsiteY19" fmla="*/ 83939 h 298452"/>
                  <a:gd name="connsiteX20" fmla="*/ 161910 w 298452"/>
                  <a:gd name="connsiteY20" fmla="*/ 18653 h 298452"/>
                  <a:gd name="connsiteX21" fmla="*/ 136528 w 298452"/>
                  <a:gd name="connsiteY21" fmla="*/ 18667 h 298452"/>
                  <a:gd name="connsiteX22" fmla="*/ 130822 w 298452"/>
                  <a:gd name="connsiteY22" fmla="*/ 47255 h 298452"/>
                  <a:gd name="connsiteX23" fmla="*/ 118649 w 298452"/>
                  <a:gd name="connsiteY23" fmla="*/ 61210 h 298452"/>
                  <a:gd name="connsiteX24" fmla="*/ 108631 w 298452"/>
                  <a:gd name="connsiteY24" fmla="*/ 65397 h 298452"/>
                  <a:gd name="connsiteX25" fmla="*/ 100507 w 298452"/>
                  <a:gd name="connsiteY25" fmla="*/ 67249 h 298452"/>
                  <a:gd name="connsiteX26" fmla="*/ 90157 w 298452"/>
                  <a:gd name="connsiteY26" fmla="*/ 64112 h 298452"/>
                  <a:gd name="connsiteX27" fmla="*/ 65867 w 298452"/>
                  <a:gd name="connsiteY27" fmla="*/ 47932 h 298452"/>
                  <a:gd name="connsiteX28" fmla="*/ 47918 w 298452"/>
                  <a:gd name="connsiteY28" fmla="*/ 65881 h 298452"/>
                  <a:gd name="connsiteX29" fmla="*/ 64112 w 298452"/>
                  <a:gd name="connsiteY29" fmla="*/ 90158 h 298452"/>
                  <a:gd name="connsiteX30" fmla="*/ 65369 w 298452"/>
                  <a:gd name="connsiteY30" fmla="*/ 108631 h 298452"/>
                  <a:gd name="connsiteX31" fmla="*/ 61210 w 298452"/>
                  <a:gd name="connsiteY31" fmla="*/ 118662 h 298452"/>
                  <a:gd name="connsiteX32" fmla="*/ 47255 w 298452"/>
                  <a:gd name="connsiteY32" fmla="*/ 130822 h 298452"/>
                  <a:gd name="connsiteX33" fmla="*/ 18653 w 298452"/>
                  <a:gd name="connsiteY33" fmla="*/ 136542 h 298452"/>
                  <a:gd name="connsiteX34" fmla="*/ 18667 w 298452"/>
                  <a:gd name="connsiteY34" fmla="*/ 161924 h 298452"/>
                  <a:gd name="connsiteX35" fmla="*/ 47255 w 298452"/>
                  <a:gd name="connsiteY35" fmla="*/ 167644 h 298452"/>
                  <a:gd name="connsiteX36" fmla="*/ 61210 w 298452"/>
                  <a:gd name="connsiteY36" fmla="*/ 179817 h 298452"/>
                  <a:gd name="connsiteX37" fmla="*/ 65383 w 298452"/>
                  <a:gd name="connsiteY37" fmla="*/ 189835 h 298452"/>
                  <a:gd name="connsiteX38" fmla="*/ 64112 w 298452"/>
                  <a:gd name="connsiteY38" fmla="*/ 208295 h 298452"/>
                  <a:gd name="connsiteX39" fmla="*/ 47918 w 298452"/>
                  <a:gd name="connsiteY39" fmla="*/ 232585 h 298452"/>
                  <a:gd name="connsiteX40" fmla="*/ 65867 w 298452"/>
                  <a:gd name="connsiteY40" fmla="*/ 250534 h 298452"/>
                  <a:gd name="connsiteX41" fmla="*/ 90157 w 298452"/>
                  <a:gd name="connsiteY41" fmla="*/ 234340 h 298452"/>
                  <a:gd name="connsiteX42" fmla="*/ 100507 w 298452"/>
                  <a:gd name="connsiteY42" fmla="*/ 231204 h 298452"/>
                  <a:gd name="connsiteX43" fmla="*/ 108631 w 298452"/>
                  <a:gd name="connsiteY43" fmla="*/ 233083 h 298452"/>
                  <a:gd name="connsiteX44" fmla="*/ 118662 w 298452"/>
                  <a:gd name="connsiteY44" fmla="*/ 237256 h 298452"/>
                  <a:gd name="connsiteX45" fmla="*/ 130822 w 298452"/>
                  <a:gd name="connsiteY45" fmla="*/ 251211 h 298452"/>
                  <a:gd name="connsiteX46" fmla="*/ 136528 w 298452"/>
                  <a:gd name="connsiteY46" fmla="*/ 279799 h 298452"/>
                  <a:gd name="connsiteX47" fmla="*/ 161910 w 298452"/>
                  <a:gd name="connsiteY47" fmla="*/ 279799 h 298452"/>
                  <a:gd name="connsiteX48" fmla="*/ 167644 w 298452"/>
                  <a:gd name="connsiteY48" fmla="*/ 251211 h 298452"/>
                  <a:gd name="connsiteX49" fmla="*/ 179790 w 298452"/>
                  <a:gd name="connsiteY49" fmla="*/ 237256 h 298452"/>
                  <a:gd name="connsiteX50" fmla="*/ 189835 w 298452"/>
                  <a:gd name="connsiteY50" fmla="*/ 233069 h 298452"/>
                  <a:gd name="connsiteX51" fmla="*/ 197959 w 298452"/>
                  <a:gd name="connsiteY51" fmla="*/ 231204 h 298452"/>
                  <a:gd name="connsiteX52" fmla="*/ 208309 w 298452"/>
                  <a:gd name="connsiteY52" fmla="*/ 234340 h 298452"/>
                  <a:gd name="connsiteX53" fmla="*/ 232585 w 298452"/>
                  <a:gd name="connsiteY53" fmla="*/ 250534 h 298452"/>
                  <a:gd name="connsiteX54" fmla="*/ 250520 w 298452"/>
                  <a:gd name="connsiteY54" fmla="*/ 232585 h 298452"/>
                  <a:gd name="connsiteX55" fmla="*/ 234326 w 298452"/>
                  <a:gd name="connsiteY55" fmla="*/ 208295 h 298452"/>
                  <a:gd name="connsiteX56" fmla="*/ 233083 w 298452"/>
                  <a:gd name="connsiteY56" fmla="*/ 189821 h 298452"/>
                  <a:gd name="connsiteX57" fmla="*/ 237242 w 298452"/>
                  <a:gd name="connsiteY57" fmla="*/ 179804 h 298452"/>
                  <a:gd name="connsiteX58" fmla="*/ 251197 w 298452"/>
                  <a:gd name="connsiteY58" fmla="*/ 167644 h 298452"/>
                  <a:gd name="connsiteX59" fmla="*/ 279799 w 298452"/>
                  <a:gd name="connsiteY59" fmla="*/ 161924 h 298452"/>
                  <a:gd name="connsiteX60" fmla="*/ 279785 w 298452"/>
                  <a:gd name="connsiteY60" fmla="*/ 136542 h 298452"/>
                  <a:gd name="connsiteX61" fmla="*/ 251197 w 298452"/>
                  <a:gd name="connsiteY61" fmla="*/ 130808 h 298452"/>
                  <a:gd name="connsiteX62" fmla="*/ 237242 w 298452"/>
                  <a:gd name="connsiteY62" fmla="*/ 118649 h 298452"/>
                  <a:gd name="connsiteX63" fmla="*/ 233055 w 298452"/>
                  <a:gd name="connsiteY63" fmla="*/ 108631 h 298452"/>
                  <a:gd name="connsiteX64" fmla="*/ 234326 w 298452"/>
                  <a:gd name="connsiteY64" fmla="*/ 90158 h 298452"/>
                  <a:gd name="connsiteX65" fmla="*/ 250520 w 298452"/>
                  <a:gd name="connsiteY65" fmla="*/ 65881 h 298452"/>
                  <a:gd name="connsiteX66" fmla="*/ 232585 w 298452"/>
                  <a:gd name="connsiteY66" fmla="*/ 47932 h 298452"/>
                  <a:gd name="connsiteX67" fmla="*/ 208309 w 298452"/>
                  <a:gd name="connsiteY67" fmla="*/ 64112 h 298452"/>
                  <a:gd name="connsiteX68" fmla="*/ 197959 w 298452"/>
                  <a:gd name="connsiteY68" fmla="*/ 67249 h 298452"/>
                  <a:gd name="connsiteX69" fmla="*/ 189807 w 298452"/>
                  <a:gd name="connsiteY69" fmla="*/ 65383 h 298452"/>
                  <a:gd name="connsiteX70" fmla="*/ 179790 w 298452"/>
                  <a:gd name="connsiteY70" fmla="*/ 61210 h 298452"/>
                  <a:gd name="connsiteX71" fmla="*/ 167631 w 298452"/>
                  <a:gd name="connsiteY71" fmla="*/ 47255 h 298452"/>
                  <a:gd name="connsiteX72" fmla="*/ 136528 w 298452"/>
                  <a:gd name="connsiteY72" fmla="*/ 0 h 298452"/>
                  <a:gd name="connsiteX73" fmla="*/ 161910 w 298452"/>
                  <a:gd name="connsiteY73" fmla="*/ 0 h 298452"/>
                  <a:gd name="connsiteX74" fmla="*/ 180190 w 298452"/>
                  <a:gd name="connsiteY74" fmla="*/ 15006 h 298452"/>
                  <a:gd name="connsiteX75" fmla="*/ 185911 w 298452"/>
                  <a:gd name="connsiteY75" fmla="*/ 43593 h 298452"/>
                  <a:gd name="connsiteX76" fmla="*/ 197959 w 298452"/>
                  <a:gd name="connsiteY76" fmla="*/ 48595 h 298452"/>
                  <a:gd name="connsiteX77" fmla="*/ 222250 w 298452"/>
                  <a:gd name="connsiteY77" fmla="*/ 32415 h 298452"/>
                  <a:gd name="connsiteX78" fmla="*/ 232572 w 298452"/>
                  <a:gd name="connsiteY78" fmla="*/ 29279 h 298452"/>
                  <a:gd name="connsiteX79" fmla="*/ 245767 w 298452"/>
                  <a:gd name="connsiteY79" fmla="*/ 34737 h 298452"/>
                  <a:gd name="connsiteX80" fmla="*/ 263716 w 298452"/>
                  <a:gd name="connsiteY80" fmla="*/ 52685 h 298452"/>
                  <a:gd name="connsiteX81" fmla="*/ 266051 w 298452"/>
                  <a:gd name="connsiteY81" fmla="*/ 76216 h 298452"/>
                  <a:gd name="connsiteX82" fmla="*/ 249857 w 298452"/>
                  <a:gd name="connsiteY82" fmla="*/ 100507 h 298452"/>
                  <a:gd name="connsiteX83" fmla="*/ 254859 w 298452"/>
                  <a:gd name="connsiteY83" fmla="*/ 112528 h 298452"/>
                  <a:gd name="connsiteX84" fmla="*/ 283447 w 298452"/>
                  <a:gd name="connsiteY84" fmla="*/ 118248 h 298452"/>
                  <a:gd name="connsiteX85" fmla="*/ 298452 w 298452"/>
                  <a:gd name="connsiteY85" fmla="*/ 136542 h 298452"/>
                  <a:gd name="connsiteX86" fmla="*/ 298452 w 298452"/>
                  <a:gd name="connsiteY86" fmla="*/ 161924 h 298452"/>
                  <a:gd name="connsiteX87" fmla="*/ 283447 w 298452"/>
                  <a:gd name="connsiteY87" fmla="*/ 180218 h 298452"/>
                  <a:gd name="connsiteX88" fmla="*/ 254859 w 298452"/>
                  <a:gd name="connsiteY88" fmla="*/ 185925 h 298452"/>
                  <a:gd name="connsiteX89" fmla="*/ 249857 w 298452"/>
                  <a:gd name="connsiteY89" fmla="*/ 197959 h 298452"/>
                  <a:gd name="connsiteX90" fmla="*/ 266051 w 298452"/>
                  <a:gd name="connsiteY90" fmla="*/ 222236 h 298452"/>
                  <a:gd name="connsiteX91" fmla="*/ 263716 w 298452"/>
                  <a:gd name="connsiteY91" fmla="*/ 245781 h 298452"/>
                  <a:gd name="connsiteX92" fmla="*/ 245767 w 298452"/>
                  <a:gd name="connsiteY92" fmla="*/ 263716 h 298452"/>
                  <a:gd name="connsiteX93" fmla="*/ 232572 w 298452"/>
                  <a:gd name="connsiteY93" fmla="*/ 269187 h 298452"/>
                  <a:gd name="connsiteX94" fmla="*/ 222250 w 298452"/>
                  <a:gd name="connsiteY94" fmla="*/ 266051 h 298452"/>
                  <a:gd name="connsiteX95" fmla="*/ 197959 w 298452"/>
                  <a:gd name="connsiteY95" fmla="*/ 249857 h 298452"/>
                  <a:gd name="connsiteX96" fmla="*/ 185938 w 298452"/>
                  <a:gd name="connsiteY96" fmla="*/ 254873 h 298452"/>
                  <a:gd name="connsiteX97" fmla="*/ 180190 w 298452"/>
                  <a:gd name="connsiteY97" fmla="*/ 283460 h 298452"/>
                  <a:gd name="connsiteX98" fmla="*/ 161910 w 298452"/>
                  <a:gd name="connsiteY98" fmla="*/ 298452 h 298452"/>
                  <a:gd name="connsiteX99" fmla="*/ 136528 w 298452"/>
                  <a:gd name="connsiteY99" fmla="*/ 298452 h 298452"/>
                  <a:gd name="connsiteX100" fmla="*/ 118248 w 298452"/>
                  <a:gd name="connsiteY100" fmla="*/ 283460 h 298452"/>
                  <a:gd name="connsiteX101" fmla="*/ 112528 w 298452"/>
                  <a:gd name="connsiteY101" fmla="*/ 254873 h 298452"/>
                  <a:gd name="connsiteX102" fmla="*/ 100507 w 298452"/>
                  <a:gd name="connsiteY102" fmla="*/ 249857 h 298452"/>
                  <a:gd name="connsiteX103" fmla="*/ 76216 w 298452"/>
                  <a:gd name="connsiteY103" fmla="*/ 266051 h 298452"/>
                  <a:gd name="connsiteX104" fmla="*/ 65881 w 298452"/>
                  <a:gd name="connsiteY104" fmla="*/ 269187 h 298452"/>
                  <a:gd name="connsiteX105" fmla="*/ 52685 w 298452"/>
                  <a:gd name="connsiteY105" fmla="*/ 263716 h 298452"/>
                  <a:gd name="connsiteX106" fmla="*/ 34737 w 298452"/>
                  <a:gd name="connsiteY106" fmla="*/ 245781 h 298452"/>
                  <a:gd name="connsiteX107" fmla="*/ 32401 w 298452"/>
                  <a:gd name="connsiteY107" fmla="*/ 222236 h 298452"/>
                  <a:gd name="connsiteX108" fmla="*/ 48595 w 298452"/>
                  <a:gd name="connsiteY108" fmla="*/ 197959 h 298452"/>
                  <a:gd name="connsiteX109" fmla="*/ 43593 w 298452"/>
                  <a:gd name="connsiteY109" fmla="*/ 185938 h 298452"/>
                  <a:gd name="connsiteX110" fmla="*/ 15006 w 298452"/>
                  <a:gd name="connsiteY110" fmla="*/ 180218 h 298452"/>
                  <a:gd name="connsiteX111" fmla="*/ 0 w 298452"/>
                  <a:gd name="connsiteY111" fmla="*/ 161924 h 298452"/>
                  <a:gd name="connsiteX112" fmla="*/ 0 w 298452"/>
                  <a:gd name="connsiteY112" fmla="*/ 136542 h 298452"/>
                  <a:gd name="connsiteX113" fmla="*/ 15006 w 298452"/>
                  <a:gd name="connsiteY113" fmla="*/ 118248 h 298452"/>
                  <a:gd name="connsiteX114" fmla="*/ 43593 w 298452"/>
                  <a:gd name="connsiteY114" fmla="*/ 112528 h 298452"/>
                  <a:gd name="connsiteX115" fmla="*/ 48595 w 298452"/>
                  <a:gd name="connsiteY115" fmla="*/ 100507 h 298452"/>
                  <a:gd name="connsiteX116" fmla="*/ 32401 w 298452"/>
                  <a:gd name="connsiteY116" fmla="*/ 76216 h 298452"/>
                  <a:gd name="connsiteX117" fmla="*/ 34737 w 298452"/>
                  <a:gd name="connsiteY117" fmla="*/ 52685 h 298452"/>
                  <a:gd name="connsiteX118" fmla="*/ 52685 w 298452"/>
                  <a:gd name="connsiteY118" fmla="*/ 34737 h 298452"/>
                  <a:gd name="connsiteX119" fmla="*/ 65881 w 298452"/>
                  <a:gd name="connsiteY119" fmla="*/ 29279 h 298452"/>
                  <a:gd name="connsiteX120" fmla="*/ 76216 w 298452"/>
                  <a:gd name="connsiteY120" fmla="*/ 32415 h 298452"/>
                  <a:gd name="connsiteX121" fmla="*/ 100507 w 298452"/>
                  <a:gd name="connsiteY121" fmla="*/ 48595 h 298452"/>
                  <a:gd name="connsiteX122" fmla="*/ 112528 w 298452"/>
                  <a:gd name="connsiteY122" fmla="*/ 43593 h 298452"/>
                  <a:gd name="connsiteX123" fmla="*/ 118248 w 298452"/>
                  <a:gd name="connsiteY123" fmla="*/ 15006 h 298452"/>
                  <a:gd name="connsiteX124" fmla="*/ 136528 w 298452"/>
                  <a:gd name="connsiteY124" fmla="*/ 0 h 2984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</a:cxnLst>
                <a:rect l="l" t="t" r="r" b="b"/>
                <a:pathLst>
                  <a:path w="298452" h="298452">
                    <a:moveTo>
                      <a:pt x="149221" y="121246"/>
                    </a:moveTo>
                    <a:cubicBezTo>
                      <a:pt x="133773" y="121246"/>
                      <a:pt x="121241" y="133782"/>
                      <a:pt x="121241" y="149226"/>
                    </a:cubicBezTo>
                    <a:cubicBezTo>
                      <a:pt x="121241" y="164674"/>
                      <a:pt x="133773" y="177206"/>
                      <a:pt x="149221" y="177206"/>
                    </a:cubicBezTo>
                    <a:cubicBezTo>
                      <a:pt x="164668" y="177206"/>
                      <a:pt x="177200" y="164674"/>
                      <a:pt x="177200" y="149226"/>
                    </a:cubicBezTo>
                    <a:cubicBezTo>
                      <a:pt x="177200" y="133782"/>
                      <a:pt x="164668" y="121246"/>
                      <a:pt x="149221" y="121246"/>
                    </a:cubicBezTo>
                    <a:close/>
                    <a:moveTo>
                      <a:pt x="149221" y="111919"/>
                    </a:moveTo>
                    <a:cubicBezTo>
                      <a:pt x="169821" y="111919"/>
                      <a:pt x="186526" y="128614"/>
                      <a:pt x="186526" y="149226"/>
                    </a:cubicBezTo>
                    <a:cubicBezTo>
                      <a:pt x="186526" y="169838"/>
                      <a:pt x="169821" y="186533"/>
                      <a:pt x="149221" y="186533"/>
                    </a:cubicBezTo>
                    <a:cubicBezTo>
                      <a:pt x="128599" y="186533"/>
                      <a:pt x="111915" y="169838"/>
                      <a:pt x="111915" y="149226"/>
                    </a:cubicBezTo>
                    <a:cubicBezTo>
                      <a:pt x="111915" y="128614"/>
                      <a:pt x="128599" y="111919"/>
                      <a:pt x="149221" y="111919"/>
                    </a:cubicBezTo>
                    <a:close/>
                    <a:moveTo>
                      <a:pt x="149221" y="92100"/>
                    </a:moveTo>
                    <a:cubicBezTo>
                      <a:pt x="117672" y="92100"/>
                      <a:pt x="92097" y="117683"/>
                      <a:pt x="92097" y="149226"/>
                    </a:cubicBezTo>
                    <a:cubicBezTo>
                      <a:pt x="92097" y="180769"/>
                      <a:pt x="117672" y="206351"/>
                      <a:pt x="149221" y="206351"/>
                    </a:cubicBezTo>
                    <a:cubicBezTo>
                      <a:pt x="180751" y="206351"/>
                      <a:pt x="206345" y="180769"/>
                      <a:pt x="206345" y="149226"/>
                    </a:cubicBezTo>
                    <a:cubicBezTo>
                      <a:pt x="206345" y="117683"/>
                      <a:pt x="180751" y="92100"/>
                      <a:pt x="149221" y="92100"/>
                    </a:cubicBezTo>
                    <a:close/>
                    <a:moveTo>
                      <a:pt x="149221" y="83939"/>
                    </a:moveTo>
                    <a:cubicBezTo>
                      <a:pt x="185266" y="83939"/>
                      <a:pt x="214505" y="113173"/>
                      <a:pt x="214505" y="149226"/>
                    </a:cubicBezTo>
                    <a:cubicBezTo>
                      <a:pt x="214505" y="185278"/>
                      <a:pt x="185266" y="214512"/>
                      <a:pt x="149221" y="214512"/>
                    </a:cubicBezTo>
                    <a:cubicBezTo>
                      <a:pt x="113169" y="214512"/>
                      <a:pt x="83936" y="185278"/>
                      <a:pt x="83936" y="149226"/>
                    </a:cubicBezTo>
                    <a:cubicBezTo>
                      <a:pt x="83936" y="113173"/>
                      <a:pt x="113169" y="83939"/>
                      <a:pt x="149221" y="83939"/>
                    </a:cubicBezTo>
                    <a:close/>
                    <a:moveTo>
                      <a:pt x="161910" y="18653"/>
                    </a:moveTo>
                    <a:lnTo>
                      <a:pt x="136528" y="18667"/>
                    </a:lnTo>
                    <a:lnTo>
                      <a:pt x="130822" y="47255"/>
                    </a:lnTo>
                    <a:cubicBezTo>
                      <a:pt x="129523" y="53735"/>
                      <a:pt x="124894" y="59041"/>
                      <a:pt x="118649" y="61210"/>
                    </a:cubicBezTo>
                    <a:cubicBezTo>
                      <a:pt x="115208" y="62413"/>
                      <a:pt x="111850" y="63822"/>
                      <a:pt x="108631" y="65397"/>
                    </a:cubicBezTo>
                    <a:cubicBezTo>
                      <a:pt x="106047" y="66627"/>
                      <a:pt x="103270" y="67249"/>
                      <a:pt x="100507" y="67249"/>
                    </a:cubicBezTo>
                    <a:cubicBezTo>
                      <a:pt x="96873" y="67249"/>
                      <a:pt x="93266" y="66198"/>
                      <a:pt x="90157" y="64112"/>
                    </a:cubicBezTo>
                    <a:lnTo>
                      <a:pt x="65867" y="47932"/>
                    </a:lnTo>
                    <a:lnTo>
                      <a:pt x="47918" y="65881"/>
                    </a:lnTo>
                    <a:lnTo>
                      <a:pt x="64112" y="90158"/>
                    </a:lnTo>
                    <a:cubicBezTo>
                      <a:pt x="67774" y="95657"/>
                      <a:pt x="68257" y="102690"/>
                      <a:pt x="65369" y="108631"/>
                    </a:cubicBezTo>
                    <a:cubicBezTo>
                      <a:pt x="63794" y="111878"/>
                      <a:pt x="62412" y="115222"/>
                      <a:pt x="61210" y="118662"/>
                    </a:cubicBezTo>
                    <a:cubicBezTo>
                      <a:pt x="59041" y="124908"/>
                      <a:pt x="53721" y="129537"/>
                      <a:pt x="47255" y="130822"/>
                    </a:cubicBezTo>
                    <a:lnTo>
                      <a:pt x="18653" y="136542"/>
                    </a:lnTo>
                    <a:lnTo>
                      <a:pt x="18667" y="161924"/>
                    </a:lnTo>
                    <a:lnTo>
                      <a:pt x="47255" y="167644"/>
                    </a:lnTo>
                    <a:cubicBezTo>
                      <a:pt x="53721" y="168943"/>
                      <a:pt x="59041" y="173572"/>
                      <a:pt x="61210" y="179817"/>
                    </a:cubicBezTo>
                    <a:cubicBezTo>
                      <a:pt x="62412" y="183258"/>
                      <a:pt x="63822" y="186602"/>
                      <a:pt x="65383" y="189835"/>
                    </a:cubicBezTo>
                    <a:cubicBezTo>
                      <a:pt x="68257" y="195790"/>
                      <a:pt x="67774" y="202809"/>
                      <a:pt x="64112" y="208295"/>
                    </a:cubicBezTo>
                    <a:lnTo>
                      <a:pt x="47918" y="232585"/>
                    </a:lnTo>
                    <a:lnTo>
                      <a:pt x="65867" y="250534"/>
                    </a:lnTo>
                    <a:lnTo>
                      <a:pt x="90157" y="234340"/>
                    </a:lnTo>
                    <a:cubicBezTo>
                      <a:pt x="93266" y="232268"/>
                      <a:pt x="96873" y="231204"/>
                      <a:pt x="100507" y="231204"/>
                    </a:cubicBezTo>
                    <a:cubicBezTo>
                      <a:pt x="103270" y="231204"/>
                      <a:pt x="106047" y="231825"/>
                      <a:pt x="108631" y="233083"/>
                    </a:cubicBezTo>
                    <a:cubicBezTo>
                      <a:pt x="111864" y="234658"/>
                      <a:pt x="115222" y="236054"/>
                      <a:pt x="118662" y="237256"/>
                    </a:cubicBezTo>
                    <a:cubicBezTo>
                      <a:pt x="124894" y="239411"/>
                      <a:pt x="129523" y="244731"/>
                      <a:pt x="130822" y="251211"/>
                    </a:cubicBezTo>
                    <a:lnTo>
                      <a:pt x="136528" y="279799"/>
                    </a:lnTo>
                    <a:lnTo>
                      <a:pt x="161910" y="279799"/>
                    </a:lnTo>
                    <a:lnTo>
                      <a:pt x="167644" y="251211"/>
                    </a:lnTo>
                    <a:cubicBezTo>
                      <a:pt x="168943" y="244731"/>
                      <a:pt x="173572" y="239411"/>
                      <a:pt x="179790" y="237256"/>
                    </a:cubicBezTo>
                    <a:cubicBezTo>
                      <a:pt x="183258" y="236054"/>
                      <a:pt x="186588" y="234644"/>
                      <a:pt x="189835" y="233069"/>
                    </a:cubicBezTo>
                    <a:cubicBezTo>
                      <a:pt x="192405" y="231825"/>
                      <a:pt x="195182" y="231204"/>
                      <a:pt x="197959" y="231204"/>
                    </a:cubicBezTo>
                    <a:cubicBezTo>
                      <a:pt x="201580" y="231204"/>
                      <a:pt x="205186" y="232268"/>
                      <a:pt x="208309" y="234340"/>
                    </a:cubicBezTo>
                    <a:lnTo>
                      <a:pt x="232585" y="250534"/>
                    </a:lnTo>
                    <a:lnTo>
                      <a:pt x="250520" y="232585"/>
                    </a:lnTo>
                    <a:lnTo>
                      <a:pt x="234326" y="208295"/>
                    </a:lnTo>
                    <a:cubicBezTo>
                      <a:pt x="230665" y="202809"/>
                      <a:pt x="230181" y="195776"/>
                      <a:pt x="233083" y="189821"/>
                    </a:cubicBezTo>
                    <a:cubicBezTo>
                      <a:pt x="234644" y="186574"/>
                      <a:pt x="236040" y="183244"/>
                      <a:pt x="237242" y="179804"/>
                    </a:cubicBezTo>
                    <a:cubicBezTo>
                      <a:pt x="239411" y="173558"/>
                      <a:pt x="244717" y="168929"/>
                      <a:pt x="251197" y="167644"/>
                    </a:cubicBezTo>
                    <a:cubicBezTo>
                      <a:pt x="251197" y="167644"/>
                      <a:pt x="279799" y="161924"/>
                      <a:pt x="279799" y="161924"/>
                    </a:cubicBezTo>
                    <a:lnTo>
                      <a:pt x="279785" y="136542"/>
                    </a:lnTo>
                    <a:lnTo>
                      <a:pt x="251197" y="130808"/>
                    </a:lnTo>
                    <a:cubicBezTo>
                      <a:pt x="244717" y="129523"/>
                      <a:pt x="239411" y="124894"/>
                      <a:pt x="237242" y="118649"/>
                    </a:cubicBezTo>
                    <a:cubicBezTo>
                      <a:pt x="236040" y="115208"/>
                      <a:pt x="234630" y="111864"/>
                      <a:pt x="233055" y="108631"/>
                    </a:cubicBezTo>
                    <a:cubicBezTo>
                      <a:pt x="230195" y="102676"/>
                      <a:pt x="230665" y="95657"/>
                      <a:pt x="234326" y="90158"/>
                    </a:cubicBezTo>
                    <a:lnTo>
                      <a:pt x="250520" y="65881"/>
                    </a:lnTo>
                    <a:lnTo>
                      <a:pt x="232585" y="47932"/>
                    </a:lnTo>
                    <a:lnTo>
                      <a:pt x="208309" y="64112"/>
                    </a:lnTo>
                    <a:cubicBezTo>
                      <a:pt x="205186" y="66198"/>
                      <a:pt x="201580" y="67249"/>
                      <a:pt x="197959" y="67249"/>
                    </a:cubicBezTo>
                    <a:cubicBezTo>
                      <a:pt x="195168" y="67249"/>
                      <a:pt x="192405" y="66627"/>
                      <a:pt x="189807" y="65383"/>
                    </a:cubicBezTo>
                    <a:cubicBezTo>
                      <a:pt x="186574" y="63808"/>
                      <a:pt x="183244" y="62413"/>
                      <a:pt x="179790" y="61210"/>
                    </a:cubicBezTo>
                    <a:cubicBezTo>
                      <a:pt x="173544" y="59041"/>
                      <a:pt x="168916" y="53735"/>
                      <a:pt x="167631" y="47255"/>
                    </a:cubicBezTo>
                    <a:close/>
                    <a:moveTo>
                      <a:pt x="136528" y="0"/>
                    </a:moveTo>
                    <a:lnTo>
                      <a:pt x="161910" y="0"/>
                    </a:lnTo>
                    <a:cubicBezTo>
                      <a:pt x="170795" y="0"/>
                      <a:pt x="178463" y="6287"/>
                      <a:pt x="180190" y="15006"/>
                    </a:cubicBezTo>
                    <a:lnTo>
                      <a:pt x="185911" y="43593"/>
                    </a:lnTo>
                    <a:cubicBezTo>
                      <a:pt x="190056" y="45030"/>
                      <a:pt x="194063" y="46716"/>
                      <a:pt x="197959" y="48595"/>
                    </a:cubicBezTo>
                    <a:lnTo>
                      <a:pt x="222250" y="32415"/>
                    </a:lnTo>
                    <a:cubicBezTo>
                      <a:pt x="225387" y="30301"/>
                      <a:pt x="228993" y="29279"/>
                      <a:pt x="232572" y="29279"/>
                    </a:cubicBezTo>
                    <a:cubicBezTo>
                      <a:pt x="237408" y="29279"/>
                      <a:pt x="242161" y="31130"/>
                      <a:pt x="245767" y="34737"/>
                    </a:cubicBezTo>
                    <a:lnTo>
                      <a:pt x="263716" y="52685"/>
                    </a:lnTo>
                    <a:cubicBezTo>
                      <a:pt x="270002" y="58972"/>
                      <a:pt x="270983" y="68824"/>
                      <a:pt x="266051" y="76216"/>
                    </a:cubicBezTo>
                    <a:lnTo>
                      <a:pt x="249857" y="100507"/>
                    </a:lnTo>
                    <a:cubicBezTo>
                      <a:pt x="251722" y="104389"/>
                      <a:pt x="253422" y="108382"/>
                      <a:pt x="254859" y="112528"/>
                    </a:cubicBezTo>
                    <a:lnTo>
                      <a:pt x="283447" y="118248"/>
                    </a:lnTo>
                    <a:cubicBezTo>
                      <a:pt x="292165" y="120003"/>
                      <a:pt x="298452" y="127657"/>
                      <a:pt x="298452" y="136542"/>
                    </a:cubicBezTo>
                    <a:lnTo>
                      <a:pt x="298452" y="161924"/>
                    </a:lnTo>
                    <a:cubicBezTo>
                      <a:pt x="298452" y="170809"/>
                      <a:pt x="292165" y="178463"/>
                      <a:pt x="283447" y="180218"/>
                    </a:cubicBezTo>
                    <a:lnTo>
                      <a:pt x="254859" y="185925"/>
                    </a:lnTo>
                    <a:cubicBezTo>
                      <a:pt x="253422" y="190056"/>
                      <a:pt x="251750" y="194063"/>
                      <a:pt x="249857" y="197959"/>
                    </a:cubicBezTo>
                    <a:lnTo>
                      <a:pt x="266051" y="222236"/>
                    </a:lnTo>
                    <a:cubicBezTo>
                      <a:pt x="270983" y="229629"/>
                      <a:pt x="270002" y="239494"/>
                      <a:pt x="263716" y="245781"/>
                    </a:cubicBezTo>
                    <a:lnTo>
                      <a:pt x="245767" y="263716"/>
                    </a:lnTo>
                    <a:cubicBezTo>
                      <a:pt x="242161" y="267322"/>
                      <a:pt x="237408" y="269187"/>
                      <a:pt x="232572" y="269187"/>
                    </a:cubicBezTo>
                    <a:cubicBezTo>
                      <a:pt x="228993" y="269187"/>
                      <a:pt x="225387" y="268151"/>
                      <a:pt x="222250" y="266051"/>
                    </a:cubicBezTo>
                    <a:lnTo>
                      <a:pt x="197959" y="249857"/>
                    </a:lnTo>
                    <a:cubicBezTo>
                      <a:pt x="194077" y="251750"/>
                      <a:pt x="190070" y="253422"/>
                      <a:pt x="185938" y="254873"/>
                    </a:cubicBezTo>
                    <a:lnTo>
                      <a:pt x="180190" y="283460"/>
                    </a:lnTo>
                    <a:cubicBezTo>
                      <a:pt x="178463" y="292193"/>
                      <a:pt x="170795" y="298452"/>
                      <a:pt x="161910" y="298452"/>
                    </a:cubicBezTo>
                    <a:lnTo>
                      <a:pt x="136528" y="298452"/>
                    </a:lnTo>
                    <a:cubicBezTo>
                      <a:pt x="127644" y="298452"/>
                      <a:pt x="119989" y="292193"/>
                      <a:pt x="118248" y="283460"/>
                    </a:cubicBezTo>
                    <a:lnTo>
                      <a:pt x="112528" y="254873"/>
                    </a:lnTo>
                    <a:cubicBezTo>
                      <a:pt x="108382" y="253422"/>
                      <a:pt x="104389" y="251750"/>
                      <a:pt x="100507" y="249857"/>
                    </a:cubicBezTo>
                    <a:lnTo>
                      <a:pt x="76216" y="266051"/>
                    </a:lnTo>
                    <a:cubicBezTo>
                      <a:pt x="73066" y="268151"/>
                      <a:pt x="69459" y="269187"/>
                      <a:pt x="65881" y="269187"/>
                    </a:cubicBezTo>
                    <a:cubicBezTo>
                      <a:pt x="61058" y="269187"/>
                      <a:pt x="56291" y="267322"/>
                      <a:pt x="52685" y="263716"/>
                    </a:cubicBezTo>
                    <a:lnTo>
                      <a:pt x="34737" y="245781"/>
                    </a:lnTo>
                    <a:cubicBezTo>
                      <a:pt x="28450" y="239494"/>
                      <a:pt x="27469" y="229629"/>
                      <a:pt x="32401" y="222236"/>
                    </a:cubicBezTo>
                    <a:lnTo>
                      <a:pt x="48595" y="197959"/>
                    </a:lnTo>
                    <a:cubicBezTo>
                      <a:pt x="46716" y="194077"/>
                      <a:pt x="45030" y="190070"/>
                      <a:pt x="43593" y="185938"/>
                    </a:cubicBezTo>
                    <a:lnTo>
                      <a:pt x="15006" y="180218"/>
                    </a:lnTo>
                    <a:cubicBezTo>
                      <a:pt x="6273" y="178463"/>
                      <a:pt x="0" y="170809"/>
                      <a:pt x="0" y="161924"/>
                    </a:cubicBezTo>
                    <a:lnTo>
                      <a:pt x="0" y="136542"/>
                    </a:lnTo>
                    <a:cubicBezTo>
                      <a:pt x="0" y="127657"/>
                      <a:pt x="6273" y="120003"/>
                      <a:pt x="15006" y="118248"/>
                    </a:cubicBezTo>
                    <a:lnTo>
                      <a:pt x="43593" y="112528"/>
                    </a:lnTo>
                    <a:cubicBezTo>
                      <a:pt x="45030" y="108396"/>
                      <a:pt x="46702" y="104389"/>
                      <a:pt x="48595" y="100507"/>
                    </a:cubicBezTo>
                    <a:lnTo>
                      <a:pt x="32401" y="76216"/>
                    </a:lnTo>
                    <a:cubicBezTo>
                      <a:pt x="27469" y="68824"/>
                      <a:pt x="28450" y="58972"/>
                      <a:pt x="34737" y="52685"/>
                    </a:cubicBezTo>
                    <a:lnTo>
                      <a:pt x="52685" y="34737"/>
                    </a:lnTo>
                    <a:cubicBezTo>
                      <a:pt x="56291" y="31130"/>
                      <a:pt x="61058" y="29279"/>
                      <a:pt x="65881" y="29279"/>
                    </a:cubicBezTo>
                    <a:cubicBezTo>
                      <a:pt x="69459" y="29279"/>
                      <a:pt x="73052" y="30301"/>
                      <a:pt x="76216" y="32415"/>
                    </a:cubicBezTo>
                    <a:lnTo>
                      <a:pt x="100507" y="48595"/>
                    </a:lnTo>
                    <a:cubicBezTo>
                      <a:pt x="104389" y="46716"/>
                      <a:pt x="108382" y="45030"/>
                      <a:pt x="112528" y="43593"/>
                    </a:cubicBezTo>
                    <a:lnTo>
                      <a:pt x="118248" y="15006"/>
                    </a:lnTo>
                    <a:cubicBezTo>
                      <a:pt x="119989" y="6287"/>
                      <a:pt x="127644" y="0"/>
                      <a:pt x="136528" y="0"/>
                    </a:cubicBezTo>
                    <a:close/>
                  </a:path>
                </a:pathLst>
              </a:custGeom>
              <a:solidFill>
                <a:schemeClr val="accent1">
                  <a:lumMod val="100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grpSp>
            <p:nvGrpSpPr>
              <p:cNvPr id="58" name="iṩļiďe">
                <a:extLst>
                  <a:ext uri="{FF2B5EF4-FFF2-40B4-BE49-F238E27FC236}">
                    <a16:creationId xmlns:a16="http://schemas.microsoft.com/office/drawing/2014/main" id="{18962E37-9E94-47A3-B6FC-D9951BF53BBE}"/>
                  </a:ext>
                </a:extLst>
              </p:cNvPr>
              <p:cNvGrpSpPr/>
              <p:nvPr/>
            </p:nvGrpSpPr>
            <p:grpSpPr>
              <a:xfrm>
                <a:off x="886465" y="2731985"/>
                <a:ext cx="1914278" cy="972938"/>
                <a:chOff x="4601215" y="1415695"/>
                <a:chExt cx="1914278" cy="972938"/>
              </a:xfrm>
            </p:grpSpPr>
            <p:sp>
              <p:nvSpPr>
                <p:cNvPr id="59" name="iṣlîḍe">
                  <a:extLst>
                    <a:ext uri="{FF2B5EF4-FFF2-40B4-BE49-F238E27FC236}">
                      <a16:creationId xmlns:a16="http://schemas.microsoft.com/office/drawing/2014/main" id="{ADAB02C7-FD0A-4955-94B8-D77AE5445BE3}"/>
                    </a:ext>
                  </a:extLst>
                </p:cNvPr>
                <p:cNvSpPr/>
                <p:nvPr/>
              </p:nvSpPr>
              <p:spPr>
                <a:xfrm>
                  <a:off x="4601215" y="1415695"/>
                  <a:ext cx="1914278" cy="391664"/>
                </a:xfrm>
                <a:prstGeom prst="rect">
                  <a:avLst/>
                </a:prstGeom>
              </p:spPr>
              <p:txBody>
                <a:bodyPr wrap="none" lIns="90000" tIns="46800" rIns="90000" bIns="46800" anchor="b" anchorCtr="0">
                  <a:normAutofit/>
                </a:bodyPr>
                <a:lstStyle/>
                <a:p>
                  <a:r>
                    <a:rPr lang="zh-CN" altLang="en-US" sz="1600" b="1" dirty="0">
                      <a:effectLst/>
                      <a:cs typeface="+mn-ea"/>
                      <a:sym typeface="+mn-lt"/>
                    </a:rPr>
                    <a:t>Enter the title here</a:t>
                  </a:r>
                </a:p>
              </p:txBody>
            </p:sp>
            <p:sp>
              <p:nvSpPr>
                <p:cNvPr id="60" name="îṩ1ïḓé">
                  <a:extLst>
                    <a:ext uri="{FF2B5EF4-FFF2-40B4-BE49-F238E27FC236}">
                      <a16:creationId xmlns:a16="http://schemas.microsoft.com/office/drawing/2014/main" id="{6096A996-18FD-4B50-8C8A-9268BB4F3EAB}"/>
                    </a:ext>
                  </a:extLst>
                </p:cNvPr>
                <p:cNvSpPr/>
                <p:nvPr/>
              </p:nvSpPr>
              <p:spPr>
                <a:xfrm>
                  <a:off x="4601215" y="1807359"/>
                  <a:ext cx="1914278" cy="581274"/>
                </a:xfrm>
                <a:prstGeom prst="rect">
                  <a:avLst/>
                </a:prstGeom>
              </p:spPr>
              <p:txBody>
                <a:bodyPr wrap="square" lIns="90000" tIns="46800" rIns="90000" bIns="46800">
                  <a:normAutofit/>
                </a:bodyPr>
                <a:lstStyle/>
                <a:p>
                  <a:pPr>
                    <a:lnSpc>
                      <a:spcPct val="120000"/>
                    </a:lnSpc>
                  </a:pPr>
                  <a:r>
                    <a:rPr lang="en-US" altLang="zh-CN" sz="1100" dirty="0">
                      <a:cs typeface="+mn-ea"/>
                      <a:sym typeface="+mn-lt"/>
                    </a:rPr>
                    <a:t>... ...</a:t>
                  </a:r>
                </a:p>
              </p:txBody>
            </p:sp>
          </p:grpSp>
        </p:grpSp>
        <p:sp>
          <p:nvSpPr>
            <p:cNvPr id="10" name="iŝľíḍe">
              <a:extLst>
                <a:ext uri="{FF2B5EF4-FFF2-40B4-BE49-F238E27FC236}">
                  <a16:creationId xmlns:a16="http://schemas.microsoft.com/office/drawing/2014/main" id="{862CA7D1-37E4-4746-813C-D7F129F7A95E}"/>
                </a:ext>
              </a:extLst>
            </p:cNvPr>
            <p:cNvSpPr/>
            <p:nvPr/>
          </p:nvSpPr>
          <p:spPr>
            <a:xfrm>
              <a:off x="3051870" y="5114326"/>
              <a:ext cx="194470" cy="194464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38100" cap="flat" cmpd="sng" algn="ctr">
              <a:solidFill>
                <a:schemeClr val="bg1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1" name="iṩlîḋè">
              <a:extLst>
                <a:ext uri="{FF2B5EF4-FFF2-40B4-BE49-F238E27FC236}">
                  <a16:creationId xmlns:a16="http://schemas.microsoft.com/office/drawing/2014/main" id="{98A5874D-C0A7-4CC6-B00C-107E4603BE96}"/>
                </a:ext>
              </a:extLst>
            </p:cNvPr>
            <p:cNvSpPr txBox="1"/>
            <p:nvPr/>
          </p:nvSpPr>
          <p:spPr bwMode="auto">
            <a:xfrm>
              <a:off x="2697064" y="5308791"/>
              <a:ext cx="911225" cy="368110"/>
            </a:xfrm>
            <a:prstGeom prst="rect">
              <a:avLst/>
            </a:prstGeom>
            <a:noFill/>
          </p:spPr>
          <p:txBody>
            <a:bodyPr wrap="square" lIns="91440" tIns="45720" rIns="91440" bIns="45720" anchor="t" anchorCtr="0">
              <a:normAutofit/>
            </a:bodyPr>
            <a:lstStyle/>
            <a:p>
              <a:pPr algn="ctr"/>
              <a:r>
                <a:rPr lang="en-US" altLang="zh-CN" sz="1200">
                  <a:effectLst/>
                  <a:cs typeface="+mn-ea"/>
                  <a:sym typeface="+mn-lt"/>
                </a:rPr>
                <a:t>20</a:t>
              </a:r>
              <a:r>
                <a:rPr lang="en-US" altLang="zh-CN" sz="100">
                  <a:effectLst/>
                  <a:cs typeface="+mn-ea"/>
                  <a:sym typeface="+mn-lt"/>
                </a:rPr>
                <a:t> </a:t>
              </a:r>
              <a:r>
                <a:rPr lang="en-US" altLang="zh-CN" sz="1200">
                  <a:effectLst/>
                  <a:cs typeface="+mn-ea"/>
                  <a:sym typeface="+mn-lt"/>
                </a:rPr>
                <a:t>16</a:t>
              </a:r>
              <a:endParaRPr lang="zh-CN" altLang="en-US" sz="1200" dirty="0">
                <a:effectLst/>
                <a:cs typeface="+mn-ea"/>
                <a:sym typeface="+mn-lt"/>
              </a:endParaRPr>
            </a:p>
          </p:txBody>
        </p:sp>
        <p:grpSp>
          <p:nvGrpSpPr>
            <p:cNvPr id="12" name="ïṡḷïḓé">
              <a:extLst>
                <a:ext uri="{FF2B5EF4-FFF2-40B4-BE49-F238E27FC236}">
                  <a16:creationId xmlns:a16="http://schemas.microsoft.com/office/drawing/2014/main" id="{BEEFEC65-406B-43AC-A3CB-10FA3D10891E}"/>
                </a:ext>
              </a:extLst>
            </p:cNvPr>
            <p:cNvGrpSpPr/>
            <p:nvPr/>
          </p:nvGrpSpPr>
          <p:grpSpPr>
            <a:xfrm>
              <a:off x="3073844" y="2687633"/>
              <a:ext cx="1914278" cy="1283056"/>
              <a:chOff x="3066004" y="2421867"/>
              <a:chExt cx="1914278" cy="1283056"/>
            </a:xfrm>
          </p:grpSpPr>
          <p:sp>
            <p:nvSpPr>
              <p:cNvPr id="53" name="ïsļîḓe">
                <a:extLst>
                  <a:ext uri="{FF2B5EF4-FFF2-40B4-BE49-F238E27FC236}">
                    <a16:creationId xmlns:a16="http://schemas.microsoft.com/office/drawing/2014/main" id="{96B3453F-A0E5-4849-8035-E5D72B4DFA67}"/>
                  </a:ext>
                </a:extLst>
              </p:cNvPr>
              <p:cNvSpPr/>
              <p:nvPr/>
            </p:nvSpPr>
            <p:spPr>
              <a:xfrm>
                <a:off x="3142754" y="2421867"/>
                <a:ext cx="298452" cy="298452"/>
              </a:xfrm>
              <a:custGeom>
                <a:avLst/>
                <a:gdLst>
                  <a:gd name="connsiteX0" fmla="*/ 149221 w 298452"/>
                  <a:gd name="connsiteY0" fmla="*/ 121246 h 298452"/>
                  <a:gd name="connsiteX1" fmla="*/ 121241 w 298452"/>
                  <a:gd name="connsiteY1" fmla="*/ 149226 h 298452"/>
                  <a:gd name="connsiteX2" fmla="*/ 149221 w 298452"/>
                  <a:gd name="connsiteY2" fmla="*/ 177206 h 298452"/>
                  <a:gd name="connsiteX3" fmla="*/ 177200 w 298452"/>
                  <a:gd name="connsiteY3" fmla="*/ 149226 h 298452"/>
                  <a:gd name="connsiteX4" fmla="*/ 149221 w 298452"/>
                  <a:gd name="connsiteY4" fmla="*/ 121246 h 298452"/>
                  <a:gd name="connsiteX5" fmla="*/ 149221 w 298452"/>
                  <a:gd name="connsiteY5" fmla="*/ 111919 h 298452"/>
                  <a:gd name="connsiteX6" fmla="*/ 186526 w 298452"/>
                  <a:gd name="connsiteY6" fmla="*/ 149226 h 298452"/>
                  <a:gd name="connsiteX7" fmla="*/ 149221 w 298452"/>
                  <a:gd name="connsiteY7" fmla="*/ 186533 h 298452"/>
                  <a:gd name="connsiteX8" fmla="*/ 111915 w 298452"/>
                  <a:gd name="connsiteY8" fmla="*/ 149226 h 298452"/>
                  <a:gd name="connsiteX9" fmla="*/ 149221 w 298452"/>
                  <a:gd name="connsiteY9" fmla="*/ 111919 h 298452"/>
                  <a:gd name="connsiteX10" fmla="*/ 149221 w 298452"/>
                  <a:gd name="connsiteY10" fmla="*/ 92100 h 298452"/>
                  <a:gd name="connsiteX11" fmla="*/ 92097 w 298452"/>
                  <a:gd name="connsiteY11" fmla="*/ 149226 h 298452"/>
                  <a:gd name="connsiteX12" fmla="*/ 149221 w 298452"/>
                  <a:gd name="connsiteY12" fmla="*/ 206351 h 298452"/>
                  <a:gd name="connsiteX13" fmla="*/ 206345 w 298452"/>
                  <a:gd name="connsiteY13" fmla="*/ 149226 h 298452"/>
                  <a:gd name="connsiteX14" fmla="*/ 149221 w 298452"/>
                  <a:gd name="connsiteY14" fmla="*/ 92100 h 298452"/>
                  <a:gd name="connsiteX15" fmla="*/ 149221 w 298452"/>
                  <a:gd name="connsiteY15" fmla="*/ 83939 h 298452"/>
                  <a:gd name="connsiteX16" fmla="*/ 214505 w 298452"/>
                  <a:gd name="connsiteY16" fmla="*/ 149226 h 298452"/>
                  <a:gd name="connsiteX17" fmla="*/ 149221 w 298452"/>
                  <a:gd name="connsiteY17" fmla="*/ 214512 h 298452"/>
                  <a:gd name="connsiteX18" fmla="*/ 83936 w 298452"/>
                  <a:gd name="connsiteY18" fmla="*/ 149226 h 298452"/>
                  <a:gd name="connsiteX19" fmla="*/ 149221 w 298452"/>
                  <a:gd name="connsiteY19" fmla="*/ 83939 h 298452"/>
                  <a:gd name="connsiteX20" fmla="*/ 161910 w 298452"/>
                  <a:gd name="connsiteY20" fmla="*/ 18653 h 298452"/>
                  <a:gd name="connsiteX21" fmla="*/ 136528 w 298452"/>
                  <a:gd name="connsiteY21" fmla="*/ 18667 h 298452"/>
                  <a:gd name="connsiteX22" fmla="*/ 130822 w 298452"/>
                  <a:gd name="connsiteY22" fmla="*/ 47255 h 298452"/>
                  <a:gd name="connsiteX23" fmla="*/ 118649 w 298452"/>
                  <a:gd name="connsiteY23" fmla="*/ 61210 h 298452"/>
                  <a:gd name="connsiteX24" fmla="*/ 108631 w 298452"/>
                  <a:gd name="connsiteY24" fmla="*/ 65397 h 298452"/>
                  <a:gd name="connsiteX25" fmla="*/ 100507 w 298452"/>
                  <a:gd name="connsiteY25" fmla="*/ 67249 h 298452"/>
                  <a:gd name="connsiteX26" fmla="*/ 90157 w 298452"/>
                  <a:gd name="connsiteY26" fmla="*/ 64112 h 298452"/>
                  <a:gd name="connsiteX27" fmla="*/ 65867 w 298452"/>
                  <a:gd name="connsiteY27" fmla="*/ 47932 h 298452"/>
                  <a:gd name="connsiteX28" fmla="*/ 47918 w 298452"/>
                  <a:gd name="connsiteY28" fmla="*/ 65881 h 298452"/>
                  <a:gd name="connsiteX29" fmla="*/ 64112 w 298452"/>
                  <a:gd name="connsiteY29" fmla="*/ 90158 h 298452"/>
                  <a:gd name="connsiteX30" fmla="*/ 65369 w 298452"/>
                  <a:gd name="connsiteY30" fmla="*/ 108631 h 298452"/>
                  <a:gd name="connsiteX31" fmla="*/ 61210 w 298452"/>
                  <a:gd name="connsiteY31" fmla="*/ 118662 h 298452"/>
                  <a:gd name="connsiteX32" fmla="*/ 47255 w 298452"/>
                  <a:gd name="connsiteY32" fmla="*/ 130822 h 298452"/>
                  <a:gd name="connsiteX33" fmla="*/ 18653 w 298452"/>
                  <a:gd name="connsiteY33" fmla="*/ 136542 h 298452"/>
                  <a:gd name="connsiteX34" fmla="*/ 18667 w 298452"/>
                  <a:gd name="connsiteY34" fmla="*/ 161924 h 298452"/>
                  <a:gd name="connsiteX35" fmla="*/ 47255 w 298452"/>
                  <a:gd name="connsiteY35" fmla="*/ 167644 h 298452"/>
                  <a:gd name="connsiteX36" fmla="*/ 61210 w 298452"/>
                  <a:gd name="connsiteY36" fmla="*/ 179817 h 298452"/>
                  <a:gd name="connsiteX37" fmla="*/ 65383 w 298452"/>
                  <a:gd name="connsiteY37" fmla="*/ 189835 h 298452"/>
                  <a:gd name="connsiteX38" fmla="*/ 64112 w 298452"/>
                  <a:gd name="connsiteY38" fmla="*/ 208295 h 298452"/>
                  <a:gd name="connsiteX39" fmla="*/ 47918 w 298452"/>
                  <a:gd name="connsiteY39" fmla="*/ 232585 h 298452"/>
                  <a:gd name="connsiteX40" fmla="*/ 65867 w 298452"/>
                  <a:gd name="connsiteY40" fmla="*/ 250534 h 298452"/>
                  <a:gd name="connsiteX41" fmla="*/ 90157 w 298452"/>
                  <a:gd name="connsiteY41" fmla="*/ 234340 h 298452"/>
                  <a:gd name="connsiteX42" fmla="*/ 100507 w 298452"/>
                  <a:gd name="connsiteY42" fmla="*/ 231204 h 298452"/>
                  <a:gd name="connsiteX43" fmla="*/ 108631 w 298452"/>
                  <a:gd name="connsiteY43" fmla="*/ 233083 h 298452"/>
                  <a:gd name="connsiteX44" fmla="*/ 118662 w 298452"/>
                  <a:gd name="connsiteY44" fmla="*/ 237256 h 298452"/>
                  <a:gd name="connsiteX45" fmla="*/ 130822 w 298452"/>
                  <a:gd name="connsiteY45" fmla="*/ 251211 h 298452"/>
                  <a:gd name="connsiteX46" fmla="*/ 136528 w 298452"/>
                  <a:gd name="connsiteY46" fmla="*/ 279799 h 298452"/>
                  <a:gd name="connsiteX47" fmla="*/ 161910 w 298452"/>
                  <a:gd name="connsiteY47" fmla="*/ 279799 h 298452"/>
                  <a:gd name="connsiteX48" fmla="*/ 167644 w 298452"/>
                  <a:gd name="connsiteY48" fmla="*/ 251211 h 298452"/>
                  <a:gd name="connsiteX49" fmla="*/ 179790 w 298452"/>
                  <a:gd name="connsiteY49" fmla="*/ 237256 h 298452"/>
                  <a:gd name="connsiteX50" fmla="*/ 189835 w 298452"/>
                  <a:gd name="connsiteY50" fmla="*/ 233069 h 298452"/>
                  <a:gd name="connsiteX51" fmla="*/ 197959 w 298452"/>
                  <a:gd name="connsiteY51" fmla="*/ 231204 h 298452"/>
                  <a:gd name="connsiteX52" fmla="*/ 208309 w 298452"/>
                  <a:gd name="connsiteY52" fmla="*/ 234340 h 298452"/>
                  <a:gd name="connsiteX53" fmla="*/ 232585 w 298452"/>
                  <a:gd name="connsiteY53" fmla="*/ 250534 h 298452"/>
                  <a:gd name="connsiteX54" fmla="*/ 250520 w 298452"/>
                  <a:gd name="connsiteY54" fmla="*/ 232585 h 298452"/>
                  <a:gd name="connsiteX55" fmla="*/ 234326 w 298452"/>
                  <a:gd name="connsiteY55" fmla="*/ 208295 h 298452"/>
                  <a:gd name="connsiteX56" fmla="*/ 233083 w 298452"/>
                  <a:gd name="connsiteY56" fmla="*/ 189821 h 298452"/>
                  <a:gd name="connsiteX57" fmla="*/ 237242 w 298452"/>
                  <a:gd name="connsiteY57" fmla="*/ 179804 h 298452"/>
                  <a:gd name="connsiteX58" fmla="*/ 251197 w 298452"/>
                  <a:gd name="connsiteY58" fmla="*/ 167644 h 298452"/>
                  <a:gd name="connsiteX59" fmla="*/ 279799 w 298452"/>
                  <a:gd name="connsiteY59" fmla="*/ 161924 h 298452"/>
                  <a:gd name="connsiteX60" fmla="*/ 279785 w 298452"/>
                  <a:gd name="connsiteY60" fmla="*/ 136542 h 298452"/>
                  <a:gd name="connsiteX61" fmla="*/ 251197 w 298452"/>
                  <a:gd name="connsiteY61" fmla="*/ 130808 h 298452"/>
                  <a:gd name="connsiteX62" fmla="*/ 237242 w 298452"/>
                  <a:gd name="connsiteY62" fmla="*/ 118649 h 298452"/>
                  <a:gd name="connsiteX63" fmla="*/ 233055 w 298452"/>
                  <a:gd name="connsiteY63" fmla="*/ 108631 h 298452"/>
                  <a:gd name="connsiteX64" fmla="*/ 234326 w 298452"/>
                  <a:gd name="connsiteY64" fmla="*/ 90158 h 298452"/>
                  <a:gd name="connsiteX65" fmla="*/ 250520 w 298452"/>
                  <a:gd name="connsiteY65" fmla="*/ 65881 h 298452"/>
                  <a:gd name="connsiteX66" fmla="*/ 232585 w 298452"/>
                  <a:gd name="connsiteY66" fmla="*/ 47932 h 298452"/>
                  <a:gd name="connsiteX67" fmla="*/ 208309 w 298452"/>
                  <a:gd name="connsiteY67" fmla="*/ 64112 h 298452"/>
                  <a:gd name="connsiteX68" fmla="*/ 197959 w 298452"/>
                  <a:gd name="connsiteY68" fmla="*/ 67249 h 298452"/>
                  <a:gd name="connsiteX69" fmla="*/ 189807 w 298452"/>
                  <a:gd name="connsiteY69" fmla="*/ 65383 h 298452"/>
                  <a:gd name="connsiteX70" fmla="*/ 179790 w 298452"/>
                  <a:gd name="connsiteY70" fmla="*/ 61210 h 298452"/>
                  <a:gd name="connsiteX71" fmla="*/ 167631 w 298452"/>
                  <a:gd name="connsiteY71" fmla="*/ 47255 h 298452"/>
                  <a:gd name="connsiteX72" fmla="*/ 136528 w 298452"/>
                  <a:gd name="connsiteY72" fmla="*/ 0 h 298452"/>
                  <a:gd name="connsiteX73" fmla="*/ 161910 w 298452"/>
                  <a:gd name="connsiteY73" fmla="*/ 0 h 298452"/>
                  <a:gd name="connsiteX74" fmla="*/ 180190 w 298452"/>
                  <a:gd name="connsiteY74" fmla="*/ 15006 h 298452"/>
                  <a:gd name="connsiteX75" fmla="*/ 185911 w 298452"/>
                  <a:gd name="connsiteY75" fmla="*/ 43593 h 298452"/>
                  <a:gd name="connsiteX76" fmla="*/ 197959 w 298452"/>
                  <a:gd name="connsiteY76" fmla="*/ 48595 h 298452"/>
                  <a:gd name="connsiteX77" fmla="*/ 222250 w 298452"/>
                  <a:gd name="connsiteY77" fmla="*/ 32415 h 298452"/>
                  <a:gd name="connsiteX78" fmla="*/ 232572 w 298452"/>
                  <a:gd name="connsiteY78" fmla="*/ 29279 h 298452"/>
                  <a:gd name="connsiteX79" fmla="*/ 245767 w 298452"/>
                  <a:gd name="connsiteY79" fmla="*/ 34737 h 298452"/>
                  <a:gd name="connsiteX80" fmla="*/ 263716 w 298452"/>
                  <a:gd name="connsiteY80" fmla="*/ 52685 h 298452"/>
                  <a:gd name="connsiteX81" fmla="*/ 266051 w 298452"/>
                  <a:gd name="connsiteY81" fmla="*/ 76216 h 298452"/>
                  <a:gd name="connsiteX82" fmla="*/ 249857 w 298452"/>
                  <a:gd name="connsiteY82" fmla="*/ 100507 h 298452"/>
                  <a:gd name="connsiteX83" fmla="*/ 254859 w 298452"/>
                  <a:gd name="connsiteY83" fmla="*/ 112528 h 298452"/>
                  <a:gd name="connsiteX84" fmla="*/ 283447 w 298452"/>
                  <a:gd name="connsiteY84" fmla="*/ 118248 h 298452"/>
                  <a:gd name="connsiteX85" fmla="*/ 298452 w 298452"/>
                  <a:gd name="connsiteY85" fmla="*/ 136542 h 298452"/>
                  <a:gd name="connsiteX86" fmla="*/ 298452 w 298452"/>
                  <a:gd name="connsiteY86" fmla="*/ 161924 h 298452"/>
                  <a:gd name="connsiteX87" fmla="*/ 283447 w 298452"/>
                  <a:gd name="connsiteY87" fmla="*/ 180218 h 298452"/>
                  <a:gd name="connsiteX88" fmla="*/ 254859 w 298452"/>
                  <a:gd name="connsiteY88" fmla="*/ 185925 h 298452"/>
                  <a:gd name="connsiteX89" fmla="*/ 249857 w 298452"/>
                  <a:gd name="connsiteY89" fmla="*/ 197959 h 298452"/>
                  <a:gd name="connsiteX90" fmla="*/ 266051 w 298452"/>
                  <a:gd name="connsiteY90" fmla="*/ 222236 h 298452"/>
                  <a:gd name="connsiteX91" fmla="*/ 263716 w 298452"/>
                  <a:gd name="connsiteY91" fmla="*/ 245781 h 298452"/>
                  <a:gd name="connsiteX92" fmla="*/ 245767 w 298452"/>
                  <a:gd name="connsiteY92" fmla="*/ 263716 h 298452"/>
                  <a:gd name="connsiteX93" fmla="*/ 232572 w 298452"/>
                  <a:gd name="connsiteY93" fmla="*/ 269187 h 298452"/>
                  <a:gd name="connsiteX94" fmla="*/ 222250 w 298452"/>
                  <a:gd name="connsiteY94" fmla="*/ 266051 h 298452"/>
                  <a:gd name="connsiteX95" fmla="*/ 197959 w 298452"/>
                  <a:gd name="connsiteY95" fmla="*/ 249857 h 298452"/>
                  <a:gd name="connsiteX96" fmla="*/ 185938 w 298452"/>
                  <a:gd name="connsiteY96" fmla="*/ 254873 h 298452"/>
                  <a:gd name="connsiteX97" fmla="*/ 180190 w 298452"/>
                  <a:gd name="connsiteY97" fmla="*/ 283460 h 298452"/>
                  <a:gd name="connsiteX98" fmla="*/ 161910 w 298452"/>
                  <a:gd name="connsiteY98" fmla="*/ 298452 h 298452"/>
                  <a:gd name="connsiteX99" fmla="*/ 136528 w 298452"/>
                  <a:gd name="connsiteY99" fmla="*/ 298452 h 298452"/>
                  <a:gd name="connsiteX100" fmla="*/ 118248 w 298452"/>
                  <a:gd name="connsiteY100" fmla="*/ 283460 h 298452"/>
                  <a:gd name="connsiteX101" fmla="*/ 112528 w 298452"/>
                  <a:gd name="connsiteY101" fmla="*/ 254873 h 298452"/>
                  <a:gd name="connsiteX102" fmla="*/ 100507 w 298452"/>
                  <a:gd name="connsiteY102" fmla="*/ 249857 h 298452"/>
                  <a:gd name="connsiteX103" fmla="*/ 76216 w 298452"/>
                  <a:gd name="connsiteY103" fmla="*/ 266051 h 298452"/>
                  <a:gd name="connsiteX104" fmla="*/ 65881 w 298452"/>
                  <a:gd name="connsiteY104" fmla="*/ 269187 h 298452"/>
                  <a:gd name="connsiteX105" fmla="*/ 52685 w 298452"/>
                  <a:gd name="connsiteY105" fmla="*/ 263716 h 298452"/>
                  <a:gd name="connsiteX106" fmla="*/ 34737 w 298452"/>
                  <a:gd name="connsiteY106" fmla="*/ 245781 h 298452"/>
                  <a:gd name="connsiteX107" fmla="*/ 32401 w 298452"/>
                  <a:gd name="connsiteY107" fmla="*/ 222236 h 298452"/>
                  <a:gd name="connsiteX108" fmla="*/ 48595 w 298452"/>
                  <a:gd name="connsiteY108" fmla="*/ 197959 h 298452"/>
                  <a:gd name="connsiteX109" fmla="*/ 43593 w 298452"/>
                  <a:gd name="connsiteY109" fmla="*/ 185938 h 298452"/>
                  <a:gd name="connsiteX110" fmla="*/ 15006 w 298452"/>
                  <a:gd name="connsiteY110" fmla="*/ 180218 h 298452"/>
                  <a:gd name="connsiteX111" fmla="*/ 0 w 298452"/>
                  <a:gd name="connsiteY111" fmla="*/ 161924 h 298452"/>
                  <a:gd name="connsiteX112" fmla="*/ 0 w 298452"/>
                  <a:gd name="connsiteY112" fmla="*/ 136542 h 298452"/>
                  <a:gd name="connsiteX113" fmla="*/ 15006 w 298452"/>
                  <a:gd name="connsiteY113" fmla="*/ 118248 h 298452"/>
                  <a:gd name="connsiteX114" fmla="*/ 43593 w 298452"/>
                  <a:gd name="connsiteY114" fmla="*/ 112528 h 298452"/>
                  <a:gd name="connsiteX115" fmla="*/ 48595 w 298452"/>
                  <a:gd name="connsiteY115" fmla="*/ 100507 h 298452"/>
                  <a:gd name="connsiteX116" fmla="*/ 32401 w 298452"/>
                  <a:gd name="connsiteY116" fmla="*/ 76216 h 298452"/>
                  <a:gd name="connsiteX117" fmla="*/ 34737 w 298452"/>
                  <a:gd name="connsiteY117" fmla="*/ 52685 h 298452"/>
                  <a:gd name="connsiteX118" fmla="*/ 52685 w 298452"/>
                  <a:gd name="connsiteY118" fmla="*/ 34737 h 298452"/>
                  <a:gd name="connsiteX119" fmla="*/ 65881 w 298452"/>
                  <a:gd name="connsiteY119" fmla="*/ 29279 h 298452"/>
                  <a:gd name="connsiteX120" fmla="*/ 76216 w 298452"/>
                  <a:gd name="connsiteY120" fmla="*/ 32415 h 298452"/>
                  <a:gd name="connsiteX121" fmla="*/ 100507 w 298452"/>
                  <a:gd name="connsiteY121" fmla="*/ 48595 h 298452"/>
                  <a:gd name="connsiteX122" fmla="*/ 112528 w 298452"/>
                  <a:gd name="connsiteY122" fmla="*/ 43593 h 298452"/>
                  <a:gd name="connsiteX123" fmla="*/ 118248 w 298452"/>
                  <a:gd name="connsiteY123" fmla="*/ 15006 h 298452"/>
                  <a:gd name="connsiteX124" fmla="*/ 136528 w 298452"/>
                  <a:gd name="connsiteY124" fmla="*/ 0 h 2984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</a:cxnLst>
                <a:rect l="l" t="t" r="r" b="b"/>
                <a:pathLst>
                  <a:path w="298452" h="298452">
                    <a:moveTo>
                      <a:pt x="149221" y="121246"/>
                    </a:moveTo>
                    <a:cubicBezTo>
                      <a:pt x="133773" y="121246"/>
                      <a:pt x="121241" y="133782"/>
                      <a:pt x="121241" y="149226"/>
                    </a:cubicBezTo>
                    <a:cubicBezTo>
                      <a:pt x="121241" y="164674"/>
                      <a:pt x="133773" y="177206"/>
                      <a:pt x="149221" y="177206"/>
                    </a:cubicBezTo>
                    <a:cubicBezTo>
                      <a:pt x="164668" y="177206"/>
                      <a:pt x="177200" y="164674"/>
                      <a:pt x="177200" y="149226"/>
                    </a:cubicBezTo>
                    <a:cubicBezTo>
                      <a:pt x="177200" y="133782"/>
                      <a:pt x="164668" y="121246"/>
                      <a:pt x="149221" y="121246"/>
                    </a:cubicBezTo>
                    <a:close/>
                    <a:moveTo>
                      <a:pt x="149221" y="111919"/>
                    </a:moveTo>
                    <a:cubicBezTo>
                      <a:pt x="169821" y="111919"/>
                      <a:pt x="186526" y="128614"/>
                      <a:pt x="186526" y="149226"/>
                    </a:cubicBezTo>
                    <a:cubicBezTo>
                      <a:pt x="186526" y="169838"/>
                      <a:pt x="169821" y="186533"/>
                      <a:pt x="149221" y="186533"/>
                    </a:cubicBezTo>
                    <a:cubicBezTo>
                      <a:pt x="128599" y="186533"/>
                      <a:pt x="111915" y="169838"/>
                      <a:pt x="111915" y="149226"/>
                    </a:cubicBezTo>
                    <a:cubicBezTo>
                      <a:pt x="111915" y="128614"/>
                      <a:pt x="128599" y="111919"/>
                      <a:pt x="149221" y="111919"/>
                    </a:cubicBezTo>
                    <a:close/>
                    <a:moveTo>
                      <a:pt x="149221" y="92100"/>
                    </a:moveTo>
                    <a:cubicBezTo>
                      <a:pt x="117672" y="92100"/>
                      <a:pt x="92097" y="117683"/>
                      <a:pt x="92097" y="149226"/>
                    </a:cubicBezTo>
                    <a:cubicBezTo>
                      <a:pt x="92097" y="180769"/>
                      <a:pt x="117672" y="206351"/>
                      <a:pt x="149221" y="206351"/>
                    </a:cubicBezTo>
                    <a:cubicBezTo>
                      <a:pt x="180751" y="206351"/>
                      <a:pt x="206345" y="180769"/>
                      <a:pt x="206345" y="149226"/>
                    </a:cubicBezTo>
                    <a:cubicBezTo>
                      <a:pt x="206345" y="117683"/>
                      <a:pt x="180751" y="92100"/>
                      <a:pt x="149221" y="92100"/>
                    </a:cubicBezTo>
                    <a:close/>
                    <a:moveTo>
                      <a:pt x="149221" y="83939"/>
                    </a:moveTo>
                    <a:cubicBezTo>
                      <a:pt x="185266" y="83939"/>
                      <a:pt x="214505" y="113173"/>
                      <a:pt x="214505" y="149226"/>
                    </a:cubicBezTo>
                    <a:cubicBezTo>
                      <a:pt x="214505" y="185278"/>
                      <a:pt x="185266" y="214512"/>
                      <a:pt x="149221" y="214512"/>
                    </a:cubicBezTo>
                    <a:cubicBezTo>
                      <a:pt x="113169" y="214512"/>
                      <a:pt x="83936" y="185278"/>
                      <a:pt x="83936" y="149226"/>
                    </a:cubicBezTo>
                    <a:cubicBezTo>
                      <a:pt x="83936" y="113173"/>
                      <a:pt x="113169" y="83939"/>
                      <a:pt x="149221" y="83939"/>
                    </a:cubicBezTo>
                    <a:close/>
                    <a:moveTo>
                      <a:pt x="161910" y="18653"/>
                    </a:moveTo>
                    <a:lnTo>
                      <a:pt x="136528" y="18667"/>
                    </a:lnTo>
                    <a:lnTo>
                      <a:pt x="130822" y="47255"/>
                    </a:lnTo>
                    <a:cubicBezTo>
                      <a:pt x="129523" y="53735"/>
                      <a:pt x="124894" y="59041"/>
                      <a:pt x="118649" y="61210"/>
                    </a:cubicBezTo>
                    <a:cubicBezTo>
                      <a:pt x="115208" y="62413"/>
                      <a:pt x="111850" y="63822"/>
                      <a:pt x="108631" y="65397"/>
                    </a:cubicBezTo>
                    <a:cubicBezTo>
                      <a:pt x="106047" y="66627"/>
                      <a:pt x="103270" y="67249"/>
                      <a:pt x="100507" y="67249"/>
                    </a:cubicBezTo>
                    <a:cubicBezTo>
                      <a:pt x="96873" y="67249"/>
                      <a:pt x="93266" y="66198"/>
                      <a:pt x="90157" y="64112"/>
                    </a:cubicBezTo>
                    <a:lnTo>
                      <a:pt x="65867" y="47932"/>
                    </a:lnTo>
                    <a:lnTo>
                      <a:pt x="47918" y="65881"/>
                    </a:lnTo>
                    <a:lnTo>
                      <a:pt x="64112" y="90158"/>
                    </a:lnTo>
                    <a:cubicBezTo>
                      <a:pt x="67774" y="95657"/>
                      <a:pt x="68257" y="102690"/>
                      <a:pt x="65369" y="108631"/>
                    </a:cubicBezTo>
                    <a:cubicBezTo>
                      <a:pt x="63794" y="111878"/>
                      <a:pt x="62412" y="115222"/>
                      <a:pt x="61210" y="118662"/>
                    </a:cubicBezTo>
                    <a:cubicBezTo>
                      <a:pt x="59041" y="124908"/>
                      <a:pt x="53721" y="129537"/>
                      <a:pt x="47255" y="130822"/>
                    </a:cubicBezTo>
                    <a:lnTo>
                      <a:pt x="18653" y="136542"/>
                    </a:lnTo>
                    <a:lnTo>
                      <a:pt x="18667" y="161924"/>
                    </a:lnTo>
                    <a:lnTo>
                      <a:pt x="47255" y="167644"/>
                    </a:lnTo>
                    <a:cubicBezTo>
                      <a:pt x="53721" y="168943"/>
                      <a:pt x="59041" y="173572"/>
                      <a:pt x="61210" y="179817"/>
                    </a:cubicBezTo>
                    <a:cubicBezTo>
                      <a:pt x="62412" y="183258"/>
                      <a:pt x="63822" y="186602"/>
                      <a:pt x="65383" y="189835"/>
                    </a:cubicBezTo>
                    <a:cubicBezTo>
                      <a:pt x="68257" y="195790"/>
                      <a:pt x="67774" y="202809"/>
                      <a:pt x="64112" y="208295"/>
                    </a:cubicBezTo>
                    <a:lnTo>
                      <a:pt x="47918" y="232585"/>
                    </a:lnTo>
                    <a:lnTo>
                      <a:pt x="65867" y="250534"/>
                    </a:lnTo>
                    <a:lnTo>
                      <a:pt x="90157" y="234340"/>
                    </a:lnTo>
                    <a:cubicBezTo>
                      <a:pt x="93266" y="232268"/>
                      <a:pt x="96873" y="231204"/>
                      <a:pt x="100507" y="231204"/>
                    </a:cubicBezTo>
                    <a:cubicBezTo>
                      <a:pt x="103270" y="231204"/>
                      <a:pt x="106047" y="231825"/>
                      <a:pt x="108631" y="233083"/>
                    </a:cubicBezTo>
                    <a:cubicBezTo>
                      <a:pt x="111864" y="234658"/>
                      <a:pt x="115222" y="236054"/>
                      <a:pt x="118662" y="237256"/>
                    </a:cubicBezTo>
                    <a:cubicBezTo>
                      <a:pt x="124894" y="239411"/>
                      <a:pt x="129523" y="244731"/>
                      <a:pt x="130822" y="251211"/>
                    </a:cubicBezTo>
                    <a:lnTo>
                      <a:pt x="136528" y="279799"/>
                    </a:lnTo>
                    <a:lnTo>
                      <a:pt x="161910" y="279799"/>
                    </a:lnTo>
                    <a:lnTo>
                      <a:pt x="167644" y="251211"/>
                    </a:lnTo>
                    <a:cubicBezTo>
                      <a:pt x="168943" y="244731"/>
                      <a:pt x="173572" y="239411"/>
                      <a:pt x="179790" y="237256"/>
                    </a:cubicBezTo>
                    <a:cubicBezTo>
                      <a:pt x="183258" y="236054"/>
                      <a:pt x="186588" y="234644"/>
                      <a:pt x="189835" y="233069"/>
                    </a:cubicBezTo>
                    <a:cubicBezTo>
                      <a:pt x="192405" y="231825"/>
                      <a:pt x="195182" y="231204"/>
                      <a:pt x="197959" y="231204"/>
                    </a:cubicBezTo>
                    <a:cubicBezTo>
                      <a:pt x="201580" y="231204"/>
                      <a:pt x="205186" y="232268"/>
                      <a:pt x="208309" y="234340"/>
                    </a:cubicBezTo>
                    <a:lnTo>
                      <a:pt x="232585" y="250534"/>
                    </a:lnTo>
                    <a:lnTo>
                      <a:pt x="250520" y="232585"/>
                    </a:lnTo>
                    <a:lnTo>
                      <a:pt x="234326" y="208295"/>
                    </a:lnTo>
                    <a:cubicBezTo>
                      <a:pt x="230665" y="202809"/>
                      <a:pt x="230181" y="195776"/>
                      <a:pt x="233083" y="189821"/>
                    </a:cubicBezTo>
                    <a:cubicBezTo>
                      <a:pt x="234644" y="186574"/>
                      <a:pt x="236040" y="183244"/>
                      <a:pt x="237242" y="179804"/>
                    </a:cubicBezTo>
                    <a:cubicBezTo>
                      <a:pt x="239411" y="173558"/>
                      <a:pt x="244717" y="168929"/>
                      <a:pt x="251197" y="167644"/>
                    </a:cubicBezTo>
                    <a:cubicBezTo>
                      <a:pt x="251197" y="167644"/>
                      <a:pt x="279799" y="161924"/>
                      <a:pt x="279799" y="161924"/>
                    </a:cubicBezTo>
                    <a:lnTo>
                      <a:pt x="279785" y="136542"/>
                    </a:lnTo>
                    <a:lnTo>
                      <a:pt x="251197" y="130808"/>
                    </a:lnTo>
                    <a:cubicBezTo>
                      <a:pt x="244717" y="129523"/>
                      <a:pt x="239411" y="124894"/>
                      <a:pt x="237242" y="118649"/>
                    </a:cubicBezTo>
                    <a:cubicBezTo>
                      <a:pt x="236040" y="115208"/>
                      <a:pt x="234630" y="111864"/>
                      <a:pt x="233055" y="108631"/>
                    </a:cubicBezTo>
                    <a:cubicBezTo>
                      <a:pt x="230195" y="102676"/>
                      <a:pt x="230665" y="95657"/>
                      <a:pt x="234326" y="90158"/>
                    </a:cubicBezTo>
                    <a:lnTo>
                      <a:pt x="250520" y="65881"/>
                    </a:lnTo>
                    <a:lnTo>
                      <a:pt x="232585" y="47932"/>
                    </a:lnTo>
                    <a:lnTo>
                      <a:pt x="208309" y="64112"/>
                    </a:lnTo>
                    <a:cubicBezTo>
                      <a:pt x="205186" y="66198"/>
                      <a:pt x="201580" y="67249"/>
                      <a:pt x="197959" y="67249"/>
                    </a:cubicBezTo>
                    <a:cubicBezTo>
                      <a:pt x="195168" y="67249"/>
                      <a:pt x="192405" y="66627"/>
                      <a:pt x="189807" y="65383"/>
                    </a:cubicBezTo>
                    <a:cubicBezTo>
                      <a:pt x="186574" y="63808"/>
                      <a:pt x="183244" y="62413"/>
                      <a:pt x="179790" y="61210"/>
                    </a:cubicBezTo>
                    <a:cubicBezTo>
                      <a:pt x="173544" y="59041"/>
                      <a:pt x="168916" y="53735"/>
                      <a:pt x="167631" y="47255"/>
                    </a:cubicBezTo>
                    <a:close/>
                    <a:moveTo>
                      <a:pt x="136528" y="0"/>
                    </a:moveTo>
                    <a:lnTo>
                      <a:pt x="161910" y="0"/>
                    </a:lnTo>
                    <a:cubicBezTo>
                      <a:pt x="170795" y="0"/>
                      <a:pt x="178463" y="6287"/>
                      <a:pt x="180190" y="15006"/>
                    </a:cubicBezTo>
                    <a:lnTo>
                      <a:pt x="185911" y="43593"/>
                    </a:lnTo>
                    <a:cubicBezTo>
                      <a:pt x="190056" y="45030"/>
                      <a:pt x="194063" y="46716"/>
                      <a:pt x="197959" y="48595"/>
                    </a:cubicBezTo>
                    <a:lnTo>
                      <a:pt x="222250" y="32415"/>
                    </a:lnTo>
                    <a:cubicBezTo>
                      <a:pt x="225387" y="30301"/>
                      <a:pt x="228993" y="29279"/>
                      <a:pt x="232572" y="29279"/>
                    </a:cubicBezTo>
                    <a:cubicBezTo>
                      <a:pt x="237408" y="29279"/>
                      <a:pt x="242161" y="31130"/>
                      <a:pt x="245767" y="34737"/>
                    </a:cubicBezTo>
                    <a:lnTo>
                      <a:pt x="263716" y="52685"/>
                    </a:lnTo>
                    <a:cubicBezTo>
                      <a:pt x="270002" y="58972"/>
                      <a:pt x="270983" y="68824"/>
                      <a:pt x="266051" y="76216"/>
                    </a:cubicBezTo>
                    <a:lnTo>
                      <a:pt x="249857" y="100507"/>
                    </a:lnTo>
                    <a:cubicBezTo>
                      <a:pt x="251722" y="104389"/>
                      <a:pt x="253422" y="108382"/>
                      <a:pt x="254859" y="112528"/>
                    </a:cubicBezTo>
                    <a:lnTo>
                      <a:pt x="283447" y="118248"/>
                    </a:lnTo>
                    <a:cubicBezTo>
                      <a:pt x="292165" y="120003"/>
                      <a:pt x="298452" y="127657"/>
                      <a:pt x="298452" y="136542"/>
                    </a:cubicBezTo>
                    <a:lnTo>
                      <a:pt x="298452" y="161924"/>
                    </a:lnTo>
                    <a:cubicBezTo>
                      <a:pt x="298452" y="170809"/>
                      <a:pt x="292165" y="178463"/>
                      <a:pt x="283447" y="180218"/>
                    </a:cubicBezTo>
                    <a:lnTo>
                      <a:pt x="254859" y="185925"/>
                    </a:lnTo>
                    <a:cubicBezTo>
                      <a:pt x="253422" y="190056"/>
                      <a:pt x="251750" y="194063"/>
                      <a:pt x="249857" y="197959"/>
                    </a:cubicBezTo>
                    <a:lnTo>
                      <a:pt x="266051" y="222236"/>
                    </a:lnTo>
                    <a:cubicBezTo>
                      <a:pt x="270983" y="229629"/>
                      <a:pt x="270002" y="239494"/>
                      <a:pt x="263716" y="245781"/>
                    </a:cubicBezTo>
                    <a:lnTo>
                      <a:pt x="245767" y="263716"/>
                    </a:lnTo>
                    <a:cubicBezTo>
                      <a:pt x="242161" y="267322"/>
                      <a:pt x="237408" y="269187"/>
                      <a:pt x="232572" y="269187"/>
                    </a:cubicBezTo>
                    <a:cubicBezTo>
                      <a:pt x="228993" y="269187"/>
                      <a:pt x="225387" y="268151"/>
                      <a:pt x="222250" y="266051"/>
                    </a:cubicBezTo>
                    <a:lnTo>
                      <a:pt x="197959" y="249857"/>
                    </a:lnTo>
                    <a:cubicBezTo>
                      <a:pt x="194077" y="251750"/>
                      <a:pt x="190070" y="253422"/>
                      <a:pt x="185938" y="254873"/>
                    </a:cubicBezTo>
                    <a:lnTo>
                      <a:pt x="180190" y="283460"/>
                    </a:lnTo>
                    <a:cubicBezTo>
                      <a:pt x="178463" y="292193"/>
                      <a:pt x="170795" y="298452"/>
                      <a:pt x="161910" y="298452"/>
                    </a:cubicBezTo>
                    <a:lnTo>
                      <a:pt x="136528" y="298452"/>
                    </a:lnTo>
                    <a:cubicBezTo>
                      <a:pt x="127644" y="298452"/>
                      <a:pt x="119989" y="292193"/>
                      <a:pt x="118248" y="283460"/>
                    </a:cubicBezTo>
                    <a:lnTo>
                      <a:pt x="112528" y="254873"/>
                    </a:lnTo>
                    <a:cubicBezTo>
                      <a:pt x="108382" y="253422"/>
                      <a:pt x="104389" y="251750"/>
                      <a:pt x="100507" y="249857"/>
                    </a:cubicBezTo>
                    <a:lnTo>
                      <a:pt x="76216" y="266051"/>
                    </a:lnTo>
                    <a:cubicBezTo>
                      <a:pt x="73066" y="268151"/>
                      <a:pt x="69459" y="269187"/>
                      <a:pt x="65881" y="269187"/>
                    </a:cubicBezTo>
                    <a:cubicBezTo>
                      <a:pt x="61058" y="269187"/>
                      <a:pt x="56291" y="267322"/>
                      <a:pt x="52685" y="263716"/>
                    </a:cubicBezTo>
                    <a:lnTo>
                      <a:pt x="34737" y="245781"/>
                    </a:lnTo>
                    <a:cubicBezTo>
                      <a:pt x="28450" y="239494"/>
                      <a:pt x="27469" y="229629"/>
                      <a:pt x="32401" y="222236"/>
                    </a:cubicBezTo>
                    <a:lnTo>
                      <a:pt x="48595" y="197959"/>
                    </a:lnTo>
                    <a:cubicBezTo>
                      <a:pt x="46716" y="194077"/>
                      <a:pt x="45030" y="190070"/>
                      <a:pt x="43593" y="185938"/>
                    </a:cubicBezTo>
                    <a:lnTo>
                      <a:pt x="15006" y="180218"/>
                    </a:lnTo>
                    <a:cubicBezTo>
                      <a:pt x="6273" y="178463"/>
                      <a:pt x="0" y="170809"/>
                      <a:pt x="0" y="161924"/>
                    </a:cubicBezTo>
                    <a:lnTo>
                      <a:pt x="0" y="136542"/>
                    </a:lnTo>
                    <a:cubicBezTo>
                      <a:pt x="0" y="127657"/>
                      <a:pt x="6273" y="120003"/>
                      <a:pt x="15006" y="118248"/>
                    </a:cubicBezTo>
                    <a:lnTo>
                      <a:pt x="43593" y="112528"/>
                    </a:lnTo>
                    <a:cubicBezTo>
                      <a:pt x="45030" y="108396"/>
                      <a:pt x="46702" y="104389"/>
                      <a:pt x="48595" y="100507"/>
                    </a:cubicBezTo>
                    <a:lnTo>
                      <a:pt x="32401" y="76216"/>
                    </a:lnTo>
                    <a:cubicBezTo>
                      <a:pt x="27469" y="68824"/>
                      <a:pt x="28450" y="58972"/>
                      <a:pt x="34737" y="52685"/>
                    </a:cubicBezTo>
                    <a:lnTo>
                      <a:pt x="52685" y="34737"/>
                    </a:lnTo>
                    <a:cubicBezTo>
                      <a:pt x="56291" y="31130"/>
                      <a:pt x="61058" y="29279"/>
                      <a:pt x="65881" y="29279"/>
                    </a:cubicBezTo>
                    <a:cubicBezTo>
                      <a:pt x="69459" y="29279"/>
                      <a:pt x="73052" y="30301"/>
                      <a:pt x="76216" y="32415"/>
                    </a:cubicBezTo>
                    <a:lnTo>
                      <a:pt x="100507" y="48595"/>
                    </a:lnTo>
                    <a:cubicBezTo>
                      <a:pt x="104389" y="46716"/>
                      <a:pt x="108382" y="45030"/>
                      <a:pt x="112528" y="43593"/>
                    </a:cubicBezTo>
                    <a:lnTo>
                      <a:pt x="118248" y="15006"/>
                    </a:lnTo>
                    <a:cubicBezTo>
                      <a:pt x="119989" y="6287"/>
                      <a:pt x="127644" y="0"/>
                      <a:pt x="136528" y="0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grpSp>
            <p:nvGrpSpPr>
              <p:cNvPr id="54" name="iŝḷiḓé">
                <a:extLst>
                  <a:ext uri="{FF2B5EF4-FFF2-40B4-BE49-F238E27FC236}">
                    <a16:creationId xmlns:a16="http://schemas.microsoft.com/office/drawing/2014/main" id="{0B46668C-27E5-4A7A-89FE-7833BBC145F1}"/>
                  </a:ext>
                </a:extLst>
              </p:cNvPr>
              <p:cNvGrpSpPr/>
              <p:nvPr/>
            </p:nvGrpSpPr>
            <p:grpSpPr>
              <a:xfrm>
                <a:off x="3066004" y="2731985"/>
                <a:ext cx="1914278" cy="972938"/>
                <a:chOff x="4601215" y="1415695"/>
                <a:chExt cx="1914278" cy="972938"/>
              </a:xfrm>
            </p:grpSpPr>
            <p:sp>
              <p:nvSpPr>
                <p:cNvPr id="55" name="îṡļiḓê">
                  <a:extLst>
                    <a:ext uri="{FF2B5EF4-FFF2-40B4-BE49-F238E27FC236}">
                      <a16:creationId xmlns:a16="http://schemas.microsoft.com/office/drawing/2014/main" id="{BC88EA5E-65AA-4D2F-82B6-E4C3694E6597}"/>
                    </a:ext>
                  </a:extLst>
                </p:cNvPr>
                <p:cNvSpPr/>
                <p:nvPr/>
              </p:nvSpPr>
              <p:spPr>
                <a:xfrm>
                  <a:off x="4601215" y="1415695"/>
                  <a:ext cx="1914278" cy="391664"/>
                </a:xfrm>
                <a:prstGeom prst="rect">
                  <a:avLst/>
                </a:prstGeom>
              </p:spPr>
              <p:txBody>
                <a:bodyPr wrap="none" lIns="90000" tIns="46800" rIns="90000" bIns="46800" anchor="b" anchorCtr="0">
                  <a:normAutofit/>
                </a:bodyPr>
                <a:lstStyle/>
                <a:p>
                  <a:r>
                    <a:rPr lang="zh-CN" altLang="en-US" sz="1600" b="1" dirty="0">
                      <a:effectLst/>
                      <a:cs typeface="+mn-ea"/>
                      <a:sym typeface="+mn-lt"/>
                    </a:rPr>
                    <a:t>Enter the title here</a:t>
                  </a:r>
                </a:p>
              </p:txBody>
            </p:sp>
            <p:sp>
              <p:nvSpPr>
                <p:cNvPr id="56" name="íšḷîḍé">
                  <a:extLst>
                    <a:ext uri="{FF2B5EF4-FFF2-40B4-BE49-F238E27FC236}">
                      <a16:creationId xmlns:a16="http://schemas.microsoft.com/office/drawing/2014/main" id="{57DF4172-3273-4F30-83A7-0B6D75E4CB57}"/>
                    </a:ext>
                  </a:extLst>
                </p:cNvPr>
                <p:cNvSpPr/>
                <p:nvPr/>
              </p:nvSpPr>
              <p:spPr>
                <a:xfrm>
                  <a:off x="4601215" y="1807359"/>
                  <a:ext cx="1914278" cy="581274"/>
                </a:xfrm>
                <a:prstGeom prst="rect">
                  <a:avLst/>
                </a:prstGeom>
              </p:spPr>
              <p:txBody>
                <a:bodyPr wrap="square" lIns="90000" tIns="46800" rIns="90000" bIns="46800">
                  <a:normAutofit/>
                </a:bodyPr>
                <a:lstStyle/>
                <a:p>
                  <a:pPr>
                    <a:lnSpc>
                      <a:spcPct val="120000"/>
                    </a:lnSpc>
                  </a:pPr>
                  <a:r>
                    <a:rPr lang="en-US" altLang="zh-CN" sz="1100" dirty="0">
                      <a:cs typeface="+mn-ea"/>
                      <a:sym typeface="+mn-lt"/>
                    </a:rPr>
                    <a:t>.... ...</a:t>
                  </a:r>
                </a:p>
              </p:txBody>
            </p:sp>
          </p:grpSp>
        </p:grpSp>
        <p:sp>
          <p:nvSpPr>
            <p:cNvPr id="13" name="ïşļîďê">
              <a:extLst>
                <a:ext uri="{FF2B5EF4-FFF2-40B4-BE49-F238E27FC236}">
                  <a16:creationId xmlns:a16="http://schemas.microsoft.com/office/drawing/2014/main" id="{12251498-EA17-4B26-BA40-B94EBD6415F3}"/>
                </a:ext>
              </a:extLst>
            </p:cNvPr>
            <p:cNvSpPr/>
            <p:nvPr/>
          </p:nvSpPr>
          <p:spPr>
            <a:xfrm>
              <a:off x="5231409" y="5114326"/>
              <a:ext cx="194470" cy="194464"/>
            </a:xfrm>
            <a:prstGeom prst="ellipse">
              <a:avLst/>
            </a:prstGeom>
            <a:solidFill>
              <a:schemeClr val="accent1">
                <a:lumMod val="100000"/>
              </a:schemeClr>
            </a:solidFill>
            <a:ln w="38100" cap="flat" cmpd="sng" algn="ctr">
              <a:solidFill>
                <a:schemeClr val="bg1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4" name="îṣ1íḑé">
              <a:extLst>
                <a:ext uri="{FF2B5EF4-FFF2-40B4-BE49-F238E27FC236}">
                  <a16:creationId xmlns:a16="http://schemas.microsoft.com/office/drawing/2014/main" id="{AAA6C0E5-BED6-4F4D-8BCC-C8B897C868E2}"/>
                </a:ext>
              </a:extLst>
            </p:cNvPr>
            <p:cNvSpPr txBox="1"/>
            <p:nvPr/>
          </p:nvSpPr>
          <p:spPr bwMode="auto">
            <a:xfrm>
              <a:off x="4876603" y="5308791"/>
              <a:ext cx="911225" cy="368110"/>
            </a:xfrm>
            <a:prstGeom prst="rect">
              <a:avLst/>
            </a:prstGeom>
            <a:noFill/>
          </p:spPr>
          <p:txBody>
            <a:bodyPr wrap="square" lIns="91440" tIns="45720" rIns="91440" bIns="45720" anchor="t" anchorCtr="0">
              <a:normAutofit/>
            </a:bodyPr>
            <a:lstStyle/>
            <a:p>
              <a:pPr algn="ctr"/>
              <a:r>
                <a:rPr lang="en-US" altLang="zh-CN" sz="1200">
                  <a:effectLst/>
                  <a:cs typeface="+mn-ea"/>
                  <a:sym typeface="+mn-lt"/>
                </a:rPr>
                <a:t>20</a:t>
              </a:r>
              <a:r>
                <a:rPr lang="en-US" altLang="zh-CN" sz="100">
                  <a:effectLst/>
                  <a:cs typeface="+mn-ea"/>
                  <a:sym typeface="+mn-lt"/>
                </a:rPr>
                <a:t> </a:t>
              </a:r>
              <a:r>
                <a:rPr lang="en-US" altLang="zh-CN" sz="1200">
                  <a:effectLst/>
                  <a:cs typeface="+mn-ea"/>
                  <a:sym typeface="+mn-lt"/>
                </a:rPr>
                <a:t>17</a:t>
              </a:r>
              <a:endParaRPr lang="zh-CN" altLang="en-US" sz="1200" dirty="0">
                <a:effectLst/>
                <a:cs typeface="+mn-ea"/>
                <a:sym typeface="+mn-lt"/>
              </a:endParaRPr>
            </a:p>
          </p:txBody>
        </p:sp>
        <p:grpSp>
          <p:nvGrpSpPr>
            <p:cNvPr id="15" name="išľíḋé">
              <a:extLst>
                <a:ext uri="{FF2B5EF4-FFF2-40B4-BE49-F238E27FC236}">
                  <a16:creationId xmlns:a16="http://schemas.microsoft.com/office/drawing/2014/main" id="{64F0AF1E-B679-49F9-A7D0-9EE54E386A60}"/>
                </a:ext>
              </a:extLst>
            </p:cNvPr>
            <p:cNvGrpSpPr/>
            <p:nvPr/>
          </p:nvGrpSpPr>
          <p:grpSpPr>
            <a:xfrm>
              <a:off x="5251698" y="2181876"/>
              <a:ext cx="1914278" cy="1283056"/>
              <a:chOff x="5245543" y="2421867"/>
              <a:chExt cx="1914278" cy="1283056"/>
            </a:xfrm>
          </p:grpSpPr>
          <p:sp>
            <p:nvSpPr>
              <p:cNvPr id="49" name="îṥľïḑè">
                <a:extLst>
                  <a:ext uri="{FF2B5EF4-FFF2-40B4-BE49-F238E27FC236}">
                    <a16:creationId xmlns:a16="http://schemas.microsoft.com/office/drawing/2014/main" id="{E85CA1F0-04E5-4A6C-96E5-068809EC1B32}"/>
                  </a:ext>
                </a:extLst>
              </p:cNvPr>
              <p:cNvSpPr/>
              <p:nvPr/>
            </p:nvSpPr>
            <p:spPr>
              <a:xfrm>
                <a:off x="5322293" y="2421867"/>
                <a:ext cx="298452" cy="298452"/>
              </a:xfrm>
              <a:custGeom>
                <a:avLst/>
                <a:gdLst>
                  <a:gd name="connsiteX0" fmla="*/ 149221 w 298452"/>
                  <a:gd name="connsiteY0" fmla="*/ 121246 h 298452"/>
                  <a:gd name="connsiteX1" fmla="*/ 121241 w 298452"/>
                  <a:gd name="connsiteY1" fmla="*/ 149226 h 298452"/>
                  <a:gd name="connsiteX2" fmla="*/ 149221 w 298452"/>
                  <a:gd name="connsiteY2" fmla="*/ 177206 h 298452"/>
                  <a:gd name="connsiteX3" fmla="*/ 177200 w 298452"/>
                  <a:gd name="connsiteY3" fmla="*/ 149226 h 298452"/>
                  <a:gd name="connsiteX4" fmla="*/ 149221 w 298452"/>
                  <a:gd name="connsiteY4" fmla="*/ 121246 h 298452"/>
                  <a:gd name="connsiteX5" fmla="*/ 149221 w 298452"/>
                  <a:gd name="connsiteY5" fmla="*/ 111919 h 298452"/>
                  <a:gd name="connsiteX6" fmla="*/ 186526 w 298452"/>
                  <a:gd name="connsiteY6" fmla="*/ 149226 h 298452"/>
                  <a:gd name="connsiteX7" fmla="*/ 149221 w 298452"/>
                  <a:gd name="connsiteY7" fmla="*/ 186533 h 298452"/>
                  <a:gd name="connsiteX8" fmla="*/ 111915 w 298452"/>
                  <a:gd name="connsiteY8" fmla="*/ 149226 h 298452"/>
                  <a:gd name="connsiteX9" fmla="*/ 149221 w 298452"/>
                  <a:gd name="connsiteY9" fmla="*/ 111919 h 298452"/>
                  <a:gd name="connsiteX10" fmla="*/ 149221 w 298452"/>
                  <a:gd name="connsiteY10" fmla="*/ 92100 h 298452"/>
                  <a:gd name="connsiteX11" fmla="*/ 92097 w 298452"/>
                  <a:gd name="connsiteY11" fmla="*/ 149226 h 298452"/>
                  <a:gd name="connsiteX12" fmla="*/ 149221 w 298452"/>
                  <a:gd name="connsiteY12" fmla="*/ 206351 h 298452"/>
                  <a:gd name="connsiteX13" fmla="*/ 206345 w 298452"/>
                  <a:gd name="connsiteY13" fmla="*/ 149226 h 298452"/>
                  <a:gd name="connsiteX14" fmla="*/ 149221 w 298452"/>
                  <a:gd name="connsiteY14" fmla="*/ 92100 h 298452"/>
                  <a:gd name="connsiteX15" fmla="*/ 149221 w 298452"/>
                  <a:gd name="connsiteY15" fmla="*/ 83939 h 298452"/>
                  <a:gd name="connsiteX16" fmla="*/ 214505 w 298452"/>
                  <a:gd name="connsiteY16" fmla="*/ 149226 h 298452"/>
                  <a:gd name="connsiteX17" fmla="*/ 149221 w 298452"/>
                  <a:gd name="connsiteY17" fmla="*/ 214512 h 298452"/>
                  <a:gd name="connsiteX18" fmla="*/ 83936 w 298452"/>
                  <a:gd name="connsiteY18" fmla="*/ 149226 h 298452"/>
                  <a:gd name="connsiteX19" fmla="*/ 149221 w 298452"/>
                  <a:gd name="connsiteY19" fmla="*/ 83939 h 298452"/>
                  <a:gd name="connsiteX20" fmla="*/ 161910 w 298452"/>
                  <a:gd name="connsiteY20" fmla="*/ 18653 h 298452"/>
                  <a:gd name="connsiteX21" fmla="*/ 136528 w 298452"/>
                  <a:gd name="connsiteY21" fmla="*/ 18667 h 298452"/>
                  <a:gd name="connsiteX22" fmla="*/ 130822 w 298452"/>
                  <a:gd name="connsiteY22" fmla="*/ 47255 h 298452"/>
                  <a:gd name="connsiteX23" fmla="*/ 118649 w 298452"/>
                  <a:gd name="connsiteY23" fmla="*/ 61210 h 298452"/>
                  <a:gd name="connsiteX24" fmla="*/ 108631 w 298452"/>
                  <a:gd name="connsiteY24" fmla="*/ 65397 h 298452"/>
                  <a:gd name="connsiteX25" fmla="*/ 100507 w 298452"/>
                  <a:gd name="connsiteY25" fmla="*/ 67249 h 298452"/>
                  <a:gd name="connsiteX26" fmla="*/ 90157 w 298452"/>
                  <a:gd name="connsiteY26" fmla="*/ 64112 h 298452"/>
                  <a:gd name="connsiteX27" fmla="*/ 65867 w 298452"/>
                  <a:gd name="connsiteY27" fmla="*/ 47932 h 298452"/>
                  <a:gd name="connsiteX28" fmla="*/ 47918 w 298452"/>
                  <a:gd name="connsiteY28" fmla="*/ 65881 h 298452"/>
                  <a:gd name="connsiteX29" fmla="*/ 64112 w 298452"/>
                  <a:gd name="connsiteY29" fmla="*/ 90158 h 298452"/>
                  <a:gd name="connsiteX30" fmla="*/ 65369 w 298452"/>
                  <a:gd name="connsiteY30" fmla="*/ 108631 h 298452"/>
                  <a:gd name="connsiteX31" fmla="*/ 61210 w 298452"/>
                  <a:gd name="connsiteY31" fmla="*/ 118662 h 298452"/>
                  <a:gd name="connsiteX32" fmla="*/ 47255 w 298452"/>
                  <a:gd name="connsiteY32" fmla="*/ 130822 h 298452"/>
                  <a:gd name="connsiteX33" fmla="*/ 18653 w 298452"/>
                  <a:gd name="connsiteY33" fmla="*/ 136542 h 298452"/>
                  <a:gd name="connsiteX34" fmla="*/ 18667 w 298452"/>
                  <a:gd name="connsiteY34" fmla="*/ 161924 h 298452"/>
                  <a:gd name="connsiteX35" fmla="*/ 47255 w 298452"/>
                  <a:gd name="connsiteY35" fmla="*/ 167644 h 298452"/>
                  <a:gd name="connsiteX36" fmla="*/ 61210 w 298452"/>
                  <a:gd name="connsiteY36" fmla="*/ 179817 h 298452"/>
                  <a:gd name="connsiteX37" fmla="*/ 65383 w 298452"/>
                  <a:gd name="connsiteY37" fmla="*/ 189835 h 298452"/>
                  <a:gd name="connsiteX38" fmla="*/ 64112 w 298452"/>
                  <a:gd name="connsiteY38" fmla="*/ 208295 h 298452"/>
                  <a:gd name="connsiteX39" fmla="*/ 47918 w 298452"/>
                  <a:gd name="connsiteY39" fmla="*/ 232585 h 298452"/>
                  <a:gd name="connsiteX40" fmla="*/ 65867 w 298452"/>
                  <a:gd name="connsiteY40" fmla="*/ 250534 h 298452"/>
                  <a:gd name="connsiteX41" fmla="*/ 90157 w 298452"/>
                  <a:gd name="connsiteY41" fmla="*/ 234340 h 298452"/>
                  <a:gd name="connsiteX42" fmla="*/ 100507 w 298452"/>
                  <a:gd name="connsiteY42" fmla="*/ 231204 h 298452"/>
                  <a:gd name="connsiteX43" fmla="*/ 108631 w 298452"/>
                  <a:gd name="connsiteY43" fmla="*/ 233083 h 298452"/>
                  <a:gd name="connsiteX44" fmla="*/ 118662 w 298452"/>
                  <a:gd name="connsiteY44" fmla="*/ 237256 h 298452"/>
                  <a:gd name="connsiteX45" fmla="*/ 130822 w 298452"/>
                  <a:gd name="connsiteY45" fmla="*/ 251211 h 298452"/>
                  <a:gd name="connsiteX46" fmla="*/ 136528 w 298452"/>
                  <a:gd name="connsiteY46" fmla="*/ 279799 h 298452"/>
                  <a:gd name="connsiteX47" fmla="*/ 161910 w 298452"/>
                  <a:gd name="connsiteY47" fmla="*/ 279799 h 298452"/>
                  <a:gd name="connsiteX48" fmla="*/ 167644 w 298452"/>
                  <a:gd name="connsiteY48" fmla="*/ 251211 h 298452"/>
                  <a:gd name="connsiteX49" fmla="*/ 179790 w 298452"/>
                  <a:gd name="connsiteY49" fmla="*/ 237256 h 298452"/>
                  <a:gd name="connsiteX50" fmla="*/ 189835 w 298452"/>
                  <a:gd name="connsiteY50" fmla="*/ 233069 h 298452"/>
                  <a:gd name="connsiteX51" fmla="*/ 197959 w 298452"/>
                  <a:gd name="connsiteY51" fmla="*/ 231204 h 298452"/>
                  <a:gd name="connsiteX52" fmla="*/ 208309 w 298452"/>
                  <a:gd name="connsiteY52" fmla="*/ 234340 h 298452"/>
                  <a:gd name="connsiteX53" fmla="*/ 232585 w 298452"/>
                  <a:gd name="connsiteY53" fmla="*/ 250534 h 298452"/>
                  <a:gd name="connsiteX54" fmla="*/ 250520 w 298452"/>
                  <a:gd name="connsiteY54" fmla="*/ 232585 h 298452"/>
                  <a:gd name="connsiteX55" fmla="*/ 234326 w 298452"/>
                  <a:gd name="connsiteY55" fmla="*/ 208295 h 298452"/>
                  <a:gd name="connsiteX56" fmla="*/ 233083 w 298452"/>
                  <a:gd name="connsiteY56" fmla="*/ 189821 h 298452"/>
                  <a:gd name="connsiteX57" fmla="*/ 237242 w 298452"/>
                  <a:gd name="connsiteY57" fmla="*/ 179804 h 298452"/>
                  <a:gd name="connsiteX58" fmla="*/ 251197 w 298452"/>
                  <a:gd name="connsiteY58" fmla="*/ 167644 h 298452"/>
                  <a:gd name="connsiteX59" fmla="*/ 279799 w 298452"/>
                  <a:gd name="connsiteY59" fmla="*/ 161924 h 298452"/>
                  <a:gd name="connsiteX60" fmla="*/ 279785 w 298452"/>
                  <a:gd name="connsiteY60" fmla="*/ 136542 h 298452"/>
                  <a:gd name="connsiteX61" fmla="*/ 251197 w 298452"/>
                  <a:gd name="connsiteY61" fmla="*/ 130808 h 298452"/>
                  <a:gd name="connsiteX62" fmla="*/ 237242 w 298452"/>
                  <a:gd name="connsiteY62" fmla="*/ 118649 h 298452"/>
                  <a:gd name="connsiteX63" fmla="*/ 233055 w 298452"/>
                  <a:gd name="connsiteY63" fmla="*/ 108631 h 298452"/>
                  <a:gd name="connsiteX64" fmla="*/ 234326 w 298452"/>
                  <a:gd name="connsiteY64" fmla="*/ 90158 h 298452"/>
                  <a:gd name="connsiteX65" fmla="*/ 250520 w 298452"/>
                  <a:gd name="connsiteY65" fmla="*/ 65881 h 298452"/>
                  <a:gd name="connsiteX66" fmla="*/ 232585 w 298452"/>
                  <a:gd name="connsiteY66" fmla="*/ 47932 h 298452"/>
                  <a:gd name="connsiteX67" fmla="*/ 208309 w 298452"/>
                  <a:gd name="connsiteY67" fmla="*/ 64112 h 298452"/>
                  <a:gd name="connsiteX68" fmla="*/ 197959 w 298452"/>
                  <a:gd name="connsiteY68" fmla="*/ 67249 h 298452"/>
                  <a:gd name="connsiteX69" fmla="*/ 189807 w 298452"/>
                  <a:gd name="connsiteY69" fmla="*/ 65383 h 298452"/>
                  <a:gd name="connsiteX70" fmla="*/ 179790 w 298452"/>
                  <a:gd name="connsiteY70" fmla="*/ 61210 h 298452"/>
                  <a:gd name="connsiteX71" fmla="*/ 167631 w 298452"/>
                  <a:gd name="connsiteY71" fmla="*/ 47255 h 298452"/>
                  <a:gd name="connsiteX72" fmla="*/ 136528 w 298452"/>
                  <a:gd name="connsiteY72" fmla="*/ 0 h 298452"/>
                  <a:gd name="connsiteX73" fmla="*/ 161910 w 298452"/>
                  <a:gd name="connsiteY73" fmla="*/ 0 h 298452"/>
                  <a:gd name="connsiteX74" fmla="*/ 180190 w 298452"/>
                  <a:gd name="connsiteY74" fmla="*/ 15006 h 298452"/>
                  <a:gd name="connsiteX75" fmla="*/ 185911 w 298452"/>
                  <a:gd name="connsiteY75" fmla="*/ 43593 h 298452"/>
                  <a:gd name="connsiteX76" fmla="*/ 197959 w 298452"/>
                  <a:gd name="connsiteY76" fmla="*/ 48595 h 298452"/>
                  <a:gd name="connsiteX77" fmla="*/ 222250 w 298452"/>
                  <a:gd name="connsiteY77" fmla="*/ 32415 h 298452"/>
                  <a:gd name="connsiteX78" fmla="*/ 232572 w 298452"/>
                  <a:gd name="connsiteY78" fmla="*/ 29279 h 298452"/>
                  <a:gd name="connsiteX79" fmla="*/ 245767 w 298452"/>
                  <a:gd name="connsiteY79" fmla="*/ 34737 h 298452"/>
                  <a:gd name="connsiteX80" fmla="*/ 263716 w 298452"/>
                  <a:gd name="connsiteY80" fmla="*/ 52685 h 298452"/>
                  <a:gd name="connsiteX81" fmla="*/ 266051 w 298452"/>
                  <a:gd name="connsiteY81" fmla="*/ 76216 h 298452"/>
                  <a:gd name="connsiteX82" fmla="*/ 249857 w 298452"/>
                  <a:gd name="connsiteY82" fmla="*/ 100507 h 298452"/>
                  <a:gd name="connsiteX83" fmla="*/ 254859 w 298452"/>
                  <a:gd name="connsiteY83" fmla="*/ 112528 h 298452"/>
                  <a:gd name="connsiteX84" fmla="*/ 283447 w 298452"/>
                  <a:gd name="connsiteY84" fmla="*/ 118248 h 298452"/>
                  <a:gd name="connsiteX85" fmla="*/ 298452 w 298452"/>
                  <a:gd name="connsiteY85" fmla="*/ 136542 h 298452"/>
                  <a:gd name="connsiteX86" fmla="*/ 298452 w 298452"/>
                  <a:gd name="connsiteY86" fmla="*/ 161924 h 298452"/>
                  <a:gd name="connsiteX87" fmla="*/ 283447 w 298452"/>
                  <a:gd name="connsiteY87" fmla="*/ 180218 h 298452"/>
                  <a:gd name="connsiteX88" fmla="*/ 254859 w 298452"/>
                  <a:gd name="connsiteY88" fmla="*/ 185925 h 298452"/>
                  <a:gd name="connsiteX89" fmla="*/ 249857 w 298452"/>
                  <a:gd name="connsiteY89" fmla="*/ 197959 h 298452"/>
                  <a:gd name="connsiteX90" fmla="*/ 266051 w 298452"/>
                  <a:gd name="connsiteY90" fmla="*/ 222236 h 298452"/>
                  <a:gd name="connsiteX91" fmla="*/ 263716 w 298452"/>
                  <a:gd name="connsiteY91" fmla="*/ 245781 h 298452"/>
                  <a:gd name="connsiteX92" fmla="*/ 245767 w 298452"/>
                  <a:gd name="connsiteY92" fmla="*/ 263716 h 298452"/>
                  <a:gd name="connsiteX93" fmla="*/ 232572 w 298452"/>
                  <a:gd name="connsiteY93" fmla="*/ 269187 h 298452"/>
                  <a:gd name="connsiteX94" fmla="*/ 222250 w 298452"/>
                  <a:gd name="connsiteY94" fmla="*/ 266051 h 298452"/>
                  <a:gd name="connsiteX95" fmla="*/ 197959 w 298452"/>
                  <a:gd name="connsiteY95" fmla="*/ 249857 h 298452"/>
                  <a:gd name="connsiteX96" fmla="*/ 185938 w 298452"/>
                  <a:gd name="connsiteY96" fmla="*/ 254873 h 298452"/>
                  <a:gd name="connsiteX97" fmla="*/ 180190 w 298452"/>
                  <a:gd name="connsiteY97" fmla="*/ 283460 h 298452"/>
                  <a:gd name="connsiteX98" fmla="*/ 161910 w 298452"/>
                  <a:gd name="connsiteY98" fmla="*/ 298452 h 298452"/>
                  <a:gd name="connsiteX99" fmla="*/ 136528 w 298452"/>
                  <a:gd name="connsiteY99" fmla="*/ 298452 h 298452"/>
                  <a:gd name="connsiteX100" fmla="*/ 118248 w 298452"/>
                  <a:gd name="connsiteY100" fmla="*/ 283460 h 298452"/>
                  <a:gd name="connsiteX101" fmla="*/ 112528 w 298452"/>
                  <a:gd name="connsiteY101" fmla="*/ 254873 h 298452"/>
                  <a:gd name="connsiteX102" fmla="*/ 100507 w 298452"/>
                  <a:gd name="connsiteY102" fmla="*/ 249857 h 298452"/>
                  <a:gd name="connsiteX103" fmla="*/ 76216 w 298452"/>
                  <a:gd name="connsiteY103" fmla="*/ 266051 h 298452"/>
                  <a:gd name="connsiteX104" fmla="*/ 65881 w 298452"/>
                  <a:gd name="connsiteY104" fmla="*/ 269187 h 298452"/>
                  <a:gd name="connsiteX105" fmla="*/ 52685 w 298452"/>
                  <a:gd name="connsiteY105" fmla="*/ 263716 h 298452"/>
                  <a:gd name="connsiteX106" fmla="*/ 34737 w 298452"/>
                  <a:gd name="connsiteY106" fmla="*/ 245781 h 298452"/>
                  <a:gd name="connsiteX107" fmla="*/ 32401 w 298452"/>
                  <a:gd name="connsiteY107" fmla="*/ 222236 h 298452"/>
                  <a:gd name="connsiteX108" fmla="*/ 48595 w 298452"/>
                  <a:gd name="connsiteY108" fmla="*/ 197959 h 298452"/>
                  <a:gd name="connsiteX109" fmla="*/ 43593 w 298452"/>
                  <a:gd name="connsiteY109" fmla="*/ 185938 h 298452"/>
                  <a:gd name="connsiteX110" fmla="*/ 15006 w 298452"/>
                  <a:gd name="connsiteY110" fmla="*/ 180218 h 298452"/>
                  <a:gd name="connsiteX111" fmla="*/ 0 w 298452"/>
                  <a:gd name="connsiteY111" fmla="*/ 161924 h 298452"/>
                  <a:gd name="connsiteX112" fmla="*/ 0 w 298452"/>
                  <a:gd name="connsiteY112" fmla="*/ 136542 h 298452"/>
                  <a:gd name="connsiteX113" fmla="*/ 15006 w 298452"/>
                  <a:gd name="connsiteY113" fmla="*/ 118248 h 298452"/>
                  <a:gd name="connsiteX114" fmla="*/ 43593 w 298452"/>
                  <a:gd name="connsiteY114" fmla="*/ 112528 h 298452"/>
                  <a:gd name="connsiteX115" fmla="*/ 48595 w 298452"/>
                  <a:gd name="connsiteY115" fmla="*/ 100507 h 298452"/>
                  <a:gd name="connsiteX116" fmla="*/ 32401 w 298452"/>
                  <a:gd name="connsiteY116" fmla="*/ 76216 h 298452"/>
                  <a:gd name="connsiteX117" fmla="*/ 34737 w 298452"/>
                  <a:gd name="connsiteY117" fmla="*/ 52685 h 298452"/>
                  <a:gd name="connsiteX118" fmla="*/ 52685 w 298452"/>
                  <a:gd name="connsiteY118" fmla="*/ 34737 h 298452"/>
                  <a:gd name="connsiteX119" fmla="*/ 65881 w 298452"/>
                  <a:gd name="connsiteY119" fmla="*/ 29279 h 298452"/>
                  <a:gd name="connsiteX120" fmla="*/ 76216 w 298452"/>
                  <a:gd name="connsiteY120" fmla="*/ 32415 h 298452"/>
                  <a:gd name="connsiteX121" fmla="*/ 100507 w 298452"/>
                  <a:gd name="connsiteY121" fmla="*/ 48595 h 298452"/>
                  <a:gd name="connsiteX122" fmla="*/ 112528 w 298452"/>
                  <a:gd name="connsiteY122" fmla="*/ 43593 h 298452"/>
                  <a:gd name="connsiteX123" fmla="*/ 118248 w 298452"/>
                  <a:gd name="connsiteY123" fmla="*/ 15006 h 298452"/>
                  <a:gd name="connsiteX124" fmla="*/ 136528 w 298452"/>
                  <a:gd name="connsiteY124" fmla="*/ 0 h 2984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</a:cxnLst>
                <a:rect l="l" t="t" r="r" b="b"/>
                <a:pathLst>
                  <a:path w="298452" h="298452">
                    <a:moveTo>
                      <a:pt x="149221" y="121246"/>
                    </a:moveTo>
                    <a:cubicBezTo>
                      <a:pt x="133773" y="121246"/>
                      <a:pt x="121241" y="133782"/>
                      <a:pt x="121241" y="149226"/>
                    </a:cubicBezTo>
                    <a:cubicBezTo>
                      <a:pt x="121241" y="164674"/>
                      <a:pt x="133773" y="177206"/>
                      <a:pt x="149221" y="177206"/>
                    </a:cubicBezTo>
                    <a:cubicBezTo>
                      <a:pt x="164668" y="177206"/>
                      <a:pt x="177200" y="164674"/>
                      <a:pt x="177200" y="149226"/>
                    </a:cubicBezTo>
                    <a:cubicBezTo>
                      <a:pt x="177200" y="133782"/>
                      <a:pt x="164668" y="121246"/>
                      <a:pt x="149221" y="121246"/>
                    </a:cubicBezTo>
                    <a:close/>
                    <a:moveTo>
                      <a:pt x="149221" y="111919"/>
                    </a:moveTo>
                    <a:cubicBezTo>
                      <a:pt x="169821" y="111919"/>
                      <a:pt x="186526" y="128614"/>
                      <a:pt x="186526" y="149226"/>
                    </a:cubicBezTo>
                    <a:cubicBezTo>
                      <a:pt x="186526" y="169838"/>
                      <a:pt x="169821" y="186533"/>
                      <a:pt x="149221" y="186533"/>
                    </a:cubicBezTo>
                    <a:cubicBezTo>
                      <a:pt x="128599" y="186533"/>
                      <a:pt x="111915" y="169838"/>
                      <a:pt x="111915" y="149226"/>
                    </a:cubicBezTo>
                    <a:cubicBezTo>
                      <a:pt x="111915" y="128614"/>
                      <a:pt x="128599" y="111919"/>
                      <a:pt x="149221" y="111919"/>
                    </a:cubicBezTo>
                    <a:close/>
                    <a:moveTo>
                      <a:pt x="149221" y="92100"/>
                    </a:moveTo>
                    <a:cubicBezTo>
                      <a:pt x="117672" y="92100"/>
                      <a:pt x="92097" y="117683"/>
                      <a:pt x="92097" y="149226"/>
                    </a:cubicBezTo>
                    <a:cubicBezTo>
                      <a:pt x="92097" y="180769"/>
                      <a:pt x="117672" y="206351"/>
                      <a:pt x="149221" y="206351"/>
                    </a:cubicBezTo>
                    <a:cubicBezTo>
                      <a:pt x="180751" y="206351"/>
                      <a:pt x="206345" y="180769"/>
                      <a:pt x="206345" y="149226"/>
                    </a:cubicBezTo>
                    <a:cubicBezTo>
                      <a:pt x="206345" y="117683"/>
                      <a:pt x="180751" y="92100"/>
                      <a:pt x="149221" y="92100"/>
                    </a:cubicBezTo>
                    <a:close/>
                    <a:moveTo>
                      <a:pt x="149221" y="83939"/>
                    </a:moveTo>
                    <a:cubicBezTo>
                      <a:pt x="185266" y="83939"/>
                      <a:pt x="214505" y="113173"/>
                      <a:pt x="214505" y="149226"/>
                    </a:cubicBezTo>
                    <a:cubicBezTo>
                      <a:pt x="214505" y="185278"/>
                      <a:pt x="185266" y="214512"/>
                      <a:pt x="149221" y="214512"/>
                    </a:cubicBezTo>
                    <a:cubicBezTo>
                      <a:pt x="113169" y="214512"/>
                      <a:pt x="83936" y="185278"/>
                      <a:pt x="83936" y="149226"/>
                    </a:cubicBezTo>
                    <a:cubicBezTo>
                      <a:pt x="83936" y="113173"/>
                      <a:pt x="113169" y="83939"/>
                      <a:pt x="149221" y="83939"/>
                    </a:cubicBezTo>
                    <a:close/>
                    <a:moveTo>
                      <a:pt x="161910" y="18653"/>
                    </a:moveTo>
                    <a:lnTo>
                      <a:pt x="136528" y="18667"/>
                    </a:lnTo>
                    <a:lnTo>
                      <a:pt x="130822" y="47255"/>
                    </a:lnTo>
                    <a:cubicBezTo>
                      <a:pt x="129523" y="53735"/>
                      <a:pt x="124894" y="59041"/>
                      <a:pt x="118649" y="61210"/>
                    </a:cubicBezTo>
                    <a:cubicBezTo>
                      <a:pt x="115208" y="62413"/>
                      <a:pt x="111850" y="63822"/>
                      <a:pt x="108631" y="65397"/>
                    </a:cubicBezTo>
                    <a:cubicBezTo>
                      <a:pt x="106047" y="66627"/>
                      <a:pt x="103270" y="67249"/>
                      <a:pt x="100507" y="67249"/>
                    </a:cubicBezTo>
                    <a:cubicBezTo>
                      <a:pt x="96873" y="67249"/>
                      <a:pt x="93266" y="66198"/>
                      <a:pt x="90157" y="64112"/>
                    </a:cubicBezTo>
                    <a:lnTo>
                      <a:pt x="65867" y="47932"/>
                    </a:lnTo>
                    <a:lnTo>
                      <a:pt x="47918" y="65881"/>
                    </a:lnTo>
                    <a:lnTo>
                      <a:pt x="64112" y="90158"/>
                    </a:lnTo>
                    <a:cubicBezTo>
                      <a:pt x="67774" y="95657"/>
                      <a:pt x="68257" y="102690"/>
                      <a:pt x="65369" y="108631"/>
                    </a:cubicBezTo>
                    <a:cubicBezTo>
                      <a:pt x="63794" y="111878"/>
                      <a:pt x="62412" y="115222"/>
                      <a:pt x="61210" y="118662"/>
                    </a:cubicBezTo>
                    <a:cubicBezTo>
                      <a:pt x="59041" y="124908"/>
                      <a:pt x="53721" y="129537"/>
                      <a:pt x="47255" y="130822"/>
                    </a:cubicBezTo>
                    <a:lnTo>
                      <a:pt x="18653" y="136542"/>
                    </a:lnTo>
                    <a:lnTo>
                      <a:pt x="18667" y="161924"/>
                    </a:lnTo>
                    <a:lnTo>
                      <a:pt x="47255" y="167644"/>
                    </a:lnTo>
                    <a:cubicBezTo>
                      <a:pt x="53721" y="168943"/>
                      <a:pt x="59041" y="173572"/>
                      <a:pt x="61210" y="179817"/>
                    </a:cubicBezTo>
                    <a:cubicBezTo>
                      <a:pt x="62412" y="183258"/>
                      <a:pt x="63822" y="186602"/>
                      <a:pt x="65383" y="189835"/>
                    </a:cubicBezTo>
                    <a:cubicBezTo>
                      <a:pt x="68257" y="195790"/>
                      <a:pt x="67774" y="202809"/>
                      <a:pt x="64112" y="208295"/>
                    </a:cubicBezTo>
                    <a:lnTo>
                      <a:pt x="47918" y="232585"/>
                    </a:lnTo>
                    <a:lnTo>
                      <a:pt x="65867" y="250534"/>
                    </a:lnTo>
                    <a:lnTo>
                      <a:pt x="90157" y="234340"/>
                    </a:lnTo>
                    <a:cubicBezTo>
                      <a:pt x="93266" y="232268"/>
                      <a:pt x="96873" y="231204"/>
                      <a:pt x="100507" y="231204"/>
                    </a:cubicBezTo>
                    <a:cubicBezTo>
                      <a:pt x="103270" y="231204"/>
                      <a:pt x="106047" y="231825"/>
                      <a:pt x="108631" y="233083"/>
                    </a:cubicBezTo>
                    <a:cubicBezTo>
                      <a:pt x="111864" y="234658"/>
                      <a:pt x="115222" y="236054"/>
                      <a:pt x="118662" y="237256"/>
                    </a:cubicBezTo>
                    <a:cubicBezTo>
                      <a:pt x="124894" y="239411"/>
                      <a:pt x="129523" y="244731"/>
                      <a:pt x="130822" y="251211"/>
                    </a:cubicBezTo>
                    <a:lnTo>
                      <a:pt x="136528" y="279799"/>
                    </a:lnTo>
                    <a:lnTo>
                      <a:pt x="161910" y="279799"/>
                    </a:lnTo>
                    <a:lnTo>
                      <a:pt x="167644" y="251211"/>
                    </a:lnTo>
                    <a:cubicBezTo>
                      <a:pt x="168943" y="244731"/>
                      <a:pt x="173572" y="239411"/>
                      <a:pt x="179790" y="237256"/>
                    </a:cubicBezTo>
                    <a:cubicBezTo>
                      <a:pt x="183258" y="236054"/>
                      <a:pt x="186588" y="234644"/>
                      <a:pt x="189835" y="233069"/>
                    </a:cubicBezTo>
                    <a:cubicBezTo>
                      <a:pt x="192405" y="231825"/>
                      <a:pt x="195182" y="231204"/>
                      <a:pt x="197959" y="231204"/>
                    </a:cubicBezTo>
                    <a:cubicBezTo>
                      <a:pt x="201580" y="231204"/>
                      <a:pt x="205186" y="232268"/>
                      <a:pt x="208309" y="234340"/>
                    </a:cubicBezTo>
                    <a:lnTo>
                      <a:pt x="232585" y="250534"/>
                    </a:lnTo>
                    <a:lnTo>
                      <a:pt x="250520" y="232585"/>
                    </a:lnTo>
                    <a:lnTo>
                      <a:pt x="234326" y="208295"/>
                    </a:lnTo>
                    <a:cubicBezTo>
                      <a:pt x="230665" y="202809"/>
                      <a:pt x="230181" y="195776"/>
                      <a:pt x="233083" y="189821"/>
                    </a:cubicBezTo>
                    <a:cubicBezTo>
                      <a:pt x="234644" y="186574"/>
                      <a:pt x="236040" y="183244"/>
                      <a:pt x="237242" y="179804"/>
                    </a:cubicBezTo>
                    <a:cubicBezTo>
                      <a:pt x="239411" y="173558"/>
                      <a:pt x="244717" y="168929"/>
                      <a:pt x="251197" y="167644"/>
                    </a:cubicBezTo>
                    <a:cubicBezTo>
                      <a:pt x="251197" y="167644"/>
                      <a:pt x="279799" y="161924"/>
                      <a:pt x="279799" y="161924"/>
                    </a:cubicBezTo>
                    <a:lnTo>
                      <a:pt x="279785" y="136542"/>
                    </a:lnTo>
                    <a:lnTo>
                      <a:pt x="251197" y="130808"/>
                    </a:lnTo>
                    <a:cubicBezTo>
                      <a:pt x="244717" y="129523"/>
                      <a:pt x="239411" y="124894"/>
                      <a:pt x="237242" y="118649"/>
                    </a:cubicBezTo>
                    <a:cubicBezTo>
                      <a:pt x="236040" y="115208"/>
                      <a:pt x="234630" y="111864"/>
                      <a:pt x="233055" y="108631"/>
                    </a:cubicBezTo>
                    <a:cubicBezTo>
                      <a:pt x="230195" y="102676"/>
                      <a:pt x="230665" y="95657"/>
                      <a:pt x="234326" y="90158"/>
                    </a:cubicBezTo>
                    <a:lnTo>
                      <a:pt x="250520" y="65881"/>
                    </a:lnTo>
                    <a:lnTo>
                      <a:pt x="232585" y="47932"/>
                    </a:lnTo>
                    <a:lnTo>
                      <a:pt x="208309" y="64112"/>
                    </a:lnTo>
                    <a:cubicBezTo>
                      <a:pt x="205186" y="66198"/>
                      <a:pt x="201580" y="67249"/>
                      <a:pt x="197959" y="67249"/>
                    </a:cubicBezTo>
                    <a:cubicBezTo>
                      <a:pt x="195168" y="67249"/>
                      <a:pt x="192405" y="66627"/>
                      <a:pt x="189807" y="65383"/>
                    </a:cubicBezTo>
                    <a:cubicBezTo>
                      <a:pt x="186574" y="63808"/>
                      <a:pt x="183244" y="62413"/>
                      <a:pt x="179790" y="61210"/>
                    </a:cubicBezTo>
                    <a:cubicBezTo>
                      <a:pt x="173544" y="59041"/>
                      <a:pt x="168916" y="53735"/>
                      <a:pt x="167631" y="47255"/>
                    </a:cubicBezTo>
                    <a:close/>
                    <a:moveTo>
                      <a:pt x="136528" y="0"/>
                    </a:moveTo>
                    <a:lnTo>
                      <a:pt x="161910" y="0"/>
                    </a:lnTo>
                    <a:cubicBezTo>
                      <a:pt x="170795" y="0"/>
                      <a:pt x="178463" y="6287"/>
                      <a:pt x="180190" y="15006"/>
                    </a:cubicBezTo>
                    <a:lnTo>
                      <a:pt x="185911" y="43593"/>
                    </a:lnTo>
                    <a:cubicBezTo>
                      <a:pt x="190056" y="45030"/>
                      <a:pt x="194063" y="46716"/>
                      <a:pt x="197959" y="48595"/>
                    </a:cubicBezTo>
                    <a:lnTo>
                      <a:pt x="222250" y="32415"/>
                    </a:lnTo>
                    <a:cubicBezTo>
                      <a:pt x="225387" y="30301"/>
                      <a:pt x="228993" y="29279"/>
                      <a:pt x="232572" y="29279"/>
                    </a:cubicBezTo>
                    <a:cubicBezTo>
                      <a:pt x="237408" y="29279"/>
                      <a:pt x="242161" y="31130"/>
                      <a:pt x="245767" y="34737"/>
                    </a:cubicBezTo>
                    <a:lnTo>
                      <a:pt x="263716" y="52685"/>
                    </a:lnTo>
                    <a:cubicBezTo>
                      <a:pt x="270002" y="58972"/>
                      <a:pt x="270983" y="68824"/>
                      <a:pt x="266051" y="76216"/>
                    </a:cubicBezTo>
                    <a:lnTo>
                      <a:pt x="249857" y="100507"/>
                    </a:lnTo>
                    <a:cubicBezTo>
                      <a:pt x="251722" y="104389"/>
                      <a:pt x="253422" y="108382"/>
                      <a:pt x="254859" y="112528"/>
                    </a:cubicBezTo>
                    <a:lnTo>
                      <a:pt x="283447" y="118248"/>
                    </a:lnTo>
                    <a:cubicBezTo>
                      <a:pt x="292165" y="120003"/>
                      <a:pt x="298452" y="127657"/>
                      <a:pt x="298452" y="136542"/>
                    </a:cubicBezTo>
                    <a:lnTo>
                      <a:pt x="298452" y="161924"/>
                    </a:lnTo>
                    <a:cubicBezTo>
                      <a:pt x="298452" y="170809"/>
                      <a:pt x="292165" y="178463"/>
                      <a:pt x="283447" y="180218"/>
                    </a:cubicBezTo>
                    <a:lnTo>
                      <a:pt x="254859" y="185925"/>
                    </a:lnTo>
                    <a:cubicBezTo>
                      <a:pt x="253422" y="190056"/>
                      <a:pt x="251750" y="194063"/>
                      <a:pt x="249857" y="197959"/>
                    </a:cubicBezTo>
                    <a:lnTo>
                      <a:pt x="266051" y="222236"/>
                    </a:lnTo>
                    <a:cubicBezTo>
                      <a:pt x="270983" y="229629"/>
                      <a:pt x="270002" y="239494"/>
                      <a:pt x="263716" y="245781"/>
                    </a:cubicBezTo>
                    <a:lnTo>
                      <a:pt x="245767" y="263716"/>
                    </a:lnTo>
                    <a:cubicBezTo>
                      <a:pt x="242161" y="267322"/>
                      <a:pt x="237408" y="269187"/>
                      <a:pt x="232572" y="269187"/>
                    </a:cubicBezTo>
                    <a:cubicBezTo>
                      <a:pt x="228993" y="269187"/>
                      <a:pt x="225387" y="268151"/>
                      <a:pt x="222250" y="266051"/>
                    </a:cubicBezTo>
                    <a:lnTo>
                      <a:pt x="197959" y="249857"/>
                    </a:lnTo>
                    <a:cubicBezTo>
                      <a:pt x="194077" y="251750"/>
                      <a:pt x="190070" y="253422"/>
                      <a:pt x="185938" y="254873"/>
                    </a:cubicBezTo>
                    <a:lnTo>
                      <a:pt x="180190" y="283460"/>
                    </a:lnTo>
                    <a:cubicBezTo>
                      <a:pt x="178463" y="292193"/>
                      <a:pt x="170795" y="298452"/>
                      <a:pt x="161910" y="298452"/>
                    </a:cubicBezTo>
                    <a:lnTo>
                      <a:pt x="136528" y="298452"/>
                    </a:lnTo>
                    <a:cubicBezTo>
                      <a:pt x="127644" y="298452"/>
                      <a:pt x="119989" y="292193"/>
                      <a:pt x="118248" y="283460"/>
                    </a:cubicBezTo>
                    <a:lnTo>
                      <a:pt x="112528" y="254873"/>
                    </a:lnTo>
                    <a:cubicBezTo>
                      <a:pt x="108382" y="253422"/>
                      <a:pt x="104389" y="251750"/>
                      <a:pt x="100507" y="249857"/>
                    </a:cubicBezTo>
                    <a:lnTo>
                      <a:pt x="76216" y="266051"/>
                    </a:lnTo>
                    <a:cubicBezTo>
                      <a:pt x="73066" y="268151"/>
                      <a:pt x="69459" y="269187"/>
                      <a:pt x="65881" y="269187"/>
                    </a:cubicBezTo>
                    <a:cubicBezTo>
                      <a:pt x="61058" y="269187"/>
                      <a:pt x="56291" y="267322"/>
                      <a:pt x="52685" y="263716"/>
                    </a:cubicBezTo>
                    <a:lnTo>
                      <a:pt x="34737" y="245781"/>
                    </a:lnTo>
                    <a:cubicBezTo>
                      <a:pt x="28450" y="239494"/>
                      <a:pt x="27469" y="229629"/>
                      <a:pt x="32401" y="222236"/>
                    </a:cubicBezTo>
                    <a:lnTo>
                      <a:pt x="48595" y="197959"/>
                    </a:lnTo>
                    <a:cubicBezTo>
                      <a:pt x="46716" y="194077"/>
                      <a:pt x="45030" y="190070"/>
                      <a:pt x="43593" y="185938"/>
                    </a:cubicBezTo>
                    <a:lnTo>
                      <a:pt x="15006" y="180218"/>
                    </a:lnTo>
                    <a:cubicBezTo>
                      <a:pt x="6273" y="178463"/>
                      <a:pt x="0" y="170809"/>
                      <a:pt x="0" y="161924"/>
                    </a:cubicBezTo>
                    <a:lnTo>
                      <a:pt x="0" y="136542"/>
                    </a:lnTo>
                    <a:cubicBezTo>
                      <a:pt x="0" y="127657"/>
                      <a:pt x="6273" y="120003"/>
                      <a:pt x="15006" y="118248"/>
                    </a:cubicBezTo>
                    <a:lnTo>
                      <a:pt x="43593" y="112528"/>
                    </a:lnTo>
                    <a:cubicBezTo>
                      <a:pt x="45030" y="108396"/>
                      <a:pt x="46702" y="104389"/>
                      <a:pt x="48595" y="100507"/>
                    </a:cubicBezTo>
                    <a:lnTo>
                      <a:pt x="32401" y="76216"/>
                    </a:lnTo>
                    <a:cubicBezTo>
                      <a:pt x="27469" y="68824"/>
                      <a:pt x="28450" y="58972"/>
                      <a:pt x="34737" y="52685"/>
                    </a:cubicBezTo>
                    <a:lnTo>
                      <a:pt x="52685" y="34737"/>
                    </a:lnTo>
                    <a:cubicBezTo>
                      <a:pt x="56291" y="31130"/>
                      <a:pt x="61058" y="29279"/>
                      <a:pt x="65881" y="29279"/>
                    </a:cubicBezTo>
                    <a:cubicBezTo>
                      <a:pt x="69459" y="29279"/>
                      <a:pt x="73052" y="30301"/>
                      <a:pt x="76216" y="32415"/>
                    </a:cubicBezTo>
                    <a:lnTo>
                      <a:pt x="100507" y="48595"/>
                    </a:lnTo>
                    <a:cubicBezTo>
                      <a:pt x="104389" y="46716"/>
                      <a:pt x="108382" y="45030"/>
                      <a:pt x="112528" y="43593"/>
                    </a:cubicBezTo>
                    <a:lnTo>
                      <a:pt x="118248" y="15006"/>
                    </a:lnTo>
                    <a:cubicBezTo>
                      <a:pt x="119989" y="6287"/>
                      <a:pt x="127644" y="0"/>
                      <a:pt x="136528" y="0"/>
                    </a:cubicBezTo>
                    <a:close/>
                  </a:path>
                </a:pathLst>
              </a:custGeom>
              <a:solidFill>
                <a:schemeClr val="accent1">
                  <a:lumMod val="100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grpSp>
            <p:nvGrpSpPr>
              <p:cNvPr id="50" name="iṩ1ïḑé">
                <a:extLst>
                  <a:ext uri="{FF2B5EF4-FFF2-40B4-BE49-F238E27FC236}">
                    <a16:creationId xmlns:a16="http://schemas.microsoft.com/office/drawing/2014/main" id="{926B20EB-D1E0-4FD5-A998-6F9A5BB10DA2}"/>
                  </a:ext>
                </a:extLst>
              </p:cNvPr>
              <p:cNvGrpSpPr/>
              <p:nvPr/>
            </p:nvGrpSpPr>
            <p:grpSpPr>
              <a:xfrm>
                <a:off x="5245543" y="2731985"/>
                <a:ext cx="1914278" cy="972938"/>
                <a:chOff x="4601215" y="1415695"/>
                <a:chExt cx="1914278" cy="972938"/>
              </a:xfrm>
            </p:grpSpPr>
            <p:sp>
              <p:nvSpPr>
                <p:cNvPr id="51" name="îSļïdè">
                  <a:extLst>
                    <a:ext uri="{FF2B5EF4-FFF2-40B4-BE49-F238E27FC236}">
                      <a16:creationId xmlns:a16="http://schemas.microsoft.com/office/drawing/2014/main" id="{EC350FCE-5FCD-4BA0-BF12-C33A213FE7BE}"/>
                    </a:ext>
                  </a:extLst>
                </p:cNvPr>
                <p:cNvSpPr/>
                <p:nvPr/>
              </p:nvSpPr>
              <p:spPr>
                <a:xfrm>
                  <a:off x="4601215" y="1415695"/>
                  <a:ext cx="1914278" cy="391664"/>
                </a:xfrm>
                <a:prstGeom prst="rect">
                  <a:avLst/>
                </a:prstGeom>
              </p:spPr>
              <p:txBody>
                <a:bodyPr wrap="none" lIns="90000" tIns="46800" rIns="90000" bIns="46800" anchor="b" anchorCtr="0">
                  <a:normAutofit/>
                </a:bodyPr>
                <a:lstStyle/>
                <a:p>
                  <a:r>
                    <a:rPr lang="zh-CN" altLang="en-US" sz="1600" b="1" dirty="0">
                      <a:effectLst/>
                      <a:cs typeface="+mn-ea"/>
                      <a:sym typeface="+mn-lt"/>
                    </a:rPr>
                    <a:t>Enter the title here</a:t>
                  </a:r>
                </a:p>
              </p:txBody>
            </p:sp>
            <p:sp>
              <p:nvSpPr>
                <p:cNvPr id="52" name="is1îdé">
                  <a:extLst>
                    <a:ext uri="{FF2B5EF4-FFF2-40B4-BE49-F238E27FC236}">
                      <a16:creationId xmlns:a16="http://schemas.microsoft.com/office/drawing/2014/main" id="{9F72F71C-C920-46D2-8F11-2131EEBCD400}"/>
                    </a:ext>
                  </a:extLst>
                </p:cNvPr>
                <p:cNvSpPr/>
                <p:nvPr/>
              </p:nvSpPr>
              <p:spPr>
                <a:xfrm>
                  <a:off x="4601215" y="1807359"/>
                  <a:ext cx="1914278" cy="581274"/>
                </a:xfrm>
                <a:prstGeom prst="rect">
                  <a:avLst/>
                </a:prstGeom>
              </p:spPr>
              <p:txBody>
                <a:bodyPr wrap="square" lIns="90000" tIns="46800" rIns="90000" bIns="46800">
                  <a:normAutofit/>
                </a:bodyPr>
                <a:lstStyle/>
                <a:p>
                  <a:pPr>
                    <a:lnSpc>
                      <a:spcPct val="120000"/>
                    </a:lnSpc>
                  </a:pPr>
                  <a:r>
                    <a:rPr lang="en-US" altLang="zh-CN" sz="1100" dirty="0">
                      <a:cs typeface="+mn-ea"/>
                      <a:sym typeface="+mn-lt"/>
                    </a:rPr>
                    <a:t>... ...</a:t>
                  </a:r>
                </a:p>
              </p:txBody>
            </p:sp>
          </p:grpSp>
        </p:grpSp>
        <p:sp>
          <p:nvSpPr>
            <p:cNvPr id="16" name="îŝḻîďè">
              <a:extLst>
                <a:ext uri="{FF2B5EF4-FFF2-40B4-BE49-F238E27FC236}">
                  <a16:creationId xmlns:a16="http://schemas.microsoft.com/office/drawing/2014/main" id="{27A67DC4-9BBE-4C86-945A-BE28835D8F02}"/>
                </a:ext>
              </a:extLst>
            </p:cNvPr>
            <p:cNvSpPr/>
            <p:nvPr/>
          </p:nvSpPr>
          <p:spPr>
            <a:xfrm>
              <a:off x="7410948" y="5114326"/>
              <a:ext cx="194470" cy="194464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38100" cap="flat" cmpd="sng" algn="ctr">
              <a:solidFill>
                <a:schemeClr val="bg1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7" name="îś1îďe">
              <a:extLst>
                <a:ext uri="{FF2B5EF4-FFF2-40B4-BE49-F238E27FC236}">
                  <a16:creationId xmlns:a16="http://schemas.microsoft.com/office/drawing/2014/main" id="{39A9CC7A-338C-44E4-80DE-AEFB3547CB90}"/>
                </a:ext>
              </a:extLst>
            </p:cNvPr>
            <p:cNvSpPr txBox="1"/>
            <p:nvPr/>
          </p:nvSpPr>
          <p:spPr bwMode="auto">
            <a:xfrm>
              <a:off x="7056142" y="5308791"/>
              <a:ext cx="911225" cy="368110"/>
            </a:xfrm>
            <a:prstGeom prst="rect">
              <a:avLst/>
            </a:prstGeom>
            <a:noFill/>
          </p:spPr>
          <p:txBody>
            <a:bodyPr wrap="square" lIns="91440" tIns="45720" rIns="91440" bIns="45720" anchor="t" anchorCtr="0">
              <a:normAutofit/>
            </a:bodyPr>
            <a:lstStyle/>
            <a:p>
              <a:pPr algn="ctr"/>
              <a:r>
                <a:rPr lang="en-US" altLang="zh-CN" sz="1200">
                  <a:effectLst/>
                  <a:cs typeface="+mn-ea"/>
                  <a:sym typeface="+mn-lt"/>
                </a:rPr>
                <a:t>20</a:t>
              </a:r>
              <a:r>
                <a:rPr lang="en-US" altLang="zh-CN" sz="100">
                  <a:effectLst/>
                  <a:cs typeface="+mn-ea"/>
                  <a:sym typeface="+mn-lt"/>
                </a:rPr>
                <a:t> </a:t>
              </a:r>
              <a:r>
                <a:rPr lang="en-US" altLang="zh-CN" sz="1200">
                  <a:effectLst/>
                  <a:cs typeface="+mn-ea"/>
                  <a:sym typeface="+mn-lt"/>
                </a:rPr>
                <a:t>18</a:t>
              </a:r>
              <a:endParaRPr lang="zh-CN" altLang="en-US" sz="1200" dirty="0">
                <a:effectLst/>
                <a:cs typeface="+mn-ea"/>
                <a:sym typeface="+mn-lt"/>
              </a:endParaRPr>
            </a:p>
          </p:txBody>
        </p:sp>
        <p:grpSp>
          <p:nvGrpSpPr>
            <p:cNvPr id="18" name="ïślíďê">
              <a:extLst>
                <a:ext uri="{FF2B5EF4-FFF2-40B4-BE49-F238E27FC236}">
                  <a16:creationId xmlns:a16="http://schemas.microsoft.com/office/drawing/2014/main" id="{EB3A5E43-948F-4DAC-9031-FA2E40DF304C}"/>
                </a:ext>
              </a:extLst>
            </p:cNvPr>
            <p:cNvGrpSpPr/>
            <p:nvPr/>
          </p:nvGrpSpPr>
          <p:grpSpPr>
            <a:xfrm>
              <a:off x="7429552" y="1676119"/>
              <a:ext cx="1914278" cy="1283056"/>
              <a:chOff x="7425082" y="2421867"/>
              <a:chExt cx="1914278" cy="1283056"/>
            </a:xfrm>
          </p:grpSpPr>
          <p:sp>
            <p:nvSpPr>
              <p:cNvPr id="45" name="iśḻiḍe">
                <a:extLst>
                  <a:ext uri="{FF2B5EF4-FFF2-40B4-BE49-F238E27FC236}">
                    <a16:creationId xmlns:a16="http://schemas.microsoft.com/office/drawing/2014/main" id="{2A7B708E-3FF7-4C03-B244-564EE71D7025}"/>
                  </a:ext>
                </a:extLst>
              </p:cNvPr>
              <p:cNvSpPr/>
              <p:nvPr/>
            </p:nvSpPr>
            <p:spPr>
              <a:xfrm>
                <a:off x="7501832" y="2421867"/>
                <a:ext cx="298452" cy="298452"/>
              </a:xfrm>
              <a:custGeom>
                <a:avLst/>
                <a:gdLst>
                  <a:gd name="connsiteX0" fmla="*/ 149221 w 298452"/>
                  <a:gd name="connsiteY0" fmla="*/ 121246 h 298452"/>
                  <a:gd name="connsiteX1" fmla="*/ 121241 w 298452"/>
                  <a:gd name="connsiteY1" fmla="*/ 149226 h 298452"/>
                  <a:gd name="connsiteX2" fmla="*/ 149221 w 298452"/>
                  <a:gd name="connsiteY2" fmla="*/ 177206 h 298452"/>
                  <a:gd name="connsiteX3" fmla="*/ 177200 w 298452"/>
                  <a:gd name="connsiteY3" fmla="*/ 149226 h 298452"/>
                  <a:gd name="connsiteX4" fmla="*/ 149221 w 298452"/>
                  <a:gd name="connsiteY4" fmla="*/ 121246 h 298452"/>
                  <a:gd name="connsiteX5" fmla="*/ 149221 w 298452"/>
                  <a:gd name="connsiteY5" fmla="*/ 111919 h 298452"/>
                  <a:gd name="connsiteX6" fmla="*/ 186526 w 298452"/>
                  <a:gd name="connsiteY6" fmla="*/ 149226 h 298452"/>
                  <a:gd name="connsiteX7" fmla="*/ 149221 w 298452"/>
                  <a:gd name="connsiteY7" fmla="*/ 186533 h 298452"/>
                  <a:gd name="connsiteX8" fmla="*/ 111915 w 298452"/>
                  <a:gd name="connsiteY8" fmla="*/ 149226 h 298452"/>
                  <a:gd name="connsiteX9" fmla="*/ 149221 w 298452"/>
                  <a:gd name="connsiteY9" fmla="*/ 111919 h 298452"/>
                  <a:gd name="connsiteX10" fmla="*/ 149221 w 298452"/>
                  <a:gd name="connsiteY10" fmla="*/ 92100 h 298452"/>
                  <a:gd name="connsiteX11" fmla="*/ 92097 w 298452"/>
                  <a:gd name="connsiteY11" fmla="*/ 149226 h 298452"/>
                  <a:gd name="connsiteX12" fmla="*/ 149221 w 298452"/>
                  <a:gd name="connsiteY12" fmla="*/ 206351 h 298452"/>
                  <a:gd name="connsiteX13" fmla="*/ 206345 w 298452"/>
                  <a:gd name="connsiteY13" fmla="*/ 149226 h 298452"/>
                  <a:gd name="connsiteX14" fmla="*/ 149221 w 298452"/>
                  <a:gd name="connsiteY14" fmla="*/ 92100 h 298452"/>
                  <a:gd name="connsiteX15" fmla="*/ 149221 w 298452"/>
                  <a:gd name="connsiteY15" fmla="*/ 83939 h 298452"/>
                  <a:gd name="connsiteX16" fmla="*/ 214505 w 298452"/>
                  <a:gd name="connsiteY16" fmla="*/ 149226 h 298452"/>
                  <a:gd name="connsiteX17" fmla="*/ 149221 w 298452"/>
                  <a:gd name="connsiteY17" fmla="*/ 214512 h 298452"/>
                  <a:gd name="connsiteX18" fmla="*/ 83936 w 298452"/>
                  <a:gd name="connsiteY18" fmla="*/ 149226 h 298452"/>
                  <a:gd name="connsiteX19" fmla="*/ 149221 w 298452"/>
                  <a:gd name="connsiteY19" fmla="*/ 83939 h 298452"/>
                  <a:gd name="connsiteX20" fmla="*/ 161910 w 298452"/>
                  <a:gd name="connsiteY20" fmla="*/ 18653 h 298452"/>
                  <a:gd name="connsiteX21" fmla="*/ 136528 w 298452"/>
                  <a:gd name="connsiteY21" fmla="*/ 18667 h 298452"/>
                  <a:gd name="connsiteX22" fmla="*/ 130822 w 298452"/>
                  <a:gd name="connsiteY22" fmla="*/ 47255 h 298452"/>
                  <a:gd name="connsiteX23" fmla="*/ 118649 w 298452"/>
                  <a:gd name="connsiteY23" fmla="*/ 61210 h 298452"/>
                  <a:gd name="connsiteX24" fmla="*/ 108631 w 298452"/>
                  <a:gd name="connsiteY24" fmla="*/ 65397 h 298452"/>
                  <a:gd name="connsiteX25" fmla="*/ 100507 w 298452"/>
                  <a:gd name="connsiteY25" fmla="*/ 67249 h 298452"/>
                  <a:gd name="connsiteX26" fmla="*/ 90157 w 298452"/>
                  <a:gd name="connsiteY26" fmla="*/ 64112 h 298452"/>
                  <a:gd name="connsiteX27" fmla="*/ 65867 w 298452"/>
                  <a:gd name="connsiteY27" fmla="*/ 47932 h 298452"/>
                  <a:gd name="connsiteX28" fmla="*/ 47918 w 298452"/>
                  <a:gd name="connsiteY28" fmla="*/ 65881 h 298452"/>
                  <a:gd name="connsiteX29" fmla="*/ 64112 w 298452"/>
                  <a:gd name="connsiteY29" fmla="*/ 90158 h 298452"/>
                  <a:gd name="connsiteX30" fmla="*/ 65369 w 298452"/>
                  <a:gd name="connsiteY30" fmla="*/ 108631 h 298452"/>
                  <a:gd name="connsiteX31" fmla="*/ 61210 w 298452"/>
                  <a:gd name="connsiteY31" fmla="*/ 118662 h 298452"/>
                  <a:gd name="connsiteX32" fmla="*/ 47255 w 298452"/>
                  <a:gd name="connsiteY32" fmla="*/ 130822 h 298452"/>
                  <a:gd name="connsiteX33" fmla="*/ 18653 w 298452"/>
                  <a:gd name="connsiteY33" fmla="*/ 136542 h 298452"/>
                  <a:gd name="connsiteX34" fmla="*/ 18667 w 298452"/>
                  <a:gd name="connsiteY34" fmla="*/ 161924 h 298452"/>
                  <a:gd name="connsiteX35" fmla="*/ 47255 w 298452"/>
                  <a:gd name="connsiteY35" fmla="*/ 167644 h 298452"/>
                  <a:gd name="connsiteX36" fmla="*/ 61210 w 298452"/>
                  <a:gd name="connsiteY36" fmla="*/ 179817 h 298452"/>
                  <a:gd name="connsiteX37" fmla="*/ 65383 w 298452"/>
                  <a:gd name="connsiteY37" fmla="*/ 189835 h 298452"/>
                  <a:gd name="connsiteX38" fmla="*/ 64112 w 298452"/>
                  <a:gd name="connsiteY38" fmla="*/ 208295 h 298452"/>
                  <a:gd name="connsiteX39" fmla="*/ 47918 w 298452"/>
                  <a:gd name="connsiteY39" fmla="*/ 232585 h 298452"/>
                  <a:gd name="connsiteX40" fmla="*/ 65867 w 298452"/>
                  <a:gd name="connsiteY40" fmla="*/ 250534 h 298452"/>
                  <a:gd name="connsiteX41" fmla="*/ 90157 w 298452"/>
                  <a:gd name="connsiteY41" fmla="*/ 234340 h 298452"/>
                  <a:gd name="connsiteX42" fmla="*/ 100507 w 298452"/>
                  <a:gd name="connsiteY42" fmla="*/ 231204 h 298452"/>
                  <a:gd name="connsiteX43" fmla="*/ 108631 w 298452"/>
                  <a:gd name="connsiteY43" fmla="*/ 233083 h 298452"/>
                  <a:gd name="connsiteX44" fmla="*/ 118662 w 298452"/>
                  <a:gd name="connsiteY44" fmla="*/ 237256 h 298452"/>
                  <a:gd name="connsiteX45" fmla="*/ 130822 w 298452"/>
                  <a:gd name="connsiteY45" fmla="*/ 251211 h 298452"/>
                  <a:gd name="connsiteX46" fmla="*/ 136528 w 298452"/>
                  <a:gd name="connsiteY46" fmla="*/ 279799 h 298452"/>
                  <a:gd name="connsiteX47" fmla="*/ 161910 w 298452"/>
                  <a:gd name="connsiteY47" fmla="*/ 279799 h 298452"/>
                  <a:gd name="connsiteX48" fmla="*/ 167644 w 298452"/>
                  <a:gd name="connsiteY48" fmla="*/ 251211 h 298452"/>
                  <a:gd name="connsiteX49" fmla="*/ 179790 w 298452"/>
                  <a:gd name="connsiteY49" fmla="*/ 237256 h 298452"/>
                  <a:gd name="connsiteX50" fmla="*/ 189835 w 298452"/>
                  <a:gd name="connsiteY50" fmla="*/ 233069 h 298452"/>
                  <a:gd name="connsiteX51" fmla="*/ 197959 w 298452"/>
                  <a:gd name="connsiteY51" fmla="*/ 231204 h 298452"/>
                  <a:gd name="connsiteX52" fmla="*/ 208309 w 298452"/>
                  <a:gd name="connsiteY52" fmla="*/ 234340 h 298452"/>
                  <a:gd name="connsiteX53" fmla="*/ 232585 w 298452"/>
                  <a:gd name="connsiteY53" fmla="*/ 250534 h 298452"/>
                  <a:gd name="connsiteX54" fmla="*/ 250520 w 298452"/>
                  <a:gd name="connsiteY54" fmla="*/ 232585 h 298452"/>
                  <a:gd name="connsiteX55" fmla="*/ 234326 w 298452"/>
                  <a:gd name="connsiteY55" fmla="*/ 208295 h 298452"/>
                  <a:gd name="connsiteX56" fmla="*/ 233083 w 298452"/>
                  <a:gd name="connsiteY56" fmla="*/ 189821 h 298452"/>
                  <a:gd name="connsiteX57" fmla="*/ 237242 w 298452"/>
                  <a:gd name="connsiteY57" fmla="*/ 179804 h 298452"/>
                  <a:gd name="connsiteX58" fmla="*/ 251197 w 298452"/>
                  <a:gd name="connsiteY58" fmla="*/ 167644 h 298452"/>
                  <a:gd name="connsiteX59" fmla="*/ 279799 w 298452"/>
                  <a:gd name="connsiteY59" fmla="*/ 161924 h 298452"/>
                  <a:gd name="connsiteX60" fmla="*/ 279785 w 298452"/>
                  <a:gd name="connsiteY60" fmla="*/ 136542 h 298452"/>
                  <a:gd name="connsiteX61" fmla="*/ 251197 w 298452"/>
                  <a:gd name="connsiteY61" fmla="*/ 130808 h 298452"/>
                  <a:gd name="connsiteX62" fmla="*/ 237242 w 298452"/>
                  <a:gd name="connsiteY62" fmla="*/ 118649 h 298452"/>
                  <a:gd name="connsiteX63" fmla="*/ 233055 w 298452"/>
                  <a:gd name="connsiteY63" fmla="*/ 108631 h 298452"/>
                  <a:gd name="connsiteX64" fmla="*/ 234326 w 298452"/>
                  <a:gd name="connsiteY64" fmla="*/ 90158 h 298452"/>
                  <a:gd name="connsiteX65" fmla="*/ 250520 w 298452"/>
                  <a:gd name="connsiteY65" fmla="*/ 65881 h 298452"/>
                  <a:gd name="connsiteX66" fmla="*/ 232585 w 298452"/>
                  <a:gd name="connsiteY66" fmla="*/ 47932 h 298452"/>
                  <a:gd name="connsiteX67" fmla="*/ 208309 w 298452"/>
                  <a:gd name="connsiteY67" fmla="*/ 64112 h 298452"/>
                  <a:gd name="connsiteX68" fmla="*/ 197959 w 298452"/>
                  <a:gd name="connsiteY68" fmla="*/ 67249 h 298452"/>
                  <a:gd name="connsiteX69" fmla="*/ 189807 w 298452"/>
                  <a:gd name="connsiteY69" fmla="*/ 65383 h 298452"/>
                  <a:gd name="connsiteX70" fmla="*/ 179790 w 298452"/>
                  <a:gd name="connsiteY70" fmla="*/ 61210 h 298452"/>
                  <a:gd name="connsiteX71" fmla="*/ 167631 w 298452"/>
                  <a:gd name="connsiteY71" fmla="*/ 47255 h 298452"/>
                  <a:gd name="connsiteX72" fmla="*/ 136528 w 298452"/>
                  <a:gd name="connsiteY72" fmla="*/ 0 h 298452"/>
                  <a:gd name="connsiteX73" fmla="*/ 161910 w 298452"/>
                  <a:gd name="connsiteY73" fmla="*/ 0 h 298452"/>
                  <a:gd name="connsiteX74" fmla="*/ 180190 w 298452"/>
                  <a:gd name="connsiteY74" fmla="*/ 15006 h 298452"/>
                  <a:gd name="connsiteX75" fmla="*/ 185911 w 298452"/>
                  <a:gd name="connsiteY75" fmla="*/ 43593 h 298452"/>
                  <a:gd name="connsiteX76" fmla="*/ 197959 w 298452"/>
                  <a:gd name="connsiteY76" fmla="*/ 48595 h 298452"/>
                  <a:gd name="connsiteX77" fmla="*/ 222250 w 298452"/>
                  <a:gd name="connsiteY77" fmla="*/ 32415 h 298452"/>
                  <a:gd name="connsiteX78" fmla="*/ 232572 w 298452"/>
                  <a:gd name="connsiteY78" fmla="*/ 29279 h 298452"/>
                  <a:gd name="connsiteX79" fmla="*/ 245767 w 298452"/>
                  <a:gd name="connsiteY79" fmla="*/ 34737 h 298452"/>
                  <a:gd name="connsiteX80" fmla="*/ 263716 w 298452"/>
                  <a:gd name="connsiteY80" fmla="*/ 52685 h 298452"/>
                  <a:gd name="connsiteX81" fmla="*/ 266051 w 298452"/>
                  <a:gd name="connsiteY81" fmla="*/ 76216 h 298452"/>
                  <a:gd name="connsiteX82" fmla="*/ 249857 w 298452"/>
                  <a:gd name="connsiteY82" fmla="*/ 100507 h 298452"/>
                  <a:gd name="connsiteX83" fmla="*/ 254859 w 298452"/>
                  <a:gd name="connsiteY83" fmla="*/ 112528 h 298452"/>
                  <a:gd name="connsiteX84" fmla="*/ 283447 w 298452"/>
                  <a:gd name="connsiteY84" fmla="*/ 118248 h 298452"/>
                  <a:gd name="connsiteX85" fmla="*/ 298452 w 298452"/>
                  <a:gd name="connsiteY85" fmla="*/ 136542 h 298452"/>
                  <a:gd name="connsiteX86" fmla="*/ 298452 w 298452"/>
                  <a:gd name="connsiteY86" fmla="*/ 161924 h 298452"/>
                  <a:gd name="connsiteX87" fmla="*/ 283447 w 298452"/>
                  <a:gd name="connsiteY87" fmla="*/ 180218 h 298452"/>
                  <a:gd name="connsiteX88" fmla="*/ 254859 w 298452"/>
                  <a:gd name="connsiteY88" fmla="*/ 185925 h 298452"/>
                  <a:gd name="connsiteX89" fmla="*/ 249857 w 298452"/>
                  <a:gd name="connsiteY89" fmla="*/ 197959 h 298452"/>
                  <a:gd name="connsiteX90" fmla="*/ 266051 w 298452"/>
                  <a:gd name="connsiteY90" fmla="*/ 222236 h 298452"/>
                  <a:gd name="connsiteX91" fmla="*/ 263716 w 298452"/>
                  <a:gd name="connsiteY91" fmla="*/ 245781 h 298452"/>
                  <a:gd name="connsiteX92" fmla="*/ 245767 w 298452"/>
                  <a:gd name="connsiteY92" fmla="*/ 263716 h 298452"/>
                  <a:gd name="connsiteX93" fmla="*/ 232572 w 298452"/>
                  <a:gd name="connsiteY93" fmla="*/ 269187 h 298452"/>
                  <a:gd name="connsiteX94" fmla="*/ 222250 w 298452"/>
                  <a:gd name="connsiteY94" fmla="*/ 266051 h 298452"/>
                  <a:gd name="connsiteX95" fmla="*/ 197959 w 298452"/>
                  <a:gd name="connsiteY95" fmla="*/ 249857 h 298452"/>
                  <a:gd name="connsiteX96" fmla="*/ 185938 w 298452"/>
                  <a:gd name="connsiteY96" fmla="*/ 254873 h 298452"/>
                  <a:gd name="connsiteX97" fmla="*/ 180190 w 298452"/>
                  <a:gd name="connsiteY97" fmla="*/ 283460 h 298452"/>
                  <a:gd name="connsiteX98" fmla="*/ 161910 w 298452"/>
                  <a:gd name="connsiteY98" fmla="*/ 298452 h 298452"/>
                  <a:gd name="connsiteX99" fmla="*/ 136528 w 298452"/>
                  <a:gd name="connsiteY99" fmla="*/ 298452 h 298452"/>
                  <a:gd name="connsiteX100" fmla="*/ 118248 w 298452"/>
                  <a:gd name="connsiteY100" fmla="*/ 283460 h 298452"/>
                  <a:gd name="connsiteX101" fmla="*/ 112528 w 298452"/>
                  <a:gd name="connsiteY101" fmla="*/ 254873 h 298452"/>
                  <a:gd name="connsiteX102" fmla="*/ 100507 w 298452"/>
                  <a:gd name="connsiteY102" fmla="*/ 249857 h 298452"/>
                  <a:gd name="connsiteX103" fmla="*/ 76216 w 298452"/>
                  <a:gd name="connsiteY103" fmla="*/ 266051 h 298452"/>
                  <a:gd name="connsiteX104" fmla="*/ 65881 w 298452"/>
                  <a:gd name="connsiteY104" fmla="*/ 269187 h 298452"/>
                  <a:gd name="connsiteX105" fmla="*/ 52685 w 298452"/>
                  <a:gd name="connsiteY105" fmla="*/ 263716 h 298452"/>
                  <a:gd name="connsiteX106" fmla="*/ 34737 w 298452"/>
                  <a:gd name="connsiteY106" fmla="*/ 245781 h 298452"/>
                  <a:gd name="connsiteX107" fmla="*/ 32401 w 298452"/>
                  <a:gd name="connsiteY107" fmla="*/ 222236 h 298452"/>
                  <a:gd name="connsiteX108" fmla="*/ 48595 w 298452"/>
                  <a:gd name="connsiteY108" fmla="*/ 197959 h 298452"/>
                  <a:gd name="connsiteX109" fmla="*/ 43593 w 298452"/>
                  <a:gd name="connsiteY109" fmla="*/ 185938 h 298452"/>
                  <a:gd name="connsiteX110" fmla="*/ 15006 w 298452"/>
                  <a:gd name="connsiteY110" fmla="*/ 180218 h 298452"/>
                  <a:gd name="connsiteX111" fmla="*/ 0 w 298452"/>
                  <a:gd name="connsiteY111" fmla="*/ 161924 h 298452"/>
                  <a:gd name="connsiteX112" fmla="*/ 0 w 298452"/>
                  <a:gd name="connsiteY112" fmla="*/ 136542 h 298452"/>
                  <a:gd name="connsiteX113" fmla="*/ 15006 w 298452"/>
                  <a:gd name="connsiteY113" fmla="*/ 118248 h 298452"/>
                  <a:gd name="connsiteX114" fmla="*/ 43593 w 298452"/>
                  <a:gd name="connsiteY114" fmla="*/ 112528 h 298452"/>
                  <a:gd name="connsiteX115" fmla="*/ 48595 w 298452"/>
                  <a:gd name="connsiteY115" fmla="*/ 100507 h 298452"/>
                  <a:gd name="connsiteX116" fmla="*/ 32401 w 298452"/>
                  <a:gd name="connsiteY116" fmla="*/ 76216 h 298452"/>
                  <a:gd name="connsiteX117" fmla="*/ 34737 w 298452"/>
                  <a:gd name="connsiteY117" fmla="*/ 52685 h 298452"/>
                  <a:gd name="connsiteX118" fmla="*/ 52685 w 298452"/>
                  <a:gd name="connsiteY118" fmla="*/ 34737 h 298452"/>
                  <a:gd name="connsiteX119" fmla="*/ 65881 w 298452"/>
                  <a:gd name="connsiteY119" fmla="*/ 29279 h 298452"/>
                  <a:gd name="connsiteX120" fmla="*/ 76216 w 298452"/>
                  <a:gd name="connsiteY120" fmla="*/ 32415 h 298452"/>
                  <a:gd name="connsiteX121" fmla="*/ 100507 w 298452"/>
                  <a:gd name="connsiteY121" fmla="*/ 48595 h 298452"/>
                  <a:gd name="connsiteX122" fmla="*/ 112528 w 298452"/>
                  <a:gd name="connsiteY122" fmla="*/ 43593 h 298452"/>
                  <a:gd name="connsiteX123" fmla="*/ 118248 w 298452"/>
                  <a:gd name="connsiteY123" fmla="*/ 15006 h 298452"/>
                  <a:gd name="connsiteX124" fmla="*/ 136528 w 298452"/>
                  <a:gd name="connsiteY124" fmla="*/ 0 h 2984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</a:cxnLst>
                <a:rect l="l" t="t" r="r" b="b"/>
                <a:pathLst>
                  <a:path w="298452" h="298452">
                    <a:moveTo>
                      <a:pt x="149221" y="121246"/>
                    </a:moveTo>
                    <a:cubicBezTo>
                      <a:pt x="133773" y="121246"/>
                      <a:pt x="121241" y="133782"/>
                      <a:pt x="121241" y="149226"/>
                    </a:cubicBezTo>
                    <a:cubicBezTo>
                      <a:pt x="121241" y="164674"/>
                      <a:pt x="133773" y="177206"/>
                      <a:pt x="149221" y="177206"/>
                    </a:cubicBezTo>
                    <a:cubicBezTo>
                      <a:pt x="164668" y="177206"/>
                      <a:pt x="177200" y="164674"/>
                      <a:pt x="177200" y="149226"/>
                    </a:cubicBezTo>
                    <a:cubicBezTo>
                      <a:pt x="177200" y="133782"/>
                      <a:pt x="164668" y="121246"/>
                      <a:pt x="149221" y="121246"/>
                    </a:cubicBezTo>
                    <a:close/>
                    <a:moveTo>
                      <a:pt x="149221" y="111919"/>
                    </a:moveTo>
                    <a:cubicBezTo>
                      <a:pt x="169821" y="111919"/>
                      <a:pt x="186526" y="128614"/>
                      <a:pt x="186526" y="149226"/>
                    </a:cubicBezTo>
                    <a:cubicBezTo>
                      <a:pt x="186526" y="169838"/>
                      <a:pt x="169821" y="186533"/>
                      <a:pt x="149221" y="186533"/>
                    </a:cubicBezTo>
                    <a:cubicBezTo>
                      <a:pt x="128599" y="186533"/>
                      <a:pt x="111915" y="169838"/>
                      <a:pt x="111915" y="149226"/>
                    </a:cubicBezTo>
                    <a:cubicBezTo>
                      <a:pt x="111915" y="128614"/>
                      <a:pt x="128599" y="111919"/>
                      <a:pt x="149221" y="111919"/>
                    </a:cubicBezTo>
                    <a:close/>
                    <a:moveTo>
                      <a:pt x="149221" y="92100"/>
                    </a:moveTo>
                    <a:cubicBezTo>
                      <a:pt x="117672" y="92100"/>
                      <a:pt x="92097" y="117683"/>
                      <a:pt x="92097" y="149226"/>
                    </a:cubicBezTo>
                    <a:cubicBezTo>
                      <a:pt x="92097" y="180769"/>
                      <a:pt x="117672" y="206351"/>
                      <a:pt x="149221" y="206351"/>
                    </a:cubicBezTo>
                    <a:cubicBezTo>
                      <a:pt x="180751" y="206351"/>
                      <a:pt x="206345" y="180769"/>
                      <a:pt x="206345" y="149226"/>
                    </a:cubicBezTo>
                    <a:cubicBezTo>
                      <a:pt x="206345" y="117683"/>
                      <a:pt x="180751" y="92100"/>
                      <a:pt x="149221" y="92100"/>
                    </a:cubicBezTo>
                    <a:close/>
                    <a:moveTo>
                      <a:pt x="149221" y="83939"/>
                    </a:moveTo>
                    <a:cubicBezTo>
                      <a:pt x="185266" y="83939"/>
                      <a:pt x="214505" y="113173"/>
                      <a:pt x="214505" y="149226"/>
                    </a:cubicBezTo>
                    <a:cubicBezTo>
                      <a:pt x="214505" y="185278"/>
                      <a:pt x="185266" y="214512"/>
                      <a:pt x="149221" y="214512"/>
                    </a:cubicBezTo>
                    <a:cubicBezTo>
                      <a:pt x="113169" y="214512"/>
                      <a:pt x="83936" y="185278"/>
                      <a:pt x="83936" y="149226"/>
                    </a:cubicBezTo>
                    <a:cubicBezTo>
                      <a:pt x="83936" y="113173"/>
                      <a:pt x="113169" y="83939"/>
                      <a:pt x="149221" y="83939"/>
                    </a:cubicBezTo>
                    <a:close/>
                    <a:moveTo>
                      <a:pt x="161910" y="18653"/>
                    </a:moveTo>
                    <a:lnTo>
                      <a:pt x="136528" y="18667"/>
                    </a:lnTo>
                    <a:lnTo>
                      <a:pt x="130822" y="47255"/>
                    </a:lnTo>
                    <a:cubicBezTo>
                      <a:pt x="129523" y="53735"/>
                      <a:pt x="124894" y="59041"/>
                      <a:pt x="118649" y="61210"/>
                    </a:cubicBezTo>
                    <a:cubicBezTo>
                      <a:pt x="115208" y="62413"/>
                      <a:pt x="111850" y="63822"/>
                      <a:pt x="108631" y="65397"/>
                    </a:cubicBezTo>
                    <a:cubicBezTo>
                      <a:pt x="106047" y="66627"/>
                      <a:pt x="103270" y="67249"/>
                      <a:pt x="100507" y="67249"/>
                    </a:cubicBezTo>
                    <a:cubicBezTo>
                      <a:pt x="96873" y="67249"/>
                      <a:pt x="93266" y="66198"/>
                      <a:pt x="90157" y="64112"/>
                    </a:cubicBezTo>
                    <a:lnTo>
                      <a:pt x="65867" y="47932"/>
                    </a:lnTo>
                    <a:lnTo>
                      <a:pt x="47918" y="65881"/>
                    </a:lnTo>
                    <a:lnTo>
                      <a:pt x="64112" y="90158"/>
                    </a:lnTo>
                    <a:cubicBezTo>
                      <a:pt x="67774" y="95657"/>
                      <a:pt x="68257" y="102690"/>
                      <a:pt x="65369" y="108631"/>
                    </a:cubicBezTo>
                    <a:cubicBezTo>
                      <a:pt x="63794" y="111878"/>
                      <a:pt x="62412" y="115222"/>
                      <a:pt x="61210" y="118662"/>
                    </a:cubicBezTo>
                    <a:cubicBezTo>
                      <a:pt x="59041" y="124908"/>
                      <a:pt x="53721" y="129537"/>
                      <a:pt x="47255" y="130822"/>
                    </a:cubicBezTo>
                    <a:lnTo>
                      <a:pt x="18653" y="136542"/>
                    </a:lnTo>
                    <a:lnTo>
                      <a:pt x="18667" y="161924"/>
                    </a:lnTo>
                    <a:lnTo>
                      <a:pt x="47255" y="167644"/>
                    </a:lnTo>
                    <a:cubicBezTo>
                      <a:pt x="53721" y="168943"/>
                      <a:pt x="59041" y="173572"/>
                      <a:pt x="61210" y="179817"/>
                    </a:cubicBezTo>
                    <a:cubicBezTo>
                      <a:pt x="62412" y="183258"/>
                      <a:pt x="63822" y="186602"/>
                      <a:pt x="65383" y="189835"/>
                    </a:cubicBezTo>
                    <a:cubicBezTo>
                      <a:pt x="68257" y="195790"/>
                      <a:pt x="67774" y="202809"/>
                      <a:pt x="64112" y="208295"/>
                    </a:cubicBezTo>
                    <a:lnTo>
                      <a:pt x="47918" y="232585"/>
                    </a:lnTo>
                    <a:lnTo>
                      <a:pt x="65867" y="250534"/>
                    </a:lnTo>
                    <a:lnTo>
                      <a:pt x="90157" y="234340"/>
                    </a:lnTo>
                    <a:cubicBezTo>
                      <a:pt x="93266" y="232268"/>
                      <a:pt x="96873" y="231204"/>
                      <a:pt x="100507" y="231204"/>
                    </a:cubicBezTo>
                    <a:cubicBezTo>
                      <a:pt x="103270" y="231204"/>
                      <a:pt x="106047" y="231825"/>
                      <a:pt x="108631" y="233083"/>
                    </a:cubicBezTo>
                    <a:cubicBezTo>
                      <a:pt x="111864" y="234658"/>
                      <a:pt x="115222" y="236054"/>
                      <a:pt x="118662" y="237256"/>
                    </a:cubicBezTo>
                    <a:cubicBezTo>
                      <a:pt x="124894" y="239411"/>
                      <a:pt x="129523" y="244731"/>
                      <a:pt x="130822" y="251211"/>
                    </a:cubicBezTo>
                    <a:lnTo>
                      <a:pt x="136528" y="279799"/>
                    </a:lnTo>
                    <a:lnTo>
                      <a:pt x="161910" y="279799"/>
                    </a:lnTo>
                    <a:lnTo>
                      <a:pt x="167644" y="251211"/>
                    </a:lnTo>
                    <a:cubicBezTo>
                      <a:pt x="168943" y="244731"/>
                      <a:pt x="173572" y="239411"/>
                      <a:pt x="179790" y="237256"/>
                    </a:cubicBezTo>
                    <a:cubicBezTo>
                      <a:pt x="183258" y="236054"/>
                      <a:pt x="186588" y="234644"/>
                      <a:pt x="189835" y="233069"/>
                    </a:cubicBezTo>
                    <a:cubicBezTo>
                      <a:pt x="192405" y="231825"/>
                      <a:pt x="195182" y="231204"/>
                      <a:pt x="197959" y="231204"/>
                    </a:cubicBezTo>
                    <a:cubicBezTo>
                      <a:pt x="201580" y="231204"/>
                      <a:pt x="205186" y="232268"/>
                      <a:pt x="208309" y="234340"/>
                    </a:cubicBezTo>
                    <a:lnTo>
                      <a:pt x="232585" y="250534"/>
                    </a:lnTo>
                    <a:lnTo>
                      <a:pt x="250520" y="232585"/>
                    </a:lnTo>
                    <a:lnTo>
                      <a:pt x="234326" y="208295"/>
                    </a:lnTo>
                    <a:cubicBezTo>
                      <a:pt x="230665" y="202809"/>
                      <a:pt x="230181" y="195776"/>
                      <a:pt x="233083" y="189821"/>
                    </a:cubicBezTo>
                    <a:cubicBezTo>
                      <a:pt x="234644" y="186574"/>
                      <a:pt x="236040" y="183244"/>
                      <a:pt x="237242" y="179804"/>
                    </a:cubicBezTo>
                    <a:cubicBezTo>
                      <a:pt x="239411" y="173558"/>
                      <a:pt x="244717" y="168929"/>
                      <a:pt x="251197" y="167644"/>
                    </a:cubicBezTo>
                    <a:cubicBezTo>
                      <a:pt x="251197" y="167644"/>
                      <a:pt x="279799" y="161924"/>
                      <a:pt x="279799" y="161924"/>
                    </a:cubicBezTo>
                    <a:lnTo>
                      <a:pt x="279785" y="136542"/>
                    </a:lnTo>
                    <a:lnTo>
                      <a:pt x="251197" y="130808"/>
                    </a:lnTo>
                    <a:cubicBezTo>
                      <a:pt x="244717" y="129523"/>
                      <a:pt x="239411" y="124894"/>
                      <a:pt x="237242" y="118649"/>
                    </a:cubicBezTo>
                    <a:cubicBezTo>
                      <a:pt x="236040" y="115208"/>
                      <a:pt x="234630" y="111864"/>
                      <a:pt x="233055" y="108631"/>
                    </a:cubicBezTo>
                    <a:cubicBezTo>
                      <a:pt x="230195" y="102676"/>
                      <a:pt x="230665" y="95657"/>
                      <a:pt x="234326" y="90158"/>
                    </a:cubicBezTo>
                    <a:lnTo>
                      <a:pt x="250520" y="65881"/>
                    </a:lnTo>
                    <a:lnTo>
                      <a:pt x="232585" y="47932"/>
                    </a:lnTo>
                    <a:lnTo>
                      <a:pt x="208309" y="64112"/>
                    </a:lnTo>
                    <a:cubicBezTo>
                      <a:pt x="205186" y="66198"/>
                      <a:pt x="201580" y="67249"/>
                      <a:pt x="197959" y="67249"/>
                    </a:cubicBezTo>
                    <a:cubicBezTo>
                      <a:pt x="195168" y="67249"/>
                      <a:pt x="192405" y="66627"/>
                      <a:pt x="189807" y="65383"/>
                    </a:cubicBezTo>
                    <a:cubicBezTo>
                      <a:pt x="186574" y="63808"/>
                      <a:pt x="183244" y="62413"/>
                      <a:pt x="179790" y="61210"/>
                    </a:cubicBezTo>
                    <a:cubicBezTo>
                      <a:pt x="173544" y="59041"/>
                      <a:pt x="168916" y="53735"/>
                      <a:pt x="167631" y="47255"/>
                    </a:cubicBezTo>
                    <a:close/>
                    <a:moveTo>
                      <a:pt x="136528" y="0"/>
                    </a:moveTo>
                    <a:lnTo>
                      <a:pt x="161910" y="0"/>
                    </a:lnTo>
                    <a:cubicBezTo>
                      <a:pt x="170795" y="0"/>
                      <a:pt x="178463" y="6287"/>
                      <a:pt x="180190" y="15006"/>
                    </a:cubicBezTo>
                    <a:lnTo>
                      <a:pt x="185911" y="43593"/>
                    </a:lnTo>
                    <a:cubicBezTo>
                      <a:pt x="190056" y="45030"/>
                      <a:pt x="194063" y="46716"/>
                      <a:pt x="197959" y="48595"/>
                    </a:cubicBezTo>
                    <a:lnTo>
                      <a:pt x="222250" y="32415"/>
                    </a:lnTo>
                    <a:cubicBezTo>
                      <a:pt x="225387" y="30301"/>
                      <a:pt x="228993" y="29279"/>
                      <a:pt x="232572" y="29279"/>
                    </a:cubicBezTo>
                    <a:cubicBezTo>
                      <a:pt x="237408" y="29279"/>
                      <a:pt x="242161" y="31130"/>
                      <a:pt x="245767" y="34737"/>
                    </a:cubicBezTo>
                    <a:lnTo>
                      <a:pt x="263716" y="52685"/>
                    </a:lnTo>
                    <a:cubicBezTo>
                      <a:pt x="270002" y="58972"/>
                      <a:pt x="270983" y="68824"/>
                      <a:pt x="266051" y="76216"/>
                    </a:cubicBezTo>
                    <a:lnTo>
                      <a:pt x="249857" y="100507"/>
                    </a:lnTo>
                    <a:cubicBezTo>
                      <a:pt x="251722" y="104389"/>
                      <a:pt x="253422" y="108382"/>
                      <a:pt x="254859" y="112528"/>
                    </a:cubicBezTo>
                    <a:lnTo>
                      <a:pt x="283447" y="118248"/>
                    </a:lnTo>
                    <a:cubicBezTo>
                      <a:pt x="292165" y="120003"/>
                      <a:pt x="298452" y="127657"/>
                      <a:pt x="298452" y="136542"/>
                    </a:cubicBezTo>
                    <a:lnTo>
                      <a:pt x="298452" y="161924"/>
                    </a:lnTo>
                    <a:cubicBezTo>
                      <a:pt x="298452" y="170809"/>
                      <a:pt x="292165" y="178463"/>
                      <a:pt x="283447" y="180218"/>
                    </a:cubicBezTo>
                    <a:lnTo>
                      <a:pt x="254859" y="185925"/>
                    </a:lnTo>
                    <a:cubicBezTo>
                      <a:pt x="253422" y="190056"/>
                      <a:pt x="251750" y="194063"/>
                      <a:pt x="249857" y="197959"/>
                    </a:cubicBezTo>
                    <a:lnTo>
                      <a:pt x="266051" y="222236"/>
                    </a:lnTo>
                    <a:cubicBezTo>
                      <a:pt x="270983" y="229629"/>
                      <a:pt x="270002" y="239494"/>
                      <a:pt x="263716" y="245781"/>
                    </a:cubicBezTo>
                    <a:lnTo>
                      <a:pt x="245767" y="263716"/>
                    </a:lnTo>
                    <a:cubicBezTo>
                      <a:pt x="242161" y="267322"/>
                      <a:pt x="237408" y="269187"/>
                      <a:pt x="232572" y="269187"/>
                    </a:cubicBezTo>
                    <a:cubicBezTo>
                      <a:pt x="228993" y="269187"/>
                      <a:pt x="225387" y="268151"/>
                      <a:pt x="222250" y="266051"/>
                    </a:cubicBezTo>
                    <a:lnTo>
                      <a:pt x="197959" y="249857"/>
                    </a:lnTo>
                    <a:cubicBezTo>
                      <a:pt x="194077" y="251750"/>
                      <a:pt x="190070" y="253422"/>
                      <a:pt x="185938" y="254873"/>
                    </a:cubicBezTo>
                    <a:lnTo>
                      <a:pt x="180190" y="283460"/>
                    </a:lnTo>
                    <a:cubicBezTo>
                      <a:pt x="178463" y="292193"/>
                      <a:pt x="170795" y="298452"/>
                      <a:pt x="161910" y="298452"/>
                    </a:cubicBezTo>
                    <a:lnTo>
                      <a:pt x="136528" y="298452"/>
                    </a:lnTo>
                    <a:cubicBezTo>
                      <a:pt x="127644" y="298452"/>
                      <a:pt x="119989" y="292193"/>
                      <a:pt x="118248" y="283460"/>
                    </a:cubicBezTo>
                    <a:lnTo>
                      <a:pt x="112528" y="254873"/>
                    </a:lnTo>
                    <a:cubicBezTo>
                      <a:pt x="108382" y="253422"/>
                      <a:pt x="104389" y="251750"/>
                      <a:pt x="100507" y="249857"/>
                    </a:cubicBezTo>
                    <a:lnTo>
                      <a:pt x="76216" y="266051"/>
                    </a:lnTo>
                    <a:cubicBezTo>
                      <a:pt x="73066" y="268151"/>
                      <a:pt x="69459" y="269187"/>
                      <a:pt x="65881" y="269187"/>
                    </a:cubicBezTo>
                    <a:cubicBezTo>
                      <a:pt x="61058" y="269187"/>
                      <a:pt x="56291" y="267322"/>
                      <a:pt x="52685" y="263716"/>
                    </a:cubicBezTo>
                    <a:lnTo>
                      <a:pt x="34737" y="245781"/>
                    </a:lnTo>
                    <a:cubicBezTo>
                      <a:pt x="28450" y="239494"/>
                      <a:pt x="27469" y="229629"/>
                      <a:pt x="32401" y="222236"/>
                    </a:cubicBezTo>
                    <a:lnTo>
                      <a:pt x="48595" y="197959"/>
                    </a:lnTo>
                    <a:cubicBezTo>
                      <a:pt x="46716" y="194077"/>
                      <a:pt x="45030" y="190070"/>
                      <a:pt x="43593" y="185938"/>
                    </a:cubicBezTo>
                    <a:lnTo>
                      <a:pt x="15006" y="180218"/>
                    </a:lnTo>
                    <a:cubicBezTo>
                      <a:pt x="6273" y="178463"/>
                      <a:pt x="0" y="170809"/>
                      <a:pt x="0" y="161924"/>
                    </a:cubicBezTo>
                    <a:lnTo>
                      <a:pt x="0" y="136542"/>
                    </a:lnTo>
                    <a:cubicBezTo>
                      <a:pt x="0" y="127657"/>
                      <a:pt x="6273" y="120003"/>
                      <a:pt x="15006" y="118248"/>
                    </a:cubicBezTo>
                    <a:lnTo>
                      <a:pt x="43593" y="112528"/>
                    </a:lnTo>
                    <a:cubicBezTo>
                      <a:pt x="45030" y="108396"/>
                      <a:pt x="46702" y="104389"/>
                      <a:pt x="48595" y="100507"/>
                    </a:cubicBezTo>
                    <a:lnTo>
                      <a:pt x="32401" y="76216"/>
                    </a:lnTo>
                    <a:cubicBezTo>
                      <a:pt x="27469" y="68824"/>
                      <a:pt x="28450" y="58972"/>
                      <a:pt x="34737" y="52685"/>
                    </a:cubicBezTo>
                    <a:lnTo>
                      <a:pt x="52685" y="34737"/>
                    </a:lnTo>
                    <a:cubicBezTo>
                      <a:pt x="56291" y="31130"/>
                      <a:pt x="61058" y="29279"/>
                      <a:pt x="65881" y="29279"/>
                    </a:cubicBezTo>
                    <a:cubicBezTo>
                      <a:pt x="69459" y="29279"/>
                      <a:pt x="73052" y="30301"/>
                      <a:pt x="76216" y="32415"/>
                    </a:cubicBezTo>
                    <a:lnTo>
                      <a:pt x="100507" y="48595"/>
                    </a:lnTo>
                    <a:cubicBezTo>
                      <a:pt x="104389" y="46716"/>
                      <a:pt x="108382" y="45030"/>
                      <a:pt x="112528" y="43593"/>
                    </a:cubicBezTo>
                    <a:lnTo>
                      <a:pt x="118248" y="15006"/>
                    </a:lnTo>
                    <a:cubicBezTo>
                      <a:pt x="119989" y="6287"/>
                      <a:pt x="127644" y="0"/>
                      <a:pt x="136528" y="0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grpSp>
            <p:nvGrpSpPr>
              <p:cNvPr id="46" name="íṥḻiḓé">
                <a:extLst>
                  <a:ext uri="{FF2B5EF4-FFF2-40B4-BE49-F238E27FC236}">
                    <a16:creationId xmlns:a16="http://schemas.microsoft.com/office/drawing/2014/main" id="{2CA7F3A2-6096-40B2-8037-B0A644F96B59}"/>
                  </a:ext>
                </a:extLst>
              </p:cNvPr>
              <p:cNvGrpSpPr/>
              <p:nvPr/>
            </p:nvGrpSpPr>
            <p:grpSpPr>
              <a:xfrm>
                <a:off x="7425082" y="2731985"/>
                <a:ext cx="1914278" cy="972938"/>
                <a:chOff x="4601215" y="1415695"/>
                <a:chExt cx="1914278" cy="972938"/>
              </a:xfrm>
            </p:grpSpPr>
            <p:sp>
              <p:nvSpPr>
                <p:cNvPr id="47" name="íślíďè">
                  <a:extLst>
                    <a:ext uri="{FF2B5EF4-FFF2-40B4-BE49-F238E27FC236}">
                      <a16:creationId xmlns:a16="http://schemas.microsoft.com/office/drawing/2014/main" id="{54173159-8A99-4ECB-81CE-958575D768CF}"/>
                    </a:ext>
                  </a:extLst>
                </p:cNvPr>
                <p:cNvSpPr/>
                <p:nvPr/>
              </p:nvSpPr>
              <p:spPr>
                <a:xfrm>
                  <a:off x="4601215" y="1415695"/>
                  <a:ext cx="1914278" cy="391664"/>
                </a:xfrm>
                <a:prstGeom prst="rect">
                  <a:avLst/>
                </a:prstGeom>
              </p:spPr>
              <p:txBody>
                <a:bodyPr wrap="none" lIns="90000" tIns="46800" rIns="90000" bIns="46800" anchor="b" anchorCtr="0">
                  <a:normAutofit/>
                </a:bodyPr>
                <a:lstStyle/>
                <a:p>
                  <a:r>
                    <a:rPr lang="zh-CN" altLang="en-US" sz="1600" b="1" dirty="0">
                      <a:effectLst/>
                      <a:cs typeface="+mn-ea"/>
                      <a:sym typeface="+mn-lt"/>
                    </a:rPr>
                    <a:t>Enter the title here</a:t>
                  </a:r>
                </a:p>
              </p:txBody>
            </p:sp>
            <p:sp>
              <p:nvSpPr>
                <p:cNvPr id="48" name="išḻiḑê">
                  <a:extLst>
                    <a:ext uri="{FF2B5EF4-FFF2-40B4-BE49-F238E27FC236}">
                      <a16:creationId xmlns:a16="http://schemas.microsoft.com/office/drawing/2014/main" id="{433DF2C0-CFF2-4AFF-A786-1E8EAFADE18C}"/>
                    </a:ext>
                  </a:extLst>
                </p:cNvPr>
                <p:cNvSpPr/>
                <p:nvPr/>
              </p:nvSpPr>
              <p:spPr>
                <a:xfrm>
                  <a:off x="4601215" y="1807359"/>
                  <a:ext cx="1914278" cy="581274"/>
                </a:xfrm>
                <a:prstGeom prst="rect">
                  <a:avLst/>
                </a:prstGeom>
              </p:spPr>
              <p:txBody>
                <a:bodyPr wrap="square" lIns="90000" tIns="46800" rIns="90000" bIns="46800">
                  <a:normAutofit/>
                </a:bodyPr>
                <a:lstStyle/>
                <a:p>
                  <a:pPr>
                    <a:lnSpc>
                      <a:spcPct val="120000"/>
                    </a:lnSpc>
                  </a:pPr>
                  <a:r>
                    <a:rPr lang="en-US" altLang="zh-CN" sz="1100" dirty="0">
                      <a:cs typeface="+mn-ea"/>
                      <a:sym typeface="+mn-lt"/>
                    </a:rPr>
                    <a:t>... ...</a:t>
                  </a:r>
                </a:p>
              </p:txBody>
            </p:sp>
          </p:grpSp>
        </p:grpSp>
        <p:sp>
          <p:nvSpPr>
            <p:cNvPr id="19" name="ïsļîďê">
              <a:extLst>
                <a:ext uri="{FF2B5EF4-FFF2-40B4-BE49-F238E27FC236}">
                  <a16:creationId xmlns:a16="http://schemas.microsoft.com/office/drawing/2014/main" id="{45648EBE-4F03-4BD4-9110-FBFF971FFC48}"/>
                </a:ext>
              </a:extLst>
            </p:cNvPr>
            <p:cNvSpPr/>
            <p:nvPr/>
          </p:nvSpPr>
          <p:spPr>
            <a:xfrm>
              <a:off x="9590488" y="5114326"/>
              <a:ext cx="194470" cy="194464"/>
            </a:xfrm>
            <a:prstGeom prst="ellipse">
              <a:avLst/>
            </a:prstGeom>
            <a:solidFill>
              <a:schemeClr val="accent1">
                <a:lumMod val="100000"/>
              </a:schemeClr>
            </a:solidFill>
            <a:ln w="38100" cap="flat" cmpd="sng" algn="ctr">
              <a:solidFill>
                <a:schemeClr val="bg1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0" name="î$ḷiḋè">
              <a:extLst>
                <a:ext uri="{FF2B5EF4-FFF2-40B4-BE49-F238E27FC236}">
                  <a16:creationId xmlns:a16="http://schemas.microsoft.com/office/drawing/2014/main" id="{3F46F0F8-16EB-4008-87BC-FA316163944E}"/>
                </a:ext>
              </a:extLst>
            </p:cNvPr>
            <p:cNvSpPr txBox="1"/>
            <p:nvPr/>
          </p:nvSpPr>
          <p:spPr bwMode="auto">
            <a:xfrm>
              <a:off x="9235682" y="5308791"/>
              <a:ext cx="911225" cy="368110"/>
            </a:xfrm>
            <a:prstGeom prst="rect">
              <a:avLst/>
            </a:prstGeom>
            <a:noFill/>
          </p:spPr>
          <p:txBody>
            <a:bodyPr wrap="square" lIns="91440" tIns="45720" rIns="91440" bIns="45720" anchor="t" anchorCtr="0">
              <a:normAutofit/>
            </a:bodyPr>
            <a:lstStyle/>
            <a:p>
              <a:pPr algn="ctr"/>
              <a:r>
                <a:rPr lang="en-US" altLang="zh-CN" sz="1200">
                  <a:effectLst/>
                  <a:cs typeface="+mn-ea"/>
                  <a:sym typeface="+mn-lt"/>
                </a:rPr>
                <a:t>20</a:t>
              </a:r>
              <a:r>
                <a:rPr lang="en-US" altLang="zh-CN" sz="100">
                  <a:effectLst/>
                  <a:cs typeface="+mn-ea"/>
                  <a:sym typeface="+mn-lt"/>
                </a:rPr>
                <a:t> </a:t>
              </a:r>
              <a:r>
                <a:rPr lang="en-US" altLang="zh-CN" sz="1200">
                  <a:effectLst/>
                  <a:cs typeface="+mn-ea"/>
                  <a:sym typeface="+mn-lt"/>
                </a:rPr>
                <a:t>19</a:t>
              </a:r>
              <a:endParaRPr lang="zh-CN" altLang="en-US" sz="1200" dirty="0">
                <a:effectLst/>
                <a:cs typeface="+mn-ea"/>
                <a:sym typeface="+mn-lt"/>
              </a:endParaRPr>
            </a:p>
          </p:txBody>
        </p:sp>
        <p:grpSp>
          <p:nvGrpSpPr>
            <p:cNvPr id="21" name="îṩ1ïḋé">
              <a:extLst>
                <a:ext uri="{FF2B5EF4-FFF2-40B4-BE49-F238E27FC236}">
                  <a16:creationId xmlns:a16="http://schemas.microsoft.com/office/drawing/2014/main" id="{181B5C29-0BFD-42CA-93BE-3781E5EB3933}"/>
                </a:ext>
              </a:extLst>
            </p:cNvPr>
            <p:cNvGrpSpPr/>
            <p:nvPr/>
          </p:nvGrpSpPr>
          <p:grpSpPr>
            <a:xfrm>
              <a:off x="9607405" y="1170362"/>
              <a:ext cx="1914278" cy="1283056"/>
              <a:chOff x="9604622" y="2421867"/>
              <a:chExt cx="1914278" cy="1283056"/>
            </a:xfrm>
          </p:grpSpPr>
          <p:sp>
            <p:nvSpPr>
              <p:cNvPr id="41" name="išlíḓé">
                <a:extLst>
                  <a:ext uri="{FF2B5EF4-FFF2-40B4-BE49-F238E27FC236}">
                    <a16:creationId xmlns:a16="http://schemas.microsoft.com/office/drawing/2014/main" id="{4F718F78-602E-4817-B15A-664AA255339F}"/>
                  </a:ext>
                </a:extLst>
              </p:cNvPr>
              <p:cNvSpPr/>
              <p:nvPr/>
            </p:nvSpPr>
            <p:spPr>
              <a:xfrm>
                <a:off x="9681372" y="2421867"/>
                <a:ext cx="298452" cy="298452"/>
              </a:xfrm>
              <a:custGeom>
                <a:avLst/>
                <a:gdLst>
                  <a:gd name="connsiteX0" fmla="*/ 149221 w 298452"/>
                  <a:gd name="connsiteY0" fmla="*/ 121246 h 298452"/>
                  <a:gd name="connsiteX1" fmla="*/ 121241 w 298452"/>
                  <a:gd name="connsiteY1" fmla="*/ 149226 h 298452"/>
                  <a:gd name="connsiteX2" fmla="*/ 149221 w 298452"/>
                  <a:gd name="connsiteY2" fmla="*/ 177206 h 298452"/>
                  <a:gd name="connsiteX3" fmla="*/ 177200 w 298452"/>
                  <a:gd name="connsiteY3" fmla="*/ 149226 h 298452"/>
                  <a:gd name="connsiteX4" fmla="*/ 149221 w 298452"/>
                  <a:gd name="connsiteY4" fmla="*/ 121246 h 298452"/>
                  <a:gd name="connsiteX5" fmla="*/ 149221 w 298452"/>
                  <a:gd name="connsiteY5" fmla="*/ 111919 h 298452"/>
                  <a:gd name="connsiteX6" fmla="*/ 186526 w 298452"/>
                  <a:gd name="connsiteY6" fmla="*/ 149226 h 298452"/>
                  <a:gd name="connsiteX7" fmla="*/ 149221 w 298452"/>
                  <a:gd name="connsiteY7" fmla="*/ 186533 h 298452"/>
                  <a:gd name="connsiteX8" fmla="*/ 111915 w 298452"/>
                  <a:gd name="connsiteY8" fmla="*/ 149226 h 298452"/>
                  <a:gd name="connsiteX9" fmla="*/ 149221 w 298452"/>
                  <a:gd name="connsiteY9" fmla="*/ 111919 h 298452"/>
                  <a:gd name="connsiteX10" fmla="*/ 149221 w 298452"/>
                  <a:gd name="connsiteY10" fmla="*/ 92100 h 298452"/>
                  <a:gd name="connsiteX11" fmla="*/ 92097 w 298452"/>
                  <a:gd name="connsiteY11" fmla="*/ 149226 h 298452"/>
                  <a:gd name="connsiteX12" fmla="*/ 149221 w 298452"/>
                  <a:gd name="connsiteY12" fmla="*/ 206351 h 298452"/>
                  <a:gd name="connsiteX13" fmla="*/ 206345 w 298452"/>
                  <a:gd name="connsiteY13" fmla="*/ 149226 h 298452"/>
                  <a:gd name="connsiteX14" fmla="*/ 149221 w 298452"/>
                  <a:gd name="connsiteY14" fmla="*/ 92100 h 298452"/>
                  <a:gd name="connsiteX15" fmla="*/ 149221 w 298452"/>
                  <a:gd name="connsiteY15" fmla="*/ 83939 h 298452"/>
                  <a:gd name="connsiteX16" fmla="*/ 214505 w 298452"/>
                  <a:gd name="connsiteY16" fmla="*/ 149226 h 298452"/>
                  <a:gd name="connsiteX17" fmla="*/ 149221 w 298452"/>
                  <a:gd name="connsiteY17" fmla="*/ 214512 h 298452"/>
                  <a:gd name="connsiteX18" fmla="*/ 83936 w 298452"/>
                  <a:gd name="connsiteY18" fmla="*/ 149226 h 298452"/>
                  <a:gd name="connsiteX19" fmla="*/ 149221 w 298452"/>
                  <a:gd name="connsiteY19" fmla="*/ 83939 h 298452"/>
                  <a:gd name="connsiteX20" fmla="*/ 161910 w 298452"/>
                  <a:gd name="connsiteY20" fmla="*/ 18653 h 298452"/>
                  <a:gd name="connsiteX21" fmla="*/ 136528 w 298452"/>
                  <a:gd name="connsiteY21" fmla="*/ 18667 h 298452"/>
                  <a:gd name="connsiteX22" fmla="*/ 130822 w 298452"/>
                  <a:gd name="connsiteY22" fmla="*/ 47255 h 298452"/>
                  <a:gd name="connsiteX23" fmla="*/ 118649 w 298452"/>
                  <a:gd name="connsiteY23" fmla="*/ 61210 h 298452"/>
                  <a:gd name="connsiteX24" fmla="*/ 108631 w 298452"/>
                  <a:gd name="connsiteY24" fmla="*/ 65397 h 298452"/>
                  <a:gd name="connsiteX25" fmla="*/ 100507 w 298452"/>
                  <a:gd name="connsiteY25" fmla="*/ 67249 h 298452"/>
                  <a:gd name="connsiteX26" fmla="*/ 90157 w 298452"/>
                  <a:gd name="connsiteY26" fmla="*/ 64112 h 298452"/>
                  <a:gd name="connsiteX27" fmla="*/ 65867 w 298452"/>
                  <a:gd name="connsiteY27" fmla="*/ 47932 h 298452"/>
                  <a:gd name="connsiteX28" fmla="*/ 47918 w 298452"/>
                  <a:gd name="connsiteY28" fmla="*/ 65881 h 298452"/>
                  <a:gd name="connsiteX29" fmla="*/ 64112 w 298452"/>
                  <a:gd name="connsiteY29" fmla="*/ 90158 h 298452"/>
                  <a:gd name="connsiteX30" fmla="*/ 65369 w 298452"/>
                  <a:gd name="connsiteY30" fmla="*/ 108631 h 298452"/>
                  <a:gd name="connsiteX31" fmla="*/ 61210 w 298452"/>
                  <a:gd name="connsiteY31" fmla="*/ 118662 h 298452"/>
                  <a:gd name="connsiteX32" fmla="*/ 47255 w 298452"/>
                  <a:gd name="connsiteY32" fmla="*/ 130822 h 298452"/>
                  <a:gd name="connsiteX33" fmla="*/ 18653 w 298452"/>
                  <a:gd name="connsiteY33" fmla="*/ 136542 h 298452"/>
                  <a:gd name="connsiteX34" fmla="*/ 18667 w 298452"/>
                  <a:gd name="connsiteY34" fmla="*/ 161924 h 298452"/>
                  <a:gd name="connsiteX35" fmla="*/ 47255 w 298452"/>
                  <a:gd name="connsiteY35" fmla="*/ 167644 h 298452"/>
                  <a:gd name="connsiteX36" fmla="*/ 61210 w 298452"/>
                  <a:gd name="connsiteY36" fmla="*/ 179817 h 298452"/>
                  <a:gd name="connsiteX37" fmla="*/ 65383 w 298452"/>
                  <a:gd name="connsiteY37" fmla="*/ 189835 h 298452"/>
                  <a:gd name="connsiteX38" fmla="*/ 64112 w 298452"/>
                  <a:gd name="connsiteY38" fmla="*/ 208295 h 298452"/>
                  <a:gd name="connsiteX39" fmla="*/ 47918 w 298452"/>
                  <a:gd name="connsiteY39" fmla="*/ 232585 h 298452"/>
                  <a:gd name="connsiteX40" fmla="*/ 65867 w 298452"/>
                  <a:gd name="connsiteY40" fmla="*/ 250534 h 298452"/>
                  <a:gd name="connsiteX41" fmla="*/ 90157 w 298452"/>
                  <a:gd name="connsiteY41" fmla="*/ 234340 h 298452"/>
                  <a:gd name="connsiteX42" fmla="*/ 100507 w 298452"/>
                  <a:gd name="connsiteY42" fmla="*/ 231204 h 298452"/>
                  <a:gd name="connsiteX43" fmla="*/ 108631 w 298452"/>
                  <a:gd name="connsiteY43" fmla="*/ 233083 h 298452"/>
                  <a:gd name="connsiteX44" fmla="*/ 118662 w 298452"/>
                  <a:gd name="connsiteY44" fmla="*/ 237256 h 298452"/>
                  <a:gd name="connsiteX45" fmla="*/ 130822 w 298452"/>
                  <a:gd name="connsiteY45" fmla="*/ 251211 h 298452"/>
                  <a:gd name="connsiteX46" fmla="*/ 136528 w 298452"/>
                  <a:gd name="connsiteY46" fmla="*/ 279799 h 298452"/>
                  <a:gd name="connsiteX47" fmla="*/ 161910 w 298452"/>
                  <a:gd name="connsiteY47" fmla="*/ 279799 h 298452"/>
                  <a:gd name="connsiteX48" fmla="*/ 167644 w 298452"/>
                  <a:gd name="connsiteY48" fmla="*/ 251211 h 298452"/>
                  <a:gd name="connsiteX49" fmla="*/ 179790 w 298452"/>
                  <a:gd name="connsiteY49" fmla="*/ 237256 h 298452"/>
                  <a:gd name="connsiteX50" fmla="*/ 189835 w 298452"/>
                  <a:gd name="connsiteY50" fmla="*/ 233069 h 298452"/>
                  <a:gd name="connsiteX51" fmla="*/ 197959 w 298452"/>
                  <a:gd name="connsiteY51" fmla="*/ 231204 h 298452"/>
                  <a:gd name="connsiteX52" fmla="*/ 208309 w 298452"/>
                  <a:gd name="connsiteY52" fmla="*/ 234340 h 298452"/>
                  <a:gd name="connsiteX53" fmla="*/ 232585 w 298452"/>
                  <a:gd name="connsiteY53" fmla="*/ 250534 h 298452"/>
                  <a:gd name="connsiteX54" fmla="*/ 250520 w 298452"/>
                  <a:gd name="connsiteY54" fmla="*/ 232585 h 298452"/>
                  <a:gd name="connsiteX55" fmla="*/ 234326 w 298452"/>
                  <a:gd name="connsiteY55" fmla="*/ 208295 h 298452"/>
                  <a:gd name="connsiteX56" fmla="*/ 233083 w 298452"/>
                  <a:gd name="connsiteY56" fmla="*/ 189821 h 298452"/>
                  <a:gd name="connsiteX57" fmla="*/ 237242 w 298452"/>
                  <a:gd name="connsiteY57" fmla="*/ 179804 h 298452"/>
                  <a:gd name="connsiteX58" fmla="*/ 251197 w 298452"/>
                  <a:gd name="connsiteY58" fmla="*/ 167644 h 298452"/>
                  <a:gd name="connsiteX59" fmla="*/ 279799 w 298452"/>
                  <a:gd name="connsiteY59" fmla="*/ 161924 h 298452"/>
                  <a:gd name="connsiteX60" fmla="*/ 279785 w 298452"/>
                  <a:gd name="connsiteY60" fmla="*/ 136542 h 298452"/>
                  <a:gd name="connsiteX61" fmla="*/ 251197 w 298452"/>
                  <a:gd name="connsiteY61" fmla="*/ 130808 h 298452"/>
                  <a:gd name="connsiteX62" fmla="*/ 237242 w 298452"/>
                  <a:gd name="connsiteY62" fmla="*/ 118649 h 298452"/>
                  <a:gd name="connsiteX63" fmla="*/ 233055 w 298452"/>
                  <a:gd name="connsiteY63" fmla="*/ 108631 h 298452"/>
                  <a:gd name="connsiteX64" fmla="*/ 234326 w 298452"/>
                  <a:gd name="connsiteY64" fmla="*/ 90158 h 298452"/>
                  <a:gd name="connsiteX65" fmla="*/ 250520 w 298452"/>
                  <a:gd name="connsiteY65" fmla="*/ 65881 h 298452"/>
                  <a:gd name="connsiteX66" fmla="*/ 232585 w 298452"/>
                  <a:gd name="connsiteY66" fmla="*/ 47932 h 298452"/>
                  <a:gd name="connsiteX67" fmla="*/ 208309 w 298452"/>
                  <a:gd name="connsiteY67" fmla="*/ 64112 h 298452"/>
                  <a:gd name="connsiteX68" fmla="*/ 197959 w 298452"/>
                  <a:gd name="connsiteY68" fmla="*/ 67249 h 298452"/>
                  <a:gd name="connsiteX69" fmla="*/ 189807 w 298452"/>
                  <a:gd name="connsiteY69" fmla="*/ 65383 h 298452"/>
                  <a:gd name="connsiteX70" fmla="*/ 179790 w 298452"/>
                  <a:gd name="connsiteY70" fmla="*/ 61210 h 298452"/>
                  <a:gd name="connsiteX71" fmla="*/ 167631 w 298452"/>
                  <a:gd name="connsiteY71" fmla="*/ 47255 h 298452"/>
                  <a:gd name="connsiteX72" fmla="*/ 136528 w 298452"/>
                  <a:gd name="connsiteY72" fmla="*/ 0 h 298452"/>
                  <a:gd name="connsiteX73" fmla="*/ 161910 w 298452"/>
                  <a:gd name="connsiteY73" fmla="*/ 0 h 298452"/>
                  <a:gd name="connsiteX74" fmla="*/ 180190 w 298452"/>
                  <a:gd name="connsiteY74" fmla="*/ 15006 h 298452"/>
                  <a:gd name="connsiteX75" fmla="*/ 185911 w 298452"/>
                  <a:gd name="connsiteY75" fmla="*/ 43593 h 298452"/>
                  <a:gd name="connsiteX76" fmla="*/ 197959 w 298452"/>
                  <a:gd name="connsiteY76" fmla="*/ 48595 h 298452"/>
                  <a:gd name="connsiteX77" fmla="*/ 222250 w 298452"/>
                  <a:gd name="connsiteY77" fmla="*/ 32415 h 298452"/>
                  <a:gd name="connsiteX78" fmla="*/ 232572 w 298452"/>
                  <a:gd name="connsiteY78" fmla="*/ 29279 h 298452"/>
                  <a:gd name="connsiteX79" fmla="*/ 245767 w 298452"/>
                  <a:gd name="connsiteY79" fmla="*/ 34737 h 298452"/>
                  <a:gd name="connsiteX80" fmla="*/ 263716 w 298452"/>
                  <a:gd name="connsiteY80" fmla="*/ 52685 h 298452"/>
                  <a:gd name="connsiteX81" fmla="*/ 266051 w 298452"/>
                  <a:gd name="connsiteY81" fmla="*/ 76216 h 298452"/>
                  <a:gd name="connsiteX82" fmla="*/ 249857 w 298452"/>
                  <a:gd name="connsiteY82" fmla="*/ 100507 h 298452"/>
                  <a:gd name="connsiteX83" fmla="*/ 254859 w 298452"/>
                  <a:gd name="connsiteY83" fmla="*/ 112528 h 298452"/>
                  <a:gd name="connsiteX84" fmla="*/ 283447 w 298452"/>
                  <a:gd name="connsiteY84" fmla="*/ 118248 h 298452"/>
                  <a:gd name="connsiteX85" fmla="*/ 298452 w 298452"/>
                  <a:gd name="connsiteY85" fmla="*/ 136542 h 298452"/>
                  <a:gd name="connsiteX86" fmla="*/ 298452 w 298452"/>
                  <a:gd name="connsiteY86" fmla="*/ 161924 h 298452"/>
                  <a:gd name="connsiteX87" fmla="*/ 283447 w 298452"/>
                  <a:gd name="connsiteY87" fmla="*/ 180218 h 298452"/>
                  <a:gd name="connsiteX88" fmla="*/ 254859 w 298452"/>
                  <a:gd name="connsiteY88" fmla="*/ 185925 h 298452"/>
                  <a:gd name="connsiteX89" fmla="*/ 249857 w 298452"/>
                  <a:gd name="connsiteY89" fmla="*/ 197959 h 298452"/>
                  <a:gd name="connsiteX90" fmla="*/ 266051 w 298452"/>
                  <a:gd name="connsiteY90" fmla="*/ 222236 h 298452"/>
                  <a:gd name="connsiteX91" fmla="*/ 263716 w 298452"/>
                  <a:gd name="connsiteY91" fmla="*/ 245781 h 298452"/>
                  <a:gd name="connsiteX92" fmla="*/ 245767 w 298452"/>
                  <a:gd name="connsiteY92" fmla="*/ 263716 h 298452"/>
                  <a:gd name="connsiteX93" fmla="*/ 232572 w 298452"/>
                  <a:gd name="connsiteY93" fmla="*/ 269187 h 298452"/>
                  <a:gd name="connsiteX94" fmla="*/ 222250 w 298452"/>
                  <a:gd name="connsiteY94" fmla="*/ 266051 h 298452"/>
                  <a:gd name="connsiteX95" fmla="*/ 197959 w 298452"/>
                  <a:gd name="connsiteY95" fmla="*/ 249857 h 298452"/>
                  <a:gd name="connsiteX96" fmla="*/ 185938 w 298452"/>
                  <a:gd name="connsiteY96" fmla="*/ 254873 h 298452"/>
                  <a:gd name="connsiteX97" fmla="*/ 180190 w 298452"/>
                  <a:gd name="connsiteY97" fmla="*/ 283460 h 298452"/>
                  <a:gd name="connsiteX98" fmla="*/ 161910 w 298452"/>
                  <a:gd name="connsiteY98" fmla="*/ 298452 h 298452"/>
                  <a:gd name="connsiteX99" fmla="*/ 136528 w 298452"/>
                  <a:gd name="connsiteY99" fmla="*/ 298452 h 298452"/>
                  <a:gd name="connsiteX100" fmla="*/ 118248 w 298452"/>
                  <a:gd name="connsiteY100" fmla="*/ 283460 h 298452"/>
                  <a:gd name="connsiteX101" fmla="*/ 112528 w 298452"/>
                  <a:gd name="connsiteY101" fmla="*/ 254873 h 298452"/>
                  <a:gd name="connsiteX102" fmla="*/ 100507 w 298452"/>
                  <a:gd name="connsiteY102" fmla="*/ 249857 h 298452"/>
                  <a:gd name="connsiteX103" fmla="*/ 76216 w 298452"/>
                  <a:gd name="connsiteY103" fmla="*/ 266051 h 298452"/>
                  <a:gd name="connsiteX104" fmla="*/ 65881 w 298452"/>
                  <a:gd name="connsiteY104" fmla="*/ 269187 h 298452"/>
                  <a:gd name="connsiteX105" fmla="*/ 52685 w 298452"/>
                  <a:gd name="connsiteY105" fmla="*/ 263716 h 298452"/>
                  <a:gd name="connsiteX106" fmla="*/ 34737 w 298452"/>
                  <a:gd name="connsiteY106" fmla="*/ 245781 h 298452"/>
                  <a:gd name="connsiteX107" fmla="*/ 32401 w 298452"/>
                  <a:gd name="connsiteY107" fmla="*/ 222236 h 298452"/>
                  <a:gd name="connsiteX108" fmla="*/ 48595 w 298452"/>
                  <a:gd name="connsiteY108" fmla="*/ 197959 h 298452"/>
                  <a:gd name="connsiteX109" fmla="*/ 43593 w 298452"/>
                  <a:gd name="connsiteY109" fmla="*/ 185938 h 298452"/>
                  <a:gd name="connsiteX110" fmla="*/ 15006 w 298452"/>
                  <a:gd name="connsiteY110" fmla="*/ 180218 h 298452"/>
                  <a:gd name="connsiteX111" fmla="*/ 0 w 298452"/>
                  <a:gd name="connsiteY111" fmla="*/ 161924 h 298452"/>
                  <a:gd name="connsiteX112" fmla="*/ 0 w 298452"/>
                  <a:gd name="connsiteY112" fmla="*/ 136542 h 298452"/>
                  <a:gd name="connsiteX113" fmla="*/ 15006 w 298452"/>
                  <a:gd name="connsiteY113" fmla="*/ 118248 h 298452"/>
                  <a:gd name="connsiteX114" fmla="*/ 43593 w 298452"/>
                  <a:gd name="connsiteY114" fmla="*/ 112528 h 298452"/>
                  <a:gd name="connsiteX115" fmla="*/ 48595 w 298452"/>
                  <a:gd name="connsiteY115" fmla="*/ 100507 h 298452"/>
                  <a:gd name="connsiteX116" fmla="*/ 32401 w 298452"/>
                  <a:gd name="connsiteY116" fmla="*/ 76216 h 298452"/>
                  <a:gd name="connsiteX117" fmla="*/ 34737 w 298452"/>
                  <a:gd name="connsiteY117" fmla="*/ 52685 h 298452"/>
                  <a:gd name="connsiteX118" fmla="*/ 52685 w 298452"/>
                  <a:gd name="connsiteY118" fmla="*/ 34737 h 298452"/>
                  <a:gd name="connsiteX119" fmla="*/ 65881 w 298452"/>
                  <a:gd name="connsiteY119" fmla="*/ 29279 h 298452"/>
                  <a:gd name="connsiteX120" fmla="*/ 76216 w 298452"/>
                  <a:gd name="connsiteY120" fmla="*/ 32415 h 298452"/>
                  <a:gd name="connsiteX121" fmla="*/ 100507 w 298452"/>
                  <a:gd name="connsiteY121" fmla="*/ 48595 h 298452"/>
                  <a:gd name="connsiteX122" fmla="*/ 112528 w 298452"/>
                  <a:gd name="connsiteY122" fmla="*/ 43593 h 298452"/>
                  <a:gd name="connsiteX123" fmla="*/ 118248 w 298452"/>
                  <a:gd name="connsiteY123" fmla="*/ 15006 h 298452"/>
                  <a:gd name="connsiteX124" fmla="*/ 136528 w 298452"/>
                  <a:gd name="connsiteY124" fmla="*/ 0 h 2984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</a:cxnLst>
                <a:rect l="l" t="t" r="r" b="b"/>
                <a:pathLst>
                  <a:path w="298452" h="298452">
                    <a:moveTo>
                      <a:pt x="149221" y="121246"/>
                    </a:moveTo>
                    <a:cubicBezTo>
                      <a:pt x="133773" y="121246"/>
                      <a:pt x="121241" y="133782"/>
                      <a:pt x="121241" y="149226"/>
                    </a:cubicBezTo>
                    <a:cubicBezTo>
                      <a:pt x="121241" y="164674"/>
                      <a:pt x="133773" y="177206"/>
                      <a:pt x="149221" y="177206"/>
                    </a:cubicBezTo>
                    <a:cubicBezTo>
                      <a:pt x="164668" y="177206"/>
                      <a:pt x="177200" y="164674"/>
                      <a:pt x="177200" y="149226"/>
                    </a:cubicBezTo>
                    <a:cubicBezTo>
                      <a:pt x="177200" y="133782"/>
                      <a:pt x="164668" y="121246"/>
                      <a:pt x="149221" y="121246"/>
                    </a:cubicBezTo>
                    <a:close/>
                    <a:moveTo>
                      <a:pt x="149221" y="111919"/>
                    </a:moveTo>
                    <a:cubicBezTo>
                      <a:pt x="169821" y="111919"/>
                      <a:pt x="186526" y="128614"/>
                      <a:pt x="186526" y="149226"/>
                    </a:cubicBezTo>
                    <a:cubicBezTo>
                      <a:pt x="186526" y="169838"/>
                      <a:pt x="169821" y="186533"/>
                      <a:pt x="149221" y="186533"/>
                    </a:cubicBezTo>
                    <a:cubicBezTo>
                      <a:pt x="128599" y="186533"/>
                      <a:pt x="111915" y="169838"/>
                      <a:pt x="111915" y="149226"/>
                    </a:cubicBezTo>
                    <a:cubicBezTo>
                      <a:pt x="111915" y="128614"/>
                      <a:pt x="128599" y="111919"/>
                      <a:pt x="149221" y="111919"/>
                    </a:cubicBezTo>
                    <a:close/>
                    <a:moveTo>
                      <a:pt x="149221" y="92100"/>
                    </a:moveTo>
                    <a:cubicBezTo>
                      <a:pt x="117672" y="92100"/>
                      <a:pt x="92097" y="117683"/>
                      <a:pt x="92097" y="149226"/>
                    </a:cubicBezTo>
                    <a:cubicBezTo>
                      <a:pt x="92097" y="180769"/>
                      <a:pt x="117672" y="206351"/>
                      <a:pt x="149221" y="206351"/>
                    </a:cubicBezTo>
                    <a:cubicBezTo>
                      <a:pt x="180751" y="206351"/>
                      <a:pt x="206345" y="180769"/>
                      <a:pt x="206345" y="149226"/>
                    </a:cubicBezTo>
                    <a:cubicBezTo>
                      <a:pt x="206345" y="117683"/>
                      <a:pt x="180751" y="92100"/>
                      <a:pt x="149221" y="92100"/>
                    </a:cubicBezTo>
                    <a:close/>
                    <a:moveTo>
                      <a:pt x="149221" y="83939"/>
                    </a:moveTo>
                    <a:cubicBezTo>
                      <a:pt x="185266" y="83939"/>
                      <a:pt x="214505" y="113173"/>
                      <a:pt x="214505" y="149226"/>
                    </a:cubicBezTo>
                    <a:cubicBezTo>
                      <a:pt x="214505" y="185278"/>
                      <a:pt x="185266" y="214512"/>
                      <a:pt x="149221" y="214512"/>
                    </a:cubicBezTo>
                    <a:cubicBezTo>
                      <a:pt x="113169" y="214512"/>
                      <a:pt x="83936" y="185278"/>
                      <a:pt x="83936" y="149226"/>
                    </a:cubicBezTo>
                    <a:cubicBezTo>
                      <a:pt x="83936" y="113173"/>
                      <a:pt x="113169" y="83939"/>
                      <a:pt x="149221" y="83939"/>
                    </a:cubicBezTo>
                    <a:close/>
                    <a:moveTo>
                      <a:pt x="161910" y="18653"/>
                    </a:moveTo>
                    <a:lnTo>
                      <a:pt x="136528" y="18667"/>
                    </a:lnTo>
                    <a:lnTo>
                      <a:pt x="130822" y="47255"/>
                    </a:lnTo>
                    <a:cubicBezTo>
                      <a:pt x="129523" y="53735"/>
                      <a:pt x="124894" y="59041"/>
                      <a:pt x="118649" y="61210"/>
                    </a:cubicBezTo>
                    <a:cubicBezTo>
                      <a:pt x="115208" y="62413"/>
                      <a:pt x="111850" y="63822"/>
                      <a:pt x="108631" y="65397"/>
                    </a:cubicBezTo>
                    <a:cubicBezTo>
                      <a:pt x="106047" y="66627"/>
                      <a:pt x="103270" y="67249"/>
                      <a:pt x="100507" y="67249"/>
                    </a:cubicBezTo>
                    <a:cubicBezTo>
                      <a:pt x="96873" y="67249"/>
                      <a:pt x="93266" y="66198"/>
                      <a:pt x="90157" y="64112"/>
                    </a:cubicBezTo>
                    <a:lnTo>
                      <a:pt x="65867" y="47932"/>
                    </a:lnTo>
                    <a:lnTo>
                      <a:pt x="47918" y="65881"/>
                    </a:lnTo>
                    <a:lnTo>
                      <a:pt x="64112" y="90158"/>
                    </a:lnTo>
                    <a:cubicBezTo>
                      <a:pt x="67774" y="95657"/>
                      <a:pt x="68257" y="102690"/>
                      <a:pt x="65369" y="108631"/>
                    </a:cubicBezTo>
                    <a:cubicBezTo>
                      <a:pt x="63794" y="111878"/>
                      <a:pt x="62412" y="115222"/>
                      <a:pt x="61210" y="118662"/>
                    </a:cubicBezTo>
                    <a:cubicBezTo>
                      <a:pt x="59041" y="124908"/>
                      <a:pt x="53721" y="129537"/>
                      <a:pt x="47255" y="130822"/>
                    </a:cubicBezTo>
                    <a:lnTo>
                      <a:pt x="18653" y="136542"/>
                    </a:lnTo>
                    <a:lnTo>
                      <a:pt x="18667" y="161924"/>
                    </a:lnTo>
                    <a:lnTo>
                      <a:pt x="47255" y="167644"/>
                    </a:lnTo>
                    <a:cubicBezTo>
                      <a:pt x="53721" y="168943"/>
                      <a:pt x="59041" y="173572"/>
                      <a:pt x="61210" y="179817"/>
                    </a:cubicBezTo>
                    <a:cubicBezTo>
                      <a:pt x="62412" y="183258"/>
                      <a:pt x="63822" y="186602"/>
                      <a:pt x="65383" y="189835"/>
                    </a:cubicBezTo>
                    <a:cubicBezTo>
                      <a:pt x="68257" y="195790"/>
                      <a:pt x="67774" y="202809"/>
                      <a:pt x="64112" y="208295"/>
                    </a:cubicBezTo>
                    <a:lnTo>
                      <a:pt x="47918" y="232585"/>
                    </a:lnTo>
                    <a:lnTo>
                      <a:pt x="65867" y="250534"/>
                    </a:lnTo>
                    <a:lnTo>
                      <a:pt x="90157" y="234340"/>
                    </a:lnTo>
                    <a:cubicBezTo>
                      <a:pt x="93266" y="232268"/>
                      <a:pt x="96873" y="231204"/>
                      <a:pt x="100507" y="231204"/>
                    </a:cubicBezTo>
                    <a:cubicBezTo>
                      <a:pt x="103270" y="231204"/>
                      <a:pt x="106047" y="231825"/>
                      <a:pt x="108631" y="233083"/>
                    </a:cubicBezTo>
                    <a:cubicBezTo>
                      <a:pt x="111864" y="234658"/>
                      <a:pt x="115222" y="236054"/>
                      <a:pt x="118662" y="237256"/>
                    </a:cubicBezTo>
                    <a:cubicBezTo>
                      <a:pt x="124894" y="239411"/>
                      <a:pt x="129523" y="244731"/>
                      <a:pt x="130822" y="251211"/>
                    </a:cubicBezTo>
                    <a:lnTo>
                      <a:pt x="136528" y="279799"/>
                    </a:lnTo>
                    <a:lnTo>
                      <a:pt x="161910" y="279799"/>
                    </a:lnTo>
                    <a:lnTo>
                      <a:pt x="167644" y="251211"/>
                    </a:lnTo>
                    <a:cubicBezTo>
                      <a:pt x="168943" y="244731"/>
                      <a:pt x="173572" y="239411"/>
                      <a:pt x="179790" y="237256"/>
                    </a:cubicBezTo>
                    <a:cubicBezTo>
                      <a:pt x="183258" y="236054"/>
                      <a:pt x="186588" y="234644"/>
                      <a:pt x="189835" y="233069"/>
                    </a:cubicBezTo>
                    <a:cubicBezTo>
                      <a:pt x="192405" y="231825"/>
                      <a:pt x="195182" y="231204"/>
                      <a:pt x="197959" y="231204"/>
                    </a:cubicBezTo>
                    <a:cubicBezTo>
                      <a:pt x="201580" y="231204"/>
                      <a:pt x="205186" y="232268"/>
                      <a:pt x="208309" y="234340"/>
                    </a:cubicBezTo>
                    <a:lnTo>
                      <a:pt x="232585" y="250534"/>
                    </a:lnTo>
                    <a:lnTo>
                      <a:pt x="250520" y="232585"/>
                    </a:lnTo>
                    <a:lnTo>
                      <a:pt x="234326" y="208295"/>
                    </a:lnTo>
                    <a:cubicBezTo>
                      <a:pt x="230665" y="202809"/>
                      <a:pt x="230181" y="195776"/>
                      <a:pt x="233083" y="189821"/>
                    </a:cubicBezTo>
                    <a:cubicBezTo>
                      <a:pt x="234644" y="186574"/>
                      <a:pt x="236040" y="183244"/>
                      <a:pt x="237242" y="179804"/>
                    </a:cubicBezTo>
                    <a:cubicBezTo>
                      <a:pt x="239411" y="173558"/>
                      <a:pt x="244717" y="168929"/>
                      <a:pt x="251197" y="167644"/>
                    </a:cubicBezTo>
                    <a:cubicBezTo>
                      <a:pt x="251197" y="167644"/>
                      <a:pt x="279799" y="161924"/>
                      <a:pt x="279799" y="161924"/>
                    </a:cubicBezTo>
                    <a:lnTo>
                      <a:pt x="279785" y="136542"/>
                    </a:lnTo>
                    <a:lnTo>
                      <a:pt x="251197" y="130808"/>
                    </a:lnTo>
                    <a:cubicBezTo>
                      <a:pt x="244717" y="129523"/>
                      <a:pt x="239411" y="124894"/>
                      <a:pt x="237242" y="118649"/>
                    </a:cubicBezTo>
                    <a:cubicBezTo>
                      <a:pt x="236040" y="115208"/>
                      <a:pt x="234630" y="111864"/>
                      <a:pt x="233055" y="108631"/>
                    </a:cubicBezTo>
                    <a:cubicBezTo>
                      <a:pt x="230195" y="102676"/>
                      <a:pt x="230665" y="95657"/>
                      <a:pt x="234326" y="90158"/>
                    </a:cubicBezTo>
                    <a:lnTo>
                      <a:pt x="250520" y="65881"/>
                    </a:lnTo>
                    <a:lnTo>
                      <a:pt x="232585" y="47932"/>
                    </a:lnTo>
                    <a:lnTo>
                      <a:pt x="208309" y="64112"/>
                    </a:lnTo>
                    <a:cubicBezTo>
                      <a:pt x="205186" y="66198"/>
                      <a:pt x="201580" y="67249"/>
                      <a:pt x="197959" y="67249"/>
                    </a:cubicBezTo>
                    <a:cubicBezTo>
                      <a:pt x="195168" y="67249"/>
                      <a:pt x="192405" y="66627"/>
                      <a:pt x="189807" y="65383"/>
                    </a:cubicBezTo>
                    <a:cubicBezTo>
                      <a:pt x="186574" y="63808"/>
                      <a:pt x="183244" y="62413"/>
                      <a:pt x="179790" y="61210"/>
                    </a:cubicBezTo>
                    <a:cubicBezTo>
                      <a:pt x="173544" y="59041"/>
                      <a:pt x="168916" y="53735"/>
                      <a:pt x="167631" y="47255"/>
                    </a:cubicBezTo>
                    <a:close/>
                    <a:moveTo>
                      <a:pt x="136528" y="0"/>
                    </a:moveTo>
                    <a:lnTo>
                      <a:pt x="161910" y="0"/>
                    </a:lnTo>
                    <a:cubicBezTo>
                      <a:pt x="170795" y="0"/>
                      <a:pt x="178463" y="6287"/>
                      <a:pt x="180190" y="15006"/>
                    </a:cubicBezTo>
                    <a:lnTo>
                      <a:pt x="185911" y="43593"/>
                    </a:lnTo>
                    <a:cubicBezTo>
                      <a:pt x="190056" y="45030"/>
                      <a:pt x="194063" y="46716"/>
                      <a:pt x="197959" y="48595"/>
                    </a:cubicBezTo>
                    <a:lnTo>
                      <a:pt x="222250" y="32415"/>
                    </a:lnTo>
                    <a:cubicBezTo>
                      <a:pt x="225387" y="30301"/>
                      <a:pt x="228993" y="29279"/>
                      <a:pt x="232572" y="29279"/>
                    </a:cubicBezTo>
                    <a:cubicBezTo>
                      <a:pt x="237408" y="29279"/>
                      <a:pt x="242161" y="31130"/>
                      <a:pt x="245767" y="34737"/>
                    </a:cubicBezTo>
                    <a:lnTo>
                      <a:pt x="263716" y="52685"/>
                    </a:lnTo>
                    <a:cubicBezTo>
                      <a:pt x="270002" y="58972"/>
                      <a:pt x="270983" y="68824"/>
                      <a:pt x="266051" y="76216"/>
                    </a:cubicBezTo>
                    <a:lnTo>
                      <a:pt x="249857" y="100507"/>
                    </a:lnTo>
                    <a:cubicBezTo>
                      <a:pt x="251722" y="104389"/>
                      <a:pt x="253422" y="108382"/>
                      <a:pt x="254859" y="112528"/>
                    </a:cubicBezTo>
                    <a:lnTo>
                      <a:pt x="283447" y="118248"/>
                    </a:lnTo>
                    <a:cubicBezTo>
                      <a:pt x="292165" y="120003"/>
                      <a:pt x="298452" y="127657"/>
                      <a:pt x="298452" y="136542"/>
                    </a:cubicBezTo>
                    <a:lnTo>
                      <a:pt x="298452" y="161924"/>
                    </a:lnTo>
                    <a:cubicBezTo>
                      <a:pt x="298452" y="170809"/>
                      <a:pt x="292165" y="178463"/>
                      <a:pt x="283447" y="180218"/>
                    </a:cubicBezTo>
                    <a:lnTo>
                      <a:pt x="254859" y="185925"/>
                    </a:lnTo>
                    <a:cubicBezTo>
                      <a:pt x="253422" y="190056"/>
                      <a:pt x="251750" y="194063"/>
                      <a:pt x="249857" y="197959"/>
                    </a:cubicBezTo>
                    <a:lnTo>
                      <a:pt x="266051" y="222236"/>
                    </a:lnTo>
                    <a:cubicBezTo>
                      <a:pt x="270983" y="229629"/>
                      <a:pt x="270002" y="239494"/>
                      <a:pt x="263716" y="245781"/>
                    </a:cubicBezTo>
                    <a:lnTo>
                      <a:pt x="245767" y="263716"/>
                    </a:lnTo>
                    <a:cubicBezTo>
                      <a:pt x="242161" y="267322"/>
                      <a:pt x="237408" y="269187"/>
                      <a:pt x="232572" y="269187"/>
                    </a:cubicBezTo>
                    <a:cubicBezTo>
                      <a:pt x="228993" y="269187"/>
                      <a:pt x="225387" y="268151"/>
                      <a:pt x="222250" y="266051"/>
                    </a:cubicBezTo>
                    <a:lnTo>
                      <a:pt x="197959" y="249857"/>
                    </a:lnTo>
                    <a:cubicBezTo>
                      <a:pt x="194077" y="251750"/>
                      <a:pt x="190070" y="253422"/>
                      <a:pt x="185938" y="254873"/>
                    </a:cubicBezTo>
                    <a:lnTo>
                      <a:pt x="180190" y="283460"/>
                    </a:lnTo>
                    <a:cubicBezTo>
                      <a:pt x="178463" y="292193"/>
                      <a:pt x="170795" y="298452"/>
                      <a:pt x="161910" y="298452"/>
                    </a:cubicBezTo>
                    <a:lnTo>
                      <a:pt x="136528" y="298452"/>
                    </a:lnTo>
                    <a:cubicBezTo>
                      <a:pt x="127644" y="298452"/>
                      <a:pt x="119989" y="292193"/>
                      <a:pt x="118248" y="283460"/>
                    </a:cubicBezTo>
                    <a:lnTo>
                      <a:pt x="112528" y="254873"/>
                    </a:lnTo>
                    <a:cubicBezTo>
                      <a:pt x="108382" y="253422"/>
                      <a:pt x="104389" y="251750"/>
                      <a:pt x="100507" y="249857"/>
                    </a:cubicBezTo>
                    <a:lnTo>
                      <a:pt x="76216" y="266051"/>
                    </a:lnTo>
                    <a:cubicBezTo>
                      <a:pt x="73066" y="268151"/>
                      <a:pt x="69459" y="269187"/>
                      <a:pt x="65881" y="269187"/>
                    </a:cubicBezTo>
                    <a:cubicBezTo>
                      <a:pt x="61058" y="269187"/>
                      <a:pt x="56291" y="267322"/>
                      <a:pt x="52685" y="263716"/>
                    </a:cubicBezTo>
                    <a:lnTo>
                      <a:pt x="34737" y="245781"/>
                    </a:lnTo>
                    <a:cubicBezTo>
                      <a:pt x="28450" y="239494"/>
                      <a:pt x="27469" y="229629"/>
                      <a:pt x="32401" y="222236"/>
                    </a:cubicBezTo>
                    <a:lnTo>
                      <a:pt x="48595" y="197959"/>
                    </a:lnTo>
                    <a:cubicBezTo>
                      <a:pt x="46716" y="194077"/>
                      <a:pt x="45030" y="190070"/>
                      <a:pt x="43593" y="185938"/>
                    </a:cubicBezTo>
                    <a:lnTo>
                      <a:pt x="15006" y="180218"/>
                    </a:lnTo>
                    <a:cubicBezTo>
                      <a:pt x="6273" y="178463"/>
                      <a:pt x="0" y="170809"/>
                      <a:pt x="0" y="161924"/>
                    </a:cubicBezTo>
                    <a:lnTo>
                      <a:pt x="0" y="136542"/>
                    </a:lnTo>
                    <a:cubicBezTo>
                      <a:pt x="0" y="127657"/>
                      <a:pt x="6273" y="120003"/>
                      <a:pt x="15006" y="118248"/>
                    </a:cubicBezTo>
                    <a:lnTo>
                      <a:pt x="43593" y="112528"/>
                    </a:lnTo>
                    <a:cubicBezTo>
                      <a:pt x="45030" y="108396"/>
                      <a:pt x="46702" y="104389"/>
                      <a:pt x="48595" y="100507"/>
                    </a:cubicBezTo>
                    <a:lnTo>
                      <a:pt x="32401" y="76216"/>
                    </a:lnTo>
                    <a:cubicBezTo>
                      <a:pt x="27469" y="68824"/>
                      <a:pt x="28450" y="58972"/>
                      <a:pt x="34737" y="52685"/>
                    </a:cubicBezTo>
                    <a:lnTo>
                      <a:pt x="52685" y="34737"/>
                    </a:lnTo>
                    <a:cubicBezTo>
                      <a:pt x="56291" y="31130"/>
                      <a:pt x="61058" y="29279"/>
                      <a:pt x="65881" y="29279"/>
                    </a:cubicBezTo>
                    <a:cubicBezTo>
                      <a:pt x="69459" y="29279"/>
                      <a:pt x="73052" y="30301"/>
                      <a:pt x="76216" y="32415"/>
                    </a:cubicBezTo>
                    <a:lnTo>
                      <a:pt x="100507" y="48595"/>
                    </a:lnTo>
                    <a:cubicBezTo>
                      <a:pt x="104389" y="46716"/>
                      <a:pt x="108382" y="45030"/>
                      <a:pt x="112528" y="43593"/>
                    </a:cubicBezTo>
                    <a:lnTo>
                      <a:pt x="118248" y="15006"/>
                    </a:lnTo>
                    <a:cubicBezTo>
                      <a:pt x="119989" y="6287"/>
                      <a:pt x="127644" y="0"/>
                      <a:pt x="136528" y="0"/>
                    </a:cubicBezTo>
                    <a:close/>
                  </a:path>
                </a:pathLst>
              </a:custGeom>
              <a:solidFill>
                <a:schemeClr val="accent1">
                  <a:lumMod val="100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grpSp>
            <p:nvGrpSpPr>
              <p:cNvPr id="42" name="íSḻiḑê">
                <a:extLst>
                  <a:ext uri="{FF2B5EF4-FFF2-40B4-BE49-F238E27FC236}">
                    <a16:creationId xmlns:a16="http://schemas.microsoft.com/office/drawing/2014/main" id="{BDAE0979-E9CC-4443-AF6C-2661017A3EF2}"/>
                  </a:ext>
                </a:extLst>
              </p:cNvPr>
              <p:cNvGrpSpPr/>
              <p:nvPr/>
            </p:nvGrpSpPr>
            <p:grpSpPr>
              <a:xfrm>
                <a:off x="9604622" y="2731985"/>
                <a:ext cx="1914278" cy="972938"/>
                <a:chOff x="4601215" y="1415695"/>
                <a:chExt cx="1914278" cy="972938"/>
              </a:xfrm>
            </p:grpSpPr>
            <p:sp>
              <p:nvSpPr>
                <p:cNvPr id="43" name="íşḷïdê">
                  <a:extLst>
                    <a:ext uri="{FF2B5EF4-FFF2-40B4-BE49-F238E27FC236}">
                      <a16:creationId xmlns:a16="http://schemas.microsoft.com/office/drawing/2014/main" id="{65DAC574-5A49-4844-A0FE-22AA398BE879}"/>
                    </a:ext>
                  </a:extLst>
                </p:cNvPr>
                <p:cNvSpPr/>
                <p:nvPr/>
              </p:nvSpPr>
              <p:spPr>
                <a:xfrm>
                  <a:off x="4601215" y="1415695"/>
                  <a:ext cx="1914278" cy="391664"/>
                </a:xfrm>
                <a:prstGeom prst="rect">
                  <a:avLst/>
                </a:prstGeom>
              </p:spPr>
              <p:txBody>
                <a:bodyPr wrap="none" lIns="90000" tIns="46800" rIns="90000" bIns="46800" anchor="b" anchorCtr="0">
                  <a:normAutofit/>
                </a:bodyPr>
                <a:lstStyle/>
                <a:p>
                  <a:r>
                    <a:rPr lang="zh-CN" altLang="en-US" sz="1600" b="1" dirty="0">
                      <a:effectLst/>
                      <a:cs typeface="+mn-ea"/>
                      <a:sym typeface="+mn-lt"/>
                    </a:rPr>
                    <a:t>Enter the title here</a:t>
                  </a:r>
                </a:p>
              </p:txBody>
            </p:sp>
            <p:sp>
              <p:nvSpPr>
                <p:cNvPr id="44" name="isḷîḍe">
                  <a:extLst>
                    <a:ext uri="{FF2B5EF4-FFF2-40B4-BE49-F238E27FC236}">
                      <a16:creationId xmlns:a16="http://schemas.microsoft.com/office/drawing/2014/main" id="{055D5336-8B05-4E13-AE0D-1A6447150F60}"/>
                    </a:ext>
                  </a:extLst>
                </p:cNvPr>
                <p:cNvSpPr/>
                <p:nvPr/>
              </p:nvSpPr>
              <p:spPr>
                <a:xfrm>
                  <a:off x="4601215" y="1807359"/>
                  <a:ext cx="1914278" cy="581274"/>
                </a:xfrm>
                <a:prstGeom prst="rect">
                  <a:avLst/>
                </a:prstGeom>
              </p:spPr>
              <p:txBody>
                <a:bodyPr wrap="square" lIns="90000" tIns="46800" rIns="90000" bIns="46800">
                  <a:normAutofit/>
                </a:bodyPr>
                <a:lstStyle/>
                <a:p>
                  <a:pPr>
                    <a:lnSpc>
                      <a:spcPct val="120000"/>
                    </a:lnSpc>
                  </a:pPr>
                  <a:r>
                    <a:rPr lang="en-US" altLang="zh-CN" sz="1100" dirty="0">
                      <a:cs typeface="+mn-ea"/>
                      <a:sym typeface="+mn-lt"/>
                    </a:rPr>
                    <a:t>... ...</a:t>
                  </a:r>
                </a:p>
              </p:txBody>
            </p:sp>
          </p:grpSp>
        </p:grpSp>
        <p:sp>
          <p:nvSpPr>
            <p:cNvPr id="22" name="íṩļíďê">
              <a:extLst>
                <a:ext uri="{FF2B5EF4-FFF2-40B4-BE49-F238E27FC236}">
                  <a16:creationId xmlns:a16="http://schemas.microsoft.com/office/drawing/2014/main" id="{9D5EAE5A-C8A9-4CB6-9479-DBC27B7B637A}"/>
                </a:ext>
              </a:extLst>
            </p:cNvPr>
            <p:cNvSpPr/>
            <p:nvPr/>
          </p:nvSpPr>
          <p:spPr>
            <a:xfrm>
              <a:off x="972740" y="4594130"/>
              <a:ext cx="7092000" cy="45719"/>
            </a:xfrm>
            <a:prstGeom prst="rect">
              <a:avLst/>
            </a:prstGeom>
            <a:solidFill>
              <a:schemeClr val="accent1">
                <a:lumMod val="100000"/>
              </a:schemeClr>
            </a:solidFill>
            <a:ln w="25400">
              <a:noFill/>
              <a:miter lim="400000"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3" name="îṥliḍe">
              <a:extLst>
                <a:ext uri="{FF2B5EF4-FFF2-40B4-BE49-F238E27FC236}">
                  <a16:creationId xmlns:a16="http://schemas.microsoft.com/office/drawing/2014/main" id="{B6C2DF40-23FB-4304-B252-DCA1E3530DF5}"/>
                </a:ext>
              </a:extLst>
            </p:cNvPr>
            <p:cNvSpPr/>
            <p:nvPr/>
          </p:nvSpPr>
          <p:spPr>
            <a:xfrm>
              <a:off x="3143441" y="4066009"/>
              <a:ext cx="3348000" cy="45719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25400">
              <a:noFill/>
              <a:miter lim="400000"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4" name="íṡ1ïde">
              <a:extLst>
                <a:ext uri="{FF2B5EF4-FFF2-40B4-BE49-F238E27FC236}">
                  <a16:creationId xmlns:a16="http://schemas.microsoft.com/office/drawing/2014/main" id="{D0135298-F120-4F27-87DB-204490DEEED2}"/>
                </a:ext>
              </a:extLst>
            </p:cNvPr>
            <p:cNvSpPr/>
            <p:nvPr/>
          </p:nvSpPr>
          <p:spPr>
            <a:xfrm>
              <a:off x="5317920" y="3537887"/>
              <a:ext cx="2736000" cy="45719"/>
            </a:xfrm>
            <a:prstGeom prst="rect">
              <a:avLst/>
            </a:prstGeom>
            <a:solidFill>
              <a:schemeClr val="accent1"/>
            </a:solidFill>
            <a:ln w="25400">
              <a:noFill/>
              <a:miter lim="400000"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5" name="iṣ1iḓé">
              <a:extLst>
                <a:ext uri="{FF2B5EF4-FFF2-40B4-BE49-F238E27FC236}">
                  <a16:creationId xmlns:a16="http://schemas.microsoft.com/office/drawing/2014/main" id="{3133F2B8-FA5C-49B8-A9CE-9BC8090C7B38}"/>
                </a:ext>
              </a:extLst>
            </p:cNvPr>
            <p:cNvSpPr/>
            <p:nvPr/>
          </p:nvSpPr>
          <p:spPr>
            <a:xfrm>
              <a:off x="7500750" y="3009765"/>
              <a:ext cx="3780000" cy="45719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25400">
              <a:noFill/>
              <a:miter lim="400000"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6" name="işḻîḍê">
              <a:extLst>
                <a:ext uri="{FF2B5EF4-FFF2-40B4-BE49-F238E27FC236}">
                  <a16:creationId xmlns:a16="http://schemas.microsoft.com/office/drawing/2014/main" id="{0E200E87-177B-4B33-8F16-8A8FD0151FFB}"/>
                </a:ext>
              </a:extLst>
            </p:cNvPr>
            <p:cNvSpPr/>
            <p:nvPr/>
          </p:nvSpPr>
          <p:spPr>
            <a:xfrm>
              <a:off x="9677003" y="2480329"/>
              <a:ext cx="1589494" cy="47034"/>
            </a:xfrm>
            <a:prstGeom prst="rect">
              <a:avLst/>
            </a:prstGeom>
            <a:solidFill>
              <a:schemeClr val="accent1"/>
            </a:solidFill>
            <a:ln w="25400">
              <a:noFill/>
              <a:miter lim="400000"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7" name="isḷîḓê">
              <a:extLst>
                <a:ext uri="{FF2B5EF4-FFF2-40B4-BE49-F238E27FC236}">
                  <a16:creationId xmlns:a16="http://schemas.microsoft.com/office/drawing/2014/main" id="{D1055AE0-508E-4063-A978-BB45A983C7FA}"/>
                </a:ext>
              </a:extLst>
            </p:cNvPr>
            <p:cNvSpPr/>
            <p:nvPr/>
          </p:nvSpPr>
          <p:spPr>
            <a:xfrm>
              <a:off x="11170443" y="5114326"/>
              <a:ext cx="194470" cy="194464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38100" cap="flat" cmpd="sng" algn="ctr">
              <a:solidFill>
                <a:schemeClr val="bg1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8" name="îşḻíḓè">
              <a:extLst>
                <a:ext uri="{FF2B5EF4-FFF2-40B4-BE49-F238E27FC236}">
                  <a16:creationId xmlns:a16="http://schemas.microsoft.com/office/drawing/2014/main" id="{11389A8D-F7D3-49DA-8335-5D6D3632459C}"/>
                </a:ext>
              </a:extLst>
            </p:cNvPr>
            <p:cNvSpPr txBox="1"/>
            <p:nvPr/>
          </p:nvSpPr>
          <p:spPr bwMode="auto">
            <a:xfrm>
              <a:off x="10815637" y="5308791"/>
              <a:ext cx="911225" cy="368110"/>
            </a:xfrm>
            <a:prstGeom prst="rect">
              <a:avLst/>
            </a:prstGeom>
            <a:noFill/>
          </p:spPr>
          <p:txBody>
            <a:bodyPr wrap="square" lIns="91440" tIns="45720" rIns="91440" bIns="45720" anchor="t" anchorCtr="0">
              <a:normAutofit/>
            </a:bodyPr>
            <a:lstStyle/>
            <a:p>
              <a:pPr algn="ctr"/>
              <a:r>
                <a:rPr lang="en-US" altLang="zh-CN" sz="1200">
                  <a:effectLst/>
                  <a:cs typeface="+mn-ea"/>
                  <a:sym typeface="+mn-lt"/>
                </a:rPr>
                <a:t>20</a:t>
              </a:r>
              <a:r>
                <a:rPr lang="en-US" altLang="zh-CN" sz="100">
                  <a:effectLst/>
                  <a:cs typeface="+mn-ea"/>
                  <a:sym typeface="+mn-lt"/>
                </a:rPr>
                <a:t> </a:t>
              </a:r>
              <a:r>
                <a:rPr lang="en-US" altLang="zh-CN" sz="1200">
                  <a:effectLst/>
                  <a:cs typeface="+mn-ea"/>
                  <a:sym typeface="+mn-lt"/>
                </a:rPr>
                <a:t>20</a:t>
              </a:r>
              <a:endParaRPr lang="zh-CN" altLang="en-US" sz="1200" dirty="0">
                <a:effectLst/>
                <a:cs typeface="+mn-ea"/>
                <a:sym typeface="+mn-lt"/>
              </a:endParaRPr>
            </a:p>
          </p:txBody>
        </p:sp>
        <p:cxnSp>
          <p:nvCxnSpPr>
            <p:cNvPr id="29" name="直接连接符 28">
              <a:extLst>
                <a:ext uri="{FF2B5EF4-FFF2-40B4-BE49-F238E27FC236}">
                  <a16:creationId xmlns:a16="http://schemas.microsoft.com/office/drawing/2014/main" id="{62EB28B7-641A-41EE-AD1B-1A811A36DC49}"/>
                </a:ext>
              </a:extLst>
            </p:cNvPr>
            <p:cNvCxnSpPr>
              <a:cxnSpLocks/>
              <a:endCxn id="27" idx="0"/>
            </p:cNvCxnSpPr>
            <p:nvPr/>
          </p:nvCxnSpPr>
          <p:spPr>
            <a:xfrm>
              <a:off x="11267678" y="2527362"/>
              <a:ext cx="0" cy="2586964"/>
            </a:xfrm>
            <a:prstGeom prst="line">
              <a:avLst/>
            </a:prstGeom>
            <a:ln w="3175" cap="rnd">
              <a:solidFill>
                <a:schemeClr val="bg1">
                  <a:lumMod val="75000"/>
                </a:schemeClr>
              </a:solidFill>
              <a:prstDash val="dash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接连接符 29">
              <a:extLst>
                <a:ext uri="{FF2B5EF4-FFF2-40B4-BE49-F238E27FC236}">
                  <a16:creationId xmlns:a16="http://schemas.microsoft.com/office/drawing/2014/main" id="{EC1FD06B-226C-4D62-A478-90EBBCC4D9BF}"/>
                </a:ext>
              </a:extLst>
            </p:cNvPr>
            <p:cNvCxnSpPr>
              <a:cxnSpLocks/>
            </p:cNvCxnSpPr>
            <p:nvPr/>
          </p:nvCxnSpPr>
          <p:spPr>
            <a:xfrm>
              <a:off x="9677003" y="2527362"/>
              <a:ext cx="0" cy="2586964"/>
            </a:xfrm>
            <a:prstGeom prst="line">
              <a:avLst/>
            </a:prstGeom>
            <a:ln w="3175" cap="rnd">
              <a:solidFill>
                <a:schemeClr val="bg1">
                  <a:lumMod val="75000"/>
                </a:schemeClr>
              </a:solidFill>
              <a:prstDash val="dash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接连接符 30">
              <a:extLst>
                <a:ext uri="{FF2B5EF4-FFF2-40B4-BE49-F238E27FC236}">
                  <a16:creationId xmlns:a16="http://schemas.microsoft.com/office/drawing/2014/main" id="{F3BB256A-9B2B-4904-92DD-53F2A5CAE806}"/>
                </a:ext>
              </a:extLst>
            </p:cNvPr>
            <p:cNvCxnSpPr>
              <a:cxnSpLocks/>
            </p:cNvCxnSpPr>
            <p:nvPr/>
          </p:nvCxnSpPr>
          <p:spPr>
            <a:xfrm>
              <a:off x="969566" y="4639849"/>
              <a:ext cx="0" cy="474477"/>
            </a:xfrm>
            <a:prstGeom prst="line">
              <a:avLst/>
            </a:prstGeom>
            <a:ln w="3175" cap="rnd">
              <a:solidFill>
                <a:schemeClr val="bg1">
                  <a:lumMod val="75000"/>
                </a:schemeClr>
              </a:solidFill>
              <a:prstDash val="dash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接连接符 31">
              <a:extLst>
                <a:ext uri="{FF2B5EF4-FFF2-40B4-BE49-F238E27FC236}">
                  <a16:creationId xmlns:a16="http://schemas.microsoft.com/office/drawing/2014/main" id="{8ED7958E-2AE6-4E61-8604-A5004593C5AA}"/>
                </a:ext>
              </a:extLst>
            </p:cNvPr>
            <p:cNvCxnSpPr>
              <a:cxnSpLocks/>
            </p:cNvCxnSpPr>
            <p:nvPr/>
          </p:nvCxnSpPr>
          <p:spPr>
            <a:xfrm>
              <a:off x="3147121" y="4111728"/>
              <a:ext cx="0" cy="1002598"/>
            </a:xfrm>
            <a:prstGeom prst="line">
              <a:avLst/>
            </a:prstGeom>
            <a:ln w="3175" cap="rnd">
              <a:solidFill>
                <a:schemeClr val="bg1">
                  <a:lumMod val="75000"/>
                </a:schemeClr>
              </a:solidFill>
              <a:prstDash val="dash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接连接符 32">
              <a:extLst>
                <a:ext uri="{FF2B5EF4-FFF2-40B4-BE49-F238E27FC236}">
                  <a16:creationId xmlns:a16="http://schemas.microsoft.com/office/drawing/2014/main" id="{D976C338-556D-4A8A-9B5F-9B99359BD17A}"/>
                </a:ext>
              </a:extLst>
            </p:cNvPr>
            <p:cNvCxnSpPr>
              <a:cxnSpLocks/>
            </p:cNvCxnSpPr>
            <p:nvPr/>
          </p:nvCxnSpPr>
          <p:spPr>
            <a:xfrm>
              <a:off x="5328448" y="3560746"/>
              <a:ext cx="0" cy="1553580"/>
            </a:xfrm>
            <a:prstGeom prst="line">
              <a:avLst/>
            </a:prstGeom>
            <a:ln w="3175" cap="rnd">
              <a:solidFill>
                <a:schemeClr val="bg1">
                  <a:lumMod val="75000"/>
                </a:schemeClr>
              </a:solidFill>
              <a:prstDash val="dash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接连接符 33">
              <a:extLst>
                <a:ext uri="{FF2B5EF4-FFF2-40B4-BE49-F238E27FC236}">
                  <a16:creationId xmlns:a16="http://schemas.microsoft.com/office/drawing/2014/main" id="{26DD8518-6451-4873-AE96-AD625F03EE84}"/>
                </a:ext>
              </a:extLst>
            </p:cNvPr>
            <p:cNvCxnSpPr>
              <a:cxnSpLocks/>
            </p:cNvCxnSpPr>
            <p:nvPr/>
          </p:nvCxnSpPr>
          <p:spPr>
            <a:xfrm>
              <a:off x="7500750" y="3055484"/>
              <a:ext cx="0" cy="2058842"/>
            </a:xfrm>
            <a:prstGeom prst="line">
              <a:avLst/>
            </a:prstGeom>
            <a:ln w="3175" cap="rnd">
              <a:solidFill>
                <a:schemeClr val="bg1">
                  <a:lumMod val="75000"/>
                </a:schemeClr>
              </a:solidFill>
              <a:prstDash val="dash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接连接符 34">
              <a:extLst>
                <a:ext uri="{FF2B5EF4-FFF2-40B4-BE49-F238E27FC236}">
                  <a16:creationId xmlns:a16="http://schemas.microsoft.com/office/drawing/2014/main" id="{B480A34D-FC9A-48CA-AC58-21254E47CCBB}"/>
                </a:ext>
              </a:extLst>
            </p:cNvPr>
            <p:cNvCxnSpPr>
              <a:cxnSpLocks/>
            </p:cNvCxnSpPr>
            <p:nvPr/>
          </p:nvCxnSpPr>
          <p:spPr>
            <a:xfrm>
              <a:off x="6490396" y="4111728"/>
              <a:ext cx="0" cy="1117497"/>
            </a:xfrm>
            <a:prstGeom prst="line">
              <a:avLst/>
            </a:prstGeom>
            <a:ln w="3175" cap="rnd">
              <a:solidFill>
                <a:schemeClr val="bg1">
                  <a:lumMod val="75000"/>
                </a:schemeClr>
              </a:solidFill>
              <a:prstDash val="dash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íṩļîḍé">
              <a:extLst>
                <a:ext uri="{FF2B5EF4-FFF2-40B4-BE49-F238E27FC236}">
                  <a16:creationId xmlns:a16="http://schemas.microsoft.com/office/drawing/2014/main" id="{74CB0EB6-2AAB-47BE-8CC1-D9DA54DCC2D3}"/>
                </a:ext>
              </a:extLst>
            </p:cNvPr>
            <p:cNvSpPr/>
            <p:nvPr/>
          </p:nvSpPr>
          <p:spPr>
            <a:xfrm>
              <a:off x="6428483" y="4114800"/>
              <a:ext cx="123825" cy="106746"/>
            </a:xfrm>
            <a:prstGeom prst="triangle">
              <a:avLst/>
            </a:prstGeom>
            <a:solidFill>
              <a:schemeClr val="tx1">
                <a:lumMod val="50000"/>
                <a:lumOff val="50000"/>
              </a:schemeClr>
            </a:solidFill>
            <a:ln w="12700" cap="rnd">
              <a:noFill/>
              <a:prstDash val="solid"/>
              <a:round/>
              <a:headEnd/>
              <a:tailE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algn="ctr" defTabSz="914354"/>
              <a:endParaRPr lang="zh-CN" altLang="en-US" sz="20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7" name="îś1îḍê">
              <a:extLst>
                <a:ext uri="{FF2B5EF4-FFF2-40B4-BE49-F238E27FC236}">
                  <a16:creationId xmlns:a16="http://schemas.microsoft.com/office/drawing/2014/main" id="{12686EF8-7972-4BD1-90B4-8069985DC9FC}"/>
                </a:ext>
              </a:extLst>
            </p:cNvPr>
            <p:cNvSpPr/>
            <p:nvPr/>
          </p:nvSpPr>
          <p:spPr>
            <a:xfrm>
              <a:off x="7990583" y="3581400"/>
              <a:ext cx="123825" cy="106746"/>
            </a:xfrm>
            <a:prstGeom prst="triangle">
              <a:avLst/>
            </a:prstGeom>
            <a:solidFill>
              <a:schemeClr val="tx1">
                <a:lumMod val="50000"/>
                <a:lumOff val="50000"/>
              </a:schemeClr>
            </a:solidFill>
            <a:ln w="12700" cap="rnd">
              <a:noFill/>
              <a:prstDash val="solid"/>
              <a:round/>
              <a:headEnd/>
              <a:tailE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algn="ctr" defTabSz="914354"/>
              <a:endParaRPr lang="zh-CN" altLang="en-US" sz="20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8" name="ïsḷïḋê">
              <a:extLst>
                <a:ext uri="{FF2B5EF4-FFF2-40B4-BE49-F238E27FC236}">
                  <a16:creationId xmlns:a16="http://schemas.microsoft.com/office/drawing/2014/main" id="{5B83394C-4B7C-47F2-AF24-EAF359EF0B97}"/>
                </a:ext>
              </a:extLst>
            </p:cNvPr>
            <p:cNvSpPr/>
            <p:nvPr/>
          </p:nvSpPr>
          <p:spPr>
            <a:xfrm>
              <a:off x="7990583" y="4648200"/>
              <a:ext cx="123825" cy="106746"/>
            </a:xfrm>
            <a:prstGeom prst="triangle">
              <a:avLst/>
            </a:prstGeom>
            <a:solidFill>
              <a:schemeClr val="tx1">
                <a:lumMod val="50000"/>
                <a:lumOff val="50000"/>
              </a:schemeClr>
            </a:solidFill>
            <a:ln w="12700" cap="rnd">
              <a:noFill/>
              <a:prstDash val="solid"/>
              <a:round/>
              <a:headEnd/>
              <a:tailE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algn="ctr" defTabSz="914354"/>
              <a:endParaRPr lang="zh-CN" altLang="en-US" sz="20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9" name="ïşlîdè">
              <a:extLst>
                <a:ext uri="{FF2B5EF4-FFF2-40B4-BE49-F238E27FC236}">
                  <a16:creationId xmlns:a16="http://schemas.microsoft.com/office/drawing/2014/main" id="{2A0E92CD-2A37-4AA6-A999-282FA675B9ED}"/>
                </a:ext>
              </a:extLst>
            </p:cNvPr>
            <p:cNvSpPr txBox="1"/>
            <p:nvPr/>
          </p:nvSpPr>
          <p:spPr bwMode="auto">
            <a:xfrm>
              <a:off x="6183749" y="5308791"/>
              <a:ext cx="613292" cy="368110"/>
            </a:xfrm>
            <a:prstGeom prst="rect">
              <a:avLst/>
            </a:prstGeom>
            <a:noFill/>
          </p:spPr>
          <p:txBody>
            <a:bodyPr wrap="square" lIns="91440" tIns="45720" rIns="91440" bIns="45720" anchor="t" anchorCtr="0">
              <a:normAutofit/>
            </a:bodyPr>
            <a:lstStyle/>
            <a:p>
              <a:pPr algn="ctr"/>
              <a:r>
                <a:rPr lang="en-US" altLang="zh-CN" sz="1200">
                  <a:solidFill>
                    <a:schemeClr val="bg1">
                      <a:lumMod val="65000"/>
                    </a:schemeClr>
                  </a:solidFill>
                  <a:effectLst/>
                  <a:cs typeface="+mn-ea"/>
                  <a:sym typeface="+mn-lt"/>
                </a:rPr>
                <a:t>0</a:t>
              </a:r>
              <a:r>
                <a:rPr lang="en-US" altLang="zh-CN" sz="100">
                  <a:solidFill>
                    <a:schemeClr val="bg1">
                      <a:lumMod val="65000"/>
                    </a:schemeClr>
                  </a:solidFill>
                  <a:effectLst/>
                  <a:cs typeface="+mn-ea"/>
                  <a:sym typeface="+mn-lt"/>
                </a:rPr>
                <a:t> </a:t>
              </a:r>
              <a:r>
                <a:rPr lang="en-US" altLang="zh-CN" sz="1200">
                  <a:solidFill>
                    <a:schemeClr val="bg1">
                      <a:lumMod val="65000"/>
                    </a:schemeClr>
                  </a:solidFill>
                  <a:effectLst/>
                  <a:cs typeface="+mn-ea"/>
                  <a:sym typeface="+mn-lt"/>
                </a:rPr>
                <a:t>8</a:t>
              </a:r>
              <a:endParaRPr lang="zh-CN" altLang="en-US" sz="1200" dirty="0">
                <a:solidFill>
                  <a:schemeClr val="bg1">
                    <a:lumMod val="65000"/>
                  </a:schemeClr>
                </a:solidFill>
                <a:effectLst/>
                <a:cs typeface="+mn-ea"/>
                <a:sym typeface="+mn-lt"/>
              </a:endParaRPr>
            </a:p>
          </p:txBody>
        </p:sp>
        <p:sp>
          <p:nvSpPr>
            <p:cNvPr id="40" name="íṧļíḋe">
              <a:extLst>
                <a:ext uri="{FF2B5EF4-FFF2-40B4-BE49-F238E27FC236}">
                  <a16:creationId xmlns:a16="http://schemas.microsoft.com/office/drawing/2014/main" id="{AF1CDE4A-7FAA-49D2-A93D-D2A5D594F149}"/>
                </a:ext>
              </a:extLst>
            </p:cNvPr>
            <p:cNvSpPr txBox="1"/>
            <p:nvPr/>
          </p:nvSpPr>
          <p:spPr bwMode="auto">
            <a:xfrm>
              <a:off x="7745849" y="5308791"/>
              <a:ext cx="613292" cy="368110"/>
            </a:xfrm>
            <a:prstGeom prst="rect">
              <a:avLst/>
            </a:prstGeom>
            <a:noFill/>
          </p:spPr>
          <p:txBody>
            <a:bodyPr wrap="square" lIns="91440" tIns="45720" rIns="91440" bIns="45720" anchor="t" anchorCtr="0">
              <a:normAutofit/>
            </a:bodyPr>
            <a:lstStyle/>
            <a:p>
              <a:pPr algn="ctr"/>
              <a:r>
                <a:rPr lang="en-US" altLang="zh-CN" sz="1200">
                  <a:solidFill>
                    <a:schemeClr val="bg1">
                      <a:lumMod val="65000"/>
                    </a:schemeClr>
                  </a:solidFill>
                  <a:effectLst/>
                  <a:cs typeface="+mn-ea"/>
                  <a:sym typeface="+mn-lt"/>
                </a:rPr>
                <a:t>0</a:t>
              </a:r>
              <a:r>
                <a:rPr lang="en-US" altLang="zh-CN" sz="100">
                  <a:solidFill>
                    <a:schemeClr val="bg1">
                      <a:lumMod val="65000"/>
                    </a:schemeClr>
                  </a:solidFill>
                  <a:effectLst/>
                  <a:cs typeface="+mn-ea"/>
                  <a:sym typeface="+mn-lt"/>
                </a:rPr>
                <a:t> </a:t>
              </a:r>
              <a:r>
                <a:rPr lang="en-US" altLang="zh-CN" sz="1200">
                  <a:solidFill>
                    <a:schemeClr val="bg1">
                      <a:lumMod val="65000"/>
                    </a:schemeClr>
                  </a:solidFill>
                  <a:effectLst/>
                  <a:cs typeface="+mn-ea"/>
                  <a:sym typeface="+mn-lt"/>
                </a:rPr>
                <a:t>2</a:t>
              </a:r>
              <a:endParaRPr lang="zh-CN" altLang="en-US" sz="1200" dirty="0">
                <a:solidFill>
                  <a:schemeClr val="bg1">
                    <a:lumMod val="65000"/>
                  </a:schemeClr>
                </a:solidFill>
                <a:effectLst/>
                <a:cs typeface="+mn-ea"/>
                <a:sym typeface="+mn-lt"/>
              </a:endParaRPr>
            </a:p>
          </p:txBody>
        </p:sp>
      </p:grpSp>
      <p:grpSp>
        <p:nvGrpSpPr>
          <p:cNvPr id="61" name="组合 60">
            <a:extLst>
              <a:ext uri="{FF2B5EF4-FFF2-40B4-BE49-F238E27FC236}">
                <a16:creationId xmlns:a16="http://schemas.microsoft.com/office/drawing/2014/main" id="{F8E89798-267C-403C-A3BA-3D4C90962E87}"/>
              </a:ext>
            </a:extLst>
          </p:cNvPr>
          <p:cNvGrpSpPr/>
          <p:nvPr/>
        </p:nvGrpSpPr>
        <p:grpSpPr>
          <a:xfrm>
            <a:off x="127178" y="289098"/>
            <a:ext cx="5104230" cy="618840"/>
            <a:chOff x="127178" y="289098"/>
            <a:chExt cx="5104230" cy="618840"/>
          </a:xfrm>
        </p:grpSpPr>
        <p:sp>
          <p:nvSpPr>
            <p:cNvPr id="62" name="矩形 61">
              <a:extLst>
                <a:ext uri="{FF2B5EF4-FFF2-40B4-BE49-F238E27FC236}">
                  <a16:creationId xmlns:a16="http://schemas.microsoft.com/office/drawing/2014/main" id="{45789B86-A187-469E-9337-C32B6F87AB98}"/>
                </a:ext>
              </a:extLst>
            </p:cNvPr>
            <p:cNvSpPr/>
            <p:nvPr/>
          </p:nvSpPr>
          <p:spPr>
            <a:xfrm>
              <a:off x="764071" y="361586"/>
              <a:ext cx="4467337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zh-CN" altLang="en-US" sz="2800" b="1" dirty="0">
                  <a:solidFill>
                    <a:schemeClr val="accent2"/>
                  </a:solidFill>
                  <a:cs typeface="+mn-ea"/>
                  <a:sym typeface="+mn-lt"/>
                </a:rPr>
                <a:t>Enter the title here</a:t>
              </a:r>
              <a:endParaRPr lang="en-US" altLang="zh-CN" sz="2800" b="1" dirty="0">
                <a:solidFill>
                  <a:schemeClr val="accent2"/>
                </a:solidFill>
                <a:cs typeface="+mn-ea"/>
                <a:sym typeface="+mn-lt"/>
              </a:endParaRPr>
            </a:p>
          </p:txBody>
        </p:sp>
        <p:grpSp>
          <p:nvGrpSpPr>
            <p:cNvPr id="63" name="组合 62">
              <a:extLst>
                <a:ext uri="{FF2B5EF4-FFF2-40B4-BE49-F238E27FC236}">
                  <a16:creationId xmlns:a16="http://schemas.microsoft.com/office/drawing/2014/main" id="{B691E5AE-74B3-4889-8425-3E677D7EB608}"/>
                </a:ext>
              </a:extLst>
            </p:cNvPr>
            <p:cNvGrpSpPr/>
            <p:nvPr/>
          </p:nvGrpSpPr>
          <p:grpSpPr>
            <a:xfrm>
              <a:off x="127178" y="289098"/>
              <a:ext cx="636894" cy="618840"/>
              <a:chOff x="10993131" y="1925288"/>
              <a:chExt cx="807052" cy="784175"/>
            </a:xfrm>
          </p:grpSpPr>
          <p:sp>
            <p:nvSpPr>
              <p:cNvPr id="64" name="Freeform 321">
                <a:extLst>
                  <a:ext uri="{FF2B5EF4-FFF2-40B4-BE49-F238E27FC236}">
                    <a16:creationId xmlns:a16="http://schemas.microsoft.com/office/drawing/2014/main" id="{B00B9647-8786-4039-8B36-C873184843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293075" y="2290050"/>
                <a:ext cx="427038" cy="419412"/>
              </a:xfrm>
              <a:custGeom>
                <a:avLst/>
                <a:gdLst>
                  <a:gd name="T0" fmla="*/ 336 w 336"/>
                  <a:gd name="T1" fmla="*/ 0 h 330"/>
                  <a:gd name="T2" fmla="*/ 336 w 336"/>
                  <a:gd name="T3" fmla="*/ 212 h 330"/>
                  <a:gd name="T4" fmla="*/ 218 w 336"/>
                  <a:gd name="T5" fmla="*/ 330 h 330"/>
                  <a:gd name="T6" fmla="*/ 0 w 336"/>
                  <a:gd name="T7" fmla="*/ 330 h 330"/>
                  <a:gd name="T8" fmla="*/ 0 w 336"/>
                  <a:gd name="T9" fmla="*/ 0 h 330"/>
                  <a:gd name="T10" fmla="*/ 336 w 336"/>
                  <a:gd name="T11" fmla="*/ 0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36" h="330">
                    <a:moveTo>
                      <a:pt x="336" y="0"/>
                    </a:moveTo>
                    <a:lnTo>
                      <a:pt x="336" y="212"/>
                    </a:lnTo>
                    <a:lnTo>
                      <a:pt x="218" y="330"/>
                    </a:lnTo>
                    <a:lnTo>
                      <a:pt x="0" y="330"/>
                    </a:lnTo>
                    <a:lnTo>
                      <a:pt x="0" y="0"/>
                    </a:lnTo>
                    <a:lnTo>
                      <a:pt x="336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5" name="Freeform 322">
                <a:extLst>
                  <a:ext uri="{FF2B5EF4-FFF2-40B4-BE49-F238E27FC236}">
                    <a16:creationId xmlns:a16="http://schemas.microsoft.com/office/drawing/2014/main" id="{EBEBE191-49A9-4302-A7B9-084C7BC877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568870" y="2559491"/>
                <a:ext cx="149972" cy="149972"/>
              </a:xfrm>
              <a:custGeom>
                <a:avLst/>
                <a:gdLst>
                  <a:gd name="T0" fmla="*/ 0 w 118"/>
                  <a:gd name="T1" fmla="*/ 118 h 118"/>
                  <a:gd name="T2" fmla="*/ 0 w 118"/>
                  <a:gd name="T3" fmla="*/ 0 h 118"/>
                  <a:gd name="T4" fmla="*/ 118 w 118"/>
                  <a:gd name="T5" fmla="*/ 0 h 118"/>
                  <a:gd name="T6" fmla="*/ 0 w 118"/>
                  <a:gd name="T7" fmla="*/ 118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8" h="118">
                    <a:moveTo>
                      <a:pt x="0" y="118"/>
                    </a:moveTo>
                    <a:lnTo>
                      <a:pt x="0" y="0"/>
                    </a:lnTo>
                    <a:lnTo>
                      <a:pt x="118" y="0"/>
                    </a:lnTo>
                    <a:lnTo>
                      <a:pt x="0" y="118"/>
                    </a:lnTo>
                    <a:close/>
                  </a:path>
                </a:pathLst>
              </a:custGeom>
              <a:solidFill>
                <a:schemeClr val="tx2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6" name="Freeform 323">
                <a:extLst>
                  <a:ext uri="{FF2B5EF4-FFF2-40B4-BE49-F238E27FC236}">
                    <a16:creationId xmlns:a16="http://schemas.microsoft.com/office/drawing/2014/main" id="{EE12034E-7E1E-4BF0-94E8-F4F8772FCB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993131" y="2118472"/>
                <a:ext cx="425767" cy="419412"/>
              </a:xfrm>
              <a:custGeom>
                <a:avLst/>
                <a:gdLst>
                  <a:gd name="T0" fmla="*/ 335 w 335"/>
                  <a:gd name="T1" fmla="*/ 0 h 330"/>
                  <a:gd name="T2" fmla="*/ 335 w 335"/>
                  <a:gd name="T3" fmla="*/ 212 h 330"/>
                  <a:gd name="T4" fmla="*/ 218 w 335"/>
                  <a:gd name="T5" fmla="*/ 330 h 330"/>
                  <a:gd name="T6" fmla="*/ 0 w 335"/>
                  <a:gd name="T7" fmla="*/ 330 h 330"/>
                  <a:gd name="T8" fmla="*/ 0 w 335"/>
                  <a:gd name="T9" fmla="*/ 0 h 330"/>
                  <a:gd name="T10" fmla="*/ 335 w 335"/>
                  <a:gd name="T11" fmla="*/ 0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35" h="330">
                    <a:moveTo>
                      <a:pt x="335" y="0"/>
                    </a:moveTo>
                    <a:lnTo>
                      <a:pt x="335" y="212"/>
                    </a:lnTo>
                    <a:lnTo>
                      <a:pt x="218" y="330"/>
                    </a:lnTo>
                    <a:lnTo>
                      <a:pt x="0" y="330"/>
                    </a:lnTo>
                    <a:lnTo>
                      <a:pt x="0" y="0"/>
                    </a:lnTo>
                    <a:lnTo>
                      <a:pt x="335" y="0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7" name="Freeform 324">
                <a:extLst>
                  <a:ext uri="{FF2B5EF4-FFF2-40B4-BE49-F238E27FC236}">
                    <a16:creationId xmlns:a16="http://schemas.microsoft.com/office/drawing/2014/main" id="{FD42F297-4C45-4A59-BA9A-5D24088A03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268927" y="2387913"/>
                <a:ext cx="149972" cy="149972"/>
              </a:xfrm>
              <a:custGeom>
                <a:avLst/>
                <a:gdLst>
                  <a:gd name="T0" fmla="*/ 0 w 118"/>
                  <a:gd name="T1" fmla="*/ 118 h 118"/>
                  <a:gd name="T2" fmla="*/ 0 w 118"/>
                  <a:gd name="T3" fmla="*/ 0 h 118"/>
                  <a:gd name="T4" fmla="*/ 118 w 118"/>
                  <a:gd name="T5" fmla="*/ 0 h 118"/>
                  <a:gd name="T6" fmla="*/ 0 w 118"/>
                  <a:gd name="T7" fmla="*/ 118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8" h="118">
                    <a:moveTo>
                      <a:pt x="0" y="118"/>
                    </a:moveTo>
                    <a:lnTo>
                      <a:pt x="0" y="0"/>
                    </a:lnTo>
                    <a:lnTo>
                      <a:pt x="118" y="0"/>
                    </a:lnTo>
                    <a:lnTo>
                      <a:pt x="0" y="118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8" name="Freeform 325">
                <a:extLst>
                  <a:ext uri="{FF2B5EF4-FFF2-40B4-BE49-F238E27FC236}">
                    <a16:creationId xmlns:a16="http://schemas.microsoft.com/office/drawing/2014/main" id="{BC717695-8B76-4445-AD76-518D81A60A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375686" y="1925288"/>
                <a:ext cx="424496" cy="418141"/>
              </a:xfrm>
              <a:custGeom>
                <a:avLst/>
                <a:gdLst>
                  <a:gd name="T0" fmla="*/ 334 w 334"/>
                  <a:gd name="T1" fmla="*/ 0 h 329"/>
                  <a:gd name="T2" fmla="*/ 334 w 334"/>
                  <a:gd name="T3" fmla="*/ 211 h 329"/>
                  <a:gd name="T4" fmla="*/ 216 w 334"/>
                  <a:gd name="T5" fmla="*/ 329 h 329"/>
                  <a:gd name="T6" fmla="*/ 0 w 334"/>
                  <a:gd name="T7" fmla="*/ 329 h 329"/>
                  <a:gd name="T8" fmla="*/ 0 w 334"/>
                  <a:gd name="T9" fmla="*/ 0 h 329"/>
                  <a:gd name="T10" fmla="*/ 334 w 334"/>
                  <a:gd name="T11" fmla="*/ 0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34" h="329">
                    <a:moveTo>
                      <a:pt x="334" y="0"/>
                    </a:moveTo>
                    <a:lnTo>
                      <a:pt x="334" y="211"/>
                    </a:lnTo>
                    <a:lnTo>
                      <a:pt x="216" y="329"/>
                    </a:lnTo>
                    <a:lnTo>
                      <a:pt x="0" y="329"/>
                    </a:lnTo>
                    <a:lnTo>
                      <a:pt x="0" y="0"/>
                    </a:lnTo>
                    <a:lnTo>
                      <a:pt x="334" y="0"/>
                    </a:ln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9" name="Freeform 326">
                <a:extLst>
                  <a:ext uri="{FF2B5EF4-FFF2-40B4-BE49-F238E27FC236}">
                    <a16:creationId xmlns:a16="http://schemas.microsoft.com/office/drawing/2014/main" id="{C8F935D1-9813-44F2-B2C4-82C4E7E08B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650211" y="2193458"/>
                <a:ext cx="149972" cy="149972"/>
              </a:xfrm>
              <a:custGeom>
                <a:avLst/>
                <a:gdLst>
                  <a:gd name="T0" fmla="*/ 0 w 118"/>
                  <a:gd name="T1" fmla="*/ 118 h 118"/>
                  <a:gd name="T2" fmla="*/ 0 w 118"/>
                  <a:gd name="T3" fmla="*/ 0 h 118"/>
                  <a:gd name="T4" fmla="*/ 118 w 118"/>
                  <a:gd name="T5" fmla="*/ 0 h 118"/>
                  <a:gd name="T6" fmla="*/ 0 w 118"/>
                  <a:gd name="T7" fmla="*/ 118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8" h="118">
                    <a:moveTo>
                      <a:pt x="0" y="118"/>
                    </a:moveTo>
                    <a:lnTo>
                      <a:pt x="0" y="0"/>
                    </a:lnTo>
                    <a:lnTo>
                      <a:pt x="118" y="0"/>
                    </a:lnTo>
                    <a:lnTo>
                      <a:pt x="0" y="118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009241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:a14="http://schemas.microsoft.com/office/drawing/2010/main" xmlns:a16="http://schemas.microsoft.com/office/drawing/2014/main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ïśḻîḓe">
            <a:extLst>
              <a:ext uri="{FF2B5EF4-FFF2-40B4-BE49-F238E27FC236}">
                <a16:creationId xmlns:a16="http://schemas.microsoft.com/office/drawing/2014/main" id="{1F26CD25-3ED6-4DC2-BB7D-7361B8CABFB7}"/>
              </a:ext>
            </a:extLst>
          </p:cNvPr>
          <p:cNvSpPr/>
          <p:nvPr/>
        </p:nvSpPr>
        <p:spPr>
          <a:xfrm>
            <a:off x="5156049" y="1343025"/>
            <a:ext cx="6366025" cy="4371974"/>
          </a:xfrm>
          <a:prstGeom prst="roundRect">
            <a:avLst>
              <a:gd name="adj" fmla="val 2942"/>
            </a:avLst>
          </a:prstGeom>
          <a:noFill/>
          <a:ln w="19050">
            <a:solidFill>
              <a:schemeClr val="bg1">
                <a:lumMod val="6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ïṥḷïďé">
            <a:extLst>
              <a:ext uri="{FF2B5EF4-FFF2-40B4-BE49-F238E27FC236}">
                <a16:creationId xmlns:a16="http://schemas.microsoft.com/office/drawing/2014/main" id="{4B7FF5F6-8C24-4012-9C4B-4841F8BFAEF2}"/>
              </a:ext>
            </a:extLst>
          </p:cNvPr>
          <p:cNvSpPr/>
          <p:nvPr/>
        </p:nvSpPr>
        <p:spPr bwMode="auto">
          <a:xfrm>
            <a:off x="5438622" y="1504949"/>
            <a:ext cx="5800878" cy="1476375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 w="38100" algn="ctr">
            <a:noFill/>
            <a:prstDash val="sysDot"/>
            <a:round/>
            <a:headEnd/>
            <a:tailEnd/>
          </a:ln>
        </p:spPr>
        <p:txBody>
          <a:bodyPr wrap="none" anchor="ctr" anchorCtr="1"/>
          <a:lstStyle/>
          <a:p>
            <a:pPr>
              <a:defRPr/>
            </a:pPr>
            <a:endParaRPr lang="zh-CN" altLang="en-US" sz="32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6" name="işľiďe">
            <a:extLst>
              <a:ext uri="{FF2B5EF4-FFF2-40B4-BE49-F238E27FC236}">
                <a16:creationId xmlns:a16="http://schemas.microsoft.com/office/drawing/2014/main" id="{02D3825C-A2A7-4AA3-A2C8-97F52A12EF61}"/>
              </a:ext>
            </a:extLst>
          </p:cNvPr>
          <p:cNvGrpSpPr/>
          <p:nvPr/>
        </p:nvGrpSpPr>
        <p:grpSpPr>
          <a:xfrm>
            <a:off x="5792033" y="2031365"/>
            <a:ext cx="5094056" cy="817892"/>
            <a:chOff x="5158243" y="1784344"/>
            <a:chExt cx="5094056" cy="817892"/>
          </a:xfrm>
        </p:grpSpPr>
        <p:sp>
          <p:nvSpPr>
            <p:cNvPr id="7" name="íṣ1íďè">
              <a:extLst>
                <a:ext uri="{FF2B5EF4-FFF2-40B4-BE49-F238E27FC236}">
                  <a16:creationId xmlns:a16="http://schemas.microsoft.com/office/drawing/2014/main" id="{DB8DC6AE-938F-4102-B885-74588C6270B1}"/>
                </a:ext>
              </a:extLst>
            </p:cNvPr>
            <p:cNvSpPr/>
            <p:nvPr/>
          </p:nvSpPr>
          <p:spPr bwMode="auto">
            <a:xfrm>
              <a:off x="5158243" y="1784344"/>
              <a:ext cx="5094056" cy="817892"/>
            </a:xfrm>
            <a:prstGeom prst="roundRect">
              <a:avLst>
                <a:gd name="adj" fmla="val 5377"/>
              </a:avLst>
            </a:prstGeom>
            <a:solidFill>
              <a:schemeClr val="bg1"/>
            </a:solidFill>
            <a:ln w="38100" algn="ctr">
              <a:noFill/>
              <a:prstDash val="sysDot"/>
              <a:round/>
              <a:headEnd/>
              <a:tailEnd/>
            </a:ln>
          </p:spPr>
          <p:txBody>
            <a:bodyPr wrap="none" anchor="ctr" anchorCtr="1"/>
            <a:lstStyle/>
            <a:p>
              <a:pPr>
                <a:defRPr/>
              </a:pPr>
              <a:endParaRPr lang="zh-CN" altLang="en-US" sz="32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grpSp>
          <p:nvGrpSpPr>
            <p:cNvPr id="8" name="iṥlíḓê">
              <a:extLst>
                <a:ext uri="{FF2B5EF4-FFF2-40B4-BE49-F238E27FC236}">
                  <a16:creationId xmlns:a16="http://schemas.microsoft.com/office/drawing/2014/main" id="{28B47A31-852C-4641-9275-5CDDCE2E0457}"/>
                </a:ext>
              </a:extLst>
            </p:cNvPr>
            <p:cNvGrpSpPr/>
            <p:nvPr/>
          </p:nvGrpSpPr>
          <p:grpSpPr>
            <a:xfrm>
              <a:off x="5471856" y="1876132"/>
              <a:ext cx="4466831" cy="654307"/>
              <a:chOff x="5447914" y="1876132"/>
              <a:chExt cx="4466831" cy="654307"/>
            </a:xfrm>
          </p:grpSpPr>
          <p:grpSp>
            <p:nvGrpSpPr>
              <p:cNvPr id="9" name="íṣḻîḓè">
                <a:extLst>
                  <a:ext uri="{FF2B5EF4-FFF2-40B4-BE49-F238E27FC236}">
                    <a16:creationId xmlns:a16="http://schemas.microsoft.com/office/drawing/2014/main" id="{4338BBC3-A715-45F7-97B5-FE04E1D03F07}"/>
                  </a:ext>
                </a:extLst>
              </p:cNvPr>
              <p:cNvGrpSpPr/>
              <p:nvPr/>
            </p:nvGrpSpPr>
            <p:grpSpPr>
              <a:xfrm>
                <a:off x="5447914" y="1909363"/>
                <a:ext cx="1126818" cy="587845"/>
                <a:chOff x="2882968" y="1936280"/>
                <a:chExt cx="1126818" cy="587845"/>
              </a:xfrm>
            </p:grpSpPr>
            <p:sp>
              <p:nvSpPr>
                <p:cNvPr id="18" name="ïşḷiḋè">
                  <a:extLst>
                    <a:ext uri="{FF2B5EF4-FFF2-40B4-BE49-F238E27FC236}">
                      <a16:creationId xmlns:a16="http://schemas.microsoft.com/office/drawing/2014/main" id="{41625070-9EE0-4B8C-8726-0222AF1AF73C}"/>
                    </a:ext>
                  </a:extLst>
                </p:cNvPr>
                <p:cNvSpPr/>
                <p:nvPr/>
              </p:nvSpPr>
              <p:spPr bwMode="auto">
                <a:xfrm>
                  <a:off x="3335563" y="1936280"/>
                  <a:ext cx="221627" cy="221708"/>
                </a:xfrm>
                <a:custGeom>
                  <a:avLst/>
                  <a:gdLst>
                    <a:gd name="connsiteX0" fmla="*/ 373273 h 605239"/>
                    <a:gd name="connsiteY0" fmla="*/ 373273 h 605239"/>
                    <a:gd name="connsiteX1" fmla="*/ 373273 h 605239"/>
                    <a:gd name="connsiteY1" fmla="*/ 373273 h 605239"/>
                    <a:gd name="connsiteX2" fmla="*/ 373273 h 605239"/>
                    <a:gd name="connsiteY2" fmla="*/ 373273 h 605239"/>
                    <a:gd name="connsiteX3" fmla="*/ 373273 h 605239"/>
                    <a:gd name="connsiteY3" fmla="*/ 373273 h 605239"/>
                    <a:gd name="connsiteX4" fmla="*/ 373273 h 605239"/>
                    <a:gd name="connsiteY4" fmla="*/ 373273 h 605239"/>
                    <a:gd name="connsiteX5" fmla="*/ 373273 h 605239"/>
                    <a:gd name="connsiteY5" fmla="*/ 373273 h 605239"/>
                    <a:gd name="connsiteX6" fmla="*/ 373273 h 605239"/>
                    <a:gd name="connsiteY6" fmla="*/ 373273 h 605239"/>
                    <a:gd name="connsiteX7" fmla="*/ 373273 h 605239"/>
                    <a:gd name="connsiteY7" fmla="*/ 373273 h 605239"/>
                    <a:gd name="connsiteX8" fmla="*/ 373273 h 605239"/>
                    <a:gd name="connsiteY8" fmla="*/ 373273 h 605239"/>
                    <a:gd name="connsiteX9" fmla="*/ 373273 h 605239"/>
                    <a:gd name="connsiteY9" fmla="*/ 373273 h 605239"/>
                    <a:gd name="connsiteX10" fmla="*/ 373273 h 605239"/>
                    <a:gd name="connsiteY10" fmla="*/ 373273 h 605239"/>
                    <a:gd name="connsiteX11" fmla="*/ 373273 h 605239"/>
                    <a:gd name="connsiteY11" fmla="*/ 373273 h 605239"/>
                    <a:gd name="connsiteX12" fmla="*/ 373273 h 605239"/>
                    <a:gd name="connsiteY12" fmla="*/ 373273 h 605239"/>
                    <a:gd name="connsiteX13" fmla="*/ 373273 h 605239"/>
                    <a:gd name="connsiteY13" fmla="*/ 373273 h 605239"/>
                    <a:gd name="connsiteX14" fmla="*/ 373273 h 605239"/>
                    <a:gd name="connsiteY14" fmla="*/ 373273 h 605239"/>
                    <a:gd name="connsiteX15" fmla="*/ 373273 h 605239"/>
                    <a:gd name="connsiteY15" fmla="*/ 373273 h 605239"/>
                    <a:gd name="connsiteX16" fmla="*/ 373273 h 605239"/>
                    <a:gd name="connsiteY16" fmla="*/ 373273 h 605239"/>
                    <a:gd name="connsiteX17" fmla="*/ 373273 h 605239"/>
                    <a:gd name="connsiteY17" fmla="*/ 373273 h 605239"/>
                    <a:gd name="connsiteX18" fmla="*/ 373273 h 605239"/>
                    <a:gd name="connsiteY18" fmla="*/ 373273 h 605239"/>
                    <a:gd name="connsiteX19" fmla="*/ 373273 h 605239"/>
                    <a:gd name="connsiteY19" fmla="*/ 373273 h 605239"/>
                    <a:gd name="connsiteX20" fmla="*/ 373273 h 605239"/>
                    <a:gd name="connsiteY20" fmla="*/ 373273 h 605239"/>
                    <a:gd name="connsiteX21" fmla="*/ 373273 h 605239"/>
                    <a:gd name="connsiteY21" fmla="*/ 373273 h 605239"/>
                    <a:gd name="connsiteX22" fmla="*/ 373273 h 605239"/>
                    <a:gd name="connsiteY22" fmla="*/ 373273 h 605239"/>
                    <a:gd name="connsiteX23" fmla="*/ 373273 h 605239"/>
                    <a:gd name="connsiteY23" fmla="*/ 373273 h 605239"/>
                    <a:gd name="connsiteX24" fmla="*/ 373273 h 605239"/>
                    <a:gd name="connsiteY24" fmla="*/ 373273 h 605239"/>
                    <a:gd name="connsiteX25" fmla="*/ 373273 h 605239"/>
                    <a:gd name="connsiteY25" fmla="*/ 373273 h 605239"/>
                    <a:gd name="connsiteX26" fmla="*/ 373273 h 605239"/>
                    <a:gd name="connsiteY26" fmla="*/ 373273 h 605239"/>
                    <a:gd name="connsiteX27" fmla="*/ 373273 h 605239"/>
                    <a:gd name="connsiteY27" fmla="*/ 373273 h 605239"/>
                    <a:gd name="connsiteX28" fmla="*/ 373273 h 605239"/>
                    <a:gd name="connsiteY28" fmla="*/ 373273 h 605239"/>
                    <a:gd name="connsiteX29" fmla="*/ 373273 h 605239"/>
                    <a:gd name="connsiteY29" fmla="*/ 373273 h 605239"/>
                    <a:gd name="connsiteX30" fmla="*/ 373273 h 605239"/>
                    <a:gd name="connsiteY30" fmla="*/ 373273 h 605239"/>
                    <a:gd name="connsiteX31" fmla="*/ 373273 h 605239"/>
                    <a:gd name="connsiteY31" fmla="*/ 373273 h 605239"/>
                    <a:gd name="connsiteX32" fmla="*/ 373273 h 605239"/>
                    <a:gd name="connsiteY32" fmla="*/ 373273 h 605239"/>
                    <a:gd name="connsiteX33" fmla="*/ 373273 h 605239"/>
                    <a:gd name="connsiteY33" fmla="*/ 373273 h 605239"/>
                    <a:gd name="connsiteX34" fmla="*/ 373273 h 605239"/>
                    <a:gd name="connsiteY34" fmla="*/ 373273 h 605239"/>
                    <a:gd name="connsiteX35" fmla="*/ 373273 h 605239"/>
                    <a:gd name="connsiteY35" fmla="*/ 373273 h 605239"/>
                    <a:gd name="connsiteX36" fmla="*/ 373273 h 605239"/>
                    <a:gd name="connsiteY36" fmla="*/ 373273 h 605239"/>
                    <a:gd name="connsiteX37" fmla="*/ 373273 h 605239"/>
                    <a:gd name="connsiteY37" fmla="*/ 373273 h 605239"/>
                    <a:gd name="connsiteX38" fmla="*/ 373273 h 605239"/>
                    <a:gd name="connsiteY38" fmla="*/ 373273 h 605239"/>
                    <a:gd name="connsiteX39" fmla="*/ 373273 h 605239"/>
                    <a:gd name="connsiteY39" fmla="*/ 373273 h 605239"/>
                    <a:gd name="connsiteX40" fmla="*/ 373273 h 605239"/>
                    <a:gd name="connsiteY40" fmla="*/ 373273 h 605239"/>
                    <a:gd name="connsiteX41" fmla="*/ 373273 h 605239"/>
                    <a:gd name="connsiteY41" fmla="*/ 373273 h 605239"/>
                    <a:gd name="connsiteX42" fmla="*/ 373273 h 605239"/>
                    <a:gd name="connsiteY42" fmla="*/ 373273 h 605239"/>
                    <a:gd name="connsiteX43" fmla="*/ 373273 h 605239"/>
                    <a:gd name="connsiteY43" fmla="*/ 373273 h 605239"/>
                    <a:gd name="connsiteX44" fmla="*/ 373273 h 605239"/>
                    <a:gd name="connsiteY44" fmla="*/ 373273 h 605239"/>
                    <a:gd name="connsiteX45" fmla="*/ 373273 h 605239"/>
                    <a:gd name="connsiteY45" fmla="*/ 373273 h 605239"/>
                    <a:gd name="connsiteX46" fmla="*/ 373273 h 605239"/>
                    <a:gd name="connsiteY46" fmla="*/ 373273 h 605239"/>
                    <a:gd name="connsiteX47" fmla="*/ 373273 h 605239"/>
                    <a:gd name="connsiteY47" fmla="*/ 373273 h 605239"/>
                    <a:gd name="connsiteX48" fmla="*/ 373273 h 605239"/>
                    <a:gd name="connsiteY48" fmla="*/ 373273 h 605239"/>
                    <a:gd name="connsiteX49" fmla="*/ 373273 h 605239"/>
                    <a:gd name="connsiteY49" fmla="*/ 373273 h 605239"/>
                    <a:gd name="connsiteX50" fmla="*/ 373273 h 605239"/>
                    <a:gd name="connsiteY50" fmla="*/ 373273 h 605239"/>
                    <a:gd name="connsiteX51" fmla="*/ 373273 h 605239"/>
                    <a:gd name="connsiteY51" fmla="*/ 373273 h 605239"/>
                    <a:gd name="connsiteX52" fmla="*/ 373273 h 605239"/>
                    <a:gd name="connsiteY52" fmla="*/ 373273 h 605239"/>
                    <a:gd name="connsiteX53" fmla="*/ 373273 h 605239"/>
                    <a:gd name="connsiteY53" fmla="*/ 373273 h 605239"/>
                    <a:gd name="connsiteX54" fmla="*/ 373273 h 605239"/>
                    <a:gd name="connsiteY54" fmla="*/ 373273 h 605239"/>
                    <a:gd name="connsiteX55" fmla="*/ 373273 h 605239"/>
                    <a:gd name="connsiteY55" fmla="*/ 373273 h 605239"/>
                    <a:gd name="connsiteX56" fmla="*/ 373273 h 605239"/>
                    <a:gd name="connsiteY56" fmla="*/ 373273 h 605239"/>
                    <a:gd name="connsiteX57" fmla="*/ 373273 h 605239"/>
                    <a:gd name="connsiteY57" fmla="*/ 373273 h 605239"/>
                    <a:gd name="connsiteX58" fmla="*/ 373273 h 605239"/>
                    <a:gd name="connsiteY58" fmla="*/ 373273 h 605239"/>
                    <a:gd name="connsiteX59" fmla="*/ 373273 h 605239"/>
                    <a:gd name="connsiteY59" fmla="*/ 373273 h 605239"/>
                    <a:gd name="connsiteX60" fmla="*/ 373273 h 605239"/>
                    <a:gd name="connsiteY60" fmla="*/ 373273 h 605239"/>
                    <a:gd name="connsiteX61" fmla="*/ 373273 h 605239"/>
                    <a:gd name="connsiteY61" fmla="*/ 373273 h 605239"/>
                    <a:gd name="connsiteX62" fmla="*/ 373273 h 605239"/>
                    <a:gd name="connsiteY62" fmla="*/ 373273 h 605239"/>
                    <a:gd name="connsiteX63" fmla="*/ 373273 h 605239"/>
                    <a:gd name="connsiteY63" fmla="*/ 373273 h 605239"/>
                    <a:gd name="connsiteX64" fmla="*/ 373273 h 605239"/>
                    <a:gd name="connsiteY64" fmla="*/ 373273 h 605239"/>
                    <a:gd name="connsiteX65" fmla="*/ 373273 h 605239"/>
                    <a:gd name="connsiteY65" fmla="*/ 373273 h 605239"/>
                    <a:gd name="connsiteX66" fmla="*/ 373273 h 605239"/>
                    <a:gd name="connsiteY66" fmla="*/ 373273 h 605239"/>
                    <a:gd name="connsiteX67" fmla="*/ 373273 h 605239"/>
                    <a:gd name="connsiteY67" fmla="*/ 373273 h 605239"/>
                    <a:gd name="connsiteX68" fmla="*/ 373273 h 605239"/>
                    <a:gd name="connsiteY68" fmla="*/ 373273 h 605239"/>
                    <a:gd name="connsiteX69" fmla="*/ 373273 h 605239"/>
                    <a:gd name="connsiteY69" fmla="*/ 373273 h 605239"/>
                    <a:gd name="connsiteX70" fmla="*/ 373273 h 605239"/>
                    <a:gd name="connsiteY70" fmla="*/ 373273 h 605239"/>
                    <a:gd name="connsiteX71" fmla="*/ 373273 h 605239"/>
                    <a:gd name="connsiteY71" fmla="*/ 373273 h 605239"/>
                    <a:gd name="connsiteX72" fmla="*/ 373273 h 605239"/>
                    <a:gd name="connsiteY72" fmla="*/ 373273 h 605239"/>
                    <a:gd name="connsiteX73" fmla="*/ 373273 h 605239"/>
                    <a:gd name="connsiteY73" fmla="*/ 373273 h 605239"/>
                    <a:gd name="connsiteX74" fmla="*/ 373273 h 605239"/>
                    <a:gd name="connsiteY74" fmla="*/ 373273 h 605239"/>
                    <a:gd name="connsiteX75" fmla="*/ 373273 h 605239"/>
                    <a:gd name="connsiteY75" fmla="*/ 373273 h 605239"/>
                    <a:gd name="connsiteX76" fmla="*/ 373273 h 605239"/>
                    <a:gd name="connsiteY76" fmla="*/ 373273 h 6052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</a:cxnLst>
                  <a:rect l="l" t="t" r="r" b="b"/>
                  <a:pathLst>
                    <a:path w="605765" h="605987">
                      <a:moveTo>
                        <a:pt x="25902" y="478577"/>
                      </a:moveTo>
                      <a:cubicBezTo>
                        <a:pt x="32673" y="476076"/>
                        <a:pt x="39351" y="479410"/>
                        <a:pt x="41763" y="486264"/>
                      </a:cubicBezTo>
                      <a:cubicBezTo>
                        <a:pt x="44174" y="492933"/>
                        <a:pt x="40742" y="499694"/>
                        <a:pt x="34528" y="502009"/>
                      </a:cubicBezTo>
                      <a:lnTo>
                        <a:pt x="16256" y="508214"/>
                      </a:lnTo>
                      <a:cubicBezTo>
                        <a:pt x="8373" y="510159"/>
                        <a:pt x="2900" y="505899"/>
                        <a:pt x="953" y="500527"/>
                      </a:cubicBezTo>
                      <a:cubicBezTo>
                        <a:pt x="-1552" y="493859"/>
                        <a:pt x="1880" y="487098"/>
                        <a:pt x="8094" y="484782"/>
                      </a:cubicBezTo>
                      <a:close/>
                      <a:moveTo>
                        <a:pt x="122099" y="443964"/>
                      </a:moveTo>
                      <a:cubicBezTo>
                        <a:pt x="128879" y="441923"/>
                        <a:pt x="135567" y="445447"/>
                        <a:pt x="137424" y="451569"/>
                      </a:cubicBezTo>
                      <a:cubicBezTo>
                        <a:pt x="139932" y="458246"/>
                        <a:pt x="136496" y="465109"/>
                        <a:pt x="130273" y="467428"/>
                      </a:cubicBezTo>
                      <a:lnTo>
                        <a:pt x="111975" y="473641"/>
                      </a:lnTo>
                      <a:cubicBezTo>
                        <a:pt x="108353" y="474940"/>
                        <a:pt x="105752" y="474105"/>
                        <a:pt x="104730" y="473641"/>
                      </a:cubicBezTo>
                      <a:cubicBezTo>
                        <a:pt x="103244" y="475589"/>
                        <a:pt x="101294" y="476980"/>
                        <a:pt x="98972" y="477907"/>
                      </a:cubicBezTo>
                      <a:lnTo>
                        <a:pt x="59961" y="491912"/>
                      </a:lnTo>
                      <a:cubicBezTo>
                        <a:pt x="51788" y="493859"/>
                        <a:pt x="46587" y="489593"/>
                        <a:pt x="44543" y="484214"/>
                      </a:cubicBezTo>
                      <a:cubicBezTo>
                        <a:pt x="42128" y="477537"/>
                        <a:pt x="45565" y="470766"/>
                        <a:pt x="51788" y="468448"/>
                      </a:cubicBezTo>
                      <a:lnTo>
                        <a:pt x="90798" y="454444"/>
                      </a:lnTo>
                      <a:cubicBezTo>
                        <a:pt x="93120" y="453980"/>
                        <a:pt x="95628" y="453980"/>
                        <a:pt x="97950" y="454444"/>
                      </a:cubicBezTo>
                      <a:cubicBezTo>
                        <a:pt x="99436" y="452496"/>
                        <a:pt x="101387" y="451105"/>
                        <a:pt x="103801" y="450085"/>
                      </a:cubicBezTo>
                      <a:close/>
                      <a:moveTo>
                        <a:pt x="107245" y="400218"/>
                      </a:moveTo>
                      <a:lnTo>
                        <a:pt x="126470" y="400218"/>
                      </a:lnTo>
                      <a:cubicBezTo>
                        <a:pt x="133249" y="400218"/>
                        <a:pt x="138450" y="405497"/>
                        <a:pt x="138450" y="412627"/>
                      </a:cubicBezTo>
                      <a:cubicBezTo>
                        <a:pt x="138450" y="419850"/>
                        <a:pt x="133156" y="425128"/>
                        <a:pt x="126470" y="425128"/>
                      </a:cubicBezTo>
                      <a:lnTo>
                        <a:pt x="107245" y="425128"/>
                      </a:lnTo>
                      <a:cubicBezTo>
                        <a:pt x="100558" y="425128"/>
                        <a:pt x="95264" y="419294"/>
                        <a:pt x="95264" y="412627"/>
                      </a:cubicBezTo>
                      <a:cubicBezTo>
                        <a:pt x="95264" y="405497"/>
                        <a:pt x="100558" y="400218"/>
                        <a:pt x="107245" y="400218"/>
                      </a:cubicBezTo>
                      <a:close/>
                      <a:moveTo>
                        <a:pt x="12071" y="399866"/>
                      </a:moveTo>
                      <a:lnTo>
                        <a:pt x="31384" y="399866"/>
                      </a:lnTo>
                      <a:cubicBezTo>
                        <a:pt x="33706" y="399866"/>
                        <a:pt x="35563" y="400792"/>
                        <a:pt x="37513" y="401811"/>
                      </a:cubicBezTo>
                      <a:cubicBezTo>
                        <a:pt x="39370" y="400329"/>
                        <a:pt x="41412" y="399866"/>
                        <a:pt x="43734" y="399866"/>
                      </a:cubicBezTo>
                      <a:lnTo>
                        <a:pt x="81710" y="399866"/>
                      </a:lnTo>
                      <a:cubicBezTo>
                        <a:pt x="88396" y="399866"/>
                        <a:pt x="93781" y="405608"/>
                        <a:pt x="93781" y="412275"/>
                      </a:cubicBezTo>
                      <a:cubicBezTo>
                        <a:pt x="93781" y="418942"/>
                        <a:pt x="88396" y="424776"/>
                        <a:pt x="81618" y="424776"/>
                      </a:cubicBezTo>
                      <a:lnTo>
                        <a:pt x="43641" y="424776"/>
                      </a:lnTo>
                      <a:cubicBezTo>
                        <a:pt x="41227" y="424776"/>
                        <a:pt x="39370" y="423758"/>
                        <a:pt x="37420" y="422832"/>
                      </a:cubicBezTo>
                      <a:cubicBezTo>
                        <a:pt x="35563" y="424313"/>
                        <a:pt x="33613" y="424776"/>
                        <a:pt x="31199" y="424776"/>
                      </a:cubicBezTo>
                      <a:lnTo>
                        <a:pt x="12071" y="424776"/>
                      </a:lnTo>
                      <a:cubicBezTo>
                        <a:pt x="5386" y="424776"/>
                        <a:pt x="0" y="418942"/>
                        <a:pt x="0" y="412275"/>
                      </a:cubicBezTo>
                      <a:cubicBezTo>
                        <a:pt x="0" y="405145"/>
                        <a:pt x="5386" y="399866"/>
                        <a:pt x="12071" y="399866"/>
                      </a:cubicBezTo>
                      <a:close/>
                      <a:moveTo>
                        <a:pt x="59961" y="331976"/>
                      </a:moveTo>
                      <a:lnTo>
                        <a:pt x="98972" y="345894"/>
                      </a:lnTo>
                      <a:cubicBezTo>
                        <a:pt x="101294" y="346914"/>
                        <a:pt x="103244" y="348306"/>
                        <a:pt x="104730" y="350254"/>
                      </a:cubicBezTo>
                      <a:cubicBezTo>
                        <a:pt x="105752" y="349790"/>
                        <a:pt x="108353" y="348863"/>
                        <a:pt x="111975" y="350254"/>
                      </a:cubicBezTo>
                      <a:lnTo>
                        <a:pt x="130273" y="356471"/>
                      </a:lnTo>
                      <a:cubicBezTo>
                        <a:pt x="136496" y="358790"/>
                        <a:pt x="139932" y="365564"/>
                        <a:pt x="137424" y="372244"/>
                      </a:cubicBezTo>
                      <a:cubicBezTo>
                        <a:pt x="135567" y="378461"/>
                        <a:pt x="128879" y="381801"/>
                        <a:pt x="122099" y="379945"/>
                      </a:cubicBezTo>
                      <a:lnTo>
                        <a:pt x="103801" y="373729"/>
                      </a:lnTo>
                      <a:cubicBezTo>
                        <a:pt x="101387" y="372801"/>
                        <a:pt x="99436" y="371409"/>
                        <a:pt x="97950" y="369461"/>
                      </a:cubicBezTo>
                      <a:cubicBezTo>
                        <a:pt x="95628" y="369924"/>
                        <a:pt x="93120" y="369924"/>
                        <a:pt x="90798" y="369461"/>
                      </a:cubicBezTo>
                      <a:lnTo>
                        <a:pt x="51788" y="355450"/>
                      </a:lnTo>
                      <a:cubicBezTo>
                        <a:pt x="45565" y="353131"/>
                        <a:pt x="42128" y="346265"/>
                        <a:pt x="44543" y="339584"/>
                      </a:cubicBezTo>
                      <a:cubicBezTo>
                        <a:pt x="46587" y="334296"/>
                        <a:pt x="51788" y="329935"/>
                        <a:pt x="59961" y="331976"/>
                      </a:cubicBezTo>
                      <a:close/>
                      <a:moveTo>
                        <a:pt x="16346" y="316499"/>
                      </a:moveTo>
                      <a:lnTo>
                        <a:pt x="34730" y="322713"/>
                      </a:lnTo>
                      <a:cubicBezTo>
                        <a:pt x="40858" y="325031"/>
                        <a:pt x="44386" y="331801"/>
                        <a:pt x="41879" y="338478"/>
                      </a:cubicBezTo>
                      <a:cubicBezTo>
                        <a:pt x="39372" y="345155"/>
                        <a:pt x="32687" y="348494"/>
                        <a:pt x="25909" y="346175"/>
                      </a:cubicBezTo>
                      <a:lnTo>
                        <a:pt x="8175" y="339962"/>
                      </a:lnTo>
                      <a:cubicBezTo>
                        <a:pt x="2047" y="337643"/>
                        <a:pt x="-1481" y="330874"/>
                        <a:pt x="1026" y="324196"/>
                      </a:cubicBezTo>
                      <a:cubicBezTo>
                        <a:pt x="2976" y="318818"/>
                        <a:pt x="8454" y="314552"/>
                        <a:pt x="16346" y="316499"/>
                      </a:cubicBezTo>
                      <a:close/>
                      <a:moveTo>
                        <a:pt x="417160" y="8"/>
                      </a:moveTo>
                      <a:cubicBezTo>
                        <a:pt x="438630" y="-166"/>
                        <a:pt x="459938" y="2384"/>
                        <a:pt x="480364" y="9382"/>
                      </a:cubicBezTo>
                      <a:cubicBezTo>
                        <a:pt x="544334" y="30981"/>
                        <a:pt x="591870" y="96240"/>
                        <a:pt x="603012" y="168267"/>
                      </a:cubicBezTo>
                      <a:cubicBezTo>
                        <a:pt x="614060" y="239829"/>
                        <a:pt x="591035" y="315286"/>
                        <a:pt x="548698" y="372110"/>
                      </a:cubicBezTo>
                      <a:cubicBezTo>
                        <a:pt x="538020" y="385551"/>
                        <a:pt x="526043" y="398065"/>
                        <a:pt x="518802" y="413917"/>
                      </a:cubicBezTo>
                      <a:cubicBezTo>
                        <a:pt x="499676" y="477879"/>
                        <a:pt x="500140" y="562326"/>
                        <a:pt x="507846" y="605987"/>
                      </a:cubicBezTo>
                      <a:lnTo>
                        <a:pt x="308230" y="605987"/>
                      </a:lnTo>
                      <a:cubicBezTo>
                        <a:pt x="310644" y="579012"/>
                        <a:pt x="309158" y="551666"/>
                        <a:pt x="302938" y="525711"/>
                      </a:cubicBezTo>
                      <a:cubicBezTo>
                        <a:pt x="299967" y="512733"/>
                        <a:pt x="295232" y="498828"/>
                        <a:pt x="285112" y="491134"/>
                      </a:cubicBezTo>
                      <a:cubicBezTo>
                        <a:pt x="269235" y="478620"/>
                        <a:pt x="247602" y="485943"/>
                        <a:pt x="228383" y="488817"/>
                      </a:cubicBezTo>
                      <a:cubicBezTo>
                        <a:pt x="209257" y="491598"/>
                        <a:pt x="183261" y="483440"/>
                        <a:pt x="182704" y="462305"/>
                      </a:cubicBezTo>
                      <a:cubicBezTo>
                        <a:pt x="181868" y="445527"/>
                        <a:pt x="198209" y="427265"/>
                        <a:pt x="188089" y="414751"/>
                      </a:cubicBezTo>
                      <a:cubicBezTo>
                        <a:pt x="184746" y="410394"/>
                        <a:pt x="178433" y="408540"/>
                        <a:pt x="176019" y="403257"/>
                      </a:cubicBezTo>
                      <a:cubicBezTo>
                        <a:pt x="170727" y="392132"/>
                        <a:pt x="185211" y="381658"/>
                        <a:pt x="187532" y="369143"/>
                      </a:cubicBezTo>
                      <a:cubicBezTo>
                        <a:pt x="192267" y="341241"/>
                        <a:pt x="139438" y="337348"/>
                        <a:pt x="139902" y="309538"/>
                      </a:cubicBezTo>
                      <a:cubicBezTo>
                        <a:pt x="139902" y="282285"/>
                        <a:pt x="199045" y="285344"/>
                        <a:pt x="199045" y="191441"/>
                      </a:cubicBezTo>
                      <a:cubicBezTo>
                        <a:pt x="201087" y="159275"/>
                        <a:pt x="200066" y="125626"/>
                        <a:pt x="212043" y="95869"/>
                      </a:cubicBezTo>
                      <a:cubicBezTo>
                        <a:pt x="235068" y="39602"/>
                        <a:pt x="297089" y="16613"/>
                        <a:pt x="352981" y="6972"/>
                      </a:cubicBezTo>
                      <a:cubicBezTo>
                        <a:pt x="374057" y="3079"/>
                        <a:pt x="395689" y="182"/>
                        <a:pt x="417160" y="8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 algn="ctr"/>
                  <a:endParaRPr sz="2000" b="1">
                    <a:cs typeface="+mn-ea"/>
                    <a:sym typeface="+mn-lt"/>
                  </a:endParaRPr>
                </a:p>
              </p:txBody>
            </p:sp>
            <p:sp>
              <p:nvSpPr>
                <p:cNvPr id="19" name="íṡļídê">
                  <a:extLst>
                    <a:ext uri="{FF2B5EF4-FFF2-40B4-BE49-F238E27FC236}">
                      <a16:creationId xmlns:a16="http://schemas.microsoft.com/office/drawing/2014/main" id="{66FC3749-4801-4A32-BCE6-F2AB0763CADA}"/>
                    </a:ext>
                  </a:extLst>
                </p:cNvPr>
                <p:cNvSpPr txBox="1"/>
                <p:nvPr/>
              </p:nvSpPr>
              <p:spPr bwMode="auto">
                <a:xfrm>
                  <a:off x="2882968" y="2236951"/>
                  <a:ext cx="1126818" cy="28717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0000" tIns="46800" rIns="90000" bIns="46800" anchor="ctr" anchorCtr="0">
                  <a:normAutofit fontScale="92500" lnSpcReduction="20000"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 algn="ctr"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r>
                    <a:rPr lang="zh-CN" altLang="en-US" sz="1600" b="1" dirty="0">
                      <a:cs typeface="+mn-ea"/>
                      <a:sym typeface="+mn-lt"/>
                    </a:rPr>
                    <a:t>Enter the title</a:t>
                  </a:r>
                  <a:endParaRPr lang="en-US" altLang="zh-CN" sz="1600" b="1" dirty="0"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10" name="íšḻíḑè">
                <a:extLst>
                  <a:ext uri="{FF2B5EF4-FFF2-40B4-BE49-F238E27FC236}">
                    <a16:creationId xmlns:a16="http://schemas.microsoft.com/office/drawing/2014/main" id="{3B374C74-02B6-4329-BF35-1CF7A9BF2005}"/>
                  </a:ext>
                </a:extLst>
              </p:cNvPr>
              <p:cNvGrpSpPr/>
              <p:nvPr/>
            </p:nvGrpSpPr>
            <p:grpSpPr>
              <a:xfrm>
                <a:off x="7117920" y="1909363"/>
                <a:ext cx="1126818" cy="587845"/>
                <a:chOff x="4299726" y="1936280"/>
                <a:chExt cx="1126818" cy="587845"/>
              </a:xfrm>
            </p:grpSpPr>
            <p:sp>
              <p:nvSpPr>
                <p:cNvPr id="16" name="íṣḻiďè">
                  <a:extLst>
                    <a:ext uri="{FF2B5EF4-FFF2-40B4-BE49-F238E27FC236}">
                      <a16:creationId xmlns:a16="http://schemas.microsoft.com/office/drawing/2014/main" id="{2F59894A-EEC7-4117-9DCE-829785D46016}"/>
                    </a:ext>
                  </a:extLst>
                </p:cNvPr>
                <p:cNvSpPr/>
                <p:nvPr/>
              </p:nvSpPr>
              <p:spPr bwMode="auto">
                <a:xfrm>
                  <a:off x="4814618" y="1936280"/>
                  <a:ext cx="97033" cy="221708"/>
                </a:xfrm>
                <a:custGeom>
                  <a:avLst/>
                  <a:gdLst>
                    <a:gd name="connsiteX0" fmla="*/ 133016 w 266032"/>
                    <a:gd name="connsiteY0" fmla="*/ 250578 h 607851"/>
                    <a:gd name="connsiteX1" fmla="*/ 168460 w 266032"/>
                    <a:gd name="connsiteY1" fmla="*/ 285957 h 607851"/>
                    <a:gd name="connsiteX2" fmla="*/ 168460 w 266032"/>
                    <a:gd name="connsiteY2" fmla="*/ 387176 h 607851"/>
                    <a:gd name="connsiteX3" fmla="*/ 168460 w 266032"/>
                    <a:gd name="connsiteY3" fmla="*/ 398944 h 607851"/>
                    <a:gd name="connsiteX4" fmla="*/ 178385 w 266032"/>
                    <a:gd name="connsiteY4" fmla="*/ 405424 h 607851"/>
                    <a:gd name="connsiteX5" fmla="*/ 216142 w 266032"/>
                    <a:gd name="connsiteY5" fmla="*/ 474989 h 607851"/>
                    <a:gd name="connsiteX6" fmla="*/ 191816 w 266032"/>
                    <a:gd name="connsiteY6" fmla="*/ 533606 h 607851"/>
                    <a:gd name="connsiteX7" fmla="*/ 133016 w 266032"/>
                    <a:gd name="connsiteY7" fmla="*/ 557961 h 607851"/>
                    <a:gd name="connsiteX8" fmla="*/ 74216 w 266032"/>
                    <a:gd name="connsiteY8" fmla="*/ 533606 h 607851"/>
                    <a:gd name="connsiteX9" fmla="*/ 49890 w 266032"/>
                    <a:gd name="connsiteY9" fmla="*/ 474989 h 607851"/>
                    <a:gd name="connsiteX10" fmla="*/ 87648 w 266032"/>
                    <a:gd name="connsiteY10" fmla="*/ 405424 h 607851"/>
                    <a:gd name="connsiteX11" fmla="*/ 97572 w 266032"/>
                    <a:gd name="connsiteY11" fmla="*/ 398944 h 607851"/>
                    <a:gd name="connsiteX12" fmla="*/ 97572 w 266032"/>
                    <a:gd name="connsiteY12" fmla="*/ 387176 h 607851"/>
                    <a:gd name="connsiteX13" fmla="*/ 97572 w 266032"/>
                    <a:gd name="connsiteY13" fmla="*/ 285957 h 607851"/>
                    <a:gd name="connsiteX14" fmla="*/ 133016 w 266032"/>
                    <a:gd name="connsiteY14" fmla="*/ 250578 h 607851"/>
                    <a:gd name="connsiteX15" fmla="*/ 133016 w 266032"/>
                    <a:gd name="connsiteY15" fmla="*/ 28009 h 607851"/>
                    <a:gd name="connsiteX16" fmla="*/ 75722 w 266032"/>
                    <a:gd name="connsiteY16" fmla="*/ 85293 h 607851"/>
                    <a:gd name="connsiteX17" fmla="*/ 75722 w 266032"/>
                    <a:gd name="connsiteY17" fmla="*/ 387207 h 607851"/>
                    <a:gd name="connsiteX18" fmla="*/ 28050 w 266032"/>
                    <a:gd name="connsiteY18" fmla="*/ 475033 h 607851"/>
                    <a:gd name="connsiteX19" fmla="*/ 133016 w 266032"/>
                    <a:gd name="connsiteY19" fmla="*/ 579842 h 607851"/>
                    <a:gd name="connsiteX20" fmla="*/ 237982 w 266032"/>
                    <a:gd name="connsiteY20" fmla="*/ 475033 h 607851"/>
                    <a:gd name="connsiteX21" fmla="*/ 190311 w 266032"/>
                    <a:gd name="connsiteY21" fmla="*/ 387207 h 607851"/>
                    <a:gd name="connsiteX22" fmla="*/ 190311 w 266032"/>
                    <a:gd name="connsiteY22" fmla="*/ 229657 h 607851"/>
                    <a:gd name="connsiteX23" fmla="*/ 139880 w 266032"/>
                    <a:gd name="connsiteY23" fmla="*/ 229657 h 607851"/>
                    <a:gd name="connsiteX24" fmla="*/ 125854 w 266032"/>
                    <a:gd name="connsiteY24" fmla="*/ 215653 h 607851"/>
                    <a:gd name="connsiteX25" fmla="*/ 139880 w 266032"/>
                    <a:gd name="connsiteY25" fmla="*/ 201648 h 607851"/>
                    <a:gd name="connsiteX26" fmla="*/ 190311 w 266032"/>
                    <a:gd name="connsiteY26" fmla="*/ 201648 h 607851"/>
                    <a:gd name="connsiteX27" fmla="*/ 190311 w 266032"/>
                    <a:gd name="connsiteY27" fmla="*/ 173565 h 607851"/>
                    <a:gd name="connsiteX28" fmla="*/ 139880 w 266032"/>
                    <a:gd name="connsiteY28" fmla="*/ 173565 h 607851"/>
                    <a:gd name="connsiteX29" fmla="*/ 125854 w 266032"/>
                    <a:gd name="connsiteY29" fmla="*/ 159561 h 607851"/>
                    <a:gd name="connsiteX30" fmla="*/ 139880 w 266032"/>
                    <a:gd name="connsiteY30" fmla="*/ 145556 h 607851"/>
                    <a:gd name="connsiteX31" fmla="*/ 190311 w 266032"/>
                    <a:gd name="connsiteY31" fmla="*/ 145556 h 607851"/>
                    <a:gd name="connsiteX32" fmla="*/ 190311 w 266032"/>
                    <a:gd name="connsiteY32" fmla="*/ 117547 h 607851"/>
                    <a:gd name="connsiteX33" fmla="*/ 139880 w 266032"/>
                    <a:gd name="connsiteY33" fmla="*/ 117547 h 607851"/>
                    <a:gd name="connsiteX34" fmla="*/ 125854 w 266032"/>
                    <a:gd name="connsiteY34" fmla="*/ 103469 h 607851"/>
                    <a:gd name="connsiteX35" fmla="*/ 139880 w 266032"/>
                    <a:gd name="connsiteY35" fmla="*/ 89464 h 607851"/>
                    <a:gd name="connsiteX36" fmla="*/ 190311 w 266032"/>
                    <a:gd name="connsiteY36" fmla="*/ 89464 h 607851"/>
                    <a:gd name="connsiteX37" fmla="*/ 190311 w 266032"/>
                    <a:gd name="connsiteY37" fmla="*/ 85293 h 607851"/>
                    <a:gd name="connsiteX38" fmla="*/ 133016 w 266032"/>
                    <a:gd name="connsiteY38" fmla="*/ 28009 h 607851"/>
                    <a:gd name="connsiteX39" fmla="*/ 133016 w 266032"/>
                    <a:gd name="connsiteY39" fmla="*/ 0 h 607851"/>
                    <a:gd name="connsiteX40" fmla="*/ 166289 w 266032"/>
                    <a:gd name="connsiteY40" fmla="*/ 6704 h 607851"/>
                    <a:gd name="connsiteX41" fmla="*/ 193370 w 266032"/>
                    <a:gd name="connsiteY41" fmla="*/ 24954 h 607851"/>
                    <a:gd name="connsiteX42" fmla="*/ 211647 w 266032"/>
                    <a:gd name="connsiteY42" fmla="*/ 52069 h 607851"/>
                    <a:gd name="connsiteX43" fmla="*/ 218436 w 266032"/>
                    <a:gd name="connsiteY43" fmla="*/ 85293 h 607851"/>
                    <a:gd name="connsiteX44" fmla="*/ 218436 w 266032"/>
                    <a:gd name="connsiteY44" fmla="*/ 373128 h 607851"/>
                    <a:gd name="connsiteX45" fmla="*/ 249471 w 266032"/>
                    <a:gd name="connsiteY45" fmla="*/ 410747 h 607851"/>
                    <a:gd name="connsiteX46" fmla="*/ 266032 w 266032"/>
                    <a:gd name="connsiteY46" fmla="*/ 475033 h 607851"/>
                    <a:gd name="connsiteX47" fmla="*/ 255588 w 266032"/>
                    <a:gd name="connsiteY47" fmla="*/ 526730 h 607851"/>
                    <a:gd name="connsiteX48" fmla="*/ 227090 w 266032"/>
                    <a:gd name="connsiteY48" fmla="*/ 568967 h 607851"/>
                    <a:gd name="connsiteX49" fmla="*/ 184790 w 266032"/>
                    <a:gd name="connsiteY49" fmla="*/ 597422 h 607851"/>
                    <a:gd name="connsiteX50" fmla="*/ 133016 w 266032"/>
                    <a:gd name="connsiteY50" fmla="*/ 607851 h 607851"/>
                    <a:gd name="connsiteX51" fmla="*/ 81242 w 266032"/>
                    <a:gd name="connsiteY51" fmla="*/ 597422 h 607851"/>
                    <a:gd name="connsiteX52" fmla="*/ 38942 w 266032"/>
                    <a:gd name="connsiteY52" fmla="*/ 568967 h 607851"/>
                    <a:gd name="connsiteX53" fmla="*/ 10444 w 266032"/>
                    <a:gd name="connsiteY53" fmla="*/ 526730 h 607851"/>
                    <a:gd name="connsiteX54" fmla="*/ 0 w 266032"/>
                    <a:gd name="connsiteY54" fmla="*/ 475033 h 607851"/>
                    <a:gd name="connsiteX55" fmla="*/ 16561 w 266032"/>
                    <a:gd name="connsiteY55" fmla="*/ 410747 h 607851"/>
                    <a:gd name="connsiteX56" fmla="*/ 47596 w 266032"/>
                    <a:gd name="connsiteY56" fmla="*/ 373128 h 607851"/>
                    <a:gd name="connsiteX57" fmla="*/ 47596 w 266032"/>
                    <a:gd name="connsiteY57" fmla="*/ 85293 h 607851"/>
                    <a:gd name="connsiteX58" fmla="*/ 54311 w 266032"/>
                    <a:gd name="connsiteY58" fmla="*/ 52069 h 607851"/>
                    <a:gd name="connsiteX59" fmla="*/ 72663 w 266032"/>
                    <a:gd name="connsiteY59" fmla="*/ 24954 h 607851"/>
                    <a:gd name="connsiteX60" fmla="*/ 99744 w 266032"/>
                    <a:gd name="connsiteY60" fmla="*/ 6704 h 607851"/>
                    <a:gd name="connsiteX61" fmla="*/ 133016 w 266032"/>
                    <a:gd name="connsiteY61" fmla="*/ 0 h 6078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</a:cxnLst>
                  <a:rect l="l" t="t" r="r" b="b"/>
                  <a:pathLst>
                    <a:path w="266032" h="607851">
                      <a:moveTo>
                        <a:pt x="133016" y="250578"/>
                      </a:moveTo>
                      <a:cubicBezTo>
                        <a:pt x="152567" y="250578"/>
                        <a:pt x="168460" y="266443"/>
                        <a:pt x="168460" y="285957"/>
                      </a:cubicBezTo>
                      <a:lnTo>
                        <a:pt x="168460" y="387176"/>
                      </a:lnTo>
                      <a:lnTo>
                        <a:pt x="168460" y="398944"/>
                      </a:lnTo>
                      <a:lnTo>
                        <a:pt x="178385" y="405424"/>
                      </a:lnTo>
                      <a:cubicBezTo>
                        <a:pt x="202039" y="420842"/>
                        <a:pt x="216142" y="446836"/>
                        <a:pt x="216142" y="474989"/>
                      </a:cubicBezTo>
                      <a:cubicBezTo>
                        <a:pt x="216142" y="497110"/>
                        <a:pt x="207486" y="517965"/>
                        <a:pt x="191816" y="533606"/>
                      </a:cubicBezTo>
                      <a:cubicBezTo>
                        <a:pt x="176072" y="549321"/>
                        <a:pt x="155253" y="557961"/>
                        <a:pt x="133016" y="557961"/>
                      </a:cubicBezTo>
                      <a:cubicBezTo>
                        <a:pt x="110780" y="557961"/>
                        <a:pt x="89961" y="549321"/>
                        <a:pt x="74216" y="533606"/>
                      </a:cubicBezTo>
                      <a:cubicBezTo>
                        <a:pt x="58546" y="517965"/>
                        <a:pt x="49890" y="497110"/>
                        <a:pt x="49890" y="474989"/>
                      </a:cubicBezTo>
                      <a:cubicBezTo>
                        <a:pt x="49890" y="446836"/>
                        <a:pt x="63993" y="420842"/>
                        <a:pt x="87648" y="405424"/>
                      </a:cubicBezTo>
                      <a:lnTo>
                        <a:pt x="97572" y="398944"/>
                      </a:lnTo>
                      <a:lnTo>
                        <a:pt x="97572" y="387176"/>
                      </a:lnTo>
                      <a:lnTo>
                        <a:pt x="97572" y="285957"/>
                      </a:lnTo>
                      <a:cubicBezTo>
                        <a:pt x="97572" y="266443"/>
                        <a:pt x="113466" y="250578"/>
                        <a:pt x="133016" y="250578"/>
                      </a:cubicBezTo>
                      <a:close/>
                      <a:moveTo>
                        <a:pt x="133016" y="28009"/>
                      </a:moveTo>
                      <a:cubicBezTo>
                        <a:pt x="101385" y="28009"/>
                        <a:pt x="75722" y="53634"/>
                        <a:pt x="75722" y="85293"/>
                      </a:cubicBezTo>
                      <a:lnTo>
                        <a:pt x="75722" y="387207"/>
                      </a:lnTo>
                      <a:cubicBezTo>
                        <a:pt x="46999" y="405905"/>
                        <a:pt x="28050" y="438234"/>
                        <a:pt x="28050" y="475033"/>
                      </a:cubicBezTo>
                      <a:cubicBezTo>
                        <a:pt x="28050" y="532913"/>
                        <a:pt x="75050" y="579842"/>
                        <a:pt x="133016" y="579842"/>
                      </a:cubicBezTo>
                      <a:cubicBezTo>
                        <a:pt x="190982" y="579842"/>
                        <a:pt x="237982" y="532913"/>
                        <a:pt x="237982" y="475033"/>
                      </a:cubicBezTo>
                      <a:cubicBezTo>
                        <a:pt x="237982" y="438234"/>
                        <a:pt x="219033" y="405905"/>
                        <a:pt x="190311" y="387207"/>
                      </a:cubicBezTo>
                      <a:lnTo>
                        <a:pt x="190311" y="229657"/>
                      </a:lnTo>
                      <a:lnTo>
                        <a:pt x="139880" y="229657"/>
                      </a:lnTo>
                      <a:cubicBezTo>
                        <a:pt x="132121" y="229657"/>
                        <a:pt x="125854" y="223400"/>
                        <a:pt x="125854" y="215653"/>
                      </a:cubicBezTo>
                      <a:cubicBezTo>
                        <a:pt x="125854" y="207906"/>
                        <a:pt x="132121" y="201648"/>
                        <a:pt x="139880" y="201648"/>
                      </a:cubicBezTo>
                      <a:lnTo>
                        <a:pt x="190311" y="201648"/>
                      </a:lnTo>
                      <a:lnTo>
                        <a:pt x="190311" y="173565"/>
                      </a:lnTo>
                      <a:lnTo>
                        <a:pt x="139880" y="173565"/>
                      </a:lnTo>
                      <a:cubicBezTo>
                        <a:pt x="132121" y="173565"/>
                        <a:pt x="125854" y="167308"/>
                        <a:pt x="125854" y="159561"/>
                      </a:cubicBezTo>
                      <a:cubicBezTo>
                        <a:pt x="125854" y="151814"/>
                        <a:pt x="132121" y="145556"/>
                        <a:pt x="139880" y="145556"/>
                      </a:cubicBezTo>
                      <a:lnTo>
                        <a:pt x="190311" y="145556"/>
                      </a:lnTo>
                      <a:lnTo>
                        <a:pt x="190311" y="117547"/>
                      </a:lnTo>
                      <a:lnTo>
                        <a:pt x="139880" y="117547"/>
                      </a:lnTo>
                      <a:cubicBezTo>
                        <a:pt x="132121" y="117547"/>
                        <a:pt x="125854" y="111216"/>
                        <a:pt x="125854" y="103469"/>
                      </a:cubicBezTo>
                      <a:cubicBezTo>
                        <a:pt x="125854" y="95796"/>
                        <a:pt x="132121" y="89464"/>
                        <a:pt x="139880" y="89464"/>
                      </a:cubicBezTo>
                      <a:lnTo>
                        <a:pt x="190311" y="89464"/>
                      </a:lnTo>
                      <a:lnTo>
                        <a:pt x="190311" y="85293"/>
                      </a:lnTo>
                      <a:cubicBezTo>
                        <a:pt x="190311" y="53634"/>
                        <a:pt x="164648" y="28009"/>
                        <a:pt x="133016" y="28009"/>
                      </a:cubicBezTo>
                      <a:close/>
                      <a:moveTo>
                        <a:pt x="133016" y="0"/>
                      </a:moveTo>
                      <a:cubicBezTo>
                        <a:pt x="144505" y="0"/>
                        <a:pt x="155695" y="2234"/>
                        <a:pt x="166289" y="6704"/>
                      </a:cubicBezTo>
                      <a:cubicBezTo>
                        <a:pt x="176435" y="11024"/>
                        <a:pt x="185536" y="17133"/>
                        <a:pt x="193370" y="24954"/>
                      </a:cubicBezTo>
                      <a:cubicBezTo>
                        <a:pt x="201203" y="32776"/>
                        <a:pt x="207395" y="41938"/>
                        <a:pt x="211647" y="52069"/>
                      </a:cubicBezTo>
                      <a:cubicBezTo>
                        <a:pt x="216123" y="62573"/>
                        <a:pt x="218436" y="73746"/>
                        <a:pt x="218436" y="85293"/>
                      </a:cubicBezTo>
                      <a:lnTo>
                        <a:pt x="218436" y="373128"/>
                      </a:lnTo>
                      <a:cubicBezTo>
                        <a:pt x="230969" y="383632"/>
                        <a:pt x="241563" y="396444"/>
                        <a:pt x="249471" y="410747"/>
                      </a:cubicBezTo>
                      <a:cubicBezTo>
                        <a:pt x="260362" y="430338"/>
                        <a:pt x="266032" y="452536"/>
                        <a:pt x="266032" y="475033"/>
                      </a:cubicBezTo>
                      <a:cubicBezTo>
                        <a:pt x="266032" y="492911"/>
                        <a:pt x="262526" y="510342"/>
                        <a:pt x="255588" y="526730"/>
                      </a:cubicBezTo>
                      <a:cubicBezTo>
                        <a:pt x="248874" y="542522"/>
                        <a:pt x="239325" y="556750"/>
                        <a:pt x="227090" y="568967"/>
                      </a:cubicBezTo>
                      <a:cubicBezTo>
                        <a:pt x="214855" y="581109"/>
                        <a:pt x="200681" y="590718"/>
                        <a:pt x="184790" y="597422"/>
                      </a:cubicBezTo>
                      <a:cubicBezTo>
                        <a:pt x="168378" y="604350"/>
                        <a:pt x="150995" y="607851"/>
                        <a:pt x="133016" y="607851"/>
                      </a:cubicBezTo>
                      <a:cubicBezTo>
                        <a:pt x="115037" y="607851"/>
                        <a:pt x="97655" y="604350"/>
                        <a:pt x="81242" y="597422"/>
                      </a:cubicBezTo>
                      <a:cubicBezTo>
                        <a:pt x="65352" y="590718"/>
                        <a:pt x="51177" y="581109"/>
                        <a:pt x="38942" y="568967"/>
                      </a:cubicBezTo>
                      <a:cubicBezTo>
                        <a:pt x="26707" y="556750"/>
                        <a:pt x="17158" y="542522"/>
                        <a:pt x="10444" y="526730"/>
                      </a:cubicBezTo>
                      <a:cubicBezTo>
                        <a:pt x="3506" y="510342"/>
                        <a:pt x="0" y="492911"/>
                        <a:pt x="0" y="475033"/>
                      </a:cubicBezTo>
                      <a:cubicBezTo>
                        <a:pt x="0" y="452536"/>
                        <a:pt x="5744" y="430338"/>
                        <a:pt x="16561" y="410747"/>
                      </a:cubicBezTo>
                      <a:cubicBezTo>
                        <a:pt x="24469" y="396444"/>
                        <a:pt x="35063" y="383632"/>
                        <a:pt x="47596" y="373128"/>
                      </a:cubicBezTo>
                      <a:lnTo>
                        <a:pt x="47596" y="85293"/>
                      </a:lnTo>
                      <a:cubicBezTo>
                        <a:pt x="47596" y="73746"/>
                        <a:pt x="49909" y="62573"/>
                        <a:pt x="54311" y="52069"/>
                      </a:cubicBezTo>
                      <a:cubicBezTo>
                        <a:pt x="58638" y="41938"/>
                        <a:pt x="64830" y="32776"/>
                        <a:pt x="72663" y="24954"/>
                      </a:cubicBezTo>
                      <a:cubicBezTo>
                        <a:pt x="80496" y="17133"/>
                        <a:pt x="89598" y="11024"/>
                        <a:pt x="99744" y="6704"/>
                      </a:cubicBezTo>
                      <a:cubicBezTo>
                        <a:pt x="110337" y="2234"/>
                        <a:pt x="121527" y="0"/>
                        <a:pt x="133016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 algn="ctr"/>
                  <a:endParaRPr sz="2000" b="1">
                    <a:cs typeface="+mn-ea"/>
                    <a:sym typeface="+mn-lt"/>
                  </a:endParaRPr>
                </a:p>
              </p:txBody>
            </p:sp>
            <p:sp>
              <p:nvSpPr>
                <p:cNvPr id="17" name="íSľïḋé">
                  <a:extLst>
                    <a:ext uri="{FF2B5EF4-FFF2-40B4-BE49-F238E27FC236}">
                      <a16:creationId xmlns:a16="http://schemas.microsoft.com/office/drawing/2014/main" id="{3DCA264B-25DE-4F08-A9C5-07CCF0956CC0}"/>
                    </a:ext>
                  </a:extLst>
                </p:cNvPr>
                <p:cNvSpPr txBox="1"/>
                <p:nvPr/>
              </p:nvSpPr>
              <p:spPr bwMode="auto">
                <a:xfrm>
                  <a:off x="4299726" y="2236951"/>
                  <a:ext cx="1126818" cy="28717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0000" tIns="46800" rIns="90000" bIns="46800" anchor="ctr" anchorCtr="0">
                  <a:normAutofit fontScale="92500" lnSpcReduction="20000"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 algn="ctr"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r>
                    <a:rPr lang="zh-CN" altLang="en-US" sz="1600" b="1" dirty="0">
                      <a:cs typeface="+mn-ea"/>
                      <a:sym typeface="+mn-lt"/>
                    </a:rPr>
                    <a:t>Enter the title</a:t>
                  </a:r>
                  <a:endParaRPr lang="en-US" altLang="zh-CN" sz="1600" b="1" dirty="0"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11" name="ísliḍe">
                <a:extLst>
                  <a:ext uri="{FF2B5EF4-FFF2-40B4-BE49-F238E27FC236}">
                    <a16:creationId xmlns:a16="http://schemas.microsoft.com/office/drawing/2014/main" id="{44B9E6C9-80CE-4F35-B630-3A53D020C566}"/>
                  </a:ext>
                </a:extLst>
              </p:cNvPr>
              <p:cNvGrpSpPr/>
              <p:nvPr/>
            </p:nvGrpSpPr>
            <p:grpSpPr>
              <a:xfrm>
                <a:off x="8787927" y="1913327"/>
                <a:ext cx="1126818" cy="579917"/>
                <a:chOff x="6222981" y="1944208"/>
                <a:chExt cx="1126818" cy="579917"/>
              </a:xfrm>
            </p:grpSpPr>
            <p:sp>
              <p:nvSpPr>
                <p:cNvPr id="14" name="ïśļïḍe">
                  <a:extLst>
                    <a:ext uri="{FF2B5EF4-FFF2-40B4-BE49-F238E27FC236}">
                      <a16:creationId xmlns:a16="http://schemas.microsoft.com/office/drawing/2014/main" id="{AFAA03FF-2CD5-495D-8DAD-0942914752BE}"/>
                    </a:ext>
                  </a:extLst>
                </p:cNvPr>
                <p:cNvSpPr/>
                <p:nvPr/>
              </p:nvSpPr>
              <p:spPr>
                <a:xfrm>
                  <a:off x="6683528" y="1944208"/>
                  <a:ext cx="205724" cy="205854"/>
                </a:xfrm>
                <a:custGeom>
                  <a:avLst/>
                  <a:gdLst>
                    <a:gd name="connsiteX0" fmla="*/ 947887 w 1895475"/>
                    <a:gd name="connsiteY0" fmla="*/ 995690 h 1896666"/>
                    <a:gd name="connsiteX1" fmla="*/ 1128713 w 1895475"/>
                    <a:gd name="connsiteY1" fmla="*/ 1172766 h 1896666"/>
                    <a:gd name="connsiteX2" fmla="*/ 865823 w 1895475"/>
                    <a:gd name="connsiteY2" fmla="*/ 1339453 h 1896666"/>
                    <a:gd name="connsiteX3" fmla="*/ 855345 w 1895475"/>
                    <a:gd name="connsiteY3" fmla="*/ 1021318 h 1896666"/>
                    <a:gd name="connsiteX4" fmla="*/ 947887 w 1895475"/>
                    <a:gd name="connsiteY4" fmla="*/ 995690 h 1896666"/>
                    <a:gd name="connsiteX5" fmla="*/ 962189 w 1895475"/>
                    <a:gd name="connsiteY5" fmla="*/ 919267 h 1896666"/>
                    <a:gd name="connsiteX6" fmla="*/ 715328 w 1895475"/>
                    <a:gd name="connsiteY6" fmla="*/ 1065133 h 1896666"/>
                    <a:gd name="connsiteX7" fmla="*/ 708660 w 1895475"/>
                    <a:gd name="connsiteY7" fmla="*/ 1278493 h 1896666"/>
                    <a:gd name="connsiteX8" fmla="*/ 1060133 w 1895475"/>
                    <a:gd name="connsiteY8" fmla="*/ 1409938 h 1896666"/>
                    <a:gd name="connsiteX9" fmla="*/ 1204913 w 1895475"/>
                    <a:gd name="connsiteY9" fmla="*/ 1177528 h 1896666"/>
                    <a:gd name="connsiteX10" fmla="*/ 1060133 w 1895475"/>
                    <a:gd name="connsiteY10" fmla="*/ 945118 h 1896666"/>
                    <a:gd name="connsiteX11" fmla="*/ 962189 w 1895475"/>
                    <a:gd name="connsiteY11" fmla="*/ 919267 h 1896666"/>
                    <a:gd name="connsiteX12" fmla="*/ 1266825 w 1895475"/>
                    <a:gd name="connsiteY12" fmla="*/ 501253 h 1896666"/>
                    <a:gd name="connsiteX13" fmla="*/ 1149668 w 1895475"/>
                    <a:gd name="connsiteY13" fmla="*/ 545068 h 1896666"/>
                    <a:gd name="connsiteX14" fmla="*/ 1266825 w 1895475"/>
                    <a:gd name="connsiteY14" fmla="*/ 563166 h 1896666"/>
                    <a:gd name="connsiteX15" fmla="*/ 1383983 w 1895475"/>
                    <a:gd name="connsiteY15" fmla="*/ 545068 h 1896666"/>
                    <a:gd name="connsiteX16" fmla="*/ 1370648 w 1895475"/>
                    <a:gd name="connsiteY16" fmla="*/ 513636 h 1896666"/>
                    <a:gd name="connsiteX17" fmla="*/ 1266825 w 1895475"/>
                    <a:gd name="connsiteY17" fmla="*/ 501253 h 1896666"/>
                    <a:gd name="connsiteX18" fmla="*/ 628650 w 1895475"/>
                    <a:gd name="connsiteY18" fmla="*/ 501253 h 1896666"/>
                    <a:gd name="connsiteX19" fmla="*/ 511493 w 1895475"/>
                    <a:gd name="connsiteY19" fmla="*/ 545068 h 1896666"/>
                    <a:gd name="connsiteX20" fmla="*/ 628650 w 1895475"/>
                    <a:gd name="connsiteY20" fmla="*/ 563166 h 1896666"/>
                    <a:gd name="connsiteX21" fmla="*/ 745808 w 1895475"/>
                    <a:gd name="connsiteY21" fmla="*/ 545068 h 1896666"/>
                    <a:gd name="connsiteX22" fmla="*/ 732473 w 1895475"/>
                    <a:gd name="connsiteY22" fmla="*/ 513636 h 1896666"/>
                    <a:gd name="connsiteX23" fmla="*/ 628650 w 1895475"/>
                    <a:gd name="connsiteY23" fmla="*/ 501253 h 1896666"/>
                    <a:gd name="connsiteX24" fmla="*/ 915576 w 1895475"/>
                    <a:gd name="connsiteY24" fmla="*/ 60 h 1896666"/>
                    <a:gd name="connsiteX25" fmla="*/ 976313 w 1895475"/>
                    <a:gd name="connsiteY25" fmla="*/ 238 h 1896666"/>
                    <a:gd name="connsiteX26" fmla="*/ 1343025 w 1895475"/>
                    <a:gd name="connsiteY26" fmla="*/ 77391 h 1896666"/>
                    <a:gd name="connsiteX27" fmla="*/ 1823085 w 1895475"/>
                    <a:gd name="connsiteY27" fmla="*/ 565071 h 1896666"/>
                    <a:gd name="connsiteX28" fmla="*/ 1895475 w 1895475"/>
                    <a:gd name="connsiteY28" fmla="*/ 948928 h 1896666"/>
                    <a:gd name="connsiteX29" fmla="*/ 1873560 w 1895475"/>
                    <a:gd name="connsiteY29" fmla="*/ 1190863 h 1896666"/>
                    <a:gd name="connsiteX30" fmla="*/ 1189673 w 1895475"/>
                    <a:gd name="connsiteY30" fmla="*/ 1874751 h 1896666"/>
                    <a:gd name="connsiteX31" fmla="*/ 947738 w 1895475"/>
                    <a:gd name="connsiteY31" fmla="*/ 1896666 h 1896666"/>
                    <a:gd name="connsiteX32" fmla="*/ 705803 w 1895475"/>
                    <a:gd name="connsiteY32" fmla="*/ 1874751 h 1896666"/>
                    <a:gd name="connsiteX33" fmla="*/ 21908 w 1895475"/>
                    <a:gd name="connsiteY33" fmla="*/ 1190863 h 1896666"/>
                    <a:gd name="connsiteX34" fmla="*/ 0 w 1895475"/>
                    <a:gd name="connsiteY34" fmla="*/ 948928 h 1896666"/>
                    <a:gd name="connsiteX35" fmla="*/ 21908 w 1895475"/>
                    <a:gd name="connsiteY35" fmla="*/ 706993 h 1896666"/>
                    <a:gd name="connsiteX36" fmla="*/ 783908 w 1895475"/>
                    <a:gd name="connsiteY36" fmla="*/ 5953 h 1896666"/>
                    <a:gd name="connsiteX37" fmla="*/ 915576 w 1895475"/>
                    <a:gd name="connsiteY37" fmla="*/ 60 h 18966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1895475" h="1896666">
                      <a:moveTo>
                        <a:pt x="947887" y="995690"/>
                      </a:moveTo>
                      <a:cubicBezTo>
                        <a:pt x="1041381" y="996315"/>
                        <a:pt x="1128713" y="1070610"/>
                        <a:pt x="1128713" y="1172766"/>
                      </a:cubicBezTo>
                      <a:cubicBezTo>
                        <a:pt x="1128713" y="1311831"/>
                        <a:pt x="990600" y="1399461"/>
                        <a:pt x="865823" y="1339453"/>
                      </a:cubicBezTo>
                      <a:cubicBezTo>
                        <a:pt x="738188" y="1277541"/>
                        <a:pt x="731520" y="1094661"/>
                        <a:pt x="855345" y="1021318"/>
                      </a:cubicBezTo>
                      <a:cubicBezTo>
                        <a:pt x="884873" y="1003459"/>
                        <a:pt x="916722" y="995482"/>
                        <a:pt x="947887" y="995690"/>
                      </a:cubicBezTo>
                      <a:close/>
                      <a:moveTo>
                        <a:pt x="962189" y="919267"/>
                      </a:moveTo>
                      <a:cubicBezTo>
                        <a:pt x="862489" y="914043"/>
                        <a:pt x="763191" y="968693"/>
                        <a:pt x="715328" y="1065133"/>
                      </a:cubicBezTo>
                      <a:cubicBezTo>
                        <a:pt x="684848" y="1127046"/>
                        <a:pt x="681990" y="1218486"/>
                        <a:pt x="708660" y="1278493"/>
                      </a:cubicBezTo>
                      <a:cubicBezTo>
                        <a:pt x="770573" y="1414701"/>
                        <a:pt x="930593" y="1474708"/>
                        <a:pt x="1060133" y="1409938"/>
                      </a:cubicBezTo>
                      <a:cubicBezTo>
                        <a:pt x="1152525" y="1364218"/>
                        <a:pt x="1204913" y="1280398"/>
                        <a:pt x="1204913" y="1177528"/>
                      </a:cubicBezTo>
                      <a:cubicBezTo>
                        <a:pt x="1204913" y="1074658"/>
                        <a:pt x="1152525" y="990838"/>
                        <a:pt x="1060133" y="945118"/>
                      </a:cubicBezTo>
                      <a:cubicBezTo>
                        <a:pt x="1028701" y="929402"/>
                        <a:pt x="995423" y="921008"/>
                        <a:pt x="962189" y="919267"/>
                      </a:cubicBezTo>
                      <a:close/>
                      <a:moveTo>
                        <a:pt x="1266825" y="501253"/>
                      </a:moveTo>
                      <a:cubicBezTo>
                        <a:pt x="1173480" y="501253"/>
                        <a:pt x="1143000" y="512683"/>
                        <a:pt x="1149668" y="545068"/>
                      </a:cubicBezTo>
                      <a:cubicBezTo>
                        <a:pt x="1152525" y="561261"/>
                        <a:pt x="1162050" y="563166"/>
                        <a:pt x="1266825" y="563166"/>
                      </a:cubicBezTo>
                      <a:cubicBezTo>
                        <a:pt x="1371600" y="563166"/>
                        <a:pt x="1381125" y="561261"/>
                        <a:pt x="1383983" y="545068"/>
                      </a:cubicBezTo>
                      <a:cubicBezTo>
                        <a:pt x="1385888" y="534591"/>
                        <a:pt x="1380173" y="520303"/>
                        <a:pt x="1370648" y="513636"/>
                      </a:cubicBezTo>
                      <a:cubicBezTo>
                        <a:pt x="1359218" y="506016"/>
                        <a:pt x="1323975" y="501253"/>
                        <a:pt x="1266825" y="501253"/>
                      </a:cubicBezTo>
                      <a:close/>
                      <a:moveTo>
                        <a:pt x="628650" y="501253"/>
                      </a:moveTo>
                      <a:cubicBezTo>
                        <a:pt x="535305" y="501253"/>
                        <a:pt x="504825" y="512683"/>
                        <a:pt x="511493" y="545068"/>
                      </a:cubicBezTo>
                      <a:cubicBezTo>
                        <a:pt x="514350" y="561261"/>
                        <a:pt x="523875" y="563166"/>
                        <a:pt x="628650" y="563166"/>
                      </a:cubicBezTo>
                      <a:cubicBezTo>
                        <a:pt x="733425" y="563166"/>
                        <a:pt x="742950" y="561261"/>
                        <a:pt x="745808" y="545068"/>
                      </a:cubicBezTo>
                      <a:cubicBezTo>
                        <a:pt x="747713" y="534591"/>
                        <a:pt x="741998" y="520303"/>
                        <a:pt x="732473" y="513636"/>
                      </a:cubicBezTo>
                      <a:cubicBezTo>
                        <a:pt x="721043" y="506016"/>
                        <a:pt x="685800" y="501253"/>
                        <a:pt x="628650" y="501253"/>
                      </a:cubicBezTo>
                      <a:close/>
                      <a:moveTo>
                        <a:pt x="915576" y="60"/>
                      </a:moveTo>
                      <a:cubicBezTo>
                        <a:pt x="935475" y="-60"/>
                        <a:pt x="956073" y="0"/>
                        <a:pt x="976313" y="238"/>
                      </a:cubicBezTo>
                      <a:cubicBezTo>
                        <a:pt x="1134428" y="4048"/>
                        <a:pt x="1214438" y="21193"/>
                        <a:pt x="1343025" y="77391"/>
                      </a:cubicBezTo>
                      <a:cubicBezTo>
                        <a:pt x="1543050" y="165973"/>
                        <a:pt x="1737360" y="363141"/>
                        <a:pt x="1823085" y="565071"/>
                      </a:cubicBezTo>
                      <a:cubicBezTo>
                        <a:pt x="1884052" y="707946"/>
                        <a:pt x="1895475" y="766048"/>
                        <a:pt x="1895475" y="948928"/>
                      </a:cubicBezTo>
                      <a:cubicBezTo>
                        <a:pt x="1895475" y="1093708"/>
                        <a:pt x="1892610" y="1125141"/>
                        <a:pt x="1873560" y="1190863"/>
                      </a:cubicBezTo>
                      <a:cubicBezTo>
                        <a:pt x="1774508" y="1534716"/>
                        <a:pt x="1533525" y="1775698"/>
                        <a:pt x="1189673" y="1874751"/>
                      </a:cubicBezTo>
                      <a:cubicBezTo>
                        <a:pt x="1123950" y="1893801"/>
                        <a:pt x="1092518" y="1896666"/>
                        <a:pt x="947738" y="1896666"/>
                      </a:cubicBezTo>
                      <a:cubicBezTo>
                        <a:pt x="802958" y="1896666"/>
                        <a:pt x="771525" y="1893801"/>
                        <a:pt x="705803" y="1874751"/>
                      </a:cubicBezTo>
                      <a:cubicBezTo>
                        <a:pt x="361950" y="1775698"/>
                        <a:pt x="120968" y="1534716"/>
                        <a:pt x="21908" y="1190863"/>
                      </a:cubicBezTo>
                      <a:cubicBezTo>
                        <a:pt x="2858" y="1125141"/>
                        <a:pt x="0" y="1093708"/>
                        <a:pt x="0" y="948928"/>
                      </a:cubicBezTo>
                      <a:cubicBezTo>
                        <a:pt x="0" y="804148"/>
                        <a:pt x="2858" y="772716"/>
                        <a:pt x="21908" y="706993"/>
                      </a:cubicBezTo>
                      <a:cubicBezTo>
                        <a:pt x="128588" y="336471"/>
                        <a:pt x="415290" y="72628"/>
                        <a:pt x="783908" y="5953"/>
                      </a:cubicBezTo>
                      <a:cubicBezTo>
                        <a:pt x="802482" y="2382"/>
                        <a:pt x="855881" y="417"/>
                        <a:pt x="915576" y="6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86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 sz="2000" b="1">
                    <a:cs typeface="+mn-ea"/>
                    <a:sym typeface="+mn-lt"/>
                  </a:endParaRPr>
                </a:p>
              </p:txBody>
            </p:sp>
            <p:sp>
              <p:nvSpPr>
                <p:cNvPr id="15" name="ï$1iḑe">
                  <a:extLst>
                    <a:ext uri="{FF2B5EF4-FFF2-40B4-BE49-F238E27FC236}">
                      <a16:creationId xmlns:a16="http://schemas.microsoft.com/office/drawing/2014/main" id="{8FC10424-0EE5-4219-9F96-F5F3AD4DCF82}"/>
                    </a:ext>
                  </a:extLst>
                </p:cNvPr>
                <p:cNvSpPr txBox="1"/>
                <p:nvPr/>
              </p:nvSpPr>
              <p:spPr bwMode="auto">
                <a:xfrm>
                  <a:off x="6222981" y="2236951"/>
                  <a:ext cx="1126818" cy="28717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0000" tIns="46800" rIns="90000" bIns="46800" anchor="ctr" anchorCtr="0">
                  <a:normAutofit fontScale="92500" lnSpcReduction="20000"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 algn="ctr"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r>
                    <a:rPr lang="zh-CN" altLang="en-US" sz="1600" b="1" dirty="0">
                      <a:cs typeface="+mn-ea"/>
                      <a:sym typeface="+mn-lt"/>
                    </a:rPr>
                    <a:t>Enter the title</a:t>
                  </a:r>
                  <a:endParaRPr lang="en-US" altLang="zh-CN" sz="1600" b="1" dirty="0">
                    <a:cs typeface="+mn-ea"/>
                    <a:sym typeface="+mn-lt"/>
                  </a:endParaRPr>
                </a:p>
              </p:txBody>
            </p:sp>
          </p:grpSp>
          <p:cxnSp>
            <p:nvCxnSpPr>
              <p:cNvPr id="12" name="直接连接符 11">
                <a:extLst>
                  <a:ext uri="{FF2B5EF4-FFF2-40B4-BE49-F238E27FC236}">
                    <a16:creationId xmlns:a16="http://schemas.microsoft.com/office/drawing/2014/main" id="{1490A95B-AD9C-4D02-9F36-CB4B2043270F}"/>
                  </a:ext>
                </a:extLst>
              </p:cNvPr>
              <p:cNvCxnSpPr/>
              <p:nvPr/>
            </p:nvCxnSpPr>
            <p:spPr>
              <a:xfrm>
                <a:off x="6846326" y="1876132"/>
                <a:ext cx="0" cy="654307"/>
              </a:xfrm>
              <a:prstGeom prst="line">
                <a:avLst/>
              </a:prstGeom>
              <a:ln w="3175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直接连接符 12">
                <a:extLst>
                  <a:ext uri="{FF2B5EF4-FFF2-40B4-BE49-F238E27FC236}">
                    <a16:creationId xmlns:a16="http://schemas.microsoft.com/office/drawing/2014/main" id="{EB5A54EC-5563-46E0-94D5-9B2AE8FB77AA}"/>
                  </a:ext>
                </a:extLst>
              </p:cNvPr>
              <p:cNvCxnSpPr/>
              <p:nvPr/>
            </p:nvCxnSpPr>
            <p:spPr>
              <a:xfrm>
                <a:off x="8516332" y="1876132"/>
                <a:ext cx="0" cy="654307"/>
              </a:xfrm>
              <a:prstGeom prst="line">
                <a:avLst/>
              </a:prstGeom>
              <a:ln w="3175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0" name="iṣ1íḋè">
            <a:extLst>
              <a:ext uri="{FF2B5EF4-FFF2-40B4-BE49-F238E27FC236}">
                <a16:creationId xmlns:a16="http://schemas.microsoft.com/office/drawing/2014/main" id="{4493D495-3E86-4C7E-905A-4CBC3B99D93B}"/>
              </a:ext>
            </a:extLst>
          </p:cNvPr>
          <p:cNvSpPr/>
          <p:nvPr/>
        </p:nvSpPr>
        <p:spPr>
          <a:xfrm>
            <a:off x="6045026" y="1571624"/>
            <a:ext cx="4491036" cy="375644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r>
              <a:rPr lang="en-US" altLang="zh-CN" sz="1600" dirty="0">
                <a:solidFill>
                  <a:schemeClr val="bg1"/>
                </a:solidFill>
                <a:cs typeface="+mn-ea"/>
                <a:sym typeface="+mn-lt"/>
              </a:rPr>
              <a:t> </a:t>
            </a:r>
            <a:r>
              <a:rPr lang="zh-CN" altLang="en-US" sz="1600" dirty="0">
                <a:solidFill>
                  <a:schemeClr val="bg1"/>
                </a:solidFill>
                <a:cs typeface="+mn-ea"/>
                <a:sym typeface="+mn-lt"/>
              </a:rPr>
              <a:t>Enter the title here:</a:t>
            </a:r>
            <a:endParaRPr sz="1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21" name="iŝļíḑe">
            <a:extLst>
              <a:ext uri="{FF2B5EF4-FFF2-40B4-BE49-F238E27FC236}">
                <a16:creationId xmlns:a16="http://schemas.microsoft.com/office/drawing/2014/main" id="{8466016F-C7E2-4D07-A988-EE49C6326381}"/>
              </a:ext>
            </a:extLst>
          </p:cNvPr>
          <p:cNvGrpSpPr/>
          <p:nvPr/>
        </p:nvGrpSpPr>
        <p:grpSpPr>
          <a:xfrm>
            <a:off x="5390497" y="3038606"/>
            <a:ext cx="5849003" cy="682494"/>
            <a:chOff x="7790006" y="1352454"/>
            <a:chExt cx="5849003" cy="682494"/>
          </a:xfrm>
        </p:grpSpPr>
        <p:sp>
          <p:nvSpPr>
            <p:cNvPr id="22" name="îṥľïḍe">
              <a:extLst>
                <a:ext uri="{FF2B5EF4-FFF2-40B4-BE49-F238E27FC236}">
                  <a16:creationId xmlns:a16="http://schemas.microsoft.com/office/drawing/2014/main" id="{26A61964-CC51-4C0F-AB94-EB251BD5345B}"/>
                </a:ext>
              </a:extLst>
            </p:cNvPr>
            <p:cNvSpPr/>
            <p:nvPr/>
          </p:nvSpPr>
          <p:spPr bwMode="auto">
            <a:xfrm>
              <a:off x="9415743" y="1426333"/>
              <a:ext cx="4223266" cy="6086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zh-CN" altLang="en-US" sz="1200" dirty="0">
                  <a:cs typeface="+mn-ea"/>
                  <a:sym typeface="+mn-lt"/>
                </a:rPr>
                <a:t>After your content is typed here, or by copying your text, choose paste in this box and choose to keep only the text.</a:t>
              </a:r>
              <a:endParaRPr lang="en-US" altLang="zh-CN" sz="1200" dirty="0">
                <a:cs typeface="+mn-ea"/>
                <a:sym typeface="+mn-lt"/>
              </a:endParaRPr>
            </a:p>
            <a:p>
              <a:pPr>
                <a:lnSpc>
                  <a:spcPct val="120000"/>
                </a:lnSpc>
              </a:pPr>
              <a:r>
                <a:rPr lang="en-US" altLang="zh-CN" sz="1200" dirty="0">
                  <a:cs typeface="+mn-ea"/>
                  <a:sym typeface="+mn-lt"/>
                </a:rPr>
                <a:t>......</a:t>
              </a:r>
            </a:p>
          </p:txBody>
        </p:sp>
        <p:sp>
          <p:nvSpPr>
            <p:cNvPr id="23" name="îsḷïdê">
              <a:extLst>
                <a:ext uri="{FF2B5EF4-FFF2-40B4-BE49-F238E27FC236}">
                  <a16:creationId xmlns:a16="http://schemas.microsoft.com/office/drawing/2014/main" id="{A1D758B8-9BE3-49D8-8966-A45EA142335E}"/>
                </a:ext>
              </a:extLst>
            </p:cNvPr>
            <p:cNvSpPr txBox="1"/>
            <p:nvPr/>
          </p:nvSpPr>
          <p:spPr bwMode="auto">
            <a:xfrm>
              <a:off x="7790006" y="1352454"/>
              <a:ext cx="1569103" cy="441805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zh-CN" sz="1400" b="1">
                  <a:cs typeface="+mn-ea"/>
                  <a:sym typeface="+mn-lt"/>
                </a:rPr>
                <a:t>... TE</a:t>
              </a:r>
              <a:r>
                <a:rPr lang="en-US" altLang="zh-CN" sz="100" b="1">
                  <a:cs typeface="+mn-ea"/>
                  <a:sym typeface="+mn-lt"/>
                </a:rPr>
                <a:t> </a:t>
              </a:r>
              <a:r>
                <a:rPr lang="en-US" altLang="zh-CN" sz="1400" b="1">
                  <a:cs typeface="+mn-ea"/>
                  <a:sym typeface="+mn-lt"/>
                </a:rPr>
                <a:t>XT</a:t>
              </a:r>
              <a:endParaRPr lang="en-US" altLang="zh-CN" sz="1400" b="1" dirty="0">
                <a:cs typeface="+mn-ea"/>
                <a:sym typeface="+mn-lt"/>
              </a:endParaRPr>
            </a:p>
          </p:txBody>
        </p:sp>
      </p:grpSp>
      <p:grpSp>
        <p:nvGrpSpPr>
          <p:cNvPr id="24" name="ïṣḷïḋé">
            <a:extLst>
              <a:ext uri="{FF2B5EF4-FFF2-40B4-BE49-F238E27FC236}">
                <a16:creationId xmlns:a16="http://schemas.microsoft.com/office/drawing/2014/main" id="{A1DBC578-1763-4DCA-8229-69A4E4DF2EA7}"/>
              </a:ext>
            </a:extLst>
          </p:cNvPr>
          <p:cNvGrpSpPr/>
          <p:nvPr/>
        </p:nvGrpSpPr>
        <p:grpSpPr>
          <a:xfrm>
            <a:off x="5390497" y="3966307"/>
            <a:ext cx="5849003" cy="682494"/>
            <a:chOff x="7790006" y="1352454"/>
            <a:chExt cx="5849003" cy="682494"/>
          </a:xfrm>
        </p:grpSpPr>
        <p:sp>
          <p:nvSpPr>
            <p:cNvPr id="25" name="iSḷiḋe">
              <a:extLst>
                <a:ext uri="{FF2B5EF4-FFF2-40B4-BE49-F238E27FC236}">
                  <a16:creationId xmlns:a16="http://schemas.microsoft.com/office/drawing/2014/main" id="{73A5CB72-89AB-460C-966A-932C41DA1C45}"/>
                </a:ext>
              </a:extLst>
            </p:cNvPr>
            <p:cNvSpPr/>
            <p:nvPr/>
          </p:nvSpPr>
          <p:spPr bwMode="auto">
            <a:xfrm>
              <a:off x="9415743" y="1426333"/>
              <a:ext cx="4223266" cy="6086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zh-CN" altLang="en-US" sz="1200" dirty="0">
                  <a:cs typeface="+mn-ea"/>
                  <a:sym typeface="+mn-lt"/>
                </a:rPr>
                <a:t>After your content is typed here, or by copying your text, choose paste in this box and choose to keep only the text.</a:t>
              </a:r>
              <a:endParaRPr lang="en-US" altLang="zh-CN" sz="1200" dirty="0">
                <a:cs typeface="+mn-ea"/>
                <a:sym typeface="+mn-lt"/>
              </a:endParaRPr>
            </a:p>
            <a:p>
              <a:pPr>
                <a:lnSpc>
                  <a:spcPct val="120000"/>
                </a:lnSpc>
              </a:pPr>
              <a:r>
                <a:rPr lang="en-US" altLang="zh-CN" sz="1200" dirty="0">
                  <a:cs typeface="+mn-ea"/>
                  <a:sym typeface="+mn-lt"/>
                </a:rPr>
                <a:t>......</a:t>
              </a:r>
            </a:p>
          </p:txBody>
        </p:sp>
        <p:sp>
          <p:nvSpPr>
            <p:cNvPr id="26" name="ïṥḻîḍê">
              <a:extLst>
                <a:ext uri="{FF2B5EF4-FFF2-40B4-BE49-F238E27FC236}">
                  <a16:creationId xmlns:a16="http://schemas.microsoft.com/office/drawing/2014/main" id="{7E6688B4-5EB5-402D-8FA1-0FB3C81971F1}"/>
                </a:ext>
              </a:extLst>
            </p:cNvPr>
            <p:cNvSpPr txBox="1"/>
            <p:nvPr/>
          </p:nvSpPr>
          <p:spPr bwMode="auto">
            <a:xfrm>
              <a:off x="7790006" y="1352454"/>
              <a:ext cx="1569103" cy="441805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en-US" altLang="zh-CN" sz="1400" b="1">
                  <a:cs typeface="+mn-ea"/>
                  <a:sym typeface="+mn-lt"/>
                </a:rPr>
                <a:t>... TE</a:t>
              </a:r>
              <a:r>
                <a:rPr lang="en-US" altLang="zh-CN" sz="100" b="1">
                  <a:cs typeface="+mn-ea"/>
                  <a:sym typeface="+mn-lt"/>
                </a:rPr>
                <a:t> </a:t>
              </a:r>
              <a:r>
                <a:rPr lang="en-US" altLang="zh-CN" sz="1400" b="1">
                  <a:cs typeface="+mn-ea"/>
                  <a:sym typeface="+mn-lt"/>
                </a:rPr>
                <a:t>XT</a:t>
              </a:r>
              <a:endParaRPr lang="en-US" altLang="zh-CN" sz="1400" b="1" dirty="0">
                <a:cs typeface="+mn-ea"/>
                <a:sym typeface="+mn-lt"/>
              </a:endParaRPr>
            </a:p>
          </p:txBody>
        </p:sp>
      </p:grpSp>
      <p:grpSp>
        <p:nvGrpSpPr>
          <p:cNvPr id="27" name="îṩľïḑe">
            <a:extLst>
              <a:ext uri="{FF2B5EF4-FFF2-40B4-BE49-F238E27FC236}">
                <a16:creationId xmlns:a16="http://schemas.microsoft.com/office/drawing/2014/main" id="{312DD445-2699-47AB-9890-459020A6586D}"/>
              </a:ext>
            </a:extLst>
          </p:cNvPr>
          <p:cNvGrpSpPr/>
          <p:nvPr/>
        </p:nvGrpSpPr>
        <p:grpSpPr>
          <a:xfrm>
            <a:off x="5390497" y="4894007"/>
            <a:ext cx="5849003" cy="682494"/>
            <a:chOff x="7790006" y="1352454"/>
            <a:chExt cx="5849003" cy="682494"/>
          </a:xfrm>
        </p:grpSpPr>
        <p:sp>
          <p:nvSpPr>
            <p:cNvPr id="28" name="ïsḻîďè">
              <a:extLst>
                <a:ext uri="{FF2B5EF4-FFF2-40B4-BE49-F238E27FC236}">
                  <a16:creationId xmlns:a16="http://schemas.microsoft.com/office/drawing/2014/main" id="{425B2280-0D1B-403A-AF98-91C305F6C7C1}"/>
                </a:ext>
              </a:extLst>
            </p:cNvPr>
            <p:cNvSpPr/>
            <p:nvPr/>
          </p:nvSpPr>
          <p:spPr bwMode="auto">
            <a:xfrm>
              <a:off x="9415743" y="1426333"/>
              <a:ext cx="4223266" cy="6086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zh-CN" altLang="en-US" sz="1200" dirty="0">
                  <a:cs typeface="+mn-ea"/>
                  <a:sym typeface="+mn-lt"/>
                </a:rPr>
                <a:t>After your content is typed here, or by copying your text, choose paste in this box and choose to keep only the text.</a:t>
              </a:r>
              <a:endParaRPr lang="en-US" altLang="zh-CN" sz="1200" dirty="0">
                <a:cs typeface="+mn-ea"/>
                <a:sym typeface="+mn-lt"/>
              </a:endParaRPr>
            </a:p>
            <a:p>
              <a:pPr>
                <a:lnSpc>
                  <a:spcPct val="120000"/>
                </a:lnSpc>
              </a:pPr>
              <a:r>
                <a:rPr lang="en-US" altLang="zh-CN" sz="1200" dirty="0">
                  <a:cs typeface="+mn-ea"/>
                  <a:sym typeface="+mn-lt"/>
                </a:rPr>
                <a:t>......</a:t>
              </a:r>
            </a:p>
          </p:txBody>
        </p:sp>
        <p:sp>
          <p:nvSpPr>
            <p:cNvPr id="29" name="íşḷiḍé">
              <a:extLst>
                <a:ext uri="{FF2B5EF4-FFF2-40B4-BE49-F238E27FC236}">
                  <a16:creationId xmlns:a16="http://schemas.microsoft.com/office/drawing/2014/main" id="{7ADC7CEC-9AAB-49B7-82CA-A13DFE3FE2B3}"/>
                </a:ext>
              </a:extLst>
            </p:cNvPr>
            <p:cNvSpPr txBox="1"/>
            <p:nvPr/>
          </p:nvSpPr>
          <p:spPr bwMode="auto">
            <a:xfrm>
              <a:off x="7790006" y="1352454"/>
              <a:ext cx="1569103" cy="441805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en-US" altLang="zh-CN" sz="1400" b="1">
                  <a:cs typeface="+mn-ea"/>
                  <a:sym typeface="+mn-lt"/>
                </a:rPr>
                <a:t>...</a:t>
              </a:r>
              <a:r>
                <a:rPr lang="en-US" altLang="zh-CN" sz="100" b="1">
                  <a:cs typeface="+mn-ea"/>
                  <a:sym typeface="+mn-lt"/>
                </a:rPr>
                <a:t> </a:t>
              </a:r>
              <a:r>
                <a:rPr lang="en-US" altLang="zh-CN" sz="1400" b="1">
                  <a:cs typeface="+mn-ea"/>
                  <a:sym typeface="+mn-lt"/>
                </a:rPr>
                <a:t>TEXT</a:t>
              </a:r>
              <a:endParaRPr lang="en-US" altLang="zh-CN" sz="1400" b="1" dirty="0">
                <a:cs typeface="+mn-ea"/>
                <a:sym typeface="+mn-lt"/>
              </a:endParaRPr>
            </a:p>
          </p:txBody>
        </p:sp>
      </p:grpSp>
      <p:grpSp>
        <p:nvGrpSpPr>
          <p:cNvPr id="31" name="组合 30">
            <a:extLst>
              <a:ext uri="{FF2B5EF4-FFF2-40B4-BE49-F238E27FC236}">
                <a16:creationId xmlns:a16="http://schemas.microsoft.com/office/drawing/2014/main" id="{D0D453C4-9022-4A59-B19D-319AA6D213AC}"/>
              </a:ext>
            </a:extLst>
          </p:cNvPr>
          <p:cNvGrpSpPr/>
          <p:nvPr/>
        </p:nvGrpSpPr>
        <p:grpSpPr>
          <a:xfrm>
            <a:off x="127178" y="289098"/>
            <a:ext cx="4276010" cy="618840"/>
            <a:chOff x="127178" y="289098"/>
            <a:chExt cx="4276010" cy="618840"/>
          </a:xfrm>
        </p:grpSpPr>
        <p:sp>
          <p:nvSpPr>
            <p:cNvPr id="32" name="矩形 31">
              <a:extLst>
                <a:ext uri="{FF2B5EF4-FFF2-40B4-BE49-F238E27FC236}">
                  <a16:creationId xmlns:a16="http://schemas.microsoft.com/office/drawing/2014/main" id="{AEC2054A-46E7-4E07-8DBE-8F9AB895C077}"/>
                </a:ext>
              </a:extLst>
            </p:cNvPr>
            <p:cNvSpPr/>
            <p:nvPr/>
          </p:nvSpPr>
          <p:spPr>
            <a:xfrm>
              <a:off x="764072" y="361586"/>
              <a:ext cx="3639116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zh-CN" altLang="en-US" sz="2800" b="1" dirty="0">
                  <a:solidFill>
                    <a:schemeClr val="accent2"/>
                  </a:solidFill>
                  <a:cs typeface="+mn-ea"/>
                  <a:sym typeface="+mn-lt"/>
                </a:rPr>
                <a:t>Enter the title here</a:t>
              </a:r>
              <a:endParaRPr lang="en-US" altLang="zh-CN" sz="2800" b="1" dirty="0">
                <a:solidFill>
                  <a:schemeClr val="accent2"/>
                </a:solidFill>
                <a:cs typeface="+mn-ea"/>
                <a:sym typeface="+mn-lt"/>
              </a:endParaRPr>
            </a:p>
          </p:txBody>
        </p:sp>
        <p:grpSp>
          <p:nvGrpSpPr>
            <p:cNvPr id="33" name="组合 32">
              <a:extLst>
                <a:ext uri="{FF2B5EF4-FFF2-40B4-BE49-F238E27FC236}">
                  <a16:creationId xmlns:a16="http://schemas.microsoft.com/office/drawing/2014/main" id="{025D288C-2D74-415F-8BE8-F339DCD3E6BD}"/>
                </a:ext>
              </a:extLst>
            </p:cNvPr>
            <p:cNvGrpSpPr/>
            <p:nvPr/>
          </p:nvGrpSpPr>
          <p:grpSpPr>
            <a:xfrm>
              <a:off x="127178" y="289098"/>
              <a:ext cx="636894" cy="618840"/>
              <a:chOff x="10993131" y="1925288"/>
              <a:chExt cx="807052" cy="784175"/>
            </a:xfrm>
          </p:grpSpPr>
          <p:sp>
            <p:nvSpPr>
              <p:cNvPr id="34" name="Freeform 321">
                <a:extLst>
                  <a:ext uri="{FF2B5EF4-FFF2-40B4-BE49-F238E27FC236}">
                    <a16:creationId xmlns:a16="http://schemas.microsoft.com/office/drawing/2014/main" id="{CC1587A1-FF3D-4EA9-874B-6CB4F5F8B9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293075" y="2290050"/>
                <a:ext cx="427038" cy="419412"/>
              </a:xfrm>
              <a:custGeom>
                <a:avLst/>
                <a:gdLst>
                  <a:gd name="T0" fmla="*/ 336 w 336"/>
                  <a:gd name="T1" fmla="*/ 0 h 330"/>
                  <a:gd name="T2" fmla="*/ 336 w 336"/>
                  <a:gd name="T3" fmla="*/ 212 h 330"/>
                  <a:gd name="T4" fmla="*/ 218 w 336"/>
                  <a:gd name="T5" fmla="*/ 330 h 330"/>
                  <a:gd name="T6" fmla="*/ 0 w 336"/>
                  <a:gd name="T7" fmla="*/ 330 h 330"/>
                  <a:gd name="T8" fmla="*/ 0 w 336"/>
                  <a:gd name="T9" fmla="*/ 0 h 330"/>
                  <a:gd name="T10" fmla="*/ 336 w 336"/>
                  <a:gd name="T11" fmla="*/ 0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36" h="330">
                    <a:moveTo>
                      <a:pt x="336" y="0"/>
                    </a:moveTo>
                    <a:lnTo>
                      <a:pt x="336" y="212"/>
                    </a:lnTo>
                    <a:lnTo>
                      <a:pt x="218" y="330"/>
                    </a:lnTo>
                    <a:lnTo>
                      <a:pt x="0" y="330"/>
                    </a:lnTo>
                    <a:lnTo>
                      <a:pt x="0" y="0"/>
                    </a:lnTo>
                    <a:lnTo>
                      <a:pt x="336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5" name="Freeform 322">
                <a:extLst>
                  <a:ext uri="{FF2B5EF4-FFF2-40B4-BE49-F238E27FC236}">
                    <a16:creationId xmlns:a16="http://schemas.microsoft.com/office/drawing/2014/main" id="{CFD198A3-358F-4E5A-8917-86D1A04B51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568870" y="2559491"/>
                <a:ext cx="149972" cy="149972"/>
              </a:xfrm>
              <a:custGeom>
                <a:avLst/>
                <a:gdLst>
                  <a:gd name="T0" fmla="*/ 0 w 118"/>
                  <a:gd name="T1" fmla="*/ 118 h 118"/>
                  <a:gd name="T2" fmla="*/ 0 w 118"/>
                  <a:gd name="T3" fmla="*/ 0 h 118"/>
                  <a:gd name="T4" fmla="*/ 118 w 118"/>
                  <a:gd name="T5" fmla="*/ 0 h 118"/>
                  <a:gd name="T6" fmla="*/ 0 w 118"/>
                  <a:gd name="T7" fmla="*/ 118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8" h="118">
                    <a:moveTo>
                      <a:pt x="0" y="118"/>
                    </a:moveTo>
                    <a:lnTo>
                      <a:pt x="0" y="0"/>
                    </a:lnTo>
                    <a:lnTo>
                      <a:pt x="118" y="0"/>
                    </a:lnTo>
                    <a:lnTo>
                      <a:pt x="0" y="118"/>
                    </a:lnTo>
                    <a:close/>
                  </a:path>
                </a:pathLst>
              </a:custGeom>
              <a:solidFill>
                <a:schemeClr val="tx2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6" name="Freeform 323">
                <a:extLst>
                  <a:ext uri="{FF2B5EF4-FFF2-40B4-BE49-F238E27FC236}">
                    <a16:creationId xmlns:a16="http://schemas.microsoft.com/office/drawing/2014/main" id="{51B34664-D7AC-4069-8DEC-6FE2650979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993131" y="2118472"/>
                <a:ext cx="425767" cy="419412"/>
              </a:xfrm>
              <a:custGeom>
                <a:avLst/>
                <a:gdLst>
                  <a:gd name="T0" fmla="*/ 335 w 335"/>
                  <a:gd name="T1" fmla="*/ 0 h 330"/>
                  <a:gd name="T2" fmla="*/ 335 w 335"/>
                  <a:gd name="T3" fmla="*/ 212 h 330"/>
                  <a:gd name="T4" fmla="*/ 218 w 335"/>
                  <a:gd name="T5" fmla="*/ 330 h 330"/>
                  <a:gd name="T6" fmla="*/ 0 w 335"/>
                  <a:gd name="T7" fmla="*/ 330 h 330"/>
                  <a:gd name="T8" fmla="*/ 0 w 335"/>
                  <a:gd name="T9" fmla="*/ 0 h 330"/>
                  <a:gd name="T10" fmla="*/ 335 w 335"/>
                  <a:gd name="T11" fmla="*/ 0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35" h="330">
                    <a:moveTo>
                      <a:pt x="335" y="0"/>
                    </a:moveTo>
                    <a:lnTo>
                      <a:pt x="335" y="212"/>
                    </a:lnTo>
                    <a:lnTo>
                      <a:pt x="218" y="330"/>
                    </a:lnTo>
                    <a:lnTo>
                      <a:pt x="0" y="330"/>
                    </a:lnTo>
                    <a:lnTo>
                      <a:pt x="0" y="0"/>
                    </a:lnTo>
                    <a:lnTo>
                      <a:pt x="335" y="0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7" name="Freeform 324">
                <a:extLst>
                  <a:ext uri="{FF2B5EF4-FFF2-40B4-BE49-F238E27FC236}">
                    <a16:creationId xmlns:a16="http://schemas.microsoft.com/office/drawing/2014/main" id="{0C20E760-DBD5-4E00-A730-3A9D968481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268927" y="2387913"/>
                <a:ext cx="149972" cy="149972"/>
              </a:xfrm>
              <a:custGeom>
                <a:avLst/>
                <a:gdLst>
                  <a:gd name="T0" fmla="*/ 0 w 118"/>
                  <a:gd name="T1" fmla="*/ 118 h 118"/>
                  <a:gd name="T2" fmla="*/ 0 w 118"/>
                  <a:gd name="T3" fmla="*/ 0 h 118"/>
                  <a:gd name="T4" fmla="*/ 118 w 118"/>
                  <a:gd name="T5" fmla="*/ 0 h 118"/>
                  <a:gd name="T6" fmla="*/ 0 w 118"/>
                  <a:gd name="T7" fmla="*/ 118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8" h="118">
                    <a:moveTo>
                      <a:pt x="0" y="118"/>
                    </a:moveTo>
                    <a:lnTo>
                      <a:pt x="0" y="0"/>
                    </a:lnTo>
                    <a:lnTo>
                      <a:pt x="118" y="0"/>
                    </a:lnTo>
                    <a:lnTo>
                      <a:pt x="0" y="118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8" name="Freeform 325">
                <a:extLst>
                  <a:ext uri="{FF2B5EF4-FFF2-40B4-BE49-F238E27FC236}">
                    <a16:creationId xmlns:a16="http://schemas.microsoft.com/office/drawing/2014/main" id="{6FC951D7-7F6F-41F4-8768-AEC8347DC3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375686" y="1925288"/>
                <a:ext cx="424496" cy="418141"/>
              </a:xfrm>
              <a:custGeom>
                <a:avLst/>
                <a:gdLst>
                  <a:gd name="T0" fmla="*/ 334 w 334"/>
                  <a:gd name="T1" fmla="*/ 0 h 329"/>
                  <a:gd name="T2" fmla="*/ 334 w 334"/>
                  <a:gd name="T3" fmla="*/ 211 h 329"/>
                  <a:gd name="T4" fmla="*/ 216 w 334"/>
                  <a:gd name="T5" fmla="*/ 329 h 329"/>
                  <a:gd name="T6" fmla="*/ 0 w 334"/>
                  <a:gd name="T7" fmla="*/ 329 h 329"/>
                  <a:gd name="T8" fmla="*/ 0 w 334"/>
                  <a:gd name="T9" fmla="*/ 0 h 329"/>
                  <a:gd name="T10" fmla="*/ 334 w 334"/>
                  <a:gd name="T11" fmla="*/ 0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34" h="329">
                    <a:moveTo>
                      <a:pt x="334" y="0"/>
                    </a:moveTo>
                    <a:lnTo>
                      <a:pt x="334" y="211"/>
                    </a:lnTo>
                    <a:lnTo>
                      <a:pt x="216" y="329"/>
                    </a:lnTo>
                    <a:lnTo>
                      <a:pt x="0" y="329"/>
                    </a:lnTo>
                    <a:lnTo>
                      <a:pt x="0" y="0"/>
                    </a:lnTo>
                    <a:lnTo>
                      <a:pt x="334" y="0"/>
                    </a:ln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9" name="Freeform 326">
                <a:extLst>
                  <a:ext uri="{FF2B5EF4-FFF2-40B4-BE49-F238E27FC236}">
                    <a16:creationId xmlns:a16="http://schemas.microsoft.com/office/drawing/2014/main" id="{B8094C4B-17DC-4043-95EC-0F3DE9C8FA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650211" y="2193458"/>
                <a:ext cx="149972" cy="149972"/>
              </a:xfrm>
              <a:custGeom>
                <a:avLst/>
                <a:gdLst>
                  <a:gd name="T0" fmla="*/ 0 w 118"/>
                  <a:gd name="T1" fmla="*/ 118 h 118"/>
                  <a:gd name="T2" fmla="*/ 0 w 118"/>
                  <a:gd name="T3" fmla="*/ 0 h 118"/>
                  <a:gd name="T4" fmla="*/ 118 w 118"/>
                  <a:gd name="T5" fmla="*/ 0 h 118"/>
                  <a:gd name="T6" fmla="*/ 0 w 118"/>
                  <a:gd name="T7" fmla="*/ 118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8" h="118">
                    <a:moveTo>
                      <a:pt x="0" y="118"/>
                    </a:moveTo>
                    <a:lnTo>
                      <a:pt x="0" y="0"/>
                    </a:lnTo>
                    <a:lnTo>
                      <a:pt x="118" y="0"/>
                    </a:lnTo>
                    <a:lnTo>
                      <a:pt x="0" y="118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  <p:pic>
        <p:nvPicPr>
          <p:cNvPr id="40" name="图片 39">
            <a:extLst>
              <a:ext uri="{FF2B5EF4-FFF2-40B4-BE49-F238E27FC236}">
                <a16:creationId xmlns:a16="http://schemas.microsoft.com/office/drawing/2014/main" id="{5E23EAE7-F67E-49AD-863F-DB39E25C15D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928" y="1307782"/>
            <a:ext cx="4826635" cy="4826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949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:a14="http://schemas.microsoft.com/office/drawing/2010/main" xmlns:a16="http://schemas.microsoft.com/office/drawing/2014/main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2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íšlîḓe">
            <a:extLst>
              <a:ext uri="{FF2B5EF4-FFF2-40B4-BE49-F238E27FC236}">
                <a16:creationId xmlns:a16="http://schemas.microsoft.com/office/drawing/2014/main" id="{F31322A5-6059-4A38-8C44-6A5106B51318}"/>
              </a:ext>
            </a:extLst>
          </p:cNvPr>
          <p:cNvGrpSpPr/>
          <p:nvPr/>
        </p:nvGrpSpPr>
        <p:grpSpPr>
          <a:xfrm>
            <a:off x="3709996" y="2111587"/>
            <a:ext cx="4772008" cy="3452320"/>
            <a:chOff x="6507335" y="1892131"/>
            <a:chExt cx="4772008" cy="3452320"/>
          </a:xfrm>
        </p:grpSpPr>
        <p:sp>
          <p:nvSpPr>
            <p:cNvPr id="5" name="îṥľîďè">
              <a:extLst>
                <a:ext uri="{FF2B5EF4-FFF2-40B4-BE49-F238E27FC236}">
                  <a16:creationId xmlns:a16="http://schemas.microsoft.com/office/drawing/2014/main" id="{4872B545-07E0-4A0A-8870-95C4CC18717B}"/>
                </a:ext>
              </a:extLst>
            </p:cNvPr>
            <p:cNvSpPr/>
            <p:nvPr/>
          </p:nvSpPr>
          <p:spPr>
            <a:xfrm>
              <a:off x="6507335" y="3151123"/>
              <a:ext cx="2193328" cy="2193328"/>
            </a:xfrm>
            <a:prstGeom prst="diamond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6" name="îSļiḓê">
              <a:extLst>
                <a:ext uri="{FF2B5EF4-FFF2-40B4-BE49-F238E27FC236}">
                  <a16:creationId xmlns:a16="http://schemas.microsoft.com/office/drawing/2014/main" id="{9D35FF35-67C9-4ECA-97CC-436DA3D99B83}"/>
                </a:ext>
              </a:extLst>
            </p:cNvPr>
            <p:cNvSpPr/>
            <p:nvPr/>
          </p:nvSpPr>
          <p:spPr>
            <a:xfrm>
              <a:off x="7796675" y="1892131"/>
              <a:ext cx="2193328" cy="2193328"/>
            </a:xfrm>
            <a:prstGeom prst="diamond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7" name="ïšḷiḓé">
              <a:extLst>
                <a:ext uri="{FF2B5EF4-FFF2-40B4-BE49-F238E27FC236}">
                  <a16:creationId xmlns:a16="http://schemas.microsoft.com/office/drawing/2014/main" id="{6FD5B2A6-3A8B-4F6D-8F04-8A54092B7CAA}"/>
                </a:ext>
              </a:extLst>
            </p:cNvPr>
            <p:cNvSpPr/>
            <p:nvPr/>
          </p:nvSpPr>
          <p:spPr>
            <a:xfrm>
              <a:off x="9086015" y="3151114"/>
              <a:ext cx="2193328" cy="2193328"/>
            </a:xfrm>
            <a:prstGeom prst="diamond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</p:grpSp>
      <p:grpSp>
        <p:nvGrpSpPr>
          <p:cNvPr id="8" name="îsļíḋe">
            <a:extLst>
              <a:ext uri="{FF2B5EF4-FFF2-40B4-BE49-F238E27FC236}">
                <a16:creationId xmlns:a16="http://schemas.microsoft.com/office/drawing/2014/main" id="{B0D2D23B-EA23-4165-990E-6E7DFB51628A}"/>
              </a:ext>
            </a:extLst>
          </p:cNvPr>
          <p:cNvGrpSpPr/>
          <p:nvPr/>
        </p:nvGrpSpPr>
        <p:grpSpPr>
          <a:xfrm>
            <a:off x="5239442" y="2774368"/>
            <a:ext cx="1713116" cy="925386"/>
            <a:chOff x="3387492" y="3066598"/>
            <a:chExt cx="1713116" cy="925386"/>
          </a:xfrm>
        </p:grpSpPr>
        <p:sp>
          <p:nvSpPr>
            <p:cNvPr id="9" name="ïṧļíḍé">
              <a:extLst>
                <a:ext uri="{FF2B5EF4-FFF2-40B4-BE49-F238E27FC236}">
                  <a16:creationId xmlns:a16="http://schemas.microsoft.com/office/drawing/2014/main" id="{347A9F73-6204-4454-9EC3-3F3C36E6D966}"/>
                </a:ext>
              </a:extLst>
            </p:cNvPr>
            <p:cNvSpPr/>
            <p:nvPr/>
          </p:nvSpPr>
          <p:spPr bwMode="auto">
            <a:xfrm>
              <a:off x="3971596" y="3066598"/>
              <a:ext cx="544908" cy="409308"/>
            </a:xfrm>
            <a:custGeom>
              <a:avLst/>
              <a:gdLst>
                <a:gd name="connsiteX0" fmla="*/ 126207 w 338138"/>
                <a:gd name="connsiteY0" fmla="*/ 209550 h 254000"/>
                <a:gd name="connsiteX1" fmla="*/ 134939 w 338138"/>
                <a:gd name="connsiteY1" fmla="*/ 218282 h 254000"/>
                <a:gd name="connsiteX2" fmla="*/ 126207 w 338138"/>
                <a:gd name="connsiteY2" fmla="*/ 227014 h 254000"/>
                <a:gd name="connsiteX3" fmla="*/ 117475 w 338138"/>
                <a:gd name="connsiteY3" fmla="*/ 218282 h 254000"/>
                <a:gd name="connsiteX4" fmla="*/ 126207 w 338138"/>
                <a:gd name="connsiteY4" fmla="*/ 209550 h 254000"/>
                <a:gd name="connsiteX5" fmla="*/ 113506 w 338138"/>
                <a:gd name="connsiteY5" fmla="*/ 200025 h 254000"/>
                <a:gd name="connsiteX6" fmla="*/ 101600 w 338138"/>
                <a:gd name="connsiteY6" fmla="*/ 210535 h 254000"/>
                <a:gd name="connsiteX7" fmla="*/ 101600 w 338138"/>
                <a:gd name="connsiteY7" fmla="*/ 227615 h 254000"/>
                <a:gd name="connsiteX8" fmla="*/ 113506 w 338138"/>
                <a:gd name="connsiteY8" fmla="*/ 238125 h 254000"/>
                <a:gd name="connsiteX9" fmla="*/ 224632 w 338138"/>
                <a:gd name="connsiteY9" fmla="*/ 238125 h 254000"/>
                <a:gd name="connsiteX10" fmla="*/ 236538 w 338138"/>
                <a:gd name="connsiteY10" fmla="*/ 227615 h 254000"/>
                <a:gd name="connsiteX11" fmla="*/ 236538 w 338138"/>
                <a:gd name="connsiteY11" fmla="*/ 210535 h 254000"/>
                <a:gd name="connsiteX12" fmla="*/ 224632 w 338138"/>
                <a:gd name="connsiteY12" fmla="*/ 200025 h 254000"/>
                <a:gd name="connsiteX13" fmla="*/ 113506 w 338138"/>
                <a:gd name="connsiteY13" fmla="*/ 200025 h 254000"/>
                <a:gd name="connsiteX14" fmla="*/ 126207 w 338138"/>
                <a:gd name="connsiteY14" fmla="*/ 163513 h 254000"/>
                <a:gd name="connsiteX15" fmla="*/ 134939 w 338138"/>
                <a:gd name="connsiteY15" fmla="*/ 171451 h 254000"/>
                <a:gd name="connsiteX16" fmla="*/ 126207 w 338138"/>
                <a:gd name="connsiteY16" fmla="*/ 179389 h 254000"/>
                <a:gd name="connsiteX17" fmla="*/ 117475 w 338138"/>
                <a:gd name="connsiteY17" fmla="*/ 171451 h 254000"/>
                <a:gd name="connsiteX18" fmla="*/ 126207 w 338138"/>
                <a:gd name="connsiteY18" fmla="*/ 163513 h 254000"/>
                <a:gd name="connsiteX19" fmla="*/ 113506 w 338138"/>
                <a:gd name="connsiteY19" fmla="*/ 152400 h 254000"/>
                <a:gd name="connsiteX20" fmla="*/ 101600 w 338138"/>
                <a:gd name="connsiteY20" fmla="*/ 162910 h 254000"/>
                <a:gd name="connsiteX21" fmla="*/ 101600 w 338138"/>
                <a:gd name="connsiteY21" fmla="*/ 179990 h 254000"/>
                <a:gd name="connsiteX22" fmla="*/ 113506 w 338138"/>
                <a:gd name="connsiteY22" fmla="*/ 190500 h 254000"/>
                <a:gd name="connsiteX23" fmla="*/ 224632 w 338138"/>
                <a:gd name="connsiteY23" fmla="*/ 190500 h 254000"/>
                <a:gd name="connsiteX24" fmla="*/ 236538 w 338138"/>
                <a:gd name="connsiteY24" fmla="*/ 179990 h 254000"/>
                <a:gd name="connsiteX25" fmla="*/ 236538 w 338138"/>
                <a:gd name="connsiteY25" fmla="*/ 162910 h 254000"/>
                <a:gd name="connsiteX26" fmla="*/ 224632 w 338138"/>
                <a:gd name="connsiteY26" fmla="*/ 152400 h 254000"/>
                <a:gd name="connsiteX27" fmla="*/ 113506 w 338138"/>
                <a:gd name="connsiteY27" fmla="*/ 152400 h 254000"/>
                <a:gd name="connsiteX28" fmla="*/ 126207 w 338138"/>
                <a:gd name="connsiteY28" fmla="*/ 115888 h 254000"/>
                <a:gd name="connsiteX29" fmla="*/ 134939 w 338138"/>
                <a:gd name="connsiteY29" fmla="*/ 124620 h 254000"/>
                <a:gd name="connsiteX30" fmla="*/ 126207 w 338138"/>
                <a:gd name="connsiteY30" fmla="*/ 133352 h 254000"/>
                <a:gd name="connsiteX31" fmla="*/ 117475 w 338138"/>
                <a:gd name="connsiteY31" fmla="*/ 124620 h 254000"/>
                <a:gd name="connsiteX32" fmla="*/ 126207 w 338138"/>
                <a:gd name="connsiteY32" fmla="*/ 115888 h 254000"/>
                <a:gd name="connsiteX33" fmla="*/ 113506 w 338138"/>
                <a:gd name="connsiteY33" fmla="*/ 104775 h 254000"/>
                <a:gd name="connsiteX34" fmla="*/ 101600 w 338138"/>
                <a:gd name="connsiteY34" fmla="*/ 115285 h 254000"/>
                <a:gd name="connsiteX35" fmla="*/ 101600 w 338138"/>
                <a:gd name="connsiteY35" fmla="*/ 132365 h 254000"/>
                <a:gd name="connsiteX36" fmla="*/ 113506 w 338138"/>
                <a:gd name="connsiteY36" fmla="*/ 142875 h 254000"/>
                <a:gd name="connsiteX37" fmla="*/ 224632 w 338138"/>
                <a:gd name="connsiteY37" fmla="*/ 142875 h 254000"/>
                <a:gd name="connsiteX38" fmla="*/ 236538 w 338138"/>
                <a:gd name="connsiteY38" fmla="*/ 132365 h 254000"/>
                <a:gd name="connsiteX39" fmla="*/ 236538 w 338138"/>
                <a:gd name="connsiteY39" fmla="*/ 115285 h 254000"/>
                <a:gd name="connsiteX40" fmla="*/ 224632 w 338138"/>
                <a:gd name="connsiteY40" fmla="*/ 104775 h 254000"/>
                <a:gd name="connsiteX41" fmla="*/ 113506 w 338138"/>
                <a:gd name="connsiteY41" fmla="*/ 104775 h 254000"/>
                <a:gd name="connsiteX42" fmla="*/ 163786 w 338138"/>
                <a:gd name="connsiteY42" fmla="*/ 0 h 254000"/>
                <a:gd name="connsiteX43" fmla="*/ 220582 w 338138"/>
                <a:gd name="connsiteY43" fmla="*/ 22373 h 254000"/>
                <a:gd name="connsiteX44" fmla="*/ 244358 w 338138"/>
                <a:gd name="connsiteY44" fmla="*/ 64487 h 254000"/>
                <a:gd name="connsiteX45" fmla="*/ 254924 w 338138"/>
                <a:gd name="connsiteY45" fmla="*/ 63171 h 254000"/>
                <a:gd name="connsiteX46" fmla="*/ 338138 w 338138"/>
                <a:gd name="connsiteY46" fmla="*/ 147399 h 254000"/>
                <a:gd name="connsiteX47" fmla="*/ 254924 w 338138"/>
                <a:gd name="connsiteY47" fmla="*/ 230311 h 254000"/>
                <a:gd name="connsiteX48" fmla="*/ 250962 w 338138"/>
                <a:gd name="connsiteY48" fmla="*/ 230311 h 254000"/>
                <a:gd name="connsiteX49" fmla="*/ 224545 w 338138"/>
                <a:gd name="connsiteY49" fmla="*/ 254000 h 254000"/>
                <a:gd name="connsiteX50" fmla="*/ 113593 w 338138"/>
                <a:gd name="connsiteY50" fmla="*/ 254000 h 254000"/>
                <a:gd name="connsiteX51" fmla="*/ 87176 w 338138"/>
                <a:gd name="connsiteY51" fmla="*/ 230311 h 254000"/>
                <a:gd name="connsiteX52" fmla="*/ 83214 w 338138"/>
                <a:gd name="connsiteY52" fmla="*/ 230311 h 254000"/>
                <a:gd name="connsiteX53" fmla="*/ 0 w 338138"/>
                <a:gd name="connsiteY53" fmla="*/ 147399 h 254000"/>
                <a:gd name="connsiteX54" fmla="*/ 81893 w 338138"/>
                <a:gd name="connsiteY54" fmla="*/ 63171 h 254000"/>
                <a:gd name="connsiteX55" fmla="*/ 163786 w 338138"/>
                <a:gd name="connsiteY55" fmla="*/ 0 h 25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338138" h="254000">
                  <a:moveTo>
                    <a:pt x="126207" y="209550"/>
                  </a:moveTo>
                  <a:cubicBezTo>
                    <a:pt x="131030" y="209550"/>
                    <a:pt x="134939" y="213459"/>
                    <a:pt x="134939" y="218282"/>
                  </a:cubicBezTo>
                  <a:cubicBezTo>
                    <a:pt x="134939" y="223105"/>
                    <a:pt x="131030" y="227014"/>
                    <a:pt x="126207" y="227014"/>
                  </a:cubicBezTo>
                  <a:cubicBezTo>
                    <a:pt x="121384" y="227014"/>
                    <a:pt x="117475" y="223105"/>
                    <a:pt x="117475" y="218282"/>
                  </a:cubicBezTo>
                  <a:cubicBezTo>
                    <a:pt x="117475" y="213459"/>
                    <a:pt x="121384" y="209550"/>
                    <a:pt x="126207" y="209550"/>
                  </a:cubicBezTo>
                  <a:close/>
                  <a:moveTo>
                    <a:pt x="113506" y="200025"/>
                  </a:moveTo>
                  <a:cubicBezTo>
                    <a:pt x="106892" y="200025"/>
                    <a:pt x="101600" y="205280"/>
                    <a:pt x="101600" y="210535"/>
                  </a:cubicBezTo>
                  <a:cubicBezTo>
                    <a:pt x="101600" y="210535"/>
                    <a:pt x="101600" y="210535"/>
                    <a:pt x="101600" y="227615"/>
                  </a:cubicBezTo>
                  <a:cubicBezTo>
                    <a:pt x="101600" y="234184"/>
                    <a:pt x="106892" y="238125"/>
                    <a:pt x="113506" y="238125"/>
                  </a:cubicBezTo>
                  <a:cubicBezTo>
                    <a:pt x="113506" y="238125"/>
                    <a:pt x="113506" y="238125"/>
                    <a:pt x="224632" y="238125"/>
                  </a:cubicBezTo>
                  <a:cubicBezTo>
                    <a:pt x="231246" y="238125"/>
                    <a:pt x="236538" y="234184"/>
                    <a:pt x="236538" y="227615"/>
                  </a:cubicBezTo>
                  <a:lnTo>
                    <a:pt x="236538" y="210535"/>
                  </a:lnTo>
                  <a:cubicBezTo>
                    <a:pt x="236538" y="205280"/>
                    <a:pt x="231246" y="200025"/>
                    <a:pt x="224632" y="200025"/>
                  </a:cubicBezTo>
                  <a:cubicBezTo>
                    <a:pt x="224632" y="200025"/>
                    <a:pt x="224632" y="200025"/>
                    <a:pt x="113506" y="200025"/>
                  </a:cubicBezTo>
                  <a:close/>
                  <a:moveTo>
                    <a:pt x="126207" y="163513"/>
                  </a:moveTo>
                  <a:cubicBezTo>
                    <a:pt x="131030" y="163513"/>
                    <a:pt x="134939" y="167067"/>
                    <a:pt x="134939" y="171451"/>
                  </a:cubicBezTo>
                  <a:cubicBezTo>
                    <a:pt x="134939" y="175835"/>
                    <a:pt x="131030" y="179389"/>
                    <a:pt x="126207" y="179389"/>
                  </a:cubicBezTo>
                  <a:cubicBezTo>
                    <a:pt x="121384" y="179389"/>
                    <a:pt x="117475" y="175835"/>
                    <a:pt x="117475" y="171451"/>
                  </a:cubicBezTo>
                  <a:cubicBezTo>
                    <a:pt x="117475" y="167067"/>
                    <a:pt x="121384" y="163513"/>
                    <a:pt x="126207" y="163513"/>
                  </a:cubicBezTo>
                  <a:close/>
                  <a:moveTo>
                    <a:pt x="113506" y="152400"/>
                  </a:moveTo>
                  <a:cubicBezTo>
                    <a:pt x="106892" y="152400"/>
                    <a:pt x="101600" y="157655"/>
                    <a:pt x="101600" y="162910"/>
                  </a:cubicBezTo>
                  <a:cubicBezTo>
                    <a:pt x="101600" y="162910"/>
                    <a:pt x="101600" y="162910"/>
                    <a:pt x="101600" y="179990"/>
                  </a:cubicBezTo>
                  <a:cubicBezTo>
                    <a:pt x="101600" y="185245"/>
                    <a:pt x="106892" y="190500"/>
                    <a:pt x="113506" y="190500"/>
                  </a:cubicBezTo>
                  <a:cubicBezTo>
                    <a:pt x="113506" y="190500"/>
                    <a:pt x="113506" y="190500"/>
                    <a:pt x="224632" y="190500"/>
                  </a:cubicBezTo>
                  <a:cubicBezTo>
                    <a:pt x="231246" y="190500"/>
                    <a:pt x="236538" y="185245"/>
                    <a:pt x="236538" y="179990"/>
                  </a:cubicBezTo>
                  <a:lnTo>
                    <a:pt x="236538" y="162910"/>
                  </a:lnTo>
                  <a:cubicBezTo>
                    <a:pt x="236538" y="157655"/>
                    <a:pt x="231246" y="152400"/>
                    <a:pt x="224632" y="152400"/>
                  </a:cubicBezTo>
                  <a:cubicBezTo>
                    <a:pt x="224632" y="152400"/>
                    <a:pt x="224632" y="152400"/>
                    <a:pt x="113506" y="152400"/>
                  </a:cubicBezTo>
                  <a:close/>
                  <a:moveTo>
                    <a:pt x="126207" y="115888"/>
                  </a:moveTo>
                  <a:cubicBezTo>
                    <a:pt x="131030" y="115888"/>
                    <a:pt x="134939" y="119797"/>
                    <a:pt x="134939" y="124620"/>
                  </a:cubicBezTo>
                  <a:cubicBezTo>
                    <a:pt x="134939" y="129443"/>
                    <a:pt x="131030" y="133352"/>
                    <a:pt x="126207" y="133352"/>
                  </a:cubicBezTo>
                  <a:cubicBezTo>
                    <a:pt x="121384" y="133352"/>
                    <a:pt x="117475" y="129443"/>
                    <a:pt x="117475" y="124620"/>
                  </a:cubicBezTo>
                  <a:cubicBezTo>
                    <a:pt x="117475" y="119797"/>
                    <a:pt x="121384" y="115888"/>
                    <a:pt x="126207" y="115888"/>
                  </a:cubicBezTo>
                  <a:close/>
                  <a:moveTo>
                    <a:pt x="113506" y="104775"/>
                  </a:moveTo>
                  <a:cubicBezTo>
                    <a:pt x="106892" y="104775"/>
                    <a:pt x="101600" y="110030"/>
                    <a:pt x="101600" y="115285"/>
                  </a:cubicBezTo>
                  <a:cubicBezTo>
                    <a:pt x="101600" y="115285"/>
                    <a:pt x="101600" y="115285"/>
                    <a:pt x="101600" y="132365"/>
                  </a:cubicBezTo>
                  <a:cubicBezTo>
                    <a:pt x="101600" y="137620"/>
                    <a:pt x="106892" y="142875"/>
                    <a:pt x="113506" y="142875"/>
                  </a:cubicBezTo>
                  <a:cubicBezTo>
                    <a:pt x="113506" y="142875"/>
                    <a:pt x="113506" y="142875"/>
                    <a:pt x="224632" y="142875"/>
                  </a:cubicBezTo>
                  <a:cubicBezTo>
                    <a:pt x="231246" y="142875"/>
                    <a:pt x="236538" y="137620"/>
                    <a:pt x="236538" y="132365"/>
                  </a:cubicBezTo>
                  <a:lnTo>
                    <a:pt x="236538" y="115285"/>
                  </a:lnTo>
                  <a:cubicBezTo>
                    <a:pt x="236538" y="110030"/>
                    <a:pt x="231246" y="104775"/>
                    <a:pt x="224632" y="104775"/>
                  </a:cubicBezTo>
                  <a:cubicBezTo>
                    <a:pt x="224632" y="104775"/>
                    <a:pt x="224632" y="104775"/>
                    <a:pt x="113506" y="104775"/>
                  </a:cubicBezTo>
                  <a:close/>
                  <a:moveTo>
                    <a:pt x="163786" y="0"/>
                  </a:moveTo>
                  <a:cubicBezTo>
                    <a:pt x="184919" y="0"/>
                    <a:pt x="204732" y="7896"/>
                    <a:pt x="220582" y="22373"/>
                  </a:cubicBezTo>
                  <a:cubicBezTo>
                    <a:pt x="232470" y="34218"/>
                    <a:pt x="240395" y="48694"/>
                    <a:pt x="244358" y="64487"/>
                  </a:cubicBezTo>
                  <a:cubicBezTo>
                    <a:pt x="248320" y="63171"/>
                    <a:pt x="250962" y="63171"/>
                    <a:pt x="254924" y="63171"/>
                  </a:cubicBezTo>
                  <a:cubicBezTo>
                    <a:pt x="301154" y="63171"/>
                    <a:pt x="338138" y="101337"/>
                    <a:pt x="338138" y="147399"/>
                  </a:cubicBezTo>
                  <a:cubicBezTo>
                    <a:pt x="338138" y="193461"/>
                    <a:pt x="301154" y="230311"/>
                    <a:pt x="254924" y="230311"/>
                  </a:cubicBezTo>
                  <a:cubicBezTo>
                    <a:pt x="254924" y="230311"/>
                    <a:pt x="254924" y="230311"/>
                    <a:pt x="250962" y="230311"/>
                  </a:cubicBezTo>
                  <a:cubicBezTo>
                    <a:pt x="249641" y="243472"/>
                    <a:pt x="239074" y="254000"/>
                    <a:pt x="224545" y="254000"/>
                  </a:cubicBezTo>
                  <a:cubicBezTo>
                    <a:pt x="224545" y="254000"/>
                    <a:pt x="224545" y="254000"/>
                    <a:pt x="113593" y="254000"/>
                  </a:cubicBezTo>
                  <a:cubicBezTo>
                    <a:pt x="99064" y="254000"/>
                    <a:pt x="88497" y="243472"/>
                    <a:pt x="87176" y="230311"/>
                  </a:cubicBezTo>
                  <a:cubicBezTo>
                    <a:pt x="87176" y="230311"/>
                    <a:pt x="87176" y="230311"/>
                    <a:pt x="83214" y="230311"/>
                  </a:cubicBezTo>
                  <a:cubicBezTo>
                    <a:pt x="36984" y="230311"/>
                    <a:pt x="0" y="193461"/>
                    <a:pt x="0" y="147399"/>
                  </a:cubicBezTo>
                  <a:cubicBezTo>
                    <a:pt x="0" y="101337"/>
                    <a:pt x="36984" y="64487"/>
                    <a:pt x="81893" y="63171"/>
                  </a:cubicBezTo>
                  <a:cubicBezTo>
                    <a:pt x="91139" y="26321"/>
                    <a:pt x="124160" y="0"/>
                    <a:pt x="16378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0" name="ïşḻîďe">
              <a:extLst>
                <a:ext uri="{FF2B5EF4-FFF2-40B4-BE49-F238E27FC236}">
                  <a16:creationId xmlns:a16="http://schemas.microsoft.com/office/drawing/2014/main" id="{C423619B-10BB-462A-A9DB-C9B3A1421159}"/>
                </a:ext>
              </a:extLst>
            </p:cNvPr>
            <p:cNvSpPr txBox="1"/>
            <p:nvPr/>
          </p:nvSpPr>
          <p:spPr bwMode="auto">
            <a:xfrm>
              <a:off x="3387492" y="3584676"/>
              <a:ext cx="1713116" cy="407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 lIns="90000" tIns="46800" rIns="90000" bIns="46800" anchor="ctr" anchorCtr="0">
              <a:norm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1600" b="1" dirty="0">
                  <a:solidFill>
                    <a:schemeClr val="bg1"/>
                  </a:solidFill>
                  <a:cs typeface="+mn-ea"/>
                  <a:sym typeface="+mn-lt"/>
                </a:rPr>
                <a:t>title</a:t>
              </a:r>
              <a:endParaRPr lang="en-US" altLang="zh-CN" sz="16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1" name="iṧlíḍe">
            <a:extLst>
              <a:ext uri="{FF2B5EF4-FFF2-40B4-BE49-F238E27FC236}">
                <a16:creationId xmlns:a16="http://schemas.microsoft.com/office/drawing/2014/main" id="{0E83D4C4-DB93-48CB-9D75-89717A3F288F}"/>
              </a:ext>
            </a:extLst>
          </p:cNvPr>
          <p:cNvGrpSpPr/>
          <p:nvPr/>
        </p:nvGrpSpPr>
        <p:grpSpPr>
          <a:xfrm>
            <a:off x="3950102" y="4004541"/>
            <a:ext cx="1713116" cy="925386"/>
            <a:chOff x="3387492" y="3066598"/>
            <a:chExt cx="1713116" cy="925386"/>
          </a:xfrm>
        </p:grpSpPr>
        <p:sp>
          <p:nvSpPr>
            <p:cNvPr id="12" name="îṩ1íďé">
              <a:extLst>
                <a:ext uri="{FF2B5EF4-FFF2-40B4-BE49-F238E27FC236}">
                  <a16:creationId xmlns:a16="http://schemas.microsoft.com/office/drawing/2014/main" id="{49E6F291-65C7-4C29-BE52-C34848F8B8EE}"/>
                </a:ext>
              </a:extLst>
            </p:cNvPr>
            <p:cNvSpPr/>
            <p:nvPr/>
          </p:nvSpPr>
          <p:spPr bwMode="auto">
            <a:xfrm>
              <a:off x="3971596" y="3066598"/>
              <a:ext cx="544908" cy="409308"/>
            </a:xfrm>
            <a:custGeom>
              <a:avLst/>
              <a:gdLst>
                <a:gd name="connsiteX0" fmla="*/ 126207 w 338138"/>
                <a:gd name="connsiteY0" fmla="*/ 209550 h 254000"/>
                <a:gd name="connsiteX1" fmla="*/ 134939 w 338138"/>
                <a:gd name="connsiteY1" fmla="*/ 218282 h 254000"/>
                <a:gd name="connsiteX2" fmla="*/ 126207 w 338138"/>
                <a:gd name="connsiteY2" fmla="*/ 227014 h 254000"/>
                <a:gd name="connsiteX3" fmla="*/ 117475 w 338138"/>
                <a:gd name="connsiteY3" fmla="*/ 218282 h 254000"/>
                <a:gd name="connsiteX4" fmla="*/ 126207 w 338138"/>
                <a:gd name="connsiteY4" fmla="*/ 209550 h 254000"/>
                <a:gd name="connsiteX5" fmla="*/ 113506 w 338138"/>
                <a:gd name="connsiteY5" fmla="*/ 200025 h 254000"/>
                <a:gd name="connsiteX6" fmla="*/ 101600 w 338138"/>
                <a:gd name="connsiteY6" fmla="*/ 210535 h 254000"/>
                <a:gd name="connsiteX7" fmla="*/ 101600 w 338138"/>
                <a:gd name="connsiteY7" fmla="*/ 227615 h 254000"/>
                <a:gd name="connsiteX8" fmla="*/ 113506 w 338138"/>
                <a:gd name="connsiteY8" fmla="*/ 238125 h 254000"/>
                <a:gd name="connsiteX9" fmla="*/ 224632 w 338138"/>
                <a:gd name="connsiteY9" fmla="*/ 238125 h 254000"/>
                <a:gd name="connsiteX10" fmla="*/ 236538 w 338138"/>
                <a:gd name="connsiteY10" fmla="*/ 227615 h 254000"/>
                <a:gd name="connsiteX11" fmla="*/ 236538 w 338138"/>
                <a:gd name="connsiteY11" fmla="*/ 210535 h 254000"/>
                <a:gd name="connsiteX12" fmla="*/ 224632 w 338138"/>
                <a:gd name="connsiteY12" fmla="*/ 200025 h 254000"/>
                <a:gd name="connsiteX13" fmla="*/ 113506 w 338138"/>
                <a:gd name="connsiteY13" fmla="*/ 200025 h 254000"/>
                <a:gd name="connsiteX14" fmla="*/ 126207 w 338138"/>
                <a:gd name="connsiteY14" fmla="*/ 163513 h 254000"/>
                <a:gd name="connsiteX15" fmla="*/ 134939 w 338138"/>
                <a:gd name="connsiteY15" fmla="*/ 171451 h 254000"/>
                <a:gd name="connsiteX16" fmla="*/ 126207 w 338138"/>
                <a:gd name="connsiteY16" fmla="*/ 179389 h 254000"/>
                <a:gd name="connsiteX17" fmla="*/ 117475 w 338138"/>
                <a:gd name="connsiteY17" fmla="*/ 171451 h 254000"/>
                <a:gd name="connsiteX18" fmla="*/ 126207 w 338138"/>
                <a:gd name="connsiteY18" fmla="*/ 163513 h 254000"/>
                <a:gd name="connsiteX19" fmla="*/ 113506 w 338138"/>
                <a:gd name="connsiteY19" fmla="*/ 152400 h 254000"/>
                <a:gd name="connsiteX20" fmla="*/ 101600 w 338138"/>
                <a:gd name="connsiteY20" fmla="*/ 162910 h 254000"/>
                <a:gd name="connsiteX21" fmla="*/ 101600 w 338138"/>
                <a:gd name="connsiteY21" fmla="*/ 179990 h 254000"/>
                <a:gd name="connsiteX22" fmla="*/ 113506 w 338138"/>
                <a:gd name="connsiteY22" fmla="*/ 190500 h 254000"/>
                <a:gd name="connsiteX23" fmla="*/ 224632 w 338138"/>
                <a:gd name="connsiteY23" fmla="*/ 190500 h 254000"/>
                <a:gd name="connsiteX24" fmla="*/ 236538 w 338138"/>
                <a:gd name="connsiteY24" fmla="*/ 179990 h 254000"/>
                <a:gd name="connsiteX25" fmla="*/ 236538 w 338138"/>
                <a:gd name="connsiteY25" fmla="*/ 162910 h 254000"/>
                <a:gd name="connsiteX26" fmla="*/ 224632 w 338138"/>
                <a:gd name="connsiteY26" fmla="*/ 152400 h 254000"/>
                <a:gd name="connsiteX27" fmla="*/ 113506 w 338138"/>
                <a:gd name="connsiteY27" fmla="*/ 152400 h 254000"/>
                <a:gd name="connsiteX28" fmla="*/ 126207 w 338138"/>
                <a:gd name="connsiteY28" fmla="*/ 115888 h 254000"/>
                <a:gd name="connsiteX29" fmla="*/ 134939 w 338138"/>
                <a:gd name="connsiteY29" fmla="*/ 124620 h 254000"/>
                <a:gd name="connsiteX30" fmla="*/ 126207 w 338138"/>
                <a:gd name="connsiteY30" fmla="*/ 133352 h 254000"/>
                <a:gd name="connsiteX31" fmla="*/ 117475 w 338138"/>
                <a:gd name="connsiteY31" fmla="*/ 124620 h 254000"/>
                <a:gd name="connsiteX32" fmla="*/ 126207 w 338138"/>
                <a:gd name="connsiteY32" fmla="*/ 115888 h 254000"/>
                <a:gd name="connsiteX33" fmla="*/ 113506 w 338138"/>
                <a:gd name="connsiteY33" fmla="*/ 104775 h 254000"/>
                <a:gd name="connsiteX34" fmla="*/ 101600 w 338138"/>
                <a:gd name="connsiteY34" fmla="*/ 115285 h 254000"/>
                <a:gd name="connsiteX35" fmla="*/ 101600 w 338138"/>
                <a:gd name="connsiteY35" fmla="*/ 132365 h 254000"/>
                <a:gd name="connsiteX36" fmla="*/ 113506 w 338138"/>
                <a:gd name="connsiteY36" fmla="*/ 142875 h 254000"/>
                <a:gd name="connsiteX37" fmla="*/ 224632 w 338138"/>
                <a:gd name="connsiteY37" fmla="*/ 142875 h 254000"/>
                <a:gd name="connsiteX38" fmla="*/ 236538 w 338138"/>
                <a:gd name="connsiteY38" fmla="*/ 132365 h 254000"/>
                <a:gd name="connsiteX39" fmla="*/ 236538 w 338138"/>
                <a:gd name="connsiteY39" fmla="*/ 115285 h 254000"/>
                <a:gd name="connsiteX40" fmla="*/ 224632 w 338138"/>
                <a:gd name="connsiteY40" fmla="*/ 104775 h 254000"/>
                <a:gd name="connsiteX41" fmla="*/ 113506 w 338138"/>
                <a:gd name="connsiteY41" fmla="*/ 104775 h 254000"/>
                <a:gd name="connsiteX42" fmla="*/ 163786 w 338138"/>
                <a:gd name="connsiteY42" fmla="*/ 0 h 254000"/>
                <a:gd name="connsiteX43" fmla="*/ 220582 w 338138"/>
                <a:gd name="connsiteY43" fmla="*/ 22373 h 254000"/>
                <a:gd name="connsiteX44" fmla="*/ 244358 w 338138"/>
                <a:gd name="connsiteY44" fmla="*/ 64487 h 254000"/>
                <a:gd name="connsiteX45" fmla="*/ 254924 w 338138"/>
                <a:gd name="connsiteY45" fmla="*/ 63171 h 254000"/>
                <a:gd name="connsiteX46" fmla="*/ 338138 w 338138"/>
                <a:gd name="connsiteY46" fmla="*/ 147399 h 254000"/>
                <a:gd name="connsiteX47" fmla="*/ 254924 w 338138"/>
                <a:gd name="connsiteY47" fmla="*/ 230311 h 254000"/>
                <a:gd name="connsiteX48" fmla="*/ 250962 w 338138"/>
                <a:gd name="connsiteY48" fmla="*/ 230311 h 254000"/>
                <a:gd name="connsiteX49" fmla="*/ 224545 w 338138"/>
                <a:gd name="connsiteY49" fmla="*/ 254000 h 254000"/>
                <a:gd name="connsiteX50" fmla="*/ 113593 w 338138"/>
                <a:gd name="connsiteY50" fmla="*/ 254000 h 254000"/>
                <a:gd name="connsiteX51" fmla="*/ 87176 w 338138"/>
                <a:gd name="connsiteY51" fmla="*/ 230311 h 254000"/>
                <a:gd name="connsiteX52" fmla="*/ 83214 w 338138"/>
                <a:gd name="connsiteY52" fmla="*/ 230311 h 254000"/>
                <a:gd name="connsiteX53" fmla="*/ 0 w 338138"/>
                <a:gd name="connsiteY53" fmla="*/ 147399 h 254000"/>
                <a:gd name="connsiteX54" fmla="*/ 81893 w 338138"/>
                <a:gd name="connsiteY54" fmla="*/ 63171 h 254000"/>
                <a:gd name="connsiteX55" fmla="*/ 163786 w 338138"/>
                <a:gd name="connsiteY55" fmla="*/ 0 h 25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338138" h="254000">
                  <a:moveTo>
                    <a:pt x="126207" y="209550"/>
                  </a:moveTo>
                  <a:cubicBezTo>
                    <a:pt x="131030" y="209550"/>
                    <a:pt x="134939" y="213459"/>
                    <a:pt x="134939" y="218282"/>
                  </a:cubicBezTo>
                  <a:cubicBezTo>
                    <a:pt x="134939" y="223105"/>
                    <a:pt x="131030" y="227014"/>
                    <a:pt x="126207" y="227014"/>
                  </a:cubicBezTo>
                  <a:cubicBezTo>
                    <a:pt x="121384" y="227014"/>
                    <a:pt x="117475" y="223105"/>
                    <a:pt x="117475" y="218282"/>
                  </a:cubicBezTo>
                  <a:cubicBezTo>
                    <a:pt x="117475" y="213459"/>
                    <a:pt x="121384" y="209550"/>
                    <a:pt x="126207" y="209550"/>
                  </a:cubicBezTo>
                  <a:close/>
                  <a:moveTo>
                    <a:pt x="113506" y="200025"/>
                  </a:moveTo>
                  <a:cubicBezTo>
                    <a:pt x="106892" y="200025"/>
                    <a:pt x="101600" y="205280"/>
                    <a:pt x="101600" y="210535"/>
                  </a:cubicBezTo>
                  <a:cubicBezTo>
                    <a:pt x="101600" y="210535"/>
                    <a:pt x="101600" y="210535"/>
                    <a:pt x="101600" y="227615"/>
                  </a:cubicBezTo>
                  <a:cubicBezTo>
                    <a:pt x="101600" y="234184"/>
                    <a:pt x="106892" y="238125"/>
                    <a:pt x="113506" y="238125"/>
                  </a:cubicBezTo>
                  <a:cubicBezTo>
                    <a:pt x="113506" y="238125"/>
                    <a:pt x="113506" y="238125"/>
                    <a:pt x="224632" y="238125"/>
                  </a:cubicBezTo>
                  <a:cubicBezTo>
                    <a:pt x="231246" y="238125"/>
                    <a:pt x="236538" y="234184"/>
                    <a:pt x="236538" y="227615"/>
                  </a:cubicBezTo>
                  <a:lnTo>
                    <a:pt x="236538" y="210535"/>
                  </a:lnTo>
                  <a:cubicBezTo>
                    <a:pt x="236538" y="205280"/>
                    <a:pt x="231246" y="200025"/>
                    <a:pt x="224632" y="200025"/>
                  </a:cubicBezTo>
                  <a:cubicBezTo>
                    <a:pt x="224632" y="200025"/>
                    <a:pt x="224632" y="200025"/>
                    <a:pt x="113506" y="200025"/>
                  </a:cubicBezTo>
                  <a:close/>
                  <a:moveTo>
                    <a:pt x="126207" y="163513"/>
                  </a:moveTo>
                  <a:cubicBezTo>
                    <a:pt x="131030" y="163513"/>
                    <a:pt x="134939" y="167067"/>
                    <a:pt x="134939" y="171451"/>
                  </a:cubicBezTo>
                  <a:cubicBezTo>
                    <a:pt x="134939" y="175835"/>
                    <a:pt x="131030" y="179389"/>
                    <a:pt x="126207" y="179389"/>
                  </a:cubicBezTo>
                  <a:cubicBezTo>
                    <a:pt x="121384" y="179389"/>
                    <a:pt x="117475" y="175835"/>
                    <a:pt x="117475" y="171451"/>
                  </a:cubicBezTo>
                  <a:cubicBezTo>
                    <a:pt x="117475" y="167067"/>
                    <a:pt x="121384" y="163513"/>
                    <a:pt x="126207" y="163513"/>
                  </a:cubicBezTo>
                  <a:close/>
                  <a:moveTo>
                    <a:pt x="113506" y="152400"/>
                  </a:moveTo>
                  <a:cubicBezTo>
                    <a:pt x="106892" y="152400"/>
                    <a:pt x="101600" y="157655"/>
                    <a:pt x="101600" y="162910"/>
                  </a:cubicBezTo>
                  <a:cubicBezTo>
                    <a:pt x="101600" y="162910"/>
                    <a:pt x="101600" y="162910"/>
                    <a:pt x="101600" y="179990"/>
                  </a:cubicBezTo>
                  <a:cubicBezTo>
                    <a:pt x="101600" y="185245"/>
                    <a:pt x="106892" y="190500"/>
                    <a:pt x="113506" y="190500"/>
                  </a:cubicBezTo>
                  <a:cubicBezTo>
                    <a:pt x="113506" y="190500"/>
                    <a:pt x="113506" y="190500"/>
                    <a:pt x="224632" y="190500"/>
                  </a:cubicBezTo>
                  <a:cubicBezTo>
                    <a:pt x="231246" y="190500"/>
                    <a:pt x="236538" y="185245"/>
                    <a:pt x="236538" y="179990"/>
                  </a:cubicBezTo>
                  <a:lnTo>
                    <a:pt x="236538" y="162910"/>
                  </a:lnTo>
                  <a:cubicBezTo>
                    <a:pt x="236538" y="157655"/>
                    <a:pt x="231246" y="152400"/>
                    <a:pt x="224632" y="152400"/>
                  </a:cubicBezTo>
                  <a:cubicBezTo>
                    <a:pt x="224632" y="152400"/>
                    <a:pt x="224632" y="152400"/>
                    <a:pt x="113506" y="152400"/>
                  </a:cubicBezTo>
                  <a:close/>
                  <a:moveTo>
                    <a:pt x="126207" y="115888"/>
                  </a:moveTo>
                  <a:cubicBezTo>
                    <a:pt x="131030" y="115888"/>
                    <a:pt x="134939" y="119797"/>
                    <a:pt x="134939" y="124620"/>
                  </a:cubicBezTo>
                  <a:cubicBezTo>
                    <a:pt x="134939" y="129443"/>
                    <a:pt x="131030" y="133352"/>
                    <a:pt x="126207" y="133352"/>
                  </a:cubicBezTo>
                  <a:cubicBezTo>
                    <a:pt x="121384" y="133352"/>
                    <a:pt x="117475" y="129443"/>
                    <a:pt x="117475" y="124620"/>
                  </a:cubicBezTo>
                  <a:cubicBezTo>
                    <a:pt x="117475" y="119797"/>
                    <a:pt x="121384" y="115888"/>
                    <a:pt x="126207" y="115888"/>
                  </a:cubicBezTo>
                  <a:close/>
                  <a:moveTo>
                    <a:pt x="113506" y="104775"/>
                  </a:moveTo>
                  <a:cubicBezTo>
                    <a:pt x="106892" y="104775"/>
                    <a:pt x="101600" y="110030"/>
                    <a:pt x="101600" y="115285"/>
                  </a:cubicBezTo>
                  <a:cubicBezTo>
                    <a:pt x="101600" y="115285"/>
                    <a:pt x="101600" y="115285"/>
                    <a:pt x="101600" y="132365"/>
                  </a:cubicBezTo>
                  <a:cubicBezTo>
                    <a:pt x="101600" y="137620"/>
                    <a:pt x="106892" y="142875"/>
                    <a:pt x="113506" y="142875"/>
                  </a:cubicBezTo>
                  <a:cubicBezTo>
                    <a:pt x="113506" y="142875"/>
                    <a:pt x="113506" y="142875"/>
                    <a:pt x="224632" y="142875"/>
                  </a:cubicBezTo>
                  <a:cubicBezTo>
                    <a:pt x="231246" y="142875"/>
                    <a:pt x="236538" y="137620"/>
                    <a:pt x="236538" y="132365"/>
                  </a:cubicBezTo>
                  <a:lnTo>
                    <a:pt x="236538" y="115285"/>
                  </a:lnTo>
                  <a:cubicBezTo>
                    <a:pt x="236538" y="110030"/>
                    <a:pt x="231246" y="104775"/>
                    <a:pt x="224632" y="104775"/>
                  </a:cubicBezTo>
                  <a:cubicBezTo>
                    <a:pt x="224632" y="104775"/>
                    <a:pt x="224632" y="104775"/>
                    <a:pt x="113506" y="104775"/>
                  </a:cubicBezTo>
                  <a:close/>
                  <a:moveTo>
                    <a:pt x="163786" y="0"/>
                  </a:moveTo>
                  <a:cubicBezTo>
                    <a:pt x="184919" y="0"/>
                    <a:pt x="204732" y="7896"/>
                    <a:pt x="220582" y="22373"/>
                  </a:cubicBezTo>
                  <a:cubicBezTo>
                    <a:pt x="232470" y="34218"/>
                    <a:pt x="240395" y="48694"/>
                    <a:pt x="244358" y="64487"/>
                  </a:cubicBezTo>
                  <a:cubicBezTo>
                    <a:pt x="248320" y="63171"/>
                    <a:pt x="250962" y="63171"/>
                    <a:pt x="254924" y="63171"/>
                  </a:cubicBezTo>
                  <a:cubicBezTo>
                    <a:pt x="301154" y="63171"/>
                    <a:pt x="338138" y="101337"/>
                    <a:pt x="338138" y="147399"/>
                  </a:cubicBezTo>
                  <a:cubicBezTo>
                    <a:pt x="338138" y="193461"/>
                    <a:pt x="301154" y="230311"/>
                    <a:pt x="254924" y="230311"/>
                  </a:cubicBezTo>
                  <a:cubicBezTo>
                    <a:pt x="254924" y="230311"/>
                    <a:pt x="254924" y="230311"/>
                    <a:pt x="250962" y="230311"/>
                  </a:cubicBezTo>
                  <a:cubicBezTo>
                    <a:pt x="249641" y="243472"/>
                    <a:pt x="239074" y="254000"/>
                    <a:pt x="224545" y="254000"/>
                  </a:cubicBezTo>
                  <a:cubicBezTo>
                    <a:pt x="224545" y="254000"/>
                    <a:pt x="224545" y="254000"/>
                    <a:pt x="113593" y="254000"/>
                  </a:cubicBezTo>
                  <a:cubicBezTo>
                    <a:pt x="99064" y="254000"/>
                    <a:pt x="88497" y="243472"/>
                    <a:pt x="87176" y="230311"/>
                  </a:cubicBezTo>
                  <a:cubicBezTo>
                    <a:pt x="87176" y="230311"/>
                    <a:pt x="87176" y="230311"/>
                    <a:pt x="83214" y="230311"/>
                  </a:cubicBezTo>
                  <a:cubicBezTo>
                    <a:pt x="36984" y="230311"/>
                    <a:pt x="0" y="193461"/>
                    <a:pt x="0" y="147399"/>
                  </a:cubicBezTo>
                  <a:cubicBezTo>
                    <a:pt x="0" y="101337"/>
                    <a:pt x="36984" y="64487"/>
                    <a:pt x="81893" y="63171"/>
                  </a:cubicBezTo>
                  <a:cubicBezTo>
                    <a:pt x="91139" y="26321"/>
                    <a:pt x="124160" y="0"/>
                    <a:pt x="16378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3" name="í$ľiḋé">
              <a:extLst>
                <a:ext uri="{FF2B5EF4-FFF2-40B4-BE49-F238E27FC236}">
                  <a16:creationId xmlns:a16="http://schemas.microsoft.com/office/drawing/2014/main" id="{26B4C6F7-1854-47D4-BFD5-A9D8F744EBF6}"/>
                </a:ext>
              </a:extLst>
            </p:cNvPr>
            <p:cNvSpPr txBox="1"/>
            <p:nvPr/>
          </p:nvSpPr>
          <p:spPr bwMode="auto">
            <a:xfrm>
              <a:off x="3387492" y="3584676"/>
              <a:ext cx="1713116" cy="407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 lIns="90000" tIns="46800" rIns="90000" bIns="46800" anchor="ctr" anchorCtr="0">
              <a:norm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1600" b="1" dirty="0">
                  <a:solidFill>
                    <a:schemeClr val="bg1"/>
                  </a:solidFill>
                  <a:cs typeface="+mn-ea"/>
                  <a:sym typeface="+mn-lt"/>
                </a:rPr>
                <a:t>title</a:t>
              </a:r>
              <a:endParaRPr lang="en-US" altLang="zh-CN" sz="16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4" name="îṧlíḋè">
            <a:extLst>
              <a:ext uri="{FF2B5EF4-FFF2-40B4-BE49-F238E27FC236}">
                <a16:creationId xmlns:a16="http://schemas.microsoft.com/office/drawing/2014/main" id="{1E475685-6252-4662-8DCA-1978CB30313D}"/>
              </a:ext>
            </a:extLst>
          </p:cNvPr>
          <p:cNvGrpSpPr/>
          <p:nvPr/>
        </p:nvGrpSpPr>
        <p:grpSpPr>
          <a:xfrm>
            <a:off x="6528782" y="4004541"/>
            <a:ext cx="1713116" cy="925386"/>
            <a:chOff x="3387492" y="3066598"/>
            <a:chExt cx="1713116" cy="925386"/>
          </a:xfrm>
        </p:grpSpPr>
        <p:sp>
          <p:nvSpPr>
            <p:cNvPr id="15" name="îṣḻiḋè">
              <a:extLst>
                <a:ext uri="{FF2B5EF4-FFF2-40B4-BE49-F238E27FC236}">
                  <a16:creationId xmlns:a16="http://schemas.microsoft.com/office/drawing/2014/main" id="{0C3591BB-011E-4508-9146-3420C00DBDC2}"/>
                </a:ext>
              </a:extLst>
            </p:cNvPr>
            <p:cNvSpPr/>
            <p:nvPr/>
          </p:nvSpPr>
          <p:spPr bwMode="auto">
            <a:xfrm>
              <a:off x="3971596" y="3066598"/>
              <a:ext cx="544908" cy="409308"/>
            </a:xfrm>
            <a:custGeom>
              <a:avLst/>
              <a:gdLst>
                <a:gd name="connsiteX0" fmla="*/ 126207 w 338138"/>
                <a:gd name="connsiteY0" fmla="*/ 209550 h 254000"/>
                <a:gd name="connsiteX1" fmla="*/ 134939 w 338138"/>
                <a:gd name="connsiteY1" fmla="*/ 218282 h 254000"/>
                <a:gd name="connsiteX2" fmla="*/ 126207 w 338138"/>
                <a:gd name="connsiteY2" fmla="*/ 227014 h 254000"/>
                <a:gd name="connsiteX3" fmla="*/ 117475 w 338138"/>
                <a:gd name="connsiteY3" fmla="*/ 218282 h 254000"/>
                <a:gd name="connsiteX4" fmla="*/ 126207 w 338138"/>
                <a:gd name="connsiteY4" fmla="*/ 209550 h 254000"/>
                <a:gd name="connsiteX5" fmla="*/ 113506 w 338138"/>
                <a:gd name="connsiteY5" fmla="*/ 200025 h 254000"/>
                <a:gd name="connsiteX6" fmla="*/ 101600 w 338138"/>
                <a:gd name="connsiteY6" fmla="*/ 210535 h 254000"/>
                <a:gd name="connsiteX7" fmla="*/ 101600 w 338138"/>
                <a:gd name="connsiteY7" fmla="*/ 227615 h 254000"/>
                <a:gd name="connsiteX8" fmla="*/ 113506 w 338138"/>
                <a:gd name="connsiteY8" fmla="*/ 238125 h 254000"/>
                <a:gd name="connsiteX9" fmla="*/ 224632 w 338138"/>
                <a:gd name="connsiteY9" fmla="*/ 238125 h 254000"/>
                <a:gd name="connsiteX10" fmla="*/ 236538 w 338138"/>
                <a:gd name="connsiteY10" fmla="*/ 227615 h 254000"/>
                <a:gd name="connsiteX11" fmla="*/ 236538 w 338138"/>
                <a:gd name="connsiteY11" fmla="*/ 210535 h 254000"/>
                <a:gd name="connsiteX12" fmla="*/ 224632 w 338138"/>
                <a:gd name="connsiteY12" fmla="*/ 200025 h 254000"/>
                <a:gd name="connsiteX13" fmla="*/ 113506 w 338138"/>
                <a:gd name="connsiteY13" fmla="*/ 200025 h 254000"/>
                <a:gd name="connsiteX14" fmla="*/ 126207 w 338138"/>
                <a:gd name="connsiteY14" fmla="*/ 163513 h 254000"/>
                <a:gd name="connsiteX15" fmla="*/ 134939 w 338138"/>
                <a:gd name="connsiteY15" fmla="*/ 171451 h 254000"/>
                <a:gd name="connsiteX16" fmla="*/ 126207 w 338138"/>
                <a:gd name="connsiteY16" fmla="*/ 179389 h 254000"/>
                <a:gd name="connsiteX17" fmla="*/ 117475 w 338138"/>
                <a:gd name="connsiteY17" fmla="*/ 171451 h 254000"/>
                <a:gd name="connsiteX18" fmla="*/ 126207 w 338138"/>
                <a:gd name="connsiteY18" fmla="*/ 163513 h 254000"/>
                <a:gd name="connsiteX19" fmla="*/ 113506 w 338138"/>
                <a:gd name="connsiteY19" fmla="*/ 152400 h 254000"/>
                <a:gd name="connsiteX20" fmla="*/ 101600 w 338138"/>
                <a:gd name="connsiteY20" fmla="*/ 162910 h 254000"/>
                <a:gd name="connsiteX21" fmla="*/ 101600 w 338138"/>
                <a:gd name="connsiteY21" fmla="*/ 179990 h 254000"/>
                <a:gd name="connsiteX22" fmla="*/ 113506 w 338138"/>
                <a:gd name="connsiteY22" fmla="*/ 190500 h 254000"/>
                <a:gd name="connsiteX23" fmla="*/ 224632 w 338138"/>
                <a:gd name="connsiteY23" fmla="*/ 190500 h 254000"/>
                <a:gd name="connsiteX24" fmla="*/ 236538 w 338138"/>
                <a:gd name="connsiteY24" fmla="*/ 179990 h 254000"/>
                <a:gd name="connsiteX25" fmla="*/ 236538 w 338138"/>
                <a:gd name="connsiteY25" fmla="*/ 162910 h 254000"/>
                <a:gd name="connsiteX26" fmla="*/ 224632 w 338138"/>
                <a:gd name="connsiteY26" fmla="*/ 152400 h 254000"/>
                <a:gd name="connsiteX27" fmla="*/ 113506 w 338138"/>
                <a:gd name="connsiteY27" fmla="*/ 152400 h 254000"/>
                <a:gd name="connsiteX28" fmla="*/ 126207 w 338138"/>
                <a:gd name="connsiteY28" fmla="*/ 115888 h 254000"/>
                <a:gd name="connsiteX29" fmla="*/ 134939 w 338138"/>
                <a:gd name="connsiteY29" fmla="*/ 124620 h 254000"/>
                <a:gd name="connsiteX30" fmla="*/ 126207 w 338138"/>
                <a:gd name="connsiteY30" fmla="*/ 133352 h 254000"/>
                <a:gd name="connsiteX31" fmla="*/ 117475 w 338138"/>
                <a:gd name="connsiteY31" fmla="*/ 124620 h 254000"/>
                <a:gd name="connsiteX32" fmla="*/ 126207 w 338138"/>
                <a:gd name="connsiteY32" fmla="*/ 115888 h 254000"/>
                <a:gd name="connsiteX33" fmla="*/ 113506 w 338138"/>
                <a:gd name="connsiteY33" fmla="*/ 104775 h 254000"/>
                <a:gd name="connsiteX34" fmla="*/ 101600 w 338138"/>
                <a:gd name="connsiteY34" fmla="*/ 115285 h 254000"/>
                <a:gd name="connsiteX35" fmla="*/ 101600 w 338138"/>
                <a:gd name="connsiteY35" fmla="*/ 132365 h 254000"/>
                <a:gd name="connsiteX36" fmla="*/ 113506 w 338138"/>
                <a:gd name="connsiteY36" fmla="*/ 142875 h 254000"/>
                <a:gd name="connsiteX37" fmla="*/ 224632 w 338138"/>
                <a:gd name="connsiteY37" fmla="*/ 142875 h 254000"/>
                <a:gd name="connsiteX38" fmla="*/ 236538 w 338138"/>
                <a:gd name="connsiteY38" fmla="*/ 132365 h 254000"/>
                <a:gd name="connsiteX39" fmla="*/ 236538 w 338138"/>
                <a:gd name="connsiteY39" fmla="*/ 115285 h 254000"/>
                <a:gd name="connsiteX40" fmla="*/ 224632 w 338138"/>
                <a:gd name="connsiteY40" fmla="*/ 104775 h 254000"/>
                <a:gd name="connsiteX41" fmla="*/ 113506 w 338138"/>
                <a:gd name="connsiteY41" fmla="*/ 104775 h 254000"/>
                <a:gd name="connsiteX42" fmla="*/ 163786 w 338138"/>
                <a:gd name="connsiteY42" fmla="*/ 0 h 254000"/>
                <a:gd name="connsiteX43" fmla="*/ 220582 w 338138"/>
                <a:gd name="connsiteY43" fmla="*/ 22373 h 254000"/>
                <a:gd name="connsiteX44" fmla="*/ 244358 w 338138"/>
                <a:gd name="connsiteY44" fmla="*/ 64487 h 254000"/>
                <a:gd name="connsiteX45" fmla="*/ 254924 w 338138"/>
                <a:gd name="connsiteY45" fmla="*/ 63171 h 254000"/>
                <a:gd name="connsiteX46" fmla="*/ 338138 w 338138"/>
                <a:gd name="connsiteY46" fmla="*/ 147399 h 254000"/>
                <a:gd name="connsiteX47" fmla="*/ 254924 w 338138"/>
                <a:gd name="connsiteY47" fmla="*/ 230311 h 254000"/>
                <a:gd name="connsiteX48" fmla="*/ 250962 w 338138"/>
                <a:gd name="connsiteY48" fmla="*/ 230311 h 254000"/>
                <a:gd name="connsiteX49" fmla="*/ 224545 w 338138"/>
                <a:gd name="connsiteY49" fmla="*/ 254000 h 254000"/>
                <a:gd name="connsiteX50" fmla="*/ 113593 w 338138"/>
                <a:gd name="connsiteY50" fmla="*/ 254000 h 254000"/>
                <a:gd name="connsiteX51" fmla="*/ 87176 w 338138"/>
                <a:gd name="connsiteY51" fmla="*/ 230311 h 254000"/>
                <a:gd name="connsiteX52" fmla="*/ 83214 w 338138"/>
                <a:gd name="connsiteY52" fmla="*/ 230311 h 254000"/>
                <a:gd name="connsiteX53" fmla="*/ 0 w 338138"/>
                <a:gd name="connsiteY53" fmla="*/ 147399 h 254000"/>
                <a:gd name="connsiteX54" fmla="*/ 81893 w 338138"/>
                <a:gd name="connsiteY54" fmla="*/ 63171 h 254000"/>
                <a:gd name="connsiteX55" fmla="*/ 163786 w 338138"/>
                <a:gd name="connsiteY55" fmla="*/ 0 h 25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338138" h="254000">
                  <a:moveTo>
                    <a:pt x="126207" y="209550"/>
                  </a:moveTo>
                  <a:cubicBezTo>
                    <a:pt x="131030" y="209550"/>
                    <a:pt x="134939" y="213459"/>
                    <a:pt x="134939" y="218282"/>
                  </a:cubicBezTo>
                  <a:cubicBezTo>
                    <a:pt x="134939" y="223105"/>
                    <a:pt x="131030" y="227014"/>
                    <a:pt x="126207" y="227014"/>
                  </a:cubicBezTo>
                  <a:cubicBezTo>
                    <a:pt x="121384" y="227014"/>
                    <a:pt x="117475" y="223105"/>
                    <a:pt x="117475" y="218282"/>
                  </a:cubicBezTo>
                  <a:cubicBezTo>
                    <a:pt x="117475" y="213459"/>
                    <a:pt x="121384" y="209550"/>
                    <a:pt x="126207" y="209550"/>
                  </a:cubicBezTo>
                  <a:close/>
                  <a:moveTo>
                    <a:pt x="113506" y="200025"/>
                  </a:moveTo>
                  <a:cubicBezTo>
                    <a:pt x="106892" y="200025"/>
                    <a:pt x="101600" y="205280"/>
                    <a:pt x="101600" y="210535"/>
                  </a:cubicBezTo>
                  <a:cubicBezTo>
                    <a:pt x="101600" y="210535"/>
                    <a:pt x="101600" y="210535"/>
                    <a:pt x="101600" y="227615"/>
                  </a:cubicBezTo>
                  <a:cubicBezTo>
                    <a:pt x="101600" y="234184"/>
                    <a:pt x="106892" y="238125"/>
                    <a:pt x="113506" y="238125"/>
                  </a:cubicBezTo>
                  <a:cubicBezTo>
                    <a:pt x="113506" y="238125"/>
                    <a:pt x="113506" y="238125"/>
                    <a:pt x="224632" y="238125"/>
                  </a:cubicBezTo>
                  <a:cubicBezTo>
                    <a:pt x="231246" y="238125"/>
                    <a:pt x="236538" y="234184"/>
                    <a:pt x="236538" y="227615"/>
                  </a:cubicBezTo>
                  <a:lnTo>
                    <a:pt x="236538" y="210535"/>
                  </a:lnTo>
                  <a:cubicBezTo>
                    <a:pt x="236538" y="205280"/>
                    <a:pt x="231246" y="200025"/>
                    <a:pt x="224632" y="200025"/>
                  </a:cubicBezTo>
                  <a:cubicBezTo>
                    <a:pt x="224632" y="200025"/>
                    <a:pt x="224632" y="200025"/>
                    <a:pt x="113506" y="200025"/>
                  </a:cubicBezTo>
                  <a:close/>
                  <a:moveTo>
                    <a:pt x="126207" y="163513"/>
                  </a:moveTo>
                  <a:cubicBezTo>
                    <a:pt x="131030" y="163513"/>
                    <a:pt x="134939" y="167067"/>
                    <a:pt x="134939" y="171451"/>
                  </a:cubicBezTo>
                  <a:cubicBezTo>
                    <a:pt x="134939" y="175835"/>
                    <a:pt x="131030" y="179389"/>
                    <a:pt x="126207" y="179389"/>
                  </a:cubicBezTo>
                  <a:cubicBezTo>
                    <a:pt x="121384" y="179389"/>
                    <a:pt x="117475" y="175835"/>
                    <a:pt x="117475" y="171451"/>
                  </a:cubicBezTo>
                  <a:cubicBezTo>
                    <a:pt x="117475" y="167067"/>
                    <a:pt x="121384" y="163513"/>
                    <a:pt x="126207" y="163513"/>
                  </a:cubicBezTo>
                  <a:close/>
                  <a:moveTo>
                    <a:pt x="113506" y="152400"/>
                  </a:moveTo>
                  <a:cubicBezTo>
                    <a:pt x="106892" y="152400"/>
                    <a:pt x="101600" y="157655"/>
                    <a:pt x="101600" y="162910"/>
                  </a:cubicBezTo>
                  <a:cubicBezTo>
                    <a:pt x="101600" y="162910"/>
                    <a:pt x="101600" y="162910"/>
                    <a:pt x="101600" y="179990"/>
                  </a:cubicBezTo>
                  <a:cubicBezTo>
                    <a:pt x="101600" y="185245"/>
                    <a:pt x="106892" y="190500"/>
                    <a:pt x="113506" y="190500"/>
                  </a:cubicBezTo>
                  <a:cubicBezTo>
                    <a:pt x="113506" y="190500"/>
                    <a:pt x="113506" y="190500"/>
                    <a:pt x="224632" y="190500"/>
                  </a:cubicBezTo>
                  <a:cubicBezTo>
                    <a:pt x="231246" y="190500"/>
                    <a:pt x="236538" y="185245"/>
                    <a:pt x="236538" y="179990"/>
                  </a:cubicBezTo>
                  <a:lnTo>
                    <a:pt x="236538" y="162910"/>
                  </a:lnTo>
                  <a:cubicBezTo>
                    <a:pt x="236538" y="157655"/>
                    <a:pt x="231246" y="152400"/>
                    <a:pt x="224632" y="152400"/>
                  </a:cubicBezTo>
                  <a:cubicBezTo>
                    <a:pt x="224632" y="152400"/>
                    <a:pt x="224632" y="152400"/>
                    <a:pt x="113506" y="152400"/>
                  </a:cubicBezTo>
                  <a:close/>
                  <a:moveTo>
                    <a:pt x="126207" y="115888"/>
                  </a:moveTo>
                  <a:cubicBezTo>
                    <a:pt x="131030" y="115888"/>
                    <a:pt x="134939" y="119797"/>
                    <a:pt x="134939" y="124620"/>
                  </a:cubicBezTo>
                  <a:cubicBezTo>
                    <a:pt x="134939" y="129443"/>
                    <a:pt x="131030" y="133352"/>
                    <a:pt x="126207" y="133352"/>
                  </a:cubicBezTo>
                  <a:cubicBezTo>
                    <a:pt x="121384" y="133352"/>
                    <a:pt x="117475" y="129443"/>
                    <a:pt x="117475" y="124620"/>
                  </a:cubicBezTo>
                  <a:cubicBezTo>
                    <a:pt x="117475" y="119797"/>
                    <a:pt x="121384" y="115888"/>
                    <a:pt x="126207" y="115888"/>
                  </a:cubicBezTo>
                  <a:close/>
                  <a:moveTo>
                    <a:pt x="113506" y="104775"/>
                  </a:moveTo>
                  <a:cubicBezTo>
                    <a:pt x="106892" y="104775"/>
                    <a:pt x="101600" y="110030"/>
                    <a:pt x="101600" y="115285"/>
                  </a:cubicBezTo>
                  <a:cubicBezTo>
                    <a:pt x="101600" y="115285"/>
                    <a:pt x="101600" y="115285"/>
                    <a:pt x="101600" y="132365"/>
                  </a:cubicBezTo>
                  <a:cubicBezTo>
                    <a:pt x="101600" y="137620"/>
                    <a:pt x="106892" y="142875"/>
                    <a:pt x="113506" y="142875"/>
                  </a:cubicBezTo>
                  <a:cubicBezTo>
                    <a:pt x="113506" y="142875"/>
                    <a:pt x="113506" y="142875"/>
                    <a:pt x="224632" y="142875"/>
                  </a:cubicBezTo>
                  <a:cubicBezTo>
                    <a:pt x="231246" y="142875"/>
                    <a:pt x="236538" y="137620"/>
                    <a:pt x="236538" y="132365"/>
                  </a:cubicBezTo>
                  <a:lnTo>
                    <a:pt x="236538" y="115285"/>
                  </a:lnTo>
                  <a:cubicBezTo>
                    <a:pt x="236538" y="110030"/>
                    <a:pt x="231246" y="104775"/>
                    <a:pt x="224632" y="104775"/>
                  </a:cubicBezTo>
                  <a:cubicBezTo>
                    <a:pt x="224632" y="104775"/>
                    <a:pt x="224632" y="104775"/>
                    <a:pt x="113506" y="104775"/>
                  </a:cubicBezTo>
                  <a:close/>
                  <a:moveTo>
                    <a:pt x="163786" y="0"/>
                  </a:moveTo>
                  <a:cubicBezTo>
                    <a:pt x="184919" y="0"/>
                    <a:pt x="204732" y="7896"/>
                    <a:pt x="220582" y="22373"/>
                  </a:cubicBezTo>
                  <a:cubicBezTo>
                    <a:pt x="232470" y="34218"/>
                    <a:pt x="240395" y="48694"/>
                    <a:pt x="244358" y="64487"/>
                  </a:cubicBezTo>
                  <a:cubicBezTo>
                    <a:pt x="248320" y="63171"/>
                    <a:pt x="250962" y="63171"/>
                    <a:pt x="254924" y="63171"/>
                  </a:cubicBezTo>
                  <a:cubicBezTo>
                    <a:pt x="301154" y="63171"/>
                    <a:pt x="338138" y="101337"/>
                    <a:pt x="338138" y="147399"/>
                  </a:cubicBezTo>
                  <a:cubicBezTo>
                    <a:pt x="338138" y="193461"/>
                    <a:pt x="301154" y="230311"/>
                    <a:pt x="254924" y="230311"/>
                  </a:cubicBezTo>
                  <a:cubicBezTo>
                    <a:pt x="254924" y="230311"/>
                    <a:pt x="254924" y="230311"/>
                    <a:pt x="250962" y="230311"/>
                  </a:cubicBezTo>
                  <a:cubicBezTo>
                    <a:pt x="249641" y="243472"/>
                    <a:pt x="239074" y="254000"/>
                    <a:pt x="224545" y="254000"/>
                  </a:cubicBezTo>
                  <a:cubicBezTo>
                    <a:pt x="224545" y="254000"/>
                    <a:pt x="224545" y="254000"/>
                    <a:pt x="113593" y="254000"/>
                  </a:cubicBezTo>
                  <a:cubicBezTo>
                    <a:pt x="99064" y="254000"/>
                    <a:pt x="88497" y="243472"/>
                    <a:pt x="87176" y="230311"/>
                  </a:cubicBezTo>
                  <a:cubicBezTo>
                    <a:pt x="87176" y="230311"/>
                    <a:pt x="87176" y="230311"/>
                    <a:pt x="83214" y="230311"/>
                  </a:cubicBezTo>
                  <a:cubicBezTo>
                    <a:pt x="36984" y="230311"/>
                    <a:pt x="0" y="193461"/>
                    <a:pt x="0" y="147399"/>
                  </a:cubicBezTo>
                  <a:cubicBezTo>
                    <a:pt x="0" y="101337"/>
                    <a:pt x="36984" y="64487"/>
                    <a:pt x="81893" y="63171"/>
                  </a:cubicBezTo>
                  <a:cubicBezTo>
                    <a:pt x="91139" y="26321"/>
                    <a:pt x="124160" y="0"/>
                    <a:pt x="16378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6" name="ïş1ïḑe">
              <a:extLst>
                <a:ext uri="{FF2B5EF4-FFF2-40B4-BE49-F238E27FC236}">
                  <a16:creationId xmlns:a16="http://schemas.microsoft.com/office/drawing/2014/main" id="{0BBC0F47-23D9-43E1-81F8-22BFF51DFBB7}"/>
                </a:ext>
              </a:extLst>
            </p:cNvPr>
            <p:cNvSpPr txBox="1"/>
            <p:nvPr/>
          </p:nvSpPr>
          <p:spPr bwMode="auto">
            <a:xfrm>
              <a:off x="3387492" y="3584676"/>
              <a:ext cx="1713116" cy="407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 lIns="90000" tIns="46800" rIns="90000" bIns="46800" anchor="ctr" anchorCtr="0">
              <a:norm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1600" b="1" dirty="0">
                  <a:solidFill>
                    <a:schemeClr val="bg1"/>
                  </a:solidFill>
                  <a:cs typeface="+mn-ea"/>
                  <a:sym typeface="+mn-lt"/>
                </a:rPr>
                <a:t>title</a:t>
              </a:r>
              <a:endParaRPr lang="en-US" altLang="zh-CN" sz="16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7" name="išḷiḓè">
            <a:extLst>
              <a:ext uri="{FF2B5EF4-FFF2-40B4-BE49-F238E27FC236}">
                <a16:creationId xmlns:a16="http://schemas.microsoft.com/office/drawing/2014/main" id="{B9A70658-155F-4017-8BF3-35553627EA47}"/>
              </a:ext>
            </a:extLst>
          </p:cNvPr>
          <p:cNvGrpSpPr/>
          <p:nvPr/>
        </p:nvGrpSpPr>
        <p:grpSpPr>
          <a:xfrm>
            <a:off x="669925" y="3525704"/>
            <a:ext cx="2645113" cy="2063374"/>
            <a:chOff x="2459703" y="3306248"/>
            <a:chExt cx="1570325" cy="2063374"/>
          </a:xfrm>
        </p:grpSpPr>
        <p:sp>
          <p:nvSpPr>
            <p:cNvPr id="18" name="i$1ïďê">
              <a:extLst>
                <a:ext uri="{FF2B5EF4-FFF2-40B4-BE49-F238E27FC236}">
                  <a16:creationId xmlns:a16="http://schemas.microsoft.com/office/drawing/2014/main" id="{D3A686CD-5F1C-44A1-A624-6B536327B551}"/>
                </a:ext>
              </a:extLst>
            </p:cNvPr>
            <p:cNvSpPr/>
            <p:nvPr/>
          </p:nvSpPr>
          <p:spPr>
            <a:xfrm>
              <a:off x="2459703" y="3306248"/>
              <a:ext cx="1570325" cy="68349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 anchor="ctr">
              <a:noAutofit/>
            </a:bodyPr>
            <a:lstStyle/>
            <a:p>
              <a:pPr lvl="0">
                <a:lnSpc>
                  <a:spcPct val="120000"/>
                </a:lnSpc>
                <a:defRPr/>
              </a:pPr>
              <a:r>
                <a:rPr lang="zh-CN" altLang="en-US" sz="1200" dirty="0">
                  <a:cs typeface="+mn-ea"/>
                  <a:sym typeface="+mn-lt"/>
                </a:rPr>
                <a:t>After your content is typed here, or by copying your text, choose paste in this box and choose to keep only the text.</a:t>
              </a:r>
              <a:endParaRPr lang="en-US" altLang="zh-CN" sz="1200" dirty="0">
                <a:cs typeface="+mn-ea"/>
                <a:sym typeface="+mn-lt"/>
              </a:endParaRPr>
            </a:p>
          </p:txBody>
        </p:sp>
        <p:sp>
          <p:nvSpPr>
            <p:cNvPr id="19" name="ís1íḓè">
              <a:extLst>
                <a:ext uri="{FF2B5EF4-FFF2-40B4-BE49-F238E27FC236}">
                  <a16:creationId xmlns:a16="http://schemas.microsoft.com/office/drawing/2014/main" id="{11C8245E-EB9B-4DE1-B1F7-98220DBE5718}"/>
                </a:ext>
              </a:extLst>
            </p:cNvPr>
            <p:cNvSpPr/>
            <p:nvPr/>
          </p:nvSpPr>
          <p:spPr>
            <a:xfrm>
              <a:off x="2459703" y="4686131"/>
              <a:ext cx="1570325" cy="68349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 anchor="ctr">
              <a:noAutofit/>
            </a:bodyPr>
            <a:lstStyle/>
            <a:p>
              <a:pPr lvl="0">
                <a:lnSpc>
                  <a:spcPct val="120000"/>
                </a:lnSpc>
                <a:defRPr/>
              </a:pPr>
              <a:r>
                <a:rPr lang="zh-CN" altLang="en-US" sz="1200" dirty="0">
                  <a:cs typeface="+mn-ea"/>
                  <a:sym typeface="+mn-lt"/>
                </a:rPr>
                <a:t>After your content is typed here, or by copying your text, choose paste in this box and choose to keep only the text.</a:t>
              </a:r>
              <a:endParaRPr lang="en-US" altLang="zh-CN" sz="1200" dirty="0">
                <a:cs typeface="+mn-ea"/>
                <a:sym typeface="+mn-lt"/>
              </a:endParaRPr>
            </a:p>
          </p:txBody>
        </p:sp>
      </p:grpSp>
      <p:grpSp>
        <p:nvGrpSpPr>
          <p:cNvPr id="20" name="ïşliḋê">
            <a:extLst>
              <a:ext uri="{FF2B5EF4-FFF2-40B4-BE49-F238E27FC236}">
                <a16:creationId xmlns:a16="http://schemas.microsoft.com/office/drawing/2014/main" id="{EFDC9D4A-7994-47F3-9B03-3ADBF8822CC2}"/>
              </a:ext>
            </a:extLst>
          </p:cNvPr>
          <p:cNvGrpSpPr/>
          <p:nvPr/>
        </p:nvGrpSpPr>
        <p:grpSpPr>
          <a:xfrm>
            <a:off x="8875375" y="3525704"/>
            <a:ext cx="2645113" cy="2063374"/>
            <a:chOff x="2459703" y="3306248"/>
            <a:chExt cx="1570325" cy="2063374"/>
          </a:xfrm>
        </p:grpSpPr>
        <p:sp>
          <p:nvSpPr>
            <p:cNvPr id="21" name="ïṩ1ïḓé">
              <a:extLst>
                <a:ext uri="{FF2B5EF4-FFF2-40B4-BE49-F238E27FC236}">
                  <a16:creationId xmlns:a16="http://schemas.microsoft.com/office/drawing/2014/main" id="{406C6603-34CE-4D5D-9199-AB1B30BAA549}"/>
                </a:ext>
              </a:extLst>
            </p:cNvPr>
            <p:cNvSpPr/>
            <p:nvPr/>
          </p:nvSpPr>
          <p:spPr>
            <a:xfrm>
              <a:off x="2459703" y="3306248"/>
              <a:ext cx="1570325" cy="68349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 anchor="ctr">
              <a:noAutofit/>
            </a:bodyPr>
            <a:lstStyle/>
            <a:p>
              <a:pPr lvl="0">
                <a:lnSpc>
                  <a:spcPct val="120000"/>
                </a:lnSpc>
                <a:defRPr/>
              </a:pPr>
              <a:r>
                <a:rPr lang="zh-CN" altLang="en-US" sz="1200" dirty="0">
                  <a:cs typeface="+mn-ea"/>
                  <a:sym typeface="+mn-lt"/>
                </a:rPr>
                <a:t>After your content is typed here, or by copying your text, choose paste in this box and choose to keep only the text.</a:t>
              </a:r>
              <a:endParaRPr lang="en-US" altLang="zh-CN" sz="1200" dirty="0">
                <a:cs typeface="+mn-ea"/>
                <a:sym typeface="+mn-lt"/>
              </a:endParaRPr>
            </a:p>
          </p:txBody>
        </p:sp>
        <p:sp>
          <p:nvSpPr>
            <p:cNvPr id="22" name="iṥľiḑê">
              <a:extLst>
                <a:ext uri="{FF2B5EF4-FFF2-40B4-BE49-F238E27FC236}">
                  <a16:creationId xmlns:a16="http://schemas.microsoft.com/office/drawing/2014/main" id="{704A620E-CC64-4C7D-8A71-99E5E8C9BB8A}"/>
                </a:ext>
              </a:extLst>
            </p:cNvPr>
            <p:cNvSpPr/>
            <p:nvPr/>
          </p:nvSpPr>
          <p:spPr>
            <a:xfrm>
              <a:off x="2459703" y="4686131"/>
              <a:ext cx="1570325" cy="68349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 anchor="ctr">
              <a:noAutofit/>
            </a:bodyPr>
            <a:lstStyle/>
            <a:p>
              <a:pPr lvl="0">
                <a:lnSpc>
                  <a:spcPct val="120000"/>
                </a:lnSpc>
                <a:defRPr/>
              </a:pPr>
              <a:r>
                <a:rPr lang="zh-CN" altLang="en-US" sz="1200" dirty="0">
                  <a:cs typeface="+mn-ea"/>
                  <a:sym typeface="+mn-lt"/>
                </a:rPr>
                <a:t>After your content is typed here, or by copying your text, choose paste in this box and choose to keep only the text.</a:t>
              </a:r>
              <a:endParaRPr lang="en-US" altLang="zh-CN" sz="1200" dirty="0">
                <a:cs typeface="+mn-ea"/>
                <a:sym typeface="+mn-lt"/>
              </a:endParaRPr>
            </a:p>
          </p:txBody>
        </p:sp>
      </p:grpSp>
      <p:sp>
        <p:nvSpPr>
          <p:cNvPr id="23" name="îŝḷîḓê">
            <a:extLst>
              <a:ext uri="{FF2B5EF4-FFF2-40B4-BE49-F238E27FC236}">
                <a16:creationId xmlns:a16="http://schemas.microsoft.com/office/drawing/2014/main" id="{7A578D0A-362D-4B78-B24C-ABFE2BBFE0A1}"/>
              </a:ext>
            </a:extLst>
          </p:cNvPr>
          <p:cNvSpPr/>
          <p:nvPr/>
        </p:nvSpPr>
        <p:spPr>
          <a:xfrm>
            <a:off x="2091992" y="1300617"/>
            <a:ext cx="1570325" cy="68349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ctr">
            <a:noAutofit/>
          </a:bodyPr>
          <a:lstStyle/>
          <a:p>
            <a:pPr lvl="0" algn="ctr">
              <a:lnSpc>
                <a:spcPct val="120000"/>
              </a:lnSpc>
              <a:defRPr/>
            </a:pPr>
            <a:r>
              <a:rPr lang="zh-CN" altLang="en-US" sz="1600" dirty="0">
                <a:cs typeface="+mn-ea"/>
                <a:sym typeface="+mn-lt"/>
              </a:rPr>
              <a:t>Enter the title</a:t>
            </a:r>
            <a:r>
              <a:rPr lang="en-US" altLang="zh-CN" sz="1600" dirty="0">
                <a:cs typeface="+mn-ea"/>
                <a:sym typeface="+mn-lt"/>
              </a:rPr>
              <a:t>. </a:t>
            </a:r>
          </a:p>
          <a:p>
            <a:pPr lvl="0" algn="ctr">
              <a:lnSpc>
                <a:spcPct val="120000"/>
              </a:lnSpc>
              <a:defRPr/>
            </a:pPr>
            <a:r>
              <a:rPr lang="en-US" altLang="zh-CN" sz="1600" dirty="0">
                <a:cs typeface="+mn-ea"/>
                <a:sym typeface="+mn-lt"/>
              </a:rPr>
              <a:t>... ...</a:t>
            </a:r>
          </a:p>
        </p:txBody>
      </p:sp>
      <p:sp>
        <p:nvSpPr>
          <p:cNvPr id="24" name="iṥḷiḋé">
            <a:extLst>
              <a:ext uri="{FF2B5EF4-FFF2-40B4-BE49-F238E27FC236}">
                <a16:creationId xmlns:a16="http://schemas.microsoft.com/office/drawing/2014/main" id="{98FB5ECB-E004-4FAA-84A2-3C2A8F700691}"/>
              </a:ext>
            </a:extLst>
          </p:cNvPr>
          <p:cNvSpPr/>
          <p:nvPr/>
        </p:nvSpPr>
        <p:spPr>
          <a:xfrm>
            <a:off x="4237889" y="1300617"/>
            <a:ext cx="1570325" cy="68349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ctr">
            <a:noAutofit/>
          </a:bodyPr>
          <a:lstStyle/>
          <a:p>
            <a:pPr lvl="0" algn="ctr">
              <a:lnSpc>
                <a:spcPct val="120000"/>
              </a:lnSpc>
              <a:defRPr/>
            </a:pPr>
            <a:r>
              <a:rPr lang="zh-CN" altLang="en-US" sz="1600" dirty="0">
                <a:cs typeface="+mn-ea"/>
                <a:sym typeface="+mn-lt"/>
              </a:rPr>
              <a:t>Enter the title</a:t>
            </a:r>
            <a:r>
              <a:rPr lang="en-US" altLang="zh-CN" sz="1600" dirty="0">
                <a:cs typeface="+mn-ea"/>
                <a:sym typeface="+mn-lt"/>
              </a:rPr>
              <a:t>. </a:t>
            </a:r>
          </a:p>
          <a:p>
            <a:pPr lvl="0" algn="ctr">
              <a:lnSpc>
                <a:spcPct val="120000"/>
              </a:lnSpc>
              <a:defRPr/>
            </a:pPr>
            <a:r>
              <a:rPr lang="en-US" altLang="zh-CN" sz="1600" dirty="0">
                <a:cs typeface="+mn-ea"/>
                <a:sym typeface="+mn-lt"/>
              </a:rPr>
              <a:t>... ...</a:t>
            </a:r>
          </a:p>
        </p:txBody>
      </p:sp>
      <p:sp>
        <p:nvSpPr>
          <p:cNvPr id="25" name="îṡľíďe">
            <a:extLst>
              <a:ext uri="{FF2B5EF4-FFF2-40B4-BE49-F238E27FC236}">
                <a16:creationId xmlns:a16="http://schemas.microsoft.com/office/drawing/2014/main" id="{6B0C9409-10F8-4C4A-9E39-2B2F133F1C43}"/>
              </a:ext>
            </a:extLst>
          </p:cNvPr>
          <p:cNvSpPr/>
          <p:nvPr/>
        </p:nvSpPr>
        <p:spPr>
          <a:xfrm>
            <a:off x="6383786" y="1300617"/>
            <a:ext cx="1570325" cy="68349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ctr">
            <a:noAutofit/>
          </a:bodyPr>
          <a:lstStyle/>
          <a:p>
            <a:pPr lvl="0" algn="ctr">
              <a:lnSpc>
                <a:spcPct val="120000"/>
              </a:lnSpc>
              <a:defRPr/>
            </a:pPr>
            <a:r>
              <a:rPr lang="zh-CN" altLang="en-US" sz="1600" dirty="0">
                <a:cs typeface="+mn-ea"/>
                <a:sym typeface="+mn-lt"/>
              </a:rPr>
              <a:t>Enter the title</a:t>
            </a:r>
            <a:r>
              <a:rPr lang="en-US" altLang="zh-CN" sz="1600" dirty="0">
                <a:cs typeface="+mn-ea"/>
                <a:sym typeface="+mn-lt"/>
              </a:rPr>
              <a:t>. </a:t>
            </a:r>
          </a:p>
          <a:p>
            <a:pPr lvl="0" algn="ctr">
              <a:lnSpc>
                <a:spcPct val="120000"/>
              </a:lnSpc>
              <a:defRPr/>
            </a:pPr>
            <a:r>
              <a:rPr lang="en-US" altLang="zh-CN" sz="1600" dirty="0">
                <a:cs typeface="+mn-ea"/>
                <a:sym typeface="+mn-lt"/>
              </a:rPr>
              <a:t>... ...</a:t>
            </a:r>
          </a:p>
        </p:txBody>
      </p:sp>
      <p:sp>
        <p:nvSpPr>
          <p:cNvPr id="26" name="í$ḻîḍê">
            <a:extLst>
              <a:ext uri="{FF2B5EF4-FFF2-40B4-BE49-F238E27FC236}">
                <a16:creationId xmlns:a16="http://schemas.microsoft.com/office/drawing/2014/main" id="{916F125E-D1CC-4706-8D42-D164DC5BC403}"/>
              </a:ext>
            </a:extLst>
          </p:cNvPr>
          <p:cNvSpPr/>
          <p:nvPr/>
        </p:nvSpPr>
        <p:spPr>
          <a:xfrm>
            <a:off x="8529683" y="1300617"/>
            <a:ext cx="1570325" cy="68349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ctr">
            <a:noAutofit/>
          </a:bodyPr>
          <a:lstStyle/>
          <a:p>
            <a:pPr lvl="0" algn="ctr">
              <a:lnSpc>
                <a:spcPct val="120000"/>
              </a:lnSpc>
              <a:defRPr/>
            </a:pPr>
            <a:r>
              <a:rPr lang="zh-CN" altLang="en-US" sz="1600" dirty="0">
                <a:cs typeface="+mn-ea"/>
                <a:sym typeface="+mn-lt"/>
              </a:rPr>
              <a:t>Enter the title</a:t>
            </a:r>
            <a:r>
              <a:rPr lang="en-US" altLang="zh-CN" sz="1600" dirty="0">
                <a:cs typeface="+mn-ea"/>
                <a:sym typeface="+mn-lt"/>
              </a:rPr>
              <a:t>. </a:t>
            </a:r>
          </a:p>
          <a:p>
            <a:pPr lvl="0" algn="ctr">
              <a:lnSpc>
                <a:spcPct val="120000"/>
              </a:lnSpc>
              <a:defRPr/>
            </a:pPr>
            <a:r>
              <a:rPr lang="en-US" altLang="zh-CN" sz="1600" dirty="0">
                <a:cs typeface="+mn-ea"/>
                <a:sym typeface="+mn-lt"/>
              </a:rPr>
              <a:t>... ...</a:t>
            </a:r>
          </a:p>
        </p:txBody>
      </p:sp>
      <p:cxnSp>
        <p:nvCxnSpPr>
          <p:cNvPr id="27" name="直接连接符 26">
            <a:extLst>
              <a:ext uri="{FF2B5EF4-FFF2-40B4-BE49-F238E27FC236}">
                <a16:creationId xmlns:a16="http://schemas.microsoft.com/office/drawing/2014/main" id="{F0D6A755-B398-4367-A2FE-3C78BE68C840}"/>
              </a:ext>
            </a:extLst>
          </p:cNvPr>
          <p:cNvCxnSpPr>
            <a:cxnSpLocks/>
          </p:cNvCxnSpPr>
          <p:nvPr/>
        </p:nvCxnSpPr>
        <p:spPr>
          <a:xfrm>
            <a:off x="3950103" y="1240062"/>
            <a:ext cx="0" cy="80460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27">
            <a:extLst>
              <a:ext uri="{FF2B5EF4-FFF2-40B4-BE49-F238E27FC236}">
                <a16:creationId xmlns:a16="http://schemas.microsoft.com/office/drawing/2014/main" id="{A6272930-F98C-43DB-B4D3-881879590C27}"/>
              </a:ext>
            </a:extLst>
          </p:cNvPr>
          <p:cNvCxnSpPr>
            <a:cxnSpLocks/>
          </p:cNvCxnSpPr>
          <p:nvPr/>
        </p:nvCxnSpPr>
        <p:spPr>
          <a:xfrm>
            <a:off x="6096000" y="1240062"/>
            <a:ext cx="0" cy="80460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连接符 28">
            <a:extLst>
              <a:ext uri="{FF2B5EF4-FFF2-40B4-BE49-F238E27FC236}">
                <a16:creationId xmlns:a16="http://schemas.microsoft.com/office/drawing/2014/main" id="{E5BD04AE-34DB-4308-8A37-1DEE258D6674}"/>
              </a:ext>
            </a:extLst>
          </p:cNvPr>
          <p:cNvCxnSpPr>
            <a:cxnSpLocks/>
          </p:cNvCxnSpPr>
          <p:nvPr/>
        </p:nvCxnSpPr>
        <p:spPr>
          <a:xfrm>
            <a:off x="8241897" y="1240062"/>
            <a:ext cx="0" cy="80460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" name="组合 29">
            <a:extLst>
              <a:ext uri="{FF2B5EF4-FFF2-40B4-BE49-F238E27FC236}">
                <a16:creationId xmlns:a16="http://schemas.microsoft.com/office/drawing/2014/main" id="{B15CDBCD-DDC6-4C35-B49C-587BFEE9B7AB}"/>
              </a:ext>
            </a:extLst>
          </p:cNvPr>
          <p:cNvGrpSpPr/>
          <p:nvPr/>
        </p:nvGrpSpPr>
        <p:grpSpPr>
          <a:xfrm>
            <a:off x="127178" y="289098"/>
            <a:ext cx="4951936" cy="618840"/>
            <a:chOff x="127178" y="289098"/>
            <a:chExt cx="4951936" cy="618840"/>
          </a:xfrm>
        </p:grpSpPr>
        <p:sp>
          <p:nvSpPr>
            <p:cNvPr id="31" name="矩形 30">
              <a:extLst>
                <a:ext uri="{FF2B5EF4-FFF2-40B4-BE49-F238E27FC236}">
                  <a16:creationId xmlns:a16="http://schemas.microsoft.com/office/drawing/2014/main" id="{0A295BE7-CF60-461A-830E-FFD9AB9B6171}"/>
                </a:ext>
              </a:extLst>
            </p:cNvPr>
            <p:cNvSpPr/>
            <p:nvPr/>
          </p:nvSpPr>
          <p:spPr>
            <a:xfrm>
              <a:off x="764072" y="361586"/>
              <a:ext cx="4315042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zh-CN" altLang="en-US" sz="2800" b="1" dirty="0">
                  <a:solidFill>
                    <a:schemeClr val="accent2"/>
                  </a:solidFill>
                  <a:cs typeface="+mn-ea"/>
                  <a:sym typeface="+mn-lt"/>
                </a:rPr>
                <a:t>Enter the title here</a:t>
              </a:r>
              <a:endParaRPr lang="en-US" altLang="zh-CN" sz="2800" b="1" dirty="0">
                <a:solidFill>
                  <a:schemeClr val="accent2"/>
                </a:solidFill>
                <a:cs typeface="+mn-ea"/>
                <a:sym typeface="+mn-lt"/>
              </a:endParaRPr>
            </a:p>
          </p:txBody>
        </p:sp>
        <p:grpSp>
          <p:nvGrpSpPr>
            <p:cNvPr id="32" name="组合 31">
              <a:extLst>
                <a:ext uri="{FF2B5EF4-FFF2-40B4-BE49-F238E27FC236}">
                  <a16:creationId xmlns:a16="http://schemas.microsoft.com/office/drawing/2014/main" id="{0C9CB270-E8D5-423F-AEC1-7472F0D756B0}"/>
                </a:ext>
              </a:extLst>
            </p:cNvPr>
            <p:cNvGrpSpPr/>
            <p:nvPr/>
          </p:nvGrpSpPr>
          <p:grpSpPr>
            <a:xfrm>
              <a:off x="127178" y="289098"/>
              <a:ext cx="636894" cy="618840"/>
              <a:chOff x="10993131" y="1925288"/>
              <a:chExt cx="807052" cy="784175"/>
            </a:xfrm>
          </p:grpSpPr>
          <p:sp>
            <p:nvSpPr>
              <p:cNvPr id="33" name="Freeform 321">
                <a:extLst>
                  <a:ext uri="{FF2B5EF4-FFF2-40B4-BE49-F238E27FC236}">
                    <a16:creationId xmlns:a16="http://schemas.microsoft.com/office/drawing/2014/main" id="{B5F8C22C-05D7-4228-8388-E797E85ACC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293075" y="2290050"/>
                <a:ext cx="427038" cy="419412"/>
              </a:xfrm>
              <a:custGeom>
                <a:avLst/>
                <a:gdLst>
                  <a:gd name="T0" fmla="*/ 336 w 336"/>
                  <a:gd name="T1" fmla="*/ 0 h 330"/>
                  <a:gd name="T2" fmla="*/ 336 w 336"/>
                  <a:gd name="T3" fmla="*/ 212 h 330"/>
                  <a:gd name="T4" fmla="*/ 218 w 336"/>
                  <a:gd name="T5" fmla="*/ 330 h 330"/>
                  <a:gd name="T6" fmla="*/ 0 w 336"/>
                  <a:gd name="T7" fmla="*/ 330 h 330"/>
                  <a:gd name="T8" fmla="*/ 0 w 336"/>
                  <a:gd name="T9" fmla="*/ 0 h 330"/>
                  <a:gd name="T10" fmla="*/ 336 w 336"/>
                  <a:gd name="T11" fmla="*/ 0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36" h="330">
                    <a:moveTo>
                      <a:pt x="336" y="0"/>
                    </a:moveTo>
                    <a:lnTo>
                      <a:pt x="336" y="212"/>
                    </a:lnTo>
                    <a:lnTo>
                      <a:pt x="218" y="330"/>
                    </a:lnTo>
                    <a:lnTo>
                      <a:pt x="0" y="330"/>
                    </a:lnTo>
                    <a:lnTo>
                      <a:pt x="0" y="0"/>
                    </a:lnTo>
                    <a:lnTo>
                      <a:pt x="336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4" name="Freeform 322">
                <a:extLst>
                  <a:ext uri="{FF2B5EF4-FFF2-40B4-BE49-F238E27FC236}">
                    <a16:creationId xmlns:a16="http://schemas.microsoft.com/office/drawing/2014/main" id="{08A1801B-EBB8-4DE8-A271-93DBA5F1D8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568870" y="2559491"/>
                <a:ext cx="149972" cy="149972"/>
              </a:xfrm>
              <a:custGeom>
                <a:avLst/>
                <a:gdLst>
                  <a:gd name="T0" fmla="*/ 0 w 118"/>
                  <a:gd name="T1" fmla="*/ 118 h 118"/>
                  <a:gd name="T2" fmla="*/ 0 w 118"/>
                  <a:gd name="T3" fmla="*/ 0 h 118"/>
                  <a:gd name="T4" fmla="*/ 118 w 118"/>
                  <a:gd name="T5" fmla="*/ 0 h 118"/>
                  <a:gd name="T6" fmla="*/ 0 w 118"/>
                  <a:gd name="T7" fmla="*/ 118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8" h="118">
                    <a:moveTo>
                      <a:pt x="0" y="118"/>
                    </a:moveTo>
                    <a:lnTo>
                      <a:pt x="0" y="0"/>
                    </a:lnTo>
                    <a:lnTo>
                      <a:pt x="118" y="0"/>
                    </a:lnTo>
                    <a:lnTo>
                      <a:pt x="0" y="118"/>
                    </a:lnTo>
                    <a:close/>
                  </a:path>
                </a:pathLst>
              </a:custGeom>
              <a:solidFill>
                <a:schemeClr val="tx2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5" name="Freeform 323">
                <a:extLst>
                  <a:ext uri="{FF2B5EF4-FFF2-40B4-BE49-F238E27FC236}">
                    <a16:creationId xmlns:a16="http://schemas.microsoft.com/office/drawing/2014/main" id="{E4B96D4C-FB94-4E6B-917A-504D9DF96B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993131" y="2118472"/>
                <a:ext cx="425767" cy="419412"/>
              </a:xfrm>
              <a:custGeom>
                <a:avLst/>
                <a:gdLst>
                  <a:gd name="T0" fmla="*/ 335 w 335"/>
                  <a:gd name="T1" fmla="*/ 0 h 330"/>
                  <a:gd name="T2" fmla="*/ 335 w 335"/>
                  <a:gd name="T3" fmla="*/ 212 h 330"/>
                  <a:gd name="T4" fmla="*/ 218 w 335"/>
                  <a:gd name="T5" fmla="*/ 330 h 330"/>
                  <a:gd name="T6" fmla="*/ 0 w 335"/>
                  <a:gd name="T7" fmla="*/ 330 h 330"/>
                  <a:gd name="T8" fmla="*/ 0 w 335"/>
                  <a:gd name="T9" fmla="*/ 0 h 330"/>
                  <a:gd name="T10" fmla="*/ 335 w 335"/>
                  <a:gd name="T11" fmla="*/ 0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35" h="330">
                    <a:moveTo>
                      <a:pt x="335" y="0"/>
                    </a:moveTo>
                    <a:lnTo>
                      <a:pt x="335" y="212"/>
                    </a:lnTo>
                    <a:lnTo>
                      <a:pt x="218" y="330"/>
                    </a:lnTo>
                    <a:lnTo>
                      <a:pt x="0" y="330"/>
                    </a:lnTo>
                    <a:lnTo>
                      <a:pt x="0" y="0"/>
                    </a:lnTo>
                    <a:lnTo>
                      <a:pt x="335" y="0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6" name="Freeform 324">
                <a:extLst>
                  <a:ext uri="{FF2B5EF4-FFF2-40B4-BE49-F238E27FC236}">
                    <a16:creationId xmlns:a16="http://schemas.microsoft.com/office/drawing/2014/main" id="{077AD867-7D1C-49F7-AA78-E3C3220801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268927" y="2387913"/>
                <a:ext cx="149972" cy="149972"/>
              </a:xfrm>
              <a:custGeom>
                <a:avLst/>
                <a:gdLst>
                  <a:gd name="T0" fmla="*/ 0 w 118"/>
                  <a:gd name="T1" fmla="*/ 118 h 118"/>
                  <a:gd name="T2" fmla="*/ 0 w 118"/>
                  <a:gd name="T3" fmla="*/ 0 h 118"/>
                  <a:gd name="T4" fmla="*/ 118 w 118"/>
                  <a:gd name="T5" fmla="*/ 0 h 118"/>
                  <a:gd name="T6" fmla="*/ 0 w 118"/>
                  <a:gd name="T7" fmla="*/ 118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8" h="118">
                    <a:moveTo>
                      <a:pt x="0" y="118"/>
                    </a:moveTo>
                    <a:lnTo>
                      <a:pt x="0" y="0"/>
                    </a:lnTo>
                    <a:lnTo>
                      <a:pt x="118" y="0"/>
                    </a:lnTo>
                    <a:lnTo>
                      <a:pt x="0" y="118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7" name="Freeform 325">
                <a:extLst>
                  <a:ext uri="{FF2B5EF4-FFF2-40B4-BE49-F238E27FC236}">
                    <a16:creationId xmlns:a16="http://schemas.microsoft.com/office/drawing/2014/main" id="{906C93C5-C12D-4E93-ADD7-D255F150FB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375686" y="1925288"/>
                <a:ext cx="424496" cy="418141"/>
              </a:xfrm>
              <a:custGeom>
                <a:avLst/>
                <a:gdLst>
                  <a:gd name="T0" fmla="*/ 334 w 334"/>
                  <a:gd name="T1" fmla="*/ 0 h 329"/>
                  <a:gd name="T2" fmla="*/ 334 w 334"/>
                  <a:gd name="T3" fmla="*/ 211 h 329"/>
                  <a:gd name="T4" fmla="*/ 216 w 334"/>
                  <a:gd name="T5" fmla="*/ 329 h 329"/>
                  <a:gd name="T6" fmla="*/ 0 w 334"/>
                  <a:gd name="T7" fmla="*/ 329 h 329"/>
                  <a:gd name="T8" fmla="*/ 0 w 334"/>
                  <a:gd name="T9" fmla="*/ 0 h 329"/>
                  <a:gd name="T10" fmla="*/ 334 w 334"/>
                  <a:gd name="T11" fmla="*/ 0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34" h="329">
                    <a:moveTo>
                      <a:pt x="334" y="0"/>
                    </a:moveTo>
                    <a:lnTo>
                      <a:pt x="334" y="211"/>
                    </a:lnTo>
                    <a:lnTo>
                      <a:pt x="216" y="329"/>
                    </a:lnTo>
                    <a:lnTo>
                      <a:pt x="0" y="329"/>
                    </a:lnTo>
                    <a:lnTo>
                      <a:pt x="0" y="0"/>
                    </a:lnTo>
                    <a:lnTo>
                      <a:pt x="334" y="0"/>
                    </a:ln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8" name="Freeform 326">
                <a:extLst>
                  <a:ext uri="{FF2B5EF4-FFF2-40B4-BE49-F238E27FC236}">
                    <a16:creationId xmlns:a16="http://schemas.microsoft.com/office/drawing/2014/main" id="{C60FAC3E-3F20-4531-AD34-D48EDC28C6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650211" y="2193458"/>
                <a:ext cx="149972" cy="149972"/>
              </a:xfrm>
              <a:custGeom>
                <a:avLst/>
                <a:gdLst>
                  <a:gd name="T0" fmla="*/ 0 w 118"/>
                  <a:gd name="T1" fmla="*/ 118 h 118"/>
                  <a:gd name="T2" fmla="*/ 0 w 118"/>
                  <a:gd name="T3" fmla="*/ 0 h 118"/>
                  <a:gd name="T4" fmla="*/ 118 w 118"/>
                  <a:gd name="T5" fmla="*/ 0 h 118"/>
                  <a:gd name="T6" fmla="*/ 0 w 118"/>
                  <a:gd name="T7" fmla="*/ 118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8" h="118">
                    <a:moveTo>
                      <a:pt x="0" y="118"/>
                    </a:moveTo>
                    <a:lnTo>
                      <a:pt x="0" y="0"/>
                    </a:lnTo>
                    <a:lnTo>
                      <a:pt x="118" y="0"/>
                    </a:lnTo>
                    <a:lnTo>
                      <a:pt x="0" y="118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737177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:a14="http://schemas.microsoft.com/office/drawing/2010/main" xmlns:a16="http://schemas.microsoft.com/office/drawing/2014/main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  <p:bldP spid="2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iṧḻíḓe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>
            <a:extLst>
              <a:ext uri="{FF2B5EF4-FFF2-40B4-BE49-F238E27FC236}">
                <a16:creationId xmlns:a16="http://schemas.microsoft.com/office/drawing/2014/main" id="{96F480B9-F8B0-4B48-BB1D-49FC54FC04B0}"/>
              </a:ext>
            </a:extLst>
          </p:cNvPr>
          <p:cNvSpPr/>
          <p:nvPr/>
        </p:nvSpPr>
        <p:spPr>
          <a:xfrm>
            <a:off x="0" y="1"/>
            <a:ext cx="12192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0" name="iś1ïḓè">
            <a:extLst>
              <a:ext uri="{FF2B5EF4-FFF2-40B4-BE49-F238E27FC236}">
                <a16:creationId xmlns:a16="http://schemas.microsoft.com/office/drawing/2014/main" id="{EDE78C1E-CE34-4524-B6D0-AF170E436D4E}"/>
              </a:ext>
            </a:extLst>
          </p:cNvPr>
          <p:cNvSpPr/>
          <p:nvPr/>
        </p:nvSpPr>
        <p:spPr>
          <a:xfrm>
            <a:off x="3299479" y="1986399"/>
            <a:ext cx="7808881" cy="2885203"/>
          </a:xfrm>
          <a:prstGeom prst="rect">
            <a:avLst/>
          </a:prstGeom>
          <a:solidFill>
            <a:schemeClr val="bg1"/>
          </a:solidFill>
          <a:ln w="12700" cap="rnd">
            <a:noFill/>
            <a:prstDash val="solid"/>
            <a:round/>
            <a:headEnd/>
            <a:tailEnd/>
          </a:ln>
          <a:effectLst>
            <a:outerShdw blurRad="254000" dist="127000" algn="ctr" rotWithShape="0">
              <a:schemeClr val="tx1">
                <a:lumMod val="85000"/>
                <a:lumOff val="15000"/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 defTabSz="914354"/>
            <a:endParaRPr lang="zh-CN" altLang="en-US" sz="1400" b="1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16" name="Group 205">
            <a:extLst>
              <a:ext uri="{FF2B5EF4-FFF2-40B4-BE49-F238E27FC236}">
                <a16:creationId xmlns:a16="http://schemas.microsoft.com/office/drawing/2014/main" id="{04B9A209-4071-49AA-AE60-39E48394C265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512008" y="1480457"/>
            <a:ext cx="4447043" cy="3723874"/>
            <a:chOff x="4005" y="725"/>
            <a:chExt cx="3499" cy="2930"/>
          </a:xfrm>
        </p:grpSpPr>
        <p:sp>
          <p:nvSpPr>
            <p:cNvPr id="17" name="AutoShape 204">
              <a:extLst>
                <a:ext uri="{FF2B5EF4-FFF2-40B4-BE49-F238E27FC236}">
                  <a16:creationId xmlns:a16="http://schemas.microsoft.com/office/drawing/2014/main" id="{E2EABC35-DC6D-4B11-A333-229CFED37C84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4005" y="730"/>
              <a:ext cx="3497" cy="2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" name="Freeform 206">
              <a:extLst>
                <a:ext uri="{FF2B5EF4-FFF2-40B4-BE49-F238E27FC236}">
                  <a16:creationId xmlns:a16="http://schemas.microsoft.com/office/drawing/2014/main" id="{B6E292E9-3C15-4F82-BEBD-E84F5ED4B25E}"/>
                </a:ext>
              </a:extLst>
            </p:cNvPr>
            <p:cNvSpPr>
              <a:spLocks/>
            </p:cNvSpPr>
            <p:nvPr/>
          </p:nvSpPr>
          <p:spPr bwMode="auto">
            <a:xfrm>
              <a:off x="4403" y="3241"/>
              <a:ext cx="2249" cy="137"/>
            </a:xfrm>
            <a:custGeom>
              <a:avLst/>
              <a:gdLst>
                <a:gd name="T0" fmla="*/ 4713 w 4862"/>
                <a:gd name="T1" fmla="*/ 0 h 298"/>
                <a:gd name="T2" fmla="*/ 149 w 4862"/>
                <a:gd name="T3" fmla="*/ 0 h 298"/>
                <a:gd name="T4" fmla="*/ 0 w 4862"/>
                <a:gd name="T5" fmla="*/ 149 h 298"/>
                <a:gd name="T6" fmla="*/ 149 w 4862"/>
                <a:gd name="T7" fmla="*/ 298 h 298"/>
                <a:gd name="T8" fmla="*/ 4713 w 4862"/>
                <a:gd name="T9" fmla="*/ 298 h 298"/>
                <a:gd name="T10" fmla="*/ 4862 w 4862"/>
                <a:gd name="T11" fmla="*/ 149 h 298"/>
                <a:gd name="T12" fmla="*/ 4713 w 4862"/>
                <a:gd name="T13" fmla="*/ 0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62" h="298">
                  <a:moveTo>
                    <a:pt x="4713" y="0"/>
                  </a:moveTo>
                  <a:cubicBezTo>
                    <a:pt x="149" y="0"/>
                    <a:pt x="149" y="0"/>
                    <a:pt x="149" y="0"/>
                  </a:cubicBezTo>
                  <a:cubicBezTo>
                    <a:pt x="66" y="0"/>
                    <a:pt x="0" y="67"/>
                    <a:pt x="0" y="149"/>
                  </a:cubicBezTo>
                  <a:cubicBezTo>
                    <a:pt x="0" y="231"/>
                    <a:pt x="66" y="298"/>
                    <a:pt x="149" y="298"/>
                  </a:cubicBezTo>
                  <a:cubicBezTo>
                    <a:pt x="4713" y="298"/>
                    <a:pt x="4713" y="298"/>
                    <a:pt x="4713" y="298"/>
                  </a:cubicBezTo>
                  <a:cubicBezTo>
                    <a:pt x="4795" y="298"/>
                    <a:pt x="4862" y="231"/>
                    <a:pt x="4862" y="149"/>
                  </a:cubicBezTo>
                  <a:cubicBezTo>
                    <a:pt x="4862" y="67"/>
                    <a:pt x="4795" y="0"/>
                    <a:pt x="4713" y="0"/>
                  </a:cubicBezTo>
                </a:path>
              </a:pathLst>
            </a:custGeom>
            <a:solidFill>
              <a:srgbClr val="F0F4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" name="Freeform 207">
              <a:extLst>
                <a:ext uri="{FF2B5EF4-FFF2-40B4-BE49-F238E27FC236}">
                  <a16:creationId xmlns:a16="http://schemas.microsoft.com/office/drawing/2014/main" id="{B8AFAFBF-4AB2-43B7-800D-0890C15455EA}"/>
                </a:ext>
              </a:extLst>
            </p:cNvPr>
            <p:cNvSpPr>
              <a:spLocks/>
            </p:cNvSpPr>
            <p:nvPr/>
          </p:nvSpPr>
          <p:spPr bwMode="auto">
            <a:xfrm>
              <a:off x="4934" y="3380"/>
              <a:ext cx="2249" cy="138"/>
            </a:xfrm>
            <a:custGeom>
              <a:avLst/>
              <a:gdLst>
                <a:gd name="T0" fmla="*/ 4714 w 4862"/>
                <a:gd name="T1" fmla="*/ 0 h 298"/>
                <a:gd name="T2" fmla="*/ 149 w 4862"/>
                <a:gd name="T3" fmla="*/ 0 h 298"/>
                <a:gd name="T4" fmla="*/ 0 w 4862"/>
                <a:gd name="T5" fmla="*/ 149 h 298"/>
                <a:gd name="T6" fmla="*/ 149 w 4862"/>
                <a:gd name="T7" fmla="*/ 298 h 298"/>
                <a:gd name="T8" fmla="*/ 4714 w 4862"/>
                <a:gd name="T9" fmla="*/ 298 h 298"/>
                <a:gd name="T10" fmla="*/ 4862 w 4862"/>
                <a:gd name="T11" fmla="*/ 149 h 298"/>
                <a:gd name="T12" fmla="*/ 4714 w 4862"/>
                <a:gd name="T13" fmla="*/ 0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62" h="298">
                  <a:moveTo>
                    <a:pt x="4714" y="0"/>
                  </a:moveTo>
                  <a:cubicBezTo>
                    <a:pt x="149" y="0"/>
                    <a:pt x="149" y="0"/>
                    <a:pt x="149" y="0"/>
                  </a:cubicBezTo>
                  <a:cubicBezTo>
                    <a:pt x="67" y="0"/>
                    <a:pt x="0" y="67"/>
                    <a:pt x="0" y="149"/>
                  </a:cubicBezTo>
                  <a:cubicBezTo>
                    <a:pt x="0" y="231"/>
                    <a:pt x="67" y="298"/>
                    <a:pt x="149" y="298"/>
                  </a:cubicBezTo>
                  <a:cubicBezTo>
                    <a:pt x="4714" y="298"/>
                    <a:pt x="4714" y="298"/>
                    <a:pt x="4714" y="298"/>
                  </a:cubicBezTo>
                  <a:cubicBezTo>
                    <a:pt x="4796" y="298"/>
                    <a:pt x="4862" y="231"/>
                    <a:pt x="4862" y="149"/>
                  </a:cubicBezTo>
                  <a:cubicBezTo>
                    <a:pt x="4862" y="67"/>
                    <a:pt x="4796" y="0"/>
                    <a:pt x="4714" y="0"/>
                  </a:cubicBezTo>
                </a:path>
              </a:pathLst>
            </a:custGeom>
            <a:solidFill>
              <a:srgbClr val="F0F4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" name="Freeform 208">
              <a:extLst>
                <a:ext uri="{FF2B5EF4-FFF2-40B4-BE49-F238E27FC236}">
                  <a16:creationId xmlns:a16="http://schemas.microsoft.com/office/drawing/2014/main" id="{0917B431-5BBC-4749-B3C6-D4ADE7AEA306}"/>
                </a:ext>
              </a:extLst>
            </p:cNvPr>
            <p:cNvSpPr>
              <a:spLocks/>
            </p:cNvSpPr>
            <p:nvPr/>
          </p:nvSpPr>
          <p:spPr bwMode="auto">
            <a:xfrm>
              <a:off x="4985" y="953"/>
              <a:ext cx="1123" cy="137"/>
            </a:xfrm>
            <a:custGeom>
              <a:avLst/>
              <a:gdLst>
                <a:gd name="T0" fmla="*/ 1077 w 2427"/>
                <a:gd name="T1" fmla="*/ 0 h 297"/>
                <a:gd name="T2" fmla="*/ 149 w 2427"/>
                <a:gd name="T3" fmla="*/ 0 h 297"/>
                <a:gd name="T4" fmla="*/ 0 w 2427"/>
                <a:gd name="T5" fmla="*/ 149 h 297"/>
                <a:gd name="T6" fmla="*/ 140 w 2427"/>
                <a:gd name="T7" fmla="*/ 297 h 297"/>
                <a:gd name="T8" fmla="*/ 2287 w 2427"/>
                <a:gd name="T9" fmla="*/ 297 h 297"/>
                <a:gd name="T10" fmla="*/ 2427 w 2427"/>
                <a:gd name="T11" fmla="*/ 149 h 297"/>
                <a:gd name="T12" fmla="*/ 2292 w 2427"/>
                <a:gd name="T13" fmla="*/ 1 h 297"/>
                <a:gd name="T14" fmla="*/ 1090 w 2427"/>
                <a:gd name="T15" fmla="*/ 1 h 297"/>
                <a:gd name="T16" fmla="*/ 1077 w 2427"/>
                <a:gd name="T17" fmla="*/ 0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27" h="297">
                  <a:moveTo>
                    <a:pt x="1077" y="0"/>
                  </a:moveTo>
                  <a:cubicBezTo>
                    <a:pt x="149" y="0"/>
                    <a:pt x="149" y="0"/>
                    <a:pt x="149" y="0"/>
                  </a:cubicBezTo>
                  <a:cubicBezTo>
                    <a:pt x="67" y="0"/>
                    <a:pt x="0" y="67"/>
                    <a:pt x="0" y="149"/>
                  </a:cubicBezTo>
                  <a:cubicBezTo>
                    <a:pt x="0" y="228"/>
                    <a:pt x="62" y="293"/>
                    <a:pt x="140" y="297"/>
                  </a:cubicBezTo>
                  <a:cubicBezTo>
                    <a:pt x="2287" y="297"/>
                    <a:pt x="2287" y="297"/>
                    <a:pt x="2287" y="297"/>
                  </a:cubicBezTo>
                  <a:cubicBezTo>
                    <a:pt x="2365" y="293"/>
                    <a:pt x="2427" y="228"/>
                    <a:pt x="2427" y="149"/>
                  </a:cubicBezTo>
                  <a:cubicBezTo>
                    <a:pt x="2427" y="71"/>
                    <a:pt x="2367" y="8"/>
                    <a:pt x="2292" y="1"/>
                  </a:cubicBezTo>
                  <a:cubicBezTo>
                    <a:pt x="1090" y="1"/>
                    <a:pt x="1090" y="1"/>
                    <a:pt x="1090" y="1"/>
                  </a:cubicBezTo>
                  <a:cubicBezTo>
                    <a:pt x="1086" y="1"/>
                    <a:pt x="1081" y="1"/>
                    <a:pt x="1077" y="0"/>
                  </a:cubicBezTo>
                </a:path>
              </a:pathLst>
            </a:custGeom>
            <a:solidFill>
              <a:srgbClr val="F0F4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" name="Freeform 209">
              <a:extLst>
                <a:ext uri="{FF2B5EF4-FFF2-40B4-BE49-F238E27FC236}">
                  <a16:creationId xmlns:a16="http://schemas.microsoft.com/office/drawing/2014/main" id="{3CD208DE-936B-4B66-B60B-13339371EA0B}"/>
                </a:ext>
              </a:extLst>
            </p:cNvPr>
            <p:cNvSpPr>
              <a:spLocks/>
            </p:cNvSpPr>
            <p:nvPr/>
          </p:nvSpPr>
          <p:spPr bwMode="auto">
            <a:xfrm>
              <a:off x="5421" y="820"/>
              <a:ext cx="1122" cy="136"/>
            </a:xfrm>
            <a:custGeom>
              <a:avLst/>
              <a:gdLst>
                <a:gd name="T0" fmla="*/ 2278 w 2426"/>
                <a:gd name="T1" fmla="*/ 0 h 298"/>
                <a:gd name="T2" fmla="*/ 148 w 2426"/>
                <a:gd name="T3" fmla="*/ 0 h 298"/>
                <a:gd name="T4" fmla="*/ 0 w 2426"/>
                <a:gd name="T5" fmla="*/ 149 h 298"/>
                <a:gd name="T6" fmla="*/ 135 w 2426"/>
                <a:gd name="T7" fmla="*/ 297 h 298"/>
                <a:gd name="T8" fmla="*/ 1336 w 2426"/>
                <a:gd name="T9" fmla="*/ 297 h 298"/>
                <a:gd name="T10" fmla="*/ 1350 w 2426"/>
                <a:gd name="T11" fmla="*/ 298 h 298"/>
                <a:gd name="T12" fmla="*/ 2278 w 2426"/>
                <a:gd name="T13" fmla="*/ 298 h 298"/>
                <a:gd name="T14" fmla="*/ 2426 w 2426"/>
                <a:gd name="T15" fmla="*/ 149 h 298"/>
                <a:gd name="T16" fmla="*/ 2278 w 2426"/>
                <a:gd name="T17" fmla="*/ 0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26" h="298">
                  <a:moveTo>
                    <a:pt x="2278" y="0"/>
                  </a:moveTo>
                  <a:cubicBezTo>
                    <a:pt x="148" y="0"/>
                    <a:pt x="148" y="0"/>
                    <a:pt x="148" y="0"/>
                  </a:cubicBezTo>
                  <a:cubicBezTo>
                    <a:pt x="66" y="0"/>
                    <a:pt x="0" y="67"/>
                    <a:pt x="0" y="149"/>
                  </a:cubicBezTo>
                  <a:cubicBezTo>
                    <a:pt x="0" y="227"/>
                    <a:pt x="59" y="291"/>
                    <a:pt x="135" y="297"/>
                  </a:cubicBezTo>
                  <a:cubicBezTo>
                    <a:pt x="1336" y="297"/>
                    <a:pt x="1336" y="297"/>
                    <a:pt x="1336" y="297"/>
                  </a:cubicBezTo>
                  <a:cubicBezTo>
                    <a:pt x="1341" y="297"/>
                    <a:pt x="1345" y="297"/>
                    <a:pt x="1350" y="298"/>
                  </a:cubicBezTo>
                  <a:cubicBezTo>
                    <a:pt x="2278" y="298"/>
                    <a:pt x="2278" y="298"/>
                    <a:pt x="2278" y="298"/>
                  </a:cubicBezTo>
                  <a:cubicBezTo>
                    <a:pt x="2360" y="298"/>
                    <a:pt x="2426" y="231"/>
                    <a:pt x="2426" y="149"/>
                  </a:cubicBezTo>
                  <a:cubicBezTo>
                    <a:pt x="2426" y="67"/>
                    <a:pt x="2360" y="0"/>
                    <a:pt x="2278" y="0"/>
                  </a:cubicBezTo>
                </a:path>
              </a:pathLst>
            </a:custGeom>
            <a:solidFill>
              <a:srgbClr val="F0F4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2" name="Freeform 210">
              <a:extLst>
                <a:ext uri="{FF2B5EF4-FFF2-40B4-BE49-F238E27FC236}">
                  <a16:creationId xmlns:a16="http://schemas.microsoft.com/office/drawing/2014/main" id="{E27B8064-CD2F-4FAE-B1AF-B77B366CA2C6}"/>
                </a:ext>
              </a:extLst>
            </p:cNvPr>
            <p:cNvSpPr>
              <a:spLocks/>
            </p:cNvSpPr>
            <p:nvPr/>
          </p:nvSpPr>
          <p:spPr bwMode="auto">
            <a:xfrm>
              <a:off x="5483" y="963"/>
              <a:ext cx="562" cy="0"/>
            </a:xfrm>
            <a:custGeom>
              <a:avLst/>
              <a:gdLst>
                <a:gd name="T0" fmla="*/ 1201 w 1215"/>
                <a:gd name="T1" fmla="*/ 0 h 1"/>
                <a:gd name="T2" fmla="*/ 0 w 1215"/>
                <a:gd name="T3" fmla="*/ 0 h 1"/>
                <a:gd name="T4" fmla="*/ 13 w 1215"/>
                <a:gd name="T5" fmla="*/ 1 h 1"/>
                <a:gd name="T6" fmla="*/ 1215 w 1215"/>
                <a:gd name="T7" fmla="*/ 1 h 1"/>
                <a:gd name="T8" fmla="*/ 1201 w 121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5" h="1">
                  <a:moveTo>
                    <a:pt x="120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4" y="1"/>
                    <a:pt x="9" y="1"/>
                    <a:pt x="13" y="1"/>
                  </a:cubicBezTo>
                  <a:cubicBezTo>
                    <a:pt x="1215" y="1"/>
                    <a:pt x="1215" y="1"/>
                    <a:pt x="1215" y="1"/>
                  </a:cubicBezTo>
                  <a:cubicBezTo>
                    <a:pt x="1210" y="0"/>
                    <a:pt x="1206" y="0"/>
                    <a:pt x="1201" y="0"/>
                  </a:cubicBezTo>
                </a:path>
              </a:pathLst>
            </a:custGeom>
            <a:solidFill>
              <a:srgbClr val="E3EB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3" name="Freeform 211">
              <a:extLst>
                <a:ext uri="{FF2B5EF4-FFF2-40B4-BE49-F238E27FC236}">
                  <a16:creationId xmlns:a16="http://schemas.microsoft.com/office/drawing/2014/main" id="{325DCCCA-E8DA-426F-9484-DD8E3030E8FC}"/>
                </a:ext>
              </a:extLst>
            </p:cNvPr>
            <p:cNvSpPr>
              <a:spLocks/>
            </p:cNvSpPr>
            <p:nvPr/>
          </p:nvSpPr>
          <p:spPr bwMode="auto">
            <a:xfrm>
              <a:off x="6136" y="2455"/>
              <a:ext cx="1123" cy="138"/>
            </a:xfrm>
            <a:custGeom>
              <a:avLst/>
              <a:gdLst>
                <a:gd name="T0" fmla="*/ 2278 w 2427"/>
                <a:gd name="T1" fmla="*/ 0 h 298"/>
                <a:gd name="T2" fmla="*/ 149 w 2427"/>
                <a:gd name="T3" fmla="*/ 0 h 298"/>
                <a:gd name="T4" fmla="*/ 0 w 2427"/>
                <a:gd name="T5" fmla="*/ 149 h 298"/>
                <a:gd name="T6" fmla="*/ 149 w 2427"/>
                <a:gd name="T7" fmla="*/ 298 h 298"/>
                <a:gd name="T8" fmla="*/ 2278 w 2427"/>
                <a:gd name="T9" fmla="*/ 298 h 298"/>
                <a:gd name="T10" fmla="*/ 2427 w 2427"/>
                <a:gd name="T11" fmla="*/ 149 h 298"/>
                <a:gd name="T12" fmla="*/ 2278 w 2427"/>
                <a:gd name="T13" fmla="*/ 0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27" h="298">
                  <a:moveTo>
                    <a:pt x="2278" y="0"/>
                  </a:moveTo>
                  <a:cubicBezTo>
                    <a:pt x="149" y="0"/>
                    <a:pt x="149" y="0"/>
                    <a:pt x="149" y="0"/>
                  </a:cubicBezTo>
                  <a:cubicBezTo>
                    <a:pt x="67" y="0"/>
                    <a:pt x="0" y="67"/>
                    <a:pt x="0" y="149"/>
                  </a:cubicBezTo>
                  <a:cubicBezTo>
                    <a:pt x="0" y="231"/>
                    <a:pt x="67" y="298"/>
                    <a:pt x="149" y="298"/>
                  </a:cubicBezTo>
                  <a:cubicBezTo>
                    <a:pt x="2278" y="298"/>
                    <a:pt x="2278" y="298"/>
                    <a:pt x="2278" y="298"/>
                  </a:cubicBezTo>
                  <a:cubicBezTo>
                    <a:pt x="2361" y="298"/>
                    <a:pt x="2427" y="231"/>
                    <a:pt x="2427" y="149"/>
                  </a:cubicBezTo>
                  <a:cubicBezTo>
                    <a:pt x="2427" y="67"/>
                    <a:pt x="2361" y="0"/>
                    <a:pt x="2278" y="0"/>
                  </a:cubicBezTo>
                </a:path>
              </a:pathLst>
            </a:custGeom>
            <a:solidFill>
              <a:srgbClr val="F0F4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4" name="Freeform 212">
              <a:extLst>
                <a:ext uri="{FF2B5EF4-FFF2-40B4-BE49-F238E27FC236}">
                  <a16:creationId xmlns:a16="http://schemas.microsoft.com/office/drawing/2014/main" id="{36522EDC-FC8C-4379-8939-8564356BA04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6" y="1665"/>
              <a:ext cx="1118" cy="137"/>
            </a:xfrm>
            <a:custGeom>
              <a:avLst/>
              <a:gdLst>
                <a:gd name="T0" fmla="*/ 2268 w 2417"/>
                <a:gd name="T1" fmla="*/ 0 h 297"/>
                <a:gd name="T2" fmla="*/ 1084 w 2417"/>
                <a:gd name="T3" fmla="*/ 0 h 297"/>
                <a:gd name="T4" fmla="*/ 1084 w 2417"/>
                <a:gd name="T5" fmla="*/ 138 h 297"/>
                <a:gd name="T6" fmla="*/ 396 w 2417"/>
                <a:gd name="T7" fmla="*/ 138 h 297"/>
                <a:gd name="T8" fmla="*/ 396 w 2417"/>
                <a:gd name="T9" fmla="*/ 203 h 297"/>
                <a:gd name="T10" fmla="*/ 0 w 2417"/>
                <a:gd name="T11" fmla="*/ 203 h 297"/>
                <a:gd name="T12" fmla="*/ 139 w 2417"/>
                <a:gd name="T13" fmla="*/ 297 h 297"/>
                <a:gd name="T14" fmla="*/ 2268 w 2417"/>
                <a:gd name="T15" fmla="*/ 297 h 297"/>
                <a:gd name="T16" fmla="*/ 2417 w 2417"/>
                <a:gd name="T17" fmla="*/ 148 h 297"/>
                <a:gd name="T18" fmla="*/ 2268 w 2417"/>
                <a:gd name="T19" fmla="*/ 0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17" h="297">
                  <a:moveTo>
                    <a:pt x="2268" y="0"/>
                  </a:moveTo>
                  <a:cubicBezTo>
                    <a:pt x="1084" y="0"/>
                    <a:pt x="1084" y="0"/>
                    <a:pt x="1084" y="0"/>
                  </a:cubicBezTo>
                  <a:cubicBezTo>
                    <a:pt x="1084" y="138"/>
                    <a:pt x="1084" y="138"/>
                    <a:pt x="1084" y="138"/>
                  </a:cubicBezTo>
                  <a:cubicBezTo>
                    <a:pt x="396" y="138"/>
                    <a:pt x="396" y="138"/>
                    <a:pt x="396" y="138"/>
                  </a:cubicBezTo>
                  <a:cubicBezTo>
                    <a:pt x="396" y="203"/>
                    <a:pt x="396" y="203"/>
                    <a:pt x="396" y="203"/>
                  </a:cubicBezTo>
                  <a:cubicBezTo>
                    <a:pt x="0" y="203"/>
                    <a:pt x="0" y="203"/>
                    <a:pt x="0" y="203"/>
                  </a:cubicBezTo>
                  <a:cubicBezTo>
                    <a:pt x="22" y="258"/>
                    <a:pt x="76" y="297"/>
                    <a:pt x="139" y="297"/>
                  </a:cubicBezTo>
                  <a:cubicBezTo>
                    <a:pt x="2268" y="297"/>
                    <a:pt x="2268" y="297"/>
                    <a:pt x="2268" y="297"/>
                  </a:cubicBezTo>
                  <a:cubicBezTo>
                    <a:pt x="2350" y="297"/>
                    <a:pt x="2417" y="230"/>
                    <a:pt x="2417" y="148"/>
                  </a:cubicBezTo>
                  <a:cubicBezTo>
                    <a:pt x="2417" y="66"/>
                    <a:pt x="2350" y="0"/>
                    <a:pt x="2268" y="0"/>
                  </a:cubicBezTo>
                </a:path>
              </a:pathLst>
            </a:custGeom>
            <a:solidFill>
              <a:srgbClr val="F0F4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5" name="Freeform 213">
              <a:extLst>
                <a:ext uri="{FF2B5EF4-FFF2-40B4-BE49-F238E27FC236}">
                  <a16:creationId xmlns:a16="http://schemas.microsoft.com/office/drawing/2014/main" id="{8808C237-4970-4660-9D01-484CD5C504AC}"/>
                </a:ext>
              </a:extLst>
            </p:cNvPr>
            <p:cNvSpPr>
              <a:spLocks/>
            </p:cNvSpPr>
            <p:nvPr/>
          </p:nvSpPr>
          <p:spPr bwMode="auto">
            <a:xfrm>
              <a:off x="4008" y="3518"/>
              <a:ext cx="2249" cy="137"/>
            </a:xfrm>
            <a:custGeom>
              <a:avLst/>
              <a:gdLst>
                <a:gd name="T0" fmla="*/ 4714 w 4862"/>
                <a:gd name="T1" fmla="*/ 0 h 297"/>
                <a:gd name="T2" fmla="*/ 149 w 4862"/>
                <a:gd name="T3" fmla="*/ 0 h 297"/>
                <a:gd name="T4" fmla="*/ 0 w 4862"/>
                <a:gd name="T5" fmla="*/ 149 h 297"/>
                <a:gd name="T6" fmla="*/ 149 w 4862"/>
                <a:gd name="T7" fmla="*/ 297 h 297"/>
                <a:gd name="T8" fmla="*/ 4714 w 4862"/>
                <a:gd name="T9" fmla="*/ 297 h 297"/>
                <a:gd name="T10" fmla="*/ 4862 w 4862"/>
                <a:gd name="T11" fmla="*/ 149 h 297"/>
                <a:gd name="T12" fmla="*/ 4714 w 4862"/>
                <a:gd name="T13" fmla="*/ 0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62" h="297">
                  <a:moveTo>
                    <a:pt x="4714" y="0"/>
                  </a:moveTo>
                  <a:cubicBezTo>
                    <a:pt x="149" y="0"/>
                    <a:pt x="149" y="0"/>
                    <a:pt x="149" y="0"/>
                  </a:cubicBezTo>
                  <a:cubicBezTo>
                    <a:pt x="67" y="0"/>
                    <a:pt x="0" y="67"/>
                    <a:pt x="0" y="149"/>
                  </a:cubicBezTo>
                  <a:cubicBezTo>
                    <a:pt x="0" y="231"/>
                    <a:pt x="67" y="297"/>
                    <a:pt x="149" y="297"/>
                  </a:cubicBezTo>
                  <a:cubicBezTo>
                    <a:pt x="4714" y="297"/>
                    <a:pt x="4714" y="297"/>
                    <a:pt x="4714" y="297"/>
                  </a:cubicBezTo>
                  <a:cubicBezTo>
                    <a:pt x="4796" y="297"/>
                    <a:pt x="4862" y="231"/>
                    <a:pt x="4862" y="149"/>
                  </a:cubicBezTo>
                  <a:cubicBezTo>
                    <a:pt x="4862" y="67"/>
                    <a:pt x="4796" y="0"/>
                    <a:pt x="4714" y="0"/>
                  </a:cubicBezTo>
                </a:path>
              </a:pathLst>
            </a:custGeom>
            <a:solidFill>
              <a:srgbClr val="F0F4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6" name="Freeform 214">
              <a:extLst>
                <a:ext uri="{FF2B5EF4-FFF2-40B4-BE49-F238E27FC236}">
                  <a16:creationId xmlns:a16="http://schemas.microsoft.com/office/drawing/2014/main" id="{22CDF554-B0E2-450B-9755-7382714628A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78" y="2593"/>
              <a:ext cx="2249" cy="137"/>
            </a:xfrm>
            <a:custGeom>
              <a:avLst/>
              <a:gdLst>
                <a:gd name="T0" fmla="*/ 782 w 4862"/>
                <a:gd name="T1" fmla="*/ 282 h 297"/>
                <a:gd name="T2" fmla="*/ 777 w 4862"/>
                <a:gd name="T3" fmla="*/ 282 h 297"/>
                <a:gd name="T4" fmla="*/ 763 w 4862"/>
                <a:gd name="T5" fmla="*/ 259 h 297"/>
                <a:gd name="T6" fmla="*/ 848 w 4862"/>
                <a:gd name="T7" fmla="*/ 166 h 297"/>
                <a:gd name="T8" fmla="*/ 848 w 4862"/>
                <a:gd name="T9" fmla="*/ 166 h 297"/>
                <a:gd name="T10" fmla="*/ 867 w 4862"/>
                <a:gd name="T11" fmla="*/ 184 h 297"/>
                <a:gd name="T12" fmla="*/ 848 w 4862"/>
                <a:gd name="T13" fmla="*/ 203 h 297"/>
                <a:gd name="T14" fmla="*/ 800 w 4862"/>
                <a:gd name="T15" fmla="*/ 268 h 297"/>
                <a:gd name="T16" fmla="*/ 782 w 4862"/>
                <a:gd name="T17" fmla="*/ 282 h 297"/>
                <a:gd name="T18" fmla="*/ 2547 w 4862"/>
                <a:gd name="T19" fmla="*/ 147 h 297"/>
                <a:gd name="T20" fmla="*/ 2540 w 4862"/>
                <a:gd name="T21" fmla="*/ 146 h 297"/>
                <a:gd name="T22" fmla="*/ 2530 w 4862"/>
                <a:gd name="T23" fmla="*/ 121 h 297"/>
                <a:gd name="T24" fmla="*/ 2554 w 4862"/>
                <a:gd name="T25" fmla="*/ 35 h 297"/>
                <a:gd name="T26" fmla="*/ 2553 w 4862"/>
                <a:gd name="T27" fmla="*/ 25 h 297"/>
                <a:gd name="T28" fmla="*/ 2567 w 4862"/>
                <a:gd name="T29" fmla="*/ 2 h 297"/>
                <a:gd name="T30" fmla="*/ 2572 w 4862"/>
                <a:gd name="T31" fmla="*/ 2 h 297"/>
                <a:gd name="T32" fmla="*/ 2589 w 4862"/>
                <a:gd name="T33" fmla="*/ 16 h 297"/>
                <a:gd name="T34" fmla="*/ 2592 w 4862"/>
                <a:gd name="T35" fmla="*/ 35 h 297"/>
                <a:gd name="T36" fmla="*/ 2565 w 4862"/>
                <a:gd name="T37" fmla="*/ 136 h 297"/>
                <a:gd name="T38" fmla="*/ 2547 w 4862"/>
                <a:gd name="T39" fmla="*/ 147 h 297"/>
                <a:gd name="T40" fmla="*/ 4713 w 4862"/>
                <a:gd name="T41" fmla="*/ 0 h 297"/>
                <a:gd name="T42" fmla="*/ 149 w 4862"/>
                <a:gd name="T43" fmla="*/ 0 h 297"/>
                <a:gd name="T44" fmla="*/ 0 w 4862"/>
                <a:gd name="T45" fmla="*/ 149 h 297"/>
                <a:gd name="T46" fmla="*/ 149 w 4862"/>
                <a:gd name="T47" fmla="*/ 297 h 297"/>
                <a:gd name="T48" fmla="*/ 2125 w 4862"/>
                <a:gd name="T49" fmla="*/ 297 h 297"/>
                <a:gd name="T50" fmla="*/ 2160 w 4862"/>
                <a:gd name="T51" fmla="*/ 218 h 297"/>
                <a:gd name="T52" fmla="*/ 2185 w 4862"/>
                <a:gd name="T53" fmla="*/ 109 h 297"/>
                <a:gd name="T54" fmla="*/ 2274 w 4862"/>
                <a:gd name="T55" fmla="*/ 115 h 297"/>
                <a:gd name="T56" fmla="*/ 2268 w 4862"/>
                <a:gd name="T57" fmla="*/ 243 h 297"/>
                <a:gd name="T58" fmla="*/ 2227 w 4862"/>
                <a:gd name="T59" fmla="*/ 289 h 297"/>
                <a:gd name="T60" fmla="*/ 2224 w 4862"/>
                <a:gd name="T61" fmla="*/ 297 h 297"/>
                <a:gd name="T62" fmla="*/ 2431 w 4862"/>
                <a:gd name="T63" fmla="*/ 297 h 297"/>
                <a:gd name="T64" fmla="*/ 2478 w 4862"/>
                <a:gd name="T65" fmla="*/ 223 h 297"/>
                <a:gd name="T66" fmla="*/ 2497 w 4862"/>
                <a:gd name="T67" fmla="*/ 212 h 297"/>
                <a:gd name="T68" fmla="*/ 2505 w 4862"/>
                <a:gd name="T69" fmla="*/ 214 h 297"/>
                <a:gd name="T70" fmla="*/ 2513 w 4862"/>
                <a:gd name="T71" fmla="*/ 238 h 297"/>
                <a:gd name="T72" fmla="*/ 2511 w 4862"/>
                <a:gd name="T73" fmla="*/ 241 h 297"/>
                <a:gd name="T74" fmla="*/ 2476 w 4862"/>
                <a:gd name="T75" fmla="*/ 297 h 297"/>
                <a:gd name="T76" fmla="*/ 4713 w 4862"/>
                <a:gd name="T77" fmla="*/ 297 h 297"/>
                <a:gd name="T78" fmla="*/ 4862 w 4862"/>
                <a:gd name="T79" fmla="*/ 149 h 297"/>
                <a:gd name="T80" fmla="*/ 4713 w 4862"/>
                <a:gd name="T81" fmla="*/ 0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62" h="297">
                  <a:moveTo>
                    <a:pt x="782" y="282"/>
                  </a:moveTo>
                  <a:cubicBezTo>
                    <a:pt x="780" y="282"/>
                    <a:pt x="779" y="282"/>
                    <a:pt x="777" y="282"/>
                  </a:cubicBezTo>
                  <a:cubicBezTo>
                    <a:pt x="767" y="279"/>
                    <a:pt x="761" y="269"/>
                    <a:pt x="763" y="259"/>
                  </a:cubicBezTo>
                  <a:cubicBezTo>
                    <a:pt x="778" y="197"/>
                    <a:pt x="807" y="166"/>
                    <a:pt x="848" y="166"/>
                  </a:cubicBezTo>
                  <a:cubicBezTo>
                    <a:pt x="848" y="166"/>
                    <a:pt x="848" y="166"/>
                    <a:pt x="848" y="166"/>
                  </a:cubicBezTo>
                  <a:cubicBezTo>
                    <a:pt x="858" y="166"/>
                    <a:pt x="867" y="174"/>
                    <a:pt x="867" y="184"/>
                  </a:cubicBezTo>
                  <a:cubicBezTo>
                    <a:pt x="867" y="194"/>
                    <a:pt x="858" y="203"/>
                    <a:pt x="848" y="203"/>
                  </a:cubicBezTo>
                  <a:cubicBezTo>
                    <a:pt x="826" y="203"/>
                    <a:pt x="810" y="225"/>
                    <a:pt x="800" y="268"/>
                  </a:cubicBezTo>
                  <a:cubicBezTo>
                    <a:pt x="798" y="276"/>
                    <a:pt x="790" y="282"/>
                    <a:pt x="782" y="282"/>
                  </a:cubicBezTo>
                  <a:moveTo>
                    <a:pt x="2547" y="147"/>
                  </a:moveTo>
                  <a:cubicBezTo>
                    <a:pt x="2545" y="147"/>
                    <a:pt x="2542" y="147"/>
                    <a:pt x="2540" y="146"/>
                  </a:cubicBezTo>
                  <a:cubicBezTo>
                    <a:pt x="2531" y="142"/>
                    <a:pt x="2526" y="131"/>
                    <a:pt x="2530" y="121"/>
                  </a:cubicBezTo>
                  <a:cubicBezTo>
                    <a:pt x="2550" y="74"/>
                    <a:pt x="2554" y="49"/>
                    <a:pt x="2554" y="35"/>
                  </a:cubicBezTo>
                  <a:cubicBezTo>
                    <a:pt x="2554" y="31"/>
                    <a:pt x="2554" y="28"/>
                    <a:pt x="2553" y="25"/>
                  </a:cubicBezTo>
                  <a:cubicBezTo>
                    <a:pt x="2551" y="15"/>
                    <a:pt x="2557" y="5"/>
                    <a:pt x="2567" y="2"/>
                  </a:cubicBezTo>
                  <a:cubicBezTo>
                    <a:pt x="2568" y="2"/>
                    <a:pt x="2570" y="2"/>
                    <a:pt x="2572" y="2"/>
                  </a:cubicBezTo>
                  <a:cubicBezTo>
                    <a:pt x="2580" y="2"/>
                    <a:pt x="2587" y="8"/>
                    <a:pt x="2589" y="16"/>
                  </a:cubicBezTo>
                  <a:cubicBezTo>
                    <a:pt x="2591" y="22"/>
                    <a:pt x="2592" y="28"/>
                    <a:pt x="2592" y="35"/>
                  </a:cubicBezTo>
                  <a:cubicBezTo>
                    <a:pt x="2592" y="60"/>
                    <a:pt x="2583" y="94"/>
                    <a:pt x="2565" y="136"/>
                  </a:cubicBezTo>
                  <a:cubicBezTo>
                    <a:pt x="2561" y="143"/>
                    <a:pt x="2555" y="147"/>
                    <a:pt x="2547" y="147"/>
                  </a:cubicBezTo>
                  <a:moveTo>
                    <a:pt x="4713" y="0"/>
                  </a:moveTo>
                  <a:cubicBezTo>
                    <a:pt x="149" y="0"/>
                    <a:pt x="149" y="0"/>
                    <a:pt x="149" y="0"/>
                  </a:cubicBezTo>
                  <a:cubicBezTo>
                    <a:pt x="67" y="0"/>
                    <a:pt x="0" y="67"/>
                    <a:pt x="0" y="149"/>
                  </a:cubicBezTo>
                  <a:cubicBezTo>
                    <a:pt x="0" y="231"/>
                    <a:pt x="67" y="297"/>
                    <a:pt x="149" y="297"/>
                  </a:cubicBezTo>
                  <a:cubicBezTo>
                    <a:pt x="2125" y="297"/>
                    <a:pt x="2125" y="297"/>
                    <a:pt x="2125" y="297"/>
                  </a:cubicBezTo>
                  <a:cubicBezTo>
                    <a:pt x="2139" y="268"/>
                    <a:pt x="2160" y="218"/>
                    <a:pt x="2160" y="218"/>
                  </a:cubicBezTo>
                  <a:cubicBezTo>
                    <a:pt x="2185" y="109"/>
                    <a:pt x="2185" y="109"/>
                    <a:pt x="2185" y="109"/>
                  </a:cubicBezTo>
                  <a:cubicBezTo>
                    <a:pt x="2274" y="115"/>
                    <a:pt x="2274" y="115"/>
                    <a:pt x="2274" y="115"/>
                  </a:cubicBezTo>
                  <a:cubicBezTo>
                    <a:pt x="2273" y="117"/>
                    <a:pt x="2286" y="210"/>
                    <a:pt x="2268" y="243"/>
                  </a:cubicBezTo>
                  <a:cubicBezTo>
                    <a:pt x="2260" y="256"/>
                    <a:pt x="2244" y="273"/>
                    <a:pt x="2227" y="289"/>
                  </a:cubicBezTo>
                  <a:cubicBezTo>
                    <a:pt x="2226" y="292"/>
                    <a:pt x="2225" y="295"/>
                    <a:pt x="2224" y="297"/>
                  </a:cubicBezTo>
                  <a:cubicBezTo>
                    <a:pt x="2431" y="297"/>
                    <a:pt x="2431" y="297"/>
                    <a:pt x="2431" y="297"/>
                  </a:cubicBezTo>
                  <a:cubicBezTo>
                    <a:pt x="2447" y="273"/>
                    <a:pt x="2463" y="248"/>
                    <a:pt x="2478" y="223"/>
                  </a:cubicBezTo>
                  <a:cubicBezTo>
                    <a:pt x="2482" y="217"/>
                    <a:pt x="2489" y="212"/>
                    <a:pt x="2497" y="212"/>
                  </a:cubicBezTo>
                  <a:cubicBezTo>
                    <a:pt x="2499" y="212"/>
                    <a:pt x="2502" y="213"/>
                    <a:pt x="2505" y="214"/>
                  </a:cubicBezTo>
                  <a:cubicBezTo>
                    <a:pt x="2513" y="219"/>
                    <a:pt x="2518" y="229"/>
                    <a:pt x="2513" y="238"/>
                  </a:cubicBezTo>
                  <a:cubicBezTo>
                    <a:pt x="2511" y="241"/>
                    <a:pt x="2511" y="241"/>
                    <a:pt x="2511" y="241"/>
                  </a:cubicBezTo>
                  <a:cubicBezTo>
                    <a:pt x="2499" y="260"/>
                    <a:pt x="2488" y="279"/>
                    <a:pt x="2476" y="297"/>
                  </a:cubicBezTo>
                  <a:cubicBezTo>
                    <a:pt x="4713" y="297"/>
                    <a:pt x="4713" y="297"/>
                    <a:pt x="4713" y="297"/>
                  </a:cubicBezTo>
                  <a:cubicBezTo>
                    <a:pt x="4796" y="297"/>
                    <a:pt x="4862" y="231"/>
                    <a:pt x="4862" y="149"/>
                  </a:cubicBezTo>
                  <a:cubicBezTo>
                    <a:pt x="4862" y="67"/>
                    <a:pt x="4796" y="0"/>
                    <a:pt x="4713" y="0"/>
                  </a:cubicBezTo>
                </a:path>
              </a:pathLst>
            </a:custGeom>
            <a:solidFill>
              <a:srgbClr val="E5EB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7" name="Freeform 215">
              <a:extLst>
                <a:ext uri="{FF2B5EF4-FFF2-40B4-BE49-F238E27FC236}">
                  <a16:creationId xmlns:a16="http://schemas.microsoft.com/office/drawing/2014/main" id="{3792855D-BABD-49AA-9540-05DF69BB6AE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81" y="2732"/>
              <a:ext cx="2249" cy="138"/>
            </a:xfrm>
            <a:custGeom>
              <a:avLst/>
              <a:gdLst>
                <a:gd name="T0" fmla="*/ 217 w 4862"/>
                <a:gd name="T1" fmla="*/ 223 h 297"/>
                <a:gd name="T2" fmla="*/ 274 w 4862"/>
                <a:gd name="T3" fmla="*/ 100 h 297"/>
                <a:gd name="T4" fmla="*/ 300 w 4862"/>
                <a:gd name="T5" fmla="*/ 101 h 297"/>
                <a:gd name="T6" fmla="*/ 241 w 4862"/>
                <a:gd name="T7" fmla="*/ 212 h 297"/>
                <a:gd name="T8" fmla="*/ 1206 w 4862"/>
                <a:gd name="T9" fmla="*/ 213 h 297"/>
                <a:gd name="T10" fmla="*/ 1192 w 4862"/>
                <a:gd name="T11" fmla="*/ 181 h 297"/>
                <a:gd name="T12" fmla="*/ 1281 w 4862"/>
                <a:gd name="T13" fmla="*/ 92 h 297"/>
                <a:gd name="T14" fmla="*/ 1295 w 4862"/>
                <a:gd name="T15" fmla="*/ 123 h 297"/>
                <a:gd name="T16" fmla="*/ 1206 w 4862"/>
                <a:gd name="T17" fmla="*/ 213 h 297"/>
                <a:gd name="T18" fmla="*/ 367 w 4862"/>
                <a:gd name="T19" fmla="*/ 67 h 297"/>
                <a:gd name="T20" fmla="*/ 402 w 4862"/>
                <a:gd name="T21" fmla="*/ 45 h 297"/>
                <a:gd name="T22" fmla="*/ 501 w 4862"/>
                <a:gd name="T23" fmla="*/ 88 h 297"/>
                <a:gd name="T24" fmla="*/ 487 w 4862"/>
                <a:gd name="T25" fmla="*/ 119 h 297"/>
                <a:gd name="T26" fmla="*/ 420 w 4862"/>
                <a:gd name="T27" fmla="*/ 84 h 297"/>
                <a:gd name="T28" fmla="*/ 387 w 4862"/>
                <a:gd name="T29" fmla="*/ 84 h 297"/>
                <a:gd name="T30" fmla="*/ 4714 w 4862"/>
                <a:gd name="T31" fmla="*/ 0 h 297"/>
                <a:gd name="T32" fmla="*/ 1364 w 4862"/>
                <a:gd name="T33" fmla="*/ 32 h 297"/>
                <a:gd name="T34" fmla="*/ 1338 w 4862"/>
                <a:gd name="T35" fmla="*/ 37 h 297"/>
                <a:gd name="T36" fmla="*/ 1341 w 4862"/>
                <a:gd name="T37" fmla="*/ 0 h 297"/>
                <a:gd name="T38" fmla="*/ 1131 w 4862"/>
                <a:gd name="T39" fmla="*/ 29 h 297"/>
                <a:gd name="T40" fmla="*/ 1127 w 4862"/>
                <a:gd name="T41" fmla="*/ 74 h 297"/>
                <a:gd name="T42" fmla="*/ 1153 w 4862"/>
                <a:gd name="T43" fmla="*/ 130 h 297"/>
                <a:gd name="T44" fmla="*/ 1142 w 4862"/>
                <a:gd name="T45" fmla="*/ 150 h 297"/>
                <a:gd name="T46" fmla="*/ 1107 w 4862"/>
                <a:gd name="T47" fmla="*/ 108 h 297"/>
                <a:gd name="T48" fmla="*/ 1118 w 4862"/>
                <a:gd name="T49" fmla="*/ 143 h 297"/>
                <a:gd name="T50" fmla="*/ 1127 w 4862"/>
                <a:gd name="T51" fmla="*/ 198 h 297"/>
                <a:gd name="T52" fmla="*/ 1092 w 4862"/>
                <a:gd name="T53" fmla="*/ 165 h 297"/>
                <a:gd name="T54" fmla="*/ 1081 w 4862"/>
                <a:gd name="T55" fmla="*/ 155 h 297"/>
                <a:gd name="T56" fmla="*/ 1090 w 4862"/>
                <a:gd name="T57" fmla="*/ 210 h 297"/>
                <a:gd name="T58" fmla="*/ 1055 w 4862"/>
                <a:gd name="T59" fmla="*/ 176 h 297"/>
                <a:gd name="T60" fmla="*/ 1028 w 4862"/>
                <a:gd name="T61" fmla="*/ 17 h 297"/>
                <a:gd name="T62" fmla="*/ 1036 w 4862"/>
                <a:gd name="T63" fmla="*/ 0 h 297"/>
                <a:gd name="T64" fmla="*/ 0 w 4862"/>
                <a:gd name="T65" fmla="*/ 149 h 297"/>
                <a:gd name="T66" fmla="*/ 214 w 4862"/>
                <a:gd name="T67" fmla="*/ 297 h 297"/>
                <a:gd name="T68" fmla="*/ 223 w 4862"/>
                <a:gd name="T69" fmla="*/ 297 h 297"/>
                <a:gd name="T70" fmla="*/ 496 w 4862"/>
                <a:gd name="T71" fmla="*/ 206 h 297"/>
                <a:gd name="T72" fmla="*/ 515 w 4862"/>
                <a:gd name="T73" fmla="*/ 187 h 297"/>
                <a:gd name="T74" fmla="*/ 522 w 4862"/>
                <a:gd name="T75" fmla="*/ 297 h 297"/>
                <a:gd name="T76" fmla="*/ 1111 w 4862"/>
                <a:gd name="T77" fmla="*/ 256 h 297"/>
                <a:gd name="T78" fmla="*/ 1138 w 4862"/>
                <a:gd name="T79" fmla="*/ 258 h 297"/>
                <a:gd name="T80" fmla="*/ 1119 w 4862"/>
                <a:gd name="T81" fmla="*/ 297 h 297"/>
                <a:gd name="T82" fmla="*/ 4862 w 4862"/>
                <a:gd name="T83" fmla="*/ 149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862" h="297">
                  <a:moveTo>
                    <a:pt x="224" y="224"/>
                  </a:moveTo>
                  <a:cubicBezTo>
                    <a:pt x="222" y="224"/>
                    <a:pt x="219" y="224"/>
                    <a:pt x="217" y="223"/>
                  </a:cubicBezTo>
                  <a:cubicBezTo>
                    <a:pt x="208" y="219"/>
                    <a:pt x="203" y="209"/>
                    <a:pt x="206" y="199"/>
                  </a:cubicBezTo>
                  <a:cubicBezTo>
                    <a:pt x="220" y="162"/>
                    <a:pt x="244" y="127"/>
                    <a:pt x="274" y="100"/>
                  </a:cubicBezTo>
                  <a:cubicBezTo>
                    <a:pt x="277" y="97"/>
                    <a:pt x="282" y="95"/>
                    <a:pt x="286" y="95"/>
                  </a:cubicBezTo>
                  <a:cubicBezTo>
                    <a:pt x="291" y="95"/>
                    <a:pt x="296" y="97"/>
                    <a:pt x="300" y="101"/>
                  </a:cubicBezTo>
                  <a:cubicBezTo>
                    <a:pt x="307" y="109"/>
                    <a:pt x="306" y="121"/>
                    <a:pt x="299" y="128"/>
                  </a:cubicBezTo>
                  <a:cubicBezTo>
                    <a:pt x="274" y="151"/>
                    <a:pt x="253" y="181"/>
                    <a:pt x="241" y="212"/>
                  </a:cubicBezTo>
                  <a:cubicBezTo>
                    <a:pt x="239" y="220"/>
                    <a:pt x="231" y="224"/>
                    <a:pt x="224" y="224"/>
                  </a:cubicBezTo>
                  <a:moveTo>
                    <a:pt x="1206" y="213"/>
                  </a:moveTo>
                  <a:cubicBezTo>
                    <a:pt x="1201" y="213"/>
                    <a:pt x="1196" y="211"/>
                    <a:pt x="1193" y="207"/>
                  </a:cubicBezTo>
                  <a:cubicBezTo>
                    <a:pt x="1185" y="200"/>
                    <a:pt x="1185" y="188"/>
                    <a:pt x="1192" y="181"/>
                  </a:cubicBezTo>
                  <a:cubicBezTo>
                    <a:pt x="1218" y="155"/>
                    <a:pt x="1243" y="128"/>
                    <a:pt x="1266" y="99"/>
                  </a:cubicBezTo>
                  <a:cubicBezTo>
                    <a:pt x="1270" y="95"/>
                    <a:pt x="1275" y="92"/>
                    <a:pt x="1281" y="92"/>
                  </a:cubicBezTo>
                  <a:cubicBezTo>
                    <a:pt x="1285" y="92"/>
                    <a:pt x="1289" y="94"/>
                    <a:pt x="1292" y="97"/>
                  </a:cubicBezTo>
                  <a:cubicBezTo>
                    <a:pt x="1300" y="103"/>
                    <a:pt x="1302" y="115"/>
                    <a:pt x="1295" y="123"/>
                  </a:cubicBezTo>
                  <a:cubicBezTo>
                    <a:pt x="1271" y="152"/>
                    <a:pt x="1245" y="181"/>
                    <a:pt x="1219" y="207"/>
                  </a:cubicBezTo>
                  <a:cubicBezTo>
                    <a:pt x="1215" y="211"/>
                    <a:pt x="1210" y="213"/>
                    <a:pt x="1206" y="213"/>
                  </a:cubicBezTo>
                  <a:moveTo>
                    <a:pt x="385" y="84"/>
                  </a:moveTo>
                  <a:cubicBezTo>
                    <a:pt x="376" y="84"/>
                    <a:pt x="368" y="77"/>
                    <a:pt x="367" y="67"/>
                  </a:cubicBezTo>
                  <a:cubicBezTo>
                    <a:pt x="365" y="57"/>
                    <a:pt x="373" y="48"/>
                    <a:pt x="383" y="47"/>
                  </a:cubicBezTo>
                  <a:cubicBezTo>
                    <a:pt x="389" y="46"/>
                    <a:pt x="396" y="45"/>
                    <a:pt x="402" y="45"/>
                  </a:cubicBezTo>
                  <a:cubicBezTo>
                    <a:pt x="410" y="45"/>
                    <a:pt x="418" y="46"/>
                    <a:pt x="426" y="47"/>
                  </a:cubicBezTo>
                  <a:cubicBezTo>
                    <a:pt x="458" y="53"/>
                    <a:pt x="483" y="66"/>
                    <a:pt x="501" y="88"/>
                  </a:cubicBezTo>
                  <a:cubicBezTo>
                    <a:pt x="507" y="96"/>
                    <a:pt x="506" y="108"/>
                    <a:pt x="498" y="115"/>
                  </a:cubicBezTo>
                  <a:cubicBezTo>
                    <a:pt x="495" y="117"/>
                    <a:pt x="491" y="119"/>
                    <a:pt x="487" y="119"/>
                  </a:cubicBezTo>
                  <a:cubicBezTo>
                    <a:pt x="481" y="119"/>
                    <a:pt x="476" y="116"/>
                    <a:pt x="472" y="112"/>
                  </a:cubicBezTo>
                  <a:cubicBezTo>
                    <a:pt x="460" y="97"/>
                    <a:pt x="443" y="88"/>
                    <a:pt x="420" y="84"/>
                  </a:cubicBezTo>
                  <a:cubicBezTo>
                    <a:pt x="414" y="83"/>
                    <a:pt x="408" y="83"/>
                    <a:pt x="402" y="83"/>
                  </a:cubicBezTo>
                  <a:cubicBezTo>
                    <a:pt x="397" y="83"/>
                    <a:pt x="392" y="83"/>
                    <a:pt x="387" y="84"/>
                  </a:cubicBezTo>
                  <a:cubicBezTo>
                    <a:pt x="387" y="84"/>
                    <a:pt x="386" y="84"/>
                    <a:pt x="385" y="84"/>
                  </a:cubicBezTo>
                  <a:moveTo>
                    <a:pt x="4714" y="0"/>
                  </a:moveTo>
                  <a:cubicBezTo>
                    <a:pt x="1386" y="0"/>
                    <a:pt x="1386" y="0"/>
                    <a:pt x="1386" y="0"/>
                  </a:cubicBezTo>
                  <a:cubicBezTo>
                    <a:pt x="1378" y="11"/>
                    <a:pt x="1371" y="22"/>
                    <a:pt x="1364" y="32"/>
                  </a:cubicBezTo>
                  <a:cubicBezTo>
                    <a:pt x="1360" y="38"/>
                    <a:pt x="1354" y="41"/>
                    <a:pt x="1348" y="41"/>
                  </a:cubicBezTo>
                  <a:cubicBezTo>
                    <a:pt x="1345" y="41"/>
                    <a:pt x="1341" y="39"/>
                    <a:pt x="1338" y="37"/>
                  </a:cubicBezTo>
                  <a:cubicBezTo>
                    <a:pt x="1329" y="31"/>
                    <a:pt x="1327" y="20"/>
                    <a:pt x="1333" y="11"/>
                  </a:cubicBezTo>
                  <a:cubicBezTo>
                    <a:pt x="1336" y="7"/>
                    <a:pt x="1338" y="4"/>
                    <a:pt x="1341" y="0"/>
                  </a:cubicBezTo>
                  <a:cubicBezTo>
                    <a:pt x="1135" y="0"/>
                    <a:pt x="1135" y="0"/>
                    <a:pt x="1135" y="0"/>
                  </a:cubicBezTo>
                  <a:cubicBezTo>
                    <a:pt x="1132" y="10"/>
                    <a:pt x="1130" y="20"/>
                    <a:pt x="1131" y="29"/>
                  </a:cubicBezTo>
                  <a:cubicBezTo>
                    <a:pt x="1129" y="33"/>
                    <a:pt x="1128" y="36"/>
                    <a:pt x="1128" y="36"/>
                  </a:cubicBezTo>
                  <a:cubicBezTo>
                    <a:pt x="1127" y="74"/>
                    <a:pt x="1127" y="74"/>
                    <a:pt x="1127" y="74"/>
                  </a:cubicBezTo>
                  <a:cubicBezTo>
                    <a:pt x="1137" y="102"/>
                    <a:pt x="1137" y="102"/>
                    <a:pt x="1137" y="102"/>
                  </a:cubicBezTo>
                  <a:cubicBezTo>
                    <a:pt x="1137" y="102"/>
                    <a:pt x="1150" y="120"/>
                    <a:pt x="1153" y="130"/>
                  </a:cubicBezTo>
                  <a:cubicBezTo>
                    <a:pt x="1158" y="144"/>
                    <a:pt x="1150" y="150"/>
                    <a:pt x="1144" y="150"/>
                  </a:cubicBezTo>
                  <a:cubicBezTo>
                    <a:pt x="1143" y="150"/>
                    <a:pt x="1143" y="150"/>
                    <a:pt x="1142" y="150"/>
                  </a:cubicBezTo>
                  <a:cubicBezTo>
                    <a:pt x="1132" y="146"/>
                    <a:pt x="1114" y="121"/>
                    <a:pt x="1114" y="121"/>
                  </a:cubicBezTo>
                  <a:cubicBezTo>
                    <a:pt x="1107" y="108"/>
                    <a:pt x="1107" y="108"/>
                    <a:pt x="1107" y="108"/>
                  </a:cubicBezTo>
                  <a:cubicBezTo>
                    <a:pt x="1107" y="110"/>
                    <a:pt x="1107" y="110"/>
                    <a:pt x="1107" y="110"/>
                  </a:cubicBezTo>
                  <a:cubicBezTo>
                    <a:pt x="1118" y="143"/>
                    <a:pt x="1118" y="143"/>
                    <a:pt x="1118" y="143"/>
                  </a:cubicBezTo>
                  <a:cubicBezTo>
                    <a:pt x="1118" y="143"/>
                    <a:pt x="1133" y="163"/>
                    <a:pt x="1137" y="175"/>
                  </a:cubicBezTo>
                  <a:cubicBezTo>
                    <a:pt x="1143" y="192"/>
                    <a:pt x="1134" y="198"/>
                    <a:pt x="1127" y="198"/>
                  </a:cubicBezTo>
                  <a:cubicBezTo>
                    <a:pt x="1126" y="198"/>
                    <a:pt x="1125" y="198"/>
                    <a:pt x="1124" y="198"/>
                  </a:cubicBezTo>
                  <a:cubicBezTo>
                    <a:pt x="1113" y="194"/>
                    <a:pt x="1092" y="165"/>
                    <a:pt x="1092" y="165"/>
                  </a:cubicBezTo>
                  <a:cubicBezTo>
                    <a:pt x="1073" y="131"/>
                    <a:pt x="1073" y="131"/>
                    <a:pt x="1073" y="131"/>
                  </a:cubicBezTo>
                  <a:cubicBezTo>
                    <a:pt x="1081" y="155"/>
                    <a:pt x="1081" y="155"/>
                    <a:pt x="1081" y="155"/>
                  </a:cubicBezTo>
                  <a:cubicBezTo>
                    <a:pt x="1081" y="155"/>
                    <a:pt x="1096" y="175"/>
                    <a:pt x="1100" y="187"/>
                  </a:cubicBezTo>
                  <a:cubicBezTo>
                    <a:pt x="1106" y="203"/>
                    <a:pt x="1096" y="210"/>
                    <a:pt x="1090" y="210"/>
                  </a:cubicBezTo>
                  <a:cubicBezTo>
                    <a:pt x="1089" y="210"/>
                    <a:pt x="1088" y="210"/>
                    <a:pt x="1087" y="210"/>
                  </a:cubicBezTo>
                  <a:cubicBezTo>
                    <a:pt x="1076" y="205"/>
                    <a:pt x="1055" y="176"/>
                    <a:pt x="1055" y="176"/>
                  </a:cubicBezTo>
                  <a:cubicBezTo>
                    <a:pt x="1024" y="122"/>
                    <a:pt x="1024" y="122"/>
                    <a:pt x="1024" y="122"/>
                  </a:cubicBezTo>
                  <a:cubicBezTo>
                    <a:pt x="1024" y="122"/>
                    <a:pt x="1027" y="61"/>
                    <a:pt x="1028" y="17"/>
                  </a:cubicBezTo>
                  <a:cubicBezTo>
                    <a:pt x="1028" y="17"/>
                    <a:pt x="1028" y="17"/>
                    <a:pt x="1028" y="17"/>
                  </a:cubicBezTo>
                  <a:cubicBezTo>
                    <a:pt x="1029" y="15"/>
                    <a:pt x="1032" y="8"/>
                    <a:pt x="1036" y="0"/>
                  </a:cubicBezTo>
                  <a:cubicBezTo>
                    <a:pt x="149" y="0"/>
                    <a:pt x="149" y="0"/>
                    <a:pt x="149" y="0"/>
                  </a:cubicBezTo>
                  <a:cubicBezTo>
                    <a:pt x="67" y="0"/>
                    <a:pt x="0" y="67"/>
                    <a:pt x="0" y="149"/>
                  </a:cubicBezTo>
                  <a:cubicBezTo>
                    <a:pt x="0" y="231"/>
                    <a:pt x="67" y="297"/>
                    <a:pt x="149" y="297"/>
                  </a:cubicBezTo>
                  <a:cubicBezTo>
                    <a:pt x="214" y="297"/>
                    <a:pt x="214" y="297"/>
                    <a:pt x="214" y="297"/>
                  </a:cubicBezTo>
                  <a:cubicBezTo>
                    <a:pt x="215" y="297"/>
                    <a:pt x="217" y="297"/>
                    <a:pt x="218" y="297"/>
                  </a:cubicBezTo>
                  <a:cubicBezTo>
                    <a:pt x="220" y="297"/>
                    <a:pt x="221" y="297"/>
                    <a:pt x="223" y="297"/>
                  </a:cubicBezTo>
                  <a:cubicBezTo>
                    <a:pt x="484" y="297"/>
                    <a:pt x="484" y="297"/>
                    <a:pt x="484" y="297"/>
                  </a:cubicBezTo>
                  <a:cubicBezTo>
                    <a:pt x="492" y="264"/>
                    <a:pt x="496" y="233"/>
                    <a:pt x="496" y="206"/>
                  </a:cubicBezTo>
                  <a:cubicBezTo>
                    <a:pt x="497" y="196"/>
                    <a:pt x="505" y="187"/>
                    <a:pt x="515" y="187"/>
                  </a:cubicBezTo>
                  <a:cubicBezTo>
                    <a:pt x="515" y="187"/>
                    <a:pt x="515" y="187"/>
                    <a:pt x="515" y="187"/>
                  </a:cubicBezTo>
                  <a:cubicBezTo>
                    <a:pt x="526" y="188"/>
                    <a:pt x="534" y="196"/>
                    <a:pt x="534" y="206"/>
                  </a:cubicBezTo>
                  <a:cubicBezTo>
                    <a:pt x="533" y="234"/>
                    <a:pt x="529" y="264"/>
                    <a:pt x="522" y="297"/>
                  </a:cubicBezTo>
                  <a:cubicBezTo>
                    <a:pt x="1057" y="297"/>
                    <a:pt x="1057" y="297"/>
                    <a:pt x="1057" y="297"/>
                  </a:cubicBezTo>
                  <a:cubicBezTo>
                    <a:pt x="1075" y="284"/>
                    <a:pt x="1094" y="270"/>
                    <a:pt x="1111" y="256"/>
                  </a:cubicBezTo>
                  <a:cubicBezTo>
                    <a:pt x="1115" y="253"/>
                    <a:pt x="1119" y="251"/>
                    <a:pt x="1123" y="251"/>
                  </a:cubicBezTo>
                  <a:cubicBezTo>
                    <a:pt x="1129" y="251"/>
                    <a:pt x="1134" y="254"/>
                    <a:pt x="1138" y="258"/>
                  </a:cubicBezTo>
                  <a:cubicBezTo>
                    <a:pt x="1144" y="266"/>
                    <a:pt x="1143" y="278"/>
                    <a:pt x="1135" y="284"/>
                  </a:cubicBezTo>
                  <a:cubicBezTo>
                    <a:pt x="1130" y="289"/>
                    <a:pt x="1124" y="293"/>
                    <a:pt x="1119" y="297"/>
                  </a:cubicBezTo>
                  <a:cubicBezTo>
                    <a:pt x="4714" y="297"/>
                    <a:pt x="4714" y="297"/>
                    <a:pt x="4714" y="297"/>
                  </a:cubicBezTo>
                  <a:cubicBezTo>
                    <a:pt x="4796" y="297"/>
                    <a:pt x="4862" y="231"/>
                    <a:pt x="4862" y="149"/>
                  </a:cubicBezTo>
                  <a:cubicBezTo>
                    <a:pt x="4862" y="67"/>
                    <a:pt x="4796" y="0"/>
                    <a:pt x="4714" y="0"/>
                  </a:cubicBezTo>
                </a:path>
              </a:pathLst>
            </a:custGeom>
            <a:solidFill>
              <a:srgbClr val="E5EB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8" name="Freeform 216">
              <a:extLst>
                <a:ext uri="{FF2B5EF4-FFF2-40B4-BE49-F238E27FC236}">
                  <a16:creationId xmlns:a16="http://schemas.microsoft.com/office/drawing/2014/main" id="{BAC0570E-BA54-4EE4-954E-CD140E0472AD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9" y="2318"/>
              <a:ext cx="2249" cy="137"/>
            </a:xfrm>
            <a:custGeom>
              <a:avLst/>
              <a:gdLst>
                <a:gd name="T0" fmla="*/ 4713 w 4862"/>
                <a:gd name="T1" fmla="*/ 0 h 297"/>
                <a:gd name="T2" fmla="*/ 149 w 4862"/>
                <a:gd name="T3" fmla="*/ 0 h 297"/>
                <a:gd name="T4" fmla="*/ 0 w 4862"/>
                <a:gd name="T5" fmla="*/ 149 h 297"/>
                <a:gd name="T6" fmla="*/ 149 w 4862"/>
                <a:gd name="T7" fmla="*/ 297 h 297"/>
                <a:gd name="T8" fmla="*/ 4713 w 4862"/>
                <a:gd name="T9" fmla="*/ 297 h 297"/>
                <a:gd name="T10" fmla="*/ 4862 w 4862"/>
                <a:gd name="T11" fmla="*/ 149 h 297"/>
                <a:gd name="T12" fmla="*/ 4713 w 4862"/>
                <a:gd name="T13" fmla="*/ 0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62" h="297">
                  <a:moveTo>
                    <a:pt x="4713" y="0"/>
                  </a:moveTo>
                  <a:cubicBezTo>
                    <a:pt x="149" y="0"/>
                    <a:pt x="149" y="0"/>
                    <a:pt x="149" y="0"/>
                  </a:cubicBezTo>
                  <a:cubicBezTo>
                    <a:pt x="66" y="0"/>
                    <a:pt x="0" y="67"/>
                    <a:pt x="0" y="149"/>
                  </a:cubicBezTo>
                  <a:cubicBezTo>
                    <a:pt x="0" y="231"/>
                    <a:pt x="66" y="297"/>
                    <a:pt x="149" y="297"/>
                  </a:cubicBezTo>
                  <a:cubicBezTo>
                    <a:pt x="4713" y="297"/>
                    <a:pt x="4713" y="297"/>
                    <a:pt x="4713" y="297"/>
                  </a:cubicBezTo>
                  <a:cubicBezTo>
                    <a:pt x="4795" y="297"/>
                    <a:pt x="4862" y="231"/>
                    <a:pt x="4862" y="149"/>
                  </a:cubicBezTo>
                  <a:cubicBezTo>
                    <a:pt x="4862" y="67"/>
                    <a:pt x="4795" y="0"/>
                    <a:pt x="4713" y="0"/>
                  </a:cubicBezTo>
                </a:path>
              </a:pathLst>
            </a:custGeom>
            <a:solidFill>
              <a:srgbClr val="E5EB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9" name="Freeform 217">
              <a:extLst>
                <a:ext uri="{FF2B5EF4-FFF2-40B4-BE49-F238E27FC236}">
                  <a16:creationId xmlns:a16="http://schemas.microsoft.com/office/drawing/2014/main" id="{E658A7A0-DC8D-43E4-9402-3E0EC363CBA0}"/>
                </a:ext>
              </a:extLst>
            </p:cNvPr>
            <p:cNvSpPr>
              <a:spLocks/>
            </p:cNvSpPr>
            <p:nvPr/>
          </p:nvSpPr>
          <p:spPr bwMode="auto">
            <a:xfrm>
              <a:off x="5024" y="3008"/>
              <a:ext cx="2249" cy="138"/>
            </a:xfrm>
            <a:custGeom>
              <a:avLst/>
              <a:gdLst>
                <a:gd name="T0" fmla="*/ 4714 w 4862"/>
                <a:gd name="T1" fmla="*/ 0 h 298"/>
                <a:gd name="T2" fmla="*/ 149 w 4862"/>
                <a:gd name="T3" fmla="*/ 0 h 298"/>
                <a:gd name="T4" fmla="*/ 0 w 4862"/>
                <a:gd name="T5" fmla="*/ 149 h 298"/>
                <a:gd name="T6" fmla="*/ 149 w 4862"/>
                <a:gd name="T7" fmla="*/ 298 h 298"/>
                <a:gd name="T8" fmla="*/ 4714 w 4862"/>
                <a:gd name="T9" fmla="*/ 298 h 298"/>
                <a:gd name="T10" fmla="*/ 4862 w 4862"/>
                <a:gd name="T11" fmla="*/ 149 h 298"/>
                <a:gd name="T12" fmla="*/ 4714 w 4862"/>
                <a:gd name="T13" fmla="*/ 0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62" h="298">
                  <a:moveTo>
                    <a:pt x="4714" y="0"/>
                  </a:moveTo>
                  <a:cubicBezTo>
                    <a:pt x="149" y="0"/>
                    <a:pt x="149" y="0"/>
                    <a:pt x="149" y="0"/>
                  </a:cubicBezTo>
                  <a:cubicBezTo>
                    <a:pt x="67" y="0"/>
                    <a:pt x="0" y="67"/>
                    <a:pt x="0" y="149"/>
                  </a:cubicBezTo>
                  <a:cubicBezTo>
                    <a:pt x="0" y="231"/>
                    <a:pt x="67" y="298"/>
                    <a:pt x="149" y="298"/>
                  </a:cubicBezTo>
                  <a:cubicBezTo>
                    <a:pt x="4714" y="298"/>
                    <a:pt x="4714" y="298"/>
                    <a:pt x="4714" y="298"/>
                  </a:cubicBezTo>
                  <a:cubicBezTo>
                    <a:pt x="4796" y="298"/>
                    <a:pt x="4862" y="231"/>
                    <a:pt x="4862" y="149"/>
                  </a:cubicBezTo>
                  <a:cubicBezTo>
                    <a:pt x="4862" y="67"/>
                    <a:pt x="4796" y="0"/>
                    <a:pt x="4714" y="0"/>
                  </a:cubicBezTo>
                </a:path>
              </a:pathLst>
            </a:custGeom>
            <a:solidFill>
              <a:srgbClr val="E5EB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" name="Freeform 218">
              <a:extLst>
                <a:ext uri="{FF2B5EF4-FFF2-40B4-BE49-F238E27FC236}">
                  <a16:creationId xmlns:a16="http://schemas.microsoft.com/office/drawing/2014/main" id="{059D416A-B898-4114-82F3-ED0253664BA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98" y="2870"/>
              <a:ext cx="2249" cy="137"/>
            </a:xfrm>
            <a:custGeom>
              <a:avLst/>
              <a:gdLst>
                <a:gd name="T0" fmla="*/ 1133 w 4862"/>
                <a:gd name="T1" fmla="*/ 282 h 297"/>
                <a:gd name="T2" fmla="*/ 1043 w 4862"/>
                <a:gd name="T3" fmla="*/ 182 h 297"/>
                <a:gd name="T4" fmla="*/ 1070 w 4862"/>
                <a:gd name="T5" fmla="*/ 183 h 297"/>
                <a:gd name="T6" fmla="*/ 1158 w 4862"/>
                <a:gd name="T7" fmla="*/ 276 h 297"/>
                <a:gd name="T8" fmla="*/ 1870 w 4862"/>
                <a:gd name="T9" fmla="*/ 185 h 297"/>
                <a:gd name="T10" fmla="*/ 1869 w 4862"/>
                <a:gd name="T11" fmla="*/ 148 h 297"/>
                <a:gd name="T12" fmla="*/ 1981 w 4862"/>
                <a:gd name="T13" fmla="*/ 138 h 297"/>
                <a:gd name="T14" fmla="*/ 1984 w 4862"/>
                <a:gd name="T15" fmla="*/ 175 h 297"/>
                <a:gd name="T16" fmla="*/ 1870 w 4862"/>
                <a:gd name="T17" fmla="*/ 185 h 297"/>
                <a:gd name="T18" fmla="*/ 1705 w 4862"/>
                <a:gd name="T19" fmla="*/ 117 h 297"/>
                <a:gd name="T20" fmla="*/ 1730 w 4862"/>
                <a:gd name="T21" fmla="*/ 107 h 297"/>
                <a:gd name="T22" fmla="*/ 1733 w 4862"/>
                <a:gd name="T23" fmla="*/ 144 h 297"/>
                <a:gd name="T24" fmla="*/ 1777 w 4862"/>
                <a:gd name="T25" fmla="*/ 167 h 297"/>
                <a:gd name="T26" fmla="*/ 1757 w 4862"/>
                <a:gd name="T27" fmla="*/ 184 h 297"/>
                <a:gd name="T28" fmla="*/ 1675 w 4862"/>
                <a:gd name="T29" fmla="*/ 230 h 297"/>
                <a:gd name="T30" fmla="*/ 1648 w 4862"/>
                <a:gd name="T31" fmla="*/ 232 h 297"/>
                <a:gd name="T32" fmla="*/ 1673 w 4862"/>
                <a:gd name="T33" fmla="*/ 173 h 297"/>
                <a:gd name="T34" fmla="*/ 1630 w 4862"/>
                <a:gd name="T35" fmla="*/ 143 h 297"/>
                <a:gd name="T36" fmla="*/ 1652 w 4862"/>
                <a:gd name="T37" fmla="*/ 130 h 297"/>
                <a:gd name="T38" fmla="*/ 2091 w 4862"/>
                <a:gd name="T39" fmla="*/ 152 h 297"/>
                <a:gd name="T40" fmla="*/ 2086 w 4862"/>
                <a:gd name="T41" fmla="*/ 116 h 297"/>
                <a:gd name="T42" fmla="*/ 2195 w 4862"/>
                <a:gd name="T43" fmla="*/ 75 h 297"/>
                <a:gd name="T44" fmla="*/ 2204 w 4862"/>
                <a:gd name="T45" fmla="*/ 110 h 297"/>
                <a:gd name="T46" fmla="*/ 2091 w 4862"/>
                <a:gd name="T47" fmla="*/ 152 h 297"/>
                <a:gd name="T48" fmla="*/ 2379 w 4862"/>
                <a:gd name="T49" fmla="*/ 0 h 297"/>
                <a:gd name="T50" fmla="*/ 2293 w 4862"/>
                <a:gd name="T51" fmla="*/ 57 h 297"/>
                <a:gd name="T52" fmla="*/ 2283 w 4862"/>
                <a:gd name="T53" fmla="*/ 23 h 297"/>
                <a:gd name="T54" fmla="*/ 1782 w 4862"/>
                <a:gd name="T55" fmla="*/ 0 h 297"/>
                <a:gd name="T56" fmla="*/ 1758 w 4862"/>
                <a:gd name="T57" fmla="*/ 37 h 297"/>
                <a:gd name="T58" fmla="*/ 1740 w 4862"/>
                <a:gd name="T59" fmla="*/ 14 h 297"/>
                <a:gd name="T60" fmla="*/ 1484 w 4862"/>
                <a:gd name="T61" fmla="*/ 0 h 297"/>
                <a:gd name="T62" fmla="*/ 1556 w 4862"/>
                <a:gd name="T63" fmla="*/ 89 h 297"/>
                <a:gd name="T64" fmla="*/ 1545 w 4862"/>
                <a:gd name="T65" fmla="*/ 123 h 297"/>
                <a:gd name="T66" fmla="*/ 1460 w 4862"/>
                <a:gd name="T67" fmla="*/ 23 h 297"/>
                <a:gd name="T68" fmla="*/ 1473 w 4862"/>
                <a:gd name="T69" fmla="*/ 0 h 297"/>
                <a:gd name="T70" fmla="*/ 1010 w 4862"/>
                <a:gd name="T71" fmla="*/ 95 h 297"/>
                <a:gd name="T72" fmla="*/ 993 w 4862"/>
                <a:gd name="T73" fmla="*/ 122 h 297"/>
                <a:gd name="T74" fmla="*/ 937 w 4862"/>
                <a:gd name="T75" fmla="*/ 3 h 297"/>
                <a:gd name="T76" fmla="*/ 148 w 4862"/>
                <a:gd name="T77" fmla="*/ 0 h 297"/>
                <a:gd name="T78" fmla="*/ 148 w 4862"/>
                <a:gd name="T79" fmla="*/ 297 h 297"/>
                <a:gd name="T80" fmla="*/ 1245 w 4862"/>
                <a:gd name="T81" fmla="*/ 291 h 297"/>
                <a:gd name="T82" fmla="*/ 1272 w 4862"/>
                <a:gd name="T83" fmla="*/ 297 h 297"/>
                <a:gd name="T84" fmla="*/ 1564 w 4862"/>
                <a:gd name="T85" fmla="*/ 269 h 297"/>
                <a:gd name="T86" fmla="*/ 1589 w 4862"/>
                <a:gd name="T87" fmla="*/ 277 h 297"/>
                <a:gd name="T88" fmla="*/ 4713 w 4862"/>
                <a:gd name="T89" fmla="*/ 297 h 297"/>
                <a:gd name="T90" fmla="*/ 4713 w 4862"/>
                <a:gd name="T91" fmla="*/ 0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4862" h="297">
                  <a:moveTo>
                    <a:pt x="1142" y="285"/>
                  </a:moveTo>
                  <a:cubicBezTo>
                    <a:pt x="1139" y="285"/>
                    <a:pt x="1136" y="284"/>
                    <a:pt x="1133" y="282"/>
                  </a:cubicBezTo>
                  <a:cubicBezTo>
                    <a:pt x="1099" y="262"/>
                    <a:pt x="1069" y="238"/>
                    <a:pt x="1042" y="209"/>
                  </a:cubicBezTo>
                  <a:cubicBezTo>
                    <a:pt x="1035" y="201"/>
                    <a:pt x="1036" y="189"/>
                    <a:pt x="1043" y="182"/>
                  </a:cubicBezTo>
                  <a:cubicBezTo>
                    <a:pt x="1047" y="179"/>
                    <a:pt x="1051" y="177"/>
                    <a:pt x="1056" y="177"/>
                  </a:cubicBezTo>
                  <a:cubicBezTo>
                    <a:pt x="1061" y="177"/>
                    <a:pt x="1066" y="179"/>
                    <a:pt x="1070" y="183"/>
                  </a:cubicBezTo>
                  <a:cubicBezTo>
                    <a:pt x="1094" y="210"/>
                    <a:pt x="1121" y="232"/>
                    <a:pt x="1152" y="250"/>
                  </a:cubicBezTo>
                  <a:cubicBezTo>
                    <a:pt x="1161" y="256"/>
                    <a:pt x="1164" y="267"/>
                    <a:pt x="1158" y="276"/>
                  </a:cubicBezTo>
                  <a:cubicBezTo>
                    <a:pt x="1155" y="282"/>
                    <a:pt x="1149" y="285"/>
                    <a:pt x="1142" y="285"/>
                  </a:cubicBezTo>
                  <a:moveTo>
                    <a:pt x="1870" y="185"/>
                  </a:moveTo>
                  <a:cubicBezTo>
                    <a:pt x="1860" y="185"/>
                    <a:pt x="1852" y="177"/>
                    <a:pt x="1852" y="167"/>
                  </a:cubicBezTo>
                  <a:cubicBezTo>
                    <a:pt x="1851" y="157"/>
                    <a:pt x="1859" y="148"/>
                    <a:pt x="1869" y="148"/>
                  </a:cubicBezTo>
                  <a:cubicBezTo>
                    <a:pt x="1906" y="147"/>
                    <a:pt x="1944" y="143"/>
                    <a:pt x="1979" y="138"/>
                  </a:cubicBezTo>
                  <a:cubicBezTo>
                    <a:pt x="1980" y="138"/>
                    <a:pt x="1981" y="138"/>
                    <a:pt x="1981" y="138"/>
                  </a:cubicBezTo>
                  <a:cubicBezTo>
                    <a:pt x="1990" y="138"/>
                    <a:pt x="1999" y="145"/>
                    <a:pt x="2000" y="154"/>
                  </a:cubicBezTo>
                  <a:cubicBezTo>
                    <a:pt x="2002" y="164"/>
                    <a:pt x="1995" y="174"/>
                    <a:pt x="1984" y="175"/>
                  </a:cubicBezTo>
                  <a:cubicBezTo>
                    <a:pt x="1948" y="180"/>
                    <a:pt x="1908" y="184"/>
                    <a:pt x="1871" y="185"/>
                  </a:cubicBezTo>
                  <a:cubicBezTo>
                    <a:pt x="1870" y="185"/>
                    <a:pt x="1870" y="185"/>
                    <a:pt x="1870" y="185"/>
                  </a:cubicBezTo>
                  <a:moveTo>
                    <a:pt x="1694" y="139"/>
                  </a:moveTo>
                  <a:cubicBezTo>
                    <a:pt x="1698" y="132"/>
                    <a:pt x="1701" y="124"/>
                    <a:pt x="1705" y="117"/>
                  </a:cubicBezTo>
                  <a:cubicBezTo>
                    <a:pt x="1708" y="110"/>
                    <a:pt x="1715" y="106"/>
                    <a:pt x="1722" y="106"/>
                  </a:cubicBezTo>
                  <a:cubicBezTo>
                    <a:pt x="1724" y="106"/>
                    <a:pt x="1727" y="106"/>
                    <a:pt x="1730" y="107"/>
                  </a:cubicBezTo>
                  <a:cubicBezTo>
                    <a:pt x="1739" y="112"/>
                    <a:pt x="1743" y="123"/>
                    <a:pt x="1739" y="132"/>
                  </a:cubicBezTo>
                  <a:cubicBezTo>
                    <a:pt x="1737" y="136"/>
                    <a:pt x="1735" y="140"/>
                    <a:pt x="1733" y="144"/>
                  </a:cubicBezTo>
                  <a:cubicBezTo>
                    <a:pt x="1742" y="145"/>
                    <a:pt x="1751" y="146"/>
                    <a:pt x="1760" y="147"/>
                  </a:cubicBezTo>
                  <a:cubicBezTo>
                    <a:pt x="1770" y="147"/>
                    <a:pt x="1778" y="156"/>
                    <a:pt x="1777" y="167"/>
                  </a:cubicBezTo>
                  <a:cubicBezTo>
                    <a:pt x="1776" y="176"/>
                    <a:pt x="1767" y="184"/>
                    <a:pt x="1758" y="184"/>
                  </a:cubicBezTo>
                  <a:cubicBezTo>
                    <a:pt x="1758" y="184"/>
                    <a:pt x="1757" y="184"/>
                    <a:pt x="1757" y="184"/>
                  </a:cubicBezTo>
                  <a:cubicBezTo>
                    <a:pt x="1742" y="183"/>
                    <a:pt x="1727" y="181"/>
                    <a:pt x="1713" y="179"/>
                  </a:cubicBezTo>
                  <a:cubicBezTo>
                    <a:pt x="1702" y="198"/>
                    <a:pt x="1689" y="215"/>
                    <a:pt x="1675" y="230"/>
                  </a:cubicBezTo>
                  <a:cubicBezTo>
                    <a:pt x="1671" y="234"/>
                    <a:pt x="1666" y="237"/>
                    <a:pt x="1661" y="237"/>
                  </a:cubicBezTo>
                  <a:cubicBezTo>
                    <a:pt x="1657" y="237"/>
                    <a:pt x="1652" y="235"/>
                    <a:pt x="1648" y="232"/>
                  </a:cubicBezTo>
                  <a:cubicBezTo>
                    <a:pt x="1641" y="225"/>
                    <a:pt x="1640" y="213"/>
                    <a:pt x="1647" y="205"/>
                  </a:cubicBezTo>
                  <a:cubicBezTo>
                    <a:pt x="1656" y="195"/>
                    <a:pt x="1665" y="184"/>
                    <a:pt x="1673" y="173"/>
                  </a:cubicBezTo>
                  <a:cubicBezTo>
                    <a:pt x="1663" y="171"/>
                    <a:pt x="1653" y="169"/>
                    <a:pt x="1643" y="166"/>
                  </a:cubicBezTo>
                  <a:cubicBezTo>
                    <a:pt x="1633" y="164"/>
                    <a:pt x="1627" y="153"/>
                    <a:pt x="1630" y="143"/>
                  </a:cubicBezTo>
                  <a:cubicBezTo>
                    <a:pt x="1632" y="135"/>
                    <a:pt x="1639" y="129"/>
                    <a:pt x="1648" y="129"/>
                  </a:cubicBezTo>
                  <a:cubicBezTo>
                    <a:pt x="1649" y="129"/>
                    <a:pt x="1651" y="129"/>
                    <a:pt x="1652" y="130"/>
                  </a:cubicBezTo>
                  <a:cubicBezTo>
                    <a:pt x="1665" y="133"/>
                    <a:pt x="1679" y="136"/>
                    <a:pt x="1694" y="139"/>
                  </a:cubicBezTo>
                  <a:moveTo>
                    <a:pt x="2091" y="152"/>
                  </a:moveTo>
                  <a:cubicBezTo>
                    <a:pt x="2083" y="152"/>
                    <a:pt x="2076" y="147"/>
                    <a:pt x="2073" y="139"/>
                  </a:cubicBezTo>
                  <a:cubicBezTo>
                    <a:pt x="2070" y="129"/>
                    <a:pt x="2076" y="119"/>
                    <a:pt x="2086" y="116"/>
                  </a:cubicBezTo>
                  <a:cubicBezTo>
                    <a:pt x="2120" y="105"/>
                    <a:pt x="2154" y="92"/>
                    <a:pt x="2188" y="76"/>
                  </a:cubicBezTo>
                  <a:cubicBezTo>
                    <a:pt x="2190" y="75"/>
                    <a:pt x="2193" y="75"/>
                    <a:pt x="2195" y="75"/>
                  </a:cubicBezTo>
                  <a:cubicBezTo>
                    <a:pt x="2202" y="75"/>
                    <a:pt x="2209" y="78"/>
                    <a:pt x="2212" y="85"/>
                  </a:cubicBezTo>
                  <a:cubicBezTo>
                    <a:pt x="2217" y="95"/>
                    <a:pt x="2213" y="106"/>
                    <a:pt x="2204" y="110"/>
                  </a:cubicBezTo>
                  <a:cubicBezTo>
                    <a:pt x="2168" y="127"/>
                    <a:pt x="2132" y="141"/>
                    <a:pt x="2097" y="151"/>
                  </a:cubicBezTo>
                  <a:cubicBezTo>
                    <a:pt x="2095" y="152"/>
                    <a:pt x="2093" y="152"/>
                    <a:pt x="2091" y="152"/>
                  </a:cubicBezTo>
                  <a:moveTo>
                    <a:pt x="4713" y="0"/>
                  </a:moveTo>
                  <a:cubicBezTo>
                    <a:pt x="2379" y="0"/>
                    <a:pt x="2379" y="0"/>
                    <a:pt x="2379" y="0"/>
                  </a:cubicBezTo>
                  <a:cubicBezTo>
                    <a:pt x="2354" y="19"/>
                    <a:pt x="2329" y="38"/>
                    <a:pt x="2303" y="54"/>
                  </a:cubicBezTo>
                  <a:cubicBezTo>
                    <a:pt x="2300" y="56"/>
                    <a:pt x="2297" y="57"/>
                    <a:pt x="2293" y="57"/>
                  </a:cubicBezTo>
                  <a:cubicBezTo>
                    <a:pt x="2287" y="57"/>
                    <a:pt x="2281" y="54"/>
                    <a:pt x="2277" y="49"/>
                  </a:cubicBezTo>
                  <a:cubicBezTo>
                    <a:pt x="2272" y="40"/>
                    <a:pt x="2274" y="28"/>
                    <a:pt x="2283" y="23"/>
                  </a:cubicBezTo>
                  <a:cubicBezTo>
                    <a:pt x="2294" y="15"/>
                    <a:pt x="2306" y="8"/>
                    <a:pt x="2317" y="0"/>
                  </a:cubicBezTo>
                  <a:cubicBezTo>
                    <a:pt x="1782" y="0"/>
                    <a:pt x="1782" y="0"/>
                    <a:pt x="1782" y="0"/>
                  </a:cubicBezTo>
                  <a:cubicBezTo>
                    <a:pt x="1780" y="7"/>
                    <a:pt x="1779" y="15"/>
                    <a:pt x="1776" y="23"/>
                  </a:cubicBezTo>
                  <a:cubicBezTo>
                    <a:pt x="1774" y="32"/>
                    <a:pt x="1767" y="37"/>
                    <a:pt x="1758" y="37"/>
                  </a:cubicBezTo>
                  <a:cubicBezTo>
                    <a:pt x="1757" y="37"/>
                    <a:pt x="1755" y="37"/>
                    <a:pt x="1754" y="37"/>
                  </a:cubicBezTo>
                  <a:cubicBezTo>
                    <a:pt x="1744" y="34"/>
                    <a:pt x="1738" y="24"/>
                    <a:pt x="1740" y="14"/>
                  </a:cubicBezTo>
                  <a:cubicBezTo>
                    <a:pt x="1742" y="9"/>
                    <a:pt x="1743" y="4"/>
                    <a:pt x="1744" y="0"/>
                  </a:cubicBezTo>
                  <a:cubicBezTo>
                    <a:pt x="1484" y="0"/>
                    <a:pt x="1484" y="0"/>
                    <a:pt x="1484" y="0"/>
                  </a:cubicBezTo>
                  <a:cubicBezTo>
                    <a:pt x="1489" y="1"/>
                    <a:pt x="1494" y="6"/>
                    <a:pt x="1496" y="12"/>
                  </a:cubicBezTo>
                  <a:cubicBezTo>
                    <a:pt x="1506" y="42"/>
                    <a:pt x="1526" y="68"/>
                    <a:pt x="1556" y="89"/>
                  </a:cubicBezTo>
                  <a:cubicBezTo>
                    <a:pt x="1564" y="95"/>
                    <a:pt x="1566" y="106"/>
                    <a:pt x="1561" y="115"/>
                  </a:cubicBezTo>
                  <a:cubicBezTo>
                    <a:pt x="1557" y="120"/>
                    <a:pt x="1551" y="123"/>
                    <a:pt x="1545" y="123"/>
                  </a:cubicBezTo>
                  <a:cubicBezTo>
                    <a:pt x="1542" y="123"/>
                    <a:pt x="1538" y="122"/>
                    <a:pt x="1535" y="120"/>
                  </a:cubicBezTo>
                  <a:cubicBezTo>
                    <a:pt x="1498" y="94"/>
                    <a:pt x="1473" y="62"/>
                    <a:pt x="1460" y="23"/>
                  </a:cubicBezTo>
                  <a:cubicBezTo>
                    <a:pt x="1457" y="13"/>
                    <a:pt x="1463" y="3"/>
                    <a:pt x="1473" y="0"/>
                  </a:cubicBezTo>
                  <a:cubicBezTo>
                    <a:pt x="1473" y="0"/>
                    <a:pt x="1473" y="0"/>
                    <a:pt x="1473" y="0"/>
                  </a:cubicBezTo>
                  <a:cubicBezTo>
                    <a:pt x="975" y="0"/>
                    <a:pt x="975" y="0"/>
                    <a:pt x="975" y="0"/>
                  </a:cubicBezTo>
                  <a:cubicBezTo>
                    <a:pt x="983" y="34"/>
                    <a:pt x="995" y="66"/>
                    <a:pt x="1010" y="95"/>
                  </a:cubicBezTo>
                  <a:cubicBezTo>
                    <a:pt x="1014" y="105"/>
                    <a:pt x="1011" y="116"/>
                    <a:pt x="1001" y="120"/>
                  </a:cubicBezTo>
                  <a:cubicBezTo>
                    <a:pt x="999" y="122"/>
                    <a:pt x="996" y="122"/>
                    <a:pt x="993" y="122"/>
                  </a:cubicBezTo>
                  <a:cubicBezTo>
                    <a:pt x="986" y="122"/>
                    <a:pt x="980" y="119"/>
                    <a:pt x="976" y="112"/>
                  </a:cubicBezTo>
                  <a:cubicBezTo>
                    <a:pt x="960" y="79"/>
                    <a:pt x="947" y="42"/>
                    <a:pt x="937" y="3"/>
                  </a:cubicBezTo>
                  <a:cubicBezTo>
                    <a:pt x="937" y="2"/>
                    <a:pt x="937" y="1"/>
                    <a:pt x="937" y="0"/>
                  </a:cubicBezTo>
                  <a:cubicBezTo>
                    <a:pt x="148" y="0"/>
                    <a:pt x="148" y="0"/>
                    <a:pt x="148" y="0"/>
                  </a:cubicBezTo>
                  <a:cubicBezTo>
                    <a:pt x="66" y="0"/>
                    <a:pt x="0" y="66"/>
                    <a:pt x="0" y="148"/>
                  </a:cubicBezTo>
                  <a:cubicBezTo>
                    <a:pt x="0" y="230"/>
                    <a:pt x="66" y="297"/>
                    <a:pt x="148" y="297"/>
                  </a:cubicBezTo>
                  <a:cubicBezTo>
                    <a:pt x="1232" y="297"/>
                    <a:pt x="1232" y="297"/>
                    <a:pt x="1232" y="297"/>
                  </a:cubicBezTo>
                  <a:cubicBezTo>
                    <a:pt x="1235" y="293"/>
                    <a:pt x="1240" y="291"/>
                    <a:pt x="1245" y="291"/>
                  </a:cubicBezTo>
                  <a:cubicBezTo>
                    <a:pt x="1247" y="291"/>
                    <a:pt x="1248" y="291"/>
                    <a:pt x="1250" y="292"/>
                  </a:cubicBezTo>
                  <a:cubicBezTo>
                    <a:pt x="1257" y="294"/>
                    <a:pt x="1264" y="295"/>
                    <a:pt x="1272" y="297"/>
                  </a:cubicBezTo>
                  <a:cubicBezTo>
                    <a:pt x="1492" y="297"/>
                    <a:pt x="1492" y="297"/>
                    <a:pt x="1492" y="297"/>
                  </a:cubicBezTo>
                  <a:cubicBezTo>
                    <a:pt x="1518" y="290"/>
                    <a:pt x="1542" y="281"/>
                    <a:pt x="1564" y="269"/>
                  </a:cubicBezTo>
                  <a:cubicBezTo>
                    <a:pt x="1567" y="268"/>
                    <a:pt x="1570" y="267"/>
                    <a:pt x="1573" y="267"/>
                  </a:cubicBezTo>
                  <a:cubicBezTo>
                    <a:pt x="1580" y="267"/>
                    <a:pt x="1586" y="271"/>
                    <a:pt x="1589" y="277"/>
                  </a:cubicBezTo>
                  <a:cubicBezTo>
                    <a:pt x="1593" y="284"/>
                    <a:pt x="1592" y="291"/>
                    <a:pt x="1588" y="297"/>
                  </a:cubicBezTo>
                  <a:cubicBezTo>
                    <a:pt x="4713" y="297"/>
                    <a:pt x="4713" y="297"/>
                    <a:pt x="4713" y="297"/>
                  </a:cubicBezTo>
                  <a:cubicBezTo>
                    <a:pt x="4795" y="297"/>
                    <a:pt x="4862" y="230"/>
                    <a:pt x="4862" y="148"/>
                  </a:cubicBezTo>
                  <a:cubicBezTo>
                    <a:pt x="4862" y="66"/>
                    <a:pt x="4795" y="0"/>
                    <a:pt x="4713" y="0"/>
                  </a:cubicBezTo>
                </a:path>
              </a:pathLst>
            </a:custGeom>
            <a:solidFill>
              <a:srgbClr val="E5EB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1" name="Freeform 219">
              <a:extLst>
                <a:ext uri="{FF2B5EF4-FFF2-40B4-BE49-F238E27FC236}">
                  <a16:creationId xmlns:a16="http://schemas.microsoft.com/office/drawing/2014/main" id="{711D9130-C6C4-47C7-A60C-4C80E772A13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05" y="1095"/>
              <a:ext cx="2249" cy="136"/>
            </a:xfrm>
            <a:custGeom>
              <a:avLst/>
              <a:gdLst>
                <a:gd name="T0" fmla="*/ 642 w 4862"/>
                <a:gd name="T1" fmla="*/ 0 h 298"/>
                <a:gd name="T2" fmla="*/ 149 w 4862"/>
                <a:gd name="T3" fmla="*/ 0 h 298"/>
                <a:gd name="T4" fmla="*/ 0 w 4862"/>
                <a:gd name="T5" fmla="*/ 149 h 298"/>
                <a:gd name="T6" fmla="*/ 149 w 4862"/>
                <a:gd name="T7" fmla="*/ 298 h 298"/>
                <a:gd name="T8" fmla="*/ 642 w 4862"/>
                <a:gd name="T9" fmla="*/ 298 h 298"/>
                <a:gd name="T10" fmla="*/ 642 w 4862"/>
                <a:gd name="T11" fmla="*/ 0 h 298"/>
                <a:gd name="T12" fmla="*/ 4714 w 4862"/>
                <a:gd name="T13" fmla="*/ 0 h 298"/>
                <a:gd name="T14" fmla="*/ 4407 w 4862"/>
                <a:gd name="T15" fmla="*/ 0 h 298"/>
                <a:gd name="T16" fmla="*/ 4398 w 4862"/>
                <a:gd name="T17" fmla="*/ 1 h 298"/>
                <a:gd name="T18" fmla="*/ 2269 w 4862"/>
                <a:gd name="T19" fmla="*/ 1 h 298"/>
                <a:gd name="T20" fmla="*/ 2260 w 4862"/>
                <a:gd name="T21" fmla="*/ 0 h 298"/>
                <a:gd name="T22" fmla="*/ 2082 w 4862"/>
                <a:gd name="T23" fmla="*/ 0 h 298"/>
                <a:gd name="T24" fmla="*/ 2082 w 4862"/>
                <a:gd name="T25" fmla="*/ 298 h 298"/>
                <a:gd name="T26" fmla="*/ 4714 w 4862"/>
                <a:gd name="T27" fmla="*/ 298 h 298"/>
                <a:gd name="T28" fmla="*/ 4862 w 4862"/>
                <a:gd name="T29" fmla="*/ 149 h 298"/>
                <a:gd name="T30" fmla="*/ 4714 w 4862"/>
                <a:gd name="T31" fmla="*/ 0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862" h="298">
                  <a:moveTo>
                    <a:pt x="642" y="0"/>
                  </a:moveTo>
                  <a:cubicBezTo>
                    <a:pt x="149" y="0"/>
                    <a:pt x="149" y="0"/>
                    <a:pt x="149" y="0"/>
                  </a:cubicBezTo>
                  <a:cubicBezTo>
                    <a:pt x="67" y="0"/>
                    <a:pt x="0" y="67"/>
                    <a:pt x="0" y="149"/>
                  </a:cubicBezTo>
                  <a:cubicBezTo>
                    <a:pt x="0" y="231"/>
                    <a:pt x="67" y="298"/>
                    <a:pt x="149" y="298"/>
                  </a:cubicBezTo>
                  <a:cubicBezTo>
                    <a:pt x="642" y="298"/>
                    <a:pt x="642" y="298"/>
                    <a:pt x="642" y="298"/>
                  </a:cubicBezTo>
                  <a:cubicBezTo>
                    <a:pt x="642" y="0"/>
                    <a:pt x="642" y="0"/>
                    <a:pt x="642" y="0"/>
                  </a:cubicBezTo>
                  <a:moveTo>
                    <a:pt x="4714" y="0"/>
                  </a:moveTo>
                  <a:cubicBezTo>
                    <a:pt x="4407" y="0"/>
                    <a:pt x="4407" y="0"/>
                    <a:pt x="4407" y="0"/>
                  </a:cubicBezTo>
                  <a:cubicBezTo>
                    <a:pt x="4404" y="1"/>
                    <a:pt x="4401" y="1"/>
                    <a:pt x="4398" y="1"/>
                  </a:cubicBezTo>
                  <a:cubicBezTo>
                    <a:pt x="2269" y="1"/>
                    <a:pt x="2269" y="1"/>
                    <a:pt x="2269" y="1"/>
                  </a:cubicBezTo>
                  <a:cubicBezTo>
                    <a:pt x="2266" y="1"/>
                    <a:pt x="2263" y="1"/>
                    <a:pt x="2260" y="0"/>
                  </a:cubicBezTo>
                  <a:cubicBezTo>
                    <a:pt x="2082" y="0"/>
                    <a:pt x="2082" y="0"/>
                    <a:pt x="2082" y="0"/>
                  </a:cubicBezTo>
                  <a:cubicBezTo>
                    <a:pt x="2082" y="298"/>
                    <a:pt x="2082" y="298"/>
                    <a:pt x="2082" y="298"/>
                  </a:cubicBezTo>
                  <a:cubicBezTo>
                    <a:pt x="4714" y="298"/>
                    <a:pt x="4714" y="298"/>
                    <a:pt x="4714" y="298"/>
                  </a:cubicBezTo>
                  <a:cubicBezTo>
                    <a:pt x="4796" y="298"/>
                    <a:pt x="4862" y="231"/>
                    <a:pt x="4862" y="149"/>
                  </a:cubicBezTo>
                  <a:cubicBezTo>
                    <a:pt x="4862" y="67"/>
                    <a:pt x="4796" y="0"/>
                    <a:pt x="4714" y="0"/>
                  </a:cubicBezTo>
                </a:path>
              </a:pathLst>
            </a:custGeom>
            <a:solidFill>
              <a:srgbClr val="F0F4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2" name="Freeform 220">
              <a:extLst>
                <a:ext uri="{FF2B5EF4-FFF2-40B4-BE49-F238E27FC236}">
                  <a16:creationId xmlns:a16="http://schemas.microsoft.com/office/drawing/2014/main" id="{57395A76-A427-43B6-B1C0-3E70D70B8FF8}"/>
                </a:ext>
              </a:extLst>
            </p:cNvPr>
            <p:cNvSpPr>
              <a:spLocks/>
            </p:cNvSpPr>
            <p:nvPr/>
          </p:nvSpPr>
          <p:spPr bwMode="auto">
            <a:xfrm>
              <a:off x="5050" y="1100"/>
              <a:ext cx="993" cy="0"/>
            </a:xfrm>
            <a:custGeom>
              <a:avLst/>
              <a:gdLst>
                <a:gd name="T0" fmla="*/ 2147 w 2147"/>
                <a:gd name="T1" fmla="*/ 0 h 1"/>
                <a:gd name="T2" fmla="*/ 0 w 2147"/>
                <a:gd name="T3" fmla="*/ 0 h 1"/>
                <a:gd name="T4" fmla="*/ 9 w 2147"/>
                <a:gd name="T5" fmla="*/ 1 h 1"/>
                <a:gd name="T6" fmla="*/ 2138 w 2147"/>
                <a:gd name="T7" fmla="*/ 1 h 1"/>
                <a:gd name="T8" fmla="*/ 2147 w 214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47" h="1">
                  <a:moveTo>
                    <a:pt x="214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3" y="1"/>
                    <a:pt x="6" y="1"/>
                    <a:pt x="9" y="1"/>
                  </a:cubicBezTo>
                  <a:cubicBezTo>
                    <a:pt x="2138" y="1"/>
                    <a:pt x="2138" y="1"/>
                    <a:pt x="2138" y="1"/>
                  </a:cubicBezTo>
                  <a:cubicBezTo>
                    <a:pt x="2141" y="1"/>
                    <a:pt x="2144" y="1"/>
                    <a:pt x="2147" y="0"/>
                  </a:cubicBezTo>
                </a:path>
              </a:pathLst>
            </a:custGeom>
            <a:solidFill>
              <a:srgbClr val="E3EB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3" name="Freeform 221">
              <a:extLst>
                <a:ext uri="{FF2B5EF4-FFF2-40B4-BE49-F238E27FC236}">
                  <a16:creationId xmlns:a16="http://schemas.microsoft.com/office/drawing/2014/main" id="{C9BB8025-6EE3-423C-B482-A16AE5EE96A3}"/>
                </a:ext>
              </a:extLst>
            </p:cNvPr>
            <p:cNvSpPr>
              <a:spLocks/>
            </p:cNvSpPr>
            <p:nvPr/>
          </p:nvSpPr>
          <p:spPr bwMode="auto">
            <a:xfrm>
              <a:off x="4977" y="1239"/>
              <a:ext cx="2249" cy="136"/>
            </a:xfrm>
            <a:custGeom>
              <a:avLst/>
              <a:gdLst>
                <a:gd name="T0" fmla="*/ 4713 w 4862"/>
                <a:gd name="T1" fmla="*/ 0 h 298"/>
                <a:gd name="T2" fmla="*/ 148 w 4862"/>
                <a:gd name="T3" fmla="*/ 0 h 298"/>
                <a:gd name="T4" fmla="*/ 0 w 4862"/>
                <a:gd name="T5" fmla="*/ 149 h 298"/>
                <a:gd name="T6" fmla="*/ 148 w 4862"/>
                <a:gd name="T7" fmla="*/ 298 h 298"/>
                <a:gd name="T8" fmla="*/ 4713 w 4862"/>
                <a:gd name="T9" fmla="*/ 298 h 298"/>
                <a:gd name="T10" fmla="*/ 4862 w 4862"/>
                <a:gd name="T11" fmla="*/ 149 h 298"/>
                <a:gd name="T12" fmla="*/ 4713 w 4862"/>
                <a:gd name="T13" fmla="*/ 0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62" h="298">
                  <a:moveTo>
                    <a:pt x="4713" y="0"/>
                  </a:moveTo>
                  <a:cubicBezTo>
                    <a:pt x="148" y="0"/>
                    <a:pt x="148" y="0"/>
                    <a:pt x="148" y="0"/>
                  </a:cubicBezTo>
                  <a:cubicBezTo>
                    <a:pt x="66" y="0"/>
                    <a:pt x="0" y="67"/>
                    <a:pt x="0" y="149"/>
                  </a:cubicBezTo>
                  <a:cubicBezTo>
                    <a:pt x="0" y="231"/>
                    <a:pt x="66" y="298"/>
                    <a:pt x="148" y="298"/>
                  </a:cubicBezTo>
                  <a:cubicBezTo>
                    <a:pt x="4713" y="298"/>
                    <a:pt x="4713" y="298"/>
                    <a:pt x="4713" y="298"/>
                  </a:cubicBezTo>
                  <a:cubicBezTo>
                    <a:pt x="4795" y="298"/>
                    <a:pt x="4862" y="231"/>
                    <a:pt x="4862" y="149"/>
                  </a:cubicBezTo>
                  <a:cubicBezTo>
                    <a:pt x="4862" y="67"/>
                    <a:pt x="4795" y="0"/>
                    <a:pt x="4713" y="0"/>
                  </a:cubicBezTo>
                </a:path>
              </a:pathLst>
            </a:custGeom>
            <a:solidFill>
              <a:srgbClr val="F0F4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4" name="Freeform 222">
              <a:extLst>
                <a:ext uri="{FF2B5EF4-FFF2-40B4-BE49-F238E27FC236}">
                  <a16:creationId xmlns:a16="http://schemas.microsoft.com/office/drawing/2014/main" id="{6061B23C-1BE6-41C3-8D1E-2E842089E290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8" y="1516"/>
              <a:ext cx="2052" cy="137"/>
            </a:xfrm>
            <a:custGeom>
              <a:avLst/>
              <a:gdLst>
                <a:gd name="T0" fmla="*/ 4289 w 4437"/>
                <a:gd name="T1" fmla="*/ 0 h 297"/>
                <a:gd name="T2" fmla="*/ 0 w 4437"/>
                <a:gd name="T3" fmla="*/ 0 h 297"/>
                <a:gd name="T4" fmla="*/ 0 w 4437"/>
                <a:gd name="T5" fmla="*/ 297 h 297"/>
                <a:gd name="T6" fmla="*/ 4289 w 4437"/>
                <a:gd name="T7" fmla="*/ 297 h 297"/>
                <a:gd name="T8" fmla="*/ 4437 w 4437"/>
                <a:gd name="T9" fmla="*/ 148 h 297"/>
                <a:gd name="T10" fmla="*/ 4289 w 4437"/>
                <a:gd name="T11" fmla="*/ 0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37" h="297">
                  <a:moveTo>
                    <a:pt x="428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97"/>
                    <a:pt x="0" y="297"/>
                    <a:pt x="0" y="297"/>
                  </a:cubicBezTo>
                  <a:cubicBezTo>
                    <a:pt x="4289" y="297"/>
                    <a:pt x="4289" y="297"/>
                    <a:pt x="4289" y="297"/>
                  </a:cubicBezTo>
                  <a:cubicBezTo>
                    <a:pt x="4371" y="297"/>
                    <a:pt x="4437" y="231"/>
                    <a:pt x="4437" y="148"/>
                  </a:cubicBezTo>
                  <a:cubicBezTo>
                    <a:pt x="4437" y="66"/>
                    <a:pt x="4371" y="0"/>
                    <a:pt x="4289" y="0"/>
                  </a:cubicBezTo>
                </a:path>
              </a:pathLst>
            </a:custGeom>
            <a:solidFill>
              <a:srgbClr val="F0F4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5" name="Freeform 223">
              <a:extLst>
                <a:ext uri="{FF2B5EF4-FFF2-40B4-BE49-F238E27FC236}">
                  <a16:creationId xmlns:a16="http://schemas.microsoft.com/office/drawing/2014/main" id="{765896E5-A8A2-4B47-9659-4AE27DA8EA7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51" y="1377"/>
              <a:ext cx="2249" cy="136"/>
            </a:xfrm>
            <a:custGeom>
              <a:avLst/>
              <a:gdLst>
                <a:gd name="T0" fmla="*/ 518 w 4862"/>
                <a:gd name="T1" fmla="*/ 0 h 297"/>
                <a:gd name="T2" fmla="*/ 149 w 4862"/>
                <a:gd name="T3" fmla="*/ 0 h 297"/>
                <a:gd name="T4" fmla="*/ 0 w 4862"/>
                <a:gd name="T5" fmla="*/ 149 h 297"/>
                <a:gd name="T6" fmla="*/ 149 w 4862"/>
                <a:gd name="T7" fmla="*/ 297 h 297"/>
                <a:gd name="T8" fmla="*/ 514 w 4862"/>
                <a:gd name="T9" fmla="*/ 297 h 297"/>
                <a:gd name="T10" fmla="*/ 539 w 4862"/>
                <a:gd name="T11" fmla="*/ 265 h 297"/>
                <a:gd name="T12" fmla="*/ 542 w 4862"/>
                <a:gd name="T13" fmla="*/ 267 h 297"/>
                <a:gd name="T14" fmla="*/ 542 w 4862"/>
                <a:gd name="T15" fmla="*/ 254 h 297"/>
                <a:gd name="T16" fmla="*/ 518 w 4862"/>
                <a:gd name="T17" fmla="*/ 0 h 297"/>
                <a:gd name="T18" fmla="*/ 4713 w 4862"/>
                <a:gd name="T19" fmla="*/ 0 h 297"/>
                <a:gd name="T20" fmla="*/ 1982 w 4862"/>
                <a:gd name="T21" fmla="*/ 0 h 297"/>
                <a:gd name="T22" fmla="*/ 1982 w 4862"/>
                <a:gd name="T23" fmla="*/ 297 h 297"/>
                <a:gd name="T24" fmla="*/ 4713 w 4862"/>
                <a:gd name="T25" fmla="*/ 297 h 297"/>
                <a:gd name="T26" fmla="*/ 4862 w 4862"/>
                <a:gd name="T27" fmla="*/ 149 h 297"/>
                <a:gd name="T28" fmla="*/ 4713 w 4862"/>
                <a:gd name="T29" fmla="*/ 0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862" h="297">
                  <a:moveTo>
                    <a:pt x="518" y="0"/>
                  </a:moveTo>
                  <a:cubicBezTo>
                    <a:pt x="149" y="0"/>
                    <a:pt x="149" y="0"/>
                    <a:pt x="149" y="0"/>
                  </a:cubicBezTo>
                  <a:cubicBezTo>
                    <a:pt x="66" y="0"/>
                    <a:pt x="0" y="66"/>
                    <a:pt x="0" y="149"/>
                  </a:cubicBezTo>
                  <a:cubicBezTo>
                    <a:pt x="0" y="231"/>
                    <a:pt x="66" y="297"/>
                    <a:pt x="149" y="297"/>
                  </a:cubicBezTo>
                  <a:cubicBezTo>
                    <a:pt x="514" y="297"/>
                    <a:pt x="514" y="297"/>
                    <a:pt x="514" y="297"/>
                  </a:cubicBezTo>
                  <a:cubicBezTo>
                    <a:pt x="539" y="265"/>
                    <a:pt x="539" y="265"/>
                    <a:pt x="539" y="265"/>
                  </a:cubicBezTo>
                  <a:cubicBezTo>
                    <a:pt x="542" y="267"/>
                    <a:pt x="542" y="267"/>
                    <a:pt x="542" y="267"/>
                  </a:cubicBezTo>
                  <a:cubicBezTo>
                    <a:pt x="542" y="254"/>
                    <a:pt x="542" y="254"/>
                    <a:pt x="542" y="254"/>
                  </a:cubicBezTo>
                  <a:cubicBezTo>
                    <a:pt x="483" y="183"/>
                    <a:pt x="473" y="82"/>
                    <a:pt x="518" y="0"/>
                  </a:cubicBezTo>
                  <a:moveTo>
                    <a:pt x="4713" y="0"/>
                  </a:moveTo>
                  <a:cubicBezTo>
                    <a:pt x="1982" y="0"/>
                    <a:pt x="1982" y="0"/>
                    <a:pt x="1982" y="0"/>
                  </a:cubicBezTo>
                  <a:cubicBezTo>
                    <a:pt x="1982" y="297"/>
                    <a:pt x="1982" y="297"/>
                    <a:pt x="1982" y="297"/>
                  </a:cubicBezTo>
                  <a:cubicBezTo>
                    <a:pt x="4713" y="297"/>
                    <a:pt x="4713" y="297"/>
                    <a:pt x="4713" y="297"/>
                  </a:cubicBezTo>
                  <a:cubicBezTo>
                    <a:pt x="4795" y="297"/>
                    <a:pt x="4862" y="231"/>
                    <a:pt x="4862" y="149"/>
                  </a:cubicBezTo>
                  <a:cubicBezTo>
                    <a:pt x="4862" y="66"/>
                    <a:pt x="4795" y="0"/>
                    <a:pt x="4713" y="0"/>
                  </a:cubicBezTo>
                </a:path>
              </a:pathLst>
            </a:custGeom>
            <a:solidFill>
              <a:srgbClr val="F0F4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6" name="Freeform 224">
              <a:extLst>
                <a:ext uri="{FF2B5EF4-FFF2-40B4-BE49-F238E27FC236}">
                  <a16:creationId xmlns:a16="http://schemas.microsoft.com/office/drawing/2014/main" id="{EB07E5A4-83B9-4BA2-AC8A-2ED96FE61D04}"/>
                </a:ext>
              </a:extLst>
            </p:cNvPr>
            <p:cNvSpPr>
              <a:spLocks/>
            </p:cNvSpPr>
            <p:nvPr/>
          </p:nvSpPr>
          <p:spPr bwMode="auto">
            <a:xfrm>
              <a:off x="4939" y="2180"/>
              <a:ext cx="1123" cy="138"/>
            </a:xfrm>
            <a:custGeom>
              <a:avLst/>
              <a:gdLst>
                <a:gd name="T0" fmla="*/ 824 w 2427"/>
                <a:gd name="T1" fmla="*/ 0 h 297"/>
                <a:gd name="T2" fmla="*/ 149 w 2427"/>
                <a:gd name="T3" fmla="*/ 0 h 297"/>
                <a:gd name="T4" fmla="*/ 0 w 2427"/>
                <a:gd name="T5" fmla="*/ 148 h 297"/>
                <a:gd name="T6" fmla="*/ 149 w 2427"/>
                <a:gd name="T7" fmla="*/ 297 h 297"/>
                <a:gd name="T8" fmla="*/ 2278 w 2427"/>
                <a:gd name="T9" fmla="*/ 297 h 297"/>
                <a:gd name="T10" fmla="*/ 2427 w 2427"/>
                <a:gd name="T11" fmla="*/ 148 h 297"/>
                <a:gd name="T12" fmla="*/ 2283 w 2427"/>
                <a:gd name="T13" fmla="*/ 0 h 297"/>
                <a:gd name="T14" fmla="*/ 829 w 2427"/>
                <a:gd name="T15" fmla="*/ 0 h 297"/>
                <a:gd name="T16" fmla="*/ 824 w 2427"/>
                <a:gd name="T17" fmla="*/ 0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27" h="297">
                  <a:moveTo>
                    <a:pt x="824" y="0"/>
                  </a:moveTo>
                  <a:cubicBezTo>
                    <a:pt x="149" y="0"/>
                    <a:pt x="149" y="0"/>
                    <a:pt x="149" y="0"/>
                  </a:cubicBezTo>
                  <a:cubicBezTo>
                    <a:pt x="67" y="0"/>
                    <a:pt x="0" y="66"/>
                    <a:pt x="0" y="148"/>
                  </a:cubicBezTo>
                  <a:cubicBezTo>
                    <a:pt x="0" y="231"/>
                    <a:pt x="67" y="297"/>
                    <a:pt x="149" y="297"/>
                  </a:cubicBezTo>
                  <a:cubicBezTo>
                    <a:pt x="2278" y="297"/>
                    <a:pt x="2278" y="297"/>
                    <a:pt x="2278" y="297"/>
                  </a:cubicBezTo>
                  <a:cubicBezTo>
                    <a:pt x="2360" y="297"/>
                    <a:pt x="2427" y="231"/>
                    <a:pt x="2427" y="148"/>
                  </a:cubicBezTo>
                  <a:cubicBezTo>
                    <a:pt x="2427" y="68"/>
                    <a:pt x="2363" y="2"/>
                    <a:pt x="2283" y="0"/>
                  </a:cubicBezTo>
                  <a:cubicBezTo>
                    <a:pt x="829" y="0"/>
                    <a:pt x="829" y="0"/>
                    <a:pt x="829" y="0"/>
                  </a:cubicBezTo>
                  <a:cubicBezTo>
                    <a:pt x="827" y="0"/>
                    <a:pt x="825" y="0"/>
                    <a:pt x="824" y="0"/>
                  </a:cubicBezTo>
                </a:path>
              </a:pathLst>
            </a:custGeom>
            <a:solidFill>
              <a:srgbClr val="F0F4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7" name="Freeform 225">
              <a:extLst>
                <a:ext uri="{FF2B5EF4-FFF2-40B4-BE49-F238E27FC236}">
                  <a16:creationId xmlns:a16="http://schemas.microsoft.com/office/drawing/2014/main" id="{FA74BADA-5757-43C2-B387-8875FCAE28D0}"/>
                </a:ext>
              </a:extLst>
            </p:cNvPr>
            <p:cNvSpPr>
              <a:spLocks/>
            </p:cNvSpPr>
            <p:nvPr/>
          </p:nvSpPr>
          <p:spPr bwMode="auto">
            <a:xfrm>
              <a:off x="5253" y="2043"/>
              <a:ext cx="2249" cy="137"/>
            </a:xfrm>
            <a:custGeom>
              <a:avLst/>
              <a:gdLst>
                <a:gd name="T0" fmla="*/ 4713 w 4862"/>
                <a:gd name="T1" fmla="*/ 0 h 298"/>
                <a:gd name="T2" fmla="*/ 149 w 4862"/>
                <a:gd name="T3" fmla="*/ 0 h 298"/>
                <a:gd name="T4" fmla="*/ 0 w 4862"/>
                <a:gd name="T5" fmla="*/ 149 h 298"/>
                <a:gd name="T6" fmla="*/ 144 w 4862"/>
                <a:gd name="T7" fmla="*/ 298 h 298"/>
                <a:gd name="T8" fmla="*/ 1598 w 4862"/>
                <a:gd name="T9" fmla="*/ 298 h 298"/>
                <a:gd name="T10" fmla="*/ 1603 w 4862"/>
                <a:gd name="T11" fmla="*/ 298 h 298"/>
                <a:gd name="T12" fmla="*/ 4713 w 4862"/>
                <a:gd name="T13" fmla="*/ 298 h 298"/>
                <a:gd name="T14" fmla="*/ 4862 w 4862"/>
                <a:gd name="T15" fmla="*/ 149 h 298"/>
                <a:gd name="T16" fmla="*/ 4713 w 4862"/>
                <a:gd name="T17" fmla="*/ 0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862" h="298">
                  <a:moveTo>
                    <a:pt x="4713" y="0"/>
                  </a:moveTo>
                  <a:cubicBezTo>
                    <a:pt x="149" y="0"/>
                    <a:pt x="149" y="0"/>
                    <a:pt x="149" y="0"/>
                  </a:cubicBezTo>
                  <a:cubicBezTo>
                    <a:pt x="67" y="0"/>
                    <a:pt x="0" y="67"/>
                    <a:pt x="0" y="149"/>
                  </a:cubicBezTo>
                  <a:cubicBezTo>
                    <a:pt x="0" y="230"/>
                    <a:pt x="64" y="295"/>
                    <a:pt x="144" y="298"/>
                  </a:cubicBezTo>
                  <a:cubicBezTo>
                    <a:pt x="1598" y="298"/>
                    <a:pt x="1598" y="298"/>
                    <a:pt x="1598" y="298"/>
                  </a:cubicBezTo>
                  <a:cubicBezTo>
                    <a:pt x="1600" y="298"/>
                    <a:pt x="1601" y="298"/>
                    <a:pt x="1603" y="298"/>
                  </a:cubicBezTo>
                  <a:cubicBezTo>
                    <a:pt x="4713" y="298"/>
                    <a:pt x="4713" y="298"/>
                    <a:pt x="4713" y="298"/>
                  </a:cubicBezTo>
                  <a:cubicBezTo>
                    <a:pt x="4795" y="298"/>
                    <a:pt x="4862" y="231"/>
                    <a:pt x="4862" y="149"/>
                  </a:cubicBezTo>
                  <a:cubicBezTo>
                    <a:pt x="4862" y="67"/>
                    <a:pt x="4795" y="0"/>
                    <a:pt x="4713" y="0"/>
                  </a:cubicBezTo>
                </a:path>
              </a:pathLst>
            </a:custGeom>
            <a:solidFill>
              <a:srgbClr val="F0F4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8" name="Freeform 226">
              <a:extLst>
                <a:ext uri="{FF2B5EF4-FFF2-40B4-BE49-F238E27FC236}">
                  <a16:creationId xmlns:a16="http://schemas.microsoft.com/office/drawing/2014/main" id="{65FE7685-2D16-4505-B1D7-9A113344D359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0" y="2180"/>
              <a:ext cx="675" cy="0"/>
            </a:xfrm>
            <a:custGeom>
              <a:avLst/>
              <a:gdLst>
                <a:gd name="T0" fmla="*/ 1454 w 1459"/>
                <a:gd name="T1" fmla="*/ 0 w 1459"/>
                <a:gd name="T2" fmla="*/ 5 w 1459"/>
                <a:gd name="T3" fmla="*/ 1459 w 1459"/>
                <a:gd name="T4" fmla="*/ 1454 w 145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459">
                  <a:moveTo>
                    <a:pt x="145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3" y="0"/>
                    <a:pt x="5" y="0"/>
                  </a:cubicBezTo>
                  <a:cubicBezTo>
                    <a:pt x="1459" y="0"/>
                    <a:pt x="1459" y="0"/>
                    <a:pt x="1459" y="0"/>
                  </a:cubicBezTo>
                  <a:cubicBezTo>
                    <a:pt x="1457" y="0"/>
                    <a:pt x="1456" y="0"/>
                    <a:pt x="1454" y="0"/>
                  </a:cubicBezTo>
                </a:path>
              </a:pathLst>
            </a:custGeom>
            <a:solidFill>
              <a:srgbClr val="E3EB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9" name="Freeform 227">
              <a:extLst>
                <a:ext uri="{FF2B5EF4-FFF2-40B4-BE49-F238E27FC236}">
                  <a16:creationId xmlns:a16="http://schemas.microsoft.com/office/drawing/2014/main" id="{0CD6BD98-608D-4CC4-A2EB-721693898EB0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1" y="1904"/>
              <a:ext cx="2249" cy="138"/>
            </a:xfrm>
            <a:custGeom>
              <a:avLst/>
              <a:gdLst>
                <a:gd name="T0" fmla="*/ 4714 w 4862"/>
                <a:gd name="T1" fmla="*/ 0 h 298"/>
                <a:gd name="T2" fmla="*/ 149 w 4862"/>
                <a:gd name="T3" fmla="*/ 0 h 298"/>
                <a:gd name="T4" fmla="*/ 0 w 4862"/>
                <a:gd name="T5" fmla="*/ 149 h 298"/>
                <a:gd name="T6" fmla="*/ 149 w 4862"/>
                <a:gd name="T7" fmla="*/ 298 h 298"/>
                <a:gd name="T8" fmla="*/ 4714 w 4862"/>
                <a:gd name="T9" fmla="*/ 298 h 298"/>
                <a:gd name="T10" fmla="*/ 4862 w 4862"/>
                <a:gd name="T11" fmla="*/ 149 h 298"/>
                <a:gd name="T12" fmla="*/ 4714 w 4862"/>
                <a:gd name="T13" fmla="*/ 0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62" h="298">
                  <a:moveTo>
                    <a:pt x="4714" y="0"/>
                  </a:moveTo>
                  <a:cubicBezTo>
                    <a:pt x="149" y="0"/>
                    <a:pt x="149" y="0"/>
                    <a:pt x="149" y="0"/>
                  </a:cubicBezTo>
                  <a:cubicBezTo>
                    <a:pt x="67" y="0"/>
                    <a:pt x="0" y="67"/>
                    <a:pt x="0" y="149"/>
                  </a:cubicBezTo>
                  <a:cubicBezTo>
                    <a:pt x="0" y="231"/>
                    <a:pt x="67" y="298"/>
                    <a:pt x="149" y="298"/>
                  </a:cubicBezTo>
                  <a:cubicBezTo>
                    <a:pt x="4714" y="298"/>
                    <a:pt x="4714" y="298"/>
                    <a:pt x="4714" y="298"/>
                  </a:cubicBezTo>
                  <a:cubicBezTo>
                    <a:pt x="4796" y="298"/>
                    <a:pt x="4862" y="231"/>
                    <a:pt x="4862" y="149"/>
                  </a:cubicBezTo>
                  <a:cubicBezTo>
                    <a:pt x="4862" y="67"/>
                    <a:pt x="4796" y="0"/>
                    <a:pt x="4714" y="0"/>
                  </a:cubicBezTo>
                </a:path>
              </a:pathLst>
            </a:custGeom>
            <a:solidFill>
              <a:srgbClr val="F0F4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0" name="Freeform 228">
              <a:extLst>
                <a:ext uri="{FF2B5EF4-FFF2-40B4-BE49-F238E27FC236}">
                  <a16:creationId xmlns:a16="http://schemas.microsoft.com/office/drawing/2014/main" id="{B46FE430-1065-4EC3-B074-CDFC7637F38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43" y="1685"/>
              <a:ext cx="827" cy="533"/>
            </a:xfrm>
            <a:custGeom>
              <a:avLst/>
              <a:gdLst>
                <a:gd name="T0" fmla="*/ 1274 w 1787"/>
                <a:gd name="T1" fmla="*/ 1117 h 1154"/>
                <a:gd name="T2" fmla="*/ 1386 w 1787"/>
                <a:gd name="T3" fmla="*/ 1152 h 1154"/>
                <a:gd name="T4" fmla="*/ 1161 w 1787"/>
                <a:gd name="T5" fmla="*/ 1153 h 1154"/>
                <a:gd name="T6" fmla="*/ 1052 w 1787"/>
                <a:gd name="T7" fmla="*/ 1106 h 1154"/>
                <a:gd name="T8" fmla="*/ 1162 w 1787"/>
                <a:gd name="T9" fmla="*/ 1153 h 1154"/>
                <a:gd name="T10" fmla="*/ 1496 w 1787"/>
                <a:gd name="T11" fmla="*/ 1107 h 1154"/>
                <a:gd name="T12" fmla="*/ 1612 w 1787"/>
                <a:gd name="T13" fmla="*/ 1128 h 1154"/>
                <a:gd name="T14" fmla="*/ 940 w 1787"/>
                <a:gd name="T15" fmla="*/ 1125 h 1154"/>
                <a:gd name="T16" fmla="*/ 814 w 1787"/>
                <a:gd name="T17" fmla="*/ 1072 h 1154"/>
                <a:gd name="T18" fmla="*/ 958 w 1787"/>
                <a:gd name="T19" fmla="*/ 1110 h 1154"/>
                <a:gd name="T20" fmla="*/ 1699 w 1787"/>
                <a:gd name="T21" fmla="*/ 1086 h 1154"/>
                <a:gd name="T22" fmla="*/ 1781 w 1787"/>
                <a:gd name="T23" fmla="*/ 1045 h 1154"/>
                <a:gd name="T24" fmla="*/ 1716 w 1787"/>
                <a:gd name="T25" fmla="*/ 1098 h 1154"/>
                <a:gd name="T26" fmla="*/ 616 w 1787"/>
                <a:gd name="T27" fmla="*/ 1008 h 1154"/>
                <a:gd name="T28" fmla="*/ 733 w 1787"/>
                <a:gd name="T29" fmla="*/ 1022 h 1154"/>
                <a:gd name="T30" fmla="*/ 529 w 1787"/>
                <a:gd name="T31" fmla="*/ 952 h 1154"/>
                <a:gd name="T32" fmla="*/ 428 w 1787"/>
                <a:gd name="T33" fmla="*/ 879 h 1154"/>
                <a:gd name="T34" fmla="*/ 461 w 1787"/>
                <a:gd name="T35" fmla="*/ 858 h 1154"/>
                <a:gd name="T36" fmla="*/ 529 w 1787"/>
                <a:gd name="T37" fmla="*/ 952 h 1154"/>
                <a:gd name="T38" fmla="*/ 292 w 1787"/>
                <a:gd name="T39" fmla="*/ 693 h 1154"/>
                <a:gd name="T40" fmla="*/ 338 w 1787"/>
                <a:gd name="T41" fmla="*/ 706 h 1154"/>
                <a:gd name="T42" fmla="*/ 464 w 1787"/>
                <a:gd name="T43" fmla="*/ 707 h 1154"/>
                <a:gd name="T44" fmla="*/ 360 w 1787"/>
                <a:gd name="T45" fmla="*/ 745 h 1154"/>
                <a:gd name="T46" fmla="*/ 364 w 1787"/>
                <a:gd name="T47" fmla="*/ 802 h 1154"/>
                <a:gd name="T48" fmla="*/ 141 w 1787"/>
                <a:gd name="T49" fmla="*/ 650 h 1154"/>
                <a:gd name="T50" fmla="*/ 156 w 1787"/>
                <a:gd name="T51" fmla="*/ 611 h 1154"/>
                <a:gd name="T52" fmla="*/ 246 w 1787"/>
                <a:gd name="T53" fmla="*/ 701 h 1154"/>
                <a:gd name="T54" fmla="*/ 523 w 1787"/>
                <a:gd name="T55" fmla="*/ 661 h 1154"/>
                <a:gd name="T56" fmla="*/ 563 w 1787"/>
                <a:gd name="T57" fmla="*/ 521 h 1154"/>
                <a:gd name="T58" fmla="*/ 532 w 1787"/>
                <a:gd name="T59" fmla="*/ 664 h 1154"/>
                <a:gd name="T60" fmla="*/ 274 w 1787"/>
                <a:gd name="T61" fmla="*/ 575 h 1154"/>
                <a:gd name="T62" fmla="*/ 342 w 1787"/>
                <a:gd name="T63" fmla="*/ 457 h 1154"/>
                <a:gd name="T64" fmla="*/ 311 w 1787"/>
                <a:gd name="T65" fmla="*/ 578 h 1154"/>
                <a:gd name="T66" fmla="*/ 63 w 1787"/>
                <a:gd name="T67" fmla="*/ 539 h 1154"/>
                <a:gd name="T68" fmla="*/ 57 w 1787"/>
                <a:gd name="T69" fmla="*/ 422 h 1154"/>
                <a:gd name="T70" fmla="*/ 79 w 1787"/>
                <a:gd name="T71" fmla="*/ 549 h 1154"/>
                <a:gd name="T72" fmla="*/ 425 w 1787"/>
                <a:gd name="T73" fmla="*/ 428 h 1154"/>
                <a:gd name="T74" fmla="*/ 537 w 1787"/>
                <a:gd name="T75" fmla="*/ 424 h 1154"/>
                <a:gd name="T76" fmla="*/ 20 w 1787"/>
                <a:gd name="T77" fmla="*/ 335 h 1154"/>
                <a:gd name="T78" fmla="*/ 3 w 1787"/>
                <a:gd name="T79" fmla="*/ 203 h 1154"/>
                <a:gd name="T80" fmla="*/ 37 w 1787"/>
                <a:gd name="T81" fmla="*/ 270 h 1154"/>
                <a:gd name="T82" fmla="*/ 20 w 1787"/>
                <a:gd name="T83" fmla="*/ 335 h 1154"/>
                <a:gd name="T84" fmla="*/ 21 w 1787"/>
                <a:gd name="T85" fmla="*/ 89 h 1154"/>
                <a:gd name="T86" fmla="*/ 111 w 1787"/>
                <a:gd name="T87" fmla="*/ 44 h 1154"/>
                <a:gd name="T88" fmla="*/ 39 w 1787"/>
                <a:gd name="T89" fmla="*/ 113 h 1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787" h="1154">
                  <a:moveTo>
                    <a:pt x="1274" y="1154"/>
                  </a:moveTo>
                  <a:cubicBezTo>
                    <a:pt x="1263" y="1154"/>
                    <a:pt x="1255" y="1146"/>
                    <a:pt x="1255" y="1136"/>
                  </a:cubicBezTo>
                  <a:cubicBezTo>
                    <a:pt x="1255" y="1126"/>
                    <a:pt x="1263" y="1117"/>
                    <a:pt x="1274" y="1117"/>
                  </a:cubicBezTo>
                  <a:cubicBezTo>
                    <a:pt x="1308" y="1117"/>
                    <a:pt x="1346" y="1116"/>
                    <a:pt x="1385" y="1115"/>
                  </a:cubicBezTo>
                  <a:cubicBezTo>
                    <a:pt x="1395" y="1115"/>
                    <a:pt x="1404" y="1122"/>
                    <a:pt x="1404" y="1133"/>
                  </a:cubicBezTo>
                  <a:cubicBezTo>
                    <a:pt x="1405" y="1143"/>
                    <a:pt x="1397" y="1152"/>
                    <a:pt x="1386" y="1152"/>
                  </a:cubicBezTo>
                  <a:cubicBezTo>
                    <a:pt x="1347" y="1154"/>
                    <a:pt x="1309" y="1154"/>
                    <a:pt x="1274" y="1154"/>
                  </a:cubicBezTo>
                  <a:close/>
                  <a:moveTo>
                    <a:pt x="1162" y="1153"/>
                  </a:moveTo>
                  <a:cubicBezTo>
                    <a:pt x="1161" y="1153"/>
                    <a:pt x="1161" y="1153"/>
                    <a:pt x="1161" y="1153"/>
                  </a:cubicBezTo>
                  <a:cubicBezTo>
                    <a:pt x="1123" y="1151"/>
                    <a:pt x="1085" y="1148"/>
                    <a:pt x="1048" y="1143"/>
                  </a:cubicBezTo>
                  <a:cubicBezTo>
                    <a:pt x="1037" y="1142"/>
                    <a:pt x="1030" y="1133"/>
                    <a:pt x="1032" y="1123"/>
                  </a:cubicBezTo>
                  <a:cubicBezTo>
                    <a:pt x="1033" y="1112"/>
                    <a:pt x="1042" y="1105"/>
                    <a:pt x="1052" y="1106"/>
                  </a:cubicBezTo>
                  <a:cubicBezTo>
                    <a:pt x="1089" y="1111"/>
                    <a:pt x="1126" y="1114"/>
                    <a:pt x="1162" y="1116"/>
                  </a:cubicBezTo>
                  <a:cubicBezTo>
                    <a:pt x="1173" y="1116"/>
                    <a:pt x="1181" y="1125"/>
                    <a:pt x="1180" y="1135"/>
                  </a:cubicBezTo>
                  <a:cubicBezTo>
                    <a:pt x="1180" y="1145"/>
                    <a:pt x="1172" y="1153"/>
                    <a:pt x="1162" y="1153"/>
                  </a:cubicBezTo>
                  <a:close/>
                  <a:moveTo>
                    <a:pt x="1497" y="1145"/>
                  </a:moveTo>
                  <a:cubicBezTo>
                    <a:pt x="1488" y="1145"/>
                    <a:pt x="1480" y="1137"/>
                    <a:pt x="1479" y="1128"/>
                  </a:cubicBezTo>
                  <a:cubicBezTo>
                    <a:pt x="1478" y="1118"/>
                    <a:pt x="1485" y="1108"/>
                    <a:pt x="1496" y="1107"/>
                  </a:cubicBezTo>
                  <a:cubicBezTo>
                    <a:pt x="1535" y="1103"/>
                    <a:pt x="1572" y="1098"/>
                    <a:pt x="1605" y="1092"/>
                  </a:cubicBezTo>
                  <a:cubicBezTo>
                    <a:pt x="1615" y="1090"/>
                    <a:pt x="1625" y="1096"/>
                    <a:pt x="1627" y="1106"/>
                  </a:cubicBezTo>
                  <a:cubicBezTo>
                    <a:pt x="1629" y="1116"/>
                    <a:pt x="1622" y="1126"/>
                    <a:pt x="1612" y="1128"/>
                  </a:cubicBezTo>
                  <a:cubicBezTo>
                    <a:pt x="1578" y="1135"/>
                    <a:pt x="1540" y="1140"/>
                    <a:pt x="1499" y="1144"/>
                  </a:cubicBezTo>
                  <a:cubicBezTo>
                    <a:pt x="1499" y="1145"/>
                    <a:pt x="1498" y="1145"/>
                    <a:pt x="1497" y="1145"/>
                  </a:cubicBezTo>
                  <a:close/>
                  <a:moveTo>
                    <a:pt x="940" y="1125"/>
                  </a:moveTo>
                  <a:cubicBezTo>
                    <a:pt x="938" y="1125"/>
                    <a:pt x="937" y="1125"/>
                    <a:pt x="936" y="1124"/>
                  </a:cubicBezTo>
                  <a:cubicBezTo>
                    <a:pt x="899" y="1116"/>
                    <a:pt x="862" y="1107"/>
                    <a:pt x="826" y="1095"/>
                  </a:cubicBezTo>
                  <a:cubicBezTo>
                    <a:pt x="816" y="1092"/>
                    <a:pt x="810" y="1082"/>
                    <a:pt x="814" y="1072"/>
                  </a:cubicBezTo>
                  <a:cubicBezTo>
                    <a:pt x="817" y="1062"/>
                    <a:pt x="827" y="1057"/>
                    <a:pt x="837" y="1060"/>
                  </a:cubicBezTo>
                  <a:cubicBezTo>
                    <a:pt x="872" y="1071"/>
                    <a:pt x="908" y="1080"/>
                    <a:pt x="944" y="1088"/>
                  </a:cubicBezTo>
                  <a:cubicBezTo>
                    <a:pt x="954" y="1090"/>
                    <a:pt x="960" y="1100"/>
                    <a:pt x="958" y="1110"/>
                  </a:cubicBezTo>
                  <a:cubicBezTo>
                    <a:pt x="956" y="1119"/>
                    <a:pt x="948" y="1125"/>
                    <a:pt x="940" y="1125"/>
                  </a:cubicBezTo>
                  <a:close/>
                  <a:moveTo>
                    <a:pt x="1716" y="1098"/>
                  </a:moveTo>
                  <a:cubicBezTo>
                    <a:pt x="1709" y="1098"/>
                    <a:pt x="1702" y="1093"/>
                    <a:pt x="1699" y="1086"/>
                  </a:cubicBezTo>
                  <a:cubicBezTo>
                    <a:pt x="1695" y="1077"/>
                    <a:pt x="1699" y="1066"/>
                    <a:pt x="1709" y="1062"/>
                  </a:cubicBezTo>
                  <a:cubicBezTo>
                    <a:pt x="1726" y="1055"/>
                    <a:pt x="1742" y="1047"/>
                    <a:pt x="1756" y="1039"/>
                  </a:cubicBezTo>
                  <a:cubicBezTo>
                    <a:pt x="1764" y="1034"/>
                    <a:pt x="1776" y="1036"/>
                    <a:pt x="1781" y="1045"/>
                  </a:cubicBezTo>
                  <a:cubicBezTo>
                    <a:pt x="1787" y="1054"/>
                    <a:pt x="1784" y="1066"/>
                    <a:pt x="1775" y="1071"/>
                  </a:cubicBezTo>
                  <a:cubicBezTo>
                    <a:pt x="1760" y="1080"/>
                    <a:pt x="1742" y="1089"/>
                    <a:pt x="1723" y="1097"/>
                  </a:cubicBezTo>
                  <a:cubicBezTo>
                    <a:pt x="1721" y="1097"/>
                    <a:pt x="1718" y="1098"/>
                    <a:pt x="1716" y="1098"/>
                  </a:cubicBezTo>
                  <a:close/>
                  <a:moveTo>
                    <a:pt x="726" y="1058"/>
                  </a:moveTo>
                  <a:cubicBezTo>
                    <a:pt x="724" y="1058"/>
                    <a:pt x="721" y="1058"/>
                    <a:pt x="719" y="1057"/>
                  </a:cubicBezTo>
                  <a:cubicBezTo>
                    <a:pt x="684" y="1042"/>
                    <a:pt x="649" y="1026"/>
                    <a:pt x="616" y="1008"/>
                  </a:cubicBezTo>
                  <a:cubicBezTo>
                    <a:pt x="607" y="1003"/>
                    <a:pt x="604" y="992"/>
                    <a:pt x="609" y="983"/>
                  </a:cubicBezTo>
                  <a:cubicBezTo>
                    <a:pt x="614" y="974"/>
                    <a:pt x="625" y="970"/>
                    <a:pt x="634" y="975"/>
                  </a:cubicBezTo>
                  <a:cubicBezTo>
                    <a:pt x="666" y="992"/>
                    <a:pt x="699" y="1008"/>
                    <a:pt x="733" y="1022"/>
                  </a:cubicBezTo>
                  <a:cubicBezTo>
                    <a:pt x="743" y="1026"/>
                    <a:pt x="747" y="1037"/>
                    <a:pt x="743" y="1047"/>
                  </a:cubicBezTo>
                  <a:cubicBezTo>
                    <a:pt x="740" y="1054"/>
                    <a:pt x="733" y="1058"/>
                    <a:pt x="726" y="1058"/>
                  </a:cubicBezTo>
                  <a:close/>
                  <a:moveTo>
                    <a:pt x="529" y="952"/>
                  </a:moveTo>
                  <a:cubicBezTo>
                    <a:pt x="526" y="952"/>
                    <a:pt x="522" y="951"/>
                    <a:pt x="519" y="949"/>
                  </a:cubicBezTo>
                  <a:cubicBezTo>
                    <a:pt x="490" y="929"/>
                    <a:pt x="463" y="908"/>
                    <a:pt x="437" y="886"/>
                  </a:cubicBezTo>
                  <a:cubicBezTo>
                    <a:pt x="428" y="879"/>
                    <a:pt x="428" y="879"/>
                    <a:pt x="428" y="879"/>
                  </a:cubicBezTo>
                  <a:cubicBezTo>
                    <a:pt x="421" y="872"/>
                    <a:pt x="420" y="861"/>
                    <a:pt x="427" y="853"/>
                  </a:cubicBezTo>
                  <a:cubicBezTo>
                    <a:pt x="433" y="845"/>
                    <a:pt x="445" y="844"/>
                    <a:pt x="453" y="851"/>
                  </a:cubicBezTo>
                  <a:cubicBezTo>
                    <a:pt x="461" y="858"/>
                    <a:pt x="461" y="858"/>
                    <a:pt x="461" y="858"/>
                  </a:cubicBezTo>
                  <a:cubicBezTo>
                    <a:pt x="486" y="879"/>
                    <a:pt x="512" y="899"/>
                    <a:pt x="540" y="918"/>
                  </a:cubicBezTo>
                  <a:cubicBezTo>
                    <a:pt x="548" y="924"/>
                    <a:pt x="551" y="935"/>
                    <a:pt x="545" y="944"/>
                  </a:cubicBezTo>
                  <a:cubicBezTo>
                    <a:pt x="541" y="949"/>
                    <a:pt x="535" y="952"/>
                    <a:pt x="529" y="952"/>
                  </a:cubicBezTo>
                  <a:close/>
                  <a:moveTo>
                    <a:pt x="364" y="802"/>
                  </a:moveTo>
                  <a:cubicBezTo>
                    <a:pt x="359" y="802"/>
                    <a:pt x="353" y="799"/>
                    <a:pt x="349" y="795"/>
                  </a:cubicBezTo>
                  <a:cubicBezTo>
                    <a:pt x="324" y="761"/>
                    <a:pt x="305" y="727"/>
                    <a:pt x="292" y="693"/>
                  </a:cubicBezTo>
                  <a:cubicBezTo>
                    <a:pt x="288" y="683"/>
                    <a:pt x="293" y="672"/>
                    <a:pt x="303" y="669"/>
                  </a:cubicBezTo>
                  <a:cubicBezTo>
                    <a:pt x="312" y="665"/>
                    <a:pt x="323" y="670"/>
                    <a:pt x="327" y="680"/>
                  </a:cubicBezTo>
                  <a:cubicBezTo>
                    <a:pt x="330" y="688"/>
                    <a:pt x="334" y="697"/>
                    <a:pt x="338" y="706"/>
                  </a:cubicBezTo>
                  <a:cubicBezTo>
                    <a:pt x="348" y="707"/>
                    <a:pt x="359" y="708"/>
                    <a:pt x="368" y="708"/>
                  </a:cubicBezTo>
                  <a:cubicBezTo>
                    <a:pt x="394" y="708"/>
                    <a:pt x="418" y="704"/>
                    <a:pt x="440" y="696"/>
                  </a:cubicBezTo>
                  <a:cubicBezTo>
                    <a:pt x="449" y="692"/>
                    <a:pt x="460" y="697"/>
                    <a:pt x="464" y="707"/>
                  </a:cubicBezTo>
                  <a:cubicBezTo>
                    <a:pt x="467" y="717"/>
                    <a:pt x="462" y="728"/>
                    <a:pt x="452" y="731"/>
                  </a:cubicBezTo>
                  <a:cubicBezTo>
                    <a:pt x="426" y="741"/>
                    <a:pt x="397" y="744"/>
                    <a:pt x="367" y="745"/>
                  </a:cubicBezTo>
                  <a:cubicBezTo>
                    <a:pt x="365" y="745"/>
                    <a:pt x="362" y="745"/>
                    <a:pt x="360" y="745"/>
                  </a:cubicBezTo>
                  <a:cubicBezTo>
                    <a:pt x="366" y="754"/>
                    <a:pt x="372" y="763"/>
                    <a:pt x="379" y="772"/>
                  </a:cubicBezTo>
                  <a:cubicBezTo>
                    <a:pt x="385" y="780"/>
                    <a:pt x="384" y="792"/>
                    <a:pt x="375" y="798"/>
                  </a:cubicBezTo>
                  <a:cubicBezTo>
                    <a:pt x="372" y="801"/>
                    <a:pt x="368" y="802"/>
                    <a:pt x="364" y="802"/>
                  </a:cubicBezTo>
                  <a:close/>
                  <a:moveTo>
                    <a:pt x="229" y="711"/>
                  </a:moveTo>
                  <a:cubicBezTo>
                    <a:pt x="226" y="711"/>
                    <a:pt x="223" y="711"/>
                    <a:pt x="220" y="709"/>
                  </a:cubicBezTo>
                  <a:cubicBezTo>
                    <a:pt x="189" y="693"/>
                    <a:pt x="162" y="673"/>
                    <a:pt x="141" y="650"/>
                  </a:cubicBezTo>
                  <a:cubicBezTo>
                    <a:pt x="136" y="645"/>
                    <a:pt x="132" y="640"/>
                    <a:pt x="128" y="635"/>
                  </a:cubicBezTo>
                  <a:cubicBezTo>
                    <a:pt x="121" y="627"/>
                    <a:pt x="122" y="615"/>
                    <a:pt x="130" y="609"/>
                  </a:cubicBezTo>
                  <a:cubicBezTo>
                    <a:pt x="138" y="602"/>
                    <a:pt x="150" y="603"/>
                    <a:pt x="156" y="611"/>
                  </a:cubicBezTo>
                  <a:cubicBezTo>
                    <a:pt x="160" y="616"/>
                    <a:pt x="164" y="620"/>
                    <a:pt x="168" y="625"/>
                  </a:cubicBezTo>
                  <a:cubicBezTo>
                    <a:pt x="186" y="644"/>
                    <a:pt x="210" y="662"/>
                    <a:pt x="237" y="676"/>
                  </a:cubicBezTo>
                  <a:cubicBezTo>
                    <a:pt x="247" y="681"/>
                    <a:pt x="250" y="692"/>
                    <a:pt x="246" y="701"/>
                  </a:cubicBezTo>
                  <a:cubicBezTo>
                    <a:pt x="242" y="708"/>
                    <a:pt x="236" y="711"/>
                    <a:pt x="229" y="711"/>
                  </a:cubicBezTo>
                  <a:close/>
                  <a:moveTo>
                    <a:pt x="532" y="664"/>
                  </a:moveTo>
                  <a:cubicBezTo>
                    <a:pt x="529" y="664"/>
                    <a:pt x="526" y="663"/>
                    <a:pt x="523" y="661"/>
                  </a:cubicBezTo>
                  <a:cubicBezTo>
                    <a:pt x="514" y="656"/>
                    <a:pt x="511" y="644"/>
                    <a:pt x="517" y="636"/>
                  </a:cubicBezTo>
                  <a:cubicBezTo>
                    <a:pt x="534" y="608"/>
                    <a:pt x="544" y="573"/>
                    <a:pt x="545" y="539"/>
                  </a:cubicBezTo>
                  <a:cubicBezTo>
                    <a:pt x="545" y="529"/>
                    <a:pt x="553" y="519"/>
                    <a:pt x="563" y="521"/>
                  </a:cubicBezTo>
                  <a:cubicBezTo>
                    <a:pt x="574" y="521"/>
                    <a:pt x="582" y="529"/>
                    <a:pt x="582" y="539"/>
                  </a:cubicBezTo>
                  <a:cubicBezTo>
                    <a:pt x="581" y="580"/>
                    <a:pt x="569" y="622"/>
                    <a:pt x="548" y="655"/>
                  </a:cubicBezTo>
                  <a:cubicBezTo>
                    <a:pt x="545" y="661"/>
                    <a:pt x="539" y="664"/>
                    <a:pt x="532" y="664"/>
                  </a:cubicBezTo>
                  <a:close/>
                  <a:moveTo>
                    <a:pt x="293" y="595"/>
                  </a:moveTo>
                  <a:cubicBezTo>
                    <a:pt x="292" y="595"/>
                    <a:pt x="292" y="595"/>
                    <a:pt x="291" y="595"/>
                  </a:cubicBezTo>
                  <a:cubicBezTo>
                    <a:pt x="281" y="594"/>
                    <a:pt x="273" y="585"/>
                    <a:pt x="274" y="575"/>
                  </a:cubicBezTo>
                  <a:cubicBezTo>
                    <a:pt x="277" y="542"/>
                    <a:pt x="287" y="510"/>
                    <a:pt x="304" y="481"/>
                  </a:cubicBezTo>
                  <a:cubicBezTo>
                    <a:pt x="308" y="474"/>
                    <a:pt x="312" y="468"/>
                    <a:pt x="316" y="462"/>
                  </a:cubicBezTo>
                  <a:cubicBezTo>
                    <a:pt x="322" y="453"/>
                    <a:pt x="334" y="451"/>
                    <a:pt x="342" y="457"/>
                  </a:cubicBezTo>
                  <a:cubicBezTo>
                    <a:pt x="350" y="464"/>
                    <a:pt x="352" y="475"/>
                    <a:pt x="346" y="484"/>
                  </a:cubicBezTo>
                  <a:cubicBezTo>
                    <a:pt x="343" y="488"/>
                    <a:pt x="339" y="494"/>
                    <a:pt x="336" y="499"/>
                  </a:cubicBezTo>
                  <a:cubicBezTo>
                    <a:pt x="322" y="524"/>
                    <a:pt x="314" y="551"/>
                    <a:pt x="311" y="578"/>
                  </a:cubicBezTo>
                  <a:cubicBezTo>
                    <a:pt x="310" y="588"/>
                    <a:pt x="302" y="595"/>
                    <a:pt x="293" y="595"/>
                  </a:cubicBezTo>
                  <a:close/>
                  <a:moveTo>
                    <a:pt x="79" y="549"/>
                  </a:moveTo>
                  <a:cubicBezTo>
                    <a:pt x="73" y="549"/>
                    <a:pt x="66" y="546"/>
                    <a:pt x="63" y="539"/>
                  </a:cubicBezTo>
                  <a:cubicBezTo>
                    <a:pt x="45" y="505"/>
                    <a:pt x="31" y="469"/>
                    <a:pt x="20" y="432"/>
                  </a:cubicBezTo>
                  <a:cubicBezTo>
                    <a:pt x="18" y="422"/>
                    <a:pt x="24" y="411"/>
                    <a:pt x="34" y="409"/>
                  </a:cubicBezTo>
                  <a:cubicBezTo>
                    <a:pt x="44" y="406"/>
                    <a:pt x="54" y="412"/>
                    <a:pt x="57" y="422"/>
                  </a:cubicBezTo>
                  <a:cubicBezTo>
                    <a:pt x="66" y="457"/>
                    <a:pt x="79" y="490"/>
                    <a:pt x="96" y="522"/>
                  </a:cubicBezTo>
                  <a:cubicBezTo>
                    <a:pt x="101" y="531"/>
                    <a:pt x="97" y="542"/>
                    <a:pt x="88" y="547"/>
                  </a:cubicBezTo>
                  <a:cubicBezTo>
                    <a:pt x="85" y="549"/>
                    <a:pt x="82" y="549"/>
                    <a:pt x="79" y="549"/>
                  </a:cubicBezTo>
                  <a:close/>
                  <a:moveTo>
                    <a:pt x="525" y="456"/>
                  </a:moveTo>
                  <a:cubicBezTo>
                    <a:pt x="520" y="456"/>
                    <a:pt x="515" y="455"/>
                    <a:pt x="512" y="451"/>
                  </a:cubicBezTo>
                  <a:cubicBezTo>
                    <a:pt x="487" y="429"/>
                    <a:pt x="457" y="420"/>
                    <a:pt x="425" y="428"/>
                  </a:cubicBezTo>
                  <a:cubicBezTo>
                    <a:pt x="415" y="430"/>
                    <a:pt x="405" y="424"/>
                    <a:pt x="403" y="414"/>
                  </a:cubicBezTo>
                  <a:cubicBezTo>
                    <a:pt x="400" y="404"/>
                    <a:pt x="407" y="394"/>
                    <a:pt x="417" y="392"/>
                  </a:cubicBezTo>
                  <a:cubicBezTo>
                    <a:pt x="460" y="381"/>
                    <a:pt x="504" y="393"/>
                    <a:pt x="537" y="424"/>
                  </a:cubicBezTo>
                  <a:cubicBezTo>
                    <a:pt x="545" y="431"/>
                    <a:pt x="545" y="443"/>
                    <a:pt x="538" y="450"/>
                  </a:cubicBezTo>
                  <a:cubicBezTo>
                    <a:pt x="535" y="454"/>
                    <a:pt x="530" y="456"/>
                    <a:pt x="525" y="456"/>
                  </a:cubicBezTo>
                  <a:close/>
                  <a:moveTo>
                    <a:pt x="20" y="335"/>
                  </a:moveTo>
                  <a:cubicBezTo>
                    <a:pt x="10" y="335"/>
                    <a:pt x="2" y="328"/>
                    <a:pt x="2" y="318"/>
                  </a:cubicBezTo>
                  <a:cubicBezTo>
                    <a:pt x="0" y="302"/>
                    <a:pt x="0" y="286"/>
                    <a:pt x="0" y="270"/>
                  </a:cubicBezTo>
                  <a:cubicBezTo>
                    <a:pt x="0" y="248"/>
                    <a:pt x="1" y="226"/>
                    <a:pt x="3" y="203"/>
                  </a:cubicBezTo>
                  <a:cubicBezTo>
                    <a:pt x="4" y="193"/>
                    <a:pt x="13" y="185"/>
                    <a:pt x="23" y="186"/>
                  </a:cubicBezTo>
                  <a:cubicBezTo>
                    <a:pt x="33" y="187"/>
                    <a:pt x="41" y="196"/>
                    <a:pt x="40" y="206"/>
                  </a:cubicBezTo>
                  <a:cubicBezTo>
                    <a:pt x="38" y="228"/>
                    <a:pt x="37" y="249"/>
                    <a:pt x="37" y="270"/>
                  </a:cubicBezTo>
                  <a:cubicBezTo>
                    <a:pt x="37" y="285"/>
                    <a:pt x="38" y="300"/>
                    <a:pt x="39" y="315"/>
                  </a:cubicBezTo>
                  <a:cubicBezTo>
                    <a:pt x="40" y="325"/>
                    <a:pt x="32" y="334"/>
                    <a:pt x="22" y="335"/>
                  </a:cubicBezTo>
                  <a:cubicBezTo>
                    <a:pt x="21" y="335"/>
                    <a:pt x="21" y="335"/>
                    <a:pt x="20" y="335"/>
                  </a:cubicBezTo>
                  <a:close/>
                  <a:moveTo>
                    <a:pt x="39" y="113"/>
                  </a:moveTo>
                  <a:cubicBezTo>
                    <a:pt x="37" y="113"/>
                    <a:pt x="36" y="112"/>
                    <a:pt x="34" y="112"/>
                  </a:cubicBezTo>
                  <a:cubicBezTo>
                    <a:pt x="24" y="109"/>
                    <a:pt x="18" y="99"/>
                    <a:pt x="21" y="89"/>
                  </a:cubicBezTo>
                  <a:cubicBezTo>
                    <a:pt x="38" y="29"/>
                    <a:pt x="69" y="0"/>
                    <a:pt x="116" y="7"/>
                  </a:cubicBezTo>
                  <a:cubicBezTo>
                    <a:pt x="126" y="8"/>
                    <a:pt x="133" y="18"/>
                    <a:pt x="132" y="28"/>
                  </a:cubicBezTo>
                  <a:cubicBezTo>
                    <a:pt x="130" y="38"/>
                    <a:pt x="121" y="45"/>
                    <a:pt x="111" y="44"/>
                  </a:cubicBezTo>
                  <a:cubicBezTo>
                    <a:pt x="108" y="44"/>
                    <a:pt x="106" y="43"/>
                    <a:pt x="104" y="43"/>
                  </a:cubicBezTo>
                  <a:cubicBezTo>
                    <a:pt x="96" y="43"/>
                    <a:pt x="73" y="43"/>
                    <a:pt x="57" y="99"/>
                  </a:cubicBezTo>
                  <a:cubicBezTo>
                    <a:pt x="55" y="107"/>
                    <a:pt x="47" y="113"/>
                    <a:pt x="39" y="113"/>
                  </a:cubicBezTo>
                  <a:close/>
                </a:path>
              </a:pathLst>
            </a:custGeom>
            <a:solidFill>
              <a:srgbClr val="5BA6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1" name="Freeform 229">
              <a:extLst>
                <a:ext uri="{FF2B5EF4-FFF2-40B4-BE49-F238E27FC236}">
                  <a16:creationId xmlns:a16="http://schemas.microsoft.com/office/drawing/2014/main" id="{2E6CD41B-04BB-4510-AFB8-347C320C12B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484" y="2603"/>
              <a:ext cx="794" cy="779"/>
            </a:xfrm>
            <a:custGeom>
              <a:avLst/>
              <a:gdLst>
                <a:gd name="T0" fmla="*/ 591 w 1716"/>
                <a:gd name="T1" fmla="*/ 1660 h 1685"/>
                <a:gd name="T2" fmla="*/ 740 w 1716"/>
                <a:gd name="T3" fmla="*/ 1663 h 1685"/>
                <a:gd name="T4" fmla="*/ 830 w 1716"/>
                <a:gd name="T5" fmla="*/ 1659 h 1685"/>
                <a:gd name="T6" fmla="*/ 919 w 1716"/>
                <a:gd name="T7" fmla="*/ 1574 h 1685"/>
                <a:gd name="T8" fmla="*/ 837 w 1716"/>
                <a:gd name="T9" fmla="*/ 1658 h 1685"/>
                <a:gd name="T10" fmla="*/ 495 w 1716"/>
                <a:gd name="T11" fmla="*/ 1658 h 1685"/>
                <a:gd name="T12" fmla="*/ 400 w 1716"/>
                <a:gd name="T13" fmla="*/ 1588 h 1685"/>
                <a:gd name="T14" fmla="*/ 500 w 1716"/>
                <a:gd name="T15" fmla="*/ 1659 h 1685"/>
                <a:gd name="T16" fmla="*/ 176 w 1716"/>
                <a:gd name="T17" fmla="*/ 1542 h 1685"/>
                <a:gd name="T18" fmla="*/ 294 w 1716"/>
                <a:gd name="T19" fmla="*/ 1549 h 1685"/>
                <a:gd name="T20" fmla="*/ 1016 w 1716"/>
                <a:gd name="T21" fmla="*/ 1536 h 1685"/>
                <a:gd name="T22" fmla="*/ 1070 w 1716"/>
                <a:gd name="T23" fmla="*/ 1420 h 1685"/>
                <a:gd name="T24" fmla="*/ 1029 w 1716"/>
                <a:gd name="T25" fmla="*/ 1531 h 1685"/>
                <a:gd name="T26" fmla="*/ 75 w 1716"/>
                <a:gd name="T27" fmla="*/ 1486 h 1685"/>
                <a:gd name="T28" fmla="*/ 38 w 1716"/>
                <a:gd name="T29" fmla="*/ 1382 h 1685"/>
                <a:gd name="T30" fmla="*/ 86 w 1716"/>
                <a:gd name="T31" fmla="*/ 1490 h 1685"/>
                <a:gd name="T32" fmla="*/ 1119 w 1716"/>
                <a:gd name="T33" fmla="*/ 1324 h 1685"/>
                <a:gd name="T34" fmla="*/ 1029 w 1716"/>
                <a:gd name="T35" fmla="*/ 1239 h 1685"/>
                <a:gd name="T36" fmla="*/ 1148 w 1716"/>
                <a:gd name="T37" fmla="*/ 1220 h 1685"/>
                <a:gd name="T38" fmla="*/ 1154 w 1716"/>
                <a:gd name="T39" fmla="*/ 1338 h 1685"/>
                <a:gd name="T40" fmla="*/ 1241 w 1716"/>
                <a:gd name="T41" fmla="*/ 1265 h 1685"/>
                <a:gd name="T42" fmla="*/ 1359 w 1716"/>
                <a:gd name="T43" fmla="*/ 1177 h 1685"/>
                <a:gd name="T44" fmla="*/ 1266 w 1716"/>
                <a:gd name="T45" fmla="*/ 1273 h 1685"/>
                <a:gd name="T46" fmla="*/ 948 w 1716"/>
                <a:gd name="T47" fmla="*/ 1184 h 1685"/>
                <a:gd name="T48" fmla="*/ 927 w 1716"/>
                <a:gd name="T49" fmla="*/ 1069 h 1685"/>
                <a:gd name="T50" fmla="*/ 963 w 1716"/>
                <a:gd name="T51" fmla="*/ 1192 h 1685"/>
                <a:gd name="T52" fmla="*/ 1160 w 1716"/>
                <a:gd name="T53" fmla="*/ 1112 h 1685"/>
                <a:gd name="T54" fmla="*/ 1150 w 1716"/>
                <a:gd name="T55" fmla="*/ 1005 h 1685"/>
                <a:gd name="T56" fmla="*/ 1197 w 1716"/>
                <a:gd name="T57" fmla="*/ 1066 h 1685"/>
                <a:gd name="T58" fmla="*/ 1178 w 1716"/>
                <a:gd name="T59" fmla="*/ 1131 h 1685"/>
                <a:gd name="T60" fmla="*/ 1408 w 1716"/>
                <a:gd name="T61" fmla="*/ 1095 h 1685"/>
                <a:gd name="T62" fmla="*/ 1506 w 1716"/>
                <a:gd name="T63" fmla="*/ 1029 h 1685"/>
                <a:gd name="T64" fmla="*/ 890 w 1716"/>
                <a:gd name="T65" fmla="*/ 984 h 1685"/>
                <a:gd name="T66" fmla="*/ 917 w 1716"/>
                <a:gd name="T67" fmla="*/ 850 h 1685"/>
                <a:gd name="T68" fmla="*/ 909 w 1716"/>
                <a:gd name="T69" fmla="*/ 966 h 1685"/>
                <a:gd name="T70" fmla="*/ 1542 w 1716"/>
                <a:gd name="T71" fmla="*/ 940 h 1685"/>
                <a:gd name="T72" fmla="*/ 1612 w 1716"/>
                <a:gd name="T73" fmla="*/ 808 h 1685"/>
                <a:gd name="T74" fmla="*/ 1552 w 1716"/>
                <a:gd name="T75" fmla="*/ 942 h 1685"/>
                <a:gd name="T76" fmla="*/ 1032 w 1716"/>
                <a:gd name="T77" fmla="*/ 855 h 1685"/>
                <a:gd name="T78" fmla="*/ 1139 w 1716"/>
                <a:gd name="T79" fmla="*/ 888 h 1685"/>
                <a:gd name="T80" fmla="*/ 1648 w 1716"/>
                <a:gd name="T81" fmla="*/ 740 h 1685"/>
                <a:gd name="T82" fmla="*/ 1661 w 1716"/>
                <a:gd name="T83" fmla="*/ 610 h 1685"/>
                <a:gd name="T84" fmla="*/ 1665 w 1716"/>
                <a:gd name="T85" fmla="*/ 728 h 1685"/>
                <a:gd name="T86" fmla="*/ 1695 w 1716"/>
                <a:gd name="T87" fmla="*/ 522 h 1685"/>
                <a:gd name="T88" fmla="*/ 1677 w 1716"/>
                <a:gd name="T89" fmla="*/ 420 h 1685"/>
                <a:gd name="T90" fmla="*/ 1711 w 1716"/>
                <a:gd name="T91" fmla="*/ 389 h 1685"/>
                <a:gd name="T92" fmla="*/ 1715 w 1716"/>
                <a:gd name="T93" fmla="*/ 505 h 1685"/>
                <a:gd name="T94" fmla="*/ 1653 w 1716"/>
                <a:gd name="T95" fmla="*/ 287 h 1685"/>
                <a:gd name="T96" fmla="*/ 1651 w 1716"/>
                <a:gd name="T97" fmla="*/ 169 h 1685"/>
                <a:gd name="T98" fmla="*/ 1671 w 1716"/>
                <a:gd name="T99" fmla="*/ 301 h 1685"/>
                <a:gd name="T100" fmla="*/ 1480 w 1716"/>
                <a:gd name="T101" fmla="*/ 39 h 1685"/>
                <a:gd name="T102" fmla="*/ 1590 w 1716"/>
                <a:gd name="T103" fmla="*/ 69 h 16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716" h="1685">
                  <a:moveTo>
                    <a:pt x="677" y="1685"/>
                  </a:moveTo>
                  <a:cubicBezTo>
                    <a:pt x="655" y="1685"/>
                    <a:pt x="631" y="1683"/>
                    <a:pt x="607" y="1681"/>
                  </a:cubicBezTo>
                  <a:cubicBezTo>
                    <a:pt x="597" y="1679"/>
                    <a:pt x="590" y="1670"/>
                    <a:pt x="591" y="1660"/>
                  </a:cubicBezTo>
                  <a:cubicBezTo>
                    <a:pt x="592" y="1650"/>
                    <a:pt x="602" y="1642"/>
                    <a:pt x="612" y="1643"/>
                  </a:cubicBezTo>
                  <a:cubicBezTo>
                    <a:pt x="649" y="1648"/>
                    <a:pt x="685" y="1649"/>
                    <a:pt x="720" y="1646"/>
                  </a:cubicBezTo>
                  <a:cubicBezTo>
                    <a:pt x="730" y="1645"/>
                    <a:pt x="739" y="1652"/>
                    <a:pt x="740" y="1663"/>
                  </a:cubicBezTo>
                  <a:cubicBezTo>
                    <a:pt x="741" y="1673"/>
                    <a:pt x="733" y="1682"/>
                    <a:pt x="723" y="1683"/>
                  </a:cubicBezTo>
                  <a:cubicBezTo>
                    <a:pt x="708" y="1684"/>
                    <a:pt x="693" y="1685"/>
                    <a:pt x="677" y="1685"/>
                  </a:cubicBezTo>
                  <a:close/>
                  <a:moveTo>
                    <a:pt x="830" y="1659"/>
                  </a:moveTo>
                  <a:cubicBezTo>
                    <a:pt x="823" y="1659"/>
                    <a:pt x="816" y="1654"/>
                    <a:pt x="813" y="1646"/>
                  </a:cubicBezTo>
                  <a:cubicBezTo>
                    <a:pt x="809" y="1637"/>
                    <a:pt x="814" y="1626"/>
                    <a:pt x="824" y="1623"/>
                  </a:cubicBezTo>
                  <a:cubicBezTo>
                    <a:pt x="857" y="1611"/>
                    <a:pt x="889" y="1594"/>
                    <a:pt x="919" y="1574"/>
                  </a:cubicBezTo>
                  <a:cubicBezTo>
                    <a:pt x="928" y="1568"/>
                    <a:pt x="939" y="1570"/>
                    <a:pt x="945" y="1579"/>
                  </a:cubicBezTo>
                  <a:cubicBezTo>
                    <a:pt x="951" y="1587"/>
                    <a:pt x="949" y="1599"/>
                    <a:pt x="940" y="1605"/>
                  </a:cubicBezTo>
                  <a:cubicBezTo>
                    <a:pt x="907" y="1627"/>
                    <a:pt x="872" y="1645"/>
                    <a:pt x="837" y="1658"/>
                  </a:cubicBezTo>
                  <a:cubicBezTo>
                    <a:pt x="835" y="1658"/>
                    <a:pt x="832" y="1659"/>
                    <a:pt x="830" y="1659"/>
                  </a:cubicBezTo>
                  <a:close/>
                  <a:moveTo>
                    <a:pt x="500" y="1659"/>
                  </a:moveTo>
                  <a:cubicBezTo>
                    <a:pt x="498" y="1659"/>
                    <a:pt x="496" y="1659"/>
                    <a:pt x="495" y="1658"/>
                  </a:cubicBezTo>
                  <a:cubicBezTo>
                    <a:pt x="461" y="1649"/>
                    <a:pt x="426" y="1638"/>
                    <a:pt x="387" y="1623"/>
                  </a:cubicBezTo>
                  <a:cubicBezTo>
                    <a:pt x="377" y="1620"/>
                    <a:pt x="372" y="1609"/>
                    <a:pt x="376" y="1599"/>
                  </a:cubicBezTo>
                  <a:cubicBezTo>
                    <a:pt x="379" y="1590"/>
                    <a:pt x="390" y="1585"/>
                    <a:pt x="400" y="1588"/>
                  </a:cubicBezTo>
                  <a:cubicBezTo>
                    <a:pt x="438" y="1602"/>
                    <a:pt x="472" y="1613"/>
                    <a:pt x="505" y="1622"/>
                  </a:cubicBezTo>
                  <a:cubicBezTo>
                    <a:pt x="515" y="1625"/>
                    <a:pt x="520" y="1635"/>
                    <a:pt x="518" y="1645"/>
                  </a:cubicBezTo>
                  <a:cubicBezTo>
                    <a:pt x="516" y="1653"/>
                    <a:pt x="508" y="1659"/>
                    <a:pt x="500" y="1659"/>
                  </a:cubicBezTo>
                  <a:close/>
                  <a:moveTo>
                    <a:pt x="288" y="1586"/>
                  </a:moveTo>
                  <a:cubicBezTo>
                    <a:pt x="286" y="1586"/>
                    <a:pt x="284" y="1585"/>
                    <a:pt x="282" y="1584"/>
                  </a:cubicBezTo>
                  <a:cubicBezTo>
                    <a:pt x="255" y="1575"/>
                    <a:pt x="215" y="1560"/>
                    <a:pt x="176" y="1542"/>
                  </a:cubicBezTo>
                  <a:cubicBezTo>
                    <a:pt x="167" y="1538"/>
                    <a:pt x="163" y="1527"/>
                    <a:pt x="167" y="1517"/>
                  </a:cubicBezTo>
                  <a:cubicBezTo>
                    <a:pt x="171" y="1508"/>
                    <a:pt x="182" y="1504"/>
                    <a:pt x="192" y="1508"/>
                  </a:cubicBezTo>
                  <a:cubicBezTo>
                    <a:pt x="229" y="1525"/>
                    <a:pt x="268" y="1540"/>
                    <a:pt x="294" y="1549"/>
                  </a:cubicBezTo>
                  <a:cubicBezTo>
                    <a:pt x="304" y="1553"/>
                    <a:pt x="309" y="1564"/>
                    <a:pt x="306" y="1573"/>
                  </a:cubicBezTo>
                  <a:cubicBezTo>
                    <a:pt x="303" y="1581"/>
                    <a:pt x="296" y="1586"/>
                    <a:pt x="288" y="1586"/>
                  </a:cubicBezTo>
                  <a:close/>
                  <a:moveTo>
                    <a:pt x="1016" y="1536"/>
                  </a:moveTo>
                  <a:cubicBezTo>
                    <a:pt x="1011" y="1536"/>
                    <a:pt x="1006" y="1535"/>
                    <a:pt x="1003" y="1531"/>
                  </a:cubicBezTo>
                  <a:cubicBezTo>
                    <a:pt x="995" y="1524"/>
                    <a:pt x="995" y="1512"/>
                    <a:pt x="1002" y="1505"/>
                  </a:cubicBezTo>
                  <a:cubicBezTo>
                    <a:pt x="1028" y="1479"/>
                    <a:pt x="1050" y="1451"/>
                    <a:pt x="1070" y="1420"/>
                  </a:cubicBezTo>
                  <a:cubicBezTo>
                    <a:pt x="1076" y="1412"/>
                    <a:pt x="1087" y="1409"/>
                    <a:pt x="1096" y="1415"/>
                  </a:cubicBezTo>
                  <a:cubicBezTo>
                    <a:pt x="1104" y="1420"/>
                    <a:pt x="1107" y="1432"/>
                    <a:pt x="1101" y="1441"/>
                  </a:cubicBezTo>
                  <a:cubicBezTo>
                    <a:pt x="1080" y="1473"/>
                    <a:pt x="1056" y="1503"/>
                    <a:pt x="1029" y="1531"/>
                  </a:cubicBezTo>
                  <a:cubicBezTo>
                    <a:pt x="1025" y="1534"/>
                    <a:pt x="1020" y="1536"/>
                    <a:pt x="1016" y="1536"/>
                  </a:cubicBezTo>
                  <a:close/>
                  <a:moveTo>
                    <a:pt x="86" y="1490"/>
                  </a:moveTo>
                  <a:cubicBezTo>
                    <a:pt x="82" y="1490"/>
                    <a:pt x="78" y="1488"/>
                    <a:pt x="75" y="1486"/>
                  </a:cubicBezTo>
                  <a:cubicBezTo>
                    <a:pt x="30" y="1454"/>
                    <a:pt x="6" y="1421"/>
                    <a:pt x="1" y="1387"/>
                  </a:cubicBezTo>
                  <a:cubicBezTo>
                    <a:pt x="0" y="1377"/>
                    <a:pt x="7" y="1367"/>
                    <a:pt x="18" y="1366"/>
                  </a:cubicBezTo>
                  <a:cubicBezTo>
                    <a:pt x="28" y="1365"/>
                    <a:pt x="37" y="1372"/>
                    <a:pt x="38" y="1382"/>
                  </a:cubicBezTo>
                  <a:cubicBezTo>
                    <a:pt x="42" y="1405"/>
                    <a:pt x="61" y="1430"/>
                    <a:pt x="97" y="1456"/>
                  </a:cubicBezTo>
                  <a:cubicBezTo>
                    <a:pt x="105" y="1462"/>
                    <a:pt x="107" y="1473"/>
                    <a:pt x="101" y="1482"/>
                  </a:cubicBezTo>
                  <a:cubicBezTo>
                    <a:pt x="98" y="1487"/>
                    <a:pt x="92" y="1490"/>
                    <a:pt x="86" y="1490"/>
                  </a:cubicBezTo>
                  <a:close/>
                  <a:moveTo>
                    <a:pt x="1136" y="1350"/>
                  </a:moveTo>
                  <a:cubicBezTo>
                    <a:pt x="1134" y="1350"/>
                    <a:pt x="1132" y="1349"/>
                    <a:pt x="1130" y="1348"/>
                  </a:cubicBezTo>
                  <a:cubicBezTo>
                    <a:pt x="1120" y="1345"/>
                    <a:pt x="1115" y="1334"/>
                    <a:pt x="1119" y="1324"/>
                  </a:cubicBezTo>
                  <a:cubicBezTo>
                    <a:pt x="1122" y="1316"/>
                    <a:pt x="1125" y="1308"/>
                    <a:pt x="1128" y="1299"/>
                  </a:cubicBezTo>
                  <a:cubicBezTo>
                    <a:pt x="1096" y="1295"/>
                    <a:pt x="1065" y="1283"/>
                    <a:pt x="1035" y="1265"/>
                  </a:cubicBezTo>
                  <a:cubicBezTo>
                    <a:pt x="1026" y="1260"/>
                    <a:pt x="1023" y="1248"/>
                    <a:pt x="1029" y="1239"/>
                  </a:cubicBezTo>
                  <a:cubicBezTo>
                    <a:pt x="1034" y="1230"/>
                    <a:pt x="1046" y="1228"/>
                    <a:pt x="1054" y="1233"/>
                  </a:cubicBezTo>
                  <a:cubicBezTo>
                    <a:pt x="1082" y="1250"/>
                    <a:pt x="1110" y="1260"/>
                    <a:pt x="1139" y="1263"/>
                  </a:cubicBezTo>
                  <a:cubicBezTo>
                    <a:pt x="1143" y="1249"/>
                    <a:pt x="1146" y="1234"/>
                    <a:pt x="1148" y="1220"/>
                  </a:cubicBezTo>
                  <a:cubicBezTo>
                    <a:pt x="1150" y="1210"/>
                    <a:pt x="1160" y="1203"/>
                    <a:pt x="1170" y="1205"/>
                  </a:cubicBezTo>
                  <a:cubicBezTo>
                    <a:pt x="1180" y="1207"/>
                    <a:pt x="1187" y="1217"/>
                    <a:pt x="1185" y="1227"/>
                  </a:cubicBezTo>
                  <a:cubicBezTo>
                    <a:pt x="1178" y="1265"/>
                    <a:pt x="1167" y="1302"/>
                    <a:pt x="1154" y="1338"/>
                  </a:cubicBezTo>
                  <a:cubicBezTo>
                    <a:pt x="1151" y="1345"/>
                    <a:pt x="1144" y="1350"/>
                    <a:pt x="1136" y="1350"/>
                  </a:cubicBezTo>
                  <a:close/>
                  <a:moveTo>
                    <a:pt x="1258" y="1275"/>
                  </a:moveTo>
                  <a:cubicBezTo>
                    <a:pt x="1251" y="1275"/>
                    <a:pt x="1244" y="1271"/>
                    <a:pt x="1241" y="1265"/>
                  </a:cubicBezTo>
                  <a:cubicBezTo>
                    <a:pt x="1236" y="1256"/>
                    <a:pt x="1240" y="1244"/>
                    <a:pt x="1249" y="1240"/>
                  </a:cubicBezTo>
                  <a:cubicBezTo>
                    <a:pt x="1277" y="1225"/>
                    <a:pt x="1304" y="1205"/>
                    <a:pt x="1331" y="1179"/>
                  </a:cubicBezTo>
                  <a:cubicBezTo>
                    <a:pt x="1338" y="1171"/>
                    <a:pt x="1351" y="1170"/>
                    <a:pt x="1359" y="1177"/>
                  </a:cubicBezTo>
                  <a:cubicBezTo>
                    <a:pt x="1366" y="1184"/>
                    <a:pt x="1367" y="1195"/>
                    <a:pt x="1360" y="1202"/>
                  </a:cubicBezTo>
                  <a:cubicBezTo>
                    <a:pt x="1357" y="1205"/>
                    <a:pt x="1357" y="1205"/>
                    <a:pt x="1357" y="1205"/>
                  </a:cubicBezTo>
                  <a:cubicBezTo>
                    <a:pt x="1328" y="1234"/>
                    <a:pt x="1297" y="1257"/>
                    <a:pt x="1266" y="1273"/>
                  </a:cubicBezTo>
                  <a:cubicBezTo>
                    <a:pt x="1264" y="1274"/>
                    <a:pt x="1261" y="1275"/>
                    <a:pt x="1258" y="1275"/>
                  </a:cubicBezTo>
                  <a:close/>
                  <a:moveTo>
                    <a:pt x="963" y="1192"/>
                  </a:moveTo>
                  <a:cubicBezTo>
                    <a:pt x="957" y="1192"/>
                    <a:pt x="952" y="1189"/>
                    <a:pt x="948" y="1184"/>
                  </a:cubicBezTo>
                  <a:cubicBezTo>
                    <a:pt x="925" y="1154"/>
                    <a:pt x="906" y="1118"/>
                    <a:pt x="892" y="1081"/>
                  </a:cubicBezTo>
                  <a:cubicBezTo>
                    <a:pt x="889" y="1072"/>
                    <a:pt x="894" y="1061"/>
                    <a:pt x="903" y="1058"/>
                  </a:cubicBezTo>
                  <a:cubicBezTo>
                    <a:pt x="913" y="1054"/>
                    <a:pt x="924" y="1059"/>
                    <a:pt x="927" y="1069"/>
                  </a:cubicBezTo>
                  <a:cubicBezTo>
                    <a:pt x="939" y="1102"/>
                    <a:pt x="957" y="1134"/>
                    <a:pt x="978" y="1162"/>
                  </a:cubicBezTo>
                  <a:cubicBezTo>
                    <a:pt x="984" y="1170"/>
                    <a:pt x="983" y="1182"/>
                    <a:pt x="974" y="1188"/>
                  </a:cubicBezTo>
                  <a:cubicBezTo>
                    <a:pt x="971" y="1191"/>
                    <a:pt x="967" y="1192"/>
                    <a:pt x="963" y="1192"/>
                  </a:cubicBezTo>
                  <a:close/>
                  <a:moveTo>
                    <a:pt x="1178" y="1131"/>
                  </a:moveTo>
                  <a:cubicBezTo>
                    <a:pt x="1178" y="1131"/>
                    <a:pt x="1178" y="1131"/>
                    <a:pt x="1178" y="1131"/>
                  </a:cubicBezTo>
                  <a:cubicBezTo>
                    <a:pt x="1168" y="1131"/>
                    <a:pt x="1159" y="1122"/>
                    <a:pt x="1160" y="1112"/>
                  </a:cubicBezTo>
                  <a:cubicBezTo>
                    <a:pt x="1160" y="1095"/>
                    <a:pt x="1160" y="1095"/>
                    <a:pt x="1160" y="1095"/>
                  </a:cubicBezTo>
                  <a:cubicBezTo>
                    <a:pt x="1160" y="1086"/>
                    <a:pt x="1160" y="1077"/>
                    <a:pt x="1159" y="1067"/>
                  </a:cubicBezTo>
                  <a:cubicBezTo>
                    <a:pt x="1158" y="1048"/>
                    <a:pt x="1155" y="1026"/>
                    <a:pt x="1150" y="1005"/>
                  </a:cubicBezTo>
                  <a:cubicBezTo>
                    <a:pt x="1148" y="995"/>
                    <a:pt x="1154" y="985"/>
                    <a:pt x="1164" y="983"/>
                  </a:cubicBezTo>
                  <a:cubicBezTo>
                    <a:pt x="1174" y="980"/>
                    <a:pt x="1184" y="986"/>
                    <a:pt x="1187" y="996"/>
                  </a:cubicBezTo>
                  <a:cubicBezTo>
                    <a:pt x="1192" y="1020"/>
                    <a:pt x="1196" y="1044"/>
                    <a:pt x="1197" y="1066"/>
                  </a:cubicBezTo>
                  <a:cubicBezTo>
                    <a:pt x="1197" y="1076"/>
                    <a:pt x="1197" y="1086"/>
                    <a:pt x="1197" y="1095"/>
                  </a:cubicBezTo>
                  <a:cubicBezTo>
                    <a:pt x="1197" y="1112"/>
                    <a:pt x="1197" y="1112"/>
                    <a:pt x="1197" y="1112"/>
                  </a:cubicBezTo>
                  <a:cubicBezTo>
                    <a:pt x="1197" y="1123"/>
                    <a:pt x="1188" y="1131"/>
                    <a:pt x="1178" y="1131"/>
                  </a:cubicBezTo>
                  <a:close/>
                  <a:moveTo>
                    <a:pt x="1423" y="1125"/>
                  </a:moveTo>
                  <a:cubicBezTo>
                    <a:pt x="1418" y="1125"/>
                    <a:pt x="1414" y="1124"/>
                    <a:pt x="1411" y="1121"/>
                  </a:cubicBezTo>
                  <a:cubicBezTo>
                    <a:pt x="1403" y="1114"/>
                    <a:pt x="1402" y="1103"/>
                    <a:pt x="1408" y="1095"/>
                  </a:cubicBezTo>
                  <a:cubicBezTo>
                    <a:pt x="1432" y="1067"/>
                    <a:pt x="1454" y="1037"/>
                    <a:pt x="1476" y="1007"/>
                  </a:cubicBezTo>
                  <a:cubicBezTo>
                    <a:pt x="1482" y="999"/>
                    <a:pt x="1493" y="997"/>
                    <a:pt x="1502" y="1003"/>
                  </a:cubicBezTo>
                  <a:cubicBezTo>
                    <a:pt x="1510" y="1009"/>
                    <a:pt x="1512" y="1020"/>
                    <a:pt x="1506" y="1029"/>
                  </a:cubicBezTo>
                  <a:cubicBezTo>
                    <a:pt x="1484" y="1060"/>
                    <a:pt x="1461" y="1090"/>
                    <a:pt x="1437" y="1119"/>
                  </a:cubicBezTo>
                  <a:cubicBezTo>
                    <a:pt x="1433" y="1123"/>
                    <a:pt x="1428" y="1125"/>
                    <a:pt x="1423" y="1125"/>
                  </a:cubicBezTo>
                  <a:close/>
                  <a:moveTo>
                    <a:pt x="890" y="984"/>
                  </a:moveTo>
                  <a:cubicBezTo>
                    <a:pt x="889" y="984"/>
                    <a:pt x="889" y="984"/>
                    <a:pt x="889" y="984"/>
                  </a:cubicBezTo>
                  <a:cubicBezTo>
                    <a:pt x="879" y="984"/>
                    <a:pt x="871" y="975"/>
                    <a:pt x="871" y="965"/>
                  </a:cubicBezTo>
                  <a:cubicBezTo>
                    <a:pt x="873" y="916"/>
                    <a:pt x="888" y="876"/>
                    <a:pt x="917" y="850"/>
                  </a:cubicBezTo>
                  <a:cubicBezTo>
                    <a:pt x="925" y="843"/>
                    <a:pt x="937" y="844"/>
                    <a:pt x="944" y="852"/>
                  </a:cubicBezTo>
                  <a:cubicBezTo>
                    <a:pt x="951" y="859"/>
                    <a:pt x="950" y="871"/>
                    <a:pt x="942" y="878"/>
                  </a:cubicBezTo>
                  <a:cubicBezTo>
                    <a:pt x="916" y="902"/>
                    <a:pt x="909" y="939"/>
                    <a:pt x="909" y="966"/>
                  </a:cubicBezTo>
                  <a:cubicBezTo>
                    <a:pt x="908" y="976"/>
                    <a:pt x="900" y="984"/>
                    <a:pt x="890" y="984"/>
                  </a:cubicBezTo>
                  <a:close/>
                  <a:moveTo>
                    <a:pt x="1552" y="942"/>
                  </a:moveTo>
                  <a:cubicBezTo>
                    <a:pt x="1548" y="942"/>
                    <a:pt x="1545" y="942"/>
                    <a:pt x="1542" y="940"/>
                  </a:cubicBezTo>
                  <a:cubicBezTo>
                    <a:pt x="1533" y="935"/>
                    <a:pt x="1530" y="923"/>
                    <a:pt x="1535" y="914"/>
                  </a:cubicBezTo>
                  <a:cubicBezTo>
                    <a:pt x="1554" y="882"/>
                    <a:pt x="1572" y="850"/>
                    <a:pt x="1587" y="817"/>
                  </a:cubicBezTo>
                  <a:cubicBezTo>
                    <a:pt x="1592" y="807"/>
                    <a:pt x="1603" y="804"/>
                    <a:pt x="1612" y="808"/>
                  </a:cubicBezTo>
                  <a:cubicBezTo>
                    <a:pt x="1622" y="813"/>
                    <a:pt x="1626" y="824"/>
                    <a:pt x="1621" y="833"/>
                  </a:cubicBezTo>
                  <a:cubicBezTo>
                    <a:pt x="1605" y="867"/>
                    <a:pt x="1587" y="900"/>
                    <a:pt x="1568" y="933"/>
                  </a:cubicBezTo>
                  <a:cubicBezTo>
                    <a:pt x="1564" y="939"/>
                    <a:pt x="1558" y="942"/>
                    <a:pt x="1552" y="942"/>
                  </a:cubicBezTo>
                  <a:close/>
                  <a:moveTo>
                    <a:pt x="1124" y="917"/>
                  </a:moveTo>
                  <a:cubicBezTo>
                    <a:pt x="1118" y="917"/>
                    <a:pt x="1113" y="914"/>
                    <a:pt x="1109" y="909"/>
                  </a:cubicBezTo>
                  <a:cubicBezTo>
                    <a:pt x="1087" y="878"/>
                    <a:pt x="1061" y="860"/>
                    <a:pt x="1032" y="855"/>
                  </a:cubicBezTo>
                  <a:cubicBezTo>
                    <a:pt x="1021" y="853"/>
                    <a:pt x="1015" y="843"/>
                    <a:pt x="1016" y="833"/>
                  </a:cubicBezTo>
                  <a:cubicBezTo>
                    <a:pt x="1018" y="823"/>
                    <a:pt x="1028" y="816"/>
                    <a:pt x="1038" y="818"/>
                  </a:cubicBezTo>
                  <a:cubicBezTo>
                    <a:pt x="1077" y="825"/>
                    <a:pt x="1112" y="849"/>
                    <a:pt x="1139" y="888"/>
                  </a:cubicBezTo>
                  <a:cubicBezTo>
                    <a:pt x="1145" y="896"/>
                    <a:pt x="1143" y="908"/>
                    <a:pt x="1135" y="914"/>
                  </a:cubicBezTo>
                  <a:cubicBezTo>
                    <a:pt x="1132" y="916"/>
                    <a:pt x="1128" y="917"/>
                    <a:pt x="1124" y="917"/>
                  </a:cubicBezTo>
                  <a:close/>
                  <a:moveTo>
                    <a:pt x="1648" y="740"/>
                  </a:moveTo>
                  <a:cubicBezTo>
                    <a:pt x="1645" y="740"/>
                    <a:pt x="1643" y="740"/>
                    <a:pt x="1641" y="739"/>
                  </a:cubicBezTo>
                  <a:cubicBezTo>
                    <a:pt x="1632" y="736"/>
                    <a:pt x="1627" y="725"/>
                    <a:pt x="1630" y="715"/>
                  </a:cubicBezTo>
                  <a:cubicBezTo>
                    <a:pt x="1643" y="680"/>
                    <a:pt x="1653" y="644"/>
                    <a:pt x="1661" y="610"/>
                  </a:cubicBezTo>
                  <a:cubicBezTo>
                    <a:pt x="1663" y="600"/>
                    <a:pt x="1673" y="594"/>
                    <a:pt x="1684" y="596"/>
                  </a:cubicBezTo>
                  <a:cubicBezTo>
                    <a:pt x="1694" y="598"/>
                    <a:pt x="1700" y="608"/>
                    <a:pt x="1698" y="618"/>
                  </a:cubicBezTo>
                  <a:cubicBezTo>
                    <a:pt x="1689" y="654"/>
                    <a:pt x="1678" y="691"/>
                    <a:pt x="1665" y="728"/>
                  </a:cubicBezTo>
                  <a:cubicBezTo>
                    <a:pt x="1662" y="736"/>
                    <a:pt x="1655" y="740"/>
                    <a:pt x="1648" y="740"/>
                  </a:cubicBezTo>
                  <a:close/>
                  <a:moveTo>
                    <a:pt x="1696" y="522"/>
                  </a:moveTo>
                  <a:cubicBezTo>
                    <a:pt x="1696" y="522"/>
                    <a:pt x="1695" y="522"/>
                    <a:pt x="1695" y="522"/>
                  </a:cubicBezTo>
                  <a:cubicBezTo>
                    <a:pt x="1684" y="522"/>
                    <a:pt x="1677" y="513"/>
                    <a:pt x="1677" y="502"/>
                  </a:cubicBezTo>
                  <a:cubicBezTo>
                    <a:pt x="1678" y="489"/>
                    <a:pt x="1679" y="476"/>
                    <a:pt x="1679" y="462"/>
                  </a:cubicBezTo>
                  <a:cubicBezTo>
                    <a:pt x="1679" y="448"/>
                    <a:pt x="1678" y="434"/>
                    <a:pt x="1677" y="420"/>
                  </a:cubicBezTo>
                  <a:cubicBezTo>
                    <a:pt x="1677" y="412"/>
                    <a:pt x="1676" y="404"/>
                    <a:pt x="1674" y="394"/>
                  </a:cubicBezTo>
                  <a:cubicBezTo>
                    <a:pt x="1673" y="384"/>
                    <a:pt x="1680" y="375"/>
                    <a:pt x="1691" y="373"/>
                  </a:cubicBezTo>
                  <a:cubicBezTo>
                    <a:pt x="1700" y="372"/>
                    <a:pt x="1710" y="379"/>
                    <a:pt x="1711" y="389"/>
                  </a:cubicBezTo>
                  <a:cubicBezTo>
                    <a:pt x="1713" y="400"/>
                    <a:pt x="1714" y="409"/>
                    <a:pt x="1714" y="417"/>
                  </a:cubicBezTo>
                  <a:cubicBezTo>
                    <a:pt x="1716" y="432"/>
                    <a:pt x="1716" y="447"/>
                    <a:pt x="1716" y="462"/>
                  </a:cubicBezTo>
                  <a:cubicBezTo>
                    <a:pt x="1716" y="476"/>
                    <a:pt x="1716" y="491"/>
                    <a:pt x="1715" y="505"/>
                  </a:cubicBezTo>
                  <a:cubicBezTo>
                    <a:pt x="1714" y="515"/>
                    <a:pt x="1706" y="522"/>
                    <a:pt x="1696" y="522"/>
                  </a:cubicBezTo>
                  <a:close/>
                  <a:moveTo>
                    <a:pt x="1671" y="301"/>
                  </a:moveTo>
                  <a:cubicBezTo>
                    <a:pt x="1663" y="301"/>
                    <a:pt x="1655" y="295"/>
                    <a:pt x="1653" y="287"/>
                  </a:cubicBezTo>
                  <a:cubicBezTo>
                    <a:pt x="1643" y="249"/>
                    <a:pt x="1631" y="215"/>
                    <a:pt x="1617" y="184"/>
                  </a:cubicBezTo>
                  <a:cubicBezTo>
                    <a:pt x="1613" y="174"/>
                    <a:pt x="1617" y="163"/>
                    <a:pt x="1626" y="159"/>
                  </a:cubicBezTo>
                  <a:cubicBezTo>
                    <a:pt x="1636" y="155"/>
                    <a:pt x="1647" y="159"/>
                    <a:pt x="1651" y="169"/>
                  </a:cubicBezTo>
                  <a:cubicBezTo>
                    <a:pt x="1665" y="201"/>
                    <a:pt x="1678" y="238"/>
                    <a:pt x="1689" y="277"/>
                  </a:cubicBezTo>
                  <a:cubicBezTo>
                    <a:pt x="1692" y="287"/>
                    <a:pt x="1686" y="297"/>
                    <a:pt x="1676" y="300"/>
                  </a:cubicBezTo>
                  <a:cubicBezTo>
                    <a:pt x="1674" y="300"/>
                    <a:pt x="1672" y="301"/>
                    <a:pt x="1671" y="301"/>
                  </a:cubicBezTo>
                  <a:close/>
                  <a:moveTo>
                    <a:pt x="1576" y="99"/>
                  </a:moveTo>
                  <a:cubicBezTo>
                    <a:pt x="1571" y="99"/>
                    <a:pt x="1565" y="97"/>
                    <a:pt x="1562" y="93"/>
                  </a:cubicBezTo>
                  <a:cubicBezTo>
                    <a:pt x="1537" y="63"/>
                    <a:pt x="1509" y="45"/>
                    <a:pt x="1480" y="39"/>
                  </a:cubicBezTo>
                  <a:cubicBezTo>
                    <a:pt x="1470" y="37"/>
                    <a:pt x="1464" y="27"/>
                    <a:pt x="1466" y="17"/>
                  </a:cubicBezTo>
                  <a:cubicBezTo>
                    <a:pt x="1468" y="7"/>
                    <a:pt x="1478" y="0"/>
                    <a:pt x="1488" y="3"/>
                  </a:cubicBezTo>
                  <a:cubicBezTo>
                    <a:pt x="1525" y="11"/>
                    <a:pt x="1560" y="33"/>
                    <a:pt x="1590" y="69"/>
                  </a:cubicBezTo>
                  <a:cubicBezTo>
                    <a:pt x="1597" y="76"/>
                    <a:pt x="1596" y="88"/>
                    <a:pt x="1588" y="95"/>
                  </a:cubicBezTo>
                  <a:cubicBezTo>
                    <a:pt x="1585" y="98"/>
                    <a:pt x="1580" y="99"/>
                    <a:pt x="1576" y="99"/>
                  </a:cubicBezTo>
                  <a:close/>
                </a:path>
              </a:pathLst>
            </a:custGeom>
            <a:solidFill>
              <a:srgbClr val="5BA6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2" name="Freeform 230">
              <a:extLst>
                <a:ext uri="{FF2B5EF4-FFF2-40B4-BE49-F238E27FC236}">
                  <a16:creationId xmlns:a16="http://schemas.microsoft.com/office/drawing/2014/main" id="{0567BB3F-C712-433D-B326-BF53BB08B04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24" y="2593"/>
              <a:ext cx="853" cy="437"/>
            </a:xfrm>
            <a:custGeom>
              <a:avLst/>
              <a:gdLst>
                <a:gd name="T0" fmla="*/ 377 w 1844"/>
                <a:gd name="T1" fmla="*/ 939 h 945"/>
                <a:gd name="T2" fmla="*/ 330 w 1844"/>
                <a:gd name="T3" fmla="*/ 891 h 945"/>
                <a:gd name="T4" fmla="*/ 454 w 1844"/>
                <a:gd name="T5" fmla="*/ 927 h 945"/>
                <a:gd name="T6" fmla="*/ 529 w 1844"/>
                <a:gd name="T7" fmla="*/ 924 h 945"/>
                <a:gd name="T8" fmla="*/ 669 w 1844"/>
                <a:gd name="T9" fmla="*/ 876 h 945"/>
                <a:gd name="T10" fmla="*/ 547 w 1844"/>
                <a:gd name="T11" fmla="*/ 939 h 945"/>
                <a:gd name="T12" fmla="*/ 122 w 1844"/>
                <a:gd name="T13" fmla="*/ 808 h 945"/>
                <a:gd name="T14" fmla="*/ 232 w 1844"/>
                <a:gd name="T15" fmla="*/ 849 h 945"/>
                <a:gd name="T16" fmla="*/ 741 w 1844"/>
                <a:gd name="T17" fmla="*/ 836 h 945"/>
                <a:gd name="T18" fmla="*/ 753 w 1844"/>
                <a:gd name="T19" fmla="*/ 772 h 945"/>
                <a:gd name="T20" fmla="*/ 732 w 1844"/>
                <a:gd name="T21" fmla="*/ 729 h 945"/>
                <a:gd name="T22" fmla="*/ 810 w 1844"/>
                <a:gd name="T23" fmla="*/ 706 h 945"/>
                <a:gd name="T24" fmla="*/ 840 w 1844"/>
                <a:gd name="T25" fmla="*/ 746 h 945"/>
                <a:gd name="T26" fmla="*/ 793 w 1844"/>
                <a:gd name="T27" fmla="*/ 778 h 945"/>
                <a:gd name="T28" fmla="*/ 950 w 1844"/>
                <a:gd name="T29" fmla="*/ 784 h 945"/>
                <a:gd name="T30" fmla="*/ 1059 w 1844"/>
                <a:gd name="T31" fmla="*/ 737 h 945"/>
                <a:gd name="T32" fmla="*/ 951 w 1844"/>
                <a:gd name="T33" fmla="*/ 784 h 945"/>
                <a:gd name="T34" fmla="*/ 1153 w 1844"/>
                <a:gd name="T35" fmla="*/ 738 h 945"/>
                <a:gd name="T36" fmla="*/ 1292 w 1844"/>
                <a:gd name="T37" fmla="*/ 684 h 945"/>
                <a:gd name="T38" fmla="*/ 1171 w 1844"/>
                <a:gd name="T39" fmla="*/ 751 h 945"/>
                <a:gd name="T40" fmla="*/ 540 w 1844"/>
                <a:gd name="T41" fmla="*/ 622 h 945"/>
                <a:gd name="T42" fmla="*/ 636 w 1844"/>
                <a:gd name="T43" fmla="*/ 688 h 945"/>
                <a:gd name="T44" fmla="*/ 73 w 1844"/>
                <a:gd name="T45" fmla="*/ 721 h 945"/>
                <a:gd name="T46" fmla="*/ 31 w 1844"/>
                <a:gd name="T47" fmla="*/ 579 h 945"/>
                <a:gd name="T48" fmla="*/ 81 w 1844"/>
                <a:gd name="T49" fmla="*/ 719 h 945"/>
                <a:gd name="T50" fmla="*/ 1357 w 1844"/>
                <a:gd name="T51" fmla="*/ 648 h 945"/>
                <a:gd name="T52" fmla="*/ 1478 w 1844"/>
                <a:gd name="T53" fmla="*/ 559 h 945"/>
                <a:gd name="T54" fmla="*/ 1373 w 1844"/>
                <a:gd name="T55" fmla="*/ 656 h 945"/>
                <a:gd name="T56" fmla="*/ 820 w 1844"/>
                <a:gd name="T57" fmla="*/ 613 h 945"/>
                <a:gd name="T58" fmla="*/ 874 w 1844"/>
                <a:gd name="T59" fmla="*/ 507 h 945"/>
                <a:gd name="T60" fmla="*/ 564 w 1844"/>
                <a:gd name="T61" fmla="*/ 525 h 945"/>
                <a:gd name="T62" fmla="*/ 614 w 1844"/>
                <a:gd name="T63" fmla="*/ 401 h 945"/>
                <a:gd name="T64" fmla="*/ 581 w 1844"/>
                <a:gd name="T65" fmla="*/ 513 h 945"/>
                <a:gd name="T66" fmla="*/ 1533 w 1844"/>
                <a:gd name="T67" fmla="*/ 508 h 945"/>
                <a:gd name="T68" fmla="*/ 1632 w 1844"/>
                <a:gd name="T69" fmla="*/ 398 h 945"/>
                <a:gd name="T70" fmla="*/ 1546 w 1844"/>
                <a:gd name="T71" fmla="*/ 514 h 945"/>
                <a:gd name="T72" fmla="*/ 0 w 1844"/>
                <a:gd name="T73" fmla="*/ 451 h 945"/>
                <a:gd name="T74" fmla="*/ 2 w 1844"/>
                <a:gd name="T75" fmla="*/ 374 h 945"/>
                <a:gd name="T76" fmla="*/ 39 w 1844"/>
                <a:gd name="T77" fmla="*/ 405 h 945"/>
                <a:gd name="T78" fmla="*/ 38 w 1844"/>
                <a:gd name="T79" fmla="*/ 486 h 945"/>
                <a:gd name="T80" fmla="*/ 827 w 1844"/>
                <a:gd name="T81" fmla="*/ 420 h 945"/>
                <a:gd name="T82" fmla="*/ 727 w 1844"/>
                <a:gd name="T83" fmla="*/ 385 h 945"/>
                <a:gd name="T84" fmla="*/ 766 w 1844"/>
                <a:gd name="T85" fmla="*/ 348 h 945"/>
                <a:gd name="T86" fmla="*/ 827 w 1844"/>
                <a:gd name="T87" fmla="*/ 420 h 945"/>
                <a:gd name="T88" fmla="*/ 1673 w 1844"/>
                <a:gd name="T89" fmla="*/ 312 h 945"/>
                <a:gd name="T90" fmla="*/ 1765 w 1844"/>
                <a:gd name="T91" fmla="*/ 238 h 945"/>
                <a:gd name="T92" fmla="*/ 1688 w 1844"/>
                <a:gd name="T93" fmla="*/ 342 h 945"/>
                <a:gd name="T94" fmla="*/ 15 w 1844"/>
                <a:gd name="T95" fmla="*/ 259 h 945"/>
                <a:gd name="T96" fmla="*/ 119 w 1844"/>
                <a:gd name="T97" fmla="*/ 184 h 945"/>
                <a:gd name="T98" fmla="*/ 34 w 1844"/>
                <a:gd name="T99" fmla="*/ 282 h 945"/>
                <a:gd name="T100" fmla="*/ 1782 w 1844"/>
                <a:gd name="T101" fmla="*/ 121 h 945"/>
                <a:gd name="T102" fmla="*/ 1819 w 1844"/>
                <a:gd name="T103" fmla="*/ 2 h 945"/>
                <a:gd name="T104" fmla="*/ 1817 w 1844"/>
                <a:gd name="T105" fmla="*/ 136 h 9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844" h="945">
                  <a:moveTo>
                    <a:pt x="436" y="945"/>
                  </a:moveTo>
                  <a:cubicBezTo>
                    <a:pt x="435" y="945"/>
                    <a:pt x="435" y="945"/>
                    <a:pt x="434" y="945"/>
                  </a:cubicBezTo>
                  <a:cubicBezTo>
                    <a:pt x="416" y="944"/>
                    <a:pt x="396" y="942"/>
                    <a:pt x="377" y="939"/>
                  </a:cubicBezTo>
                  <a:cubicBezTo>
                    <a:pt x="358" y="936"/>
                    <a:pt x="339" y="932"/>
                    <a:pt x="320" y="927"/>
                  </a:cubicBezTo>
                  <a:cubicBezTo>
                    <a:pt x="310" y="924"/>
                    <a:pt x="304" y="914"/>
                    <a:pt x="307" y="904"/>
                  </a:cubicBezTo>
                  <a:cubicBezTo>
                    <a:pt x="310" y="894"/>
                    <a:pt x="320" y="888"/>
                    <a:pt x="330" y="891"/>
                  </a:cubicBezTo>
                  <a:cubicBezTo>
                    <a:pt x="347" y="895"/>
                    <a:pt x="365" y="899"/>
                    <a:pt x="383" y="902"/>
                  </a:cubicBezTo>
                  <a:cubicBezTo>
                    <a:pt x="401" y="905"/>
                    <a:pt x="419" y="907"/>
                    <a:pt x="437" y="908"/>
                  </a:cubicBezTo>
                  <a:cubicBezTo>
                    <a:pt x="447" y="908"/>
                    <a:pt x="455" y="917"/>
                    <a:pt x="454" y="927"/>
                  </a:cubicBezTo>
                  <a:cubicBezTo>
                    <a:pt x="454" y="937"/>
                    <a:pt x="445" y="945"/>
                    <a:pt x="436" y="945"/>
                  </a:cubicBezTo>
                  <a:moveTo>
                    <a:pt x="547" y="939"/>
                  </a:moveTo>
                  <a:cubicBezTo>
                    <a:pt x="538" y="939"/>
                    <a:pt x="530" y="933"/>
                    <a:pt x="529" y="924"/>
                  </a:cubicBezTo>
                  <a:cubicBezTo>
                    <a:pt x="527" y="914"/>
                    <a:pt x="534" y="904"/>
                    <a:pt x="544" y="902"/>
                  </a:cubicBezTo>
                  <a:cubicBezTo>
                    <a:pt x="580" y="896"/>
                    <a:pt x="614" y="884"/>
                    <a:pt x="644" y="868"/>
                  </a:cubicBezTo>
                  <a:cubicBezTo>
                    <a:pt x="653" y="864"/>
                    <a:pt x="665" y="867"/>
                    <a:pt x="669" y="876"/>
                  </a:cubicBezTo>
                  <a:cubicBezTo>
                    <a:pt x="674" y="885"/>
                    <a:pt x="671" y="897"/>
                    <a:pt x="662" y="901"/>
                  </a:cubicBezTo>
                  <a:cubicBezTo>
                    <a:pt x="628" y="919"/>
                    <a:pt x="591" y="932"/>
                    <a:pt x="550" y="939"/>
                  </a:cubicBezTo>
                  <a:cubicBezTo>
                    <a:pt x="549" y="939"/>
                    <a:pt x="548" y="939"/>
                    <a:pt x="547" y="939"/>
                  </a:cubicBezTo>
                  <a:moveTo>
                    <a:pt x="222" y="884"/>
                  </a:moveTo>
                  <a:cubicBezTo>
                    <a:pt x="219" y="884"/>
                    <a:pt x="216" y="883"/>
                    <a:pt x="213" y="881"/>
                  </a:cubicBezTo>
                  <a:cubicBezTo>
                    <a:pt x="179" y="861"/>
                    <a:pt x="149" y="837"/>
                    <a:pt x="122" y="808"/>
                  </a:cubicBezTo>
                  <a:cubicBezTo>
                    <a:pt x="115" y="800"/>
                    <a:pt x="116" y="788"/>
                    <a:pt x="123" y="781"/>
                  </a:cubicBezTo>
                  <a:cubicBezTo>
                    <a:pt x="131" y="774"/>
                    <a:pt x="143" y="775"/>
                    <a:pt x="150" y="782"/>
                  </a:cubicBezTo>
                  <a:cubicBezTo>
                    <a:pt x="174" y="809"/>
                    <a:pt x="201" y="831"/>
                    <a:pt x="232" y="849"/>
                  </a:cubicBezTo>
                  <a:cubicBezTo>
                    <a:pt x="241" y="855"/>
                    <a:pt x="244" y="866"/>
                    <a:pt x="238" y="875"/>
                  </a:cubicBezTo>
                  <a:cubicBezTo>
                    <a:pt x="235" y="881"/>
                    <a:pt x="229" y="884"/>
                    <a:pt x="222" y="884"/>
                  </a:cubicBezTo>
                  <a:moveTo>
                    <a:pt x="741" y="836"/>
                  </a:moveTo>
                  <a:cubicBezTo>
                    <a:pt x="737" y="836"/>
                    <a:pt x="732" y="834"/>
                    <a:pt x="728" y="831"/>
                  </a:cubicBezTo>
                  <a:cubicBezTo>
                    <a:pt x="721" y="824"/>
                    <a:pt x="720" y="812"/>
                    <a:pt x="727" y="804"/>
                  </a:cubicBezTo>
                  <a:cubicBezTo>
                    <a:pt x="736" y="794"/>
                    <a:pt x="745" y="783"/>
                    <a:pt x="753" y="772"/>
                  </a:cubicBezTo>
                  <a:cubicBezTo>
                    <a:pt x="743" y="770"/>
                    <a:pt x="733" y="768"/>
                    <a:pt x="723" y="765"/>
                  </a:cubicBezTo>
                  <a:cubicBezTo>
                    <a:pt x="713" y="763"/>
                    <a:pt x="707" y="752"/>
                    <a:pt x="710" y="742"/>
                  </a:cubicBezTo>
                  <a:cubicBezTo>
                    <a:pt x="712" y="732"/>
                    <a:pt x="722" y="726"/>
                    <a:pt x="732" y="729"/>
                  </a:cubicBezTo>
                  <a:cubicBezTo>
                    <a:pt x="745" y="732"/>
                    <a:pt x="759" y="735"/>
                    <a:pt x="774" y="738"/>
                  </a:cubicBezTo>
                  <a:cubicBezTo>
                    <a:pt x="778" y="731"/>
                    <a:pt x="781" y="723"/>
                    <a:pt x="785" y="716"/>
                  </a:cubicBezTo>
                  <a:cubicBezTo>
                    <a:pt x="789" y="706"/>
                    <a:pt x="800" y="702"/>
                    <a:pt x="810" y="706"/>
                  </a:cubicBezTo>
                  <a:cubicBezTo>
                    <a:pt x="819" y="711"/>
                    <a:pt x="823" y="722"/>
                    <a:pt x="819" y="731"/>
                  </a:cubicBezTo>
                  <a:cubicBezTo>
                    <a:pt x="817" y="735"/>
                    <a:pt x="815" y="739"/>
                    <a:pt x="813" y="743"/>
                  </a:cubicBezTo>
                  <a:cubicBezTo>
                    <a:pt x="822" y="744"/>
                    <a:pt x="831" y="745"/>
                    <a:pt x="840" y="746"/>
                  </a:cubicBezTo>
                  <a:cubicBezTo>
                    <a:pt x="850" y="746"/>
                    <a:pt x="858" y="755"/>
                    <a:pt x="857" y="766"/>
                  </a:cubicBezTo>
                  <a:cubicBezTo>
                    <a:pt x="856" y="776"/>
                    <a:pt x="847" y="783"/>
                    <a:pt x="837" y="783"/>
                  </a:cubicBezTo>
                  <a:cubicBezTo>
                    <a:pt x="822" y="782"/>
                    <a:pt x="807" y="780"/>
                    <a:pt x="793" y="778"/>
                  </a:cubicBezTo>
                  <a:cubicBezTo>
                    <a:pt x="782" y="797"/>
                    <a:pt x="769" y="814"/>
                    <a:pt x="755" y="829"/>
                  </a:cubicBezTo>
                  <a:cubicBezTo>
                    <a:pt x="751" y="833"/>
                    <a:pt x="746" y="836"/>
                    <a:pt x="741" y="836"/>
                  </a:cubicBezTo>
                  <a:moveTo>
                    <a:pt x="950" y="784"/>
                  </a:moveTo>
                  <a:cubicBezTo>
                    <a:pt x="940" y="784"/>
                    <a:pt x="932" y="776"/>
                    <a:pt x="932" y="766"/>
                  </a:cubicBezTo>
                  <a:cubicBezTo>
                    <a:pt x="931" y="756"/>
                    <a:pt x="939" y="747"/>
                    <a:pt x="949" y="747"/>
                  </a:cubicBezTo>
                  <a:cubicBezTo>
                    <a:pt x="986" y="746"/>
                    <a:pt x="1024" y="742"/>
                    <a:pt x="1059" y="737"/>
                  </a:cubicBezTo>
                  <a:cubicBezTo>
                    <a:pt x="1069" y="736"/>
                    <a:pt x="1079" y="743"/>
                    <a:pt x="1080" y="753"/>
                  </a:cubicBezTo>
                  <a:cubicBezTo>
                    <a:pt x="1082" y="763"/>
                    <a:pt x="1075" y="773"/>
                    <a:pt x="1064" y="774"/>
                  </a:cubicBezTo>
                  <a:cubicBezTo>
                    <a:pt x="1028" y="779"/>
                    <a:pt x="988" y="783"/>
                    <a:pt x="951" y="784"/>
                  </a:cubicBezTo>
                  <a:cubicBezTo>
                    <a:pt x="950" y="784"/>
                    <a:pt x="950" y="784"/>
                    <a:pt x="950" y="784"/>
                  </a:cubicBezTo>
                  <a:moveTo>
                    <a:pt x="1171" y="751"/>
                  </a:moveTo>
                  <a:cubicBezTo>
                    <a:pt x="1163" y="751"/>
                    <a:pt x="1156" y="746"/>
                    <a:pt x="1153" y="738"/>
                  </a:cubicBezTo>
                  <a:cubicBezTo>
                    <a:pt x="1150" y="728"/>
                    <a:pt x="1156" y="718"/>
                    <a:pt x="1166" y="715"/>
                  </a:cubicBezTo>
                  <a:cubicBezTo>
                    <a:pt x="1200" y="704"/>
                    <a:pt x="1234" y="691"/>
                    <a:pt x="1268" y="675"/>
                  </a:cubicBezTo>
                  <a:cubicBezTo>
                    <a:pt x="1277" y="671"/>
                    <a:pt x="1288" y="675"/>
                    <a:pt x="1292" y="684"/>
                  </a:cubicBezTo>
                  <a:cubicBezTo>
                    <a:pt x="1297" y="694"/>
                    <a:pt x="1293" y="705"/>
                    <a:pt x="1284" y="709"/>
                  </a:cubicBezTo>
                  <a:cubicBezTo>
                    <a:pt x="1248" y="726"/>
                    <a:pt x="1212" y="740"/>
                    <a:pt x="1177" y="750"/>
                  </a:cubicBezTo>
                  <a:cubicBezTo>
                    <a:pt x="1175" y="751"/>
                    <a:pt x="1173" y="751"/>
                    <a:pt x="1171" y="751"/>
                  </a:cubicBezTo>
                  <a:moveTo>
                    <a:pt x="625" y="722"/>
                  </a:moveTo>
                  <a:cubicBezTo>
                    <a:pt x="622" y="722"/>
                    <a:pt x="618" y="721"/>
                    <a:pt x="615" y="719"/>
                  </a:cubicBezTo>
                  <a:cubicBezTo>
                    <a:pt x="578" y="693"/>
                    <a:pt x="553" y="661"/>
                    <a:pt x="540" y="622"/>
                  </a:cubicBezTo>
                  <a:cubicBezTo>
                    <a:pt x="537" y="612"/>
                    <a:pt x="543" y="602"/>
                    <a:pt x="553" y="599"/>
                  </a:cubicBezTo>
                  <a:cubicBezTo>
                    <a:pt x="562" y="596"/>
                    <a:pt x="573" y="601"/>
                    <a:pt x="576" y="611"/>
                  </a:cubicBezTo>
                  <a:cubicBezTo>
                    <a:pt x="586" y="641"/>
                    <a:pt x="606" y="667"/>
                    <a:pt x="636" y="688"/>
                  </a:cubicBezTo>
                  <a:cubicBezTo>
                    <a:pt x="644" y="694"/>
                    <a:pt x="646" y="705"/>
                    <a:pt x="641" y="714"/>
                  </a:cubicBezTo>
                  <a:cubicBezTo>
                    <a:pt x="637" y="719"/>
                    <a:pt x="631" y="722"/>
                    <a:pt x="625" y="722"/>
                  </a:cubicBezTo>
                  <a:moveTo>
                    <a:pt x="73" y="721"/>
                  </a:moveTo>
                  <a:cubicBezTo>
                    <a:pt x="66" y="721"/>
                    <a:pt x="60" y="718"/>
                    <a:pt x="56" y="711"/>
                  </a:cubicBezTo>
                  <a:cubicBezTo>
                    <a:pt x="40" y="678"/>
                    <a:pt x="27" y="641"/>
                    <a:pt x="17" y="602"/>
                  </a:cubicBezTo>
                  <a:cubicBezTo>
                    <a:pt x="15" y="592"/>
                    <a:pt x="21" y="582"/>
                    <a:pt x="31" y="579"/>
                  </a:cubicBezTo>
                  <a:cubicBezTo>
                    <a:pt x="41" y="577"/>
                    <a:pt x="51" y="583"/>
                    <a:pt x="54" y="593"/>
                  </a:cubicBezTo>
                  <a:cubicBezTo>
                    <a:pt x="62" y="629"/>
                    <a:pt x="74" y="663"/>
                    <a:pt x="90" y="694"/>
                  </a:cubicBezTo>
                  <a:cubicBezTo>
                    <a:pt x="94" y="704"/>
                    <a:pt x="91" y="715"/>
                    <a:pt x="81" y="719"/>
                  </a:cubicBezTo>
                  <a:cubicBezTo>
                    <a:pt x="79" y="721"/>
                    <a:pt x="76" y="721"/>
                    <a:pt x="73" y="721"/>
                  </a:cubicBezTo>
                  <a:moveTo>
                    <a:pt x="1373" y="656"/>
                  </a:moveTo>
                  <a:cubicBezTo>
                    <a:pt x="1367" y="656"/>
                    <a:pt x="1361" y="653"/>
                    <a:pt x="1357" y="648"/>
                  </a:cubicBezTo>
                  <a:cubicBezTo>
                    <a:pt x="1352" y="639"/>
                    <a:pt x="1354" y="627"/>
                    <a:pt x="1363" y="622"/>
                  </a:cubicBezTo>
                  <a:cubicBezTo>
                    <a:pt x="1393" y="602"/>
                    <a:pt x="1422" y="580"/>
                    <a:pt x="1451" y="557"/>
                  </a:cubicBezTo>
                  <a:cubicBezTo>
                    <a:pt x="1459" y="550"/>
                    <a:pt x="1471" y="551"/>
                    <a:pt x="1478" y="559"/>
                  </a:cubicBezTo>
                  <a:cubicBezTo>
                    <a:pt x="1484" y="567"/>
                    <a:pt x="1483" y="579"/>
                    <a:pt x="1475" y="585"/>
                  </a:cubicBezTo>
                  <a:cubicBezTo>
                    <a:pt x="1445" y="610"/>
                    <a:pt x="1414" y="633"/>
                    <a:pt x="1383" y="653"/>
                  </a:cubicBezTo>
                  <a:cubicBezTo>
                    <a:pt x="1380" y="655"/>
                    <a:pt x="1377" y="656"/>
                    <a:pt x="1373" y="656"/>
                  </a:cubicBezTo>
                  <a:moveTo>
                    <a:pt x="838" y="636"/>
                  </a:moveTo>
                  <a:cubicBezTo>
                    <a:pt x="837" y="636"/>
                    <a:pt x="835" y="636"/>
                    <a:pt x="834" y="636"/>
                  </a:cubicBezTo>
                  <a:cubicBezTo>
                    <a:pt x="824" y="633"/>
                    <a:pt x="818" y="623"/>
                    <a:pt x="820" y="613"/>
                  </a:cubicBezTo>
                  <a:cubicBezTo>
                    <a:pt x="830" y="574"/>
                    <a:pt x="836" y="538"/>
                    <a:pt x="836" y="507"/>
                  </a:cubicBezTo>
                  <a:cubicBezTo>
                    <a:pt x="837" y="496"/>
                    <a:pt x="845" y="488"/>
                    <a:pt x="855" y="488"/>
                  </a:cubicBezTo>
                  <a:cubicBezTo>
                    <a:pt x="866" y="489"/>
                    <a:pt x="874" y="497"/>
                    <a:pt x="874" y="507"/>
                  </a:cubicBezTo>
                  <a:cubicBezTo>
                    <a:pt x="873" y="541"/>
                    <a:pt x="867" y="580"/>
                    <a:pt x="856" y="622"/>
                  </a:cubicBezTo>
                  <a:cubicBezTo>
                    <a:pt x="854" y="631"/>
                    <a:pt x="847" y="636"/>
                    <a:pt x="838" y="636"/>
                  </a:cubicBezTo>
                  <a:moveTo>
                    <a:pt x="564" y="525"/>
                  </a:moveTo>
                  <a:cubicBezTo>
                    <a:pt x="562" y="525"/>
                    <a:pt x="559" y="525"/>
                    <a:pt x="557" y="524"/>
                  </a:cubicBezTo>
                  <a:cubicBezTo>
                    <a:pt x="548" y="520"/>
                    <a:pt x="543" y="510"/>
                    <a:pt x="546" y="500"/>
                  </a:cubicBezTo>
                  <a:cubicBezTo>
                    <a:pt x="560" y="463"/>
                    <a:pt x="584" y="428"/>
                    <a:pt x="614" y="401"/>
                  </a:cubicBezTo>
                  <a:cubicBezTo>
                    <a:pt x="621" y="394"/>
                    <a:pt x="633" y="395"/>
                    <a:pt x="640" y="402"/>
                  </a:cubicBezTo>
                  <a:cubicBezTo>
                    <a:pt x="647" y="410"/>
                    <a:pt x="646" y="422"/>
                    <a:pt x="639" y="429"/>
                  </a:cubicBezTo>
                  <a:cubicBezTo>
                    <a:pt x="614" y="452"/>
                    <a:pt x="593" y="482"/>
                    <a:pt x="581" y="513"/>
                  </a:cubicBezTo>
                  <a:cubicBezTo>
                    <a:pt x="579" y="521"/>
                    <a:pt x="571" y="525"/>
                    <a:pt x="564" y="525"/>
                  </a:cubicBezTo>
                  <a:moveTo>
                    <a:pt x="1546" y="514"/>
                  </a:moveTo>
                  <a:cubicBezTo>
                    <a:pt x="1541" y="514"/>
                    <a:pt x="1536" y="512"/>
                    <a:pt x="1533" y="508"/>
                  </a:cubicBezTo>
                  <a:cubicBezTo>
                    <a:pt x="1525" y="501"/>
                    <a:pt x="1525" y="489"/>
                    <a:pt x="1532" y="482"/>
                  </a:cubicBezTo>
                  <a:cubicBezTo>
                    <a:pt x="1558" y="456"/>
                    <a:pt x="1583" y="429"/>
                    <a:pt x="1606" y="400"/>
                  </a:cubicBezTo>
                  <a:cubicBezTo>
                    <a:pt x="1613" y="392"/>
                    <a:pt x="1625" y="391"/>
                    <a:pt x="1632" y="398"/>
                  </a:cubicBezTo>
                  <a:cubicBezTo>
                    <a:pt x="1640" y="404"/>
                    <a:pt x="1642" y="416"/>
                    <a:pt x="1635" y="424"/>
                  </a:cubicBezTo>
                  <a:cubicBezTo>
                    <a:pt x="1611" y="453"/>
                    <a:pt x="1585" y="482"/>
                    <a:pt x="1559" y="508"/>
                  </a:cubicBezTo>
                  <a:cubicBezTo>
                    <a:pt x="1555" y="512"/>
                    <a:pt x="1550" y="514"/>
                    <a:pt x="1546" y="514"/>
                  </a:cubicBezTo>
                  <a:moveTo>
                    <a:pt x="20" y="505"/>
                  </a:moveTo>
                  <a:cubicBezTo>
                    <a:pt x="10" y="505"/>
                    <a:pt x="2" y="498"/>
                    <a:pt x="1" y="488"/>
                  </a:cubicBezTo>
                  <a:cubicBezTo>
                    <a:pt x="1" y="476"/>
                    <a:pt x="0" y="463"/>
                    <a:pt x="0" y="451"/>
                  </a:cubicBezTo>
                  <a:cubicBezTo>
                    <a:pt x="0" y="441"/>
                    <a:pt x="0" y="432"/>
                    <a:pt x="1" y="422"/>
                  </a:cubicBezTo>
                  <a:cubicBezTo>
                    <a:pt x="1" y="404"/>
                    <a:pt x="1" y="404"/>
                    <a:pt x="1" y="404"/>
                  </a:cubicBezTo>
                  <a:cubicBezTo>
                    <a:pt x="2" y="395"/>
                    <a:pt x="2" y="385"/>
                    <a:pt x="2" y="374"/>
                  </a:cubicBezTo>
                  <a:cubicBezTo>
                    <a:pt x="3" y="364"/>
                    <a:pt x="11" y="356"/>
                    <a:pt x="22" y="356"/>
                  </a:cubicBezTo>
                  <a:cubicBezTo>
                    <a:pt x="32" y="356"/>
                    <a:pt x="40" y="365"/>
                    <a:pt x="40" y="375"/>
                  </a:cubicBezTo>
                  <a:cubicBezTo>
                    <a:pt x="39" y="386"/>
                    <a:pt x="39" y="396"/>
                    <a:pt x="39" y="405"/>
                  </a:cubicBezTo>
                  <a:cubicBezTo>
                    <a:pt x="38" y="423"/>
                    <a:pt x="38" y="423"/>
                    <a:pt x="38" y="423"/>
                  </a:cubicBezTo>
                  <a:cubicBezTo>
                    <a:pt x="38" y="433"/>
                    <a:pt x="38" y="442"/>
                    <a:pt x="38" y="451"/>
                  </a:cubicBezTo>
                  <a:cubicBezTo>
                    <a:pt x="38" y="463"/>
                    <a:pt x="38" y="474"/>
                    <a:pt x="38" y="486"/>
                  </a:cubicBezTo>
                  <a:cubicBezTo>
                    <a:pt x="39" y="496"/>
                    <a:pt x="31" y="505"/>
                    <a:pt x="21" y="505"/>
                  </a:cubicBezTo>
                  <a:cubicBezTo>
                    <a:pt x="20" y="505"/>
                    <a:pt x="20" y="505"/>
                    <a:pt x="20" y="505"/>
                  </a:cubicBezTo>
                  <a:moveTo>
                    <a:pt x="827" y="420"/>
                  </a:moveTo>
                  <a:cubicBezTo>
                    <a:pt x="821" y="420"/>
                    <a:pt x="816" y="417"/>
                    <a:pt x="812" y="413"/>
                  </a:cubicBezTo>
                  <a:cubicBezTo>
                    <a:pt x="800" y="398"/>
                    <a:pt x="783" y="389"/>
                    <a:pt x="760" y="385"/>
                  </a:cubicBezTo>
                  <a:cubicBezTo>
                    <a:pt x="749" y="383"/>
                    <a:pt x="738" y="383"/>
                    <a:pt x="727" y="385"/>
                  </a:cubicBezTo>
                  <a:cubicBezTo>
                    <a:pt x="717" y="386"/>
                    <a:pt x="708" y="379"/>
                    <a:pt x="707" y="368"/>
                  </a:cubicBezTo>
                  <a:cubicBezTo>
                    <a:pt x="705" y="358"/>
                    <a:pt x="713" y="349"/>
                    <a:pt x="723" y="348"/>
                  </a:cubicBezTo>
                  <a:cubicBezTo>
                    <a:pt x="737" y="346"/>
                    <a:pt x="752" y="346"/>
                    <a:pt x="766" y="348"/>
                  </a:cubicBezTo>
                  <a:cubicBezTo>
                    <a:pt x="798" y="354"/>
                    <a:pt x="823" y="367"/>
                    <a:pt x="841" y="389"/>
                  </a:cubicBezTo>
                  <a:cubicBezTo>
                    <a:pt x="847" y="397"/>
                    <a:pt x="846" y="409"/>
                    <a:pt x="838" y="416"/>
                  </a:cubicBezTo>
                  <a:cubicBezTo>
                    <a:pt x="835" y="418"/>
                    <a:pt x="831" y="420"/>
                    <a:pt x="827" y="420"/>
                  </a:cubicBezTo>
                  <a:moveTo>
                    <a:pt x="1688" y="342"/>
                  </a:moveTo>
                  <a:cubicBezTo>
                    <a:pt x="1685" y="342"/>
                    <a:pt x="1681" y="340"/>
                    <a:pt x="1678" y="338"/>
                  </a:cubicBezTo>
                  <a:cubicBezTo>
                    <a:pt x="1669" y="332"/>
                    <a:pt x="1667" y="321"/>
                    <a:pt x="1673" y="312"/>
                  </a:cubicBezTo>
                  <a:cubicBezTo>
                    <a:pt x="1693" y="283"/>
                    <a:pt x="1712" y="253"/>
                    <a:pt x="1730" y="223"/>
                  </a:cubicBezTo>
                  <a:cubicBezTo>
                    <a:pt x="1735" y="214"/>
                    <a:pt x="1748" y="209"/>
                    <a:pt x="1757" y="214"/>
                  </a:cubicBezTo>
                  <a:cubicBezTo>
                    <a:pt x="1765" y="219"/>
                    <a:pt x="1770" y="229"/>
                    <a:pt x="1765" y="238"/>
                  </a:cubicBezTo>
                  <a:cubicBezTo>
                    <a:pt x="1763" y="241"/>
                    <a:pt x="1763" y="241"/>
                    <a:pt x="1763" y="241"/>
                  </a:cubicBezTo>
                  <a:cubicBezTo>
                    <a:pt x="1744" y="273"/>
                    <a:pt x="1724" y="304"/>
                    <a:pt x="1704" y="333"/>
                  </a:cubicBezTo>
                  <a:cubicBezTo>
                    <a:pt x="1700" y="339"/>
                    <a:pt x="1694" y="342"/>
                    <a:pt x="1688" y="342"/>
                  </a:cubicBezTo>
                  <a:moveTo>
                    <a:pt x="34" y="282"/>
                  </a:moveTo>
                  <a:cubicBezTo>
                    <a:pt x="32" y="282"/>
                    <a:pt x="31" y="282"/>
                    <a:pt x="29" y="282"/>
                  </a:cubicBezTo>
                  <a:cubicBezTo>
                    <a:pt x="19" y="279"/>
                    <a:pt x="13" y="269"/>
                    <a:pt x="15" y="259"/>
                  </a:cubicBezTo>
                  <a:cubicBezTo>
                    <a:pt x="30" y="197"/>
                    <a:pt x="59" y="166"/>
                    <a:pt x="100" y="166"/>
                  </a:cubicBezTo>
                  <a:cubicBezTo>
                    <a:pt x="100" y="166"/>
                    <a:pt x="100" y="166"/>
                    <a:pt x="100" y="166"/>
                  </a:cubicBezTo>
                  <a:cubicBezTo>
                    <a:pt x="110" y="166"/>
                    <a:pt x="119" y="174"/>
                    <a:pt x="119" y="184"/>
                  </a:cubicBezTo>
                  <a:cubicBezTo>
                    <a:pt x="119" y="194"/>
                    <a:pt x="110" y="203"/>
                    <a:pt x="100" y="203"/>
                  </a:cubicBezTo>
                  <a:cubicBezTo>
                    <a:pt x="78" y="203"/>
                    <a:pt x="62" y="225"/>
                    <a:pt x="52" y="268"/>
                  </a:cubicBezTo>
                  <a:cubicBezTo>
                    <a:pt x="50" y="276"/>
                    <a:pt x="42" y="282"/>
                    <a:pt x="34" y="282"/>
                  </a:cubicBezTo>
                  <a:moveTo>
                    <a:pt x="1799" y="147"/>
                  </a:moveTo>
                  <a:cubicBezTo>
                    <a:pt x="1797" y="147"/>
                    <a:pt x="1794" y="147"/>
                    <a:pt x="1792" y="146"/>
                  </a:cubicBezTo>
                  <a:cubicBezTo>
                    <a:pt x="1783" y="142"/>
                    <a:pt x="1778" y="131"/>
                    <a:pt x="1782" y="121"/>
                  </a:cubicBezTo>
                  <a:cubicBezTo>
                    <a:pt x="1802" y="74"/>
                    <a:pt x="1806" y="49"/>
                    <a:pt x="1806" y="35"/>
                  </a:cubicBezTo>
                  <a:cubicBezTo>
                    <a:pt x="1806" y="31"/>
                    <a:pt x="1806" y="28"/>
                    <a:pt x="1805" y="25"/>
                  </a:cubicBezTo>
                  <a:cubicBezTo>
                    <a:pt x="1803" y="15"/>
                    <a:pt x="1809" y="5"/>
                    <a:pt x="1819" y="2"/>
                  </a:cubicBezTo>
                  <a:cubicBezTo>
                    <a:pt x="1829" y="0"/>
                    <a:pt x="1839" y="6"/>
                    <a:pt x="1841" y="16"/>
                  </a:cubicBezTo>
                  <a:cubicBezTo>
                    <a:pt x="1843" y="22"/>
                    <a:pt x="1844" y="28"/>
                    <a:pt x="1844" y="35"/>
                  </a:cubicBezTo>
                  <a:cubicBezTo>
                    <a:pt x="1844" y="60"/>
                    <a:pt x="1835" y="94"/>
                    <a:pt x="1817" y="136"/>
                  </a:cubicBezTo>
                  <a:cubicBezTo>
                    <a:pt x="1813" y="143"/>
                    <a:pt x="1807" y="147"/>
                    <a:pt x="1799" y="147"/>
                  </a:cubicBezTo>
                </a:path>
              </a:pathLst>
            </a:custGeom>
            <a:solidFill>
              <a:srgbClr val="5BA6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3" name="Freeform 231">
              <a:extLst>
                <a:ext uri="{FF2B5EF4-FFF2-40B4-BE49-F238E27FC236}">
                  <a16:creationId xmlns:a16="http://schemas.microsoft.com/office/drawing/2014/main" id="{A82E3549-F322-422C-85C0-FA5E5C3B05F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21" y="1400"/>
              <a:ext cx="780" cy="742"/>
            </a:xfrm>
            <a:custGeom>
              <a:avLst/>
              <a:gdLst>
                <a:gd name="T0" fmla="*/ 443 w 1686"/>
                <a:gd name="T1" fmla="*/ 1567 h 1604"/>
                <a:gd name="T2" fmla="*/ 558 w 1686"/>
                <a:gd name="T3" fmla="*/ 1594 h 1604"/>
                <a:gd name="T4" fmla="*/ 331 w 1686"/>
                <a:gd name="T5" fmla="*/ 1599 h 1604"/>
                <a:gd name="T6" fmla="*/ 204 w 1686"/>
                <a:gd name="T7" fmla="*/ 1554 h 1604"/>
                <a:gd name="T8" fmla="*/ 350 w 1686"/>
                <a:gd name="T9" fmla="*/ 1582 h 1604"/>
                <a:gd name="T10" fmla="*/ 646 w 1686"/>
                <a:gd name="T11" fmla="*/ 1555 h 1604"/>
                <a:gd name="T12" fmla="*/ 784 w 1686"/>
                <a:gd name="T13" fmla="*/ 1499 h 1604"/>
                <a:gd name="T14" fmla="*/ 664 w 1686"/>
                <a:gd name="T15" fmla="*/ 1568 h 1604"/>
                <a:gd name="T16" fmla="*/ 9 w 1686"/>
                <a:gd name="T17" fmla="*/ 1477 h 1604"/>
                <a:gd name="T18" fmla="*/ 125 w 1686"/>
                <a:gd name="T19" fmla="*/ 1503 h 1604"/>
                <a:gd name="T20" fmla="*/ 861 w 1686"/>
                <a:gd name="T21" fmla="*/ 1466 h 1604"/>
                <a:gd name="T22" fmla="*/ 927 w 1686"/>
                <a:gd name="T23" fmla="*/ 1357 h 1604"/>
                <a:gd name="T24" fmla="*/ 873 w 1686"/>
                <a:gd name="T25" fmla="*/ 1462 h 1604"/>
                <a:gd name="T26" fmla="*/ 1057 w 1686"/>
                <a:gd name="T27" fmla="*/ 1353 h 1604"/>
                <a:gd name="T28" fmla="*/ 1145 w 1686"/>
                <a:gd name="T29" fmla="*/ 1323 h 1604"/>
                <a:gd name="T30" fmla="*/ 1173 w 1686"/>
                <a:gd name="T31" fmla="*/ 1360 h 1604"/>
                <a:gd name="T32" fmla="*/ 1264 w 1686"/>
                <a:gd name="T33" fmla="*/ 1326 h 1604"/>
                <a:gd name="T34" fmla="*/ 1389 w 1686"/>
                <a:gd name="T35" fmla="*/ 1247 h 1604"/>
                <a:gd name="T36" fmla="*/ 1281 w 1686"/>
                <a:gd name="T37" fmla="*/ 1338 h 1604"/>
                <a:gd name="T38" fmla="*/ 849 w 1686"/>
                <a:gd name="T39" fmla="*/ 1250 h 1604"/>
                <a:gd name="T40" fmla="*/ 962 w 1686"/>
                <a:gd name="T41" fmla="*/ 1284 h 1604"/>
                <a:gd name="T42" fmla="*/ 1001 w 1686"/>
                <a:gd name="T43" fmla="*/ 1293 h 1604"/>
                <a:gd name="T44" fmla="*/ 1018 w 1686"/>
                <a:gd name="T45" fmla="*/ 1165 h 1604"/>
                <a:gd name="T46" fmla="*/ 1018 w 1686"/>
                <a:gd name="T47" fmla="*/ 1282 h 1604"/>
                <a:gd name="T48" fmla="*/ 1438 w 1686"/>
                <a:gd name="T49" fmla="*/ 1191 h 1604"/>
                <a:gd name="T50" fmla="*/ 1519 w 1686"/>
                <a:gd name="T51" fmla="*/ 1065 h 1604"/>
                <a:gd name="T52" fmla="*/ 1449 w 1686"/>
                <a:gd name="T53" fmla="*/ 1194 h 1604"/>
                <a:gd name="T54" fmla="*/ 769 w 1686"/>
                <a:gd name="T55" fmla="*/ 1044 h 1604"/>
                <a:gd name="T56" fmla="*/ 807 w 1686"/>
                <a:gd name="T57" fmla="*/ 1033 h 1604"/>
                <a:gd name="T58" fmla="*/ 811 w 1686"/>
                <a:gd name="T59" fmla="*/ 1160 h 1604"/>
                <a:gd name="T60" fmla="*/ 1028 w 1686"/>
                <a:gd name="T61" fmla="*/ 1058 h 1604"/>
                <a:gd name="T62" fmla="*/ 1036 w 1686"/>
                <a:gd name="T63" fmla="*/ 940 h 1604"/>
                <a:gd name="T64" fmla="*/ 1563 w 1686"/>
                <a:gd name="T65" fmla="*/ 1001 h 1604"/>
                <a:gd name="T66" fmla="*/ 1590 w 1686"/>
                <a:gd name="T67" fmla="*/ 874 h 1604"/>
                <a:gd name="T68" fmla="*/ 1579 w 1686"/>
                <a:gd name="T69" fmla="*/ 991 h 1604"/>
                <a:gd name="T70" fmla="*/ 813 w 1686"/>
                <a:gd name="T71" fmla="*/ 943 h 1604"/>
                <a:gd name="T72" fmla="*/ 920 w 1686"/>
                <a:gd name="T73" fmla="*/ 875 h 1604"/>
                <a:gd name="T74" fmla="*/ 928 w 1686"/>
                <a:gd name="T75" fmla="*/ 913 h 1604"/>
                <a:gd name="T76" fmla="*/ 840 w 1686"/>
                <a:gd name="T77" fmla="*/ 942 h 1604"/>
                <a:gd name="T78" fmla="*/ 1633 w 1686"/>
                <a:gd name="T79" fmla="*/ 790 h 1604"/>
                <a:gd name="T80" fmla="*/ 1658 w 1686"/>
                <a:gd name="T81" fmla="*/ 643 h 1604"/>
                <a:gd name="T82" fmla="*/ 1637 w 1686"/>
                <a:gd name="T83" fmla="*/ 791 h 1604"/>
                <a:gd name="T84" fmla="*/ 1646 w 1686"/>
                <a:gd name="T85" fmla="*/ 549 h 1604"/>
                <a:gd name="T86" fmla="*/ 1667 w 1686"/>
                <a:gd name="T87" fmla="*/ 419 h 1604"/>
                <a:gd name="T88" fmla="*/ 1686 w 1686"/>
                <a:gd name="T89" fmla="*/ 454 h 1604"/>
                <a:gd name="T90" fmla="*/ 1660 w 1686"/>
                <a:gd name="T91" fmla="*/ 345 h 1604"/>
                <a:gd name="T92" fmla="*/ 1635 w 1686"/>
                <a:gd name="T93" fmla="*/ 198 h 1604"/>
                <a:gd name="T94" fmla="*/ 1663 w 1686"/>
                <a:gd name="T95" fmla="*/ 345 h 1604"/>
                <a:gd name="T96" fmla="*/ 1593 w 1686"/>
                <a:gd name="T97" fmla="*/ 113 h 1604"/>
                <a:gd name="T98" fmla="*/ 1549 w 1686"/>
                <a:gd name="T99" fmla="*/ 1 h 1604"/>
                <a:gd name="T100" fmla="*/ 1617 w 1686"/>
                <a:gd name="T101" fmla="*/ 125 h 16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686" h="1604">
                  <a:moveTo>
                    <a:pt x="443" y="1604"/>
                  </a:moveTo>
                  <a:cubicBezTo>
                    <a:pt x="433" y="1604"/>
                    <a:pt x="425" y="1596"/>
                    <a:pt x="425" y="1586"/>
                  </a:cubicBezTo>
                  <a:cubicBezTo>
                    <a:pt x="424" y="1575"/>
                    <a:pt x="433" y="1567"/>
                    <a:pt x="443" y="1567"/>
                  </a:cubicBezTo>
                  <a:cubicBezTo>
                    <a:pt x="479" y="1566"/>
                    <a:pt x="516" y="1563"/>
                    <a:pt x="552" y="1557"/>
                  </a:cubicBezTo>
                  <a:cubicBezTo>
                    <a:pt x="562" y="1555"/>
                    <a:pt x="571" y="1562"/>
                    <a:pt x="573" y="1572"/>
                  </a:cubicBezTo>
                  <a:cubicBezTo>
                    <a:pt x="575" y="1583"/>
                    <a:pt x="568" y="1592"/>
                    <a:pt x="558" y="1594"/>
                  </a:cubicBezTo>
                  <a:cubicBezTo>
                    <a:pt x="520" y="1600"/>
                    <a:pt x="482" y="1603"/>
                    <a:pt x="444" y="1604"/>
                  </a:cubicBezTo>
                  <a:lnTo>
                    <a:pt x="443" y="1604"/>
                  </a:lnTo>
                  <a:close/>
                  <a:moveTo>
                    <a:pt x="331" y="1599"/>
                  </a:moveTo>
                  <a:cubicBezTo>
                    <a:pt x="331" y="1599"/>
                    <a:pt x="330" y="1598"/>
                    <a:pt x="329" y="1598"/>
                  </a:cubicBezTo>
                  <a:cubicBezTo>
                    <a:pt x="291" y="1594"/>
                    <a:pt x="253" y="1586"/>
                    <a:pt x="217" y="1577"/>
                  </a:cubicBezTo>
                  <a:cubicBezTo>
                    <a:pt x="207" y="1574"/>
                    <a:pt x="201" y="1564"/>
                    <a:pt x="204" y="1554"/>
                  </a:cubicBezTo>
                  <a:cubicBezTo>
                    <a:pt x="206" y="1544"/>
                    <a:pt x="217" y="1538"/>
                    <a:pt x="227" y="1541"/>
                  </a:cubicBezTo>
                  <a:cubicBezTo>
                    <a:pt x="261" y="1550"/>
                    <a:pt x="297" y="1557"/>
                    <a:pt x="334" y="1561"/>
                  </a:cubicBezTo>
                  <a:cubicBezTo>
                    <a:pt x="344" y="1563"/>
                    <a:pt x="351" y="1572"/>
                    <a:pt x="350" y="1582"/>
                  </a:cubicBezTo>
                  <a:cubicBezTo>
                    <a:pt x="349" y="1592"/>
                    <a:pt x="341" y="1599"/>
                    <a:pt x="331" y="1599"/>
                  </a:cubicBezTo>
                  <a:close/>
                  <a:moveTo>
                    <a:pt x="664" y="1568"/>
                  </a:moveTo>
                  <a:cubicBezTo>
                    <a:pt x="656" y="1568"/>
                    <a:pt x="648" y="1563"/>
                    <a:pt x="646" y="1555"/>
                  </a:cubicBezTo>
                  <a:cubicBezTo>
                    <a:pt x="643" y="1545"/>
                    <a:pt x="648" y="1535"/>
                    <a:pt x="658" y="1532"/>
                  </a:cubicBezTo>
                  <a:cubicBezTo>
                    <a:pt x="693" y="1521"/>
                    <a:pt x="727" y="1507"/>
                    <a:pt x="759" y="1491"/>
                  </a:cubicBezTo>
                  <a:cubicBezTo>
                    <a:pt x="768" y="1486"/>
                    <a:pt x="779" y="1489"/>
                    <a:pt x="784" y="1499"/>
                  </a:cubicBezTo>
                  <a:cubicBezTo>
                    <a:pt x="789" y="1508"/>
                    <a:pt x="785" y="1519"/>
                    <a:pt x="776" y="1524"/>
                  </a:cubicBezTo>
                  <a:cubicBezTo>
                    <a:pt x="743" y="1541"/>
                    <a:pt x="707" y="1556"/>
                    <a:pt x="669" y="1567"/>
                  </a:cubicBezTo>
                  <a:cubicBezTo>
                    <a:pt x="667" y="1568"/>
                    <a:pt x="666" y="1568"/>
                    <a:pt x="664" y="1568"/>
                  </a:cubicBezTo>
                  <a:close/>
                  <a:moveTo>
                    <a:pt x="117" y="1539"/>
                  </a:moveTo>
                  <a:cubicBezTo>
                    <a:pt x="114" y="1539"/>
                    <a:pt x="111" y="1538"/>
                    <a:pt x="109" y="1537"/>
                  </a:cubicBezTo>
                  <a:cubicBezTo>
                    <a:pt x="72" y="1520"/>
                    <a:pt x="39" y="1500"/>
                    <a:pt x="9" y="1477"/>
                  </a:cubicBezTo>
                  <a:cubicBezTo>
                    <a:pt x="1" y="1471"/>
                    <a:pt x="0" y="1459"/>
                    <a:pt x="6" y="1451"/>
                  </a:cubicBezTo>
                  <a:cubicBezTo>
                    <a:pt x="12" y="1443"/>
                    <a:pt x="24" y="1441"/>
                    <a:pt x="32" y="1448"/>
                  </a:cubicBezTo>
                  <a:cubicBezTo>
                    <a:pt x="60" y="1469"/>
                    <a:pt x="91" y="1487"/>
                    <a:pt x="125" y="1503"/>
                  </a:cubicBezTo>
                  <a:cubicBezTo>
                    <a:pt x="134" y="1508"/>
                    <a:pt x="138" y="1519"/>
                    <a:pt x="133" y="1528"/>
                  </a:cubicBezTo>
                  <a:cubicBezTo>
                    <a:pt x="130" y="1535"/>
                    <a:pt x="124" y="1539"/>
                    <a:pt x="117" y="1539"/>
                  </a:cubicBezTo>
                  <a:close/>
                  <a:moveTo>
                    <a:pt x="861" y="1466"/>
                  </a:moveTo>
                  <a:cubicBezTo>
                    <a:pt x="856" y="1466"/>
                    <a:pt x="850" y="1463"/>
                    <a:pt x="847" y="1459"/>
                  </a:cubicBezTo>
                  <a:cubicBezTo>
                    <a:pt x="840" y="1451"/>
                    <a:pt x="842" y="1439"/>
                    <a:pt x="850" y="1432"/>
                  </a:cubicBezTo>
                  <a:cubicBezTo>
                    <a:pt x="879" y="1410"/>
                    <a:pt x="905" y="1384"/>
                    <a:pt x="927" y="1357"/>
                  </a:cubicBezTo>
                  <a:cubicBezTo>
                    <a:pt x="933" y="1349"/>
                    <a:pt x="945" y="1348"/>
                    <a:pt x="953" y="1354"/>
                  </a:cubicBezTo>
                  <a:cubicBezTo>
                    <a:pt x="961" y="1361"/>
                    <a:pt x="962" y="1373"/>
                    <a:pt x="956" y="1381"/>
                  </a:cubicBezTo>
                  <a:cubicBezTo>
                    <a:pt x="932" y="1410"/>
                    <a:pt x="904" y="1437"/>
                    <a:pt x="873" y="1462"/>
                  </a:cubicBezTo>
                  <a:cubicBezTo>
                    <a:pt x="870" y="1464"/>
                    <a:pt x="866" y="1466"/>
                    <a:pt x="861" y="1466"/>
                  </a:cubicBezTo>
                  <a:close/>
                  <a:moveTo>
                    <a:pt x="1143" y="1361"/>
                  </a:moveTo>
                  <a:cubicBezTo>
                    <a:pt x="1115" y="1361"/>
                    <a:pt x="1086" y="1358"/>
                    <a:pt x="1057" y="1353"/>
                  </a:cubicBezTo>
                  <a:cubicBezTo>
                    <a:pt x="1047" y="1351"/>
                    <a:pt x="1040" y="1341"/>
                    <a:pt x="1042" y="1331"/>
                  </a:cubicBezTo>
                  <a:cubicBezTo>
                    <a:pt x="1044" y="1321"/>
                    <a:pt x="1054" y="1314"/>
                    <a:pt x="1064" y="1316"/>
                  </a:cubicBezTo>
                  <a:cubicBezTo>
                    <a:pt x="1091" y="1321"/>
                    <a:pt x="1117" y="1323"/>
                    <a:pt x="1145" y="1323"/>
                  </a:cubicBezTo>
                  <a:cubicBezTo>
                    <a:pt x="1153" y="1323"/>
                    <a:pt x="1162" y="1323"/>
                    <a:pt x="1171" y="1322"/>
                  </a:cubicBezTo>
                  <a:cubicBezTo>
                    <a:pt x="1182" y="1322"/>
                    <a:pt x="1190" y="1330"/>
                    <a:pt x="1191" y="1340"/>
                  </a:cubicBezTo>
                  <a:cubicBezTo>
                    <a:pt x="1191" y="1350"/>
                    <a:pt x="1183" y="1359"/>
                    <a:pt x="1173" y="1360"/>
                  </a:cubicBezTo>
                  <a:cubicBezTo>
                    <a:pt x="1163" y="1360"/>
                    <a:pt x="1154" y="1361"/>
                    <a:pt x="1143" y="1361"/>
                  </a:cubicBezTo>
                  <a:close/>
                  <a:moveTo>
                    <a:pt x="1281" y="1338"/>
                  </a:moveTo>
                  <a:cubicBezTo>
                    <a:pt x="1274" y="1338"/>
                    <a:pt x="1267" y="1333"/>
                    <a:pt x="1264" y="1326"/>
                  </a:cubicBezTo>
                  <a:cubicBezTo>
                    <a:pt x="1260" y="1316"/>
                    <a:pt x="1265" y="1305"/>
                    <a:pt x="1275" y="1302"/>
                  </a:cubicBezTo>
                  <a:cubicBezTo>
                    <a:pt x="1305" y="1290"/>
                    <a:pt x="1335" y="1272"/>
                    <a:pt x="1363" y="1246"/>
                  </a:cubicBezTo>
                  <a:cubicBezTo>
                    <a:pt x="1371" y="1239"/>
                    <a:pt x="1383" y="1240"/>
                    <a:pt x="1389" y="1247"/>
                  </a:cubicBezTo>
                  <a:cubicBezTo>
                    <a:pt x="1396" y="1255"/>
                    <a:pt x="1396" y="1267"/>
                    <a:pt x="1388" y="1274"/>
                  </a:cubicBezTo>
                  <a:cubicBezTo>
                    <a:pt x="1356" y="1303"/>
                    <a:pt x="1322" y="1324"/>
                    <a:pt x="1288" y="1337"/>
                  </a:cubicBezTo>
                  <a:cubicBezTo>
                    <a:pt x="1286" y="1337"/>
                    <a:pt x="1284" y="1338"/>
                    <a:pt x="1281" y="1338"/>
                  </a:cubicBezTo>
                  <a:close/>
                  <a:moveTo>
                    <a:pt x="954" y="1320"/>
                  </a:moveTo>
                  <a:cubicBezTo>
                    <a:pt x="951" y="1320"/>
                    <a:pt x="949" y="1319"/>
                    <a:pt x="946" y="1318"/>
                  </a:cubicBezTo>
                  <a:cubicBezTo>
                    <a:pt x="908" y="1300"/>
                    <a:pt x="875" y="1277"/>
                    <a:pt x="849" y="1250"/>
                  </a:cubicBezTo>
                  <a:cubicBezTo>
                    <a:pt x="842" y="1243"/>
                    <a:pt x="842" y="1231"/>
                    <a:pt x="849" y="1224"/>
                  </a:cubicBezTo>
                  <a:cubicBezTo>
                    <a:pt x="857" y="1217"/>
                    <a:pt x="869" y="1217"/>
                    <a:pt x="876" y="1224"/>
                  </a:cubicBezTo>
                  <a:cubicBezTo>
                    <a:pt x="899" y="1248"/>
                    <a:pt x="928" y="1268"/>
                    <a:pt x="962" y="1284"/>
                  </a:cubicBezTo>
                  <a:cubicBezTo>
                    <a:pt x="971" y="1288"/>
                    <a:pt x="975" y="1300"/>
                    <a:pt x="971" y="1309"/>
                  </a:cubicBezTo>
                  <a:cubicBezTo>
                    <a:pt x="968" y="1316"/>
                    <a:pt x="961" y="1320"/>
                    <a:pt x="954" y="1320"/>
                  </a:cubicBezTo>
                  <a:close/>
                  <a:moveTo>
                    <a:pt x="1001" y="1293"/>
                  </a:moveTo>
                  <a:cubicBezTo>
                    <a:pt x="998" y="1293"/>
                    <a:pt x="995" y="1292"/>
                    <a:pt x="993" y="1291"/>
                  </a:cubicBezTo>
                  <a:cubicBezTo>
                    <a:pt x="983" y="1287"/>
                    <a:pt x="979" y="1276"/>
                    <a:pt x="984" y="1266"/>
                  </a:cubicBezTo>
                  <a:cubicBezTo>
                    <a:pt x="999" y="1234"/>
                    <a:pt x="1010" y="1200"/>
                    <a:pt x="1018" y="1165"/>
                  </a:cubicBezTo>
                  <a:cubicBezTo>
                    <a:pt x="1020" y="1154"/>
                    <a:pt x="1030" y="1148"/>
                    <a:pt x="1040" y="1150"/>
                  </a:cubicBezTo>
                  <a:cubicBezTo>
                    <a:pt x="1050" y="1152"/>
                    <a:pt x="1057" y="1162"/>
                    <a:pt x="1054" y="1172"/>
                  </a:cubicBezTo>
                  <a:cubicBezTo>
                    <a:pt x="1046" y="1211"/>
                    <a:pt x="1034" y="1248"/>
                    <a:pt x="1018" y="1282"/>
                  </a:cubicBezTo>
                  <a:cubicBezTo>
                    <a:pt x="1014" y="1289"/>
                    <a:pt x="1008" y="1293"/>
                    <a:pt x="1001" y="1293"/>
                  </a:cubicBezTo>
                  <a:close/>
                  <a:moveTo>
                    <a:pt x="1449" y="1194"/>
                  </a:moveTo>
                  <a:cubicBezTo>
                    <a:pt x="1445" y="1194"/>
                    <a:pt x="1442" y="1193"/>
                    <a:pt x="1438" y="1191"/>
                  </a:cubicBezTo>
                  <a:cubicBezTo>
                    <a:pt x="1430" y="1185"/>
                    <a:pt x="1428" y="1173"/>
                    <a:pt x="1434" y="1165"/>
                  </a:cubicBezTo>
                  <a:cubicBezTo>
                    <a:pt x="1453" y="1139"/>
                    <a:pt x="1472" y="1108"/>
                    <a:pt x="1493" y="1072"/>
                  </a:cubicBezTo>
                  <a:cubicBezTo>
                    <a:pt x="1498" y="1063"/>
                    <a:pt x="1510" y="1060"/>
                    <a:pt x="1519" y="1065"/>
                  </a:cubicBezTo>
                  <a:cubicBezTo>
                    <a:pt x="1528" y="1070"/>
                    <a:pt x="1531" y="1081"/>
                    <a:pt x="1526" y="1090"/>
                  </a:cubicBezTo>
                  <a:cubicBezTo>
                    <a:pt x="1504" y="1128"/>
                    <a:pt x="1484" y="1160"/>
                    <a:pt x="1464" y="1187"/>
                  </a:cubicBezTo>
                  <a:cubicBezTo>
                    <a:pt x="1461" y="1192"/>
                    <a:pt x="1455" y="1194"/>
                    <a:pt x="1449" y="1194"/>
                  </a:cubicBezTo>
                  <a:close/>
                  <a:moveTo>
                    <a:pt x="805" y="1161"/>
                  </a:moveTo>
                  <a:cubicBezTo>
                    <a:pt x="797" y="1161"/>
                    <a:pt x="790" y="1156"/>
                    <a:pt x="787" y="1148"/>
                  </a:cubicBezTo>
                  <a:cubicBezTo>
                    <a:pt x="776" y="1114"/>
                    <a:pt x="769" y="1078"/>
                    <a:pt x="769" y="1044"/>
                  </a:cubicBezTo>
                  <a:cubicBezTo>
                    <a:pt x="769" y="1040"/>
                    <a:pt x="769" y="1035"/>
                    <a:pt x="770" y="1031"/>
                  </a:cubicBezTo>
                  <a:cubicBezTo>
                    <a:pt x="770" y="1021"/>
                    <a:pt x="779" y="1013"/>
                    <a:pt x="789" y="1014"/>
                  </a:cubicBezTo>
                  <a:cubicBezTo>
                    <a:pt x="800" y="1014"/>
                    <a:pt x="807" y="1023"/>
                    <a:pt x="807" y="1033"/>
                  </a:cubicBezTo>
                  <a:cubicBezTo>
                    <a:pt x="807" y="1037"/>
                    <a:pt x="807" y="1040"/>
                    <a:pt x="807" y="1044"/>
                  </a:cubicBezTo>
                  <a:cubicBezTo>
                    <a:pt x="807" y="1074"/>
                    <a:pt x="812" y="1106"/>
                    <a:pt x="823" y="1136"/>
                  </a:cubicBezTo>
                  <a:cubicBezTo>
                    <a:pt x="826" y="1146"/>
                    <a:pt x="821" y="1157"/>
                    <a:pt x="811" y="1160"/>
                  </a:cubicBezTo>
                  <a:cubicBezTo>
                    <a:pt x="809" y="1161"/>
                    <a:pt x="807" y="1161"/>
                    <a:pt x="805" y="1161"/>
                  </a:cubicBezTo>
                  <a:close/>
                  <a:moveTo>
                    <a:pt x="1047" y="1076"/>
                  </a:moveTo>
                  <a:cubicBezTo>
                    <a:pt x="1037" y="1076"/>
                    <a:pt x="1028" y="1068"/>
                    <a:pt x="1028" y="1058"/>
                  </a:cubicBezTo>
                  <a:cubicBezTo>
                    <a:pt x="1026" y="1017"/>
                    <a:pt x="1018" y="983"/>
                    <a:pt x="1004" y="959"/>
                  </a:cubicBezTo>
                  <a:cubicBezTo>
                    <a:pt x="999" y="950"/>
                    <a:pt x="1002" y="939"/>
                    <a:pt x="1011" y="933"/>
                  </a:cubicBezTo>
                  <a:cubicBezTo>
                    <a:pt x="1020" y="928"/>
                    <a:pt x="1031" y="931"/>
                    <a:pt x="1036" y="940"/>
                  </a:cubicBezTo>
                  <a:cubicBezTo>
                    <a:pt x="1054" y="970"/>
                    <a:pt x="1064" y="1009"/>
                    <a:pt x="1065" y="1057"/>
                  </a:cubicBezTo>
                  <a:cubicBezTo>
                    <a:pt x="1066" y="1067"/>
                    <a:pt x="1058" y="1076"/>
                    <a:pt x="1047" y="1076"/>
                  </a:cubicBezTo>
                  <a:close/>
                  <a:moveTo>
                    <a:pt x="1563" y="1001"/>
                  </a:moveTo>
                  <a:cubicBezTo>
                    <a:pt x="1560" y="1001"/>
                    <a:pt x="1557" y="1001"/>
                    <a:pt x="1554" y="999"/>
                  </a:cubicBezTo>
                  <a:cubicBezTo>
                    <a:pt x="1545" y="994"/>
                    <a:pt x="1542" y="983"/>
                    <a:pt x="1546" y="974"/>
                  </a:cubicBezTo>
                  <a:cubicBezTo>
                    <a:pt x="1563" y="943"/>
                    <a:pt x="1577" y="910"/>
                    <a:pt x="1590" y="874"/>
                  </a:cubicBezTo>
                  <a:cubicBezTo>
                    <a:pt x="1593" y="864"/>
                    <a:pt x="1604" y="859"/>
                    <a:pt x="1613" y="862"/>
                  </a:cubicBezTo>
                  <a:cubicBezTo>
                    <a:pt x="1623" y="866"/>
                    <a:pt x="1628" y="876"/>
                    <a:pt x="1625" y="886"/>
                  </a:cubicBezTo>
                  <a:cubicBezTo>
                    <a:pt x="1612" y="924"/>
                    <a:pt x="1597" y="959"/>
                    <a:pt x="1579" y="991"/>
                  </a:cubicBezTo>
                  <a:cubicBezTo>
                    <a:pt x="1576" y="998"/>
                    <a:pt x="1570" y="1001"/>
                    <a:pt x="1563" y="1001"/>
                  </a:cubicBezTo>
                  <a:close/>
                  <a:moveTo>
                    <a:pt x="826" y="948"/>
                  </a:moveTo>
                  <a:cubicBezTo>
                    <a:pt x="821" y="948"/>
                    <a:pt x="817" y="946"/>
                    <a:pt x="813" y="943"/>
                  </a:cubicBezTo>
                  <a:cubicBezTo>
                    <a:pt x="806" y="936"/>
                    <a:pt x="805" y="924"/>
                    <a:pt x="813" y="916"/>
                  </a:cubicBezTo>
                  <a:cubicBezTo>
                    <a:pt x="834" y="895"/>
                    <a:pt x="861" y="881"/>
                    <a:pt x="894" y="877"/>
                  </a:cubicBezTo>
                  <a:cubicBezTo>
                    <a:pt x="903" y="876"/>
                    <a:pt x="912" y="875"/>
                    <a:pt x="920" y="875"/>
                  </a:cubicBezTo>
                  <a:cubicBezTo>
                    <a:pt x="930" y="876"/>
                    <a:pt x="930" y="876"/>
                    <a:pt x="930" y="876"/>
                  </a:cubicBezTo>
                  <a:cubicBezTo>
                    <a:pt x="940" y="876"/>
                    <a:pt x="948" y="885"/>
                    <a:pt x="947" y="895"/>
                  </a:cubicBezTo>
                  <a:cubicBezTo>
                    <a:pt x="947" y="905"/>
                    <a:pt x="938" y="914"/>
                    <a:pt x="928" y="913"/>
                  </a:cubicBezTo>
                  <a:cubicBezTo>
                    <a:pt x="920" y="913"/>
                    <a:pt x="920" y="913"/>
                    <a:pt x="920" y="913"/>
                  </a:cubicBezTo>
                  <a:cubicBezTo>
                    <a:pt x="913" y="913"/>
                    <a:pt x="906" y="913"/>
                    <a:pt x="899" y="914"/>
                  </a:cubicBezTo>
                  <a:cubicBezTo>
                    <a:pt x="874" y="917"/>
                    <a:pt x="855" y="927"/>
                    <a:pt x="840" y="942"/>
                  </a:cubicBezTo>
                  <a:cubicBezTo>
                    <a:pt x="836" y="946"/>
                    <a:pt x="831" y="948"/>
                    <a:pt x="826" y="948"/>
                  </a:cubicBezTo>
                  <a:close/>
                  <a:moveTo>
                    <a:pt x="1637" y="791"/>
                  </a:moveTo>
                  <a:cubicBezTo>
                    <a:pt x="1636" y="791"/>
                    <a:pt x="1635" y="791"/>
                    <a:pt x="1633" y="790"/>
                  </a:cubicBezTo>
                  <a:cubicBezTo>
                    <a:pt x="1623" y="788"/>
                    <a:pt x="1617" y="778"/>
                    <a:pt x="1619" y="768"/>
                  </a:cubicBezTo>
                  <a:cubicBezTo>
                    <a:pt x="1626" y="734"/>
                    <a:pt x="1632" y="697"/>
                    <a:pt x="1637" y="660"/>
                  </a:cubicBezTo>
                  <a:cubicBezTo>
                    <a:pt x="1638" y="649"/>
                    <a:pt x="1648" y="642"/>
                    <a:pt x="1658" y="643"/>
                  </a:cubicBezTo>
                  <a:cubicBezTo>
                    <a:pt x="1668" y="644"/>
                    <a:pt x="1675" y="654"/>
                    <a:pt x="1674" y="664"/>
                  </a:cubicBezTo>
                  <a:cubicBezTo>
                    <a:pt x="1669" y="703"/>
                    <a:pt x="1663" y="741"/>
                    <a:pt x="1655" y="776"/>
                  </a:cubicBezTo>
                  <a:cubicBezTo>
                    <a:pt x="1654" y="785"/>
                    <a:pt x="1646" y="791"/>
                    <a:pt x="1637" y="791"/>
                  </a:cubicBezTo>
                  <a:close/>
                  <a:moveTo>
                    <a:pt x="1665" y="569"/>
                  </a:moveTo>
                  <a:cubicBezTo>
                    <a:pt x="1664" y="569"/>
                    <a:pt x="1664" y="569"/>
                    <a:pt x="1664" y="569"/>
                  </a:cubicBezTo>
                  <a:cubicBezTo>
                    <a:pt x="1654" y="568"/>
                    <a:pt x="1646" y="559"/>
                    <a:pt x="1646" y="549"/>
                  </a:cubicBezTo>
                  <a:cubicBezTo>
                    <a:pt x="1648" y="517"/>
                    <a:pt x="1648" y="486"/>
                    <a:pt x="1648" y="454"/>
                  </a:cubicBezTo>
                  <a:cubicBezTo>
                    <a:pt x="1648" y="438"/>
                    <a:pt x="1648" y="438"/>
                    <a:pt x="1648" y="438"/>
                  </a:cubicBezTo>
                  <a:cubicBezTo>
                    <a:pt x="1648" y="428"/>
                    <a:pt x="1656" y="420"/>
                    <a:pt x="1667" y="419"/>
                  </a:cubicBezTo>
                  <a:cubicBezTo>
                    <a:pt x="1667" y="419"/>
                    <a:pt x="1667" y="419"/>
                    <a:pt x="1667" y="419"/>
                  </a:cubicBezTo>
                  <a:cubicBezTo>
                    <a:pt x="1677" y="419"/>
                    <a:pt x="1685" y="428"/>
                    <a:pt x="1685" y="438"/>
                  </a:cubicBezTo>
                  <a:cubicBezTo>
                    <a:pt x="1686" y="454"/>
                    <a:pt x="1686" y="454"/>
                    <a:pt x="1686" y="454"/>
                  </a:cubicBezTo>
                  <a:cubicBezTo>
                    <a:pt x="1686" y="486"/>
                    <a:pt x="1685" y="519"/>
                    <a:pt x="1683" y="551"/>
                  </a:cubicBezTo>
                  <a:cubicBezTo>
                    <a:pt x="1683" y="561"/>
                    <a:pt x="1675" y="569"/>
                    <a:pt x="1665" y="569"/>
                  </a:cubicBezTo>
                  <a:close/>
                  <a:moveTo>
                    <a:pt x="1660" y="345"/>
                  </a:moveTo>
                  <a:cubicBezTo>
                    <a:pt x="1651" y="345"/>
                    <a:pt x="1643" y="338"/>
                    <a:pt x="1641" y="329"/>
                  </a:cubicBezTo>
                  <a:cubicBezTo>
                    <a:pt x="1638" y="309"/>
                    <a:pt x="1631" y="267"/>
                    <a:pt x="1621" y="220"/>
                  </a:cubicBezTo>
                  <a:cubicBezTo>
                    <a:pt x="1619" y="210"/>
                    <a:pt x="1625" y="200"/>
                    <a:pt x="1635" y="198"/>
                  </a:cubicBezTo>
                  <a:cubicBezTo>
                    <a:pt x="1645" y="196"/>
                    <a:pt x="1655" y="202"/>
                    <a:pt x="1657" y="212"/>
                  </a:cubicBezTo>
                  <a:cubicBezTo>
                    <a:pt x="1668" y="260"/>
                    <a:pt x="1675" y="302"/>
                    <a:pt x="1678" y="323"/>
                  </a:cubicBezTo>
                  <a:cubicBezTo>
                    <a:pt x="1680" y="334"/>
                    <a:pt x="1673" y="343"/>
                    <a:pt x="1663" y="345"/>
                  </a:cubicBezTo>
                  <a:cubicBezTo>
                    <a:pt x="1662" y="345"/>
                    <a:pt x="1661" y="345"/>
                    <a:pt x="1660" y="345"/>
                  </a:cubicBezTo>
                  <a:close/>
                  <a:moveTo>
                    <a:pt x="1611" y="126"/>
                  </a:moveTo>
                  <a:cubicBezTo>
                    <a:pt x="1603" y="126"/>
                    <a:pt x="1596" y="121"/>
                    <a:pt x="1593" y="113"/>
                  </a:cubicBezTo>
                  <a:cubicBezTo>
                    <a:pt x="1570" y="43"/>
                    <a:pt x="1555" y="37"/>
                    <a:pt x="1555" y="37"/>
                  </a:cubicBezTo>
                  <a:cubicBezTo>
                    <a:pt x="1545" y="39"/>
                    <a:pt x="1535" y="32"/>
                    <a:pt x="1534" y="22"/>
                  </a:cubicBezTo>
                  <a:cubicBezTo>
                    <a:pt x="1532" y="12"/>
                    <a:pt x="1539" y="2"/>
                    <a:pt x="1549" y="1"/>
                  </a:cubicBezTo>
                  <a:cubicBezTo>
                    <a:pt x="1550" y="0"/>
                    <a:pt x="1554" y="0"/>
                    <a:pt x="1555" y="0"/>
                  </a:cubicBezTo>
                  <a:cubicBezTo>
                    <a:pt x="1583" y="0"/>
                    <a:pt x="1606" y="31"/>
                    <a:pt x="1629" y="102"/>
                  </a:cubicBezTo>
                  <a:cubicBezTo>
                    <a:pt x="1632" y="111"/>
                    <a:pt x="1626" y="122"/>
                    <a:pt x="1617" y="125"/>
                  </a:cubicBezTo>
                  <a:cubicBezTo>
                    <a:pt x="1615" y="126"/>
                    <a:pt x="1613" y="126"/>
                    <a:pt x="1611" y="126"/>
                  </a:cubicBezTo>
                  <a:close/>
                </a:path>
              </a:pathLst>
            </a:custGeom>
            <a:solidFill>
              <a:srgbClr val="5BA6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4" name="Freeform 232">
              <a:extLst>
                <a:ext uri="{FF2B5EF4-FFF2-40B4-BE49-F238E27FC236}">
                  <a16:creationId xmlns:a16="http://schemas.microsoft.com/office/drawing/2014/main" id="{1BBCAFF3-0B09-421F-8E35-8A492D06CA2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31" y="1181"/>
              <a:ext cx="784" cy="813"/>
            </a:xfrm>
            <a:custGeom>
              <a:avLst/>
              <a:gdLst>
                <a:gd name="T0" fmla="*/ 783 w 1694"/>
                <a:gd name="T1" fmla="*/ 1720 h 1757"/>
                <a:gd name="T2" fmla="*/ 899 w 1694"/>
                <a:gd name="T3" fmla="*/ 1742 h 1757"/>
                <a:gd name="T4" fmla="*/ 672 w 1694"/>
                <a:gd name="T5" fmla="*/ 1754 h 1757"/>
                <a:gd name="T6" fmla="*/ 546 w 1694"/>
                <a:gd name="T7" fmla="*/ 1703 h 1757"/>
                <a:gd name="T8" fmla="*/ 691 w 1694"/>
                <a:gd name="T9" fmla="*/ 1738 h 1757"/>
                <a:gd name="T10" fmla="*/ 986 w 1694"/>
                <a:gd name="T11" fmla="*/ 1702 h 1757"/>
                <a:gd name="T12" fmla="*/ 1127 w 1694"/>
                <a:gd name="T13" fmla="*/ 1653 h 1757"/>
                <a:gd name="T14" fmla="*/ 1003 w 1694"/>
                <a:gd name="T15" fmla="*/ 1715 h 1757"/>
                <a:gd name="T16" fmla="*/ 367 w 1694"/>
                <a:gd name="T17" fmla="*/ 1596 h 1757"/>
                <a:gd name="T18" fmla="*/ 475 w 1694"/>
                <a:gd name="T19" fmla="*/ 1642 h 1757"/>
                <a:gd name="T20" fmla="*/ 1213 w 1694"/>
                <a:gd name="T21" fmla="*/ 1635 h 1757"/>
                <a:gd name="T22" fmla="*/ 1306 w 1694"/>
                <a:gd name="T23" fmla="*/ 1552 h 1757"/>
                <a:gd name="T24" fmla="*/ 1220 w 1694"/>
                <a:gd name="T25" fmla="*/ 1633 h 1757"/>
                <a:gd name="T26" fmla="*/ 1397 w 1694"/>
                <a:gd name="T27" fmla="*/ 1526 h 1757"/>
                <a:gd name="T28" fmla="*/ 1529 w 1694"/>
                <a:gd name="T29" fmla="*/ 1455 h 1757"/>
                <a:gd name="T30" fmla="*/ 1414 w 1694"/>
                <a:gd name="T31" fmla="*/ 1536 h 1757"/>
                <a:gd name="T32" fmla="*/ 257 w 1694"/>
                <a:gd name="T33" fmla="*/ 1394 h 1757"/>
                <a:gd name="T34" fmla="*/ 331 w 1694"/>
                <a:gd name="T35" fmla="*/ 1485 h 1757"/>
                <a:gd name="T36" fmla="*/ 1611 w 1694"/>
                <a:gd name="T37" fmla="*/ 1430 h 1757"/>
                <a:gd name="T38" fmla="*/ 1664 w 1694"/>
                <a:gd name="T39" fmla="*/ 1362 h 1757"/>
                <a:gd name="T40" fmla="*/ 1620 w 1694"/>
                <a:gd name="T41" fmla="*/ 1427 h 1757"/>
                <a:gd name="T42" fmla="*/ 241 w 1694"/>
                <a:gd name="T43" fmla="*/ 1280 h 1757"/>
                <a:gd name="T44" fmla="*/ 261 w 1694"/>
                <a:gd name="T45" fmla="*/ 1148 h 1757"/>
                <a:gd name="T46" fmla="*/ 278 w 1694"/>
                <a:gd name="T47" fmla="*/ 1277 h 1757"/>
                <a:gd name="T48" fmla="*/ 282 w 1694"/>
                <a:gd name="T49" fmla="*/ 1076 h 1757"/>
                <a:gd name="T50" fmla="*/ 322 w 1694"/>
                <a:gd name="T51" fmla="*/ 950 h 1757"/>
                <a:gd name="T52" fmla="*/ 299 w 1694"/>
                <a:gd name="T53" fmla="*/ 1064 h 1757"/>
                <a:gd name="T54" fmla="*/ 392 w 1694"/>
                <a:gd name="T55" fmla="*/ 885 h 1757"/>
                <a:gd name="T56" fmla="*/ 440 w 1694"/>
                <a:gd name="T57" fmla="*/ 745 h 1757"/>
                <a:gd name="T58" fmla="*/ 402 w 1694"/>
                <a:gd name="T59" fmla="*/ 887 h 1757"/>
                <a:gd name="T60" fmla="*/ 163 w 1694"/>
                <a:gd name="T61" fmla="*/ 813 h 1757"/>
                <a:gd name="T62" fmla="*/ 181 w 1694"/>
                <a:gd name="T63" fmla="*/ 777 h 1757"/>
                <a:gd name="T64" fmla="*/ 281 w 1694"/>
                <a:gd name="T65" fmla="*/ 792 h 1757"/>
                <a:gd name="T66" fmla="*/ 54 w 1694"/>
                <a:gd name="T67" fmla="*/ 756 h 1757"/>
                <a:gd name="T68" fmla="*/ 17 w 1694"/>
                <a:gd name="T69" fmla="*/ 626 h 1757"/>
                <a:gd name="T70" fmla="*/ 83 w 1694"/>
                <a:gd name="T71" fmla="*/ 732 h 1757"/>
                <a:gd name="T72" fmla="*/ 371 w 1694"/>
                <a:gd name="T73" fmla="*/ 738 h 1757"/>
                <a:gd name="T74" fmla="*/ 412 w 1694"/>
                <a:gd name="T75" fmla="*/ 664 h 1757"/>
                <a:gd name="T76" fmla="*/ 380 w 1694"/>
                <a:gd name="T77" fmla="*/ 532 h 1757"/>
                <a:gd name="T78" fmla="*/ 444 w 1694"/>
                <a:gd name="T79" fmla="*/ 634 h 1757"/>
                <a:gd name="T80" fmla="*/ 382 w 1694"/>
                <a:gd name="T81" fmla="*/ 735 h 1757"/>
                <a:gd name="T82" fmla="*/ 518 w 1694"/>
                <a:gd name="T83" fmla="*/ 577 h 1757"/>
                <a:gd name="T84" fmla="*/ 562 w 1694"/>
                <a:gd name="T85" fmla="*/ 455 h 1757"/>
                <a:gd name="T86" fmla="*/ 556 w 1694"/>
                <a:gd name="T87" fmla="*/ 553 h 1757"/>
                <a:gd name="T88" fmla="*/ 31 w 1694"/>
                <a:gd name="T89" fmla="*/ 553 h 1757"/>
                <a:gd name="T90" fmla="*/ 95 w 1694"/>
                <a:gd name="T91" fmla="*/ 435 h 1757"/>
                <a:gd name="T92" fmla="*/ 48 w 1694"/>
                <a:gd name="T93" fmla="*/ 541 h 1757"/>
                <a:gd name="T94" fmla="*/ 306 w 1694"/>
                <a:gd name="T95" fmla="*/ 480 h 1757"/>
                <a:gd name="T96" fmla="*/ 193 w 1694"/>
                <a:gd name="T97" fmla="*/ 427 h 1757"/>
                <a:gd name="T98" fmla="*/ 327 w 1694"/>
                <a:gd name="T99" fmla="*/ 449 h 1757"/>
                <a:gd name="T100" fmla="*/ 608 w 1694"/>
                <a:gd name="T101" fmla="*/ 372 h 1757"/>
                <a:gd name="T102" fmla="*/ 602 w 1694"/>
                <a:gd name="T103" fmla="*/ 241 h 1757"/>
                <a:gd name="T104" fmla="*/ 626 w 1694"/>
                <a:gd name="T105" fmla="*/ 357 h 1757"/>
                <a:gd name="T106" fmla="*/ 624 w 1694"/>
                <a:gd name="T107" fmla="*/ 149 h 1757"/>
                <a:gd name="T108" fmla="*/ 605 w 1694"/>
                <a:gd name="T109" fmla="*/ 31 h 1757"/>
                <a:gd name="T110" fmla="*/ 643 w 1694"/>
                <a:gd name="T111" fmla="*/ 18 h 1757"/>
                <a:gd name="T112" fmla="*/ 643 w 1694"/>
                <a:gd name="T113" fmla="*/ 131 h 17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694" h="1757">
                  <a:moveTo>
                    <a:pt x="784" y="1757"/>
                  </a:moveTo>
                  <a:cubicBezTo>
                    <a:pt x="774" y="1757"/>
                    <a:pt x="766" y="1749"/>
                    <a:pt x="765" y="1740"/>
                  </a:cubicBezTo>
                  <a:cubicBezTo>
                    <a:pt x="765" y="1729"/>
                    <a:pt x="773" y="1720"/>
                    <a:pt x="783" y="1720"/>
                  </a:cubicBezTo>
                  <a:cubicBezTo>
                    <a:pt x="817" y="1718"/>
                    <a:pt x="854" y="1713"/>
                    <a:pt x="891" y="1705"/>
                  </a:cubicBezTo>
                  <a:cubicBezTo>
                    <a:pt x="901" y="1703"/>
                    <a:pt x="911" y="1710"/>
                    <a:pt x="913" y="1720"/>
                  </a:cubicBezTo>
                  <a:cubicBezTo>
                    <a:pt x="915" y="1730"/>
                    <a:pt x="909" y="1740"/>
                    <a:pt x="899" y="1742"/>
                  </a:cubicBezTo>
                  <a:cubicBezTo>
                    <a:pt x="859" y="1750"/>
                    <a:pt x="821" y="1755"/>
                    <a:pt x="785" y="1757"/>
                  </a:cubicBezTo>
                  <a:cubicBezTo>
                    <a:pt x="785" y="1757"/>
                    <a:pt x="784" y="1757"/>
                    <a:pt x="784" y="1757"/>
                  </a:cubicBezTo>
                  <a:close/>
                  <a:moveTo>
                    <a:pt x="672" y="1754"/>
                  </a:moveTo>
                  <a:cubicBezTo>
                    <a:pt x="671" y="1754"/>
                    <a:pt x="671" y="1754"/>
                    <a:pt x="670" y="1754"/>
                  </a:cubicBezTo>
                  <a:cubicBezTo>
                    <a:pt x="630" y="1749"/>
                    <a:pt x="592" y="1740"/>
                    <a:pt x="557" y="1727"/>
                  </a:cubicBezTo>
                  <a:cubicBezTo>
                    <a:pt x="547" y="1723"/>
                    <a:pt x="542" y="1713"/>
                    <a:pt x="546" y="1703"/>
                  </a:cubicBezTo>
                  <a:cubicBezTo>
                    <a:pt x="550" y="1693"/>
                    <a:pt x="561" y="1688"/>
                    <a:pt x="570" y="1692"/>
                  </a:cubicBezTo>
                  <a:cubicBezTo>
                    <a:pt x="603" y="1704"/>
                    <a:pt x="638" y="1712"/>
                    <a:pt x="674" y="1717"/>
                  </a:cubicBezTo>
                  <a:cubicBezTo>
                    <a:pt x="685" y="1718"/>
                    <a:pt x="692" y="1727"/>
                    <a:pt x="691" y="1738"/>
                  </a:cubicBezTo>
                  <a:cubicBezTo>
                    <a:pt x="690" y="1747"/>
                    <a:pt x="681" y="1754"/>
                    <a:pt x="672" y="1754"/>
                  </a:cubicBezTo>
                  <a:close/>
                  <a:moveTo>
                    <a:pt x="1003" y="1715"/>
                  </a:moveTo>
                  <a:cubicBezTo>
                    <a:pt x="995" y="1715"/>
                    <a:pt x="988" y="1710"/>
                    <a:pt x="986" y="1702"/>
                  </a:cubicBezTo>
                  <a:cubicBezTo>
                    <a:pt x="983" y="1692"/>
                    <a:pt x="988" y="1681"/>
                    <a:pt x="998" y="1678"/>
                  </a:cubicBezTo>
                  <a:cubicBezTo>
                    <a:pt x="1031" y="1668"/>
                    <a:pt x="1067" y="1656"/>
                    <a:pt x="1102" y="1642"/>
                  </a:cubicBezTo>
                  <a:cubicBezTo>
                    <a:pt x="1112" y="1638"/>
                    <a:pt x="1123" y="1643"/>
                    <a:pt x="1127" y="1653"/>
                  </a:cubicBezTo>
                  <a:cubicBezTo>
                    <a:pt x="1130" y="1662"/>
                    <a:pt x="1126" y="1673"/>
                    <a:pt x="1116" y="1677"/>
                  </a:cubicBezTo>
                  <a:cubicBezTo>
                    <a:pt x="1079" y="1691"/>
                    <a:pt x="1043" y="1704"/>
                    <a:pt x="1009" y="1714"/>
                  </a:cubicBezTo>
                  <a:cubicBezTo>
                    <a:pt x="1007" y="1715"/>
                    <a:pt x="1005" y="1715"/>
                    <a:pt x="1003" y="1715"/>
                  </a:cubicBezTo>
                  <a:close/>
                  <a:moveTo>
                    <a:pt x="465" y="1676"/>
                  </a:moveTo>
                  <a:cubicBezTo>
                    <a:pt x="461" y="1676"/>
                    <a:pt x="457" y="1675"/>
                    <a:pt x="454" y="1673"/>
                  </a:cubicBezTo>
                  <a:cubicBezTo>
                    <a:pt x="423" y="1652"/>
                    <a:pt x="394" y="1626"/>
                    <a:pt x="367" y="1596"/>
                  </a:cubicBezTo>
                  <a:cubicBezTo>
                    <a:pt x="360" y="1589"/>
                    <a:pt x="361" y="1577"/>
                    <a:pt x="368" y="1570"/>
                  </a:cubicBezTo>
                  <a:cubicBezTo>
                    <a:pt x="376" y="1563"/>
                    <a:pt x="388" y="1564"/>
                    <a:pt x="395" y="1571"/>
                  </a:cubicBezTo>
                  <a:cubicBezTo>
                    <a:pt x="419" y="1599"/>
                    <a:pt x="447" y="1623"/>
                    <a:pt x="475" y="1642"/>
                  </a:cubicBezTo>
                  <a:cubicBezTo>
                    <a:pt x="484" y="1648"/>
                    <a:pt x="486" y="1660"/>
                    <a:pt x="480" y="1668"/>
                  </a:cubicBezTo>
                  <a:cubicBezTo>
                    <a:pt x="476" y="1674"/>
                    <a:pt x="470" y="1676"/>
                    <a:pt x="465" y="1676"/>
                  </a:cubicBezTo>
                  <a:close/>
                  <a:moveTo>
                    <a:pt x="1213" y="1635"/>
                  </a:moveTo>
                  <a:cubicBezTo>
                    <a:pt x="1206" y="1635"/>
                    <a:pt x="1199" y="1631"/>
                    <a:pt x="1196" y="1624"/>
                  </a:cubicBezTo>
                  <a:cubicBezTo>
                    <a:pt x="1191" y="1615"/>
                    <a:pt x="1196" y="1603"/>
                    <a:pt x="1205" y="1599"/>
                  </a:cubicBezTo>
                  <a:cubicBezTo>
                    <a:pt x="1239" y="1584"/>
                    <a:pt x="1273" y="1568"/>
                    <a:pt x="1306" y="1552"/>
                  </a:cubicBezTo>
                  <a:cubicBezTo>
                    <a:pt x="1315" y="1547"/>
                    <a:pt x="1326" y="1551"/>
                    <a:pt x="1331" y="1560"/>
                  </a:cubicBezTo>
                  <a:cubicBezTo>
                    <a:pt x="1335" y="1569"/>
                    <a:pt x="1331" y="1580"/>
                    <a:pt x="1322" y="1585"/>
                  </a:cubicBezTo>
                  <a:cubicBezTo>
                    <a:pt x="1289" y="1602"/>
                    <a:pt x="1255" y="1618"/>
                    <a:pt x="1220" y="1633"/>
                  </a:cubicBezTo>
                  <a:cubicBezTo>
                    <a:pt x="1218" y="1634"/>
                    <a:pt x="1215" y="1635"/>
                    <a:pt x="1213" y="1635"/>
                  </a:cubicBezTo>
                  <a:close/>
                  <a:moveTo>
                    <a:pt x="1414" y="1536"/>
                  </a:moveTo>
                  <a:cubicBezTo>
                    <a:pt x="1407" y="1536"/>
                    <a:pt x="1400" y="1532"/>
                    <a:pt x="1397" y="1526"/>
                  </a:cubicBezTo>
                  <a:cubicBezTo>
                    <a:pt x="1392" y="1517"/>
                    <a:pt x="1396" y="1505"/>
                    <a:pt x="1405" y="1501"/>
                  </a:cubicBezTo>
                  <a:cubicBezTo>
                    <a:pt x="1439" y="1483"/>
                    <a:pt x="1472" y="1465"/>
                    <a:pt x="1503" y="1448"/>
                  </a:cubicBezTo>
                  <a:cubicBezTo>
                    <a:pt x="1512" y="1443"/>
                    <a:pt x="1524" y="1446"/>
                    <a:pt x="1529" y="1455"/>
                  </a:cubicBezTo>
                  <a:cubicBezTo>
                    <a:pt x="1534" y="1464"/>
                    <a:pt x="1530" y="1476"/>
                    <a:pt x="1521" y="1481"/>
                  </a:cubicBezTo>
                  <a:cubicBezTo>
                    <a:pt x="1489" y="1498"/>
                    <a:pt x="1456" y="1516"/>
                    <a:pt x="1422" y="1534"/>
                  </a:cubicBezTo>
                  <a:cubicBezTo>
                    <a:pt x="1420" y="1535"/>
                    <a:pt x="1417" y="1536"/>
                    <a:pt x="1414" y="1536"/>
                  </a:cubicBezTo>
                  <a:close/>
                  <a:moveTo>
                    <a:pt x="315" y="1512"/>
                  </a:moveTo>
                  <a:cubicBezTo>
                    <a:pt x="308" y="1512"/>
                    <a:pt x="302" y="1509"/>
                    <a:pt x="298" y="1503"/>
                  </a:cubicBezTo>
                  <a:cubicBezTo>
                    <a:pt x="281" y="1470"/>
                    <a:pt x="267" y="1433"/>
                    <a:pt x="257" y="1394"/>
                  </a:cubicBezTo>
                  <a:cubicBezTo>
                    <a:pt x="255" y="1384"/>
                    <a:pt x="261" y="1374"/>
                    <a:pt x="271" y="1371"/>
                  </a:cubicBezTo>
                  <a:cubicBezTo>
                    <a:pt x="281" y="1369"/>
                    <a:pt x="291" y="1375"/>
                    <a:pt x="293" y="1385"/>
                  </a:cubicBezTo>
                  <a:cubicBezTo>
                    <a:pt x="302" y="1421"/>
                    <a:pt x="315" y="1455"/>
                    <a:pt x="331" y="1485"/>
                  </a:cubicBezTo>
                  <a:cubicBezTo>
                    <a:pt x="336" y="1494"/>
                    <a:pt x="333" y="1505"/>
                    <a:pt x="324" y="1510"/>
                  </a:cubicBezTo>
                  <a:cubicBezTo>
                    <a:pt x="321" y="1512"/>
                    <a:pt x="318" y="1512"/>
                    <a:pt x="315" y="1512"/>
                  </a:cubicBezTo>
                  <a:close/>
                  <a:moveTo>
                    <a:pt x="1611" y="1430"/>
                  </a:moveTo>
                  <a:cubicBezTo>
                    <a:pt x="1604" y="1430"/>
                    <a:pt x="1598" y="1426"/>
                    <a:pt x="1594" y="1420"/>
                  </a:cubicBezTo>
                  <a:cubicBezTo>
                    <a:pt x="1590" y="1411"/>
                    <a:pt x="1593" y="1399"/>
                    <a:pt x="1602" y="1394"/>
                  </a:cubicBezTo>
                  <a:cubicBezTo>
                    <a:pt x="1624" y="1383"/>
                    <a:pt x="1644" y="1372"/>
                    <a:pt x="1664" y="1362"/>
                  </a:cubicBezTo>
                  <a:cubicBezTo>
                    <a:pt x="1673" y="1358"/>
                    <a:pt x="1685" y="1361"/>
                    <a:pt x="1689" y="1371"/>
                  </a:cubicBezTo>
                  <a:cubicBezTo>
                    <a:pt x="1694" y="1380"/>
                    <a:pt x="1690" y="1391"/>
                    <a:pt x="1681" y="1396"/>
                  </a:cubicBezTo>
                  <a:cubicBezTo>
                    <a:pt x="1661" y="1405"/>
                    <a:pt x="1641" y="1416"/>
                    <a:pt x="1620" y="1427"/>
                  </a:cubicBezTo>
                  <a:cubicBezTo>
                    <a:pt x="1617" y="1429"/>
                    <a:pt x="1614" y="1430"/>
                    <a:pt x="1611" y="1430"/>
                  </a:cubicBezTo>
                  <a:close/>
                  <a:moveTo>
                    <a:pt x="259" y="1297"/>
                  </a:moveTo>
                  <a:cubicBezTo>
                    <a:pt x="249" y="1297"/>
                    <a:pt x="241" y="1289"/>
                    <a:pt x="241" y="1280"/>
                  </a:cubicBezTo>
                  <a:cubicBezTo>
                    <a:pt x="240" y="1264"/>
                    <a:pt x="239" y="1248"/>
                    <a:pt x="239" y="1232"/>
                  </a:cubicBezTo>
                  <a:cubicBezTo>
                    <a:pt x="239" y="1210"/>
                    <a:pt x="240" y="1188"/>
                    <a:pt x="242" y="1165"/>
                  </a:cubicBezTo>
                  <a:cubicBezTo>
                    <a:pt x="242" y="1155"/>
                    <a:pt x="250" y="1147"/>
                    <a:pt x="261" y="1148"/>
                  </a:cubicBezTo>
                  <a:cubicBezTo>
                    <a:pt x="272" y="1149"/>
                    <a:pt x="280" y="1157"/>
                    <a:pt x="279" y="1168"/>
                  </a:cubicBezTo>
                  <a:cubicBezTo>
                    <a:pt x="278" y="1189"/>
                    <a:pt x="277" y="1211"/>
                    <a:pt x="277" y="1232"/>
                  </a:cubicBezTo>
                  <a:cubicBezTo>
                    <a:pt x="277" y="1247"/>
                    <a:pt x="277" y="1262"/>
                    <a:pt x="278" y="1277"/>
                  </a:cubicBezTo>
                  <a:cubicBezTo>
                    <a:pt x="278" y="1288"/>
                    <a:pt x="271" y="1297"/>
                    <a:pt x="260" y="1297"/>
                  </a:cubicBezTo>
                  <a:cubicBezTo>
                    <a:pt x="260" y="1297"/>
                    <a:pt x="260" y="1297"/>
                    <a:pt x="259" y="1297"/>
                  </a:cubicBezTo>
                  <a:close/>
                  <a:moveTo>
                    <a:pt x="282" y="1076"/>
                  </a:moveTo>
                  <a:cubicBezTo>
                    <a:pt x="280" y="1076"/>
                    <a:pt x="277" y="1076"/>
                    <a:pt x="275" y="1075"/>
                  </a:cubicBezTo>
                  <a:cubicBezTo>
                    <a:pt x="265" y="1071"/>
                    <a:pt x="261" y="1060"/>
                    <a:pt x="265" y="1051"/>
                  </a:cubicBezTo>
                  <a:cubicBezTo>
                    <a:pt x="280" y="1011"/>
                    <a:pt x="303" y="978"/>
                    <a:pt x="322" y="950"/>
                  </a:cubicBezTo>
                  <a:cubicBezTo>
                    <a:pt x="328" y="941"/>
                    <a:pt x="340" y="939"/>
                    <a:pt x="348" y="945"/>
                  </a:cubicBezTo>
                  <a:cubicBezTo>
                    <a:pt x="357" y="951"/>
                    <a:pt x="359" y="963"/>
                    <a:pt x="353" y="971"/>
                  </a:cubicBezTo>
                  <a:cubicBezTo>
                    <a:pt x="333" y="999"/>
                    <a:pt x="313" y="1029"/>
                    <a:pt x="299" y="1064"/>
                  </a:cubicBezTo>
                  <a:cubicBezTo>
                    <a:pt x="296" y="1072"/>
                    <a:pt x="289" y="1076"/>
                    <a:pt x="282" y="1076"/>
                  </a:cubicBezTo>
                  <a:close/>
                  <a:moveTo>
                    <a:pt x="402" y="887"/>
                  </a:moveTo>
                  <a:cubicBezTo>
                    <a:pt x="398" y="887"/>
                    <a:pt x="395" y="887"/>
                    <a:pt x="392" y="885"/>
                  </a:cubicBezTo>
                  <a:cubicBezTo>
                    <a:pt x="383" y="880"/>
                    <a:pt x="380" y="868"/>
                    <a:pt x="385" y="859"/>
                  </a:cubicBezTo>
                  <a:cubicBezTo>
                    <a:pt x="405" y="825"/>
                    <a:pt x="416" y="795"/>
                    <a:pt x="419" y="762"/>
                  </a:cubicBezTo>
                  <a:cubicBezTo>
                    <a:pt x="420" y="752"/>
                    <a:pt x="430" y="745"/>
                    <a:pt x="440" y="745"/>
                  </a:cubicBezTo>
                  <a:cubicBezTo>
                    <a:pt x="450" y="746"/>
                    <a:pt x="458" y="756"/>
                    <a:pt x="457" y="766"/>
                  </a:cubicBezTo>
                  <a:cubicBezTo>
                    <a:pt x="453" y="804"/>
                    <a:pt x="440" y="840"/>
                    <a:pt x="418" y="878"/>
                  </a:cubicBezTo>
                  <a:cubicBezTo>
                    <a:pt x="414" y="884"/>
                    <a:pt x="408" y="887"/>
                    <a:pt x="402" y="887"/>
                  </a:cubicBezTo>
                  <a:close/>
                  <a:moveTo>
                    <a:pt x="181" y="814"/>
                  </a:moveTo>
                  <a:cubicBezTo>
                    <a:pt x="181" y="814"/>
                    <a:pt x="181" y="814"/>
                    <a:pt x="181" y="814"/>
                  </a:cubicBezTo>
                  <a:cubicBezTo>
                    <a:pt x="175" y="814"/>
                    <a:pt x="169" y="814"/>
                    <a:pt x="163" y="813"/>
                  </a:cubicBezTo>
                  <a:cubicBezTo>
                    <a:pt x="153" y="812"/>
                    <a:pt x="146" y="803"/>
                    <a:pt x="146" y="793"/>
                  </a:cubicBezTo>
                  <a:cubicBezTo>
                    <a:pt x="147" y="783"/>
                    <a:pt x="157" y="775"/>
                    <a:pt x="167" y="776"/>
                  </a:cubicBezTo>
                  <a:cubicBezTo>
                    <a:pt x="172" y="776"/>
                    <a:pt x="176" y="777"/>
                    <a:pt x="181" y="777"/>
                  </a:cubicBezTo>
                  <a:cubicBezTo>
                    <a:pt x="207" y="777"/>
                    <a:pt x="236" y="770"/>
                    <a:pt x="267" y="757"/>
                  </a:cubicBezTo>
                  <a:cubicBezTo>
                    <a:pt x="277" y="754"/>
                    <a:pt x="288" y="758"/>
                    <a:pt x="291" y="768"/>
                  </a:cubicBezTo>
                  <a:cubicBezTo>
                    <a:pt x="295" y="777"/>
                    <a:pt x="291" y="788"/>
                    <a:pt x="281" y="792"/>
                  </a:cubicBezTo>
                  <a:cubicBezTo>
                    <a:pt x="246" y="807"/>
                    <a:pt x="212" y="814"/>
                    <a:pt x="181" y="814"/>
                  </a:cubicBezTo>
                  <a:close/>
                  <a:moveTo>
                    <a:pt x="68" y="763"/>
                  </a:moveTo>
                  <a:cubicBezTo>
                    <a:pt x="63" y="763"/>
                    <a:pt x="58" y="760"/>
                    <a:pt x="54" y="756"/>
                  </a:cubicBezTo>
                  <a:cubicBezTo>
                    <a:pt x="47" y="747"/>
                    <a:pt x="40" y="737"/>
                    <a:pt x="33" y="727"/>
                  </a:cubicBezTo>
                  <a:cubicBezTo>
                    <a:pt x="18" y="702"/>
                    <a:pt x="7" y="675"/>
                    <a:pt x="2" y="648"/>
                  </a:cubicBezTo>
                  <a:cubicBezTo>
                    <a:pt x="0" y="637"/>
                    <a:pt x="7" y="628"/>
                    <a:pt x="17" y="626"/>
                  </a:cubicBezTo>
                  <a:cubicBezTo>
                    <a:pt x="27" y="624"/>
                    <a:pt x="37" y="630"/>
                    <a:pt x="39" y="641"/>
                  </a:cubicBezTo>
                  <a:cubicBezTo>
                    <a:pt x="43" y="664"/>
                    <a:pt x="52" y="686"/>
                    <a:pt x="65" y="707"/>
                  </a:cubicBezTo>
                  <a:cubicBezTo>
                    <a:pt x="70" y="716"/>
                    <a:pt x="76" y="724"/>
                    <a:pt x="83" y="732"/>
                  </a:cubicBezTo>
                  <a:cubicBezTo>
                    <a:pt x="89" y="740"/>
                    <a:pt x="88" y="751"/>
                    <a:pt x="81" y="758"/>
                  </a:cubicBezTo>
                  <a:cubicBezTo>
                    <a:pt x="77" y="761"/>
                    <a:pt x="73" y="763"/>
                    <a:pt x="68" y="763"/>
                  </a:cubicBezTo>
                  <a:close/>
                  <a:moveTo>
                    <a:pt x="371" y="738"/>
                  </a:moveTo>
                  <a:cubicBezTo>
                    <a:pt x="366" y="738"/>
                    <a:pt x="360" y="735"/>
                    <a:pt x="356" y="730"/>
                  </a:cubicBezTo>
                  <a:cubicBezTo>
                    <a:pt x="350" y="722"/>
                    <a:pt x="352" y="710"/>
                    <a:pt x="361" y="704"/>
                  </a:cubicBezTo>
                  <a:cubicBezTo>
                    <a:pt x="378" y="692"/>
                    <a:pt x="395" y="678"/>
                    <a:pt x="412" y="664"/>
                  </a:cubicBezTo>
                  <a:cubicBezTo>
                    <a:pt x="410" y="662"/>
                    <a:pt x="409" y="660"/>
                    <a:pt x="409" y="657"/>
                  </a:cubicBezTo>
                  <a:cubicBezTo>
                    <a:pt x="400" y="619"/>
                    <a:pt x="388" y="585"/>
                    <a:pt x="373" y="557"/>
                  </a:cubicBezTo>
                  <a:cubicBezTo>
                    <a:pt x="368" y="548"/>
                    <a:pt x="371" y="536"/>
                    <a:pt x="380" y="532"/>
                  </a:cubicBezTo>
                  <a:cubicBezTo>
                    <a:pt x="389" y="527"/>
                    <a:pt x="401" y="530"/>
                    <a:pt x="406" y="539"/>
                  </a:cubicBezTo>
                  <a:cubicBezTo>
                    <a:pt x="421" y="567"/>
                    <a:pt x="433" y="599"/>
                    <a:pt x="442" y="635"/>
                  </a:cubicBezTo>
                  <a:cubicBezTo>
                    <a:pt x="442" y="635"/>
                    <a:pt x="443" y="634"/>
                    <a:pt x="444" y="634"/>
                  </a:cubicBezTo>
                  <a:cubicBezTo>
                    <a:pt x="451" y="626"/>
                    <a:pt x="463" y="626"/>
                    <a:pt x="470" y="634"/>
                  </a:cubicBezTo>
                  <a:cubicBezTo>
                    <a:pt x="477" y="641"/>
                    <a:pt x="477" y="653"/>
                    <a:pt x="470" y="660"/>
                  </a:cubicBezTo>
                  <a:cubicBezTo>
                    <a:pt x="442" y="688"/>
                    <a:pt x="413" y="713"/>
                    <a:pt x="382" y="735"/>
                  </a:cubicBezTo>
                  <a:cubicBezTo>
                    <a:pt x="379" y="737"/>
                    <a:pt x="375" y="738"/>
                    <a:pt x="371" y="738"/>
                  </a:cubicBezTo>
                  <a:close/>
                  <a:moveTo>
                    <a:pt x="529" y="580"/>
                  </a:moveTo>
                  <a:cubicBezTo>
                    <a:pt x="525" y="580"/>
                    <a:pt x="522" y="579"/>
                    <a:pt x="518" y="577"/>
                  </a:cubicBezTo>
                  <a:cubicBezTo>
                    <a:pt x="510" y="571"/>
                    <a:pt x="508" y="559"/>
                    <a:pt x="513" y="551"/>
                  </a:cubicBezTo>
                  <a:cubicBezTo>
                    <a:pt x="517" y="545"/>
                    <a:pt x="521" y="539"/>
                    <a:pt x="524" y="534"/>
                  </a:cubicBezTo>
                  <a:cubicBezTo>
                    <a:pt x="539" y="510"/>
                    <a:pt x="551" y="483"/>
                    <a:pt x="562" y="455"/>
                  </a:cubicBezTo>
                  <a:cubicBezTo>
                    <a:pt x="565" y="446"/>
                    <a:pt x="576" y="441"/>
                    <a:pt x="586" y="444"/>
                  </a:cubicBezTo>
                  <a:cubicBezTo>
                    <a:pt x="596" y="448"/>
                    <a:pt x="600" y="458"/>
                    <a:pt x="597" y="468"/>
                  </a:cubicBezTo>
                  <a:cubicBezTo>
                    <a:pt x="586" y="498"/>
                    <a:pt x="572" y="527"/>
                    <a:pt x="556" y="553"/>
                  </a:cubicBezTo>
                  <a:cubicBezTo>
                    <a:pt x="553" y="559"/>
                    <a:pt x="549" y="566"/>
                    <a:pt x="544" y="572"/>
                  </a:cubicBezTo>
                  <a:cubicBezTo>
                    <a:pt x="541" y="577"/>
                    <a:pt x="535" y="580"/>
                    <a:pt x="529" y="580"/>
                  </a:cubicBezTo>
                  <a:close/>
                  <a:moveTo>
                    <a:pt x="31" y="553"/>
                  </a:moveTo>
                  <a:cubicBezTo>
                    <a:pt x="29" y="553"/>
                    <a:pt x="26" y="552"/>
                    <a:pt x="24" y="551"/>
                  </a:cubicBezTo>
                  <a:cubicBezTo>
                    <a:pt x="14" y="547"/>
                    <a:pt x="10" y="536"/>
                    <a:pt x="14" y="527"/>
                  </a:cubicBezTo>
                  <a:cubicBezTo>
                    <a:pt x="30" y="488"/>
                    <a:pt x="58" y="456"/>
                    <a:pt x="95" y="435"/>
                  </a:cubicBezTo>
                  <a:cubicBezTo>
                    <a:pt x="103" y="430"/>
                    <a:pt x="115" y="433"/>
                    <a:pt x="120" y="442"/>
                  </a:cubicBezTo>
                  <a:cubicBezTo>
                    <a:pt x="125" y="451"/>
                    <a:pt x="122" y="463"/>
                    <a:pt x="113" y="468"/>
                  </a:cubicBezTo>
                  <a:cubicBezTo>
                    <a:pt x="84" y="484"/>
                    <a:pt x="62" y="510"/>
                    <a:pt x="48" y="541"/>
                  </a:cubicBezTo>
                  <a:cubicBezTo>
                    <a:pt x="45" y="549"/>
                    <a:pt x="39" y="553"/>
                    <a:pt x="31" y="553"/>
                  </a:cubicBezTo>
                  <a:close/>
                  <a:moveTo>
                    <a:pt x="316" y="483"/>
                  </a:moveTo>
                  <a:cubicBezTo>
                    <a:pt x="313" y="483"/>
                    <a:pt x="309" y="482"/>
                    <a:pt x="306" y="480"/>
                  </a:cubicBezTo>
                  <a:cubicBezTo>
                    <a:pt x="282" y="463"/>
                    <a:pt x="254" y="453"/>
                    <a:pt x="222" y="449"/>
                  </a:cubicBezTo>
                  <a:cubicBezTo>
                    <a:pt x="218" y="448"/>
                    <a:pt x="214" y="448"/>
                    <a:pt x="210" y="447"/>
                  </a:cubicBezTo>
                  <a:cubicBezTo>
                    <a:pt x="200" y="447"/>
                    <a:pt x="192" y="438"/>
                    <a:pt x="193" y="427"/>
                  </a:cubicBezTo>
                  <a:cubicBezTo>
                    <a:pt x="194" y="417"/>
                    <a:pt x="204" y="410"/>
                    <a:pt x="213" y="410"/>
                  </a:cubicBezTo>
                  <a:cubicBezTo>
                    <a:pt x="218" y="411"/>
                    <a:pt x="222" y="411"/>
                    <a:pt x="227" y="412"/>
                  </a:cubicBezTo>
                  <a:cubicBezTo>
                    <a:pt x="264" y="417"/>
                    <a:pt x="298" y="429"/>
                    <a:pt x="327" y="449"/>
                  </a:cubicBezTo>
                  <a:cubicBezTo>
                    <a:pt x="335" y="455"/>
                    <a:pt x="338" y="466"/>
                    <a:pt x="332" y="475"/>
                  </a:cubicBezTo>
                  <a:cubicBezTo>
                    <a:pt x="328" y="480"/>
                    <a:pt x="322" y="483"/>
                    <a:pt x="316" y="483"/>
                  </a:cubicBezTo>
                  <a:close/>
                  <a:moveTo>
                    <a:pt x="608" y="372"/>
                  </a:moveTo>
                  <a:cubicBezTo>
                    <a:pt x="607" y="372"/>
                    <a:pt x="606" y="372"/>
                    <a:pt x="605" y="372"/>
                  </a:cubicBezTo>
                  <a:cubicBezTo>
                    <a:pt x="595" y="370"/>
                    <a:pt x="588" y="360"/>
                    <a:pt x="590" y="350"/>
                  </a:cubicBezTo>
                  <a:cubicBezTo>
                    <a:pt x="596" y="317"/>
                    <a:pt x="600" y="282"/>
                    <a:pt x="602" y="241"/>
                  </a:cubicBezTo>
                  <a:cubicBezTo>
                    <a:pt x="603" y="231"/>
                    <a:pt x="611" y="223"/>
                    <a:pt x="622" y="224"/>
                  </a:cubicBezTo>
                  <a:cubicBezTo>
                    <a:pt x="632" y="224"/>
                    <a:pt x="640" y="233"/>
                    <a:pt x="639" y="244"/>
                  </a:cubicBezTo>
                  <a:cubicBezTo>
                    <a:pt x="637" y="285"/>
                    <a:pt x="633" y="322"/>
                    <a:pt x="626" y="357"/>
                  </a:cubicBezTo>
                  <a:cubicBezTo>
                    <a:pt x="625" y="366"/>
                    <a:pt x="617" y="372"/>
                    <a:pt x="608" y="372"/>
                  </a:cubicBezTo>
                  <a:close/>
                  <a:moveTo>
                    <a:pt x="624" y="149"/>
                  </a:moveTo>
                  <a:cubicBezTo>
                    <a:pt x="624" y="149"/>
                    <a:pt x="624" y="149"/>
                    <a:pt x="624" y="149"/>
                  </a:cubicBezTo>
                  <a:cubicBezTo>
                    <a:pt x="614" y="149"/>
                    <a:pt x="605" y="141"/>
                    <a:pt x="605" y="130"/>
                  </a:cubicBezTo>
                  <a:cubicBezTo>
                    <a:pt x="605" y="107"/>
                    <a:pt x="605" y="107"/>
                    <a:pt x="605" y="107"/>
                  </a:cubicBezTo>
                  <a:cubicBezTo>
                    <a:pt x="605" y="31"/>
                    <a:pt x="605" y="31"/>
                    <a:pt x="605" y="31"/>
                  </a:cubicBezTo>
                  <a:cubicBezTo>
                    <a:pt x="605" y="18"/>
                    <a:pt x="605" y="18"/>
                    <a:pt x="605" y="18"/>
                  </a:cubicBezTo>
                  <a:cubicBezTo>
                    <a:pt x="605" y="8"/>
                    <a:pt x="614" y="0"/>
                    <a:pt x="624" y="0"/>
                  </a:cubicBezTo>
                  <a:cubicBezTo>
                    <a:pt x="634" y="0"/>
                    <a:pt x="643" y="8"/>
                    <a:pt x="643" y="18"/>
                  </a:cubicBezTo>
                  <a:cubicBezTo>
                    <a:pt x="643" y="31"/>
                    <a:pt x="643" y="31"/>
                    <a:pt x="643" y="31"/>
                  </a:cubicBezTo>
                  <a:cubicBezTo>
                    <a:pt x="643" y="107"/>
                    <a:pt x="643" y="107"/>
                    <a:pt x="643" y="107"/>
                  </a:cubicBezTo>
                  <a:cubicBezTo>
                    <a:pt x="643" y="131"/>
                    <a:pt x="643" y="131"/>
                    <a:pt x="643" y="131"/>
                  </a:cubicBezTo>
                  <a:cubicBezTo>
                    <a:pt x="643" y="141"/>
                    <a:pt x="634" y="149"/>
                    <a:pt x="624" y="149"/>
                  </a:cubicBezTo>
                  <a:close/>
                </a:path>
              </a:pathLst>
            </a:custGeom>
            <a:solidFill>
              <a:srgbClr val="5BA6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5" name="Rectangle 233">
              <a:extLst>
                <a:ext uri="{FF2B5EF4-FFF2-40B4-BE49-F238E27FC236}">
                  <a16:creationId xmlns:a16="http://schemas.microsoft.com/office/drawing/2014/main" id="{CEF5B568-18A4-426E-9520-459CDA40E9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87" y="2007"/>
              <a:ext cx="51" cy="1180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6" name="Freeform 234">
              <a:extLst>
                <a:ext uri="{FF2B5EF4-FFF2-40B4-BE49-F238E27FC236}">
                  <a16:creationId xmlns:a16="http://schemas.microsoft.com/office/drawing/2014/main" id="{602AB5FB-60E4-4F47-81D3-F340B632355E}"/>
                </a:ext>
              </a:extLst>
            </p:cNvPr>
            <p:cNvSpPr>
              <a:spLocks/>
            </p:cNvSpPr>
            <p:nvPr/>
          </p:nvSpPr>
          <p:spPr bwMode="auto">
            <a:xfrm>
              <a:off x="5878" y="2462"/>
              <a:ext cx="185" cy="915"/>
            </a:xfrm>
            <a:custGeom>
              <a:avLst/>
              <a:gdLst>
                <a:gd name="T0" fmla="*/ 135 w 185"/>
                <a:gd name="T1" fmla="*/ 0 h 915"/>
                <a:gd name="T2" fmla="*/ 0 w 185"/>
                <a:gd name="T3" fmla="*/ 910 h 915"/>
                <a:gd name="T4" fmla="*/ 50 w 185"/>
                <a:gd name="T5" fmla="*/ 915 h 915"/>
                <a:gd name="T6" fmla="*/ 185 w 185"/>
                <a:gd name="T7" fmla="*/ 6 h 915"/>
                <a:gd name="T8" fmla="*/ 135 w 185"/>
                <a:gd name="T9" fmla="*/ 0 h 9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5" h="915">
                  <a:moveTo>
                    <a:pt x="135" y="0"/>
                  </a:moveTo>
                  <a:lnTo>
                    <a:pt x="0" y="910"/>
                  </a:lnTo>
                  <a:lnTo>
                    <a:pt x="50" y="915"/>
                  </a:lnTo>
                  <a:lnTo>
                    <a:pt x="185" y="6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7" name="Freeform 235">
              <a:extLst>
                <a:ext uri="{FF2B5EF4-FFF2-40B4-BE49-F238E27FC236}">
                  <a16:creationId xmlns:a16="http://schemas.microsoft.com/office/drawing/2014/main" id="{335293CB-42E2-4D56-820D-42B555035A5D}"/>
                </a:ext>
              </a:extLst>
            </p:cNvPr>
            <p:cNvSpPr>
              <a:spLocks/>
            </p:cNvSpPr>
            <p:nvPr/>
          </p:nvSpPr>
          <p:spPr bwMode="auto">
            <a:xfrm>
              <a:off x="6350" y="2463"/>
              <a:ext cx="209" cy="913"/>
            </a:xfrm>
            <a:custGeom>
              <a:avLst/>
              <a:gdLst>
                <a:gd name="T0" fmla="*/ 0 w 209"/>
                <a:gd name="T1" fmla="*/ 7 h 913"/>
                <a:gd name="T2" fmla="*/ 160 w 209"/>
                <a:gd name="T3" fmla="*/ 913 h 913"/>
                <a:gd name="T4" fmla="*/ 209 w 209"/>
                <a:gd name="T5" fmla="*/ 907 h 913"/>
                <a:gd name="T6" fmla="*/ 50 w 209"/>
                <a:gd name="T7" fmla="*/ 0 h 913"/>
                <a:gd name="T8" fmla="*/ 0 w 209"/>
                <a:gd name="T9" fmla="*/ 7 h 9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9" h="913">
                  <a:moveTo>
                    <a:pt x="0" y="7"/>
                  </a:moveTo>
                  <a:lnTo>
                    <a:pt x="160" y="913"/>
                  </a:lnTo>
                  <a:lnTo>
                    <a:pt x="209" y="907"/>
                  </a:lnTo>
                  <a:lnTo>
                    <a:pt x="50" y="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8" name="Rectangle 236">
              <a:extLst>
                <a:ext uri="{FF2B5EF4-FFF2-40B4-BE49-F238E27FC236}">
                  <a16:creationId xmlns:a16="http://schemas.microsoft.com/office/drawing/2014/main" id="{0D5388BA-1A2D-4630-AE7C-496A5F0312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70" y="1527"/>
              <a:ext cx="133" cy="257"/>
            </a:xfrm>
            <a:prstGeom prst="rect">
              <a:avLst/>
            </a:prstGeom>
            <a:solidFill>
              <a:srgbClr val="002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9" name="Rectangle 237">
              <a:extLst>
                <a:ext uri="{FF2B5EF4-FFF2-40B4-BE49-F238E27FC236}">
                  <a16:creationId xmlns:a16="http://schemas.microsoft.com/office/drawing/2014/main" id="{396E050F-1665-4120-89A2-0098C043F6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34" y="1527"/>
              <a:ext cx="134" cy="257"/>
            </a:xfrm>
            <a:prstGeom prst="rect">
              <a:avLst/>
            </a:prstGeom>
            <a:solidFill>
              <a:srgbClr val="0044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0" name="Rectangle 238">
              <a:extLst>
                <a:ext uri="{FF2B5EF4-FFF2-40B4-BE49-F238E27FC236}">
                  <a16:creationId xmlns:a16="http://schemas.microsoft.com/office/drawing/2014/main" id="{E3C9E58A-4DEE-468F-A381-CB23C655F1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87" y="1621"/>
              <a:ext cx="712" cy="1006"/>
            </a:xfrm>
            <a:prstGeom prst="rect">
              <a:avLst/>
            </a:prstGeom>
            <a:solidFill>
              <a:srgbClr val="B6C5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1" name="Rectangle 239">
              <a:extLst>
                <a:ext uri="{FF2B5EF4-FFF2-40B4-BE49-F238E27FC236}">
                  <a16:creationId xmlns:a16="http://schemas.microsoft.com/office/drawing/2014/main" id="{5D4FC2C9-C883-4D39-9A77-A1305DD738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39" y="1621"/>
              <a:ext cx="712" cy="1006"/>
            </a:xfrm>
            <a:prstGeom prst="rect">
              <a:avLst/>
            </a:prstGeom>
            <a:solidFill>
              <a:srgbClr val="E4F2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2" name="Rectangle 240">
              <a:extLst>
                <a:ext uri="{FF2B5EF4-FFF2-40B4-BE49-F238E27FC236}">
                  <a16:creationId xmlns:a16="http://schemas.microsoft.com/office/drawing/2014/main" id="{F4253581-05C7-4EEB-AA5B-594B9087C8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94" y="1621"/>
              <a:ext cx="357" cy="1006"/>
            </a:xfrm>
            <a:prstGeom prst="rect">
              <a:avLst/>
            </a:prstGeom>
            <a:solidFill>
              <a:srgbClr val="D6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3" name="Freeform 241">
              <a:extLst>
                <a:ext uri="{FF2B5EF4-FFF2-40B4-BE49-F238E27FC236}">
                  <a16:creationId xmlns:a16="http://schemas.microsoft.com/office/drawing/2014/main" id="{44436267-D69F-49D5-88B4-E42E0512FADB}"/>
                </a:ext>
              </a:extLst>
            </p:cNvPr>
            <p:cNvSpPr>
              <a:spLocks/>
            </p:cNvSpPr>
            <p:nvPr/>
          </p:nvSpPr>
          <p:spPr bwMode="auto">
            <a:xfrm>
              <a:off x="5864" y="2048"/>
              <a:ext cx="145" cy="197"/>
            </a:xfrm>
            <a:custGeom>
              <a:avLst/>
              <a:gdLst>
                <a:gd name="T0" fmla="*/ 313 w 313"/>
                <a:gd name="T1" fmla="*/ 269 h 426"/>
                <a:gd name="T2" fmla="*/ 157 w 313"/>
                <a:gd name="T3" fmla="*/ 426 h 426"/>
                <a:gd name="T4" fmla="*/ 0 w 313"/>
                <a:gd name="T5" fmla="*/ 269 h 426"/>
                <a:gd name="T6" fmla="*/ 0 w 313"/>
                <a:gd name="T7" fmla="*/ 157 h 426"/>
                <a:gd name="T8" fmla="*/ 157 w 313"/>
                <a:gd name="T9" fmla="*/ 0 h 426"/>
                <a:gd name="T10" fmla="*/ 313 w 313"/>
                <a:gd name="T11" fmla="*/ 157 h 426"/>
                <a:gd name="T12" fmla="*/ 313 w 313"/>
                <a:gd name="T13" fmla="*/ 269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3" h="426">
                  <a:moveTo>
                    <a:pt x="313" y="269"/>
                  </a:moveTo>
                  <a:cubicBezTo>
                    <a:pt x="313" y="356"/>
                    <a:pt x="243" y="426"/>
                    <a:pt x="157" y="426"/>
                  </a:cubicBezTo>
                  <a:cubicBezTo>
                    <a:pt x="70" y="426"/>
                    <a:pt x="0" y="356"/>
                    <a:pt x="0" y="269"/>
                  </a:cubicBezTo>
                  <a:cubicBezTo>
                    <a:pt x="0" y="157"/>
                    <a:pt x="0" y="157"/>
                    <a:pt x="0" y="157"/>
                  </a:cubicBezTo>
                  <a:cubicBezTo>
                    <a:pt x="0" y="70"/>
                    <a:pt x="70" y="0"/>
                    <a:pt x="157" y="0"/>
                  </a:cubicBezTo>
                  <a:cubicBezTo>
                    <a:pt x="243" y="0"/>
                    <a:pt x="313" y="70"/>
                    <a:pt x="313" y="157"/>
                  </a:cubicBezTo>
                  <a:lnTo>
                    <a:pt x="313" y="26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4" name="Freeform 242">
              <a:extLst>
                <a:ext uri="{FF2B5EF4-FFF2-40B4-BE49-F238E27FC236}">
                  <a16:creationId xmlns:a16="http://schemas.microsoft.com/office/drawing/2014/main" id="{5C2E03CA-67E5-478A-8048-9AC0CBAECBAA}"/>
                </a:ext>
              </a:extLst>
            </p:cNvPr>
            <p:cNvSpPr>
              <a:spLocks/>
            </p:cNvSpPr>
            <p:nvPr/>
          </p:nvSpPr>
          <p:spPr bwMode="auto">
            <a:xfrm>
              <a:off x="6070" y="1980"/>
              <a:ext cx="58" cy="332"/>
            </a:xfrm>
            <a:custGeom>
              <a:avLst/>
              <a:gdLst>
                <a:gd name="T0" fmla="*/ 125 w 125"/>
                <a:gd name="T1" fmla="*/ 656 h 718"/>
                <a:gd name="T2" fmla="*/ 62 w 125"/>
                <a:gd name="T3" fmla="*/ 718 h 718"/>
                <a:gd name="T4" fmla="*/ 0 w 125"/>
                <a:gd name="T5" fmla="*/ 656 h 718"/>
                <a:gd name="T6" fmla="*/ 0 w 125"/>
                <a:gd name="T7" fmla="*/ 63 h 718"/>
                <a:gd name="T8" fmla="*/ 62 w 125"/>
                <a:gd name="T9" fmla="*/ 0 h 718"/>
                <a:gd name="T10" fmla="*/ 125 w 125"/>
                <a:gd name="T11" fmla="*/ 63 h 718"/>
                <a:gd name="T12" fmla="*/ 125 w 125"/>
                <a:gd name="T13" fmla="*/ 656 h 7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5" h="718">
                  <a:moveTo>
                    <a:pt x="125" y="656"/>
                  </a:moveTo>
                  <a:cubicBezTo>
                    <a:pt x="125" y="690"/>
                    <a:pt x="97" y="718"/>
                    <a:pt x="62" y="718"/>
                  </a:cubicBezTo>
                  <a:cubicBezTo>
                    <a:pt x="28" y="718"/>
                    <a:pt x="0" y="690"/>
                    <a:pt x="0" y="656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0" y="28"/>
                    <a:pt x="28" y="0"/>
                    <a:pt x="62" y="0"/>
                  </a:cubicBezTo>
                  <a:cubicBezTo>
                    <a:pt x="97" y="0"/>
                    <a:pt x="125" y="28"/>
                    <a:pt x="125" y="63"/>
                  </a:cubicBezTo>
                  <a:lnTo>
                    <a:pt x="125" y="656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5" name="Freeform 243">
              <a:extLst>
                <a:ext uri="{FF2B5EF4-FFF2-40B4-BE49-F238E27FC236}">
                  <a16:creationId xmlns:a16="http://schemas.microsoft.com/office/drawing/2014/main" id="{C5FAFF50-704A-444A-8ED0-66059F52946E}"/>
                </a:ext>
              </a:extLst>
            </p:cNvPr>
            <p:cNvSpPr>
              <a:spLocks/>
            </p:cNvSpPr>
            <p:nvPr/>
          </p:nvSpPr>
          <p:spPr bwMode="auto">
            <a:xfrm>
              <a:off x="6122" y="1731"/>
              <a:ext cx="246" cy="426"/>
            </a:xfrm>
            <a:custGeom>
              <a:avLst/>
              <a:gdLst>
                <a:gd name="T0" fmla="*/ 72 w 246"/>
                <a:gd name="T1" fmla="*/ 426 h 426"/>
                <a:gd name="T2" fmla="*/ 0 w 246"/>
                <a:gd name="T3" fmla="*/ 426 h 426"/>
                <a:gd name="T4" fmla="*/ 0 w 246"/>
                <a:gd name="T5" fmla="*/ 405 h 426"/>
                <a:gd name="T6" fmla="*/ 51 w 246"/>
                <a:gd name="T7" fmla="*/ 405 h 426"/>
                <a:gd name="T8" fmla="*/ 51 w 246"/>
                <a:gd name="T9" fmla="*/ 0 h 426"/>
                <a:gd name="T10" fmla="*/ 246 w 246"/>
                <a:gd name="T11" fmla="*/ 0 h 426"/>
                <a:gd name="T12" fmla="*/ 246 w 246"/>
                <a:gd name="T13" fmla="*/ 21 h 426"/>
                <a:gd name="T14" fmla="*/ 72 w 246"/>
                <a:gd name="T15" fmla="*/ 21 h 426"/>
                <a:gd name="T16" fmla="*/ 72 w 246"/>
                <a:gd name="T17" fmla="*/ 426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6" h="426">
                  <a:moveTo>
                    <a:pt x="72" y="426"/>
                  </a:moveTo>
                  <a:lnTo>
                    <a:pt x="0" y="426"/>
                  </a:lnTo>
                  <a:lnTo>
                    <a:pt x="0" y="405"/>
                  </a:lnTo>
                  <a:lnTo>
                    <a:pt x="51" y="405"/>
                  </a:lnTo>
                  <a:lnTo>
                    <a:pt x="51" y="0"/>
                  </a:lnTo>
                  <a:lnTo>
                    <a:pt x="246" y="0"/>
                  </a:lnTo>
                  <a:lnTo>
                    <a:pt x="246" y="21"/>
                  </a:lnTo>
                  <a:lnTo>
                    <a:pt x="72" y="21"/>
                  </a:lnTo>
                  <a:lnTo>
                    <a:pt x="72" y="426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6" name="Freeform 244">
              <a:extLst>
                <a:ext uri="{FF2B5EF4-FFF2-40B4-BE49-F238E27FC236}">
                  <a16:creationId xmlns:a16="http://schemas.microsoft.com/office/drawing/2014/main" id="{B5287F35-4181-410C-985A-2E1B03D36AAC}"/>
                </a:ext>
              </a:extLst>
            </p:cNvPr>
            <p:cNvSpPr>
              <a:spLocks/>
            </p:cNvSpPr>
            <p:nvPr/>
          </p:nvSpPr>
          <p:spPr bwMode="auto">
            <a:xfrm>
              <a:off x="5952" y="2136"/>
              <a:ext cx="416" cy="426"/>
            </a:xfrm>
            <a:custGeom>
              <a:avLst/>
              <a:gdLst>
                <a:gd name="T0" fmla="*/ 416 w 416"/>
                <a:gd name="T1" fmla="*/ 426 h 426"/>
                <a:gd name="T2" fmla="*/ 221 w 416"/>
                <a:gd name="T3" fmla="*/ 426 h 426"/>
                <a:gd name="T4" fmla="*/ 221 w 416"/>
                <a:gd name="T5" fmla="*/ 21 h 426"/>
                <a:gd name="T6" fmla="*/ 0 w 416"/>
                <a:gd name="T7" fmla="*/ 21 h 426"/>
                <a:gd name="T8" fmla="*/ 0 w 416"/>
                <a:gd name="T9" fmla="*/ 0 h 426"/>
                <a:gd name="T10" fmla="*/ 242 w 416"/>
                <a:gd name="T11" fmla="*/ 0 h 426"/>
                <a:gd name="T12" fmla="*/ 242 w 416"/>
                <a:gd name="T13" fmla="*/ 405 h 426"/>
                <a:gd name="T14" fmla="*/ 416 w 416"/>
                <a:gd name="T15" fmla="*/ 405 h 426"/>
                <a:gd name="T16" fmla="*/ 416 w 416"/>
                <a:gd name="T17" fmla="*/ 426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16" h="426">
                  <a:moveTo>
                    <a:pt x="416" y="426"/>
                  </a:moveTo>
                  <a:lnTo>
                    <a:pt x="221" y="426"/>
                  </a:lnTo>
                  <a:lnTo>
                    <a:pt x="221" y="21"/>
                  </a:lnTo>
                  <a:lnTo>
                    <a:pt x="0" y="21"/>
                  </a:lnTo>
                  <a:lnTo>
                    <a:pt x="0" y="0"/>
                  </a:lnTo>
                  <a:lnTo>
                    <a:pt x="242" y="0"/>
                  </a:lnTo>
                  <a:lnTo>
                    <a:pt x="242" y="405"/>
                  </a:lnTo>
                  <a:lnTo>
                    <a:pt x="416" y="405"/>
                  </a:lnTo>
                  <a:lnTo>
                    <a:pt x="416" y="426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7" name="Rectangle 245">
              <a:extLst>
                <a:ext uri="{FF2B5EF4-FFF2-40B4-BE49-F238E27FC236}">
                  <a16:creationId xmlns:a16="http://schemas.microsoft.com/office/drawing/2014/main" id="{D9D8D599-D765-45E4-892C-540E9820BA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84" y="2136"/>
              <a:ext cx="184" cy="2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8" name="Rectangle 246">
              <a:extLst>
                <a:ext uri="{FF2B5EF4-FFF2-40B4-BE49-F238E27FC236}">
                  <a16:creationId xmlns:a16="http://schemas.microsoft.com/office/drawing/2014/main" id="{9E8B6A93-B8F7-43BE-9ECF-FDDB670B27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84" y="1929"/>
              <a:ext cx="184" cy="2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9" name="Rectangle 247">
              <a:extLst>
                <a:ext uri="{FF2B5EF4-FFF2-40B4-BE49-F238E27FC236}">
                  <a16:creationId xmlns:a16="http://schemas.microsoft.com/office/drawing/2014/main" id="{2E7869BA-A832-42F2-A46E-1AC9C70EED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92" y="2338"/>
              <a:ext cx="168" cy="2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0" name="Freeform 248">
              <a:extLst>
                <a:ext uri="{FF2B5EF4-FFF2-40B4-BE49-F238E27FC236}">
                  <a16:creationId xmlns:a16="http://schemas.microsoft.com/office/drawing/2014/main" id="{35685D28-6E63-4739-832A-EA6D7FE39C42}"/>
                </a:ext>
              </a:extLst>
            </p:cNvPr>
            <p:cNvSpPr>
              <a:spLocks/>
            </p:cNvSpPr>
            <p:nvPr/>
          </p:nvSpPr>
          <p:spPr bwMode="auto">
            <a:xfrm>
              <a:off x="6321" y="1706"/>
              <a:ext cx="139" cy="71"/>
            </a:xfrm>
            <a:custGeom>
              <a:avLst/>
              <a:gdLst>
                <a:gd name="T0" fmla="*/ 300 w 300"/>
                <a:gd name="T1" fmla="*/ 77 h 153"/>
                <a:gd name="T2" fmla="*/ 224 w 300"/>
                <a:gd name="T3" fmla="*/ 153 h 153"/>
                <a:gd name="T4" fmla="*/ 77 w 300"/>
                <a:gd name="T5" fmla="*/ 153 h 153"/>
                <a:gd name="T6" fmla="*/ 0 w 300"/>
                <a:gd name="T7" fmla="*/ 77 h 153"/>
                <a:gd name="T8" fmla="*/ 77 w 300"/>
                <a:gd name="T9" fmla="*/ 0 h 153"/>
                <a:gd name="T10" fmla="*/ 224 w 300"/>
                <a:gd name="T11" fmla="*/ 0 h 153"/>
                <a:gd name="T12" fmla="*/ 300 w 300"/>
                <a:gd name="T13" fmla="*/ 77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0" h="153">
                  <a:moveTo>
                    <a:pt x="300" y="77"/>
                  </a:moveTo>
                  <a:cubicBezTo>
                    <a:pt x="300" y="119"/>
                    <a:pt x="266" y="153"/>
                    <a:pt x="224" y="153"/>
                  </a:cubicBezTo>
                  <a:cubicBezTo>
                    <a:pt x="77" y="153"/>
                    <a:pt x="77" y="153"/>
                    <a:pt x="77" y="153"/>
                  </a:cubicBezTo>
                  <a:cubicBezTo>
                    <a:pt x="35" y="153"/>
                    <a:pt x="0" y="119"/>
                    <a:pt x="0" y="77"/>
                  </a:cubicBezTo>
                  <a:cubicBezTo>
                    <a:pt x="0" y="34"/>
                    <a:pt x="35" y="0"/>
                    <a:pt x="77" y="0"/>
                  </a:cubicBezTo>
                  <a:cubicBezTo>
                    <a:pt x="224" y="0"/>
                    <a:pt x="224" y="0"/>
                    <a:pt x="224" y="0"/>
                  </a:cubicBezTo>
                  <a:cubicBezTo>
                    <a:pt x="266" y="0"/>
                    <a:pt x="300" y="34"/>
                    <a:pt x="300" y="77"/>
                  </a:cubicBezTo>
                  <a:close/>
                </a:path>
              </a:pathLst>
            </a:custGeom>
            <a:solidFill>
              <a:srgbClr val="FED9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1" name="Freeform 249">
              <a:extLst>
                <a:ext uri="{FF2B5EF4-FFF2-40B4-BE49-F238E27FC236}">
                  <a16:creationId xmlns:a16="http://schemas.microsoft.com/office/drawing/2014/main" id="{F2DF1273-0787-4D2B-8860-7A8153713A56}"/>
                </a:ext>
              </a:extLst>
            </p:cNvPr>
            <p:cNvSpPr>
              <a:spLocks/>
            </p:cNvSpPr>
            <p:nvPr/>
          </p:nvSpPr>
          <p:spPr bwMode="auto">
            <a:xfrm>
              <a:off x="6321" y="1909"/>
              <a:ext cx="139" cy="70"/>
            </a:xfrm>
            <a:custGeom>
              <a:avLst/>
              <a:gdLst>
                <a:gd name="T0" fmla="*/ 300 w 300"/>
                <a:gd name="T1" fmla="*/ 76 h 153"/>
                <a:gd name="T2" fmla="*/ 224 w 300"/>
                <a:gd name="T3" fmla="*/ 153 h 153"/>
                <a:gd name="T4" fmla="*/ 77 w 300"/>
                <a:gd name="T5" fmla="*/ 153 h 153"/>
                <a:gd name="T6" fmla="*/ 0 w 300"/>
                <a:gd name="T7" fmla="*/ 76 h 153"/>
                <a:gd name="T8" fmla="*/ 77 w 300"/>
                <a:gd name="T9" fmla="*/ 0 h 153"/>
                <a:gd name="T10" fmla="*/ 224 w 300"/>
                <a:gd name="T11" fmla="*/ 0 h 153"/>
                <a:gd name="T12" fmla="*/ 300 w 300"/>
                <a:gd name="T13" fmla="*/ 76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0" h="153">
                  <a:moveTo>
                    <a:pt x="300" y="76"/>
                  </a:moveTo>
                  <a:cubicBezTo>
                    <a:pt x="300" y="119"/>
                    <a:pt x="266" y="153"/>
                    <a:pt x="224" y="153"/>
                  </a:cubicBezTo>
                  <a:cubicBezTo>
                    <a:pt x="77" y="153"/>
                    <a:pt x="77" y="153"/>
                    <a:pt x="77" y="153"/>
                  </a:cubicBezTo>
                  <a:cubicBezTo>
                    <a:pt x="35" y="153"/>
                    <a:pt x="0" y="119"/>
                    <a:pt x="0" y="76"/>
                  </a:cubicBezTo>
                  <a:cubicBezTo>
                    <a:pt x="0" y="34"/>
                    <a:pt x="35" y="0"/>
                    <a:pt x="77" y="0"/>
                  </a:cubicBezTo>
                  <a:cubicBezTo>
                    <a:pt x="224" y="0"/>
                    <a:pt x="224" y="0"/>
                    <a:pt x="224" y="0"/>
                  </a:cubicBezTo>
                  <a:cubicBezTo>
                    <a:pt x="266" y="0"/>
                    <a:pt x="300" y="34"/>
                    <a:pt x="300" y="76"/>
                  </a:cubicBezTo>
                  <a:close/>
                </a:path>
              </a:pathLst>
            </a:custGeom>
            <a:solidFill>
              <a:srgbClr val="FED9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2" name="Freeform 250">
              <a:extLst>
                <a:ext uri="{FF2B5EF4-FFF2-40B4-BE49-F238E27FC236}">
                  <a16:creationId xmlns:a16="http://schemas.microsoft.com/office/drawing/2014/main" id="{CDED02D6-3606-413B-9167-2DCAD77E1C6A}"/>
                </a:ext>
              </a:extLst>
            </p:cNvPr>
            <p:cNvSpPr>
              <a:spLocks/>
            </p:cNvSpPr>
            <p:nvPr/>
          </p:nvSpPr>
          <p:spPr bwMode="auto">
            <a:xfrm>
              <a:off x="6321" y="2111"/>
              <a:ext cx="139" cy="71"/>
            </a:xfrm>
            <a:custGeom>
              <a:avLst/>
              <a:gdLst>
                <a:gd name="T0" fmla="*/ 300 w 300"/>
                <a:gd name="T1" fmla="*/ 77 h 154"/>
                <a:gd name="T2" fmla="*/ 224 w 300"/>
                <a:gd name="T3" fmla="*/ 154 h 154"/>
                <a:gd name="T4" fmla="*/ 77 w 300"/>
                <a:gd name="T5" fmla="*/ 154 h 154"/>
                <a:gd name="T6" fmla="*/ 0 w 300"/>
                <a:gd name="T7" fmla="*/ 77 h 154"/>
                <a:gd name="T8" fmla="*/ 77 w 300"/>
                <a:gd name="T9" fmla="*/ 0 h 154"/>
                <a:gd name="T10" fmla="*/ 224 w 300"/>
                <a:gd name="T11" fmla="*/ 0 h 154"/>
                <a:gd name="T12" fmla="*/ 300 w 300"/>
                <a:gd name="T13" fmla="*/ 77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0" h="154">
                  <a:moveTo>
                    <a:pt x="300" y="77"/>
                  </a:moveTo>
                  <a:cubicBezTo>
                    <a:pt x="300" y="119"/>
                    <a:pt x="266" y="154"/>
                    <a:pt x="224" y="154"/>
                  </a:cubicBezTo>
                  <a:cubicBezTo>
                    <a:pt x="77" y="154"/>
                    <a:pt x="77" y="154"/>
                    <a:pt x="77" y="154"/>
                  </a:cubicBezTo>
                  <a:cubicBezTo>
                    <a:pt x="35" y="154"/>
                    <a:pt x="0" y="119"/>
                    <a:pt x="0" y="77"/>
                  </a:cubicBezTo>
                  <a:cubicBezTo>
                    <a:pt x="0" y="35"/>
                    <a:pt x="35" y="0"/>
                    <a:pt x="77" y="0"/>
                  </a:cubicBezTo>
                  <a:cubicBezTo>
                    <a:pt x="224" y="0"/>
                    <a:pt x="224" y="0"/>
                    <a:pt x="224" y="0"/>
                  </a:cubicBezTo>
                  <a:cubicBezTo>
                    <a:pt x="266" y="0"/>
                    <a:pt x="300" y="35"/>
                    <a:pt x="300" y="77"/>
                  </a:cubicBezTo>
                  <a:close/>
                </a:path>
              </a:pathLst>
            </a:custGeom>
            <a:solidFill>
              <a:srgbClr val="FED9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3" name="Freeform 251">
              <a:extLst>
                <a:ext uri="{FF2B5EF4-FFF2-40B4-BE49-F238E27FC236}">
                  <a16:creationId xmlns:a16="http://schemas.microsoft.com/office/drawing/2014/main" id="{6479B065-AF91-4E9B-B66C-31EC35AF5C94}"/>
                </a:ext>
              </a:extLst>
            </p:cNvPr>
            <p:cNvSpPr>
              <a:spLocks/>
            </p:cNvSpPr>
            <p:nvPr/>
          </p:nvSpPr>
          <p:spPr bwMode="auto">
            <a:xfrm>
              <a:off x="6321" y="2313"/>
              <a:ext cx="139" cy="71"/>
            </a:xfrm>
            <a:custGeom>
              <a:avLst/>
              <a:gdLst>
                <a:gd name="T0" fmla="*/ 300 w 300"/>
                <a:gd name="T1" fmla="*/ 77 h 153"/>
                <a:gd name="T2" fmla="*/ 224 w 300"/>
                <a:gd name="T3" fmla="*/ 153 h 153"/>
                <a:gd name="T4" fmla="*/ 77 w 300"/>
                <a:gd name="T5" fmla="*/ 153 h 153"/>
                <a:gd name="T6" fmla="*/ 0 w 300"/>
                <a:gd name="T7" fmla="*/ 77 h 153"/>
                <a:gd name="T8" fmla="*/ 77 w 300"/>
                <a:gd name="T9" fmla="*/ 0 h 153"/>
                <a:gd name="T10" fmla="*/ 224 w 300"/>
                <a:gd name="T11" fmla="*/ 0 h 153"/>
                <a:gd name="T12" fmla="*/ 300 w 300"/>
                <a:gd name="T13" fmla="*/ 77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0" h="153">
                  <a:moveTo>
                    <a:pt x="300" y="77"/>
                  </a:moveTo>
                  <a:cubicBezTo>
                    <a:pt x="300" y="119"/>
                    <a:pt x="266" y="153"/>
                    <a:pt x="224" y="153"/>
                  </a:cubicBezTo>
                  <a:cubicBezTo>
                    <a:pt x="77" y="153"/>
                    <a:pt x="77" y="153"/>
                    <a:pt x="77" y="153"/>
                  </a:cubicBezTo>
                  <a:cubicBezTo>
                    <a:pt x="35" y="153"/>
                    <a:pt x="0" y="119"/>
                    <a:pt x="0" y="77"/>
                  </a:cubicBezTo>
                  <a:cubicBezTo>
                    <a:pt x="0" y="34"/>
                    <a:pt x="35" y="0"/>
                    <a:pt x="77" y="0"/>
                  </a:cubicBezTo>
                  <a:cubicBezTo>
                    <a:pt x="224" y="0"/>
                    <a:pt x="224" y="0"/>
                    <a:pt x="224" y="0"/>
                  </a:cubicBezTo>
                  <a:cubicBezTo>
                    <a:pt x="266" y="0"/>
                    <a:pt x="300" y="34"/>
                    <a:pt x="300" y="77"/>
                  </a:cubicBezTo>
                  <a:close/>
                </a:path>
              </a:pathLst>
            </a:custGeom>
            <a:solidFill>
              <a:srgbClr val="FED9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4" name="Freeform 252">
              <a:extLst>
                <a:ext uri="{FF2B5EF4-FFF2-40B4-BE49-F238E27FC236}">
                  <a16:creationId xmlns:a16="http://schemas.microsoft.com/office/drawing/2014/main" id="{E738B0BB-76A7-45DC-97B7-069F8C72CBDA}"/>
                </a:ext>
              </a:extLst>
            </p:cNvPr>
            <p:cNvSpPr>
              <a:spLocks/>
            </p:cNvSpPr>
            <p:nvPr/>
          </p:nvSpPr>
          <p:spPr bwMode="auto">
            <a:xfrm>
              <a:off x="6321" y="2516"/>
              <a:ext cx="139" cy="71"/>
            </a:xfrm>
            <a:custGeom>
              <a:avLst/>
              <a:gdLst>
                <a:gd name="T0" fmla="*/ 300 w 300"/>
                <a:gd name="T1" fmla="*/ 76 h 153"/>
                <a:gd name="T2" fmla="*/ 224 w 300"/>
                <a:gd name="T3" fmla="*/ 153 h 153"/>
                <a:gd name="T4" fmla="*/ 77 w 300"/>
                <a:gd name="T5" fmla="*/ 153 h 153"/>
                <a:gd name="T6" fmla="*/ 0 w 300"/>
                <a:gd name="T7" fmla="*/ 76 h 153"/>
                <a:gd name="T8" fmla="*/ 77 w 300"/>
                <a:gd name="T9" fmla="*/ 0 h 153"/>
                <a:gd name="T10" fmla="*/ 224 w 300"/>
                <a:gd name="T11" fmla="*/ 0 h 153"/>
                <a:gd name="T12" fmla="*/ 300 w 300"/>
                <a:gd name="T13" fmla="*/ 76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0" h="153">
                  <a:moveTo>
                    <a:pt x="300" y="76"/>
                  </a:moveTo>
                  <a:cubicBezTo>
                    <a:pt x="300" y="119"/>
                    <a:pt x="266" y="153"/>
                    <a:pt x="224" y="153"/>
                  </a:cubicBezTo>
                  <a:cubicBezTo>
                    <a:pt x="77" y="153"/>
                    <a:pt x="77" y="153"/>
                    <a:pt x="77" y="153"/>
                  </a:cubicBezTo>
                  <a:cubicBezTo>
                    <a:pt x="35" y="153"/>
                    <a:pt x="0" y="119"/>
                    <a:pt x="0" y="76"/>
                  </a:cubicBezTo>
                  <a:cubicBezTo>
                    <a:pt x="0" y="34"/>
                    <a:pt x="35" y="0"/>
                    <a:pt x="77" y="0"/>
                  </a:cubicBezTo>
                  <a:cubicBezTo>
                    <a:pt x="224" y="0"/>
                    <a:pt x="224" y="0"/>
                    <a:pt x="224" y="0"/>
                  </a:cubicBezTo>
                  <a:cubicBezTo>
                    <a:pt x="266" y="0"/>
                    <a:pt x="300" y="34"/>
                    <a:pt x="300" y="76"/>
                  </a:cubicBezTo>
                  <a:close/>
                </a:path>
              </a:pathLst>
            </a:custGeom>
            <a:solidFill>
              <a:srgbClr val="FED9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5" name="Freeform 253">
              <a:extLst>
                <a:ext uri="{FF2B5EF4-FFF2-40B4-BE49-F238E27FC236}">
                  <a16:creationId xmlns:a16="http://schemas.microsoft.com/office/drawing/2014/main" id="{DACB5CAD-6171-41B5-824B-7D0F847B42E5}"/>
                </a:ext>
              </a:extLst>
            </p:cNvPr>
            <p:cNvSpPr>
              <a:spLocks/>
            </p:cNvSpPr>
            <p:nvPr/>
          </p:nvSpPr>
          <p:spPr bwMode="auto">
            <a:xfrm>
              <a:off x="5877" y="2258"/>
              <a:ext cx="152" cy="109"/>
            </a:xfrm>
            <a:custGeom>
              <a:avLst/>
              <a:gdLst>
                <a:gd name="T0" fmla="*/ 316 w 328"/>
                <a:gd name="T1" fmla="*/ 46 h 235"/>
                <a:gd name="T2" fmla="*/ 247 w 328"/>
                <a:gd name="T3" fmla="*/ 6 h 235"/>
                <a:gd name="T4" fmla="*/ 211 w 328"/>
                <a:gd name="T5" fmla="*/ 21 h 235"/>
                <a:gd name="T6" fmla="*/ 26 w 328"/>
                <a:gd name="T7" fmla="*/ 145 h 235"/>
                <a:gd name="T8" fmla="*/ 0 w 328"/>
                <a:gd name="T9" fmla="*/ 174 h 235"/>
                <a:gd name="T10" fmla="*/ 6 w 328"/>
                <a:gd name="T11" fmla="*/ 192 h 235"/>
                <a:gd name="T12" fmla="*/ 27 w 328"/>
                <a:gd name="T13" fmla="*/ 235 h 235"/>
                <a:gd name="T14" fmla="*/ 226 w 328"/>
                <a:gd name="T15" fmla="*/ 188 h 235"/>
                <a:gd name="T16" fmla="*/ 307 w 328"/>
                <a:gd name="T17" fmla="*/ 128 h 235"/>
                <a:gd name="T18" fmla="*/ 316 w 328"/>
                <a:gd name="T19" fmla="*/ 46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8" h="235">
                  <a:moveTo>
                    <a:pt x="316" y="46"/>
                  </a:moveTo>
                  <a:cubicBezTo>
                    <a:pt x="305" y="19"/>
                    <a:pt x="275" y="0"/>
                    <a:pt x="247" y="6"/>
                  </a:cubicBezTo>
                  <a:cubicBezTo>
                    <a:pt x="234" y="8"/>
                    <a:pt x="222" y="15"/>
                    <a:pt x="211" y="21"/>
                  </a:cubicBezTo>
                  <a:cubicBezTo>
                    <a:pt x="147" y="60"/>
                    <a:pt x="91" y="109"/>
                    <a:pt x="26" y="145"/>
                  </a:cubicBezTo>
                  <a:cubicBezTo>
                    <a:pt x="15" y="152"/>
                    <a:pt x="1" y="160"/>
                    <a:pt x="0" y="174"/>
                  </a:cubicBezTo>
                  <a:cubicBezTo>
                    <a:pt x="0" y="180"/>
                    <a:pt x="3" y="186"/>
                    <a:pt x="6" y="192"/>
                  </a:cubicBezTo>
                  <a:cubicBezTo>
                    <a:pt x="16" y="213"/>
                    <a:pt x="16" y="213"/>
                    <a:pt x="27" y="235"/>
                  </a:cubicBezTo>
                  <a:cubicBezTo>
                    <a:pt x="114" y="228"/>
                    <a:pt x="189" y="202"/>
                    <a:pt x="226" y="188"/>
                  </a:cubicBezTo>
                  <a:cubicBezTo>
                    <a:pt x="253" y="177"/>
                    <a:pt x="292" y="152"/>
                    <a:pt x="307" y="128"/>
                  </a:cubicBezTo>
                  <a:cubicBezTo>
                    <a:pt x="323" y="104"/>
                    <a:pt x="328" y="72"/>
                    <a:pt x="316" y="46"/>
                  </a:cubicBezTo>
                  <a:close/>
                </a:path>
              </a:pathLst>
            </a:custGeom>
            <a:solidFill>
              <a:srgbClr val="F0B7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6" name="Freeform 254">
              <a:extLst>
                <a:ext uri="{FF2B5EF4-FFF2-40B4-BE49-F238E27FC236}">
                  <a16:creationId xmlns:a16="http://schemas.microsoft.com/office/drawing/2014/main" id="{B5682896-F027-437A-B791-98105D664017}"/>
                </a:ext>
              </a:extLst>
            </p:cNvPr>
            <p:cNvSpPr>
              <a:spLocks/>
            </p:cNvSpPr>
            <p:nvPr/>
          </p:nvSpPr>
          <p:spPr bwMode="auto">
            <a:xfrm>
              <a:off x="5930" y="2112"/>
              <a:ext cx="212" cy="256"/>
            </a:xfrm>
            <a:custGeom>
              <a:avLst/>
              <a:gdLst>
                <a:gd name="T0" fmla="*/ 436 w 457"/>
                <a:gd name="T1" fmla="*/ 0 h 554"/>
                <a:gd name="T2" fmla="*/ 436 w 457"/>
                <a:gd name="T3" fmla="*/ 0 h 554"/>
                <a:gd name="T4" fmla="*/ 0 w 457"/>
                <a:gd name="T5" fmla="*/ 527 h 554"/>
                <a:gd name="T6" fmla="*/ 34 w 457"/>
                <a:gd name="T7" fmla="*/ 554 h 554"/>
                <a:gd name="T8" fmla="*/ 457 w 457"/>
                <a:gd name="T9" fmla="*/ 16 h 554"/>
                <a:gd name="T10" fmla="*/ 436 w 457"/>
                <a:gd name="T11" fmla="*/ 0 h 5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7" h="554">
                  <a:moveTo>
                    <a:pt x="436" y="0"/>
                  </a:moveTo>
                  <a:cubicBezTo>
                    <a:pt x="436" y="0"/>
                    <a:pt x="436" y="0"/>
                    <a:pt x="436" y="0"/>
                  </a:cubicBezTo>
                  <a:cubicBezTo>
                    <a:pt x="0" y="527"/>
                    <a:pt x="0" y="527"/>
                    <a:pt x="0" y="527"/>
                  </a:cubicBezTo>
                  <a:cubicBezTo>
                    <a:pt x="34" y="554"/>
                    <a:pt x="34" y="554"/>
                    <a:pt x="34" y="554"/>
                  </a:cubicBezTo>
                  <a:cubicBezTo>
                    <a:pt x="457" y="16"/>
                    <a:pt x="457" y="16"/>
                    <a:pt x="457" y="16"/>
                  </a:cubicBezTo>
                  <a:cubicBezTo>
                    <a:pt x="450" y="11"/>
                    <a:pt x="443" y="5"/>
                    <a:pt x="436" y="0"/>
                  </a:cubicBezTo>
                  <a:close/>
                </a:path>
              </a:pathLst>
            </a:custGeom>
            <a:solidFill>
              <a:srgbClr val="0044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7" name="Freeform 255">
              <a:extLst>
                <a:ext uri="{FF2B5EF4-FFF2-40B4-BE49-F238E27FC236}">
                  <a16:creationId xmlns:a16="http://schemas.microsoft.com/office/drawing/2014/main" id="{6FE409AE-D426-4A8B-B2C4-0763B7DF018D}"/>
                </a:ext>
              </a:extLst>
            </p:cNvPr>
            <p:cNvSpPr>
              <a:spLocks/>
            </p:cNvSpPr>
            <p:nvPr/>
          </p:nvSpPr>
          <p:spPr bwMode="auto">
            <a:xfrm>
              <a:off x="5867" y="2245"/>
              <a:ext cx="168" cy="101"/>
            </a:xfrm>
            <a:custGeom>
              <a:avLst/>
              <a:gdLst>
                <a:gd name="T0" fmla="*/ 358 w 363"/>
                <a:gd name="T1" fmla="*/ 0 h 217"/>
                <a:gd name="T2" fmla="*/ 254 w 363"/>
                <a:gd name="T3" fmla="*/ 1 h 217"/>
                <a:gd name="T4" fmla="*/ 195 w 363"/>
                <a:gd name="T5" fmla="*/ 8 h 217"/>
                <a:gd name="T6" fmla="*/ 105 w 363"/>
                <a:gd name="T7" fmla="*/ 89 h 217"/>
                <a:gd name="T8" fmla="*/ 11 w 363"/>
                <a:gd name="T9" fmla="*/ 161 h 217"/>
                <a:gd name="T10" fmla="*/ 3 w 363"/>
                <a:gd name="T11" fmla="*/ 183 h 217"/>
                <a:gd name="T12" fmla="*/ 16 w 363"/>
                <a:gd name="T13" fmla="*/ 204 h 217"/>
                <a:gd name="T14" fmla="*/ 21 w 363"/>
                <a:gd name="T15" fmla="*/ 213 h 217"/>
                <a:gd name="T16" fmla="*/ 37 w 363"/>
                <a:gd name="T17" fmla="*/ 215 h 217"/>
                <a:gd name="T18" fmla="*/ 121 w 363"/>
                <a:gd name="T19" fmla="*/ 169 h 217"/>
                <a:gd name="T20" fmla="*/ 193 w 363"/>
                <a:gd name="T21" fmla="*/ 138 h 217"/>
                <a:gd name="T22" fmla="*/ 193 w 363"/>
                <a:gd name="T23" fmla="*/ 138 h 217"/>
                <a:gd name="T24" fmla="*/ 195 w 363"/>
                <a:gd name="T25" fmla="*/ 136 h 217"/>
                <a:gd name="T26" fmla="*/ 194 w 363"/>
                <a:gd name="T27" fmla="*/ 137 h 217"/>
                <a:gd name="T28" fmla="*/ 265 w 363"/>
                <a:gd name="T29" fmla="*/ 58 h 217"/>
                <a:gd name="T30" fmla="*/ 330 w 363"/>
                <a:gd name="T31" fmla="*/ 47 h 217"/>
                <a:gd name="T32" fmla="*/ 354 w 363"/>
                <a:gd name="T33" fmla="*/ 29 h 217"/>
                <a:gd name="T34" fmla="*/ 358 w 363"/>
                <a:gd name="T35" fmla="*/ 0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63" h="217">
                  <a:moveTo>
                    <a:pt x="358" y="0"/>
                  </a:moveTo>
                  <a:cubicBezTo>
                    <a:pt x="323" y="1"/>
                    <a:pt x="288" y="1"/>
                    <a:pt x="254" y="1"/>
                  </a:cubicBezTo>
                  <a:cubicBezTo>
                    <a:pt x="234" y="1"/>
                    <a:pt x="214" y="2"/>
                    <a:pt x="195" y="8"/>
                  </a:cubicBezTo>
                  <a:cubicBezTo>
                    <a:pt x="156" y="21"/>
                    <a:pt x="130" y="56"/>
                    <a:pt x="105" y="89"/>
                  </a:cubicBezTo>
                  <a:cubicBezTo>
                    <a:pt x="81" y="121"/>
                    <a:pt x="51" y="155"/>
                    <a:pt x="11" y="161"/>
                  </a:cubicBezTo>
                  <a:cubicBezTo>
                    <a:pt x="2" y="161"/>
                    <a:pt x="0" y="175"/>
                    <a:pt x="3" y="183"/>
                  </a:cubicBezTo>
                  <a:cubicBezTo>
                    <a:pt x="6" y="190"/>
                    <a:pt x="13" y="196"/>
                    <a:pt x="16" y="204"/>
                  </a:cubicBezTo>
                  <a:cubicBezTo>
                    <a:pt x="18" y="207"/>
                    <a:pt x="19" y="211"/>
                    <a:pt x="21" y="213"/>
                  </a:cubicBezTo>
                  <a:cubicBezTo>
                    <a:pt x="25" y="217"/>
                    <a:pt x="32" y="216"/>
                    <a:pt x="37" y="215"/>
                  </a:cubicBezTo>
                  <a:cubicBezTo>
                    <a:pt x="68" y="207"/>
                    <a:pt x="92" y="182"/>
                    <a:pt x="121" y="169"/>
                  </a:cubicBezTo>
                  <a:cubicBezTo>
                    <a:pt x="145" y="158"/>
                    <a:pt x="172" y="153"/>
                    <a:pt x="193" y="138"/>
                  </a:cubicBezTo>
                  <a:cubicBezTo>
                    <a:pt x="193" y="138"/>
                    <a:pt x="193" y="138"/>
                    <a:pt x="193" y="138"/>
                  </a:cubicBezTo>
                  <a:cubicBezTo>
                    <a:pt x="194" y="137"/>
                    <a:pt x="195" y="137"/>
                    <a:pt x="195" y="136"/>
                  </a:cubicBezTo>
                  <a:cubicBezTo>
                    <a:pt x="194" y="137"/>
                    <a:pt x="194" y="137"/>
                    <a:pt x="194" y="137"/>
                  </a:cubicBezTo>
                  <a:cubicBezTo>
                    <a:pt x="225" y="118"/>
                    <a:pt x="250" y="90"/>
                    <a:pt x="265" y="58"/>
                  </a:cubicBezTo>
                  <a:cubicBezTo>
                    <a:pt x="287" y="59"/>
                    <a:pt x="309" y="55"/>
                    <a:pt x="330" y="47"/>
                  </a:cubicBezTo>
                  <a:cubicBezTo>
                    <a:pt x="339" y="43"/>
                    <a:pt x="348" y="37"/>
                    <a:pt x="354" y="29"/>
                  </a:cubicBezTo>
                  <a:cubicBezTo>
                    <a:pt x="360" y="21"/>
                    <a:pt x="363" y="9"/>
                    <a:pt x="358" y="0"/>
                  </a:cubicBezTo>
                  <a:close/>
                </a:path>
              </a:pathLst>
            </a:custGeom>
            <a:solidFill>
              <a:srgbClr val="FFC2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8" name="Freeform 256">
              <a:extLst>
                <a:ext uri="{FF2B5EF4-FFF2-40B4-BE49-F238E27FC236}">
                  <a16:creationId xmlns:a16="http://schemas.microsoft.com/office/drawing/2014/main" id="{818A50E9-23D3-4422-AE45-E76E625DA7D0}"/>
                </a:ext>
              </a:extLst>
            </p:cNvPr>
            <p:cNvSpPr>
              <a:spLocks/>
            </p:cNvSpPr>
            <p:nvPr/>
          </p:nvSpPr>
          <p:spPr bwMode="auto">
            <a:xfrm>
              <a:off x="5971" y="2257"/>
              <a:ext cx="71" cy="89"/>
            </a:xfrm>
            <a:custGeom>
              <a:avLst/>
              <a:gdLst>
                <a:gd name="T0" fmla="*/ 28 w 154"/>
                <a:gd name="T1" fmla="*/ 72 h 192"/>
                <a:gd name="T2" fmla="*/ 20 w 154"/>
                <a:gd name="T3" fmla="*/ 90 h 192"/>
                <a:gd name="T4" fmla="*/ 31 w 154"/>
                <a:gd name="T5" fmla="*/ 101 h 192"/>
                <a:gd name="T6" fmla="*/ 14 w 154"/>
                <a:gd name="T7" fmla="*/ 114 h 192"/>
                <a:gd name="T8" fmla="*/ 23 w 154"/>
                <a:gd name="T9" fmla="*/ 129 h 192"/>
                <a:gd name="T10" fmla="*/ 1 w 154"/>
                <a:gd name="T11" fmla="*/ 144 h 192"/>
                <a:gd name="T12" fmla="*/ 18 w 154"/>
                <a:gd name="T13" fmla="*/ 163 h 192"/>
                <a:gd name="T14" fmla="*/ 9 w 154"/>
                <a:gd name="T15" fmla="*/ 178 h 192"/>
                <a:gd name="T16" fmla="*/ 24 w 154"/>
                <a:gd name="T17" fmla="*/ 191 h 192"/>
                <a:gd name="T18" fmla="*/ 45 w 154"/>
                <a:gd name="T19" fmla="*/ 190 h 192"/>
                <a:gd name="T20" fmla="*/ 118 w 154"/>
                <a:gd name="T21" fmla="*/ 165 h 192"/>
                <a:gd name="T22" fmla="*/ 125 w 154"/>
                <a:gd name="T23" fmla="*/ 156 h 192"/>
                <a:gd name="T24" fmla="*/ 120 w 154"/>
                <a:gd name="T25" fmla="*/ 147 h 192"/>
                <a:gd name="T26" fmla="*/ 144 w 154"/>
                <a:gd name="T27" fmla="*/ 127 h 192"/>
                <a:gd name="T28" fmla="*/ 137 w 154"/>
                <a:gd name="T29" fmla="*/ 101 h 192"/>
                <a:gd name="T30" fmla="*/ 153 w 154"/>
                <a:gd name="T31" fmla="*/ 78 h 192"/>
                <a:gd name="T32" fmla="*/ 136 w 154"/>
                <a:gd name="T33" fmla="*/ 60 h 192"/>
                <a:gd name="T34" fmla="*/ 140 w 154"/>
                <a:gd name="T35" fmla="*/ 19 h 192"/>
                <a:gd name="T36" fmla="*/ 113 w 154"/>
                <a:gd name="T37" fmla="*/ 19 h 192"/>
                <a:gd name="T38" fmla="*/ 28 w 154"/>
                <a:gd name="T39" fmla="*/ 7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4" h="192">
                  <a:moveTo>
                    <a:pt x="28" y="72"/>
                  </a:moveTo>
                  <a:cubicBezTo>
                    <a:pt x="24" y="78"/>
                    <a:pt x="20" y="83"/>
                    <a:pt x="20" y="90"/>
                  </a:cubicBezTo>
                  <a:cubicBezTo>
                    <a:pt x="19" y="96"/>
                    <a:pt x="25" y="104"/>
                    <a:pt x="31" y="101"/>
                  </a:cubicBezTo>
                  <a:cubicBezTo>
                    <a:pt x="25" y="104"/>
                    <a:pt x="17" y="107"/>
                    <a:pt x="14" y="114"/>
                  </a:cubicBezTo>
                  <a:cubicBezTo>
                    <a:pt x="11" y="120"/>
                    <a:pt x="16" y="130"/>
                    <a:pt x="23" y="129"/>
                  </a:cubicBezTo>
                  <a:cubicBezTo>
                    <a:pt x="13" y="128"/>
                    <a:pt x="3" y="135"/>
                    <a:pt x="1" y="144"/>
                  </a:cubicBezTo>
                  <a:cubicBezTo>
                    <a:pt x="0" y="154"/>
                    <a:pt x="8" y="164"/>
                    <a:pt x="18" y="163"/>
                  </a:cubicBezTo>
                  <a:cubicBezTo>
                    <a:pt x="11" y="163"/>
                    <a:pt x="7" y="172"/>
                    <a:pt x="9" y="178"/>
                  </a:cubicBezTo>
                  <a:cubicBezTo>
                    <a:pt x="11" y="185"/>
                    <a:pt x="17" y="189"/>
                    <a:pt x="24" y="191"/>
                  </a:cubicBezTo>
                  <a:cubicBezTo>
                    <a:pt x="31" y="192"/>
                    <a:pt x="38" y="191"/>
                    <a:pt x="45" y="190"/>
                  </a:cubicBezTo>
                  <a:cubicBezTo>
                    <a:pt x="71" y="186"/>
                    <a:pt x="98" y="181"/>
                    <a:pt x="118" y="165"/>
                  </a:cubicBezTo>
                  <a:cubicBezTo>
                    <a:pt x="121" y="162"/>
                    <a:pt x="124" y="159"/>
                    <a:pt x="125" y="156"/>
                  </a:cubicBezTo>
                  <a:cubicBezTo>
                    <a:pt x="126" y="152"/>
                    <a:pt x="124" y="147"/>
                    <a:pt x="120" y="147"/>
                  </a:cubicBezTo>
                  <a:cubicBezTo>
                    <a:pt x="130" y="142"/>
                    <a:pt x="139" y="136"/>
                    <a:pt x="144" y="127"/>
                  </a:cubicBezTo>
                  <a:cubicBezTo>
                    <a:pt x="149" y="118"/>
                    <a:pt x="146" y="104"/>
                    <a:pt x="137" y="101"/>
                  </a:cubicBezTo>
                  <a:cubicBezTo>
                    <a:pt x="144" y="95"/>
                    <a:pt x="152" y="87"/>
                    <a:pt x="153" y="78"/>
                  </a:cubicBezTo>
                  <a:cubicBezTo>
                    <a:pt x="154" y="68"/>
                    <a:pt x="146" y="57"/>
                    <a:pt x="136" y="60"/>
                  </a:cubicBezTo>
                  <a:cubicBezTo>
                    <a:pt x="146" y="49"/>
                    <a:pt x="148" y="32"/>
                    <a:pt x="140" y="19"/>
                  </a:cubicBezTo>
                  <a:cubicBezTo>
                    <a:pt x="130" y="0"/>
                    <a:pt x="124" y="9"/>
                    <a:pt x="113" y="19"/>
                  </a:cubicBezTo>
                  <a:cubicBezTo>
                    <a:pt x="88" y="42"/>
                    <a:pt x="51" y="47"/>
                    <a:pt x="28" y="72"/>
                  </a:cubicBezTo>
                  <a:close/>
                </a:path>
              </a:pathLst>
            </a:custGeom>
            <a:solidFill>
              <a:srgbClr val="FFC2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9" name="Freeform 257">
              <a:extLst>
                <a:ext uri="{FF2B5EF4-FFF2-40B4-BE49-F238E27FC236}">
                  <a16:creationId xmlns:a16="http://schemas.microsoft.com/office/drawing/2014/main" id="{1BD8AA7F-E3CB-4C86-AA4E-2E87E1B65CC6}"/>
                </a:ext>
              </a:extLst>
            </p:cNvPr>
            <p:cNvSpPr>
              <a:spLocks/>
            </p:cNvSpPr>
            <p:nvPr/>
          </p:nvSpPr>
          <p:spPr bwMode="auto">
            <a:xfrm>
              <a:off x="5881" y="2295"/>
              <a:ext cx="62" cy="92"/>
            </a:xfrm>
            <a:custGeom>
              <a:avLst/>
              <a:gdLst>
                <a:gd name="T0" fmla="*/ 88 w 134"/>
                <a:gd name="T1" fmla="*/ 198 h 198"/>
                <a:gd name="T2" fmla="*/ 134 w 134"/>
                <a:gd name="T3" fmla="*/ 170 h 198"/>
                <a:gd name="T4" fmla="*/ 33 w 134"/>
                <a:gd name="T5" fmla="*/ 0 h 198"/>
                <a:gd name="T6" fmla="*/ 0 w 134"/>
                <a:gd name="T7" fmla="*/ 20 h 198"/>
                <a:gd name="T8" fmla="*/ 88 w 134"/>
                <a:gd name="T9" fmla="*/ 198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" h="198">
                  <a:moveTo>
                    <a:pt x="88" y="198"/>
                  </a:moveTo>
                  <a:cubicBezTo>
                    <a:pt x="134" y="170"/>
                    <a:pt x="134" y="170"/>
                    <a:pt x="134" y="17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28" y="80"/>
                    <a:pt x="52" y="144"/>
                    <a:pt x="88" y="198"/>
                  </a:cubicBezTo>
                  <a:close/>
                </a:path>
              </a:pathLst>
            </a:custGeom>
            <a:solidFill>
              <a:srgbClr val="F9F9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0" name="Freeform 258">
              <a:extLst>
                <a:ext uri="{FF2B5EF4-FFF2-40B4-BE49-F238E27FC236}">
                  <a16:creationId xmlns:a16="http://schemas.microsoft.com/office/drawing/2014/main" id="{D22184BD-86BC-4828-856E-FF8EEDF00532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2" y="2091"/>
              <a:ext cx="333" cy="409"/>
            </a:xfrm>
            <a:custGeom>
              <a:avLst/>
              <a:gdLst>
                <a:gd name="T0" fmla="*/ 613 w 721"/>
                <a:gd name="T1" fmla="*/ 443 h 885"/>
                <a:gd name="T2" fmla="*/ 335 w 721"/>
                <a:gd name="T3" fmla="*/ 575 h 885"/>
                <a:gd name="T4" fmla="*/ 240 w 721"/>
                <a:gd name="T5" fmla="*/ 254 h 885"/>
                <a:gd name="T6" fmla="*/ 192 w 721"/>
                <a:gd name="T7" fmla="*/ 79 h 885"/>
                <a:gd name="T8" fmla="*/ 81 w 721"/>
                <a:gd name="T9" fmla="*/ 0 h 885"/>
                <a:gd name="T10" fmla="*/ 37 w 721"/>
                <a:gd name="T11" fmla="*/ 112 h 885"/>
                <a:gd name="T12" fmla="*/ 3 w 721"/>
                <a:gd name="T13" fmla="*/ 374 h 885"/>
                <a:gd name="T14" fmla="*/ 4 w 721"/>
                <a:gd name="T15" fmla="*/ 382 h 885"/>
                <a:gd name="T16" fmla="*/ 239 w 721"/>
                <a:gd name="T17" fmla="*/ 876 h 885"/>
                <a:gd name="T18" fmla="*/ 721 w 721"/>
                <a:gd name="T19" fmla="*/ 634 h 885"/>
                <a:gd name="T20" fmla="*/ 613 w 721"/>
                <a:gd name="T21" fmla="*/ 443 h 8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21" h="885">
                  <a:moveTo>
                    <a:pt x="613" y="443"/>
                  </a:moveTo>
                  <a:cubicBezTo>
                    <a:pt x="613" y="443"/>
                    <a:pt x="366" y="576"/>
                    <a:pt x="335" y="575"/>
                  </a:cubicBezTo>
                  <a:cubicBezTo>
                    <a:pt x="323" y="575"/>
                    <a:pt x="246" y="279"/>
                    <a:pt x="240" y="254"/>
                  </a:cubicBezTo>
                  <a:cubicBezTo>
                    <a:pt x="229" y="199"/>
                    <a:pt x="220" y="128"/>
                    <a:pt x="192" y="79"/>
                  </a:cubicBezTo>
                  <a:cubicBezTo>
                    <a:pt x="168" y="37"/>
                    <a:pt x="126" y="15"/>
                    <a:pt x="81" y="0"/>
                  </a:cubicBezTo>
                  <a:cubicBezTo>
                    <a:pt x="66" y="37"/>
                    <a:pt x="50" y="74"/>
                    <a:pt x="37" y="112"/>
                  </a:cubicBezTo>
                  <a:cubicBezTo>
                    <a:pt x="9" y="197"/>
                    <a:pt x="0" y="285"/>
                    <a:pt x="3" y="374"/>
                  </a:cubicBezTo>
                  <a:cubicBezTo>
                    <a:pt x="3" y="377"/>
                    <a:pt x="3" y="379"/>
                    <a:pt x="4" y="382"/>
                  </a:cubicBezTo>
                  <a:cubicBezTo>
                    <a:pt x="64" y="491"/>
                    <a:pt x="193" y="885"/>
                    <a:pt x="239" y="876"/>
                  </a:cubicBezTo>
                  <a:cubicBezTo>
                    <a:pt x="375" y="847"/>
                    <a:pt x="721" y="634"/>
                    <a:pt x="721" y="634"/>
                  </a:cubicBezTo>
                  <a:lnTo>
                    <a:pt x="613" y="443"/>
                  </a:lnTo>
                  <a:close/>
                </a:path>
              </a:pathLst>
            </a:custGeom>
            <a:solidFill>
              <a:srgbClr val="FDB0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1" name="Freeform 259">
              <a:extLst>
                <a:ext uri="{FF2B5EF4-FFF2-40B4-BE49-F238E27FC236}">
                  <a16:creationId xmlns:a16="http://schemas.microsoft.com/office/drawing/2014/main" id="{01371C69-428A-4D76-9010-A314ADDBB245}"/>
                </a:ext>
              </a:extLst>
            </p:cNvPr>
            <p:cNvSpPr>
              <a:spLocks/>
            </p:cNvSpPr>
            <p:nvPr/>
          </p:nvSpPr>
          <p:spPr bwMode="auto">
            <a:xfrm>
              <a:off x="5276" y="3437"/>
              <a:ext cx="149" cy="105"/>
            </a:xfrm>
            <a:custGeom>
              <a:avLst/>
              <a:gdLst>
                <a:gd name="T0" fmla="*/ 18 w 322"/>
                <a:gd name="T1" fmla="*/ 0 h 227"/>
                <a:gd name="T2" fmla="*/ 6 w 322"/>
                <a:gd name="T3" fmla="*/ 119 h 227"/>
                <a:gd name="T4" fmla="*/ 68 w 322"/>
                <a:gd name="T5" fmla="*/ 209 h 227"/>
                <a:gd name="T6" fmla="*/ 198 w 322"/>
                <a:gd name="T7" fmla="*/ 210 h 227"/>
                <a:gd name="T8" fmla="*/ 309 w 322"/>
                <a:gd name="T9" fmla="*/ 100 h 227"/>
                <a:gd name="T10" fmla="*/ 322 w 322"/>
                <a:gd name="T11" fmla="*/ 0 h 227"/>
                <a:gd name="T12" fmla="*/ 18 w 322"/>
                <a:gd name="T13" fmla="*/ 0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2" h="227">
                  <a:moveTo>
                    <a:pt x="18" y="0"/>
                  </a:moveTo>
                  <a:cubicBezTo>
                    <a:pt x="13" y="25"/>
                    <a:pt x="0" y="94"/>
                    <a:pt x="6" y="119"/>
                  </a:cubicBezTo>
                  <a:cubicBezTo>
                    <a:pt x="11" y="141"/>
                    <a:pt x="47" y="199"/>
                    <a:pt x="68" y="209"/>
                  </a:cubicBezTo>
                  <a:cubicBezTo>
                    <a:pt x="105" y="227"/>
                    <a:pt x="159" y="224"/>
                    <a:pt x="198" y="210"/>
                  </a:cubicBezTo>
                  <a:cubicBezTo>
                    <a:pt x="229" y="198"/>
                    <a:pt x="296" y="130"/>
                    <a:pt x="309" y="100"/>
                  </a:cubicBezTo>
                  <a:cubicBezTo>
                    <a:pt x="319" y="77"/>
                    <a:pt x="319" y="37"/>
                    <a:pt x="322" y="0"/>
                  </a:cubicBezTo>
                  <a:lnTo>
                    <a:pt x="18" y="0"/>
                  </a:lnTo>
                  <a:close/>
                </a:path>
              </a:pathLst>
            </a:custGeom>
            <a:solidFill>
              <a:srgbClr val="030D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2" name="Freeform 260">
              <a:extLst>
                <a:ext uri="{FF2B5EF4-FFF2-40B4-BE49-F238E27FC236}">
                  <a16:creationId xmlns:a16="http://schemas.microsoft.com/office/drawing/2014/main" id="{B9F06B68-2C9B-4102-AE5A-F95BBD5FA43C}"/>
                </a:ext>
              </a:extLst>
            </p:cNvPr>
            <p:cNvSpPr>
              <a:spLocks/>
            </p:cNvSpPr>
            <p:nvPr/>
          </p:nvSpPr>
          <p:spPr bwMode="auto">
            <a:xfrm>
              <a:off x="5527" y="3437"/>
              <a:ext cx="149" cy="105"/>
            </a:xfrm>
            <a:custGeom>
              <a:avLst/>
              <a:gdLst>
                <a:gd name="T0" fmla="*/ 304 w 322"/>
                <a:gd name="T1" fmla="*/ 0 h 227"/>
                <a:gd name="T2" fmla="*/ 316 w 322"/>
                <a:gd name="T3" fmla="*/ 119 h 227"/>
                <a:gd name="T4" fmla="*/ 254 w 322"/>
                <a:gd name="T5" fmla="*/ 209 h 227"/>
                <a:gd name="T6" fmla="*/ 124 w 322"/>
                <a:gd name="T7" fmla="*/ 210 h 227"/>
                <a:gd name="T8" fmla="*/ 13 w 322"/>
                <a:gd name="T9" fmla="*/ 100 h 227"/>
                <a:gd name="T10" fmla="*/ 0 w 322"/>
                <a:gd name="T11" fmla="*/ 0 h 227"/>
                <a:gd name="T12" fmla="*/ 304 w 322"/>
                <a:gd name="T13" fmla="*/ 0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2" h="227">
                  <a:moveTo>
                    <a:pt x="304" y="0"/>
                  </a:moveTo>
                  <a:cubicBezTo>
                    <a:pt x="309" y="25"/>
                    <a:pt x="322" y="94"/>
                    <a:pt x="316" y="119"/>
                  </a:cubicBezTo>
                  <a:cubicBezTo>
                    <a:pt x="311" y="141"/>
                    <a:pt x="275" y="199"/>
                    <a:pt x="254" y="209"/>
                  </a:cubicBezTo>
                  <a:cubicBezTo>
                    <a:pt x="217" y="227"/>
                    <a:pt x="163" y="224"/>
                    <a:pt x="124" y="210"/>
                  </a:cubicBezTo>
                  <a:cubicBezTo>
                    <a:pt x="93" y="198"/>
                    <a:pt x="26" y="130"/>
                    <a:pt x="13" y="100"/>
                  </a:cubicBezTo>
                  <a:cubicBezTo>
                    <a:pt x="3" y="77"/>
                    <a:pt x="2" y="37"/>
                    <a:pt x="0" y="0"/>
                  </a:cubicBezTo>
                  <a:lnTo>
                    <a:pt x="304" y="0"/>
                  </a:lnTo>
                  <a:close/>
                </a:path>
              </a:pathLst>
            </a:custGeom>
            <a:solidFill>
              <a:srgbClr val="030D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3" name="Freeform 261">
              <a:extLst>
                <a:ext uri="{FF2B5EF4-FFF2-40B4-BE49-F238E27FC236}">
                  <a16:creationId xmlns:a16="http://schemas.microsoft.com/office/drawing/2014/main" id="{420AC24B-0970-475C-AFF8-313E5A709577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5" y="2740"/>
              <a:ext cx="38" cy="90"/>
            </a:xfrm>
            <a:custGeom>
              <a:avLst/>
              <a:gdLst>
                <a:gd name="T0" fmla="*/ 76 w 83"/>
                <a:gd name="T1" fmla="*/ 170 h 195"/>
                <a:gd name="T2" fmla="*/ 57 w 83"/>
                <a:gd name="T3" fmla="*/ 138 h 195"/>
                <a:gd name="T4" fmla="*/ 45 w 83"/>
                <a:gd name="T5" fmla="*/ 105 h 195"/>
                <a:gd name="T6" fmla="*/ 47 w 83"/>
                <a:gd name="T7" fmla="*/ 61 h 195"/>
                <a:gd name="T8" fmla="*/ 59 w 83"/>
                <a:gd name="T9" fmla="*/ 32 h 195"/>
                <a:gd name="T10" fmla="*/ 46 w 83"/>
                <a:gd name="T11" fmla="*/ 15 h 195"/>
                <a:gd name="T12" fmla="*/ 34 w 83"/>
                <a:gd name="T13" fmla="*/ 19 h 195"/>
                <a:gd name="T14" fmla="*/ 4 w 83"/>
                <a:gd name="T15" fmla="*/ 0 h 195"/>
                <a:gd name="T16" fmla="*/ 0 w 83"/>
                <a:gd name="T17" fmla="*/ 105 h 195"/>
                <a:gd name="T18" fmla="*/ 31 w 83"/>
                <a:gd name="T19" fmla="*/ 159 h 195"/>
                <a:gd name="T20" fmla="*/ 63 w 83"/>
                <a:gd name="T21" fmla="*/ 193 h 195"/>
                <a:gd name="T22" fmla="*/ 76 w 83"/>
                <a:gd name="T23" fmla="*/ 170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3" h="195">
                  <a:moveTo>
                    <a:pt x="76" y="170"/>
                  </a:moveTo>
                  <a:cubicBezTo>
                    <a:pt x="72" y="158"/>
                    <a:pt x="57" y="138"/>
                    <a:pt x="57" y="138"/>
                  </a:cubicBezTo>
                  <a:cubicBezTo>
                    <a:pt x="45" y="105"/>
                    <a:pt x="45" y="105"/>
                    <a:pt x="45" y="105"/>
                  </a:cubicBezTo>
                  <a:cubicBezTo>
                    <a:pt x="47" y="61"/>
                    <a:pt x="47" y="61"/>
                    <a:pt x="47" y="61"/>
                  </a:cubicBezTo>
                  <a:cubicBezTo>
                    <a:pt x="59" y="32"/>
                    <a:pt x="59" y="32"/>
                    <a:pt x="59" y="32"/>
                  </a:cubicBezTo>
                  <a:cubicBezTo>
                    <a:pt x="46" y="15"/>
                    <a:pt x="46" y="15"/>
                    <a:pt x="46" y="15"/>
                  </a:cubicBezTo>
                  <a:cubicBezTo>
                    <a:pt x="42" y="18"/>
                    <a:pt x="38" y="19"/>
                    <a:pt x="34" y="19"/>
                  </a:cubicBezTo>
                  <a:cubicBezTo>
                    <a:pt x="21" y="18"/>
                    <a:pt x="11" y="9"/>
                    <a:pt x="4" y="0"/>
                  </a:cubicBezTo>
                  <a:cubicBezTo>
                    <a:pt x="3" y="44"/>
                    <a:pt x="0" y="105"/>
                    <a:pt x="0" y="105"/>
                  </a:cubicBezTo>
                  <a:cubicBezTo>
                    <a:pt x="31" y="159"/>
                    <a:pt x="31" y="159"/>
                    <a:pt x="31" y="159"/>
                  </a:cubicBezTo>
                  <a:cubicBezTo>
                    <a:pt x="31" y="159"/>
                    <a:pt x="52" y="188"/>
                    <a:pt x="63" y="193"/>
                  </a:cubicBezTo>
                  <a:cubicBezTo>
                    <a:pt x="69" y="195"/>
                    <a:pt x="83" y="189"/>
                    <a:pt x="76" y="170"/>
                  </a:cubicBezTo>
                </a:path>
              </a:pathLst>
            </a:custGeom>
            <a:solidFill>
              <a:srgbClr val="EDB4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4" name="Freeform 262">
              <a:extLst>
                <a:ext uri="{FF2B5EF4-FFF2-40B4-BE49-F238E27FC236}">
                  <a16:creationId xmlns:a16="http://schemas.microsoft.com/office/drawing/2014/main" id="{60E27D81-C4D6-4C27-B437-F20A0DB17F2B}"/>
                </a:ext>
              </a:extLst>
            </p:cNvPr>
            <p:cNvSpPr>
              <a:spLocks/>
            </p:cNvSpPr>
            <p:nvPr/>
          </p:nvSpPr>
          <p:spPr bwMode="auto">
            <a:xfrm>
              <a:off x="5163" y="2680"/>
              <a:ext cx="60" cy="145"/>
            </a:xfrm>
            <a:custGeom>
              <a:avLst/>
              <a:gdLst>
                <a:gd name="T0" fmla="*/ 57 w 128"/>
                <a:gd name="T1" fmla="*/ 46 h 312"/>
                <a:gd name="T2" fmla="*/ 7 w 128"/>
                <a:gd name="T3" fmla="*/ 107 h 312"/>
                <a:gd name="T4" fmla="*/ 0 w 128"/>
                <a:gd name="T5" fmla="*/ 116 h 312"/>
                <a:gd name="T6" fmla="*/ 15 w 128"/>
                <a:gd name="T7" fmla="*/ 137 h 312"/>
                <a:gd name="T8" fmla="*/ 18 w 128"/>
                <a:gd name="T9" fmla="*/ 222 h 312"/>
                <a:gd name="T10" fmla="*/ 49 w 128"/>
                <a:gd name="T11" fmla="*/ 277 h 312"/>
                <a:gd name="T12" fmla="*/ 81 w 128"/>
                <a:gd name="T13" fmla="*/ 310 h 312"/>
                <a:gd name="T14" fmla="*/ 94 w 128"/>
                <a:gd name="T15" fmla="*/ 287 h 312"/>
                <a:gd name="T16" fmla="*/ 75 w 128"/>
                <a:gd name="T17" fmla="*/ 255 h 312"/>
                <a:gd name="T18" fmla="*/ 64 w 128"/>
                <a:gd name="T19" fmla="*/ 222 h 312"/>
                <a:gd name="T20" fmla="*/ 64 w 128"/>
                <a:gd name="T21" fmla="*/ 220 h 312"/>
                <a:gd name="T22" fmla="*/ 71 w 128"/>
                <a:gd name="T23" fmla="*/ 233 h 312"/>
                <a:gd name="T24" fmla="*/ 99 w 128"/>
                <a:gd name="T25" fmla="*/ 262 h 312"/>
                <a:gd name="T26" fmla="*/ 110 w 128"/>
                <a:gd name="T27" fmla="*/ 242 h 312"/>
                <a:gd name="T28" fmla="*/ 94 w 128"/>
                <a:gd name="T29" fmla="*/ 214 h 312"/>
                <a:gd name="T30" fmla="*/ 84 w 128"/>
                <a:gd name="T31" fmla="*/ 186 h 312"/>
                <a:gd name="T32" fmla="*/ 85 w 128"/>
                <a:gd name="T33" fmla="*/ 148 h 312"/>
                <a:gd name="T34" fmla="*/ 88 w 128"/>
                <a:gd name="T35" fmla="*/ 141 h 312"/>
                <a:gd name="T36" fmla="*/ 114 w 128"/>
                <a:gd name="T37" fmla="*/ 60 h 312"/>
                <a:gd name="T38" fmla="*/ 128 w 128"/>
                <a:gd name="T39" fmla="*/ 23 h 312"/>
                <a:gd name="T40" fmla="*/ 87 w 128"/>
                <a:gd name="T41" fmla="*/ 0 h 312"/>
                <a:gd name="T42" fmla="*/ 57 w 128"/>
                <a:gd name="T43" fmla="*/ 46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28" h="312">
                  <a:moveTo>
                    <a:pt x="57" y="46"/>
                  </a:moveTo>
                  <a:cubicBezTo>
                    <a:pt x="41" y="67"/>
                    <a:pt x="23" y="86"/>
                    <a:pt x="7" y="107"/>
                  </a:cubicBezTo>
                  <a:cubicBezTo>
                    <a:pt x="5" y="110"/>
                    <a:pt x="2" y="113"/>
                    <a:pt x="0" y="116"/>
                  </a:cubicBezTo>
                  <a:cubicBezTo>
                    <a:pt x="15" y="137"/>
                    <a:pt x="15" y="137"/>
                    <a:pt x="15" y="137"/>
                  </a:cubicBezTo>
                  <a:cubicBezTo>
                    <a:pt x="16" y="163"/>
                    <a:pt x="18" y="222"/>
                    <a:pt x="18" y="222"/>
                  </a:cubicBezTo>
                  <a:cubicBezTo>
                    <a:pt x="49" y="277"/>
                    <a:pt x="49" y="277"/>
                    <a:pt x="49" y="277"/>
                  </a:cubicBezTo>
                  <a:cubicBezTo>
                    <a:pt x="49" y="277"/>
                    <a:pt x="70" y="306"/>
                    <a:pt x="81" y="310"/>
                  </a:cubicBezTo>
                  <a:cubicBezTo>
                    <a:pt x="87" y="312"/>
                    <a:pt x="101" y="306"/>
                    <a:pt x="94" y="287"/>
                  </a:cubicBezTo>
                  <a:cubicBezTo>
                    <a:pt x="90" y="275"/>
                    <a:pt x="75" y="255"/>
                    <a:pt x="75" y="255"/>
                  </a:cubicBezTo>
                  <a:cubicBezTo>
                    <a:pt x="64" y="222"/>
                    <a:pt x="64" y="222"/>
                    <a:pt x="64" y="222"/>
                  </a:cubicBezTo>
                  <a:cubicBezTo>
                    <a:pt x="64" y="220"/>
                    <a:pt x="64" y="220"/>
                    <a:pt x="64" y="220"/>
                  </a:cubicBezTo>
                  <a:cubicBezTo>
                    <a:pt x="71" y="233"/>
                    <a:pt x="71" y="233"/>
                    <a:pt x="71" y="233"/>
                  </a:cubicBezTo>
                  <a:cubicBezTo>
                    <a:pt x="71" y="233"/>
                    <a:pt x="89" y="258"/>
                    <a:pt x="99" y="262"/>
                  </a:cubicBezTo>
                  <a:cubicBezTo>
                    <a:pt x="104" y="264"/>
                    <a:pt x="116" y="259"/>
                    <a:pt x="110" y="242"/>
                  </a:cubicBezTo>
                  <a:cubicBezTo>
                    <a:pt x="107" y="232"/>
                    <a:pt x="94" y="214"/>
                    <a:pt x="94" y="214"/>
                  </a:cubicBezTo>
                  <a:cubicBezTo>
                    <a:pt x="84" y="186"/>
                    <a:pt x="84" y="186"/>
                    <a:pt x="84" y="186"/>
                  </a:cubicBezTo>
                  <a:cubicBezTo>
                    <a:pt x="85" y="148"/>
                    <a:pt x="85" y="148"/>
                    <a:pt x="85" y="148"/>
                  </a:cubicBezTo>
                  <a:cubicBezTo>
                    <a:pt x="85" y="148"/>
                    <a:pt x="86" y="145"/>
                    <a:pt x="88" y="141"/>
                  </a:cubicBezTo>
                  <a:cubicBezTo>
                    <a:pt x="87" y="114"/>
                    <a:pt x="106" y="78"/>
                    <a:pt x="114" y="60"/>
                  </a:cubicBezTo>
                  <a:cubicBezTo>
                    <a:pt x="119" y="48"/>
                    <a:pt x="124" y="36"/>
                    <a:pt x="128" y="23"/>
                  </a:cubicBezTo>
                  <a:cubicBezTo>
                    <a:pt x="87" y="0"/>
                    <a:pt x="87" y="0"/>
                    <a:pt x="87" y="0"/>
                  </a:cubicBezTo>
                  <a:cubicBezTo>
                    <a:pt x="78" y="16"/>
                    <a:pt x="68" y="31"/>
                    <a:pt x="57" y="46"/>
                  </a:cubicBezTo>
                </a:path>
              </a:pathLst>
            </a:custGeom>
            <a:solidFill>
              <a:srgbClr val="EDB4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5" name="Freeform 263">
              <a:extLst>
                <a:ext uri="{FF2B5EF4-FFF2-40B4-BE49-F238E27FC236}">
                  <a16:creationId xmlns:a16="http://schemas.microsoft.com/office/drawing/2014/main" id="{9998CA66-B083-4297-911B-1F65F913FBDF}"/>
                </a:ext>
              </a:extLst>
            </p:cNvPr>
            <p:cNvSpPr>
              <a:spLocks/>
            </p:cNvSpPr>
            <p:nvPr/>
          </p:nvSpPr>
          <p:spPr bwMode="auto">
            <a:xfrm>
              <a:off x="5196" y="2677"/>
              <a:ext cx="36" cy="85"/>
            </a:xfrm>
            <a:custGeom>
              <a:avLst/>
              <a:gdLst>
                <a:gd name="T0" fmla="*/ 44 w 77"/>
                <a:gd name="T1" fmla="*/ 3 h 184"/>
                <a:gd name="T2" fmla="*/ 48 w 77"/>
                <a:gd name="T3" fmla="*/ 22 h 184"/>
                <a:gd name="T4" fmla="*/ 32 w 77"/>
                <a:gd name="T5" fmla="*/ 95 h 184"/>
                <a:gd name="T6" fmla="*/ 0 w 77"/>
                <a:gd name="T7" fmla="*/ 149 h 184"/>
                <a:gd name="T8" fmla="*/ 3 w 77"/>
                <a:gd name="T9" fmla="*/ 175 h 184"/>
                <a:gd name="T10" fmla="*/ 4 w 77"/>
                <a:gd name="T11" fmla="*/ 176 h 184"/>
                <a:gd name="T12" fmla="*/ 8 w 77"/>
                <a:gd name="T13" fmla="*/ 179 h 184"/>
                <a:gd name="T14" fmla="*/ 12 w 77"/>
                <a:gd name="T15" fmla="*/ 184 h 184"/>
                <a:gd name="T16" fmla="*/ 19 w 77"/>
                <a:gd name="T17" fmla="*/ 165 h 184"/>
                <a:gd name="T18" fmla="*/ 56 w 77"/>
                <a:gd name="T19" fmla="*/ 111 h 184"/>
                <a:gd name="T20" fmla="*/ 67 w 77"/>
                <a:gd name="T21" fmla="*/ 24 h 184"/>
                <a:gd name="T22" fmla="*/ 44 w 77"/>
                <a:gd name="T23" fmla="*/ 3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7" h="184">
                  <a:moveTo>
                    <a:pt x="44" y="3"/>
                  </a:moveTo>
                  <a:cubicBezTo>
                    <a:pt x="46" y="9"/>
                    <a:pt x="47" y="16"/>
                    <a:pt x="48" y="22"/>
                  </a:cubicBezTo>
                  <a:cubicBezTo>
                    <a:pt x="52" y="47"/>
                    <a:pt x="42" y="73"/>
                    <a:pt x="32" y="95"/>
                  </a:cubicBezTo>
                  <a:cubicBezTo>
                    <a:pt x="23" y="114"/>
                    <a:pt x="10" y="131"/>
                    <a:pt x="0" y="149"/>
                  </a:cubicBezTo>
                  <a:cubicBezTo>
                    <a:pt x="2" y="158"/>
                    <a:pt x="3" y="166"/>
                    <a:pt x="3" y="175"/>
                  </a:cubicBezTo>
                  <a:cubicBezTo>
                    <a:pt x="4" y="175"/>
                    <a:pt x="4" y="176"/>
                    <a:pt x="4" y="176"/>
                  </a:cubicBezTo>
                  <a:cubicBezTo>
                    <a:pt x="5" y="177"/>
                    <a:pt x="7" y="178"/>
                    <a:pt x="8" y="179"/>
                  </a:cubicBezTo>
                  <a:cubicBezTo>
                    <a:pt x="10" y="181"/>
                    <a:pt x="11" y="182"/>
                    <a:pt x="12" y="184"/>
                  </a:cubicBezTo>
                  <a:cubicBezTo>
                    <a:pt x="14" y="177"/>
                    <a:pt x="16" y="171"/>
                    <a:pt x="19" y="165"/>
                  </a:cubicBezTo>
                  <a:cubicBezTo>
                    <a:pt x="30" y="138"/>
                    <a:pt x="46" y="140"/>
                    <a:pt x="56" y="111"/>
                  </a:cubicBezTo>
                  <a:cubicBezTo>
                    <a:pt x="69" y="79"/>
                    <a:pt x="77" y="55"/>
                    <a:pt x="67" y="24"/>
                  </a:cubicBezTo>
                  <a:cubicBezTo>
                    <a:pt x="59" y="28"/>
                    <a:pt x="53" y="0"/>
                    <a:pt x="44" y="3"/>
                  </a:cubicBezTo>
                  <a:close/>
                </a:path>
              </a:pathLst>
            </a:custGeom>
            <a:solidFill>
              <a:srgbClr val="EDB4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6" name="Freeform 264">
              <a:extLst>
                <a:ext uri="{FF2B5EF4-FFF2-40B4-BE49-F238E27FC236}">
                  <a16:creationId xmlns:a16="http://schemas.microsoft.com/office/drawing/2014/main" id="{E42932AE-EF97-4450-8D59-51F23BAEEDD3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6" y="2643"/>
              <a:ext cx="79" cy="152"/>
            </a:xfrm>
            <a:custGeom>
              <a:avLst/>
              <a:gdLst>
                <a:gd name="T0" fmla="*/ 32 w 170"/>
                <a:gd name="T1" fmla="*/ 326 h 327"/>
                <a:gd name="T2" fmla="*/ 8 w 170"/>
                <a:gd name="T3" fmla="*/ 300 h 327"/>
                <a:gd name="T4" fmla="*/ 5 w 170"/>
                <a:gd name="T5" fmla="*/ 263 h 327"/>
                <a:gd name="T6" fmla="*/ 0 w 170"/>
                <a:gd name="T7" fmla="*/ 209 h 327"/>
                <a:gd name="T8" fmla="*/ 44 w 170"/>
                <a:gd name="T9" fmla="*/ 109 h 327"/>
                <a:gd name="T10" fmla="*/ 69 w 170"/>
                <a:gd name="T11" fmla="*/ 0 h 327"/>
                <a:gd name="T12" fmla="*/ 158 w 170"/>
                <a:gd name="T13" fmla="*/ 6 h 327"/>
                <a:gd name="T14" fmla="*/ 152 w 170"/>
                <a:gd name="T15" fmla="*/ 134 h 327"/>
                <a:gd name="T16" fmla="*/ 53 w 170"/>
                <a:gd name="T17" fmla="*/ 229 h 327"/>
                <a:gd name="T18" fmla="*/ 53 w 170"/>
                <a:gd name="T19" fmla="*/ 277 h 327"/>
                <a:gd name="T20" fmla="*/ 32 w 170"/>
                <a:gd name="T21" fmla="*/ 326 h 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0" h="327">
                  <a:moveTo>
                    <a:pt x="32" y="326"/>
                  </a:moveTo>
                  <a:cubicBezTo>
                    <a:pt x="22" y="327"/>
                    <a:pt x="10" y="318"/>
                    <a:pt x="8" y="300"/>
                  </a:cubicBezTo>
                  <a:cubicBezTo>
                    <a:pt x="7" y="286"/>
                    <a:pt x="5" y="263"/>
                    <a:pt x="5" y="263"/>
                  </a:cubicBezTo>
                  <a:cubicBezTo>
                    <a:pt x="0" y="209"/>
                    <a:pt x="0" y="209"/>
                    <a:pt x="0" y="209"/>
                  </a:cubicBezTo>
                  <a:cubicBezTo>
                    <a:pt x="5" y="200"/>
                    <a:pt x="44" y="109"/>
                    <a:pt x="44" y="109"/>
                  </a:cubicBezTo>
                  <a:cubicBezTo>
                    <a:pt x="69" y="0"/>
                    <a:pt x="69" y="0"/>
                    <a:pt x="69" y="0"/>
                  </a:cubicBezTo>
                  <a:cubicBezTo>
                    <a:pt x="158" y="6"/>
                    <a:pt x="158" y="6"/>
                    <a:pt x="158" y="6"/>
                  </a:cubicBezTo>
                  <a:cubicBezTo>
                    <a:pt x="157" y="8"/>
                    <a:pt x="170" y="101"/>
                    <a:pt x="152" y="134"/>
                  </a:cubicBezTo>
                  <a:cubicBezTo>
                    <a:pt x="132" y="169"/>
                    <a:pt x="53" y="229"/>
                    <a:pt x="53" y="229"/>
                  </a:cubicBezTo>
                  <a:cubicBezTo>
                    <a:pt x="53" y="229"/>
                    <a:pt x="52" y="266"/>
                    <a:pt x="53" y="277"/>
                  </a:cubicBezTo>
                  <a:cubicBezTo>
                    <a:pt x="56" y="315"/>
                    <a:pt x="44" y="325"/>
                    <a:pt x="32" y="326"/>
                  </a:cubicBezTo>
                </a:path>
              </a:pathLst>
            </a:custGeom>
            <a:solidFill>
              <a:srgbClr val="FFC8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7" name="Freeform 265">
              <a:extLst>
                <a:ext uri="{FF2B5EF4-FFF2-40B4-BE49-F238E27FC236}">
                  <a16:creationId xmlns:a16="http://schemas.microsoft.com/office/drawing/2014/main" id="{5CE37358-EB7B-4A27-BB21-807FED5A4B9D}"/>
                </a:ext>
              </a:extLst>
            </p:cNvPr>
            <p:cNvSpPr>
              <a:spLocks/>
            </p:cNvSpPr>
            <p:nvPr/>
          </p:nvSpPr>
          <p:spPr bwMode="auto">
            <a:xfrm>
              <a:off x="5162" y="2779"/>
              <a:ext cx="17" cy="14"/>
            </a:xfrm>
            <a:custGeom>
              <a:avLst/>
              <a:gdLst>
                <a:gd name="T0" fmla="*/ 34 w 36"/>
                <a:gd name="T1" fmla="*/ 0 h 29"/>
                <a:gd name="T2" fmla="*/ 0 w 36"/>
                <a:gd name="T3" fmla="*/ 2 h 29"/>
                <a:gd name="T4" fmla="*/ 18 w 36"/>
                <a:gd name="T5" fmla="*/ 29 h 29"/>
                <a:gd name="T6" fmla="*/ 20 w 36"/>
                <a:gd name="T7" fmla="*/ 29 h 29"/>
                <a:gd name="T8" fmla="*/ 35 w 36"/>
                <a:gd name="T9" fmla="*/ 0 h 29"/>
                <a:gd name="T10" fmla="*/ 34 w 36"/>
                <a:gd name="T11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29">
                  <a:moveTo>
                    <a:pt x="34" y="0"/>
                  </a:moveTo>
                  <a:cubicBezTo>
                    <a:pt x="28" y="0"/>
                    <a:pt x="0" y="2"/>
                    <a:pt x="0" y="2"/>
                  </a:cubicBezTo>
                  <a:cubicBezTo>
                    <a:pt x="0" y="2"/>
                    <a:pt x="1" y="29"/>
                    <a:pt x="18" y="29"/>
                  </a:cubicBezTo>
                  <a:cubicBezTo>
                    <a:pt x="18" y="29"/>
                    <a:pt x="19" y="29"/>
                    <a:pt x="20" y="29"/>
                  </a:cubicBezTo>
                  <a:cubicBezTo>
                    <a:pt x="34" y="27"/>
                    <a:pt x="36" y="1"/>
                    <a:pt x="35" y="0"/>
                  </a:cubicBezTo>
                  <a:cubicBezTo>
                    <a:pt x="35" y="0"/>
                    <a:pt x="34" y="0"/>
                    <a:pt x="34" y="0"/>
                  </a:cubicBezTo>
                </a:path>
              </a:pathLst>
            </a:custGeom>
            <a:solidFill>
              <a:srgbClr val="F6DC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8" name="Freeform 266">
              <a:extLst>
                <a:ext uri="{FF2B5EF4-FFF2-40B4-BE49-F238E27FC236}">
                  <a16:creationId xmlns:a16="http://schemas.microsoft.com/office/drawing/2014/main" id="{D82A05DE-A8F7-48BC-B8BE-9B26149D7688}"/>
                </a:ext>
              </a:extLst>
            </p:cNvPr>
            <p:cNvSpPr>
              <a:spLocks/>
            </p:cNvSpPr>
            <p:nvPr/>
          </p:nvSpPr>
          <p:spPr bwMode="auto">
            <a:xfrm>
              <a:off x="5274" y="2635"/>
              <a:ext cx="203" cy="812"/>
            </a:xfrm>
            <a:custGeom>
              <a:avLst/>
              <a:gdLst>
                <a:gd name="T0" fmla="*/ 202 w 203"/>
                <a:gd name="T1" fmla="*/ 76 h 812"/>
                <a:gd name="T2" fmla="*/ 203 w 203"/>
                <a:gd name="T3" fmla="*/ 58 h 812"/>
                <a:gd name="T4" fmla="*/ 202 w 203"/>
                <a:gd name="T5" fmla="*/ 58 h 812"/>
                <a:gd name="T6" fmla="*/ 202 w 203"/>
                <a:gd name="T7" fmla="*/ 0 h 812"/>
                <a:gd name="T8" fmla="*/ 151 w 203"/>
                <a:gd name="T9" fmla="*/ 0 h 812"/>
                <a:gd name="T10" fmla="*/ 151 w 203"/>
                <a:gd name="T11" fmla="*/ 68 h 812"/>
                <a:gd name="T12" fmla="*/ 17 w 203"/>
                <a:gd name="T13" fmla="*/ 92 h 812"/>
                <a:gd name="T14" fmla="*/ 0 w 203"/>
                <a:gd name="T15" fmla="*/ 812 h 812"/>
                <a:gd name="T16" fmla="*/ 160 w 203"/>
                <a:gd name="T17" fmla="*/ 812 h 812"/>
                <a:gd name="T18" fmla="*/ 198 w 203"/>
                <a:gd name="T19" fmla="*/ 144 h 812"/>
                <a:gd name="T20" fmla="*/ 202 w 203"/>
                <a:gd name="T21" fmla="*/ 144 h 812"/>
                <a:gd name="T22" fmla="*/ 202 w 203"/>
                <a:gd name="T23" fmla="*/ 76 h 8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3" h="812">
                  <a:moveTo>
                    <a:pt x="202" y="76"/>
                  </a:moveTo>
                  <a:lnTo>
                    <a:pt x="203" y="58"/>
                  </a:lnTo>
                  <a:lnTo>
                    <a:pt x="202" y="58"/>
                  </a:lnTo>
                  <a:lnTo>
                    <a:pt x="202" y="0"/>
                  </a:lnTo>
                  <a:lnTo>
                    <a:pt x="151" y="0"/>
                  </a:lnTo>
                  <a:lnTo>
                    <a:pt x="151" y="68"/>
                  </a:lnTo>
                  <a:lnTo>
                    <a:pt x="17" y="92"/>
                  </a:lnTo>
                  <a:lnTo>
                    <a:pt x="0" y="812"/>
                  </a:lnTo>
                  <a:lnTo>
                    <a:pt x="160" y="812"/>
                  </a:lnTo>
                  <a:lnTo>
                    <a:pt x="198" y="144"/>
                  </a:lnTo>
                  <a:lnTo>
                    <a:pt x="202" y="144"/>
                  </a:lnTo>
                  <a:lnTo>
                    <a:pt x="202" y="7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9" name="Freeform 267">
              <a:extLst>
                <a:ext uri="{FF2B5EF4-FFF2-40B4-BE49-F238E27FC236}">
                  <a16:creationId xmlns:a16="http://schemas.microsoft.com/office/drawing/2014/main" id="{54601E9F-7E31-4102-9E88-3E4C8F5CDB06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5" y="2635"/>
              <a:ext cx="202" cy="812"/>
            </a:xfrm>
            <a:custGeom>
              <a:avLst/>
              <a:gdLst>
                <a:gd name="T0" fmla="*/ 202 w 202"/>
                <a:gd name="T1" fmla="*/ 812 h 812"/>
                <a:gd name="T2" fmla="*/ 184 w 202"/>
                <a:gd name="T3" fmla="*/ 75 h 812"/>
                <a:gd name="T4" fmla="*/ 51 w 202"/>
                <a:gd name="T5" fmla="*/ 63 h 812"/>
                <a:gd name="T6" fmla="*/ 51 w 202"/>
                <a:gd name="T7" fmla="*/ 0 h 812"/>
                <a:gd name="T8" fmla="*/ 1 w 202"/>
                <a:gd name="T9" fmla="*/ 0 h 812"/>
                <a:gd name="T10" fmla="*/ 1 w 202"/>
                <a:gd name="T11" fmla="*/ 58 h 812"/>
                <a:gd name="T12" fmla="*/ 0 w 202"/>
                <a:gd name="T13" fmla="*/ 58 h 812"/>
                <a:gd name="T14" fmla="*/ 1 w 202"/>
                <a:gd name="T15" fmla="*/ 79 h 812"/>
                <a:gd name="T16" fmla="*/ 1 w 202"/>
                <a:gd name="T17" fmla="*/ 144 h 812"/>
                <a:gd name="T18" fmla="*/ 5 w 202"/>
                <a:gd name="T19" fmla="*/ 144 h 812"/>
                <a:gd name="T20" fmla="*/ 42 w 202"/>
                <a:gd name="T21" fmla="*/ 812 h 812"/>
                <a:gd name="T22" fmla="*/ 202 w 202"/>
                <a:gd name="T23" fmla="*/ 812 h 8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2" h="812">
                  <a:moveTo>
                    <a:pt x="202" y="812"/>
                  </a:moveTo>
                  <a:lnTo>
                    <a:pt x="184" y="75"/>
                  </a:lnTo>
                  <a:lnTo>
                    <a:pt x="51" y="63"/>
                  </a:lnTo>
                  <a:lnTo>
                    <a:pt x="51" y="0"/>
                  </a:lnTo>
                  <a:lnTo>
                    <a:pt x="1" y="0"/>
                  </a:lnTo>
                  <a:lnTo>
                    <a:pt x="1" y="58"/>
                  </a:lnTo>
                  <a:lnTo>
                    <a:pt x="0" y="58"/>
                  </a:lnTo>
                  <a:lnTo>
                    <a:pt x="1" y="79"/>
                  </a:lnTo>
                  <a:lnTo>
                    <a:pt x="1" y="144"/>
                  </a:lnTo>
                  <a:lnTo>
                    <a:pt x="5" y="144"/>
                  </a:lnTo>
                  <a:lnTo>
                    <a:pt x="42" y="812"/>
                  </a:lnTo>
                  <a:lnTo>
                    <a:pt x="202" y="81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0" name="Rectangle 268">
              <a:extLst>
                <a:ext uri="{FF2B5EF4-FFF2-40B4-BE49-F238E27FC236}">
                  <a16:creationId xmlns:a16="http://schemas.microsoft.com/office/drawing/2014/main" id="{9DF21333-D7B1-4E44-889C-70C4ACCAA8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76" y="2025"/>
              <a:ext cx="56" cy="99"/>
            </a:xfrm>
            <a:prstGeom prst="rect">
              <a:avLst/>
            </a:prstGeom>
            <a:solidFill>
              <a:srgbClr val="FFC8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1" name="Rectangle 269">
              <a:extLst>
                <a:ext uri="{FF2B5EF4-FFF2-40B4-BE49-F238E27FC236}">
                  <a16:creationId xmlns:a16="http://schemas.microsoft.com/office/drawing/2014/main" id="{9E3E5FF2-8DCF-4E2D-A4EC-0CFA255A74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20" y="2025"/>
              <a:ext cx="56" cy="99"/>
            </a:xfrm>
            <a:prstGeom prst="rect">
              <a:avLst/>
            </a:prstGeom>
            <a:solidFill>
              <a:srgbClr val="EDB4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2" name="Rectangle 270">
              <a:extLst>
                <a:ext uri="{FF2B5EF4-FFF2-40B4-BE49-F238E27FC236}">
                  <a16:creationId xmlns:a16="http://schemas.microsoft.com/office/drawing/2014/main" id="{43B0D6CF-529D-4D12-A298-D28A6FD9CB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20" y="2090"/>
              <a:ext cx="112" cy="263"/>
            </a:xfrm>
            <a:prstGeom prst="rect">
              <a:avLst/>
            </a:prstGeom>
            <a:solidFill>
              <a:srgbClr val="CAD9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3" name="Freeform 271">
              <a:extLst>
                <a:ext uri="{FF2B5EF4-FFF2-40B4-BE49-F238E27FC236}">
                  <a16:creationId xmlns:a16="http://schemas.microsoft.com/office/drawing/2014/main" id="{B4121266-4411-42E7-884F-7A649131610F}"/>
                </a:ext>
              </a:extLst>
            </p:cNvPr>
            <p:cNvSpPr>
              <a:spLocks/>
            </p:cNvSpPr>
            <p:nvPr/>
          </p:nvSpPr>
          <p:spPr bwMode="auto">
            <a:xfrm>
              <a:off x="5449" y="2116"/>
              <a:ext cx="27" cy="268"/>
            </a:xfrm>
            <a:custGeom>
              <a:avLst/>
              <a:gdLst>
                <a:gd name="T0" fmla="*/ 59 w 59"/>
                <a:gd name="T1" fmla="*/ 29 h 580"/>
                <a:gd name="T2" fmla="*/ 51 w 59"/>
                <a:gd name="T3" fmla="*/ 26 h 580"/>
                <a:gd name="T4" fmla="*/ 21 w 59"/>
                <a:gd name="T5" fmla="*/ 0 h 580"/>
                <a:gd name="T6" fmla="*/ 0 w 59"/>
                <a:gd name="T7" fmla="*/ 511 h 580"/>
                <a:gd name="T8" fmla="*/ 59 w 59"/>
                <a:gd name="T9" fmla="*/ 580 h 580"/>
                <a:gd name="T10" fmla="*/ 59 w 59"/>
                <a:gd name="T11" fmla="*/ 407 h 580"/>
                <a:gd name="T12" fmla="*/ 59 w 59"/>
                <a:gd name="T13" fmla="*/ 29 h 5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9" h="580">
                  <a:moveTo>
                    <a:pt x="59" y="29"/>
                  </a:moveTo>
                  <a:cubicBezTo>
                    <a:pt x="56" y="29"/>
                    <a:pt x="53" y="28"/>
                    <a:pt x="51" y="26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0" y="511"/>
                    <a:pt x="0" y="511"/>
                    <a:pt x="0" y="511"/>
                  </a:cubicBezTo>
                  <a:cubicBezTo>
                    <a:pt x="59" y="580"/>
                    <a:pt x="59" y="580"/>
                    <a:pt x="59" y="580"/>
                  </a:cubicBezTo>
                  <a:cubicBezTo>
                    <a:pt x="59" y="407"/>
                    <a:pt x="59" y="407"/>
                    <a:pt x="59" y="407"/>
                  </a:cubicBezTo>
                  <a:lnTo>
                    <a:pt x="59" y="29"/>
                  </a:lnTo>
                  <a:close/>
                </a:path>
              </a:pathLst>
            </a:custGeom>
            <a:solidFill>
              <a:srgbClr val="FF4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4" name="Freeform 272">
              <a:extLst>
                <a:ext uri="{FF2B5EF4-FFF2-40B4-BE49-F238E27FC236}">
                  <a16:creationId xmlns:a16="http://schemas.microsoft.com/office/drawing/2014/main" id="{A44570A7-04DC-420E-9112-5B325F5C234F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6" y="2090"/>
              <a:ext cx="25" cy="39"/>
            </a:xfrm>
            <a:custGeom>
              <a:avLst/>
              <a:gdLst>
                <a:gd name="T0" fmla="*/ 47 w 53"/>
                <a:gd name="T1" fmla="*/ 21 h 84"/>
                <a:gd name="T2" fmla="*/ 0 w 53"/>
                <a:gd name="T3" fmla="*/ 0 h 84"/>
                <a:gd name="T4" fmla="*/ 0 w 53"/>
                <a:gd name="T5" fmla="*/ 36 h 84"/>
                <a:gd name="T6" fmla="*/ 0 w 53"/>
                <a:gd name="T7" fmla="*/ 84 h 84"/>
                <a:gd name="T8" fmla="*/ 8 w 53"/>
                <a:gd name="T9" fmla="*/ 81 h 84"/>
                <a:gd name="T10" fmla="*/ 37 w 53"/>
                <a:gd name="T11" fmla="*/ 55 h 84"/>
                <a:gd name="T12" fmla="*/ 47 w 53"/>
                <a:gd name="T13" fmla="*/ 47 h 84"/>
                <a:gd name="T14" fmla="*/ 47 w 53"/>
                <a:gd name="T15" fmla="*/ 21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3" h="84">
                  <a:moveTo>
                    <a:pt x="47" y="2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3" y="84"/>
                    <a:pt x="5" y="83"/>
                    <a:pt x="8" y="81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47" y="47"/>
                    <a:pt x="47" y="47"/>
                    <a:pt x="47" y="47"/>
                  </a:cubicBezTo>
                  <a:cubicBezTo>
                    <a:pt x="53" y="42"/>
                    <a:pt x="53" y="26"/>
                    <a:pt x="47" y="21"/>
                  </a:cubicBezTo>
                  <a:close/>
                </a:path>
              </a:pathLst>
            </a:custGeom>
            <a:solidFill>
              <a:srgbClr val="FF4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5" name="Freeform 273">
              <a:extLst>
                <a:ext uri="{FF2B5EF4-FFF2-40B4-BE49-F238E27FC236}">
                  <a16:creationId xmlns:a16="http://schemas.microsoft.com/office/drawing/2014/main" id="{AC834A28-6408-4E7A-9949-39FA800D026E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1" y="2090"/>
              <a:ext cx="25" cy="39"/>
            </a:xfrm>
            <a:custGeom>
              <a:avLst/>
              <a:gdLst>
                <a:gd name="T0" fmla="*/ 6 w 54"/>
                <a:gd name="T1" fmla="*/ 21 h 84"/>
                <a:gd name="T2" fmla="*/ 6 w 54"/>
                <a:gd name="T3" fmla="*/ 47 h 84"/>
                <a:gd name="T4" fmla="*/ 16 w 54"/>
                <a:gd name="T5" fmla="*/ 55 h 84"/>
                <a:gd name="T6" fmla="*/ 46 w 54"/>
                <a:gd name="T7" fmla="*/ 81 h 84"/>
                <a:gd name="T8" fmla="*/ 54 w 54"/>
                <a:gd name="T9" fmla="*/ 84 h 84"/>
                <a:gd name="T10" fmla="*/ 54 w 54"/>
                <a:gd name="T11" fmla="*/ 36 h 84"/>
                <a:gd name="T12" fmla="*/ 54 w 54"/>
                <a:gd name="T13" fmla="*/ 0 h 84"/>
                <a:gd name="T14" fmla="*/ 6 w 54"/>
                <a:gd name="T15" fmla="*/ 21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4" h="84">
                  <a:moveTo>
                    <a:pt x="6" y="21"/>
                  </a:moveTo>
                  <a:cubicBezTo>
                    <a:pt x="0" y="26"/>
                    <a:pt x="0" y="42"/>
                    <a:pt x="6" y="47"/>
                  </a:cubicBezTo>
                  <a:cubicBezTo>
                    <a:pt x="16" y="55"/>
                    <a:pt x="16" y="55"/>
                    <a:pt x="16" y="55"/>
                  </a:cubicBezTo>
                  <a:cubicBezTo>
                    <a:pt x="46" y="81"/>
                    <a:pt x="46" y="81"/>
                    <a:pt x="46" y="81"/>
                  </a:cubicBezTo>
                  <a:cubicBezTo>
                    <a:pt x="48" y="83"/>
                    <a:pt x="51" y="84"/>
                    <a:pt x="54" y="84"/>
                  </a:cubicBezTo>
                  <a:cubicBezTo>
                    <a:pt x="54" y="36"/>
                    <a:pt x="54" y="36"/>
                    <a:pt x="54" y="36"/>
                  </a:cubicBezTo>
                  <a:cubicBezTo>
                    <a:pt x="54" y="0"/>
                    <a:pt x="54" y="0"/>
                    <a:pt x="54" y="0"/>
                  </a:cubicBezTo>
                  <a:lnTo>
                    <a:pt x="6" y="21"/>
                  </a:lnTo>
                  <a:close/>
                </a:path>
              </a:pathLst>
            </a:custGeom>
            <a:solidFill>
              <a:srgbClr val="CC2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6" name="Freeform 274">
              <a:extLst>
                <a:ext uri="{FF2B5EF4-FFF2-40B4-BE49-F238E27FC236}">
                  <a16:creationId xmlns:a16="http://schemas.microsoft.com/office/drawing/2014/main" id="{EFFF98A5-4C32-4FF5-9108-769DE1A82165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6" y="2116"/>
              <a:ext cx="27" cy="268"/>
            </a:xfrm>
            <a:custGeom>
              <a:avLst/>
              <a:gdLst>
                <a:gd name="T0" fmla="*/ 37 w 58"/>
                <a:gd name="T1" fmla="*/ 0 h 580"/>
                <a:gd name="T2" fmla="*/ 8 w 58"/>
                <a:gd name="T3" fmla="*/ 26 h 580"/>
                <a:gd name="T4" fmla="*/ 0 w 58"/>
                <a:gd name="T5" fmla="*/ 29 h 580"/>
                <a:gd name="T6" fmla="*/ 0 w 58"/>
                <a:gd name="T7" fmla="*/ 407 h 580"/>
                <a:gd name="T8" fmla="*/ 0 w 58"/>
                <a:gd name="T9" fmla="*/ 580 h 580"/>
                <a:gd name="T10" fmla="*/ 58 w 58"/>
                <a:gd name="T11" fmla="*/ 511 h 580"/>
                <a:gd name="T12" fmla="*/ 37 w 58"/>
                <a:gd name="T13" fmla="*/ 0 h 5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8" h="580">
                  <a:moveTo>
                    <a:pt x="37" y="0"/>
                  </a:moveTo>
                  <a:cubicBezTo>
                    <a:pt x="8" y="26"/>
                    <a:pt x="8" y="26"/>
                    <a:pt x="8" y="26"/>
                  </a:cubicBezTo>
                  <a:cubicBezTo>
                    <a:pt x="5" y="28"/>
                    <a:pt x="3" y="29"/>
                    <a:pt x="0" y="29"/>
                  </a:cubicBezTo>
                  <a:cubicBezTo>
                    <a:pt x="0" y="407"/>
                    <a:pt x="0" y="407"/>
                    <a:pt x="0" y="407"/>
                  </a:cubicBezTo>
                  <a:cubicBezTo>
                    <a:pt x="0" y="580"/>
                    <a:pt x="0" y="580"/>
                    <a:pt x="0" y="580"/>
                  </a:cubicBezTo>
                  <a:cubicBezTo>
                    <a:pt x="58" y="511"/>
                    <a:pt x="58" y="511"/>
                    <a:pt x="58" y="511"/>
                  </a:cubicBezTo>
                  <a:lnTo>
                    <a:pt x="37" y="0"/>
                  </a:lnTo>
                  <a:close/>
                </a:path>
              </a:pathLst>
            </a:custGeom>
            <a:solidFill>
              <a:srgbClr val="CC2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7" name="Freeform 275">
              <a:extLst>
                <a:ext uri="{FF2B5EF4-FFF2-40B4-BE49-F238E27FC236}">
                  <a16:creationId xmlns:a16="http://schemas.microsoft.com/office/drawing/2014/main" id="{AED90D5B-B326-4373-A90F-6F0F9B2BD97F}"/>
                </a:ext>
              </a:extLst>
            </p:cNvPr>
            <p:cNvSpPr>
              <a:spLocks/>
            </p:cNvSpPr>
            <p:nvPr/>
          </p:nvSpPr>
          <p:spPr bwMode="auto">
            <a:xfrm>
              <a:off x="5198" y="2741"/>
              <a:ext cx="26" cy="39"/>
            </a:xfrm>
            <a:custGeom>
              <a:avLst/>
              <a:gdLst>
                <a:gd name="T0" fmla="*/ 11 w 58"/>
                <a:gd name="T1" fmla="*/ 9 h 85"/>
                <a:gd name="T2" fmla="*/ 0 w 58"/>
                <a:gd name="T3" fmla="*/ 28 h 85"/>
                <a:gd name="T4" fmla="*/ 17 w 58"/>
                <a:gd name="T5" fmla="*/ 50 h 85"/>
                <a:gd name="T6" fmla="*/ 40 w 58"/>
                <a:gd name="T7" fmla="*/ 82 h 85"/>
                <a:gd name="T8" fmla="*/ 54 w 58"/>
                <a:gd name="T9" fmla="*/ 64 h 85"/>
                <a:gd name="T10" fmla="*/ 34 w 58"/>
                <a:gd name="T11" fmla="*/ 0 h 85"/>
                <a:gd name="T12" fmla="*/ 11 w 58"/>
                <a:gd name="T13" fmla="*/ 9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8" h="85">
                  <a:moveTo>
                    <a:pt x="11" y="9"/>
                  </a:moveTo>
                  <a:cubicBezTo>
                    <a:pt x="5" y="15"/>
                    <a:pt x="5" y="22"/>
                    <a:pt x="0" y="28"/>
                  </a:cubicBezTo>
                  <a:cubicBezTo>
                    <a:pt x="17" y="50"/>
                    <a:pt x="17" y="50"/>
                    <a:pt x="17" y="50"/>
                  </a:cubicBezTo>
                  <a:cubicBezTo>
                    <a:pt x="17" y="50"/>
                    <a:pt x="31" y="77"/>
                    <a:pt x="40" y="82"/>
                  </a:cubicBezTo>
                  <a:cubicBezTo>
                    <a:pt x="45" y="85"/>
                    <a:pt x="58" y="81"/>
                    <a:pt x="54" y="64"/>
                  </a:cubicBezTo>
                  <a:cubicBezTo>
                    <a:pt x="52" y="54"/>
                    <a:pt x="34" y="0"/>
                    <a:pt x="34" y="0"/>
                  </a:cubicBezTo>
                  <a:cubicBezTo>
                    <a:pt x="31" y="4"/>
                    <a:pt x="13" y="6"/>
                    <a:pt x="11" y="9"/>
                  </a:cubicBezTo>
                  <a:close/>
                </a:path>
              </a:pathLst>
            </a:custGeom>
            <a:solidFill>
              <a:srgbClr val="EDB4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8" name="Freeform 276">
              <a:extLst>
                <a:ext uri="{FF2B5EF4-FFF2-40B4-BE49-F238E27FC236}">
                  <a16:creationId xmlns:a16="http://schemas.microsoft.com/office/drawing/2014/main" id="{838FAFF4-D734-4AF7-A09F-DFD08B24A2C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5" y="2628"/>
              <a:ext cx="88" cy="170"/>
            </a:xfrm>
            <a:custGeom>
              <a:avLst/>
              <a:gdLst>
                <a:gd name="T0" fmla="*/ 36 w 191"/>
                <a:gd name="T1" fmla="*/ 366 h 367"/>
                <a:gd name="T2" fmla="*/ 9 w 191"/>
                <a:gd name="T3" fmla="*/ 336 h 367"/>
                <a:gd name="T4" fmla="*/ 5 w 191"/>
                <a:gd name="T5" fmla="*/ 295 h 367"/>
                <a:gd name="T6" fmla="*/ 0 w 191"/>
                <a:gd name="T7" fmla="*/ 234 h 367"/>
                <a:gd name="T8" fmla="*/ 50 w 191"/>
                <a:gd name="T9" fmla="*/ 122 h 367"/>
                <a:gd name="T10" fmla="*/ 77 w 191"/>
                <a:gd name="T11" fmla="*/ 0 h 367"/>
                <a:gd name="T12" fmla="*/ 177 w 191"/>
                <a:gd name="T13" fmla="*/ 7 h 367"/>
                <a:gd name="T14" fmla="*/ 170 w 191"/>
                <a:gd name="T15" fmla="*/ 150 h 367"/>
                <a:gd name="T16" fmla="*/ 59 w 191"/>
                <a:gd name="T17" fmla="*/ 257 h 367"/>
                <a:gd name="T18" fmla="*/ 59 w 191"/>
                <a:gd name="T19" fmla="*/ 310 h 367"/>
                <a:gd name="T20" fmla="*/ 36 w 191"/>
                <a:gd name="T21" fmla="*/ 366 h 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1" h="367">
                  <a:moveTo>
                    <a:pt x="36" y="366"/>
                  </a:moveTo>
                  <a:cubicBezTo>
                    <a:pt x="25" y="367"/>
                    <a:pt x="11" y="356"/>
                    <a:pt x="9" y="336"/>
                  </a:cubicBezTo>
                  <a:cubicBezTo>
                    <a:pt x="7" y="321"/>
                    <a:pt x="5" y="295"/>
                    <a:pt x="5" y="295"/>
                  </a:cubicBezTo>
                  <a:cubicBezTo>
                    <a:pt x="0" y="234"/>
                    <a:pt x="0" y="234"/>
                    <a:pt x="0" y="234"/>
                  </a:cubicBezTo>
                  <a:cubicBezTo>
                    <a:pt x="6" y="223"/>
                    <a:pt x="50" y="122"/>
                    <a:pt x="50" y="122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177" y="7"/>
                    <a:pt x="177" y="7"/>
                    <a:pt x="177" y="7"/>
                  </a:cubicBezTo>
                  <a:cubicBezTo>
                    <a:pt x="176" y="9"/>
                    <a:pt x="191" y="112"/>
                    <a:pt x="170" y="150"/>
                  </a:cubicBezTo>
                  <a:cubicBezTo>
                    <a:pt x="148" y="190"/>
                    <a:pt x="59" y="257"/>
                    <a:pt x="59" y="257"/>
                  </a:cubicBezTo>
                  <a:cubicBezTo>
                    <a:pt x="59" y="257"/>
                    <a:pt x="59" y="298"/>
                    <a:pt x="59" y="310"/>
                  </a:cubicBezTo>
                  <a:cubicBezTo>
                    <a:pt x="63" y="353"/>
                    <a:pt x="49" y="365"/>
                    <a:pt x="36" y="366"/>
                  </a:cubicBezTo>
                  <a:close/>
                </a:path>
              </a:pathLst>
            </a:custGeom>
            <a:solidFill>
              <a:srgbClr val="FFC8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9" name="Freeform 277">
              <a:extLst>
                <a:ext uri="{FF2B5EF4-FFF2-40B4-BE49-F238E27FC236}">
                  <a16:creationId xmlns:a16="http://schemas.microsoft.com/office/drawing/2014/main" id="{90A991CD-78A2-43CF-A483-6FCCD93F86E1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5" y="2671"/>
              <a:ext cx="92" cy="42"/>
            </a:xfrm>
            <a:custGeom>
              <a:avLst/>
              <a:gdLst>
                <a:gd name="T0" fmla="*/ 9 w 201"/>
                <a:gd name="T1" fmla="*/ 0 h 90"/>
                <a:gd name="T2" fmla="*/ 0 w 201"/>
                <a:gd name="T3" fmla="*/ 53 h 90"/>
                <a:gd name="T4" fmla="*/ 194 w 201"/>
                <a:gd name="T5" fmla="*/ 90 h 90"/>
                <a:gd name="T6" fmla="*/ 201 w 201"/>
                <a:gd name="T7" fmla="*/ 51 h 90"/>
                <a:gd name="T8" fmla="*/ 9 w 201"/>
                <a:gd name="T9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1" h="90">
                  <a:moveTo>
                    <a:pt x="9" y="0"/>
                  </a:moveTo>
                  <a:cubicBezTo>
                    <a:pt x="0" y="53"/>
                    <a:pt x="0" y="53"/>
                    <a:pt x="0" y="53"/>
                  </a:cubicBezTo>
                  <a:cubicBezTo>
                    <a:pt x="194" y="90"/>
                    <a:pt x="194" y="90"/>
                    <a:pt x="194" y="90"/>
                  </a:cubicBezTo>
                  <a:cubicBezTo>
                    <a:pt x="201" y="51"/>
                    <a:pt x="201" y="51"/>
                    <a:pt x="201" y="51"/>
                  </a:cubicBezTo>
                  <a:cubicBezTo>
                    <a:pt x="138" y="33"/>
                    <a:pt x="73" y="9"/>
                    <a:pt x="9" y="0"/>
                  </a:cubicBezTo>
                  <a:close/>
                </a:path>
              </a:pathLst>
            </a:custGeom>
            <a:solidFill>
              <a:srgbClr val="F9F9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0" name="Freeform 278">
              <a:extLst>
                <a:ext uri="{FF2B5EF4-FFF2-40B4-BE49-F238E27FC236}">
                  <a16:creationId xmlns:a16="http://schemas.microsoft.com/office/drawing/2014/main" id="{4491FD73-5F38-41CA-A942-17156597C724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4" y="2105"/>
              <a:ext cx="193" cy="601"/>
            </a:xfrm>
            <a:custGeom>
              <a:avLst/>
              <a:gdLst>
                <a:gd name="T0" fmla="*/ 202 w 418"/>
                <a:gd name="T1" fmla="*/ 1301 h 1301"/>
                <a:gd name="T2" fmla="*/ 407 w 418"/>
                <a:gd name="T3" fmla="*/ 131 h 1301"/>
                <a:gd name="T4" fmla="*/ 325 w 418"/>
                <a:gd name="T5" fmla="*/ 11 h 1301"/>
                <a:gd name="T6" fmla="*/ 205 w 418"/>
                <a:gd name="T7" fmla="*/ 93 h 1301"/>
                <a:gd name="T8" fmla="*/ 0 w 418"/>
                <a:gd name="T9" fmla="*/ 1263 h 1301"/>
                <a:gd name="T10" fmla="*/ 202 w 418"/>
                <a:gd name="T11" fmla="*/ 1301 h 1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8" h="1301">
                  <a:moveTo>
                    <a:pt x="202" y="1301"/>
                  </a:moveTo>
                  <a:cubicBezTo>
                    <a:pt x="407" y="131"/>
                    <a:pt x="407" y="131"/>
                    <a:pt x="407" y="131"/>
                  </a:cubicBezTo>
                  <a:cubicBezTo>
                    <a:pt x="418" y="75"/>
                    <a:pt x="381" y="21"/>
                    <a:pt x="325" y="11"/>
                  </a:cubicBezTo>
                  <a:cubicBezTo>
                    <a:pt x="269" y="0"/>
                    <a:pt x="215" y="37"/>
                    <a:pt x="205" y="93"/>
                  </a:cubicBezTo>
                  <a:cubicBezTo>
                    <a:pt x="0" y="1263"/>
                    <a:pt x="0" y="1263"/>
                    <a:pt x="0" y="1263"/>
                  </a:cubicBezTo>
                  <a:lnTo>
                    <a:pt x="202" y="1301"/>
                  </a:lnTo>
                  <a:close/>
                </a:path>
              </a:pathLst>
            </a:custGeom>
            <a:solidFill>
              <a:srgbClr val="FDB0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1" name="Freeform 279">
              <a:extLst>
                <a:ext uri="{FF2B5EF4-FFF2-40B4-BE49-F238E27FC236}">
                  <a16:creationId xmlns:a16="http://schemas.microsoft.com/office/drawing/2014/main" id="{A8A03594-F5BF-499B-915C-706BE4264E35}"/>
                </a:ext>
              </a:extLst>
            </p:cNvPr>
            <p:cNvSpPr>
              <a:spLocks/>
            </p:cNvSpPr>
            <p:nvPr/>
          </p:nvSpPr>
          <p:spPr bwMode="auto">
            <a:xfrm>
              <a:off x="5279" y="2080"/>
              <a:ext cx="197" cy="681"/>
            </a:xfrm>
            <a:custGeom>
              <a:avLst/>
              <a:gdLst>
                <a:gd name="T0" fmla="*/ 262 w 425"/>
                <a:gd name="T1" fmla="*/ 0 h 1472"/>
                <a:gd name="T2" fmla="*/ 14 w 425"/>
                <a:gd name="T3" fmla="*/ 63 h 1472"/>
                <a:gd name="T4" fmla="*/ 72 w 425"/>
                <a:gd name="T5" fmla="*/ 473 h 1472"/>
                <a:gd name="T6" fmla="*/ 75 w 425"/>
                <a:gd name="T7" fmla="*/ 842 h 1472"/>
                <a:gd name="T8" fmla="*/ 54 w 425"/>
                <a:gd name="T9" fmla="*/ 1056 h 1472"/>
                <a:gd name="T10" fmla="*/ 41 w 425"/>
                <a:gd name="T11" fmla="*/ 1143 h 1472"/>
                <a:gd name="T12" fmla="*/ 0 w 425"/>
                <a:gd name="T13" fmla="*/ 1406 h 1472"/>
                <a:gd name="T14" fmla="*/ 414 w 425"/>
                <a:gd name="T15" fmla="*/ 1472 h 1472"/>
                <a:gd name="T16" fmla="*/ 425 w 425"/>
                <a:gd name="T17" fmla="*/ 1240 h 1472"/>
                <a:gd name="T18" fmla="*/ 425 w 425"/>
                <a:gd name="T19" fmla="*/ 639 h 1472"/>
                <a:gd name="T20" fmla="*/ 262 w 425"/>
                <a:gd name="T21" fmla="*/ 0 h 1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25" h="1472">
                  <a:moveTo>
                    <a:pt x="262" y="0"/>
                  </a:moveTo>
                  <a:cubicBezTo>
                    <a:pt x="156" y="25"/>
                    <a:pt x="14" y="63"/>
                    <a:pt x="14" y="63"/>
                  </a:cubicBezTo>
                  <a:cubicBezTo>
                    <a:pt x="72" y="473"/>
                    <a:pt x="72" y="473"/>
                    <a:pt x="72" y="473"/>
                  </a:cubicBezTo>
                  <a:cubicBezTo>
                    <a:pt x="72" y="473"/>
                    <a:pt x="79" y="753"/>
                    <a:pt x="75" y="842"/>
                  </a:cubicBezTo>
                  <a:cubicBezTo>
                    <a:pt x="73" y="896"/>
                    <a:pt x="64" y="975"/>
                    <a:pt x="54" y="1056"/>
                  </a:cubicBezTo>
                  <a:cubicBezTo>
                    <a:pt x="50" y="1085"/>
                    <a:pt x="46" y="1114"/>
                    <a:pt x="41" y="1143"/>
                  </a:cubicBezTo>
                  <a:cubicBezTo>
                    <a:pt x="21" y="1282"/>
                    <a:pt x="0" y="1406"/>
                    <a:pt x="0" y="1406"/>
                  </a:cubicBezTo>
                  <a:cubicBezTo>
                    <a:pt x="414" y="1472"/>
                    <a:pt x="414" y="1472"/>
                    <a:pt x="414" y="1472"/>
                  </a:cubicBezTo>
                  <a:cubicBezTo>
                    <a:pt x="425" y="1240"/>
                    <a:pt x="425" y="1240"/>
                    <a:pt x="425" y="1240"/>
                  </a:cubicBezTo>
                  <a:cubicBezTo>
                    <a:pt x="425" y="639"/>
                    <a:pt x="425" y="639"/>
                    <a:pt x="425" y="639"/>
                  </a:cubicBezTo>
                  <a:lnTo>
                    <a:pt x="262" y="0"/>
                  </a:lnTo>
                  <a:close/>
                </a:path>
              </a:pathLst>
            </a:custGeom>
            <a:solidFill>
              <a:srgbClr val="FDB0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2" name="Freeform 280">
              <a:extLst>
                <a:ext uri="{FF2B5EF4-FFF2-40B4-BE49-F238E27FC236}">
                  <a16:creationId xmlns:a16="http://schemas.microsoft.com/office/drawing/2014/main" id="{6D314108-3C4D-41B7-B9AC-4B213D67524D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6" y="2075"/>
              <a:ext cx="197" cy="686"/>
            </a:xfrm>
            <a:custGeom>
              <a:avLst/>
              <a:gdLst>
                <a:gd name="T0" fmla="*/ 380 w 425"/>
                <a:gd name="T1" fmla="*/ 1136 h 1484"/>
                <a:gd name="T2" fmla="*/ 368 w 425"/>
                <a:gd name="T3" fmla="*/ 1049 h 1484"/>
                <a:gd name="T4" fmla="*/ 349 w 425"/>
                <a:gd name="T5" fmla="*/ 854 h 1484"/>
                <a:gd name="T6" fmla="*/ 352 w 425"/>
                <a:gd name="T7" fmla="*/ 485 h 1484"/>
                <a:gd name="T8" fmla="*/ 350 w 425"/>
                <a:gd name="T9" fmla="*/ 34 h 1484"/>
                <a:gd name="T10" fmla="*/ 162 w 425"/>
                <a:gd name="T11" fmla="*/ 12 h 1484"/>
                <a:gd name="T12" fmla="*/ 0 w 425"/>
                <a:gd name="T13" fmla="*/ 651 h 1484"/>
                <a:gd name="T14" fmla="*/ 0 w 425"/>
                <a:gd name="T15" fmla="*/ 1252 h 1484"/>
                <a:gd name="T16" fmla="*/ 10 w 425"/>
                <a:gd name="T17" fmla="*/ 1484 h 1484"/>
                <a:gd name="T18" fmla="*/ 425 w 425"/>
                <a:gd name="T19" fmla="*/ 1418 h 1484"/>
                <a:gd name="T20" fmla="*/ 380 w 425"/>
                <a:gd name="T21" fmla="*/ 1136 h 1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25" h="1484">
                  <a:moveTo>
                    <a:pt x="380" y="1136"/>
                  </a:moveTo>
                  <a:cubicBezTo>
                    <a:pt x="376" y="1107"/>
                    <a:pt x="372" y="1078"/>
                    <a:pt x="368" y="1049"/>
                  </a:cubicBezTo>
                  <a:cubicBezTo>
                    <a:pt x="358" y="974"/>
                    <a:pt x="351" y="903"/>
                    <a:pt x="349" y="854"/>
                  </a:cubicBezTo>
                  <a:cubicBezTo>
                    <a:pt x="345" y="765"/>
                    <a:pt x="352" y="485"/>
                    <a:pt x="352" y="485"/>
                  </a:cubicBezTo>
                  <a:cubicBezTo>
                    <a:pt x="350" y="34"/>
                    <a:pt x="350" y="34"/>
                    <a:pt x="350" y="34"/>
                  </a:cubicBezTo>
                  <a:cubicBezTo>
                    <a:pt x="350" y="34"/>
                    <a:pt x="276" y="0"/>
                    <a:pt x="162" y="12"/>
                  </a:cubicBezTo>
                  <a:cubicBezTo>
                    <a:pt x="0" y="651"/>
                    <a:pt x="0" y="651"/>
                    <a:pt x="0" y="651"/>
                  </a:cubicBezTo>
                  <a:cubicBezTo>
                    <a:pt x="0" y="1252"/>
                    <a:pt x="0" y="1252"/>
                    <a:pt x="0" y="1252"/>
                  </a:cubicBezTo>
                  <a:cubicBezTo>
                    <a:pt x="10" y="1484"/>
                    <a:pt x="10" y="1484"/>
                    <a:pt x="10" y="1484"/>
                  </a:cubicBezTo>
                  <a:cubicBezTo>
                    <a:pt x="425" y="1418"/>
                    <a:pt x="425" y="1418"/>
                    <a:pt x="425" y="1418"/>
                  </a:cubicBezTo>
                  <a:cubicBezTo>
                    <a:pt x="425" y="1418"/>
                    <a:pt x="401" y="1282"/>
                    <a:pt x="380" y="1136"/>
                  </a:cubicBezTo>
                  <a:close/>
                </a:path>
              </a:pathLst>
            </a:custGeom>
            <a:solidFill>
              <a:srgbClr val="FDB0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3" name="Freeform 281">
              <a:extLst>
                <a:ext uri="{FF2B5EF4-FFF2-40B4-BE49-F238E27FC236}">
                  <a16:creationId xmlns:a16="http://schemas.microsoft.com/office/drawing/2014/main" id="{5CDB288C-747E-4B63-A7BF-A2F4EC29CDC5}"/>
                </a:ext>
              </a:extLst>
            </p:cNvPr>
            <p:cNvSpPr>
              <a:spLocks/>
            </p:cNvSpPr>
            <p:nvPr/>
          </p:nvSpPr>
          <p:spPr bwMode="auto">
            <a:xfrm>
              <a:off x="5383" y="1810"/>
              <a:ext cx="93" cy="249"/>
            </a:xfrm>
            <a:custGeom>
              <a:avLst/>
              <a:gdLst>
                <a:gd name="T0" fmla="*/ 0 w 202"/>
                <a:gd name="T1" fmla="*/ 291 h 539"/>
                <a:gd name="T2" fmla="*/ 202 w 202"/>
                <a:gd name="T3" fmla="*/ 539 h 539"/>
                <a:gd name="T4" fmla="*/ 202 w 202"/>
                <a:gd name="T5" fmla="*/ 0 h 539"/>
                <a:gd name="T6" fmla="*/ 0 w 202"/>
                <a:gd name="T7" fmla="*/ 291 h 5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2" h="539">
                  <a:moveTo>
                    <a:pt x="0" y="291"/>
                  </a:moveTo>
                  <a:cubicBezTo>
                    <a:pt x="0" y="428"/>
                    <a:pt x="90" y="539"/>
                    <a:pt x="202" y="539"/>
                  </a:cubicBezTo>
                  <a:cubicBezTo>
                    <a:pt x="202" y="0"/>
                    <a:pt x="202" y="0"/>
                    <a:pt x="202" y="0"/>
                  </a:cubicBezTo>
                  <a:cubicBezTo>
                    <a:pt x="12" y="0"/>
                    <a:pt x="0" y="154"/>
                    <a:pt x="0" y="291"/>
                  </a:cubicBezTo>
                  <a:close/>
                </a:path>
              </a:pathLst>
            </a:custGeom>
            <a:solidFill>
              <a:srgbClr val="FFC8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4" name="Freeform 282">
              <a:extLst>
                <a:ext uri="{FF2B5EF4-FFF2-40B4-BE49-F238E27FC236}">
                  <a16:creationId xmlns:a16="http://schemas.microsoft.com/office/drawing/2014/main" id="{28EAC721-8826-444C-99DC-D3962D9A6374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6" y="1810"/>
              <a:ext cx="94" cy="249"/>
            </a:xfrm>
            <a:custGeom>
              <a:avLst/>
              <a:gdLst>
                <a:gd name="T0" fmla="*/ 1 w 203"/>
                <a:gd name="T1" fmla="*/ 0 h 539"/>
                <a:gd name="T2" fmla="*/ 0 w 203"/>
                <a:gd name="T3" fmla="*/ 0 h 539"/>
                <a:gd name="T4" fmla="*/ 0 w 203"/>
                <a:gd name="T5" fmla="*/ 539 h 539"/>
                <a:gd name="T6" fmla="*/ 1 w 203"/>
                <a:gd name="T7" fmla="*/ 539 h 539"/>
                <a:gd name="T8" fmla="*/ 203 w 203"/>
                <a:gd name="T9" fmla="*/ 291 h 539"/>
                <a:gd name="T10" fmla="*/ 1 w 203"/>
                <a:gd name="T11" fmla="*/ 0 h 5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3" h="539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539"/>
                    <a:pt x="0" y="539"/>
                    <a:pt x="0" y="539"/>
                  </a:cubicBezTo>
                  <a:cubicBezTo>
                    <a:pt x="1" y="539"/>
                    <a:pt x="1" y="539"/>
                    <a:pt x="1" y="539"/>
                  </a:cubicBezTo>
                  <a:cubicBezTo>
                    <a:pt x="112" y="539"/>
                    <a:pt x="203" y="428"/>
                    <a:pt x="203" y="291"/>
                  </a:cubicBezTo>
                  <a:cubicBezTo>
                    <a:pt x="203" y="154"/>
                    <a:pt x="203" y="0"/>
                    <a:pt x="1" y="0"/>
                  </a:cubicBezTo>
                  <a:close/>
                </a:path>
              </a:pathLst>
            </a:custGeom>
            <a:solidFill>
              <a:srgbClr val="EDB4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5" name="Freeform 283">
              <a:extLst>
                <a:ext uri="{FF2B5EF4-FFF2-40B4-BE49-F238E27FC236}">
                  <a16:creationId xmlns:a16="http://schemas.microsoft.com/office/drawing/2014/main" id="{554B2B35-008F-4809-BAAB-6C660AFAF723}"/>
                </a:ext>
              </a:extLst>
            </p:cNvPr>
            <p:cNvSpPr>
              <a:spLocks/>
            </p:cNvSpPr>
            <p:nvPr/>
          </p:nvSpPr>
          <p:spPr bwMode="auto">
            <a:xfrm>
              <a:off x="5365" y="1923"/>
              <a:ext cx="33" cy="53"/>
            </a:xfrm>
            <a:custGeom>
              <a:avLst/>
              <a:gdLst>
                <a:gd name="T0" fmla="*/ 66 w 72"/>
                <a:gd name="T1" fmla="*/ 50 h 114"/>
                <a:gd name="T2" fmla="*/ 48 w 72"/>
                <a:gd name="T3" fmla="*/ 110 h 114"/>
                <a:gd name="T4" fmla="*/ 7 w 72"/>
                <a:gd name="T5" fmla="*/ 64 h 114"/>
                <a:gd name="T6" fmla="*/ 24 w 72"/>
                <a:gd name="T7" fmla="*/ 3 h 114"/>
                <a:gd name="T8" fmla="*/ 66 w 72"/>
                <a:gd name="T9" fmla="*/ 5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114">
                  <a:moveTo>
                    <a:pt x="66" y="50"/>
                  </a:moveTo>
                  <a:cubicBezTo>
                    <a:pt x="72" y="80"/>
                    <a:pt x="65" y="106"/>
                    <a:pt x="48" y="110"/>
                  </a:cubicBezTo>
                  <a:cubicBezTo>
                    <a:pt x="32" y="114"/>
                    <a:pt x="13" y="93"/>
                    <a:pt x="7" y="64"/>
                  </a:cubicBezTo>
                  <a:cubicBezTo>
                    <a:pt x="0" y="34"/>
                    <a:pt x="8" y="7"/>
                    <a:pt x="24" y="3"/>
                  </a:cubicBezTo>
                  <a:cubicBezTo>
                    <a:pt x="40" y="0"/>
                    <a:pt x="59" y="21"/>
                    <a:pt x="66" y="50"/>
                  </a:cubicBezTo>
                  <a:close/>
                </a:path>
              </a:pathLst>
            </a:custGeom>
            <a:solidFill>
              <a:srgbClr val="FFC8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6" name="Freeform 284">
              <a:extLst>
                <a:ext uri="{FF2B5EF4-FFF2-40B4-BE49-F238E27FC236}">
                  <a16:creationId xmlns:a16="http://schemas.microsoft.com/office/drawing/2014/main" id="{DC736472-724C-4F46-9014-4210B1CFB86D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5" y="1923"/>
              <a:ext cx="33" cy="53"/>
            </a:xfrm>
            <a:custGeom>
              <a:avLst/>
              <a:gdLst>
                <a:gd name="T0" fmla="*/ 6 w 72"/>
                <a:gd name="T1" fmla="*/ 50 h 114"/>
                <a:gd name="T2" fmla="*/ 24 w 72"/>
                <a:gd name="T3" fmla="*/ 110 h 114"/>
                <a:gd name="T4" fmla="*/ 66 w 72"/>
                <a:gd name="T5" fmla="*/ 64 h 114"/>
                <a:gd name="T6" fmla="*/ 48 w 72"/>
                <a:gd name="T7" fmla="*/ 3 h 114"/>
                <a:gd name="T8" fmla="*/ 6 w 72"/>
                <a:gd name="T9" fmla="*/ 5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114">
                  <a:moveTo>
                    <a:pt x="6" y="50"/>
                  </a:moveTo>
                  <a:cubicBezTo>
                    <a:pt x="0" y="80"/>
                    <a:pt x="8" y="106"/>
                    <a:pt x="24" y="110"/>
                  </a:cubicBezTo>
                  <a:cubicBezTo>
                    <a:pt x="40" y="114"/>
                    <a:pt x="59" y="93"/>
                    <a:pt x="66" y="64"/>
                  </a:cubicBezTo>
                  <a:cubicBezTo>
                    <a:pt x="72" y="34"/>
                    <a:pt x="65" y="7"/>
                    <a:pt x="48" y="3"/>
                  </a:cubicBezTo>
                  <a:cubicBezTo>
                    <a:pt x="32" y="0"/>
                    <a:pt x="13" y="21"/>
                    <a:pt x="6" y="50"/>
                  </a:cubicBezTo>
                  <a:close/>
                </a:path>
              </a:pathLst>
            </a:custGeom>
            <a:solidFill>
              <a:srgbClr val="EDB4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7" name="Freeform 285">
              <a:extLst>
                <a:ext uri="{FF2B5EF4-FFF2-40B4-BE49-F238E27FC236}">
                  <a16:creationId xmlns:a16="http://schemas.microsoft.com/office/drawing/2014/main" id="{5074A7C1-AA01-4435-A70E-F83AAD1BB717}"/>
                </a:ext>
              </a:extLst>
            </p:cNvPr>
            <p:cNvSpPr>
              <a:spLocks/>
            </p:cNvSpPr>
            <p:nvPr/>
          </p:nvSpPr>
          <p:spPr bwMode="auto">
            <a:xfrm>
              <a:off x="5371" y="1788"/>
              <a:ext cx="105" cy="185"/>
            </a:xfrm>
            <a:custGeom>
              <a:avLst/>
              <a:gdLst>
                <a:gd name="T0" fmla="*/ 226 w 227"/>
                <a:gd name="T1" fmla="*/ 5 h 401"/>
                <a:gd name="T2" fmla="*/ 10 w 227"/>
                <a:gd name="T3" fmla="*/ 111 h 401"/>
                <a:gd name="T4" fmla="*/ 18 w 227"/>
                <a:gd name="T5" fmla="*/ 295 h 401"/>
                <a:gd name="T6" fmla="*/ 47 w 227"/>
                <a:gd name="T7" fmla="*/ 338 h 401"/>
                <a:gd name="T8" fmla="*/ 52 w 227"/>
                <a:gd name="T9" fmla="*/ 148 h 401"/>
                <a:gd name="T10" fmla="*/ 157 w 227"/>
                <a:gd name="T11" fmla="*/ 120 h 401"/>
                <a:gd name="T12" fmla="*/ 227 w 227"/>
                <a:gd name="T13" fmla="*/ 132 h 401"/>
                <a:gd name="T14" fmla="*/ 227 w 227"/>
                <a:gd name="T15" fmla="*/ 5 h 401"/>
                <a:gd name="T16" fmla="*/ 226 w 227"/>
                <a:gd name="T17" fmla="*/ 5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7" h="401">
                  <a:moveTo>
                    <a:pt x="226" y="5"/>
                  </a:moveTo>
                  <a:cubicBezTo>
                    <a:pt x="127" y="0"/>
                    <a:pt x="37" y="30"/>
                    <a:pt x="10" y="111"/>
                  </a:cubicBezTo>
                  <a:cubicBezTo>
                    <a:pt x="0" y="141"/>
                    <a:pt x="9" y="264"/>
                    <a:pt x="18" y="295"/>
                  </a:cubicBezTo>
                  <a:cubicBezTo>
                    <a:pt x="23" y="313"/>
                    <a:pt x="41" y="401"/>
                    <a:pt x="47" y="338"/>
                  </a:cubicBezTo>
                  <a:cubicBezTo>
                    <a:pt x="47" y="326"/>
                    <a:pt x="39" y="168"/>
                    <a:pt x="52" y="148"/>
                  </a:cubicBezTo>
                  <a:cubicBezTo>
                    <a:pt x="78" y="107"/>
                    <a:pt x="123" y="93"/>
                    <a:pt x="157" y="120"/>
                  </a:cubicBezTo>
                  <a:cubicBezTo>
                    <a:pt x="168" y="129"/>
                    <a:pt x="197" y="133"/>
                    <a:pt x="227" y="132"/>
                  </a:cubicBezTo>
                  <a:cubicBezTo>
                    <a:pt x="227" y="5"/>
                    <a:pt x="227" y="5"/>
                    <a:pt x="227" y="5"/>
                  </a:cubicBezTo>
                  <a:lnTo>
                    <a:pt x="226" y="5"/>
                  </a:lnTo>
                  <a:close/>
                </a:path>
              </a:pathLst>
            </a:custGeom>
            <a:solidFill>
              <a:srgbClr val="FD6E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8" name="Freeform 286">
              <a:extLst>
                <a:ext uri="{FF2B5EF4-FFF2-40B4-BE49-F238E27FC236}">
                  <a16:creationId xmlns:a16="http://schemas.microsoft.com/office/drawing/2014/main" id="{536A106A-A029-4435-9510-1CD86FAB0F10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6" y="1788"/>
              <a:ext cx="105" cy="185"/>
            </a:xfrm>
            <a:custGeom>
              <a:avLst/>
              <a:gdLst>
                <a:gd name="T0" fmla="*/ 216 w 226"/>
                <a:gd name="T1" fmla="*/ 111 h 401"/>
                <a:gd name="T2" fmla="*/ 0 w 226"/>
                <a:gd name="T3" fmla="*/ 5 h 401"/>
                <a:gd name="T4" fmla="*/ 0 w 226"/>
                <a:gd name="T5" fmla="*/ 132 h 401"/>
                <a:gd name="T6" fmla="*/ 69 w 226"/>
                <a:gd name="T7" fmla="*/ 120 h 401"/>
                <a:gd name="T8" fmla="*/ 174 w 226"/>
                <a:gd name="T9" fmla="*/ 152 h 401"/>
                <a:gd name="T10" fmla="*/ 179 w 226"/>
                <a:gd name="T11" fmla="*/ 338 h 401"/>
                <a:gd name="T12" fmla="*/ 208 w 226"/>
                <a:gd name="T13" fmla="*/ 295 h 401"/>
                <a:gd name="T14" fmla="*/ 216 w 226"/>
                <a:gd name="T15" fmla="*/ 11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6" h="401">
                  <a:moveTo>
                    <a:pt x="216" y="111"/>
                  </a:moveTo>
                  <a:cubicBezTo>
                    <a:pt x="189" y="30"/>
                    <a:pt x="99" y="0"/>
                    <a:pt x="0" y="5"/>
                  </a:cubicBezTo>
                  <a:cubicBezTo>
                    <a:pt x="0" y="132"/>
                    <a:pt x="0" y="132"/>
                    <a:pt x="0" y="132"/>
                  </a:cubicBezTo>
                  <a:cubicBezTo>
                    <a:pt x="29" y="132"/>
                    <a:pt x="58" y="128"/>
                    <a:pt x="69" y="120"/>
                  </a:cubicBezTo>
                  <a:cubicBezTo>
                    <a:pt x="110" y="93"/>
                    <a:pt x="147" y="111"/>
                    <a:pt x="174" y="152"/>
                  </a:cubicBezTo>
                  <a:cubicBezTo>
                    <a:pt x="186" y="172"/>
                    <a:pt x="179" y="326"/>
                    <a:pt x="179" y="338"/>
                  </a:cubicBezTo>
                  <a:cubicBezTo>
                    <a:pt x="185" y="401"/>
                    <a:pt x="203" y="313"/>
                    <a:pt x="208" y="295"/>
                  </a:cubicBezTo>
                  <a:cubicBezTo>
                    <a:pt x="217" y="264"/>
                    <a:pt x="226" y="141"/>
                    <a:pt x="216" y="111"/>
                  </a:cubicBezTo>
                  <a:close/>
                </a:path>
              </a:pathLst>
            </a:custGeom>
            <a:solidFill>
              <a:srgbClr val="FD6E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9" name="Freeform 287">
              <a:extLst>
                <a:ext uri="{FF2B5EF4-FFF2-40B4-BE49-F238E27FC236}">
                  <a16:creationId xmlns:a16="http://schemas.microsoft.com/office/drawing/2014/main" id="{FD01CB21-D50B-4C3C-A851-98FE8DDCC702}"/>
                </a:ext>
              </a:extLst>
            </p:cNvPr>
            <p:cNvSpPr>
              <a:spLocks/>
            </p:cNvSpPr>
            <p:nvPr/>
          </p:nvSpPr>
          <p:spPr bwMode="auto">
            <a:xfrm>
              <a:off x="5373" y="2052"/>
              <a:ext cx="103" cy="67"/>
            </a:xfrm>
            <a:custGeom>
              <a:avLst/>
              <a:gdLst>
                <a:gd name="T0" fmla="*/ 51 w 103"/>
                <a:gd name="T1" fmla="*/ 67 h 67"/>
                <a:gd name="T2" fmla="*/ 0 w 103"/>
                <a:gd name="T3" fmla="*/ 48 h 67"/>
                <a:gd name="T4" fmla="*/ 47 w 103"/>
                <a:gd name="T5" fmla="*/ 0 h 67"/>
                <a:gd name="T6" fmla="*/ 103 w 103"/>
                <a:gd name="T7" fmla="*/ 38 h 67"/>
                <a:gd name="T8" fmla="*/ 51 w 103"/>
                <a:gd name="T9" fmla="*/ 6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3" h="67">
                  <a:moveTo>
                    <a:pt x="51" y="67"/>
                  </a:moveTo>
                  <a:lnTo>
                    <a:pt x="0" y="48"/>
                  </a:lnTo>
                  <a:lnTo>
                    <a:pt x="47" y="0"/>
                  </a:lnTo>
                  <a:lnTo>
                    <a:pt x="103" y="38"/>
                  </a:lnTo>
                  <a:lnTo>
                    <a:pt x="51" y="67"/>
                  </a:lnTo>
                  <a:close/>
                </a:path>
              </a:pathLst>
            </a:custGeom>
            <a:solidFill>
              <a:srgbClr val="FDFF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0" name="Freeform 288">
              <a:extLst>
                <a:ext uri="{FF2B5EF4-FFF2-40B4-BE49-F238E27FC236}">
                  <a16:creationId xmlns:a16="http://schemas.microsoft.com/office/drawing/2014/main" id="{1124C129-8CC2-48FA-B93F-B864923D4918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6" y="2052"/>
              <a:ext cx="102" cy="67"/>
            </a:xfrm>
            <a:custGeom>
              <a:avLst/>
              <a:gdLst>
                <a:gd name="T0" fmla="*/ 52 w 102"/>
                <a:gd name="T1" fmla="*/ 67 h 67"/>
                <a:gd name="T2" fmla="*/ 102 w 102"/>
                <a:gd name="T3" fmla="*/ 48 h 67"/>
                <a:gd name="T4" fmla="*/ 55 w 102"/>
                <a:gd name="T5" fmla="*/ 0 h 67"/>
                <a:gd name="T6" fmla="*/ 0 w 102"/>
                <a:gd name="T7" fmla="*/ 38 h 67"/>
                <a:gd name="T8" fmla="*/ 52 w 102"/>
                <a:gd name="T9" fmla="*/ 6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2" h="67">
                  <a:moveTo>
                    <a:pt x="52" y="67"/>
                  </a:moveTo>
                  <a:lnTo>
                    <a:pt x="102" y="48"/>
                  </a:lnTo>
                  <a:lnTo>
                    <a:pt x="55" y="0"/>
                  </a:lnTo>
                  <a:lnTo>
                    <a:pt x="0" y="38"/>
                  </a:lnTo>
                  <a:lnTo>
                    <a:pt x="52" y="67"/>
                  </a:lnTo>
                  <a:close/>
                </a:path>
              </a:pathLst>
            </a:custGeom>
            <a:solidFill>
              <a:srgbClr val="FDFF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1" name="Freeform 289">
              <a:extLst>
                <a:ext uri="{FF2B5EF4-FFF2-40B4-BE49-F238E27FC236}">
                  <a16:creationId xmlns:a16="http://schemas.microsoft.com/office/drawing/2014/main" id="{7B17A7C9-A590-4186-A8F2-893DFCDC520B}"/>
                </a:ext>
              </a:extLst>
            </p:cNvPr>
            <p:cNvSpPr>
              <a:spLocks/>
            </p:cNvSpPr>
            <p:nvPr/>
          </p:nvSpPr>
          <p:spPr bwMode="auto">
            <a:xfrm>
              <a:off x="5336" y="2064"/>
              <a:ext cx="140" cy="312"/>
            </a:xfrm>
            <a:custGeom>
              <a:avLst/>
              <a:gdLst>
                <a:gd name="T0" fmla="*/ 11 w 303"/>
                <a:gd name="T1" fmla="*/ 286 h 673"/>
                <a:gd name="T2" fmla="*/ 86 w 303"/>
                <a:gd name="T3" fmla="*/ 198 h 673"/>
                <a:gd name="T4" fmla="*/ 24 w 303"/>
                <a:gd name="T5" fmla="*/ 134 h 673"/>
                <a:gd name="T6" fmla="*/ 156 w 303"/>
                <a:gd name="T7" fmla="*/ 0 h 673"/>
                <a:gd name="T8" fmla="*/ 303 w 303"/>
                <a:gd name="T9" fmla="*/ 673 h 673"/>
                <a:gd name="T10" fmla="*/ 11 w 303"/>
                <a:gd name="T11" fmla="*/ 286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3" h="673">
                  <a:moveTo>
                    <a:pt x="11" y="286"/>
                  </a:moveTo>
                  <a:cubicBezTo>
                    <a:pt x="0" y="259"/>
                    <a:pt x="86" y="198"/>
                    <a:pt x="86" y="198"/>
                  </a:cubicBezTo>
                  <a:cubicBezTo>
                    <a:pt x="86" y="198"/>
                    <a:pt x="26" y="150"/>
                    <a:pt x="24" y="134"/>
                  </a:cubicBezTo>
                  <a:cubicBezTo>
                    <a:pt x="19" y="73"/>
                    <a:pt x="156" y="0"/>
                    <a:pt x="156" y="0"/>
                  </a:cubicBezTo>
                  <a:cubicBezTo>
                    <a:pt x="303" y="673"/>
                    <a:pt x="303" y="673"/>
                    <a:pt x="303" y="673"/>
                  </a:cubicBezTo>
                  <a:cubicBezTo>
                    <a:pt x="303" y="673"/>
                    <a:pt x="50" y="381"/>
                    <a:pt x="11" y="28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2" name="Freeform 290">
              <a:extLst>
                <a:ext uri="{FF2B5EF4-FFF2-40B4-BE49-F238E27FC236}">
                  <a16:creationId xmlns:a16="http://schemas.microsoft.com/office/drawing/2014/main" id="{66883E8C-6662-49A8-AA87-83AA3D42DE62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6" y="2064"/>
              <a:ext cx="140" cy="312"/>
            </a:xfrm>
            <a:custGeom>
              <a:avLst/>
              <a:gdLst>
                <a:gd name="T0" fmla="*/ 291 w 302"/>
                <a:gd name="T1" fmla="*/ 286 h 673"/>
                <a:gd name="T2" fmla="*/ 216 w 302"/>
                <a:gd name="T3" fmla="*/ 198 h 673"/>
                <a:gd name="T4" fmla="*/ 278 w 302"/>
                <a:gd name="T5" fmla="*/ 134 h 673"/>
                <a:gd name="T6" fmla="*/ 147 w 302"/>
                <a:gd name="T7" fmla="*/ 0 h 673"/>
                <a:gd name="T8" fmla="*/ 0 w 302"/>
                <a:gd name="T9" fmla="*/ 673 h 673"/>
                <a:gd name="T10" fmla="*/ 291 w 302"/>
                <a:gd name="T11" fmla="*/ 286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2" h="673">
                  <a:moveTo>
                    <a:pt x="291" y="286"/>
                  </a:moveTo>
                  <a:cubicBezTo>
                    <a:pt x="302" y="259"/>
                    <a:pt x="216" y="198"/>
                    <a:pt x="216" y="198"/>
                  </a:cubicBezTo>
                  <a:cubicBezTo>
                    <a:pt x="216" y="198"/>
                    <a:pt x="277" y="150"/>
                    <a:pt x="278" y="134"/>
                  </a:cubicBezTo>
                  <a:cubicBezTo>
                    <a:pt x="284" y="73"/>
                    <a:pt x="147" y="0"/>
                    <a:pt x="147" y="0"/>
                  </a:cubicBezTo>
                  <a:cubicBezTo>
                    <a:pt x="0" y="673"/>
                    <a:pt x="0" y="673"/>
                    <a:pt x="0" y="673"/>
                  </a:cubicBezTo>
                  <a:cubicBezTo>
                    <a:pt x="0" y="673"/>
                    <a:pt x="252" y="381"/>
                    <a:pt x="291" y="28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3" name="Freeform 291">
              <a:extLst>
                <a:ext uri="{FF2B5EF4-FFF2-40B4-BE49-F238E27FC236}">
                  <a16:creationId xmlns:a16="http://schemas.microsoft.com/office/drawing/2014/main" id="{BEC8D3E8-4AEB-4797-9CC6-9E8F262EAF6C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7" y="2451"/>
              <a:ext cx="19" cy="34"/>
            </a:xfrm>
            <a:custGeom>
              <a:avLst/>
              <a:gdLst>
                <a:gd name="T0" fmla="*/ 37 w 40"/>
                <a:gd name="T1" fmla="*/ 0 h 75"/>
                <a:gd name="T2" fmla="*/ 37 w 40"/>
                <a:gd name="T3" fmla="*/ 0 h 75"/>
                <a:gd name="T4" fmla="*/ 0 w 40"/>
                <a:gd name="T5" fmla="*/ 38 h 75"/>
                <a:gd name="T6" fmla="*/ 37 w 40"/>
                <a:gd name="T7" fmla="*/ 75 h 75"/>
                <a:gd name="T8" fmla="*/ 37 w 40"/>
                <a:gd name="T9" fmla="*/ 75 h 75"/>
                <a:gd name="T10" fmla="*/ 40 w 40"/>
                <a:gd name="T11" fmla="*/ 75 h 75"/>
                <a:gd name="T12" fmla="*/ 40 w 40"/>
                <a:gd name="T13" fmla="*/ 0 h 75"/>
                <a:gd name="T14" fmla="*/ 37 w 40"/>
                <a:gd name="T15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" h="75">
                  <a:moveTo>
                    <a:pt x="37" y="0"/>
                  </a:moveTo>
                  <a:cubicBezTo>
                    <a:pt x="37" y="0"/>
                    <a:pt x="37" y="0"/>
                    <a:pt x="37" y="0"/>
                  </a:cubicBezTo>
                  <a:cubicBezTo>
                    <a:pt x="16" y="0"/>
                    <a:pt x="0" y="17"/>
                    <a:pt x="0" y="38"/>
                  </a:cubicBezTo>
                  <a:cubicBezTo>
                    <a:pt x="0" y="58"/>
                    <a:pt x="16" y="75"/>
                    <a:pt x="37" y="75"/>
                  </a:cubicBezTo>
                  <a:cubicBezTo>
                    <a:pt x="37" y="75"/>
                    <a:pt x="37" y="75"/>
                    <a:pt x="37" y="75"/>
                  </a:cubicBezTo>
                  <a:cubicBezTo>
                    <a:pt x="38" y="75"/>
                    <a:pt x="39" y="75"/>
                    <a:pt x="40" y="75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39" y="0"/>
                    <a:pt x="38" y="0"/>
                    <a:pt x="37" y="0"/>
                  </a:cubicBezTo>
                  <a:close/>
                </a:path>
              </a:pathLst>
            </a:custGeom>
            <a:solidFill>
              <a:srgbClr val="002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4" name="Freeform 292">
              <a:extLst>
                <a:ext uri="{FF2B5EF4-FFF2-40B4-BE49-F238E27FC236}">
                  <a16:creationId xmlns:a16="http://schemas.microsoft.com/office/drawing/2014/main" id="{22CBBAC9-BCBE-476E-8810-B6ACEB384AFD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6" y="2451"/>
              <a:ext cx="16" cy="34"/>
            </a:xfrm>
            <a:custGeom>
              <a:avLst/>
              <a:gdLst>
                <a:gd name="T0" fmla="*/ 35 w 35"/>
                <a:gd name="T1" fmla="*/ 38 h 75"/>
                <a:gd name="T2" fmla="*/ 0 w 35"/>
                <a:gd name="T3" fmla="*/ 0 h 75"/>
                <a:gd name="T4" fmla="*/ 0 w 35"/>
                <a:gd name="T5" fmla="*/ 75 h 75"/>
                <a:gd name="T6" fmla="*/ 35 w 35"/>
                <a:gd name="T7" fmla="*/ 3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75">
                  <a:moveTo>
                    <a:pt x="35" y="38"/>
                  </a:moveTo>
                  <a:cubicBezTo>
                    <a:pt x="35" y="18"/>
                    <a:pt x="19" y="2"/>
                    <a:pt x="0" y="0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19" y="74"/>
                    <a:pt x="35" y="58"/>
                    <a:pt x="35" y="38"/>
                  </a:cubicBezTo>
                  <a:close/>
                </a:path>
              </a:pathLst>
            </a:custGeom>
            <a:solidFill>
              <a:srgbClr val="0044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5" name="Freeform 293">
              <a:extLst>
                <a:ext uri="{FF2B5EF4-FFF2-40B4-BE49-F238E27FC236}">
                  <a16:creationId xmlns:a16="http://schemas.microsoft.com/office/drawing/2014/main" id="{7D304E29-E24C-4CEE-84D6-3AC9DF2EE144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7" y="2580"/>
              <a:ext cx="19" cy="34"/>
            </a:xfrm>
            <a:custGeom>
              <a:avLst/>
              <a:gdLst>
                <a:gd name="T0" fmla="*/ 37 w 40"/>
                <a:gd name="T1" fmla="*/ 0 h 75"/>
                <a:gd name="T2" fmla="*/ 37 w 40"/>
                <a:gd name="T3" fmla="*/ 0 h 75"/>
                <a:gd name="T4" fmla="*/ 0 w 40"/>
                <a:gd name="T5" fmla="*/ 37 h 75"/>
                <a:gd name="T6" fmla="*/ 37 w 40"/>
                <a:gd name="T7" fmla="*/ 75 h 75"/>
                <a:gd name="T8" fmla="*/ 37 w 40"/>
                <a:gd name="T9" fmla="*/ 75 h 75"/>
                <a:gd name="T10" fmla="*/ 40 w 40"/>
                <a:gd name="T11" fmla="*/ 75 h 75"/>
                <a:gd name="T12" fmla="*/ 40 w 40"/>
                <a:gd name="T13" fmla="*/ 0 h 75"/>
                <a:gd name="T14" fmla="*/ 37 w 40"/>
                <a:gd name="T15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" h="75">
                  <a:moveTo>
                    <a:pt x="37" y="0"/>
                  </a:moveTo>
                  <a:cubicBezTo>
                    <a:pt x="37" y="0"/>
                    <a:pt x="37" y="0"/>
                    <a:pt x="37" y="0"/>
                  </a:cubicBezTo>
                  <a:cubicBezTo>
                    <a:pt x="16" y="0"/>
                    <a:pt x="0" y="17"/>
                    <a:pt x="0" y="37"/>
                  </a:cubicBezTo>
                  <a:cubicBezTo>
                    <a:pt x="0" y="58"/>
                    <a:pt x="16" y="75"/>
                    <a:pt x="37" y="75"/>
                  </a:cubicBezTo>
                  <a:cubicBezTo>
                    <a:pt x="37" y="75"/>
                    <a:pt x="37" y="75"/>
                    <a:pt x="37" y="75"/>
                  </a:cubicBezTo>
                  <a:cubicBezTo>
                    <a:pt x="38" y="75"/>
                    <a:pt x="39" y="75"/>
                    <a:pt x="40" y="75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39" y="0"/>
                    <a:pt x="38" y="0"/>
                    <a:pt x="37" y="0"/>
                  </a:cubicBezTo>
                  <a:close/>
                </a:path>
              </a:pathLst>
            </a:custGeom>
            <a:solidFill>
              <a:srgbClr val="002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6" name="Freeform 294">
              <a:extLst>
                <a:ext uri="{FF2B5EF4-FFF2-40B4-BE49-F238E27FC236}">
                  <a16:creationId xmlns:a16="http://schemas.microsoft.com/office/drawing/2014/main" id="{B40BE543-61E1-4061-882E-7DDA8ED9B3FE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6" y="2580"/>
              <a:ext cx="16" cy="34"/>
            </a:xfrm>
            <a:custGeom>
              <a:avLst/>
              <a:gdLst>
                <a:gd name="T0" fmla="*/ 35 w 35"/>
                <a:gd name="T1" fmla="*/ 37 h 75"/>
                <a:gd name="T2" fmla="*/ 0 w 35"/>
                <a:gd name="T3" fmla="*/ 0 h 75"/>
                <a:gd name="T4" fmla="*/ 0 w 35"/>
                <a:gd name="T5" fmla="*/ 75 h 75"/>
                <a:gd name="T6" fmla="*/ 35 w 35"/>
                <a:gd name="T7" fmla="*/ 37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75">
                  <a:moveTo>
                    <a:pt x="35" y="37"/>
                  </a:moveTo>
                  <a:cubicBezTo>
                    <a:pt x="35" y="18"/>
                    <a:pt x="19" y="2"/>
                    <a:pt x="0" y="0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19" y="73"/>
                    <a:pt x="35" y="57"/>
                    <a:pt x="35" y="37"/>
                  </a:cubicBezTo>
                  <a:close/>
                </a:path>
              </a:pathLst>
            </a:custGeom>
            <a:solidFill>
              <a:srgbClr val="0044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7" name="Freeform 295">
              <a:extLst>
                <a:ext uri="{FF2B5EF4-FFF2-40B4-BE49-F238E27FC236}">
                  <a16:creationId xmlns:a16="http://schemas.microsoft.com/office/drawing/2014/main" id="{6C08B34C-4017-4018-9321-EDC70666636C}"/>
                </a:ext>
              </a:extLst>
            </p:cNvPr>
            <p:cNvSpPr>
              <a:spLocks/>
            </p:cNvSpPr>
            <p:nvPr/>
          </p:nvSpPr>
          <p:spPr bwMode="auto">
            <a:xfrm>
              <a:off x="5298" y="2569"/>
              <a:ext cx="88" cy="62"/>
            </a:xfrm>
            <a:custGeom>
              <a:avLst/>
              <a:gdLst>
                <a:gd name="T0" fmla="*/ 190 w 190"/>
                <a:gd name="T1" fmla="*/ 53 h 136"/>
                <a:gd name="T2" fmla="*/ 165 w 190"/>
                <a:gd name="T3" fmla="*/ 136 h 136"/>
                <a:gd name="T4" fmla="*/ 0 w 190"/>
                <a:gd name="T5" fmla="*/ 87 h 136"/>
                <a:gd name="T6" fmla="*/ 13 w 190"/>
                <a:gd name="T7" fmla="*/ 0 h 136"/>
                <a:gd name="T8" fmla="*/ 190 w 190"/>
                <a:gd name="T9" fmla="*/ 53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0" h="136">
                  <a:moveTo>
                    <a:pt x="190" y="53"/>
                  </a:moveTo>
                  <a:cubicBezTo>
                    <a:pt x="165" y="136"/>
                    <a:pt x="165" y="136"/>
                    <a:pt x="165" y="136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5" y="58"/>
                    <a:pt x="9" y="29"/>
                    <a:pt x="13" y="0"/>
                  </a:cubicBezTo>
                  <a:lnTo>
                    <a:pt x="190" y="53"/>
                  </a:lnTo>
                  <a:close/>
                </a:path>
              </a:pathLst>
            </a:custGeom>
            <a:solidFill>
              <a:srgbClr val="002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8" name="Freeform 296">
              <a:extLst>
                <a:ext uri="{FF2B5EF4-FFF2-40B4-BE49-F238E27FC236}">
                  <a16:creationId xmlns:a16="http://schemas.microsoft.com/office/drawing/2014/main" id="{D21EBBC1-E41D-42F4-B24D-90116688C613}"/>
                </a:ext>
              </a:extLst>
            </p:cNvPr>
            <p:cNvSpPr>
              <a:spLocks/>
            </p:cNvSpPr>
            <p:nvPr/>
          </p:nvSpPr>
          <p:spPr bwMode="auto">
            <a:xfrm>
              <a:off x="5567" y="2560"/>
              <a:ext cx="85" cy="62"/>
            </a:xfrm>
            <a:custGeom>
              <a:avLst/>
              <a:gdLst>
                <a:gd name="T0" fmla="*/ 184 w 184"/>
                <a:gd name="T1" fmla="*/ 87 h 135"/>
                <a:gd name="T2" fmla="*/ 25 w 184"/>
                <a:gd name="T3" fmla="*/ 135 h 135"/>
                <a:gd name="T4" fmla="*/ 0 w 184"/>
                <a:gd name="T5" fmla="*/ 52 h 135"/>
                <a:gd name="T6" fmla="*/ 172 w 184"/>
                <a:gd name="T7" fmla="*/ 0 h 135"/>
                <a:gd name="T8" fmla="*/ 184 w 184"/>
                <a:gd name="T9" fmla="*/ 87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4" h="135">
                  <a:moveTo>
                    <a:pt x="184" y="87"/>
                  </a:moveTo>
                  <a:cubicBezTo>
                    <a:pt x="25" y="135"/>
                    <a:pt x="25" y="135"/>
                    <a:pt x="25" y="135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172" y="0"/>
                    <a:pt x="172" y="0"/>
                    <a:pt x="172" y="0"/>
                  </a:cubicBezTo>
                  <a:cubicBezTo>
                    <a:pt x="176" y="29"/>
                    <a:pt x="180" y="58"/>
                    <a:pt x="184" y="87"/>
                  </a:cubicBezTo>
                  <a:close/>
                </a:path>
              </a:pathLst>
            </a:custGeom>
            <a:solidFill>
              <a:srgbClr val="002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9" name="Freeform 297">
              <a:extLst>
                <a:ext uri="{FF2B5EF4-FFF2-40B4-BE49-F238E27FC236}">
                  <a16:creationId xmlns:a16="http://schemas.microsoft.com/office/drawing/2014/main" id="{A47C8604-5BDE-4C5C-AC91-13551630551A}"/>
                </a:ext>
              </a:extLst>
            </p:cNvPr>
            <p:cNvSpPr>
              <a:spLocks/>
            </p:cNvSpPr>
            <p:nvPr/>
          </p:nvSpPr>
          <p:spPr bwMode="auto">
            <a:xfrm>
              <a:off x="6860" y="2213"/>
              <a:ext cx="531" cy="531"/>
            </a:xfrm>
            <a:custGeom>
              <a:avLst/>
              <a:gdLst>
                <a:gd name="T0" fmla="*/ 1147 w 1148"/>
                <a:gd name="T1" fmla="*/ 568 h 1147"/>
                <a:gd name="T2" fmla="*/ 1147 w 1148"/>
                <a:gd name="T3" fmla="*/ 588 h 1147"/>
                <a:gd name="T4" fmla="*/ 1145 w 1148"/>
                <a:gd name="T5" fmla="*/ 621 h 1147"/>
                <a:gd name="T6" fmla="*/ 1144 w 1148"/>
                <a:gd name="T7" fmla="*/ 641 h 1147"/>
                <a:gd name="T8" fmla="*/ 1082 w 1148"/>
                <a:gd name="T9" fmla="*/ 840 h 1147"/>
                <a:gd name="T10" fmla="*/ 1066 w 1148"/>
                <a:gd name="T11" fmla="*/ 868 h 1147"/>
                <a:gd name="T12" fmla="*/ 726 w 1148"/>
                <a:gd name="T13" fmla="*/ 1127 h 1147"/>
                <a:gd name="T14" fmla="*/ 619 w 1148"/>
                <a:gd name="T15" fmla="*/ 1145 h 1147"/>
                <a:gd name="T16" fmla="*/ 588 w 1148"/>
                <a:gd name="T17" fmla="*/ 1147 h 1147"/>
                <a:gd name="T18" fmla="*/ 560 w 1148"/>
                <a:gd name="T19" fmla="*/ 1147 h 1147"/>
                <a:gd name="T20" fmla="*/ 528 w 1148"/>
                <a:gd name="T21" fmla="*/ 1145 h 1147"/>
                <a:gd name="T22" fmla="*/ 506 w 1148"/>
                <a:gd name="T23" fmla="*/ 1143 h 1147"/>
                <a:gd name="T24" fmla="*/ 422 w 1148"/>
                <a:gd name="T25" fmla="*/ 1127 h 1147"/>
                <a:gd name="T26" fmla="*/ 82 w 1148"/>
                <a:gd name="T27" fmla="*/ 868 h 1147"/>
                <a:gd name="T28" fmla="*/ 66 w 1148"/>
                <a:gd name="T29" fmla="*/ 840 h 1147"/>
                <a:gd name="T30" fmla="*/ 26 w 1148"/>
                <a:gd name="T31" fmla="*/ 742 h 1147"/>
                <a:gd name="T32" fmla="*/ 24 w 1148"/>
                <a:gd name="T33" fmla="*/ 738 h 1147"/>
                <a:gd name="T34" fmla="*/ 17 w 1148"/>
                <a:gd name="T35" fmla="*/ 709 h 1147"/>
                <a:gd name="T36" fmla="*/ 1 w 1148"/>
                <a:gd name="T37" fmla="*/ 588 h 1147"/>
                <a:gd name="T38" fmla="*/ 1 w 1148"/>
                <a:gd name="T39" fmla="*/ 560 h 1147"/>
                <a:gd name="T40" fmla="*/ 4 w 1148"/>
                <a:gd name="T41" fmla="*/ 506 h 1147"/>
                <a:gd name="T42" fmla="*/ 5 w 1148"/>
                <a:gd name="T43" fmla="*/ 504 h 1147"/>
                <a:gd name="T44" fmla="*/ 8 w 1148"/>
                <a:gd name="T45" fmla="*/ 482 h 1147"/>
                <a:gd name="T46" fmla="*/ 60 w 1148"/>
                <a:gd name="T47" fmla="*/ 319 h 1147"/>
                <a:gd name="T48" fmla="*/ 75 w 1148"/>
                <a:gd name="T49" fmla="*/ 291 h 1147"/>
                <a:gd name="T50" fmla="*/ 422 w 1148"/>
                <a:gd name="T51" fmla="*/ 21 h 1147"/>
                <a:gd name="T52" fmla="*/ 529 w 1148"/>
                <a:gd name="T53" fmla="*/ 2 h 1147"/>
                <a:gd name="T54" fmla="*/ 560 w 1148"/>
                <a:gd name="T55" fmla="*/ 0 h 1147"/>
                <a:gd name="T56" fmla="*/ 588 w 1148"/>
                <a:gd name="T57" fmla="*/ 0 h 1147"/>
                <a:gd name="T58" fmla="*/ 620 w 1148"/>
                <a:gd name="T59" fmla="*/ 2 h 1147"/>
                <a:gd name="T60" fmla="*/ 641 w 1148"/>
                <a:gd name="T61" fmla="*/ 4 h 1147"/>
                <a:gd name="T62" fmla="*/ 727 w 1148"/>
                <a:gd name="T63" fmla="*/ 21 h 1147"/>
                <a:gd name="T64" fmla="*/ 1073 w 1148"/>
                <a:gd name="T65" fmla="*/ 291 h 1147"/>
                <a:gd name="T66" fmla="*/ 1088 w 1148"/>
                <a:gd name="T67" fmla="*/ 319 h 1147"/>
                <a:gd name="T68" fmla="*/ 1090 w 1148"/>
                <a:gd name="T69" fmla="*/ 323 h 1147"/>
                <a:gd name="T70" fmla="*/ 1108 w 1148"/>
                <a:gd name="T71" fmla="*/ 363 h 1147"/>
                <a:gd name="T72" fmla="*/ 1137 w 1148"/>
                <a:gd name="T73" fmla="*/ 465 h 1147"/>
                <a:gd name="T74" fmla="*/ 1147 w 1148"/>
                <a:gd name="T75" fmla="*/ 560 h 1147"/>
                <a:gd name="T76" fmla="*/ 1147 w 1148"/>
                <a:gd name="T77" fmla="*/ 568 h 1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148" h="1147">
                  <a:moveTo>
                    <a:pt x="1147" y="568"/>
                  </a:moveTo>
                  <a:cubicBezTo>
                    <a:pt x="1148" y="574"/>
                    <a:pt x="1147" y="581"/>
                    <a:pt x="1147" y="588"/>
                  </a:cubicBezTo>
                  <a:cubicBezTo>
                    <a:pt x="1147" y="599"/>
                    <a:pt x="1146" y="610"/>
                    <a:pt x="1145" y="621"/>
                  </a:cubicBezTo>
                  <a:cubicBezTo>
                    <a:pt x="1145" y="628"/>
                    <a:pt x="1144" y="635"/>
                    <a:pt x="1144" y="641"/>
                  </a:cubicBezTo>
                  <a:cubicBezTo>
                    <a:pt x="1135" y="713"/>
                    <a:pt x="1114" y="779"/>
                    <a:pt x="1082" y="840"/>
                  </a:cubicBezTo>
                  <a:cubicBezTo>
                    <a:pt x="1077" y="849"/>
                    <a:pt x="1072" y="859"/>
                    <a:pt x="1066" y="868"/>
                  </a:cubicBezTo>
                  <a:cubicBezTo>
                    <a:pt x="991" y="994"/>
                    <a:pt x="869" y="1087"/>
                    <a:pt x="726" y="1127"/>
                  </a:cubicBezTo>
                  <a:cubicBezTo>
                    <a:pt x="692" y="1136"/>
                    <a:pt x="656" y="1143"/>
                    <a:pt x="619" y="1145"/>
                  </a:cubicBezTo>
                  <a:cubicBezTo>
                    <a:pt x="609" y="1146"/>
                    <a:pt x="599" y="1147"/>
                    <a:pt x="588" y="1147"/>
                  </a:cubicBezTo>
                  <a:cubicBezTo>
                    <a:pt x="579" y="1147"/>
                    <a:pt x="569" y="1147"/>
                    <a:pt x="560" y="1147"/>
                  </a:cubicBezTo>
                  <a:cubicBezTo>
                    <a:pt x="549" y="1147"/>
                    <a:pt x="539" y="1146"/>
                    <a:pt x="528" y="1145"/>
                  </a:cubicBezTo>
                  <a:cubicBezTo>
                    <a:pt x="521" y="1145"/>
                    <a:pt x="514" y="1144"/>
                    <a:pt x="506" y="1143"/>
                  </a:cubicBezTo>
                  <a:cubicBezTo>
                    <a:pt x="477" y="1140"/>
                    <a:pt x="449" y="1134"/>
                    <a:pt x="422" y="1127"/>
                  </a:cubicBezTo>
                  <a:cubicBezTo>
                    <a:pt x="276" y="1087"/>
                    <a:pt x="156" y="992"/>
                    <a:pt x="82" y="868"/>
                  </a:cubicBezTo>
                  <a:cubicBezTo>
                    <a:pt x="76" y="859"/>
                    <a:pt x="71" y="849"/>
                    <a:pt x="66" y="840"/>
                  </a:cubicBezTo>
                  <a:cubicBezTo>
                    <a:pt x="49" y="809"/>
                    <a:pt x="36" y="776"/>
                    <a:pt x="26" y="742"/>
                  </a:cubicBezTo>
                  <a:cubicBezTo>
                    <a:pt x="25" y="741"/>
                    <a:pt x="25" y="739"/>
                    <a:pt x="24" y="738"/>
                  </a:cubicBezTo>
                  <a:cubicBezTo>
                    <a:pt x="22" y="729"/>
                    <a:pt x="19" y="719"/>
                    <a:pt x="17" y="709"/>
                  </a:cubicBezTo>
                  <a:cubicBezTo>
                    <a:pt x="7" y="670"/>
                    <a:pt x="2" y="629"/>
                    <a:pt x="1" y="588"/>
                  </a:cubicBezTo>
                  <a:cubicBezTo>
                    <a:pt x="0" y="578"/>
                    <a:pt x="0" y="569"/>
                    <a:pt x="1" y="560"/>
                  </a:cubicBezTo>
                  <a:cubicBezTo>
                    <a:pt x="1" y="542"/>
                    <a:pt x="2" y="524"/>
                    <a:pt x="4" y="506"/>
                  </a:cubicBezTo>
                  <a:cubicBezTo>
                    <a:pt x="5" y="506"/>
                    <a:pt x="5" y="505"/>
                    <a:pt x="5" y="504"/>
                  </a:cubicBezTo>
                  <a:cubicBezTo>
                    <a:pt x="6" y="497"/>
                    <a:pt x="7" y="489"/>
                    <a:pt x="8" y="482"/>
                  </a:cubicBezTo>
                  <a:cubicBezTo>
                    <a:pt x="17" y="424"/>
                    <a:pt x="35" y="369"/>
                    <a:pt x="60" y="319"/>
                  </a:cubicBezTo>
                  <a:cubicBezTo>
                    <a:pt x="65" y="309"/>
                    <a:pt x="70" y="300"/>
                    <a:pt x="75" y="291"/>
                  </a:cubicBezTo>
                  <a:cubicBezTo>
                    <a:pt x="150" y="159"/>
                    <a:pt x="275" y="61"/>
                    <a:pt x="422" y="21"/>
                  </a:cubicBezTo>
                  <a:cubicBezTo>
                    <a:pt x="456" y="11"/>
                    <a:pt x="492" y="5"/>
                    <a:pt x="529" y="2"/>
                  </a:cubicBezTo>
                  <a:cubicBezTo>
                    <a:pt x="539" y="1"/>
                    <a:pt x="549" y="1"/>
                    <a:pt x="560" y="0"/>
                  </a:cubicBezTo>
                  <a:cubicBezTo>
                    <a:pt x="569" y="0"/>
                    <a:pt x="579" y="0"/>
                    <a:pt x="588" y="0"/>
                  </a:cubicBezTo>
                  <a:cubicBezTo>
                    <a:pt x="599" y="1"/>
                    <a:pt x="609" y="1"/>
                    <a:pt x="620" y="2"/>
                  </a:cubicBezTo>
                  <a:cubicBezTo>
                    <a:pt x="627" y="3"/>
                    <a:pt x="634" y="3"/>
                    <a:pt x="641" y="4"/>
                  </a:cubicBezTo>
                  <a:cubicBezTo>
                    <a:pt x="671" y="8"/>
                    <a:pt x="699" y="13"/>
                    <a:pt x="727" y="21"/>
                  </a:cubicBezTo>
                  <a:cubicBezTo>
                    <a:pt x="876" y="62"/>
                    <a:pt x="999" y="161"/>
                    <a:pt x="1073" y="291"/>
                  </a:cubicBezTo>
                  <a:cubicBezTo>
                    <a:pt x="1078" y="300"/>
                    <a:pt x="1083" y="309"/>
                    <a:pt x="1088" y="319"/>
                  </a:cubicBezTo>
                  <a:cubicBezTo>
                    <a:pt x="1088" y="320"/>
                    <a:pt x="1089" y="321"/>
                    <a:pt x="1090" y="323"/>
                  </a:cubicBezTo>
                  <a:cubicBezTo>
                    <a:pt x="1096" y="336"/>
                    <a:pt x="1102" y="350"/>
                    <a:pt x="1108" y="363"/>
                  </a:cubicBezTo>
                  <a:cubicBezTo>
                    <a:pt x="1121" y="396"/>
                    <a:pt x="1130" y="430"/>
                    <a:pt x="1137" y="465"/>
                  </a:cubicBezTo>
                  <a:cubicBezTo>
                    <a:pt x="1143" y="496"/>
                    <a:pt x="1147" y="527"/>
                    <a:pt x="1147" y="560"/>
                  </a:cubicBezTo>
                  <a:cubicBezTo>
                    <a:pt x="1147" y="562"/>
                    <a:pt x="1147" y="565"/>
                    <a:pt x="1147" y="568"/>
                  </a:cubicBezTo>
                  <a:close/>
                </a:path>
              </a:pathLst>
            </a:custGeom>
            <a:solidFill>
              <a:srgbClr val="DEED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0" name="Freeform 298">
              <a:extLst>
                <a:ext uri="{FF2B5EF4-FFF2-40B4-BE49-F238E27FC236}">
                  <a16:creationId xmlns:a16="http://schemas.microsoft.com/office/drawing/2014/main" id="{A0B55C90-DC6F-48EC-AA76-A3A95557F53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860" y="2213"/>
              <a:ext cx="531" cy="531"/>
            </a:xfrm>
            <a:custGeom>
              <a:avLst/>
              <a:gdLst>
                <a:gd name="T0" fmla="*/ 1147 w 1148"/>
                <a:gd name="T1" fmla="*/ 560 h 1147"/>
                <a:gd name="T2" fmla="*/ 913 w 1148"/>
                <a:gd name="T3" fmla="*/ 319 h 1147"/>
                <a:gd name="T4" fmla="*/ 1073 w 1148"/>
                <a:gd name="T5" fmla="*/ 291 h 1147"/>
                <a:gd name="T6" fmla="*/ 840 w 1148"/>
                <a:gd name="T7" fmla="*/ 149 h 1147"/>
                <a:gd name="T8" fmla="*/ 641 w 1148"/>
                <a:gd name="T9" fmla="*/ 4 h 1147"/>
                <a:gd name="T10" fmla="*/ 874 w 1148"/>
                <a:gd name="T11" fmla="*/ 291 h 1147"/>
                <a:gd name="T12" fmla="*/ 588 w 1148"/>
                <a:gd name="T13" fmla="*/ 0 h 1147"/>
                <a:gd name="T14" fmla="*/ 560 w 1148"/>
                <a:gd name="T15" fmla="*/ 291 h 1147"/>
                <a:gd name="T16" fmla="*/ 529 w 1148"/>
                <a:gd name="T17" fmla="*/ 2 h 1147"/>
                <a:gd name="T18" fmla="*/ 308 w 1148"/>
                <a:gd name="T19" fmla="*/ 149 h 1147"/>
                <a:gd name="T20" fmla="*/ 75 w 1148"/>
                <a:gd name="T21" fmla="*/ 291 h 1147"/>
                <a:gd name="T22" fmla="*/ 235 w 1148"/>
                <a:gd name="T23" fmla="*/ 319 h 1147"/>
                <a:gd name="T24" fmla="*/ 1 w 1148"/>
                <a:gd name="T25" fmla="*/ 560 h 1147"/>
                <a:gd name="T26" fmla="*/ 201 w 1148"/>
                <a:gd name="T27" fmla="*/ 588 h 1147"/>
                <a:gd name="T28" fmla="*/ 66 w 1148"/>
                <a:gd name="T29" fmla="*/ 840 h 1147"/>
                <a:gd name="T30" fmla="*/ 248 w 1148"/>
                <a:gd name="T31" fmla="*/ 868 h 1147"/>
                <a:gd name="T32" fmla="*/ 422 w 1148"/>
                <a:gd name="T33" fmla="*/ 1127 h 1147"/>
                <a:gd name="T34" fmla="*/ 528 w 1148"/>
                <a:gd name="T35" fmla="*/ 1145 h 1147"/>
                <a:gd name="T36" fmla="*/ 278 w 1148"/>
                <a:gd name="T37" fmla="*/ 868 h 1147"/>
                <a:gd name="T38" fmla="*/ 560 w 1148"/>
                <a:gd name="T39" fmla="*/ 1147 h 1147"/>
                <a:gd name="T40" fmla="*/ 588 w 1148"/>
                <a:gd name="T41" fmla="*/ 868 h 1147"/>
                <a:gd name="T42" fmla="*/ 619 w 1148"/>
                <a:gd name="T43" fmla="*/ 1145 h 1147"/>
                <a:gd name="T44" fmla="*/ 840 w 1148"/>
                <a:gd name="T45" fmla="*/ 999 h 1147"/>
                <a:gd name="T46" fmla="*/ 1066 w 1148"/>
                <a:gd name="T47" fmla="*/ 868 h 1147"/>
                <a:gd name="T48" fmla="*/ 909 w 1148"/>
                <a:gd name="T49" fmla="*/ 840 h 1147"/>
                <a:gd name="T50" fmla="*/ 1147 w 1148"/>
                <a:gd name="T51" fmla="*/ 588 h 1147"/>
                <a:gd name="T52" fmla="*/ 268 w 1148"/>
                <a:gd name="T53" fmla="*/ 840 h 1147"/>
                <a:gd name="T54" fmla="*/ 560 w 1148"/>
                <a:gd name="T55" fmla="*/ 588 h 1147"/>
                <a:gd name="T56" fmla="*/ 560 w 1148"/>
                <a:gd name="T57" fmla="*/ 560 h 1147"/>
                <a:gd name="T58" fmla="*/ 239 w 1148"/>
                <a:gd name="T59" fmla="*/ 434 h 1147"/>
                <a:gd name="T60" fmla="*/ 560 w 1148"/>
                <a:gd name="T61" fmla="*/ 319 h 1147"/>
                <a:gd name="T62" fmla="*/ 880 w 1148"/>
                <a:gd name="T63" fmla="*/ 840 h 1147"/>
                <a:gd name="T64" fmla="*/ 588 w 1148"/>
                <a:gd name="T65" fmla="*/ 588 h 1147"/>
                <a:gd name="T66" fmla="*/ 880 w 1148"/>
                <a:gd name="T67" fmla="*/ 840 h 1147"/>
                <a:gd name="T68" fmla="*/ 588 w 1148"/>
                <a:gd name="T69" fmla="*/ 319 h 1147"/>
                <a:gd name="T70" fmla="*/ 919 w 1148"/>
                <a:gd name="T71" fmla="*/ 560 h 1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148" h="1147">
                  <a:moveTo>
                    <a:pt x="1147" y="588"/>
                  </a:moveTo>
                  <a:cubicBezTo>
                    <a:pt x="1148" y="578"/>
                    <a:pt x="1148" y="569"/>
                    <a:pt x="1147" y="560"/>
                  </a:cubicBezTo>
                  <a:cubicBezTo>
                    <a:pt x="947" y="560"/>
                    <a:pt x="947" y="560"/>
                    <a:pt x="947" y="560"/>
                  </a:cubicBezTo>
                  <a:cubicBezTo>
                    <a:pt x="946" y="475"/>
                    <a:pt x="934" y="393"/>
                    <a:pt x="913" y="319"/>
                  </a:cubicBezTo>
                  <a:cubicBezTo>
                    <a:pt x="1088" y="319"/>
                    <a:pt x="1088" y="319"/>
                    <a:pt x="1088" y="319"/>
                  </a:cubicBezTo>
                  <a:cubicBezTo>
                    <a:pt x="1083" y="309"/>
                    <a:pt x="1078" y="300"/>
                    <a:pt x="1073" y="291"/>
                  </a:cubicBezTo>
                  <a:cubicBezTo>
                    <a:pt x="904" y="291"/>
                    <a:pt x="904" y="291"/>
                    <a:pt x="904" y="291"/>
                  </a:cubicBezTo>
                  <a:cubicBezTo>
                    <a:pt x="887" y="239"/>
                    <a:pt x="866" y="191"/>
                    <a:pt x="840" y="149"/>
                  </a:cubicBezTo>
                  <a:cubicBezTo>
                    <a:pt x="807" y="94"/>
                    <a:pt x="768" y="51"/>
                    <a:pt x="727" y="21"/>
                  </a:cubicBezTo>
                  <a:cubicBezTo>
                    <a:pt x="699" y="13"/>
                    <a:pt x="671" y="8"/>
                    <a:pt x="641" y="4"/>
                  </a:cubicBezTo>
                  <a:cubicBezTo>
                    <a:pt x="634" y="3"/>
                    <a:pt x="627" y="3"/>
                    <a:pt x="620" y="2"/>
                  </a:cubicBezTo>
                  <a:cubicBezTo>
                    <a:pt x="729" y="27"/>
                    <a:pt x="822" y="137"/>
                    <a:pt x="874" y="291"/>
                  </a:cubicBezTo>
                  <a:cubicBezTo>
                    <a:pt x="588" y="291"/>
                    <a:pt x="588" y="291"/>
                    <a:pt x="588" y="291"/>
                  </a:cubicBezTo>
                  <a:cubicBezTo>
                    <a:pt x="588" y="0"/>
                    <a:pt x="588" y="0"/>
                    <a:pt x="588" y="0"/>
                  </a:cubicBezTo>
                  <a:cubicBezTo>
                    <a:pt x="579" y="0"/>
                    <a:pt x="569" y="0"/>
                    <a:pt x="560" y="0"/>
                  </a:cubicBezTo>
                  <a:cubicBezTo>
                    <a:pt x="560" y="291"/>
                    <a:pt x="560" y="291"/>
                    <a:pt x="560" y="291"/>
                  </a:cubicBezTo>
                  <a:cubicBezTo>
                    <a:pt x="274" y="291"/>
                    <a:pt x="274" y="291"/>
                    <a:pt x="274" y="291"/>
                  </a:cubicBezTo>
                  <a:cubicBezTo>
                    <a:pt x="326" y="136"/>
                    <a:pt x="419" y="26"/>
                    <a:pt x="529" y="2"/>
                  </a:cubicBezTo>
                  <a:cubicBezTo>
                    <a:pt x="492" y="5"/>
                    <a:pt x="456" y="11"/>
                    <a:pt x="422" y="21"/>
                  </a:cubicBezTo>
                  <a:cubicBezTo>
                    <a:pt x="380" y="51"/>
                    <a:pt x="341" y="94"/>
                    <a:pt x="308" y="149"/>
                  </a:cubicBezTo>
                  <a:cubicBezTo>
                    <a:pt x="282" y="191"/>
                    <a:pt x="261" y="239"/>
                    <a:pt x="244" y="291"/>
                  </a:cubicBezTo>
                  <a:cubicBezTo>
                    <a:pt x="75" y="291"/>
                    <a:pt x="75" y="291"/>
                    <a:pt x="75" y="291"/>
                  </a:cubicBezTo>
                  <a:cubicBezTo>
                    <a:pt x="70" y="300"/>
                    <a:pt x="65" y="309"/>
                    <a:pt x="60" y="319"/>
                  </a:cubicBezTo>
                  <a:cubicBezTo>
                    <a:pt x="235" y="319"/>
                    <a:pt x="235" y="319"/>
                    <a:pt x="235" y="319"/>
                  </a:cubicBezTo>
                  <a:cubicBezTo>
                    <a:pt x="214" y="393"/>
                    <a:pt x="202" y="475"/>
                    <a:pt x="201" y="560"/>
                  </a:cubicBezTo>
                  <a:cubicBezTo>
                    <a:pt x="1" y="560"/>
                    <a:pt x="1" y="560"/>
                    <a:pt x="1" y="560"/>
                  </a:cubicBezTo>
                  <a:cubicBezTo>
                    <a:pt x="0" y="569"/>
                    <a:pt x="0" y="578"/>
                    <a:pt x="1" y="588"/>
                  </a:cubicBezTo>
                  <a:cubicBezTo>
                    <a:pt x="201" y="588"/>
                    <a:pt x="201" y="588"/>
                    <a:pt x="201" y="588"/>
                  </a:cubicBezTo>
                  <a:cubicBezTo>
                    <a:pt x="202" y="676"/>
                    <a:pt x="215" y="762"/>
                    <a:pt x="239" y="840"/>
                  </a:cubicBezTo>
                  <a:cubicBezTo>
                    <a:pt x="66" y="840"/>
                    <a:pt x="66" y="840"/>
                    <a:pt x="66" y="840"/>
                  </a:cubicBezTo>
                  <a:cubicBezTo>
                    <a:pt x="71" y="849"/>
                    <a:pt x="76" y="859"/>
                    <a:pt x="82" y="868"/>
                  </a:cubicBezTo>
                  <a:cubicBezTo>
                    <a:pt x="248" y="868"/>
                    <a:pt x="248" y="868"/>
                    <a:pt x="248" y="868"/>
                  </a:cubicBezTo>
                  <a:cubicBezTo>
                    <a:pt x="264" y="915"/>
                    <a:pt x="284" y="959"/>
                    <a:pt x="308" y="999"/>
                  </a:cubicBezTo>
                  <a:cubicBezTo>
                    <a:pt x="341" y="1053"/>
                    <a:pt x="380" y="1096"/>
                    <a:pt x="422" y="1127"/>
                  </a:cubicBezTo>
                  <a:cubicBezTo>
                    <a:pt x="449" y="1134"/>
                    <a:pt x="477" y="1140"/>
                    <a:pt x="506" y="1143"/>
                  </a:cubicBezTo>
                  <a:cubicBezTo>
                    <a:pt x="514" y="1144"/>
                    <a:pt x="521" y="1145"/>
                    <a:pt x="528" y="1145"/>
                  </a:cubicBezTo>
                  <a:cubicBezTo>
                    <a:pt x="480" y="1135"/>
                    <a:pt x="435" y="1107"/>
                    <a:pt x="395" y="1067"/>
                  </a:cubicBezTo>
                  <a:cubicBezTo>
                    <a:pt x="347" y="1018"/>
                    <a:pt x="307" y="949"/>
                    <a:pt x="278" y="868"/>
                  </a:cubicBezTo>
                  <a:cubicBezTo>
                    <a:pt x="560" y="868"/>
                    <a:pt x="560" y="868"/>
                    <a:pt x="560" y="868"/>
                  </a:cubicBezTo>
                  <a:cubicBezTo>
                    <a:pt x="560" y="1147"/>
                    <a:pt x="560" y="1147"/>
                    <a:pt x="560" y="1147"/>
                  </a:cubicBezTo>
                  <a:cubicBezTo>
                    <a:pt x="569" y="1147"/>
                    <a:pt x="579" y="1147"/>
                    <a:pt x="588" y="1147"/>
                  </a:cubicBezTo>
                  <a:cubicBezTo>
                    <a:pt x="588" y="868"/>
                    <a:pt x="588" y="868"/>
                    <a:pt x="588" y="868"/>
                  </a:cubicBezTo>
                  <a:cubicBezTo>
                    <a:pt x="870" y="868"/>
                    <a:pt x="870" y="868"/>
                    <a:pt x="870" y="868"/>
                  </a:cubicBezTo>
                  <a:cubicBezTo>
                    <a:pt x="818" y="1016"/>
                    <a:pt x="726" y="1122"/>
                    <a:pt x="619" y="1145"/>
                  </a:cubicBezTo>
                  <a:cubicBezTo>
                    <a:pt x="656" y="1143"/>
                    <a:pt x="692" y="1136"/>
                    <a:pt x="726" y="1127"/>
                  </a:cubicBezTo>
                  <a:cubicBezTo>
                    <a:pt x="768" y="1096"/>
                    <a:pt x="807" y="1053"/>
                    <a:pt x="840" y="999"/>
                  </a:cubicBezTo>
                  <a:cubicBezTo>
                    <a:pt x="864" y="959"/>
                    <a:pt x="884" y="915"/>
                    <a:pt x="900" y="868"/>
                  </a:cubicBezTo>
                  <a:cubicBezTo>
                    <a:pt x="1066" y="868"/>
                    <a:pt x="1066" y="868"/>
                    <a:pt x="1066" y="868"/>
                  </a:cubicBezTo>
                  <a:cubicBezTo>
                    <a:pt x="1072" y="859"/>
                    <a:pt x="1077" y="849"/>
                    <a:pt x="1082" y="840"/>
                  </a:cubicBezTo>
                  <a:cubicBezTo>
                    <a:pt x="909" y="840"/>
                    <a:pt x="909" y="840"/>
                    <a:pt x="909" y="840"/>
                  </a:cubicBezTo>
                  <a:cubicBezTo>
                    <a:pt x="933" y="762"/>
                    <a:pt x="946" y="676"/>
                    <a:pt x="947" y="588"/>
                  </a:cubicBezTo>
                  <a:lnTo>
                    <a:pt x="1147" y="588"/>
                  </a:lnTo>
                  <a:close/>
                  <a:moveTo>
                    <a:pt x="560" y="840"/>
                  </a:moveTo>
                  <a:cubicBezTo>
                    <a:pt x="268" y="840"/>
                    <a:pt x="268" y="840"/>
                    <a:pt x="268" y="840"/>
                  </a:cubicBezTo>
                  <a:cubicBezTo>
                    <a:pt x="245" y="764"/>
                    <a:pt x="231" y="679"/>
                    <a:pt x="229" y="588"/>
                  </a:cubicBezTo>
                  <a:cubicBezTo>
                    <a:pt x="560" y="588"/>
                    <a:pt x="560" y="588"/>
                    <a:pt x="560" y="588"/>
                  </a:cubicBezTo>
                  <a:lnTo>
                    <a:pt x="560" y="840"/>
                  </a:lnTo>
                  <a:close/>
                  <a:moveTo>
                    <a:pt x="560" y="560"/>
                  </a:moveTo>
                  <a:cubicBezTo>
                    <a:pt x="229" y="560"/>
                    <a:pt x="229" y="560"/>
                    <a:pt x="229" y="560"/>
                  </a:cubicBezTo>
                  <a:cubicBezTo>
                    <a:pt x="230" y="517"/>
                    <a:pt x="234" y="474"/>
                    <a:pt x="239" y="434"/>
                  </a:cubicBezTo>
                  <a:cubicBezTo>
                    <a:pt x="245" y="394"/>
                    <a:pt x="254" y="355"/>
                    <a:pt x="265" y="319"/>
                  </a:cubicBezTo>
                  <a:cubicBezTo>
                    <a:pt x="560" y="319"/>
                    <a:pt x="560" y="319"/>
                    <a:pt x="560" y="319"/>
                  </a:cubicBezTo>
                  <a:lnTo>
                    <a:pt x="560" y="560"/>
                  </a:lnTo>
                  <a:close/>
                  <a:moveTo>
                    <a:pt x="880" y="840"/>
                  </a:moveTo>
                  <a:cubicBezTo>
                    <a:pt x="588" y="840"/>
                    <a:pt x="588" y="840"/>
                    <a:pt x="588" y="840"/>
                  </a:cubicBezTo>
                  <a:cubicBezTo>
                    <a:pt x="588" y="588"/>
                    <a:pt x="588" y="588"/>
                    <a:pt x="588" y="588"/>
                  </a:cubicBezTo>
                  <a:cubicBezTo>
                    <a:pt x="919" y="588"/>
                    <a:pt x="919" y="588"/>
                    <a:pt x="919" y="588"/>
                  </a:cubicBezTo>
                  <a:cubicBezTo>
                    <a:pt x="917" y="679"/>
                    <a:pt x="903" y="764"/>
                    <a:pt x="880" y="840"/>
                  </a:cubicBezTo>
                  <a:close/>
                  <a:moveTo>
                    <a:pt x="588" y="560"/>
                  </a:moveTo>
                  <a:cubicBezTo>
                    <a:pt x="588" y="319"/>
                    <a:pt x="588" y="319"/>
                    <a:pt x="588" y="319"/>
                  </a:cubicBezTo>
                  <a:cubicBezTo>
                    <a:pt x="883" y="319"/>
                    <a:pt x="883" y="319"/>
                    <a:pt x="883" y="319"/>
                  </a:cubicBezTo>
                  <a:cubicBezTo>
                    <a:pt x="905" y="392"/>
                    <a:pt x="917" y="473"/>
                    <a:pt x="919" y="560"/>
                  </a:cubicBezTo>
                  <a:lnTo>
                    <a:pt x="588" y="560"/>
                  </a:lnTo>
                  <a:close/>
                </a:path>
              </a:pathLst>
            </a:custGeom>
            <a:solidFill>
              <a:srgbClr val="62C3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1" name="Freeform 299">
              <a:extLst>
                <a:ext uri="{FF2B5EF4-FFF2-40B4-BE49-F238E27FC236}">
                  <a16:creationId xmlns:a16="http://schemas.microsoft.com/office/drawing/2014/main" id="{DDF45506-083C-4B9F-A1BB-A03DB66E639D}"/>
                </a:ext>
              </a:extLst>
            </p:cNvPr>
            <p:cNvSpPr>
              <a:spLocks/>
            </p:cNvSpPr>
            <p:nvPr/>
          </p:nvSpPr>
          <p:spPr bwMode="auto">
            <a:xfrm>
              <a:off x="6871" y="2307"/>
              <a:ext cx="518" cy="374"/>
            </a:xfrm>
            <a:custGeom>
              <a:avLst/>
              <a:gdLst>
                <a:gd name="T0" fmla="*/ 39 w 1121"/>
                <a:gd name="T1" fmla="*/ 808 h 808"/>
                <a:gd name="T2" fmla="*/ 20 w 1121"/>
                <a:gd name="T3" fmla="*/ 802 h 808"/>
                <a:gd name="T4" fmla="*/ 11 w 1121"/>
                <a:gd name="T5" fmla="*/ 754 h 808"/>
                <a:gd name="T6" fmla="*/ 319 w 1121"/>
                <a:gd name="T7" fmla="*/ 299 h 808"/>
                <a:gd name="T8" fmla="*/ 344 w 1121"/>
                <a:gd name="T9" fmla="*/ 284 h 808"/>
                <a:gd name="T10" fmla="*/ 372 w 1121"/>
                <a:gd name="T11" fmla="*/ 294 h 808"/>
                <a:gd name="T12" fmla="*/ 693 w 1121"/>
                <a:gd name="T13" fmla="*/ 615 h 808"/>
                <a:gd name="T14" fmla="*/ 1053 w 1121"/>
                <a:gd name="T15" fmla="*/ 21 h 808"/>
                <a:gd name="T16" fmla="*/ 1100 w 1121"/>
                <a:gd name="T17" fmla="*/ 10 h 808"/>
                <a:gd name="T18" fmla="*/ 1111 w 1121"/>
                <a:gd name="T19" fmla="*/ 57 h 808"/>
                <a:gd name="T20" fmla="*/ 729 w 1121"/>
                <a:gd name="T21" fmla="*/ 688 h 808"/>
                <a:gd name="T22" fmla="*/ 704 w 1121"/>
                <a:gd name="T23" fmla="*/ 705 h 808"/>
                <a:gd name="T24" fmla="*/ 676 w 1121"/>
                <a:gd name="T25" fmla="*/ 695 h 808"/>
                <a:gd name="T26" fmla="*/ 353 w 1121"/>
                <a:gd name="T27" fmla="*/ 372 h 808"/>
                <a:gd name="T28" fmla="*/ 67 w 1121"/>
                <a:gd name="T29" fmla="*/ 793 h 808"/>
                <a:gd name="T30" fmla="*/ 39 w 1121"/>
                <a:gd name="T31" fmla="*/ 808 h 8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21" h="808">
                  <a:moveTo>
                    <a:pt x="39" y="808"/>
                  </a:moveTo>
                  <a:cubicBezTo>
                    <a:pt x="32" y="808"/>
                    <a:pt x="26" y="806"/>
                    <a:pt x="20" y="802"/>
                  </a:cubicBezTo>
                  <a:cubicBezTo>
                    <a:pt x="4" y="791"/>
                    <a:pt x="0" y="770"/>
                    <a:pt x="11" y="754"/>
                  </a:cubicBezTo>
                  <a:cubicBezTo>
                    <a:pt x="319" y="299"/>
                    <a:pt x="319" y="299"/>
                    <a:pt x="319" y="299"/>
                  </a:cubicBezTo>
                  <a:cubicBezTo>
                    <a:pt x="325" y="290"/>
                    <a:pt x="334" y="285"/>
                    <a:pt x="344" y="284"/>
                  </a:cubicBezTo>
                  <a:cubicBezTo>
                    <a:pt x="354" y="283"/>
                    <a:pt x="364" y="287"/>
                    <a:pt x="372" y="294"/>
                  </a:cubicBezTo>
                  <a:cubicBezTo>
                    <a:pt x="693" y="615"/>
                    <a:pt x="693" y="615"/>
                    <a:pt x="693" y="615"/>
                  </a:cubicBezTo>
                  <a:cubicBezTo>
                    <a:pt x="1053" y="21"/>
                    <a:pt x="1053" y="21"/>
                    <a:pt x="1053" y="21"/>
                  </a:cubicBezTo>
                  <a:cubicBezTo>
                    <a:pt x="1062" y="5"/>
                    <a:pt x="1083" y="0"/>
                    <a:pt x="1100" y="10"/>
                  </a:cubicBezTo>
                  <a:cubicBezTo>
                    <a:pt x="1116" y="19"/>
                    <a:pt x="1121" y="41"/>
                    <a:pt x="1111" y="57"/>
                  </a:cubicBezTo>
                  <a:cubicBezTo>
                    <a:pt x="729" y="688"/>
                    <a:pt x="729" y="688"/>
                    <a:pt x="729" y="688"/>
                  </a:cubicBezTo>
                  <a:cubicBezTo>
                    <a:pt x="724" y="697"/>
                    <a:pt x="715" y="703"/>
                    <a:pt x="704" y="705"/>
                  </a:cubicBezTo>
                  <a:cubicBezTo>
                    <a:pt x="694" y="706"/>
                    <a:pt x="683" y="702"/>
                    <a:pt x="676" y="695"/>
                  </a:cubicBezTo>
                  <a:cubicBezTo>
                    <a:pt x="353" y="372"/>
                    <a:pt x="353" y="372"/>
                    <a:pt x="353" y="372"/>
                  </a:cubicBezTo>
                  <a:cubicBezTo>
                    <a:pt x="67" y="793"/>
                    <a:pt x="67" y="793"/>
                    <a:pt x="67" y="793"/>
                  </a:cubicBezTo>
                  <a:cubicBezTo>
                    <a:pt x="61" y="802"/>
                    <a:pt x="50" y="808"/>
                    <a:pt x="39" y="808"/>
                  </a:cubicBezTo>
                  <a:close/>
                </a:path>
              </a:pathLst>
            </a:custGeom>
            <a:solidFill>
              <a:srgbClr val="002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2" name="Oval 300">
              <a:extLst>
                <a:ext uri="{FF2B5EF4-FFF2-40B4-BE49-F238E27FC236}">
                  <a16:creationId xmlns:a16="http://schemas.microsoft.com/office/drawing/2014/main" id="{9DF5975F-AFCD-46D1-A3BA-9D9CE60ECC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41" y="2624"/>
              <a:ext cx="95" cy="95"/>
            </a:xfrm>
            <a:prstGeom prst="ellipse">
              <a:avLst/>
            </a:prstGeom>
            <a:solidFill>
              <a:srgbClr val="FED9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3" name="Oval 301">
              <a:extLst>
                <a:ext uri="{FF2B5EF4-FFF2-40B4-BE49-F238E27FC236}">
                  <a16:creationId xmlns:a16="http://schemas.microsoft.com/office/drawing/2014/main" id="{FA2C94A0-D488-498F-82D3-3941EFEBD3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83" y="2420"/>
              <a:ext cx="95" cy="95"/>
            </a:xfrm>
            <a:prstGeom prst="ellipse">
              <a:avLst/>
            </a:prstGeom>
            <a:solidFill>
              <a:srgbClr val="FED9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4" name="Oval 302">
              <a:extLst>
                <a:ext uri="{FF2B5EF4-FFF2-40B4-BE49-F238E27FC236}">
                  <a16:creationId xmlns:a16="http://schemas.microsoft.com/office/drawing/2014/main" id="{60B32A7B-12A9-49EA-990D-3405473B22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42" y="2561"/>
              <a:ext cx="95" cy="94"/>
            </a:xfrm>
            <a:prstGeom prst="ellipse">
              <a:avLst/>
            </a:prstGeom>
            <a:solidFill>
              <a:srgbClr val="FED9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5" name="Oval 303">
              <a:extLst>
                <a:ext uri="{FF2B5EF4-FFF2-40B4-BE49-F238E27FC236}">
                  <a16:creationId xmlns:a16="http://schemas.microsoft.com/office/drawing/2014/main" id="{A5158EC0-6266-4613-8DE7-759D91E054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18" y="2279"/>
              <a:ext cx="96" cy="96"/>
            </a:xfrm>
            <a:prstGeom prst="ellipse">
              <a:avLst/>
            </a:prstGeom>
            <a:solidFill>
              <a:srgbClr val="FED9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6" name="Freeform 304">
              <a:extLst>
                <a:ext uri="{FF2B5EF4-FFF2-40B4-BE49-F238E27FC236}">
                  <a16:creationId xmlns:a16="http://schemas.microsoft.com/office/drawing/2014/main" id="{51F48BA3-B427-4DA1-8310-F56C69D0ADDF}"/>
                </a:ext>
              </a:extLst>
            </p:cNvPr>
            <p:cNvSpPr>
              <a:spLocks/>
            </p:cNvSpPr>
            <p:nvPr/>
          </p:nvSpPr>
          <p:spPr bwMode="auto">
            <a:xfrm>
              <a:off x="6802" y="2316"/>
              <a:ext cx="689" cy="477"/>
            </a:xfrm>
            <a:custGeom>
              <a:avLst/>
              <a:gdLst>
                <a:gd name="T0" fmla="*/ 1457 w 1490"/>
                <a:gd name="T1" fmla="*/ 1032 h 1032"/>
                <a:gd name="T2" fmla="*/ 33 w 1490"/>
                <a:gd name="T3" fmla="*/ 1032 h 1032"/>
                <a:gd name="T4" fmla="*/ 0 w 1490"/>
                <a:gd name="T5" fmla="*/ 999 h 1032"/>
                <a:gd name="T6" fmla="*/ 0 w 1490"/>
                <a:gd name="T7" fmla="*/ 33 h 1032"/>
                <a:gd name="T8" fmla="*/ 33 w 1490"/>
                <a:gd name="T9" fmla="*/ 0 h 1032"/>
                <a:gd name="T10" fmla="*/ 66 w 1490"/>
                <a:gd name="T11" fmla="*/ 33 h 1032"/>
                <a:gd name="T12" fmla="*/ 66 w 1490"/>
                <a:gd name="T13" fmla="*/ 966 h 1032"/>
                <a:gd name="T14" fmla="*/ 1457 w 1490"/>
                <a:gd name="T15" fmla="*/ 966 h 1032"/>
                <a:gd name="T16" fmla="*/ 1490 w 1490"/>
                <a:gd name="T17" fmla="*/ 999 h 1032"/>
                <a:gd name="T18" fmla="*/ 1457 w 1490"/>
                <a:gd name="T19" fmla="*/ 1032 h 1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90" h="1032">
                  <a:moveTo>
                    <a:pt x="1457" y="1032"/>
                  </a:moveTo>
                  <a:cubicBezTo>
                    <a:pt x="33" y="1032"/>
                    <a:pt x="33" y="1032"/>
                    <a:pt x="33" y="1032"/>
                  </a:cubicBezTo>
                  <a:cubicBezTo>
                    <a:pt x="15" y="1032"/>
                    <a:pt x="0" y="1017"/>
                    <a:pt x="0" y="999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15"/>
                    <a:pt x="15" y="0"/>
                    <a:pt x="33" y="0"/>
                  </a:cubicBezTo>
                  <a:cubicBezTo>
                    <a:pt x="51" y="0"/>
                    <a:pt x="66" y="15"/>
                    <a:pt x="66" y="33"/>
                  </a:cubicBezTo>
                  <a:cubicBezTo>
                    <a:pt x="66" y="966"/>
                    <a:pt x="66" y="966"/>
                    <a:pt x="66" y="966"/>
                  </a:cubicBezTo>
                  <a:cubicBezTo>
                    <a:pt x="1457" y="966"/>
                    <a:pt x="1457" y="966"/>
                    <a:pt x="1457" y="966"/>
                  </a:cubicBezTo>
                  <a:cubicBezTo>
                    <a:pt x="1475" y="966"/>
                    <a:pt x="1490" y="981"/>
                    <a:pt x="1490" y="999"/>
                  </a:cubicBezTo>
                  <a:cubicBezTo>
                    <a:pt x="1490" y="1017"/>
                    <a:pt x="1475" y="1032"/>
                    <a:pt x="1457" y="1032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7" name="Freeform 305">
              <a:extLst>
                <a:ext uri="{FF2B5EF4-FFF2-40B4-BE49-F238E27FC236}">
                  <a16:creationId xmlns:a16="http://schemas.microsoft.com/office/drawing/2014/main" id="{6FE949D5-0D20-42DC-9EF0-C19D98691C52}"/>
                </a:ext>
              </a:extLst>
            </p:cNvPr>
            <p:cNvSpPr>
              <a:spLocks/>
            </p:cNvSpPr>
            <p:nvPr/>
          </p:nvSpPr>
          <p:spPr bwMode="auto">
            <a:xfrm>
              <a:off x="6975" y="2415"/>
              <a:ext cx="529" cy="482"/>
            </a:xfrm>
            <a:custGeom>
              <a:avLst/>
              <a:gdLst>
                <a:gd name="T0" fmla="*/ 994 w 1143"/>
                <a:gd name="T1" fmla="*/ 0 h 1043"/>
                <a:gd name="T2" fmla="*/ 993 w 1143"/>
                <a:gd name="T3" fmla="*/ 3 h 1043"/>
                <a:gd name="T4" fmla="*/ 992 w 1143"/>
                <a:gd name="T5" fmla="*/ 6 h 1043"/>
                <a:gd name="T6" fmla="*/ 721 w 1143"/>
                <a:gd name="T7" fmla="*/ 328 h 1043"/>
                <a:gd name="T8" fmla="*/ 698 w 1143"/>
                <a:gd name="T9" fmla="*/ 340 h 1043"/>
                <a:gd name="T10" fmla="*/ 833 w 1143"/>
                <a:gd name="T11" fmla="*/ 378 h 1043"/>
                <a:gd name="T12" fmla="*/ 0 w 1143"/>
                <a:gd name="T13" fmla="*/ 892 h 1043"/>
                <a:gd name="T14" fmla="*/ 1004 w 1143"/>
                <a:gd name="T15" fmla="*/ 498 h 1043"/>
                <a:gd name="T16" fmla="*/ 1085 w 1143"/>
                <a:gd name="T17" fmla="*/ 596 h 1043"/>
                <a:gd name="T18" fmla="*/ 994 w 1143"/>
                <a:gd name="T19" fmla="*/ 0 h 1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43" h="1043">
                  <a:moveTo>
                    <a:pt x="994" y="0"/>
                  </a:moveTo>
                  <a:cubicBezTo>
                    <a:pt x="993" y="1"/>
                    <a:pt x="993" y="2"/>
                    <a:pt x="993" y="3"/>
                  </a:cubicBezTo>
                  <a:cubicBezTo>
                    <a:pt x="992" y="4"/>
                    <a:pt x="992" y="5"/>
                    <a:pt x="992" y="6"/>
                  </a:cubicBezTo>
                  <a:cubicBezTo>
                    <a:pt x="933" y="161"/>
                    <a:pt x="835" y="267"/>
                    <a:pt x="721" y="328"/>
                  </a:cubicBezTo>
                  <a:cubicBezTo>
                    <a:pt x="713" y="332"/>
                    <a:pt x="706" y="336"/>
                    <a:pt x="698" y="340"/>
                  </a:cubicBezTo>
                  <a:cubicBezTo>
                    <a:pt x="743" y="355"/>
                    <a:pt x="788" y="368"/>
                    <a:pt x="833" y="378"/>
                  </a:cubicBezTo>
                  <a:cubicBezTo>
                    <a:pt x="769" y="581"/>
                    <a:pt x="478" y="873"/>
                    <a:pt x="0" y="892"/>
                  </a:cubicBezTo>
                  <a:cubicBezTo>
                    <a:pt x="43" y="920"/>
                    <a:pt x="646" y="1043"/>
                    <a:pt x="1004" y="498"/>
                  </a:cubicBezTo>
                  <a:cubicBezTo>
                    <a:pt x="1042" y="539"/>
                    <a:pt x="1085" y="596"/>
                    <a:pt x="1085" y="596"/>
                  </a:cubicBezTo>
                  <a:cubicBezTo>
                    <a:pt x="1085" y="596"/>
                    <a:pt x="1143" y="275"/>
                    <a:pt x="994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18" name="Freeform 306">
              <a:extLst>
                <a:ext uri="{FF2B5EF4-FFF2-40B4-BE49-F238E27FC236}">
                  <a16:creationId xmlns:a16="http://schemas.microsoft.com/office/drawing/2014/main" id="{F51DACF6-06B5-4512-98C5-8FBFDC2FE998}"/>
                </a:ext>
              </a:extLst>
            </p:cNvPr>
            <p:cNvSpPr>
              <a:spLocks/>
            </p:cNvSpPr>
            <p:nvPr/>
          </p:nvSpPr>
          <p:spPr bwMode="auto">
            <a:xfrm>
              <a:off x="6975" y="2416"/>
              <a:ext cx="473" cy="416"/>
            </a:xfrm>
            <a:custGeom>
              <a:avLst/>
              <a:gdLst>
                <a:gd name="T0" fmla="*/ 992 w 1022"/>
                <a:gd name="T1" fmla="*/ 3 h 900"/>
                <a:gd name="T2" fmla="*/ 721 w 1022"/>
                <a:gd name="T3" fmla="*/ 325 h 900"/>
                <a:gd name="T4" fmla="*/ 698 w 1022"/>
                <a:gd name="T5" fmla="*/ 337 h 900"/>
                <a:gd name="T6" fmla="*/ 833 w 1022"/>
                <a:gd name="T7" fmla="*/ 375 h 900"/>
                <a:gd name="T8" fmla="*/ 0 w 1022"/>
                <a:gd name="T9" fmla="*/ 889 h 900"/>
                <a:gd name="T10" fmla="*/ 5 w 1022"/>
                <a:gd name="T11" fmla="*/ 892 h 900"/>
                <a:gd name="T12" fmla="*/ 993 w 1022"/>
                <a:gd name="T13" fmla="*/ 0 h 900"/>
                <a:gd name="T14" fmla="*/ 992 w 1022"/>
                <a:gd name="T15" fmla="*/ 3 h 9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2" h="900">
                  <a:moveTo>
                    <a:pt x="992" y="3"/>
                  </a:moveTo>
                  <a:cubicBezTo>
                    <a:pt x="933" y="158"/>
                    <a:pt x="835" y="264"/>
                    <a:pt x="721" y="325"/>
                  </a:cubicBezTo>
                  <a:cubicBezTo>
                    <a:pt x="713" y="329"/>
                    <a:pt x="706" y="333"/>
                    <a:pt x="698" y="337"/>
                  </a:cubicBezTo>
                  <a:cubicBezTo>
                    <a:pt x="743" y="352"/>
                    <a:pt x="788" y="365"/>
                    <a:pt x="833" y="375"/>
                  </a:cubicBezTo>
                  <a:cubicBezTo>
                    <a:pt x="769" y="578"/>
                    <a:pt x="478" y="870"/>
                    <a:pt x="0" y="889"/>
                  </a:cubicBezTo>
                  <a:cubicBezTo>
                    <a:pt x="2" y="890"/>
                    <a:pt x="3" y="891"/>
                    <a:pt x="5" y="892"/>
                  </a:cubicBezTo>
                  <a:cubicBezTo>
                    <a:pt x="208" y="900"/>
                    <a:pt x="1022" y="887"/>
                    <a:pt x="993" y="0"/>
                  </a:cubicBezTo>
                  <a:cubicBezTo>
                    <a:pt x="992" y="1"/>
                    <a:pt x="992" y="2"/>
                    <a:pt x="992" y="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9" name="Freeform 307">
              <a:extLst>
                <a:ext uri="{FF2B5EF4-FFF2-40B4-BE49-F238E27FC236}">
                  <a16:creationId xmlns:a16="http://schemas.microsoft.com/office/drawing/2014/main" id="{2500A397-2B65-453E-B21D-9C9D9DDD3C27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6" y="2498"/>
              <a:ext cx="131" cy="317"/>
            </a:xfrm>
            <a:custGeom>
              <a:avLst/>
              <a:gdLst>
                <a:gd name="T0" fmla="*/ 282 w 282"/>
                <a:gd name="T1" fmla="*/ 1 h 685"/>
                <a:gd name="T2" fmla="*/ 281 w 282"/>
                <a:gd name="T3" fmla="*/ 1 h 685"/>
                <a:gd name="T4" fmla="*/ 8 w 282"/>
                <a:gd name="T5" fmla="*/ 250 h 685"/>
                <a:gd name="T6" fmla="*/ 118 w 282"/>
                <a:gd name="T7" fmla="*/ 528 h 685"/>
                <a:gd name="T8" fmla="*/ 152 w 282"/>
                <a:gd name="T9" fmla="*/ 651 h 685"/>
                <a:gd name="T10" fmla="*/ 278 w 282"/>
                <a:gd name="T11" fmla="*/ 685 h 685"/>
                <a:gd name="T12" fmla="*/ 282 w 282"/>
                <a:gd name="T13" fmla="*/ 1 h 6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2" h="685">
                  <a:moveTo>
                    <a:pt x="282" y="1"/>
                  </a:moveTo>
                  <a:cubicBezTo>
                    <a:pt x="282" y="1"/>
                    <a:pt x="281" y="1"/>
                    <a:pt x="281" y="1"/>
                  </a:cubicBezTo>
                  <a:cubicBezTo>
                    <a:pt x="132" y="0"/>
                    <a:pt x="21" y="102"/>
                    <a:pt x="8" y="250"/>
                  </a:cubicBezTo>
                  <a:cubicBezTo>
                    <a:pt x="1" y="323"/>
                    <a:pt x="0" y="388"/>
                    <a:pt x="118" y="528"/>
                  </a:cubicBezTo>
                  <a:cubicBezTo>
                    <a:pt x="142" y="558"/>
                    <a:pt x="149" y="616"/>
                    <a:pt x="152" y="651"/>
                  </a:cubicBezTo>
                  <a:cubicBezTo>
                    <a:pt x="153" y="669"/>
                    <a:pt x="244" y="682"/>
                    <a:pt x="278" y="685"/>
                  </a:cubicBezTo>
                  <a:lnTo>
                    <a:pt x="282" y="1"/>
                  </a:lnTo>
                  <a:close/>
                </a:path>
              </a:pathLst>
            </a:custGeom>
            <a:solidFill>
              <a:srgbClr val="FFC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0" name="Freeform 308">
              <a:extLst>
                <a:ext uri="{FF2B5EF4-FFF2-40B4-BE49-F238E27FC236}">
                  <a16:creationId xmlns:a16="http://schemas.microsoft.com/office/drawing/2014/main" id="{F4EBE7E4-186C-417B-87CD-E6C468DD8398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5" y="2498"/>
              <a:ext cx="130" cy="317"/>
            </a:xfrm>
            <a:custGeom>
              <a:avLst/>
              <a:gdLst>
                <a:gd name="T0" fmla="*/ 275 w 282"/>
                <a:gd name="T1" fmla="*/ 252 h 684"/>
                <a:gd name="T2" fmla="*/ 5 w 282"/>
                <a:gd name="T3" fmla="*/ 0 h 684"/>
                <a:gd name="T4" fmla="*/ 4 w 282"/>
                <a:gd name="T5" fmla="*/ 0 h 684"/>
                <a:gd name="T6" fmla="*/ 0 w 282"/>
                <a:gd name="T7" fmla="*/ 684 h 684"/>
                <a:gd name="T8" fmla="*/ 126 w 282"/>
                <a:gd name="T9" fmla="*/ 651 h 684"/>
                <a:gd name="T10" fmla="*/ 162 w 282"/>
                <a:gd name="T11" fmla="*/ 529 h 684"/>
                <a:gd name="T12" fmla="*/ 275 w 282"/>
                <a:gd name="T13" fmla="*/ 252 h 6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2" h="684">
                  <a:moveTo>
                    <a:pt x="275" y="252"/>
                  </a:moveTo>
                  <a:cubicBezTo>
                    <a:pt x="264" y="105"/>
                    <a:pt x="154" y="1"/>
                    <a:pt x="5" y="0"/>
                  </a:cubicBezTo>
                  <a:cubicBezTo>
                    <a:pt x="5" y="0"/>
                    <a:pt x="4" y="0"/>
                    <a:pt x="4" y="0"/>
                  </a:cubicBezTo>
                  <a:cubicBezTo>
                    <a:pt x="0" y="684"/>
                    <a:pt x="0" y="684"/>
                    <a:pt x="0" y="684"/>
                  </a:cubicBezTo>
                  <a:cubicBezTo>
                    <a:pt x="34" y="682"/>
                    <a:pt x="124" y="670"/>
                    <a:pt x="126" y="651"/>
                  </a:cubicBezTo>
                  <a:cubicBezTo>
                    <a:pt x="129" y="617"/>
                    <a:pt x="137" y="558"/>
                    <a:pt x="162" y="529"/>
                  </a:cubicBezTo>
                  <a:cubicBezTo>
                    <a:pt x="282" y="390"/>
                    <a:pt x="281" y="325"/>
                    <a:pt x="275" y="252"/>
                  </a:cubicBezTo>
                  <a:close/>
                </a:path>
              </a:pathLst>
            </a:custGeom>
            <a:solidFill>
              <a:srgbClr val="FEA3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1" name="Freeform 309">
              <a:extLst>
                <a:ext uri="{FF2B5EF4-FFF2-40B4-BE49-F238E27FC236}">
                  <a16:creationId xmlns:a16="http://schemas.microsoft.com/office/drawing/2014/main" id="{C981282C-ADF3-44DC-91B5-9622E3CDD72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22" y="2649"/>
              <a:ext cx="127" cy="171"/>
            </a:xfrm>
            <a:custGeom>
              <a:avLst/>
              <a:gdLst>
                <a:gd name="T0" fmla="*/ 135 w 274"/>
                <a:gd name="T1" fmla="*/ 370 h 370"/>
                <a:gd name="T2" fmla="*/ 113 w 274"/>
                <a:gd name="T3" fmla="*/ 354 h 370"/>
                <a:gd name="T4" fmla="*/ 2 w 274"/>
                <a:gd name="T5" fmla="*/ 31 h 370"/>
                <a:gd name="T6" fmla="*/ 5 w 274"/>
                <a:gd name="T7" fmla="*/ 10 h 370"/>
                <a:gd name="T8" fmla="*/ 24 w 274"/>
                <a:gd name="T9" fmla="*/ 0 h 370"/>
                <a:gd name="T10" fmla="*/ 250 w 274"/>
                <a:gd name="T11" fmla="*/ 2 h 370"/>
                <a:gd name="T12" fmla="*/ 268 w 274"/>
                <a:gd name="T13" fmla="*/ 11 h 370"/>
                <a:gd name="T14" fmla="*/ 271 w 274"/>
                <a:gd name="T15" fmla="*/ 32 h 370"/>
                <a:gd name="T16" fmla="*/ 156 w 274"/>
                <a:gd name="T17" fmla="*/ 354 h 370"/>
                <a:gd name="T18" fmla="*/ 135 w 274"/>
                <a:gd name="T19" fmla="*/ 370 h 370"/>
                <a:gd name="T20" fmla="*/ 56 w 274"/>
                <a:gd name="T21" fmla="*/ 46 h 370"/>
                <a:gd name="T22" fmla="*/ 135 w 274"/>
                <a:gd name="T23" fmla="*/ 278 h 370"/>
                <a:gd name="T24" fmla="*/ 218 w 274"/>
                <a:gd name="T25" fmla="*/ 47 h 370"/>
                <a:gd name="T26" fmla="*/ 56 w 274"/>
                <a:gd name="T27" fmla="*/ 46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74" h="370">
                  <a:moveTo>
                    <a:pt x="135" y="370"/>
                  </a:moveTo>
                  <a:cubicBezTo>
                    <a:pt x="125" y="370"/>
                    <a:pt x="116" y="363"/>
                    <a:pt x="113" y="354"/>
                  </a:cubicBezTo>
                  <a:cubicBezTo>
                    <a:pt x="2" y="31"/>
                    <a:pt x="2" y="31"/>
                    <a:pt x="2" y="31"/>
                  </a:cubicBezTo>
                  <a:cubicBezTo>
                    <a:pt x="0" y="24"/>
                    <a:pt x="1" y="16"/>
                    <a:pt x="5" y="10"/>
                  </a:cubicBezTo>
                  <a:cubicBezTo>
                    <a:pt x="10" y="4"/>
                    <a:pt x="17" y="0"/>
                    <a:pt x="24" y="0"/>
                  </a:cubicBezTo>
                  <a:cubicBezTo>
                    <a:pt x="250" y="2"/>
                    <a:pt x="250" y="2"/>
                    <a:pt x="250" y="2"/>
                  </a:cubicBezTo>
                  <a:cubicBezTo>
                    <a:pt x="257" y="2"/>
                    <a:pt x="264" y="5"/>
                    <a:pt x="268" y="11"/>
                  </a:cubicBezTo>
                  <a:cubicBezTo>
                    <a:pt x="273" y="18"/>
                    <a:pt x="274" y="25"/>
                    <a:pt x="271" y="32"/>
                  </a:cubicBezTo>
                  <a:cubicBezTo>
                    <a:pt x="156" y="354"/>
                    <a:pt x="156" y="354"/>
                    <a:pt x="156" y="354"/>
                  </a:cubicBezTo>
                  <a:cubicBezTo>
                    <a:pt x="153" y="364"/>
                    <a:pt x="145" y="370"/>
                    <a:pt x="135" y="370"/>
                  </a:cubicBezTo>
                  <a:close/>
                  <a:moveTo>
                    <a:pt x="56" y="46"/>
                  </a:moveTo>
                  <a:cubicBezTo>
                    <a:pt x="135" y="278"/>
                    <a:pt x="135" y="278"/>
                    <a:pt x="135" y="278"/>
                  </a:cubicBezTo>
                  <a:cubicBezTo>
                    <a:pt x="218" y="47"/>
                    <a:pt x="218" y="47"/>
                    <a:pt x="218" y="47"/>
                  </a:cubicBezTo>
                  <a:lnTo>
                    <a:pt x="56" y="46"/>
                  </a:lnTo>
                  <a:close/>
                </a:path>
              </a:pathLst>
            </a:custGeom>
            <a:solidFill>
              <a:srgbClr val="FF4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2" name="Freeform 310">
              <a:extLst>
                <a:ext uri="{FF2B5EF4-FFF2-40B4-BE49-F238E27FC236}">
                  <a16:creationId xmlns:a16="http://schemas.microsoft.com/office/drawing/2014/main" id="{E5337847-1774-4953-9B68-A9A6C53B2387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8" y="2771"/>
              <a:ext cx="67" cy="121"/>
            </a:xfrm>
            <a:custGeom>
              <a:avLst/>
              <a:gdLst>
                <a:gd name="T0" fmla="*/ 1 w 145"/>
                <a:gd name="T1" fmla="*/ 0 h 261"/>
                <a:gd name="T2" fmla="*/ 0 w 145"/>
                <a:gd name="T3" fmla="*/ 185 h 261"/>
                <a:gd name="T4" fmla="*/ 0 w 145"/>
                <a:gd name="T5" fmla="*/ 185 h 261"/>
                <a:gd name="T6" fmla="*/ 12 w 145"/>
                <a:gd name="T7" fmla="*/ 197 h 261"/>
                <a:gd name="T8" fmla="*/ 110 w 145"/>
                <a:gd name="T9" fmla="*/ 253 h 261"/>
                <a:gd name="T10" fmla="*/ 144 w 145"/>
                <a:gd name="T11" fmla="*/ 261 h 261"/>
                <a:gd name="T12" fmla="*/ 145 w 145"/>
                <a:gd name="T13" fmla="*/ 1 h 261"/>
                <a:gd name="T14" fmla="*/ 1 w 145"/>
                <a:gd name="T15" fmla="*/ 0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5" h="261">
                  <a:moveTo>
                    <a:pt x="1" y="0"/>
                  </a:moveTo>
                  <a:cubicBezTo>
                    <a:pt x="0" y="185"/>
                    <a:pt x="0" y="185"/>
                    <a:pt x="0" y="185"/>
                  </a:cubicBezTo>
                  <a:cubicBezTo>
                    <a:pt x="0" y="185"/>
                    <a:pt x="0" y="185"/>
                    <a:pt x="0" y="185"/>
                  </a:cubicBezTo>
                  <a:cubicBezTo>
                    <a:pt x="0" y="189"/>
                    <a:pt x="4" y="193"/>
                    <a:pt x="12" y="197"/>
                  </a:cubicBezTo>
                  <a:cubicBezTo>
                    <a:pt x="110" y="253"/>
                    <a:pt x="110" y="253"/>
                    <a:pt x="110" y="253"/>
                  </a:cubicBezTo>
                  <a:cubicBezTo>
                    <a:pt x="120" y="258"/>
                    <a:pt x="132" y="261"/>
                    <a:pt x="144" y="261"/>
                  </a:cubicBezTo>
                  <a:cubicBezTo>
                    <a:pt x="145" y="1"/>
                    <a:pt x="145" y="1"/>
                    <a:pt x="145" y="1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0044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3" name="Freeform 311">
              <a:extLst>
                <a:ext uri="{FF2B5EF4-FFF2-40B4-BE49-F238E27FC236}">
                  <a16:creationId xmlns:a16="http://schemas.microsoft.com/office/drawing/2014/main" id="{CCA743A9-B9C3-41A7-822A-85DBE5C1EE62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4" y="2772"/>
              <a:ext cx="68" cy="120"/>
            </a:xfrm>
            <a:custGeom>
              <a:avLst/>
              <a:gdLst>
                <a:gd name="T0" fmla="*/ 1 w 146"/>
                <a:gd name="T1" fmla="*/ 0 h 260"/>
                <a:gd name="T2" fmla="*/ 0 w 146"/>
                <a:gd name="T3" fmla="*/ 260 h 260"/>
                <a:gd name="T4" fmla="*/ 33 w 146"/>
                <a:gd name="T5" fmla="*/ 252 h 260"/>
                <a:gd name="T6" fmla="*/ 132 w 146"/>
                <a:gd name="T7" fmla="*/ 198 h 260"/>
                <a:gd name="T8" fmla="*/ 145 w 146"/>
                <a:gd name="T9" fmla="*/ 186 h 260"/>
                <a:gd name="T10" fmla="*/ 146 w 146"/>
                <a:gd name="T11" fmla="*/ 1 h 260"/>
                <a:gd name="T12" fmla="*/ 1 w 146"/>
                <a:gd name="T13" fmla="*/ 0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6" h="260">
                  <a:moveTo>
                    <a:pt x="1" y="0"/>
                  </a:moveTo>
                  <a:cubicBezTo>
                    <a:pt x="0" y="260"/>
                    <a:pt x="0" y="260"/>
                    <a:pt x="0" y="260"/>
                  </a:cubicBezTo>
                  <a:cubicBezTo>
                    <a:pt x="12" y="260"/>
                    <a:pt x="24" y="257"/>
                    <a:pt x="33" y="252"/>
                  </a:cubicBezTo>
                  <a:cubicBezTo>
                    <a:pt x="132" y="198"/>
                    <a:pt x="132" y="198"/>
                    <a:pt x="132" y="198"/>
                  </a:cubicBezTo>
                  <a:cubicBezTo>
                    <a:pt x="140" y="193"/>
                    <a:pt x="144" y="189"/>
                    <a:pt x="145" y="186"/>
                  </a:cubicBezTo>
                  <a:cubicBezTo>
                    <a:pt x="146" y="1"/>
                    <a:pt x="146" y="1"/>
                    <a:pt x="146" y="1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002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4" name="Freeform 312">
              <a:extLst>
                <a:ext uri="{FF2B5EF4-FFF2-40B4-BE49-F238E27FC236}">
                  <a16:creationId xmlns:a16="http://schemas.microsoft.com/office/drawing/2014/main" id="{F2CD9D50-B859-48C6-B368-16CB7D4D03AD}"/>
                </a:ext>
              </a:extLst>
            </p:cNvPr>
            <p:cNvSpPr>
              <a:spLocks/>
            </p:cNvSpPr>
            <p:nvPr/>
          </p:nvSpPr>
          <p:spPr bwMode="auto">
            <a:xfrm>
              <a:off x="4367" y="2366"/>
              <a:ext cx="40" cy="104"/>
            </a:xfrm>
            <a:custGeom>
              <a:avLst/>
              <a:gdLst>
                <a:gd name="T0" fmla="*/ 88 w 88"/>
                <a:gd name="T1" fmla="*/ 179 h 223"/>
                <a:gd name="T2" fmla="*/ 43 w 88"/>
                <a:gd name="T3" fmla="*/ 223 h 223"/>
                <a:gd name="T4" fmla="*/ 0 w 88"/>
                <a:gd name="T5" fmla="*/ 179 h 223"/>
                <a:gd name="T6" fmla="*/ 1 w 88"/>
                <a:gd name="T7" fmla="*/ 44 h 223"/>
                <a:gd name="T8" fmla="*/ 45 w 88"/>
                <a:gd name="T9" fmla="*/ 0 h 223"/>
                <a:gd name="T10" fmla="*/ 88 w 88"/>
                <a:gd name="T11" fmla="*/ 44 h 223"/>
                <a:gd name="T12" fmla="*/ 88 w 88"/>
                <a:gd name="T13" fmla="*/ 179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8" h="223">
                  <a:moveTo>
                    <a:pt x="88" y="179"/>
                  </a:moveTo>
                  <a:cubicBezTo>
                    <a:pt x="87" y="204"/>
                    <a:pt x="68" y="223"/>
                    <a:pt x="43" y="223"/>
                  </a:cubicBezTo>
                  <a:cubicBezTo>
                    <a:pt x="19" y="223"/>
                    <a:pt x="0" y="203"/>
                    <a:pt x="0" y="179"/>
                  </a:cubicBezTo>
                  <a:cubicBezTo>
                    <a:pt x="1" y="44"/>
                    <a:pt x="1" y="44"/>
                    <a:pt x="1" y="44"/>
                  </a:cubicBezTo>
                  <a:cubicBezTo>
                    <a:pt x="1" y="20"/>
                    <a:pt x="21" y="0"/>
                    <a:pt x="45" y="0"/>
                  </a:cubicBezTo>
                  <a:cubicBezTo>
                    <a:pt x="69" y="0"/>
                    <a:pt x="88" y="20"/>
                    <a:pt x="88" y="44"/>
                  </a:cubicBezTo>
                  <a:lnTo>
                    <a:pt x="88" y="179"/>
                  </a:lnTo>
                  <a:close/>
                </a:path>
              </a:pathLst>
            </a:custGeom>
            <a:solidFill>
              <a:srgbClr val="FFC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5" name="Freeform 313">
              <a:extLst>
                <a:ext uri="{FF2B5EF4-FFF2-40B4-BE49-F238E27FC236}">
                  <a16:creationId xmlns:a16="http://schemas.microsoft.com/office/drawing/2014/main" id="{0DEEBD38-A3DB-4FE9-8778-BEBFF44CDE34}"/>
                </a:ext>
              </a:extLst>
            </p:cNvPr>
            <p:cNvSpPr>
              <a:spLocks/>
            </p:cNvSpPr>
            <p:nvPr/>
          </p:nvSpPr>
          <p:spPr bwMode="auto">
            <a:xfrm>
              <a:off x="4190" y="2429"/>
              <a:ext cx="88" cy="89"/>
            </a:xfrm>
            <a:custGeom>
              <a:avLst/>
              <a:gdLst>
                <a:gd name="T0" fmla="*/ 174 w 191"/>
                <a:gd name="T1" fmla="*/ 114 h 193"/>
                <a:gd name="T2" fmla="*/ 174 w 191"/>
                <a:gd name="T3" fmla="*/ 176 h 193"/>
                <a:gd name="T4" fmla="*/ 112 w 191"/>
                <a:gd name="T5" fmla="*/ 175 h 193"/>
                <a:gd name="T6" fmla="*/ 17 w 191"/>
                <a:gd name="T7" fmla="*/ 79 h 193"/>
                <a:gd name="T8" fmla="*/ 17 w 191"/>
                <a:gd name="T9" fmla="*/ 17 h 193"/>
                <a:gd name="T10" fmla="*/ 79 w 191"/>
                <a:gd name="T11" fmla="*/ 17 h 193"/>
                <a:gd name="T12" fmla="*/ 174 w 191"/>
                <a:gd name="T13" fmla="*/ 114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1" h="193">
                  <a:moveTo>
                    <a:pt x="174" y="114"/>
                  </a:moveTo>
                  <a:cubicBezTo>
                    <a:pt x="191" y="131"/>
                    <a:pt x="191" y="159"/>
                    <a:pt x="174" y="176"/>
                  </a:cubicBezTo>
                  <a:cubicBezTo>
                    <a:pt x="156" y="193"/>
                    <a:pt x="129" y="192"/>
                    <a:pt x="112" y="175"/>
                  </a:cubicBezTo>
                  <a:cubicBezTo>
                    <a:pt x="17" y="79"/>
                    <a:pt x="17" y="79"/>
                    <a:pt x="17" y="79"/>
                  </a:cubicBezTo>
                  <a:cubicBezTo>
                    <a:pt x="0" y="62"/>
                    <a:pt x="0" y="34"/>
                    <a:pt x="17" y="17"/>
                  </a:cubicBezTo>
                  <a:cubicBezTo>
                    <a:pt x="34" y="0"/>
                    <a:pt x="62" y="0"/>
                    <a:pt x="79" y="17"/>
                  </a:cubicBezTo>
                  <a:lnTo>
                    <a:pt x="174" y="114"/>
                  </a:lnTo>
                  <a:close/>
                </a:path>
              </a:pathLst>
            </a:custGeom>
            <a:solidFill>
              <a:srgbClr val="FFC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6" name="Freeform 314">
              <a:extLst>
                <a:ext uri="{FF2B5EF4-FFF2-40B4-BE49-F238E27FC236}">
                  <a16:creationId xmlns:a16="http://schemas.microsoft.com/office/drawing/2014/main" id="{5260976C-C4BF-432A-813B-8BF402658BDD}"/>
                </a:ext>
              </a:extLst>
            </p:cNvPr>
            <p:cNvSpPr>
              <a:spLocks/>
            </p:cNvSpPr>
            <p:nvPr/>
          </p:nvSpPr>
          <p:spPr bwMode="auto">
            <a:xfrm>
              <a:off x="4495" y="2431"/>
              <a:ext cx="90" cy="89"/>
            </a:xfrm>
            <a:custGeom>
              <a:avLst/>
              <a:gdLst>
                <a:gd name="T0" fmla="*/ 18 w 193"/>
                <a:gd name="T1" fmla="*/ 112 h 191"/>
                <a:gd name="T2" fmla="*/ 17 w 193"/>
                <a:gd name="T3" fmla="*/ 174 h 191"/>
                <a:gd name="T4" fmla="*/ 79 w 193"/>
                <a:gd name="T5" fmla="*/ 174 h 191"/>
                <a:gd name="T6" fmla="*/ 175 w 193"/>
                <a:gd name="T7" fmla="*/ 79 h 191"/>
                <a:gd name="T8" fmla="*/ 176 w 193"/>
                <a:gd name="T9" fmla="*/ 17 h 191"/>
                <a:gd name="T10" fmla="*/ 114 w 193"/>
                <a:gd name="T11" fmla="*/ 17 h 191"/>
                <a:gd name="T12" fmla="*/ 18 w 193"/>
                <a:gd name="T13" fmla="*/ 112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3" h="191">
                  <a:moveTo>
                    <a:pt x="18" y="112"/>
                  </a:moveTo>
                  <a:cubicBezTo>
                    <a:pt x="0" y="129"/>
                    <a:pt x="0" y="156"/>
                    <a:pt x="17" y="174"/>
                  </a:cubicBezTo>
                  <a:cubicBezTo>
                    <a:pt x="34" y="191"/>
                    <a:pt x="62" y="191"/>
                    <a:pt x="79" y="174"/>
                  </a:cubicBezTo>
                  <a:cubicBezTo>
                    <a:pt x="175" y="79"/>
                    <a:pt x="175" y="79"/>
                    <a:pt x="175" y="79"/>
                  </a:cubicBezTo>
                  <a:cubicBezTo>
                    <a:pt x="193" y="62"/>
                    <a:pt x="193" y="34"/>
                    <a:pt x="176" y="17"/>
                  </a:cubicBezTo>
                  <a:cubicBezTo>
                    <a:pt x="159" y="0"/>
                    <a:pt x="131" y="0"/>
                    <a:pt x="114" y="17"/>
                  </a:cubicBezTo>
                  <a:lnTo>
                    <a:pt x="18" y="112"/>
                  </a:lnTo>
                  <a:close/>
                </a:path>
              </a:pathLst>
            </a:custGeom>
            <a:solidFill>
              <a:srgbClr val="FFC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7" name="Freeform 315">
              <a:extLst>
                <a:ext uri="{FF2B5EF4-FFF2-40B4-BE49-F238E27FC236}">
                  <a16:creationId xmlns:a16="http://schemas.microsoft.com/office/drawing/2014/main" id="{AC4EAF35-FB1B-40BE-8DDF-4F7B7B2C7B5A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3" y="2575"/>
              <a:ext cx="104" cy="41"/>
            </a:xfrm>
            <a:custGeom>
              <a:avLst/>
              <a:gdLst>
                <a:gd name="T0" fmla="*/ 180 w 223"/>
                <a:gd name="T1" fmla="*/ 1 h 89"/>
                <a:gd name="T2" fmla="*/ 223 w 223"/>
                <a:gd name="T3" fmla="*/ 45 h 89"/>
                <a:gd name="T4" fmla="*/ 179 w 223"/>
                <a:gd name="T5" fmla="*/ 89 h 89"/>
                <a:gd name="T6" fmla="*/ 44 w 223"/>
                <a:gd name="T7" fmla="*/ 88 h 89"/>
                <a:gd name="T8" fmla="*/ 0 w 223"/>
                <a:gd name="T9" fmla="*/ 44 h 89"/>
                <a:gd name="T10" fmla="*/ 45 w 223"/>
                <a:gd name="T11" fmla="*/ 0 h 89"/>
                <a:gd name="T12" fmla="*/ 180 w 223"/>
                <a:gd name="T13" fmla="*/ 1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3" h="89">
                  <a:moveTo>
                    <a:pt x="180" y="1"/>
                  </a:moveTo>
                  <a:cubicBezTo>
                    <a:pt x="204" y="1"/>
                    <a:pt x="223" y="21"/>
                    <a:pt x="223" y="45"/>
                  </a:cubicBezTo>
                  <a:cubicBezTo>
                    <a:pt x="223" y="70"/>
                    <a:pt x="203" y="89"/>
                    <a:pt x="179" y="89"/>
                  </a:cubicBezTo>
                  <a:cubicBezTo>
                    <a:pt x="44" y="88"/>
                    <a:pt x="44" y="88"/>
                    <a:pt x="44" y="88"/>
                  </a:cubicBezTo>
                  <a:cubicBezTo>
                    <a:pt x="20" y="88"/>
                    <a:pt x="0" y="68"/>
                    <a:pt x="0" y="44"/>
                  </a:cubicBezTo>
                  <a:cubicBezTo>
                    <a:pt x="1" y="20"/>
                    <a:pt x="20" y="0"/>
                    <a:pt x="45" y="0"/>
                  </a:cubicBezTo>
                  <a:lnTo>
                    <a:pt x="180" y="1"/>
                  </a:lnTo>
                  <a:close/>
                </a:path>
              </a:pathLst>
            </a:custGeom>
            <a:solidFill>
              <a:srgbClr val="FFC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8" name="Freeform 316">
              <a:extLst>
                <a:ext uri="{FF2B5EF4-FFF2-40B4-BE49-F238E27FC236}">
                  <a16:creationId xmlns:a16="http://schemas.microsoft.com/office/drawing/2014/main" id="{CE78DFF2-6B4D-499D-9C54-7961F5605217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5" y="2577"/>
              <a:ext cx="103" cy="41"/>
            </a:xfrm>
            <a:custGeom>
              <a:avLst/>
              <a:gdLst>
                <a:gd name="T0" fmla="*/ 179 w 223"/>
                <a:gd name="T1" fmla="*/ 1 h 89"/>
                <a:gd name="T2" fmla="*/ 223 w 223"/>
                <a:gd name="T3" fmla="*/ 45 h 89"/>
                <a:gd name="T4" fmla="*/ 179 w 223"/>
                <a:gd name="T5" fmla="*/ 88 h 89"/>
                <a:gd name="T6" fmla="*/ 44 w 223"/>
                <a:gd name="T7" fmla="*/ 88 h 89"/>
                <a:gd name="T8" fmla="*/ 0 w 223"/>
                <a:gd name="T9" fmla="*/ 44 h 89"/>
                <a:gd name="T10" fmla="*/ 44 w 223"/>
                <a:gd name="T11" fmla="*/ 0 h 89"/>
                <a:gd name="T12" fmla="*/ 179 w 223"/>
                <a:gd name="T13" fmla="*/ 1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3" h="89">
                  <a:moveTo>
                    <a:pt x="179" y="1"/>
                  </a:moveTo>
                  <a:cubicBezTo>
                    <a:pt x="204" y="1"/>
                    <a:pt x="223" y="21"/>
                    <a:pt x="223" y="45"/>
                  </a:cubicBezTo>
                  <a:cubicBezTo>
                    <a:pt x="223" y="69"/>
                    <a:pt x="203" y="89"/>
                    <a:pt x="179" y="88"/>
                  </a:cubicBezTo>
                  <a:cubicBezTo>
                    <a:pt x="44" y="88"/>
                    <a:pt x="44" y="88"/>
                    <a:pt x="44" y="88"/>
                  </a:cubicBezTo>
                  <a:cubicBezTo>
                    <a:pt x="20" y="88"/>
                    <a:pt x="0" y="68"/>
                    <a:pt x="0" y="44"/>
                  </a:cubicBezTo>
                  <a:cubicBezTo>
                    <a:pt x="0" y="19"/>
                    <a:pt x="20" y="0"/>
                    <a:pt x="44" y="0"/>
                  </a:cubicBezTo>
                  <a:lnTo>
                    <a:pt x="179" y="1"/>
                  </a:lnTo>
                  <a:close/>
                </a:path>
              </a:pathLst>
            </a:custGeom>
            <a:solidFill>
              <a:srgbClr val="FFC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9" name="Freeform 317">
              <a:extLst>
                <a:ext uri="{FF2B5EF4-FFF2-40B4-BE49-F238E27FC236}">
                  <a16:creationId xmlns:a16="http://schemas.microsoft.com/office/drawing/2014/main" id="{9D5D90E2-0C34-46A7-97B2-E5DFF8E401C1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5" y="2797"/>
              <a:ext cx="75" cy="18"/>
            </a:xfrm>
            <a:custGeom>
              <a:avLst/>
              <a:gdLst>
                <a:gd name="T0" fmla="*/ 163 w 163"/>
                <a:gd name="T1" fmla="*/ 20 h 38"/>
                <a:gd name="T2" fmla="*/ 144 w 163"/>
                <a:gd name="T3" fmla="*/ 1 h 38"/>
                <a:gd name="T4" fmla="*/ 0 w 163"/>
                <a:gd name="T5" fmla="*/ 0 h 38"/>
                <a:gd name="T6" fmla="*/ 0 w 163"/>
                <a:gd name="T7" fmla="*/ 37 h 38"/>
                <a:gd name="T8" fmla="*/ 144 w 163"/>
                <a:gd name="T9" fmla="*/ 38 h 38"/>
                <a:gd name="T10" fmla="*/ 163 w 163"/>
                <a:gd name="T11" fmla="*/ 2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3" h="38">
                  <a:moveTo>
                    <a:pt x="163" y="20"/>
                  </a:moveTo>
                  <a:cubicBezTo>
                    <a:pt x="163" y="9"/>
                    <a:pt x="155" y="1"/>
                    <a:pt x="144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144" y="38"/>
                    <a:pt x="144" y="38"/>
                    <a:pt x="144" y="38"/>
                  </a:cubicBezTo>
                  <a:cubicBezTo>
                    <a:pt x="154" y="38"/>
                    <a:pt x="163" y="30"/>
                    <a:pt x="163" y="20"/>
                  </a:cubicBez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0" name="Freeform 318">
              <a:extLst>
                <a:ext uri="{FF2B5EF4-FFF2-40B4-BE49-F238E27FC236}">
                  <a16:creationId xmlns:a16="http://schemas.microsoft.com/office/drawing/2014/main" id="{1720E88E-8139-4F50-B9E5-0967106D1122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9" y="2797"/>
              <a:ext cx="76" cy="18"/>
            </a:xfrm>
            <a:custGeom>
              <a:avLst/>
              <a:gdLst>
                <a:gd name="T0" fmla="*/ 19 w 163"/>
                <a:gd name="T1" fmla="*/ 0 h 38"/>
                <a:gd name="T2" fmla="*/ 0 w 163"/>
                <a:gd name="T3" fmla="*/ 19 h 38"/>
                <a:gd name="T4" fmla="*/ 19 w 163"/>
                <a:gd name="T5" fmla="*/ 37 h 38"/>
                <a:gd name="T6" fmla="*/ 163 w 163"/>
                <a:gd name="T7" fmla="*/ 38 h 38"/>
                <a:gd name="T8" fmla="*/ 163 w 163"/>
                <a:gd name="T9" fmla="*/ 1 h 38"/>
                <a:gd name="T10" fmla="*/ 19 w 163"/>
                <a:gd name="T11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3" h="38">
                  <a:moveTo>
                    <a:pt x="19" y="0"/>
                  </a:moveTo>
                  <a:cubicBezTo>
                    <a:pt x="9" y="0"/>
                    <a:pt x="0" y="9"/>
                    <a:pt x="0" y="19"/>
                  </a:cubicBezTo>
                  <a:cubicBezTo>
                    <a:pt x="0" y="29"/>
                    <a:pt x="8" y="37"/>
                    <a:pt x="19" y="37"/>
                  </a:cubicBezTo>
                  <a:cubicBezTo>
                    <a:pt x="163" y="38"/>
                    <a:pt x="163" y="38"/>
                    <a:pt x="163" y="38"/>
                  </a:cubicBezTo>
                  <a:cubicBezTo>
                    <a:pt x="163" y="1"/>
                    <a:pt x="163" y="1"/>
                    <a:pt x="163" y="1"/>
                  </a:cubicBezTo>
                  <a:lnTo>
                    <a:pt x="1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1" name="Freeform 319">
              <a:extLst>
                <a:ext uri="{FF2B5EF4-FFF2-40B4-BE49-F238E27FC236}">
                  <a16:creationId xmlns:a16="http://schemas.microsoft.com/office/drawing/2014/main" id="{521C8ADE-0977-44D3-9083-BBD64D25535A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9" y="2833"/>
              <a:ext cx="76" cy="18"/>
            </a:xfrm>
            <a:custGeom>
              <a:avLst/>
              <a:gdLst>
                <a:gd name="T0" fmla="*/ 18 w 163"/>
                <a:gd name="T1" fmla="*/ 0 h 38"/>
                <a:gd name="T2" fmla="*/ 0 w 163"/>
                <a:gd name="T3" fmla="*/ 18 h 38"/>
                <a:gd name="T4" fmla="*/ 18 w 163"/>
                <a:gd name="T5" fmla="*/ 37 h 38"/>
                <a:gd name="T6" fmla="*/ 162 w 163"/>
                <a:gd name="T7" fmla="*/ 38 h 38"/>
                <a:gd name="T8" fmla="*/ 163 w 163"/>
                <a:gd name="T9" fmla="*/ 0 h 38"/>
                <a:gd name="T10" fmla="*/ 18 w 163"/>
                <a:gd name="T11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3" h="38">
                  <a:moveTo>
                    <a:pt x="18" y="0"/>
                  </a:moveTo>
                  <a:cubicBezTo>
                    <a:pt x="8" y="0"/>
                    <a:pt x="0" y="8"/>
                    <a:pt x="0" y="18"/>
                  </a:cubicBezTo>
                  <a:cubicBezTo>
                    <a:pt x="0" y="28"/>
                    <a:pt x="8" y="37"/>
                    <a:pt x="18" y="37"/>
                  </a:cubicBezTo>
                  <a:cubicBezTo>
                    <a:pt x="162" y="38"/>
                    <a:pt x="162" y="38"/>
                    <a:pt x="162" y="38"/>
                  </a:cubicBezTo>
                  <a:cubicBezTo>
                    <a:pt x="163" y="0"/>
                    <a:pt x="163" y="0"/>
                    <a:pt x="163" y="0"/>
                  </a:cubicBezTo>
                  <a:lnTo>
                    <a:pt x="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2" name="Freeform 320">
              <a:extLst>
                <a:ext uri="{FF2B5EF4-FFF2-40B4-BE49-F238E27FC236}">
                  <a16:creationId xmlns:a16="http://schemas.microsoft.com/office/drawing/2014/main" id="{A266BA40-9C26-4207-ADA8-6C3F219A6F12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4" y="2833"/>
              <a:ext cx="76" cy="18"/>
            </a:xfrm>
            <a:custGeom>
              <a:avLst/>
              <a:gdLst>
                <a:gd name="T0" fmla="*/ 145 w 163"/>
                <a:gd name="T1" fmla="*/ 1 h 38"/>
                <a:gd name="T2" fmla="*/ 1 w 163"/>
                <a:gd name="T3" fmla="*/ 0 h 38"/>
                <a:gd name="T4" fmla="*/ 0 w 163"/>
                <a:gd name="T5" fmla="*/ 38 h 38"/>
                <a:gd name="T6" fmla="*/ 145 w 163"/>
                <a:gd name="T7" fmla="*/ 38 h 38"/>
                <a:gd name="T8" fmla="*/ 163 w 163"/>
                <a:gd name="T9" fmla="*/ 20 h 38"/>
                <a:gd name="T10" fmla="*/ 145 w 163"/>
                <a:gd name="T11" fmla="*/ 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3" h="38">
                  <a:moveTo>
                    <a:pt x="145" y="1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145" y="38"/>
                    <a:pt x="145" y="38"/>
                    <a:pt x="145" y="38"/>
                  </a:cubicBezTo>
                  <a:cubicBezTo>
                    <a:pt x="155" y="38"/>
                    <a:pt x="163" y="30"/>
                    <a:pt x="163" y="20"/>
                  </a:cubicBezTo>
                  <a:cubicBezTo>
                    <a:pt x="163" y="10"/>
                    <a:pt x="155" y="1"/>
                    <a:pt x="145" y="1"/>
                  </a:cubicBez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3" name="Freeform 321">
              <a:extLst>
                <a:ext uri="{FF2B5EF4-FFF2-40B4-BE49-F238E27FC236}">
                  <a16:creationId xmlns:a16="http://schemas.microsoft.com/office/drawing/2014/main" id="{E93E9B3E-9F17-4483-8551-82D236C06633}"/>
                </a:ext>
              </a:extLst>
            </p:cNvPr>
            <p:cNvSpPr>
              <a:spLocks/>
            </p:cNvSpPr>
            <p:nvPr/>
          </p:nvSpPr>
          <p:spPr bwMode="auto">
            <a:xfrm>
              <a:off x="6980" y="1362"/>
              <a:ext cx="336" cy="330"/>
            </a:xfrm>
            <a:custGeom>
              <a:avLst/>
              <a:gdLst>
                <a:gd name="T0" fmla="*/ 336 w 336"/>
                <a:gd name="T1" fmla="*/ 0 h 330"/>
                <a:gd name="T2" fmla="*/ 336 w 336"/>
                <a:gd name="T3" fmla="*/ 212 h 330"/>
                <a:gd name="T4" fmla="*/ 218 w 336"/>
                <a:gd name="T5" fmla="*/ 330 h 330"/>
                <a:gd name="T6" fmla="*/ 0 w 336"/>
                <a:gd name="T7" fmla="*/ 330 h 330"/>
                <a:gd name="T8" fmla="*/ 0 w 336"/>
                <a:gd name="T9" fmla="*/ 0 h 330"/>
                <a:gd name="T10" fmla="*/ 336 w 336"/>
                <a:gd name="T11" fmla="*/ 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6" h="330">
                  <a:moveTo>
                    <a:pt x="336" y="0"/>
                  </a:moveTo>
                  <a:lnTo>
                    <a:pt x="336" y="212"/>
                  </a:lnTo>
                  <a:lnTo>
                    <a:pt x="218" y="330"/>
                  </a:lnTo>
                  <a:lnTo>
                    <a:pt x="0" y="330"/>
                  </a:lnTo>
                  <a:lnTo>
                    <a:pt x="0" y="0"/>
                  </a:lnTo>
                  <a:lnTo>
                    <a:pt x="336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4" name="Freeform 322">
              <a:extLst>
                <a:ext uri="{FF2B5EF4-FFF2-40B4-BE49-F238E27FC236}">
                  <a16:creationId xmlns:a16="http://schemas.microsoft.com/office/drawing/2014/main" id="{FC564A0E-0C82-4439-8B5B-4B3BBF14BB1F}"/>
                </a:ext>
              </a:extLst>
            </p:cNvPr>
            <p:cNvSpPr>
              <a:spLocks/>
            </p:cNvSpPr>
            <p:nvPr/>
          </p:nvSpPr>
          <p:spPr bwMode="auto">
            <a:xfrm>
              <a:off x="7197" y="1574"/>
              <a:ext cx="118" cy="118"/>
            </a:xfrm>
            <a:custGeom>
              <a:avLst/>
              <a:gdLst>
                <a:gd name="T0" fmla="*/ 0 w 118"/>
                <a:gd name="T1" fmla="*/ 118 h 118"/>
                <a:gd name="T2" fmla="*/ 0 w 118"/>
                <a:gd name="T3" fmla="*/ 0 h 118"/>
                <a:gd name="T4" fmla="*/ 118 w 118"/>
                <a:gd name="T5" fmla="*/ 0 h 118"/>
                <a:gd name="T6" fmla="*/ 0 w 118"/>
                <a:gd name="T7" fmla="*/ 118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8" h="118">
                  <a:moveTo>
                    <a:pt x="0" y="118"/>
                  </a:moveTo>
                  <a:lnTo>
                    <a:pt x="0" y="0"/>
                  </a:lnTo>
                  <a:lnTo>
                    <a:pt x="118" y="0"/>
                  </a:lnTo>
                  <a:lnTo>
                    <a:pt x="0" y="118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5" name="Freeform 323">
              <a:extLst>
                <a:ext uri="{FF2B5EF4-FFF2-40B4-BE49-F238E27FC236}">
                  <a16:creationId xmlns:a16="http://schemas.microsoft.com/office/drawing/2014/main" id="{154C01FD-7CB3-4F17-90C4-8CEBBEFBC3F2}"/>
                </a:ext>
              </a:extLst>
            </p:cNvPr>
            <p:cNvSpPr>
              <a:spLocks/>
            </p:cNvSpPr>
            <p:nvPr/>
          </p:nvSpPr>
          <p:spPr bwMode="auto">
            <a:xfrm>
              <a:off x="6744" y="1227"/>
              <a:ext cx="335" cy="330"/>
            </a:xfrm>
            <a:custGeom>
              <a:avLst/>
              <a:gdLst>
                <a:gd name="T0" fmla="*/ 335 w 335"/>
                <a:gd name="T1" fmla="*/ 0 h 330"/>
                <a:gd name="T2" fmla="*/ 335 w 335"/>
                <a:gd name="T3" fmla="*/ 212 h 330"/>
                <a:gd name="T4" fmla="*/ 218 w 335"/>
                <a:gd name="T5" fmla="*/ 330 h 330"/>
                <a:gd name="T6" fmla="*/ 0 w 335"/>
                <a:gd name="T7" fmla="*/ 330 h 330"/>
                <a:gd name="T8" fmla="*/ 0 w 335"/>
                <a:gd name="T9" fmla="*/ 0 h 330"/>
                <a:gd name="T10" fmla="*/ 335 w 335"/>
                <a:gd name="T11" fmla="*/ 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5" h="330">
                  <a:moveTo>
                    <a:pt x="335" y="0"/>
                  </a:moveTo>
                  <a:lnTo>
                    <a:pt x="335" y="212"/>
                  </a:lnTo>
                  <a:lnTo>
                    <a:pt x="218" y="330"/>
                  </a:lnTo>
                  <a:lnTo>
                    <a:pt x="0" y="330"/>
                  </a:lnTo>
                  <a:lnTo>
                    <a:pt x="0" y="0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6" name="Freeform 324">
              <a:extLst>
                <a:ext uri="{FF2B5EF4-FFF2-40B4-BE49-F238E27FC236}">
                  <a16:creationId xmlns:a16="http://schemas.microsoft.com/office/drawing/2014/main" id="{EA27CAD2-F8E4-4647-B01C-0FD7B017B785}"/>
                </a:ext>
              </a:extLst>
            </p:cNvPr>
            <p:cNvSpPr>
              <a:spLocks/>
            </p:cNvSpPr>
            <p:nvPr/>
          </p:nvSpPr>
          <p:spPr bwMode="auto">
            <a:xfrm>
              <a:off x="6961" y="1439"/>
              <a:ext cx="118" cy="118"/>
            </a:xfrm>
            <a:custGeom>
              <a:avLst/>
              <a:gdLst>
                <a:gd name="T0" fmla="*/ 0 w 118"/>
                <a:gd name="T1" fmla="*/ 118 h 118"/>
                <a:gd name="T2" fmla="*/ 0 w 118"/>
                <a:gd name="T3" fmla="*/ 0 h 118"/>
                <a:gd name="T4" fmla="*/ 118 w 118"/>
                <a:gd name="T5" fmla="*/ 0 h 118"/>
                <a:gd name="T6" fmla="*/ 0 w 118"/>
                <a:gd name="T7" fmla="*/ 118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8" h="118">
                  <a:moveTo>
                    <a:pt x="0" y="118"/>
                  </a:moveTo>
                  <a:lnTo>
                    <a:pt x="0" y="0"/>
                  </a:lnTo>
                  <a:lnTo>
                    <a:pt x="118" y="0"/>
                  </a:lnTo>
                  <a:lnTo>
                    <a:pt x="0" y="118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7" name="Freeform 325">
              <a:extLst>
                <a:ext uri="{FF2B5EF4-FFF2-40B4-BE49-F238E27FC236}">
                  <a16:creationId xmlns:a16="http://schemas.microsoft.com/office/drawing/2014/main" id="{5800F8C4-7ED9-4E0C-A994-0DDE79ECB0F1}"/>
                </a:ext>
              </a:extLst>
            </p:cNvPr>
            <p:cNvSpPr>
              <a:spLocks/>
            </p:cNvSpPr>
            <p:nvPr/>
          </p:nvSpPr>
          <p:spPr bwMode="auto">
            <a:xfrm>
              <a:off x="7045" y="1075"/>
              <a:ext cx="334" cy="329"/>
            </a:xfrm>
            <a:custGeom>
              <a:avLst/>
              <a:gdLst>
                <a:gd name="T0" fmla="*/ 334 w 334"/>
                <a:gd name="T1" fmla="*/ 0 h 329"/>
                <a:gd name="T2" fmla="*/ 334 w 334"/>
                <a:gd name="T3" fmla="*/ 211 h 329"/>
                <a:gd name="T4" fmla="*/ 216 w 334"/>
                <a:gd name="T5" fmla="*/ 329 h 329"/>
                <a:gd name="T6" fmla="*/ 0 w 334"/>
                <a:gd name="T7" fmla="*/ 329 h 329"/>
                <a:gd name="T8" fmla="*/ 0 w 334"/>
                <a:gd name="T9" fmla="*/ 0 h 329"/>
                <a:gd name="T10" fmla="*/ 334 w 334"/>
                <a:gd name="T11" fmla="*/ 0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4" h="329">
                  <a:moveTo>
                    <a:pt x="334" y="0"/>
                  </a:moveTo>
                  <a:lnTo>
                    <a:pt x="334" y="211"/>
                  </a:lnTo>
                  <a:lnTo>
                    <a:pt x="216" y="329"/>
                  </a:lnTo>
                  <a:lnTo>
                    <a:pt x="0" y="329"/>
                  </a:lnTo>
                  <a:lnTo>
                    <a:pt x="0" y="0"/>
                  </a:lnTo>
                  <a:lnTo>
                    <a:pt x="334" y="0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8" name="Freeform 326">
              <a:extLst>
                <a:ext uri="{FF2B5EF4-FFF2-40B4-BE49-F238E27FC236}">
                  <a16:creationId xmlns:a16="http://schemas.microsoft.com/office/drawing/2014/main" id="{AB848A3D-A1F6-4E35-9BB3-202E3C5F0C5E}"/>
                </a:ext>
              </a:extLst>
            </p:cNvPr>
            <p:cNvSpPr>
              <a:spLocks/>
            </p:cNvSpPr>
            <p:nvPr/>
          </p:nvSpPr>
          <p:spPr bwMode="auto">
            <a:xfrm>
              <a:off x="7261" y="1286"/>
              <a:ext cx="118" cy="118"/>
            </a:xfrm>
            <a:custGeom>
              <a:avLst/>
              <a:gdLst>
                <a:gd name="T0" fmla="*/ 0 w 118"/>
                <a:gd name="T1" fmla="*/ 118 h 118"/>
                <a:gd name="T2" fmla="*/ 0 w 118"/>
                <a:gd name="T3" fmla="*/ 0 h 118"/>
                <a:gd name="T4" fmla="*/ 118 w 118"/>
                <a:gd name="T5" fmla="*/ 0 h 118"/>
                <a:gd name="T6" fmla="*/ 0 w 118"/>
                <a:gd name="T7" fmla="*/ 118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8" h="118">
                  <a:moveTo>
                    <a:pt x="0" y="118"/>
                  </a:moveTo>
                  <a:lnTo>
                    <a:pt x="0" y="0"/>
                  </a:lnTo>
                  <a:lnTo>
                    <a:pt x="118" y="0"/>
                  </a:lnTo>
                  <a:lnTo>
                    <a:pt x="0" y="118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9" name="Freeform 327">
              <a:extLst>
                <a:ext uri="{FF2B5EF4-FFF2-40B4-BE49-F238E27FC236}">
                  <a16:creationId xmlns:a16="http://schemas.microsoft.com/office/drawing/2014/main" id="{3ED32676-D72E-45F4-B311-D16673411E4E}"/>
                </a:ext>
              </a:extLst>
            </p:cNvPr>
            <p:cNvSpPr>
              <a:spLocks/>
            </p:cNvSpPr>
            <p:nvPr/>
          </p:nvSpPr>
          <p:spPr bwMode="auto">
            <a:xfrm>
              <a:off x="5649" y="746"/>
              <a:ext cx="442" cy="461"/>
            </a:xfrm>
            <a:custGeom>
              <a:avLst/>
              <a:gdLst>
                <a:gd name="T0" fmla="*/ 801 w 956"/>
                <a:gd name="T1" fmla="*/ 221 h 997"/>
                <a:gd name="T2" fmla="*/ 162 w 956"/>
                <a:gd name="T3" fmla="*/ 161 h 997"/>
                <a:gd name="T4" fmla="*/ 0 w 956"/>
                <a:gd name="T5" fmla="*/ 493 h 997"/>
                <a:gd name="T6" fmla="*/ 89 w 956"/>
                <a:gd name="T7" fmla="*/ 496 h 997"/>
                <a:gd name="T8" fmla="*/ 220 w 956"/>
                <a:gd name="T9" fmla="*/ 231 h 997"/>
                <a:gd name="T10" fmla="*/ 486 w 956"/>
                <a:gd name="T11" fmla="*/ 149 h 997"/>
                <a:gd name="T12" fmla="*/ 731 w 956"/>
                <a:gd name="T13" fmla="*/ 279 h 997"/>
                <a:gd name="T14" fmla="*/ 698 w 956"/>
                <a:gd name="T15" fmla="*/ 779 h 997"/>
                <a:gd name="T16" fmla="*/ 533 w 956"/>
                <a:gd name="T17" fmla="*/ 922 h 997"/>
                <a:gd name="T18" fmla="*/ 598 w 956"/>
                <a:gd name="T19" fmla="*/ 997 h 997"/>
                <a:gd name="T20" fmla="*/ 759 w 956"/>
                <a:gd name="T21" fmla="*/ 846 h 997"/>
                <a:gd name="T22" fmla="*/ 801 w 956"/>
                <a:gd name="T23" fmla="*/ 221 h 9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56" h="997">
                  <a:moveTo>
                    <a:pt x="801" y="221"/>
                  </a:moveTo>
                  <a:cubicBezTo>
                    <a:pt x="641" y="27"/>
                    <a:pt x="355" y="0"/>
                    <a:pt x="162" y="161"/>
                  </a:cubicBezTo>
                  <a:cubicBezTo>
                    <a:pt x="65" y="241"/>
                    <a:pt x="10" y="374"/>
                    <a:pt x="0" y="493"/>
                  </a:cubicBezTo>
                  <a:cubicBezTo>
                    <a:pt x="89" y="496"/>
                    <a:pt x="89" y="496"/>
                    <a:pt x="89" y="496"/>
                  </a:cubicBezTo>
                  <a:cubicBezTo>
                    <a:pt x="93" y="393"/>
                    <a:pt x="141" y="296"/>
                    <a:pt x="220" y="231"/>
                  </a:cubicBezTo>
                  <a:cubicBezTo>
                    <a:pt x="295" y="169"/>
                    <a:pt x="389" y="140"/>
                    <a:pt x="486" y="149"/>
                  </a:cubicBezTo>
                  <a:cubicBezTo>
                    <a:pt x="582" y="158"/>
                    <a:pt x="670" y="204"/>
                    <a:pt x="731" y="279"/>
                  </a:cubicBezTo>
                  <a:cubicBezTo>
                    <a:pt x="855" y="428"/>
                    <a:pt x="840" y="648"/>
                    <a:pt x="698" y="779"/>
                  </a:cubicBezTo>
                  <a:cubicBezTo>
                    <a:pt x="689" y="787"/>
                    <a:pt x="593" y="870"/>
                    <a:pt x="533" y="922"/>
                  </a:cubicBezTo>
                  <a:cubicBezTo>
                    <a:pt x="598" y="997"/>
                    <a:pt x="598" y="997"/>
                    <a:pt x="598" y="997"/>
                  </a:cubicBezTo>
                  <a:cubicBezTo>
                    <a:pt x="644" y="953"/>
                    <a:pt x="754" y="850"/>
                    <a:pt x="759" y="846"/>
                  </a:cubicBezTo>
                  <a:cubicBezTo>
                    <a:pt x="936" y="683"/>
                    <a:pt x="956" y="408"/>
                    <a:pt x="801" y="221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0" name="Freeform 328">
              <a:extLst>
                <a:ext uri="{FF2B5EF4-FFF2-40B4-BE49-F238E27FC236}">
                  <a16:creationId xmlns:a16="http://schemas.microsoft.com/office/drawing/2014/main" id="{428EA866-52C6-463B-9E84-63930705EF5B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6" y="725"/>
              <a:ext cx="531" cy="511"/>
            </a:xfrm>
            <a:custGeom>
              <a:avLst/>
              <a:gdLst>
                <a:gd name="T0" fmla="*/ 963 w 1148"/>
                <a:gd name="T1" fmla="*/ 209 h 1105"/>
                <a:gd name="T2" fmla="*/ 595 w 1148"/>
                <a:gd name="T3" fmla="*/ 14 h 1105"/>
                <a:gd name="T4" fmla="*/ 196 w 1148"/>
                <a:gd name="T5" fmla="*/ 137 h 1105"/>
                <a:gd name="T6" fmla="*/ 0 w 1148"/>
                <a:gd name="T7" fmla="*/ 535 h 1105"/>
                <a:gd name="T8" fmla="*/ 92 w 1148"/>
                <a:gd name="T9" fmla="*/ 539 h 1105"/>
                <a:gd name="T10" fmla="*/ 254 w 1148"/>
                <a:gd name="T11" fmla="*/ 207 h 1105"/>
                <a:gd name="T12" fmla="*/ 893 w 1148"/>
                <a:gd name="T13" fmla="*/ 267 h 1105"/>
                <a:gd name="T14" fmla="*/ 851 w 1148"/>
                <a:gd name="T15" fmla="*/ 892 h 1105"/>
                <a:gd name="T16" fmla="*/ 690 w 1148"/>
                <a:gd name="T17" fmla="*/ 1043 h 1105"/>
                <a:gd name="T18" fmla="*/ 744 w 1148"/>
                <a:gd name="T19" fmla="*/ 1105 h 1105"/>
                <a:gd name="T20" fmla="*/ 912 w 1148"/>
                <a:gd name="T21" fmla="*/ 959 h 1105"/>
                <a:gd name="T22" fmla="*/ 963 w 1148"/>
                <a:gd name="T23" fmla="*/ 209 h 1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48" h="1105">
                  <a:moveTo>
                    <a:pt x="963" y="209"/>
                  </a:moveTo>
                  <a:cubicBezTo>
                    <a:pt x="870" y="97"/>
                    <a:pt x="739" y="28"/>
                    <a:pt x="595" y="14"/>
                  </a:cubicBezTo>
                  <a:cubicBezTo>
                    <a:pt x="450" y="0"/>
                    <a:pt x="308" y="44"/>
                    <a:pt x="196" y="137"/>
                  </a:cubicBezTo>
                  <a:cubicBezTo>
                    <a:pt x="78" y="235"/>
                    <a:pt x="6" y="380"/>
                    <a:pt x="0" y="535"/>
                  </a:cubicBezTo>
                  <a:cubicBezTo>
                    <a:pt x="92" y="539"/>
                    <a:pt x="92" y="539"/>
                    <a:pt x="92" y="539"/>
                  </a:cubicBezTo>
                  <a:cubicBezTo>
                    <a:pt x="102" y="420"/>
                    <a:pt x="157" y="287"/>
                    <a:pt x="254" y="207"/>
                  </a:cubicBezTo>
                  <a:cubicBezTo>
                    <a:pt x="447" y="46"/>
                    <a:pt x="733" y="73"/>
                    <a:pt x="893" y="267"/>
                  </a:cubicBezTo>
                  <a:cubicBezTo>
                    <a:pt x="1048" y="454"/>
                    <a:pt x="1028" y="729"/>
                    <a:pt x="851" y="892"/>
                  </a:cubicBezTo>
                  <a:cubicBezTo>
                    <a:pt x="846" y="896"/>
                    <a:pt x="736" y="999"/>
                    <a:pt x="690" y="1043"/>
                  </a:cubicBezTo>
                  <a:cubicBezTo>
                    <a:pt x="744" y="1105"/>
                    <a:pt x="744" y="1105"/>
                    <a:pt x="744" y="1105"/>
                  </a:cubicBezTo>
                  <a:cubicBezTo>
                    <a:pt x="817" y="1041"/>
                    <a:pt x="907" y="964"/>
                    <a:pt x="912" y="959"/>
                  </a:cubicBezTo>
                  <a:cubicBezTo>
                    <a:pt x="1125" y="762"/>
                    <a:pt x="1148" y="433"/>
                    <a:pt x="963" y="20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1" name="Freeform 329">
              <a:extLst>
                <a:ext uri="{FF2B5EF4-FFF2-40B4-BE49-F238E27FC236}">
                  <a16:creationId xmlns:a16="http://schemas.microsoft.com/office/drawing/2014/main" id="{9F725A50-CB32-4084-A982-3AD46B2F791F}"/>
                </a:ext>
              </a:extLst>
            </p:cNvPr>
            <p:cNvSpPr>
              <a:spLocks/>
            </p:cNvSpPr>
            <p:nvPr/>
          </p:nvSpPr>
          <p:spPr bwMode="auto">
            <a:xfrm>
              <a:off x="5548" y="915"/>
              <a:ext cx="201" cy="202"/>
            </a:xfrm>
            <a:custGeom>
              <a:avLst/>
              <a:gdLst>
                <a:gd name="T0" fmla="*/ 0 w 201"/>
                <a:gd name="T1" fmla="*/ 55 h 202"/>
                <a:gd name="T2" fmla="*/ 148 w 201"/>
                <a:gd name="T3" fmla="*/ 202 h 202"/>
                <a:gd name="T4" fmla="*/ 201 w 201"/>
                <a:gd name="T5" fmla="*/ 0 h 202"/>
                <a:gd name="T6" fmla="*/ 0 w 201"/>
                <a:gd name="T7" fmla="*/ 55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1" h="202">
                  <a:moveTo>
                    <a:pt x="0" y="55"/>
                  </a:moveTo>
                  <a:lnTo>
                    <a:pt x="148" y="202"/>
                  </a:lnTo>
                  <a:lnTo>
                    <a:pt x="201" y="0"/>
                  </a:lnTo>
                  <a:lnTo>
                    <a:pt x="0" y="55"/>
                  </a:lnTo>
                  <a:close/>
                </a:path>
              </a:pathLst>
            </a:custGeom>
            <a:solidFill>
              <a:srgbClr val="FF4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2" name="Freeform 330">
              <a:extLst>
                <a:ext uri="{FF2B5EF4-FFF2-40B4-BE49-F238E27FC236}">
                  <a16:creationId xmlns:a16="http://schemas.microsoft.com/office/drawing/2014/main" id="{698224D6-CFB1-4764-860D-CEC3AFCDAE85}"/>
                </a:ext>
              </a:extLst>
            </p:cNvPr>
            <p:cNvSpPr>
              <a:spLocks/>
            </p:cNvSpPr>
            <p:nvPr/>
          </p:nvSpPr>
          <p:spPr bwMode="auto">
            <a:xfrm>
              <a:off x="5464" y="1195"/>
              <a:ext cx="787" cy="42"/>
            </a:xfrm>
            <a:custGeom>
              <a:avLst/>
              <a:gdLst>
                <a:gd name="T0" fmla="*/ 91 w 1702"/>
                <a:gd name="T1" fmla="*/ 91 h 91"/>
                <a:gd name="T2" fmla="*/ 1611 w 1702"/>
                <a:gd name="T3" fmla="*/ 91 h 91"/>
                <a:gd name="T4" fmla="*/ 1702 w 1702"/>
                <a:gd name="T5" fmla="*/ 0 h 91"/>
                <a:gd name="T6" fmla="*/ 0 w 1702"/>
                <a:gd name="T7" fmla="*/ 0 h 91"/>
                <a:gd name="T8" fmla="*/ 91 w 1702"/>
                <a:gd name="T9" fmla="*/ 9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02" h="91">
                  <a:moveTo>
                    <a:pt x="91" y="91"/>
                  </a:moveTo>
                  <a:cubicBezTo>
                    <a:pt x="1611" y="91"/>
                    <a:pt x="1611" y="91"/>
                    <a:pt x="1611" y="91"/>
                  </a:cubicBezTo>
                  <a:cubicBezTo>
                    <a:pt x="1661" y="91"/>
                    <a:pt x="1702" y="50"/>
                    <a:pt x="170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0"/>
                    <a:pt x="41" y="91"/>
                    <a:pt x="91" y="91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3" name="Freeform 331">
              <a:extLst>
                <a:ext uri="{FF2B5EF4-FFF2-40B4-BE49-F238E27FC236}">
                  <a16:creationId xmlns:a16="http://schemas.microsoft.com/office/drawing/2014/main" id="{1BF2DDF9-4E49-48C5-8AA3-41CD9AA170DB}"/>
                </a:ext>
              </a:extLst>
            </p:cNvPr>
            <p:cNvSpPr>
              <a:spLocks/>
            </p:cNvSpPr>
            <p:nvPr/>
          </p:nvSpPr>
          <p:spPr bwMode="auto">
            <a:xfrm>
              <a:off x="5464" y="1153"/>
              <a:ext cx="787" cy="42"/>
            </a:xfrm>
            <a:custGeom>
              <a:avLst/>
              <a:gdLst>
                <a:gd name="T0" fmla="*/ 1611 w 1702"/>
                <a:gd name="T1" fmla="*/ 0 h 91"/>
                <a:gd name="T2" fmla="*/ 91 w 1702"/>
                <a:gd name="T3" fmla="*/ 0 h 91"/>
                <a:gd name="T4" fmla="*/ 0 w 1702"/>
                <a:gd name="T5" fmla="*/ 91 h 91"/>
                <a:gd name="T6" fmla="*/ 1702 w 1702"/>
                <a:gd name="T7" fmla="*/ 91 h 91"/>
                <a:gd name="T8" fmla="*/ 1611 w 1702"/>
                <a:gd name="T9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02" h="91">
                  <a:moveTo>
                    <a:pt x="1611" y="0"/>
                  </a:moveTo>
                  <a:cubicBezTo>
                    <a:pt x="91" y="0"/>
                    <a:pt x="91" y="0"/>
                    <a:pt x="91" y="0"/>
                  </a:cubicBezTo>
                  <a:cubicBezTo>
                    <a:pt x="41" y="0"/>
                    <a:pt x="0" y="41"/>
                    <a:pt x="0" y="91"/>
                  </a:cubicBezTo>
                  <a:cubicBezTo>
                    <a:pt x="1702" y="91"/>
                    <a:pt x="1702" y="91"/>
                    <a:pt x="1702" y="91"/>
                  </a:cubicBezTo>
                  <a:cubicBezTo>
                    <a:pt x="1702" y="41"/>
                    <a:pt x="1661" y="0"/>
                    <a:pt x="16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4" name="Freeform 332">
              <a:extLst>
                <a:ext uri="{FF2B5EF4-FFF2-40B4-BE49-F238E27FC236}">
                  <a16:creationId xmlns:a16="http://schemas.microsoft.com/office/drawing/2014/main" id="{85E975F5-5F0A-43EA-B806-9BB5D58DAA11}"/>
                </a:ext>
              </a:extLst>
            </p:cNvPr>
            <p:cNvSpPr>
              <a:spLocks/>
            </p:cNvSpPr>
            <p:nvPr/>
          </p:nvSpPr>
          <p:spPr bwMode="auto">
            <a:xfrm>
              <a:off x="5548" y="940"/>
              <a:ext cx="148" cy="177"/>
            </a:xfrm>
            <a:custGeom>
              <a:avLst/>
              <a:gdLst>
                <a:gd name="T0" fmla="*/ 0 w 148"/>
                <a:gd name="T1" fmla="*/ 30 h 177"/>
                <a:gd name="T2" fmla="*/ 148 w 148"/>
                <a:gd name="T3" fmla="*/ 177 h 177"/>
                <a:gd name="T4" fmla="*/ 105 w 148"/>
                <a:gd name="T5" fmla="*/ 0 h 177"/>
                <a:gd name="T6" fmla="*/ 0 w 148"/>
                <a:gd name="T7" fmla="*/ 3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8" h="177">
                  <a:moveTo>
                    <a:pt x="0" y="30"/>
                  </a:moveTo>
                  <a:lnTo>
                    <a:pt x="148" y="177"/>
                  </a:lnTo>
                  <a:lnTo>
                    <a:pt x="105" y="0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5" name="Freeform 333">
              <a:extLst>
                <a:ext uri="{FF2B5EF4-FFF2-40B4-BE49-F238E27FC236}">
                  <a16:creationId xmlns:a16="http://schemas.microsoft.com/office/drawing/2014/main" id="{5F447DB2-B97C-4F5A-91C1-8B604B1E5729}"/>
                </a:ext>
              </a:extLst>
            </p:cNvPr>
            <p:cNvSpPr>
              <a:spLocks/>
            </p:cNvSpPr>
            <p:nvPr/>
          </p:nvSpPr>
          <p:spPr bwMode="auto">
            <a:xfrm>
              <a:off x="5653" y="915"/>
              <a:ext cx="96" cy="202"/>
            </a:xfrm>
            <a:custGeom>
              <a:avLst/>
              <a:gdLst>
                <a:gd name="T0" fmla="*/ 0 w 96"/>
                <a:gd name="T1" fmla="*/ 25 h 202"/>
                <a:gd name="T2" fmla="*/ 43 w 96"/>
                <a:gd name="T3" fmla="*/ 202 h 202"/>
                <a:gd name="T4" fmla="*/ 96 w 96"/>
                <a:gd name="T5" fmla="*/ 0 h 202"/>
                <a:gd name="T6" fmla="*/ 0 w 96"/>
                <a:gd name="T7" fmla="*/ 25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6" h="202">
                  <a:moveTo>
                    <a:pt x="0" y="25"/>
                  </a:moveTo>
                  <a:lnTo>
                    <a:pt x="43" y="202"/>
                  </a:lnTo>
                  <a:lnTo>
                    <a:pt x="96" y="0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6" name="Freeform 334">
              <a:extLst>
                <a:ext uri="{FF2B5EF4-FFF2-40B4-BE49-F238E27FC236}">
                  <a16:creationId xmlns:a16="http://schemas.microsoft.com/office/drawing/2014/main" id="{0CBD8DB7-C43B-4319-828A-4AE8F56300E9}"/>
                </a:ext>
              </a:extLst>
            </p:cNvPr>
            <p:cNvSpPr>
              <a:spLocks/>
            </p:cNvSpPr>
            <p:nvPr/>
          </p:nvSpPr>
          <p:spPr bwMode="auto">
            <a:xfrm>
              <a:off x="6179" y="1195"/>
              <a:ext cx="180" cy="104"/>
            </a:xfrm>
            <a:custGeom>
              <a:avLst/>
              <a:gdLst>
                <a:gd name="T0" fmla="*/ 0 w 180"/>
                <a:gd name="T1" fmla="*/ 104 h 104"/>
                <a:gd name="T2" fmla="*/ 180 w 180"/>
                <a:gd name="T3" fmla="*/ 0 h 104"/>
                <a:gd name="T4" fmla="*/ 0 w 180"/>
                <a:gd name="T5" fmla="*/ 0 h 104"/>
                <a:gd name="T6" fmla="*/ 0 w 180"/>
                <a:gd name="T7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0" h="104">
                  <a:moveTo>
                    <a:pt x="0" y="104"/>
                  </a:moveTo>
                  <a:lnTo>
                    <a:pt x="180" y="0"/>
                  </a:lnTo>
                  <a:lnTo>
                    <a:pt x="0" y="0"/>
                  </a:lnTo>
                  <a:lnTo>
                    <a:pt x="0" y="104"/>
                  </a:lnTo>
                  <a:close/>
                </a:path>
              </a:pathLst>
            </a:custGeom>
            <a:solidFill>
              <a:srgbClr val="CC2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7" name="Freeform 335">
              <a:extLst>
                <a:ext uri="{FF2B5EF4-FFF2-40B4-BE49-F238E27FC236}">
                  <a16:creationId xmlns:a16="http://schemas.microsoft.com/office/drawing/2014/main" id="{93C3B0CA-AA32-426A-9730-5DA543335A7F}"/>
                </a:ext>
              </a:extLst>
            </p:cNvPr>
            <p:cNvSpPr>
              <a:spLocks/>
            </p:cNvSpPr>
            <p:nvPr/>
          </p:nvSpPr>
          <p:spPr bwMode="auto">
            <a:xfrm>
              <a:off x="6179" y="1090"/>
              <a:ext cx="180" cy="105"/>
            </a:xfrm>
            <a:custGeom>
              <a:avLst/>
              <a:gdLst>
                <a:gd name="T0" fmla="*/ 0 w 180"/>
                <a:gd name="T1" fmla="*/ 105 h 105"/>
                <a:gd name="T2" fmla="*/ 180 w 180"/>
                <a:gd name="T3" fmla="*/ 105 h 105"/>
                <a:gd name="T4" fmla="*/ 0 w 180"/>
                <a:gd name="T5" fmla="*/ 0 h 105"/>
                <a:gd name="T6" fmla="*/ 0 w 180"/>
                <a:gd name="T7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0" h="105">
                  <a:moveTo>
                    <a:pt x="0" y="105"/>
                  </a:moveTo>
                  <a:lnTo>
                    <a:pt x="180" y="105"/>
                  </a:lnTo>
                  <a:lnTo>
                    <a:pt x="0" y="0"/>
                  </a:lnTo>
                  <a:lnTo>
                    <a:pt x="0" y="105"/>
                  </a:lnTo>
                  <a:close/>
                </a:path>
              </a:pathLst>
            </a:custGeom>
            <a:solidFill>
              <a:srgbClr val="FF4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8" name="Rectangle 336">
              <a:extLst>
                <a:ext uri="{FF2B5EF4-FFF2-40B4-BE49-F238E27FC236}">
                  <a16:creationId xmlns:a16="http://schemas.microsoft.com/office/drawing/2014/main" id="{14069FB5-F0FC-4F89-83C2-7821DF1A26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83" y="896"/>
              <a:ext cx="348" cy="863"/>
            </a:xfrm>
            <a:prstGeom prst="rect">
              <a:avLst/>
            </a:prstGeom>
            <a:solidFill>
              <a:srgbClr val="1271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9" name="Rectangle 337">
              <a:extLst>
                <a:ext uri="{FF2B5EF4-FFF2-40B4-BE49-F238E27FC236}">
                  <a16:creationId xmlns:a16="http://schemas.microsoft.com/office/drawing/2014/main" id="{7EA057AF-2D3B-4C28-B49B-7FA722940D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2" y="896"/>
              <a:ext cx="347" cy="863"/>
            </a:xfrm>
            <a:prstGeom prst="rect">
              <a:avLst/>
            </a:prstGeom>
            <a:solidFill>
              <a:srgbClr val="5BA6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0" name="Rectangle 338">
              <a:extLst>
                <a:ext uri="{FF2B5EF4-FFF2-40B4-BE49-F238E27FC236}">
                  <a16:creationId xmlns:a16="http://schemas.microsoft.com/office/drawing/2014/main" id="{F49076BB-6189-41C0-BAA7-9413F92F97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2" y="896"/>
              <a:ext cx="347" cy="8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1" name="Rectangle 339">
              <a:extLst>
                <a:ext uri="{FF2B5EF4-FFF2-40B4-BE49-F238E27FC236}">
                  <a16:creationId xmlns:a16="http://schemas.microsoft.com/office/drawing/2014/main" id="{F6B827CA-1B1F-4ABF-8814-A84945BF92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49" y="896"/>
              <a:ext cx="348" cy="863"/>
            </a:xfrm>
            <a:prstGeom prst="rect">
              <a:avLst/>
            </a:prstGeom>
            <a:solidFill>
              <a:srgbClr val="5BA6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2" name="Rectangle 340">
              <a:extLst>
                <a:ext uri="{FF2B5EF4-FFF2-40B4-BE49-F238E27FC236}">
                  <a16:creationId xmlns:a16="http://schemas.microsoft.com/office/drawing/2014/main" id="{C66E2162-93F7-4DCD-95CD-7AAB0A7327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32" y="926"/>
              <a:ext cx="636" cy="80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3" name="Rectangle 341">
              <a:extLst>
                <a:ext uri="{FF2B5EF4-FFF2-40B4-BE49-F238E27FC236}">
                  <a16:creationId xmlns:a16="http://schemas.microsoft.com/office/drawing/2014/main" id="{08C9D02E-A06B-4C66-A007-B30ADEFBFE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32" y="926"/>
              <a:ext cx="636" cy="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4" name="Rectangle 342">
              <a:extLst>
                <a:ext uri="{FF2B5EF4-FFF2-40B4-BE49-F238E27FC236}">
                  <a16:creationId xmlns:a16="http://schemas.microsoft.com/office/drawing/2014/main" id="{6572640D-A6DD-4527-AB31-2AC5AE8984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49" y="926"/>
              <a:ext cx="319" cy="803"/>
            </a:xfrm>
            <a:prstGeom prst="rect">
              <a:avLst/>
            </a:pr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5" name="Freeform 343">
              <a:extLst>
                <a:ext uri="{FF2B5EF4-FFF2-40B4-BE49-F238E27FC236}">
                  <a16:creationId xmlns:a16="http://schemas.microsoft.com/office/drawing/2014/main" id="{E44B0026-F3B5-480E-BB01-45DE8E79388F}"/>
                </a:ext>
              </a:extLst>
            </p:cNvPr>
            <p:cNvSpPr>
              <a:spLocks/>
            </p:cNvSpPr>
            <p:nvPr/>
          </p:nvSpPr>
          <p:spPr bwMode="auto">
            <a:xfrm>
              <a:off x="4644" y="1117"/>
              <a:ext cx="237" cy="50"/>
            </a:xfrm>
            <a:custGeom>
              <a:avLst/>
              <a:gdLst>
                <a:gd name="T0" fmla="*/ 237 w 237"/>
                <a:gd name="T1" fmla="*/ 50 h 50"/>
                <a:gd name="T2" fmla="*/ 226 w 237"/>
                <a:gd name="T3" fmla="*/ 50 h 50"/>
                <a:gd name="T4" fmla="*/ 226 w 237"/>
                <a:gd name="T5" fmla="*/ 18 h 50"/>
                <a:gd name="T6" fmla="*/ 0 w 237"/>
                <a:gd name="T7" fmla="*/ 18 h 50"/>
                <a:gd name="T8" fmla="*/ 0 w 237"/>
                <a:gd name="T9" fmla="*/ 0 h 50"/>
                <a:gd name="T10" fmla="*/ 11 w 237"/>
                <a:gd name="T11" fmla="*/ 0 h 50"/>
                <a:gd name="T12" fmla="*/ 11 w 237"/>
                <a:gd name="T13" fmla="*/ 7 h 50"/>
                <a:gd name="T14" fmla="*/ 237 w 237"/>
                <a:gd name="T15" fmla="*/ 7 h 50"/>
                <a:gd name="T16" fmla="*/ 237 w 237"/>
                <a:gd name="T1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7" h="50">
                  <a:moveTo>
                    <a:pt x="237" y="50"/>
                  </a:moveTo>
                  <a:lnTo>
                    <a:pt x="226" y="50"/>
                  </a:lnTo>
                  <a:lnTo>
                    <a:pt x="226" y="18"/>
                  </a:lnTo>
                  <a:lnTo>
                    <a:pt x="0" y="18"/>
                  </a:lnTo>
                  <a:lnTo>
                    <a:pt x="0" y="0"/>
                  </a:lnTo>
                  <a:lnTo>
                    <a:pt x="11" y="0"/>
                  </a:lnTo>
                  <a:lnTo>
                    <a:pt x="11" y="7"/>
                  </a:lnTo>
                  <a:lnTo>
                    <a:pt x="237" y="7"/>
                  </a:lnTo>
                  <a:lnTo>
                    <a:pt x="237" y="50"/>
                  </a:lnTo>
                  <a:close/>
                </a:path>
              </a:pathLst>
            </a:custGeom>
            <a:solidFill>
              <a:srgbClr val="0250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6" name="Freeform 344">
              <a:extLst>
                <a:ext uri="{FF2B5EF4-FFF2-40B4-BE49-F238E27FC236}">
                  <a16:creationId xmlns:a16="http://schemas.microsoft.com/office/drawing/2014/main" id="{6AD2D408-DA62-440B-92DD-89984816073F}"/>
                </a:ext>
              </a:extLst>
            </p:cNvPr>
            <p:cNvSpPr>
              <a:spLocks/>
            </p:cNvSpPr>
            <p:nvPr/>
          </p:nvSpPr>
          <p:spPr bwMode="auto">
            <a:xfrm>
              <a:off x="4419" y="1056"/>
              <a:ext cx="236" cy="111"/>
            </a:xfrm>
            <a:custGeom>
              <a:avLst/>
              <a:gdLst>
                <a:gd name="T0" fmla="*/ 10 w 236"/>
                <a:gd name="T1" fmla="*/ 111 h 111"/>
                <a:gd name="T2" fmla="*/ 0 w 236"/>
                <a:gd name="T3" fmla="*/ 111 h 111"/>
                <a:gd name="T4" fmla="*/ 0 w 236"/>
                <a:gd name="T5" fmla="*/ 68 h 111"/>
                <a:gd name="T6" fmla="*/ 225 w 236"/>
                <a:gd name="T7" fmla="*/ 68 h 111"/>
                <a:gd name="T8" fmla="*/ 225 w 236"/>
                <a:gd name="T9" fmla="*/ 0 h 111"/>
                <a:gd name="T10" fmla="*/ 236 w 236"/>
                <a:gd name="T11" fmla="*/ 0 h 111"/>
                <a:gd name="T12" fmla="*/ 236 w 236"/>
                <a:gd name="T13" fmla="*/ 79 h 111"/>
                <a:gd name="T14" fmla="*/ 10 w 236"/>
                <a:gd name="T15" fmla="*/ 79 h 111"/>
                <a:gd name="T16" fmla="*/ 10 w 236"/>
                <a:gd name="T17" fmla="*/ 11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6" h="111">
                  <a:moveTo>
                    <a:pt x="10" y="111"/>
                  </a:moveTo>
                  <a:lnTo>
                    <a:pt x="0" y="111"/>
                  </a:lnTo>
                  <a:lnTo>
                    <a:pt x="0" y="68"/>
                  </a:lnTo>
                  <a:lnTo>
                    <a:pt x="225" y="68"/>
                  </a:lnTo>
                  <a:lnTo>
                    <a:pt x="225" y="0"/>
                  </a:lnTo>
                  <a:lnTo>
                    <a:pt x="236" y="0"/>
                  </a:lnTo>
                  <a:lnTo>
                    <a:pt x="236" y="79"/>
                  </a:lnTo>
                  <a:lnTo>
                    <a:pt x="10" y="79"/>
                  </a:lnTo>
                  <a:lnTo>
                    <a:pt x="10" y="111"/>
                  </a:lnTo>
                  <a:close/>
                </a:path>
              </a:pathLst>
            </a:custGeom>
            <a:solidFill>
              <a:srgbClr val="0250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7" name="Rectangle 345">
              <a:extLst>
                <a:ext uri="{FF2B5EF4-FFF2-40B4-BE49-F238E27FC236}">
                  <a16:creationId xmlns:a16="http://schemas.microsoft.com/office/drawing/2014/main" id="{86E93595-4F54-4623-9689-5725F1CDFA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44" y="1130"/>
              <a:ext cx="11" cy="40"/>
            </a:xfrm>
            <a:prstGeom prst="rect">
              <a:avLst/>
            </a:prstGeom>
            <a:solidFill>
              <a:srgbClr val="0250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8" name="Rectangle 346">
              <a:extLst>
                <a:ext uri="{FF2B5EF4-FFF2-40B4-BE49-F238E27FC236}">
                  <a16:creationId xmlns:a16="http://schemas.microsoft.com/office/drawing/2014/main" id="{236BBCBE-90E5-47B5-819F-8622DE3D40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57" y="1130"/>
              <a:ext cx="11" cy="40"/>
            </a:xfrm>
            <a:prstGeom prst="rect">
              <a:avLst/>
            </a:prstGeom>
            <a:solidFill>
              <a:srgbClr val="0250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9" name="Rectangle 347">
              <a:extLst>
                <a:ext uri="{FF2B5EF4-FFF2-40B4-BE49-F238E27FC236}">
                  <a16:creationId xmlns:a16="http://schemas.microsoft.com/office/drawing/2014/main" id="{26033AB3-B62F-42E8-9CDC-B0091E8C91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31" y="1131"/>
              <a:ext cx="11" cy="37"/>
            </a:xfrm>
            <a:prstGeom prst="rect">
              <a:avLst/>
            </a:prstGeom>
            <a:solidFill>
              <a:srgbClr val="0250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0" name="Freeform 348">
              <a:extLst>
                <a:ext uri="{FF2B5EF4-FFF2-40B4-BE49-F238E27FC236}">
                  <a16:creationId xmlns:a16="http://schemas.microsoft.com/office/drawing/2014/main" id="{0A6A1E83-9666-4B71-A5CC-0F214196A08E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1" y="1188"/>
              <a:ext cx="11" cy="191"/>
            </a:xfrm>
            <a:custGeom>
              <a:avLst/>
              <a:gdLst>
                <a:gd name="T0" fmla="*/ 12 w 24"/>
                <a:gd name="T1" fmla="*/ 413 h 413"/>
                <a:gd name="T2" fmla="*/ 0 w 24"/>
                <a:gd name="T3" fmla="*/ 402 h 413"/>
                <a:gd name="T4" fmla="*/ 0 w 24"/>
                <a:gd name="T5" fmla="*/ 12 h 413"/>
                <a:gd name="T6" fmla="*/ 12 w 24"/>
                <a:gd name="T7" fmla="*/ 0 h 413"/>
                <a:gd name="T8" fmla="*/ 24 w 24"/>
                <a:gd name="T9" fmla="*/ 12 h 413"/>
                <a:gd name="T10" fmla="*/ 24 w 24"/>
                <a:gd name="T11" fmla="*/ 402 h 413"/>
                <a:gd name="T12" fmla="*/ 12 w 24"/>
                <a:gd name="T13" fmla="*/ 413 h 4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413">
                  <a:moveTo>
                    <a:pt x="12" y="413"/>
                  </a:moveTo>
                  <a:cubicBezTo>
                    <a:pt x="6" y="413"/>
                    <a:pt x="0" y="408"/>
                    <a:pt x="0" y="40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19" y="0"/>
                    <a:pt x="24" y="5"/>
                    <a:pt x="24" y="12"/>
                  </a:cubicBezTo>
                  <a:cubicBezTo>
                    <a:pt x="24" y="402"/>
                    <a:pt x="24" y="402"/>
                    <a:pt x="24" y="402"/>
                  </a:cubicBezTo>
                  <a:cubicBezTo>
                    <a:pt x="24" y="408"/>
                    <a:pt x="19" y="413"/>
                    <a:pt x="12" y="413"/>
                  </a:cubicBezTo>
                </a:path>
              </a:pathLst>
            </a:custGeom>
            <a:solidFill>
              <a:srgbClr val="0250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1" name="Rectangle 349">
              <a:extLst>
                <a:ext uri="{FF2B5EF4-FFF2-40B4-BE49-F238E27FC236}">
                  <a16:creationId xmlns:a16="http://schemas.microsoft.com/office/drawing/2014/main" id="{01C37689-6D19-4EB9-A52B-71F622F9F0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97" y="1261"/>
              <a:ext cx="41" cy="11"/>
            </a:xfrm>
            <a:prstGeom prst="rect">
              <a:avLst/>
            </a:prstGeom>
            <a:solidFill>
              <a:srgbClr val="0250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2" name="Rectangle 350">
              <a:extLst>
                <a:ext uri="{FF2B5EF4-FFF2-40B4-BE49-F238E27FC236}">
                  <a16:creationId xmlns:a16="http://schemas.microsoft.com/office/drawing/2014/main" id="{73245915-B4AC-43E4-964C-56B82D5D92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97" y="1315"/>
              <a:ext cx="41" cy="11"/>
            </a:xfrm>
            <a:prstGeom prst="rect">
              <a:avLst/>
            </a:prstGeom>
            <a:solidFill>
              <a:srgbClr val="0250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3" name="Rectangle 351">
              <a:extLst>
                <a:ext uri="{FF2B5EF4-FFF2-40B4-BE49-F238E27FC236}">
                  <a16:creationId xmlns:a16="http://schemas.microsoft.com/office/drawing/2014/main" id="{CB6D22ED-1312-4EE1-8CEB-D1023CF442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97" y="1315"/>
              <a:ext cx="41" cy="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4" name="Freeform 352">
              <a:extLst>
                <a:ext uri="{FF2B5EF4-FFF2-40B4-BE49-F238E27FC236}">
                  <a16:creationId xmlns:a16="http://schemas.microsoft.com/office/drawing/2014/main" id="{6BDBD945-FE4E-4924-826B-CF73BFBFB6BA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1" y="1369"/>
              <a:ext cx="52" cy="10"/>
            </a:xfrm>
            <a:custGeom>
              <a:avLst/>
              <a:gdLst>
                <a:gd name="T0" fmla="*/ 100 w 112"/>
                <a:gd name="T1" fmla="*/ 23 h 23"/>
                <a:gd name="T2" fmla="*/ 12 w 112"/>
                <a:gd name="T3" fmla="*/ 23 h 23"/>
                <a:gd name="T4" fmla="*/ 0 w 112"/>
                <a:gd name="T5" fmla="*/ 12 h 23"/>
                <a:gd name="T6" fmla="*/ 12 w 112"/>
                <a:gd name="T7" fmla="*/ 0 h 23"/>
                <a:gd name="T8" fmla="*/ 100 w 112"/>
                <a:gd name="T9" fmla="*/ 0 h 23"/>
                <a:gd name="T10" fmla="*/ 112 w 112"/>
                <a:gd name="T11" fmla="*/ 12 h 23"/>
                <a:gd name="T12" fmla="*/ 100 w 112"/>
                <a:gd name="T13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2" h="23">
                  <a:moveTo>
                    <a:pt x="100" y="23"/>
                  </a:moveTo>
                  <a:cubicBezTo>
                    <a:pt x="12" y="23"/>
                    <a:pt x="12" y="23"/>
                    <a:pt x="12" y="23"/>
                  </a:cubicBezTo>
                  <a:cubicBezTo>
                    <a:pt x="6" y="23"/>
                    <a:pt x="0" y="18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106" y="0"/>
                    <a:pt x="112" y="5"/>
                    <a:pt x="112" y="12"/>
                  </a:cubicBezTo>
                  <a:cubicBezTo>
                    <a:pt x="112" y="18"/>
                    <a:pt x="106" y="23"/>
                    <a:pt x="100" y="23"/>
                  </a:cubicBezTo>
                </a:path>
              </a:pathLst>
            </a:custGeom>
            <a:solidFill>
              <a:srgbClr val="0250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5" name="Rectangle 353">
              <a:extLst>
                <a:ext uri="{FF2B5EF4-FFF2-40B4-BE49-F238E27FC236}">
                  <a16:creationId xmlns:a16="http://schemas.microsoft.com/office/drawing/2014/main" id="{EFC8B007-4989-4868-A8AA-DA92CBD90F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7" y="1305"/>
              <a:ext cx="60" cy="30"/>
            </a:xfrm>
            <a:prstGeom prst="rect">
              <a:avLst/>
            </a:prstGeom>
            <a:solidFill>
              <a:srgbClr val="FFC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6" name="Rectangle 354">
              <a:extLst>
                <a:ext uri="{FF2B5EF4-FFF2-40B4-BE49-F238E27FC236}">
                  <a16:creationId xmlns:a16="http://schemas.microsoft.com/office/drawing/2014/main" id="{D3768A1B-2A2E-4A3B-A18A-577C4AD32A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7" y="1305"/>
              <a:ext cx="60" cy="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7" name="Rectangle 355">
              <a:extLst>
                <a:ext uri="{FF2B5EF4-FFF2-40B4-BE49-F238E27FC236}">
                  <a16:creationId xmlns:a16="http://schemas.microsoft.com/office/drawing/2014/main" id="{99403C89-AC02-42F9-9B59-B8F1300D32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7" y="1359"/>
              <a:ext cx="60" cy="31"/>
            </a:xfrm>
            <a:prstGeom prst="rect">
              <a:avLst/>
            </a:prstGeom>
            <a:solidFill>
              <a:srgbClr val="62C3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8" name="Rectangle 356">
              <a:extLst>
                <a:ext uri="{FF2B5EF4-FFF2-40B4-BE49-F238E27FC236}">
                  <a16:creationId xmlns:a16="http://schemas.microsoft.com/office/drawing/2014/main" id="{11348DAF-82FF-4820-BCED-F4CE1C9DEA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7" y="1359"/>
              <a:ext cx="60" cy="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9" name="Freeform 357">
              <a:extLst>
                <a:ext uri="{FF2B5EF4-FFF2-40B4-BE49-F238E27FC236}">
                  <a16:creationId xmlns:a16="http://schemas.microsoft.com/office/drawing/2014/main" id="{F21D53F3-3811-4A59-A69D-8A8882578C81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0" y="1188"/>
              <a:ext cx="11" cy="191"/>
            </a:xfrm>
            <a:custGeom>
              <a:avLst/>
              <a:gdLst>
                <a:gd name="T0" fmla="*/ 11 w 23"/>
                <a:gd name="T1" fmla="*/ 413 h 413"/>
                <a:gd name="T2" fmla="*/ 0 w 23"/>
                <a:gd name="T3" fmla="*/ 402 h 413"/>
                <a:gd name="T4" fmla="*/ 0 w 23"/>
                <a:gd name="T5" fmla="*/ 12 h 413"/>
                <a:gd name="T6" fmla="*/ 11 w 23"/>
                <a:gd name="T7" fmla="*/ 0 h 413"/>
                <a:gd name="T8" fmla="*/ 23 w 23"/>
                <a:gd name="T9" fmla="*/ 12 h 413"/>
                <a:gd name="T10" fmla="*/ 23 w 23"/>
                <a:gd name="T11" fmla="*/ 402 h 413"/>
                <a:gd name="T12" fmla="*/ 11 w 23"/>
                <a:gd name="T13" fmla="*/ 413 h 4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413">
                  <a:moveTo>
                    <a:pt x="11" y="413"/>
                  </a:moveTo>
                  <a:cubicBezTo>
                    <a:pt x="5" y="413"/>
                    <a:pt x="0" y="408"/>
                    <a:pt x="0" y="40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402"/>
                    <a:pt x="23" y="402"/>
                    <a:pt x="23" y="402"/>
                  </a:cubicBezTo>
                  <a:cubicBezTo>
                    <a:pt x="23" y="408"/>
                    <a:pt x="18" y="413"/>
                    <a:pt x="11" y="413"/>
                  </a:cubicBezTo>
                  <a:close/>
                </a:path>
              </a:pathLst>
            </a:custGeom>
            <a:solidFill>
              <a:srgbClr val="0250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0" name="Rectangle 358">
              <a:extLst>
                <a:ext uri="{FF2B5EF4-FFF2-40B4-BE49-F238E27FC236}">
                  <a16:creationId xmlns:a16="http://schemas.microsoft.com/office/drawing/2014/main" id="{98B079F1-AD96-4334-BC62-56B6ACC15F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35" y="1261"/>
              <a:ext cx="41" cy="11"/>
            </a:xfrm>
            <a:prstGeom prst="rect">
              <a:avLst/>
            </a:prstGeom>
            <a:solidFill>
              <a:srgbClr val="0250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1" name="Rectangle 359">
              <a:extLst>
                <a:ext uri="{FF2B5EF4-FFF2-40B4-BE49-F238E27FC236}">
                  <a16:creationId xmlns:a16="http://schemas.microsoft.com/office/drawing/2014/main" id="{3437FC8A-BC10-4D27-A2CE-363239A294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35" y="1315"/>
              <a:ext cx="41" cy="11"/>
            </a:xfrm>
            <a:prstGeom prst="rect">
              <a:avLst/>
            </a:prstGeom>
            <a:solidFill>
              <a:srgbClr val="0250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2" name="Freeform 360">
              <a:extLst>
                <a:ext uri="{FF2B5EF4-FFF2-40B4-BE49-F238E27FC236}">
                  <a16:creationId xmlns:a16="http://schemas.microsoft.com/office/drawing/2014/main" id="{A6DAF136-59C8-4A41-9203-B45828D9CCD5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0" y="1369"/>
              <a:ext cx="51" cy="10"/>
            </a:xfrm>
            <a:custGeom>
              <a:avLst/>
              <a:gdLst>
                <a:gd name="T0" fmla="*/ 99 w 111"/>
                <a:gd name="T1" fmla="*/ 23 h 23"/>
                <a:gd name="T2" fmla="*/ 11 w 111"/>
                <a:gd name="T3" fmla="*/ 23 h 23"/>
                <a:gd name="T4" fmla="*/ 0 w 111"/>
                <a:gd name="T5" fmla="*/ 12 h 23"/>
                <a:gd name="T6" fmla="*/ 11 w 111"/>
                <a:gd name="T7" fmla="*/ 0 h 23"/>
                <a:gd name="T8" fmla="*/ 99 w 111"/>
                <a:gd name="T9" fmla="*/ 0 h 23"/>
                <a:gd name="T10" fmla="*/ 111 w 111"/>
                <a:gd name="T11" fmla="*/ 12 h 23"/>
                <a:gd name="T12" fmla="*/ 99 w 111"/>
                <a:gd name="T13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1" h="23">
                  <a:moveTo>
                    <a:pt x="99" y="23"/>
                  </a:moveTo>
                  <a:cubicBezTo>
                    <a:pt x="11" y="23"/>
                    <a:pt x="11" y="23"/>
                    <a:pt x="11" y="23"/>
                  </a:cubicBez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99" y="0"/>
                    <a:pt x="99" y="0"/>
                    <a:pt x="99" y="0"/>
                  </a:cubicBezTo>
                  <a:cubicBezTo>
                    <a:pt x="105" y="0"/>
                    <a:pt x="111" y="5"/>
                    <a:pt x="111" y="12"/>
                  </a:cubicBezTo>
                  <a:cubicBezTo>
                    <a:pt x="111" y="18"/>
                    <a:pt x="105" y="23"/>
                    <a:pt x="99" y="23"/>
                  </a:cubicBezTo>
                  <a:close/>
                </a:path>
              </a:pathLst>
            </a:custGeom>
            <a:solidFill>
              <a:srgbClr val="0250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3" name="Rectangle 361">
              <a:extLst>
                <a:ext uri="{FF2B5EF4-FFF2-40B4-BE49-F238E27FC236}">
                  <a16:creationId xmlns:a16="http://schemas.microsoft.com/office/drawing/2014/main" id="{FA2DD389-F553-45C7-AE78-2C28661D95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55" y="1359"/>
              <a:ext cx="60" cy="31"/>
            </a:xfrm>
            <a:prstGeom prst="rect">
              <a:avLst/>
            </a:prstGeom>
            <a:solidFill>
              <a:srgbClr val="FF4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4" name="Freeform 362">
              <a:extLst>
                <a:ext uri="{FF2B5EF4-FFF2-40B4-BE49-F238E27FC236}">
                  <a16:creationId xmlns:a16="http://schemas.microsoft.com/office/drawing/2014/main" id="{996A650D-224F-436D-8259-5225C6BB0984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1" y="1188"/>
              <a:ext cx="11" cy="217"/>
            </a:xfrm>
            <a:custGeom>
              <a:avLst/>
              <a:gdLst>
                <a:gd name="T0" fmla="*/ 11 w 23"/>
                <a:gd name="T1" fmla="*/ 468 h 468"/>
                <a:gd name="T2" fmla="*/ 0 w 23"/>
                <a:gd name="T3" fmla="*/ 456 h 468"/>
                <a:gd name="T4" fmla="*/ 0 w 23"/>
                <a:gd name="T5" fmla="*/ 12 h 468"/>
                <a:gd name="T6" fmla="*/ 11 w 23"/>
                <a:gd name="T7" fmla="*/ 0 h 468"/>
                <a:gd name="T8" fmla="*/ 23 w 23"/>
                <a:gd name="T9" fmla="*/ 12 h 468"/>
                <a:gd name="T10" fmla="*/ 23 w 23"/>
                <a:gd name="T11" fmla="*/ 456 h 468"/>
                <a:gd name="T12" fmla="*/ 11 w 23"/>
                <a:gd name="T13" fmla="*/ 468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468">
                  <a:moveTo>
                    <a:pt x="11" y="468"/>
                  </a:moveTo>
                  <a:cubicBezTo>
                    <a:pt x="5" y="468"/>
                    <a:pt x="0" y="463"/>
                    <a:pt x="0" y="456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456"/>
                    <a:pt x="23" y="456"/>
                    <a:pt x="23" y="456"/>
                  </a:cubicBezTo>
                  <a:cubicBezTo>
                    <a:pt x="23" y="463"/>
                    <a:pt x="18" y="468"/>
                    <a:pt x="11" y="468"/>
                  </a:cubicBezTo>
                  <a:close/>
                </a:path>
              </a:pathLst>
            </a:custGeom>
            <a:solidFill>
              <a:srgbClr val="0250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5" name="Rectangle 363">
              <a:extLst>
                <a:ext uri="{FF2B5EF4-FFF2-40B4-BE49-F238E27FC236}">
                  <a16:creationId xmlns:a16="http://schemas.microsoft.com/office/drawing/2014/main" id="{0EF4FD00-44D8-4A46-A65D-723879DA78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46" y="1234"/>
              <a:ext cx="41" cy="11"/>
            </a:xfrm>
            <a:prstGeom prst="rect">
              <a:avLst/>
            </a:prstGeom>
            <a:solidFill>
              <a:srgbClr val="0250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6" name="Freeform 364">
              <a:extLst>
                <a:ext uri="{FF2B5EF4-FFF2-40B4-BE49-F238E27FC236}">
                  <a16:creationId xmlns:a16="http://schemas.microsoft.com/office/drawing/2014/main" id="{83E4208C-E73C-48A8-A7D5-046F14BF1EDE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1" y="1341"/>
              <a:ext cx="52" cy="11"/>
            </a:xfrm>
            <a:custGeom>
              <a:avLst/>
              <a:gdLst>
                <a:gd name="T0" fmla="*/ 99 w 111"/>
                <a:gd name="T1" fmla="*/ 23 h 23"/>
                <a:gd name="T2" fmla="*/ 11 w 111"/>
                <a:gd name="T3" fmla="*/ 23 h 23"/>
                <a:gd name="T4" fmla="*/ 0 w 111"/>
                <a:gd name="T5" fmla="*/ 11 h 23"/>
                <a:gd name="T6" fmla="*/ 11 w 111"/>
                <a:gd name="T7" fmla="*/ 0 h 23"/>
                <a:gd name="T8" fmla="*/ 99 w 111"/>
                <a:gd name="T9" fmla="*/ 0 h 23"/>
                <a:gd name="T10" fmla="*/ 111 w 111"/>
                <a:gd name="T11" fmla="*/ 11 h 23"/>
                <a:gd name="T12" fmla="*/ 99 w 111"/>
                <a:gd name="T13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1" h="23">
                  <a:moveTo>
                    <a:pt x="99" y="23"/>
                  </a:moveTo>
                  <a:cubicBezTo>
                    <a:pt x="11" y="23"/>
                    <a:pt x="11" y="23"/>
                    <a:pt x="11" y="23"/>
                  </a:cubicBezTo>
                  <a:cubicBezTo>
                    <a:pt x="5" y="23"/>
                    <a:pt x="0" y="18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99" y="0"/>
                    <a:pt x="99" y="0"/>
                    <a:pt x="99" y="0"/>
                  </a:cubicBezTo>
                  <a:cubicBezTo>
                    <a:pt x="105" y="0"/>
                    <a:pt x="111" y="5"/>
                    <a:pt x="111" y="11"/>
                  </a:cubicBezTo>
                  <a:cubicBezTo>
                    <a:pt x="111" y="18"/>
                    <a:pt x="105" y="23"/>
                    <a:pt x="99" y="23"/>
                  </a:cubicBezTo>
                  <a:close/>
                </a:path>
              </a:pathLst>
            </a:custGeom>
            <a:solidFill>
              <a:srgbClr val="0250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7" name="Rectangle 365">
              <a:extLst>
                <a:ext uri="{FF2B5EF4-FFF2-40B4-BE49-F238E27FC236}">
                  <a16:creationId xmlns:a16="http://schemas.microsoft.com/office/drawing/2014/main" id="{F89F4B7C-99A3-4BF0-801F-357054C620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66" y="1331"/>
              <a:ext cx="61" cy="30"/>
            </a:xfrm>
            <a:prstGeom prst="rect">
              <a:avLst/>
            </a:prstGeom>
            <a:solidFill>
              <a:srgbClr val="FF4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8" name="Freeform 366">
              <a:extLst>
                <a:ext uri="{FF2B5EF4-FFF2-40B4-BE49-F238E27FC236}">
                  <a16:creationId xmlns:a16="http://schemas.microsoft.com/office/drawing/2014/main" id="{711FB24B-944F-43DD-B703-645559FEC9A2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1" y="1394"/>
              <a:ext cx="52" cy="11"/>
            </a:xfrm>
            <a:custGeom>
              <a:avLst/>
              <a:gdLst>
                <a:gd name="T0" fmla="*/ 99 w 111"/>
                <a:gd name="T1" fmla="*/ 23 h 23"/>
                <a:gd name="T2" fmla="*/ 11 w 111"/>
                <a:gd name="T3" fmla="*/ 23 h 23"/>
                <a:gd name="T4" fmla="*/ 0 w 111"/>
                <a:gd name="T5" fmla="*/ 11 h 23"/>
                <a:gd name="T6" fmla="*/ 11 w 111"/>
                <a:gd name="T7" fmla="*/ 0 h 23"/>
                <a:gd name="T8" fmla="*/ 99 w 111"/>
                <a:gd name="T9" fmla="*/ 0 h 23"/>
                <a:gd name="T10" fmla="*/ 111 w 111"/>
                <a:gd name="T11" fmla="*/ 11 h 23"/>
                <a:gd name="T12" fmla="*/ 99 w 111"/>
                <a:gd name="T13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1" h="23">
                  <a:moveTo>
                    <a:pt x="99" y="23"/>
                  </a:moveTo>
                  <a:cubicBezTo>
                    <a:pt x="11" y="23"/>
                    <a:pt x="11" y="23"/>
                    <a:pt x="11" y="23"/>
                  </a:cubicBezTo>
                  <a:cubicBezTo>
                    <a:pt x="5" y="23"/>
                    <a:pt x="0" y="18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99" y="0"/>
                    <a:pt x="99" y="0"/>
                    <a:pt x="99" y="0"/>
                  </a:cubicBezTo>
                  <a:cubicBezTo>
                    <a:pt x="105" y="0"/>
                    <a:pt x="111" y="5"/>
                    <a:pt x="111" y="11"/>
                  </a:cubicBezTo>
                  <a:cubicBezTo>
                    <a:pt x="111" y="18"/>
                    <a:pt x="105" y="23"/>
                    <a:pt x="99" y="23"/>
                  </a:cubicBezTo>
                  <a:close/>
                </a:path>
              </a:pathLst>
            </a:custGeom>
            <a:solidFill>
              <a:srgbClr val="0250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9" name="Rectangle 367">
              <a:extLst>
                <a:ext uri="{FF2B5EF4-FFF2-40B4-BE49-F238E27FC236}">
                  <a16:creationId xmlns:a16="http://schemas.microsoft.com/office/drawing/2014/main" id="{509513AB-838C-454E-A61F-03E3D1C4DE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66" y="1384"/>
              <a:ext cx="61" cy="31"/>
            </a:xfrm>
            <a:prstGeom prst="rect">
              <a:avLst/>
            </a:prstGeom>
            <a:solidFill>
              <a:srgbClr val="FF4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0" name="Freeform 368">
              <a:extLst>
                <a:ext uri="{FF2B5EF4-FFF2-40B4-BE49-F238E27FC236}">
                  <a16:creationId xmlns:a16="http://schemas.microsoft.com/office/drawing/2014/main" id="{2270DAE2-9DAF-447F-8F12-62522B2CA99C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4" y="1188"/>
              <a:ext cx="10" cy="138"/>
            </a:xfrm>
            <a:custGeom>
              <a:avLst/>
              <a:gdLst>
                <a:gd name="T0" fmla="*/ 12 w 23"/>
                <a:gd name="T1" fmla="*/ 297 h 297"/>
                <a:gd name="T2" fmla="*/ 0 w 23"/>
                <a:gd name="T3" fmla="*/ 285 h 297"/>
                <a:gd name="T4" fmla="*/ 0 w 23"/>
                <a:gd name="T5" fmla="*/ 12 h 297"/>
                <a:gd name="T6" fmla="*/ 12 w 23"/>
                <a:gd name="T7" fmla="*/ 0 h 297"/>
                <a:gd name="T8" fmla="*/ 23 w 23"/>
                <a:gd name="T9" fmla="*/ 12 h 297"/>
                <a:gd name="T10" fmla="*/ 23 w 23"/>
                <a:gd name="T11" fmla="*/ 285 h 297"/>
                <a:gd name="T12" fmla="*/ 12 w 23"/>
                <a:gd name="T13" fmla="*/ 297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297">
                  <a:moveTo>
                    <a:pt x="12" y="297"/>
                  </a:moveTo>
                  <a:cubicBezTo>
                    <a:pt x="5" y="297"/>
                    <a:pt x="0" y="292"/>
                    <a:pt x="0" y="285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285"/>
                    <a:pt x="23" y="285"/>
                    <a:pt x="23" y="285"/>
                  </a:cubicBezTo>
                  <a:cubicBezTo>
                    <a:pt x="23" y="292"/>
                    <a:pt x="18" y="297"/>
                    <a:pt x="12" y="297"/>
                  </a:cubicBezTo>
                  <a:close/>
                </a:path>
              </a:pathLst>
            </a:custGeom>
            <a:solidFill>
              <a:srgbClr val="0250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1" name="Rectangle 369">
              <a:extLst>
                <a:ext uri="{FF2B5EF4-FFF2-40B4-BE49-F238E27FC236}">
                  <a16:creationId xmlns:a16="http://schemas.microsoft.com/office/drawing/2014/main" id="{22EB29FF-948D-43CA-BDF2-F74FB8D9DB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09" y="1261"/>
              <a:ext cx="40" cy="11"/>
            </a:xfrm>
            <a:prstGeom prst="rect">
              <a:avLst/>
            </a:prstGeom>
            <a:solidFill>
              <a:srgbClr val="0250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2" name="Rectangle 370">
              <a:extLst>
                <a:ext uri="{FF2B5EF4-FFF2-40B4-BE49-F238E27FC236}">
                  <a16:creationId xmlns:a16="http://schemas.microsoft.com/office/drawing/2014/main" id="{60C0CF57-F598-4E80-92E0-40766E18B6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09" y="1315"/>
              <a:ext cx="40" cy="11"/>
            </a:xfrm>
            <a:prstGeom prst="rect">
              <a:avLst/>
            </a:prstGeom>
            <a:solidFill>
              <a:srgbClr val="0250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3" name="Freeform 371">
              <a:extLst>
                <a:ext uri="{FF2B5EF4-FFF2-40B4-BE49-F238E27FC236}">
                  <a16:creationId xmlns:a16="http://schemas.microsoft.com/office/drawing/2014/main" id="{04B9FCAC-B490-419F-A122-916F4B696D1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91" y="1167"/>
              <a:ext cx="91" cy="43"/>
            </a:xfrm>
            <a:custGeom>
              <a:avLst/>
              <a:gdLst>
                <a:gd name="T0" fmla="*/ 197 w 197"/>
                <a:gd name="T1" fmla="*/ 46 h 92"/>
                <a:gd name="T2" fmla="*/ 151 w 197"/>
                <a:gd name="T3" fmla="*/ 92 h 92"/>
                <a:gd name="T4" fmla="*/ 45 w 197"/>
                <a:gd name="T5" fmla="*/ 92 h 92"/>
                <a:gd name="T6" fmla="*/ 0 w 197"/>
                <a:gd name="T7" fmla="*/ 46 h 92"/>
                <a:gd name="T8" fmla="*/ 45 w 197"/>
                <a:gd name="T9" fmla="*/ 0 h 92"/>
                <a:gd name="T10" fmla="*/ 151 w 197"/>
                <a:gd name="T11" fmla="*/ 0 h 92"/>
                <a:gd name="T12" fmla="*/ 197 w 197"/>
                <a:gd name="T13" fmla="*/ 46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7" h="92">
                  <a:moveTo>
                    <a:pt x="197" y="46"/>
                  </a:moveTo>
                  <a:cubicBezTo>
                    <a:pt x="197" y="71"/>
                    <a:pt x="176" y="92"/>
                    <a:pt x="151" y="92"/>
                  </a:cubicBezTo>
                  <a:cubicBezTo>
                    <a:pt x="45" y="92"/>
                    <a:pt x="45" y="92"/>
                    <a:pt x="45" y="92"/>
                  </a:cubicBezTo>
                  <a:cubicBezTo>
                    <a:pt x="20" y="92"/>
                    <a:pt x="0" y="71"/>
                    <a:pt x="0" y="46"/>
                  </a:cubicBezTo>
                  <a:cubicBezTo>
                    <a:pt x="0" y="21"/>
                    <a:pt x="20" y="0"/>
                    <a:pt x="45" y="0"/>
                  </a:cubicBezTo>
                  <a:cubicBezTo>
                    <a:pt x="151" y="0"/>
                    <a:pt x="151" y="0"/>
                    <a:pt x="151" y="0"/>
                  </a:cubicBezTo>
                  <a:cubicBezTo>
                    <a:pt x="176" y="0"/>
                    <a:pt x="197" y="21"/>
                    <a:pt x="197" y="46"/>
                  </a:cubicBezTo>
                  <a:close/>
                </a:path>
              </a:pathLst>
            </a:custGeom>
            <a:solidFill>
              <a:srgbClr val="FFC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4" name="Freeform 372">
              <a:extLst>
                <a:ext uri="{FF2B5EF4-FFF2-40B4-BE49-F238E27FC236}">
                  <a16:creationId xmlns:a16="http://schemas.microsoft.com/office/drawing/2014/main" id="{E1791450-3E85-44A7-8976-8C7F45B42C80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7" y="1167"/>
              <a:ext cx="91" cy="43"/>
            </a:xfrm>
            <a:custGeom>
              <a:avLst/>
              <a:gdLst>
                <a:gd name="T0" fmla="*/ 197 w 197"/>
                <a:gd name="T1" fmla="*/ 46 h 92"/>
                <a:gd name="T2" fmla="*/ 151 w 197"/>
                <a:gd name="T3" fmla="*/ 92 h 92"/>
                <a:gd name="T4" fmla="*/ 45 w 197"/>
                <a:gd name="T5" fmla="*/ 92 h 92"/>
                <a:gd name="T6" fmla="*/ 0 w 197"/>
                <a:gd name="T7" fmla="*/ 46 h 92"/>
                <a:gd name="T8" fmla="*/ 45 w 197"/>
                <a:gd name="T9" fmla="*/ 0 h 92"/>
                <a:gd name="T10" fmla="*/ 151 w 197"/>
                <a:gd name="T11" fmla="*/ 0 h 92"/>
                <a:gd name="T12" fmla="*/ 197 w 197"/>
                <a:gd name="T13" fmla="*/ 46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7" h="92">
                  <a:moveTo>
                    <a:pt x="197" y="46"/>
                  </a:moveTo>
                  <a:cubicBezTo>
                    <a:pt x="197" y="71"/>
                    <a:pt x="176" y="92"/>
                    <a:pt x="151" y="92"/>
                  </a:cubicBezTo>
                  <a:cubicBezTo>
                    <a:pt x="45" y="92"/>
                    <a:pt x="45" y="92"/>
                    <a:pt x="45" y="92"/>
                  </a:cubicBezTo>
                  <a:cubicBezTo>
                    <a:pt x="20" y="92"/>
                    <a:pt x="0" y="71"/>
                    <a:pt x="0" y="46"/>
                  </a:cubicBezTo>
                  <a:cubicBezTo>
                    <a:pt x="0" y="21"/>
                    <a:pt x="20" y="0"/>
                    <a:pt x="45" y="0"/>
                  </a:cubicBezTo>
                  <a:cubicBezTo>
                    <a:pt x="151" y="0"/>
                    <a:pt x="151" y="0"/>
                    <a:pt x="151" y="0"/>
                  </a:cubicBezTo>
                  <a:cubicBezTo>
                    <a:pt x="176" y="0"/>
                    <a:pt x="197" y="21"/>
                    <a:pt x="197" y="46"/>
                  </a:cubicBezTo>
                  <a:close/>
                </a:path>
              </a:pathLst>
            </a:custGeom>
            <a:solidFill>
              <a:srgbClr val="FFC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5" name="Freeform 373">
              <a:extLst>
                <a:ext uri="{FF2B5EF4-FFF2-40B4-BE49-F238E27FC236}">
                  <a16:creationId xmlns:a16="http://schemas.microsoft.com/office/drawing/2014/main" id="{DFE1EBB1-B7C5-4902-89C0-EC4B0F61A70F}"/>
                </a:ext>
              </a:extLst>
            </p:cNvPr>
            <p:cNvSpPr>
              <a:spLocks/>
            </p:cNvSpPr>
            <p:nvPr/>
          </p:nvSpPr>
          <p:spPr bwMode="auto">
            <a:xfrm>
              <a:off x="4830" y="1167"/>
              <a:ext cx="91" cy="43"/>
            </a:xfrm>
            <a:custGeom>
              <a:avLst/>
              <a:gdLst>
                <a:gd name="T0" fmla="*/ 197 w 197"/>
                <a:gd name="T1" fmla="*/ 46 h 92"/>
                <a:gd name="T2" fmla="*/ 151 w 197"/>
                <a:gd name="T3" fmla="*/ 92 h 92"/>
                <a:gd name="T4" fmla="*/ 45 w 197"/>
                <a:gd name="T5" fmla="*/ 92 h 92"/>
                <a:gd name="T6" fmla="*/ 0 w 197"/>
                <a:gd name="T7" fmla="*/ 46 h 92"/>
                <a:gd name="T8" fmla="*/ 45 w 197"/>
                <a:gd name="T9" fmla="*/ 0 h 92"/>
                <a:gd name="T10" fmla="*/ 151 w 197"/>
                <a:gd name="T11" fmla="*/ 0 h 92"/>
                <a:gd name="T12" fmla="*/ 197 w 197"/>
                <a:gd name="T13" fmla="*/ 46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7" h="92">
                  <a:moveTo>
                    <a:pt x="197" y="46"/>
                  </a:moveTo>
                  <a:cubicBezTo>
                    <a:pt x="197" y="71"/>
                    <a:pt x="176" y="92"/>
                    <a:pt x="151" y="92"/>
                  </a:cubicBezTo>
                  <a:cubicBezTo>
                    <a:pt x="45" y="92"/>
                    <a:pt x="45" y="92"/>
                    <a:pt x="45" y="92"/>
                  </a:cubicBezTo>
                  <a:cubicBezTo>
                    <a:pt x="20" y="92"/>
                    <a:pt x="0" y="71"/>
                    <a:pt x="0" y="46"/>
                  </a:cubicBezTo>
                  <a:cubicBezTo>
                    <a:pt x="0" y="21"/>
                    <a:pt x="20" y="0"/>
                    <a:pt x="45" y="0"/>
                  </a:cubicBezTo>
                  <a:cubicBezTo>
                    <a:pt x="151" y="0"/>
                    <a:pt x="151" y="0"/>
                    <a:pt x="151" y="0"/>
                  </a:cubicBezTo>
                  <a:cubicBezTo>
                    <a:pt x="176" y="0"/>
                    <a:pt x="197" y="21"/>
                    <a:pt x="197" y="46"/>
                  </a:cubicBezTo>
                  <a:close/>
                </a:path>
              </a:pathLst>
            </a:custGeom>
            <a:solidFill>
              <a:srgbClr val="FFC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6" name="Freeform 374">
              <a:extLst>
                <a:ext uri="{FF2B5EF4-FFF2-40B4-BE49-F238E27FC236}">
                  <a16:creationId xmlns:a16="http://schemas.microsoft.com/office/drawing/2014/main" id="{7D8C3A76-2C41-4D45-A68B-C3E4CAB372B7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8" y="1033"/>
              <a:ext cx="263" cy="61"/>
            </a:xfrm>
            <a:custGeom>
              <a:avLst/>
              <a:gdLst>
                <a:gd name="T0" fmla="*/ 569 w 569"/>
                <a:gd name="T1" fmla="*/ 69 h 134"/>
                <a:gd name="T2" fmla="*/ 504 w 569"/>
                <a:gd name="T3" fmla="*/ 134 h 134"/>
                <a:gd name="T4" fmla="*/ 65 w 569"/>
                <a:gd name="T5" fmla="*/ 134 h 134"/>
                <a:gd name="T6" fmla="*/ 0 w 569"/>
                <a:gd name="T7" fmla="*/ 69 h 134"/>
                <a:gd name="T8" fmla="*/ 0 w 569"/>
                <a:gd name="T9" fmla="*/ 65 h 134"/>
                <a:gd name="T10" fmla="*/ 65 w 569"/>
                <a:gd name="T11" fmla="*/ 0 h 134"/>
                <a:gd name="T12" fmla="*/ 504 w 569"/>
                <a:gd name="T13" fmla="*/ 0 h 134"/>
                <a:gd name="T14" fmla="*/ 569 w 569"/>
                <a:gd name="T15" fmla="*/ 65 h 134"/>
                <a:gd name="T16" fmla="*/ 569 w 569"/>
                <a:gd name="T17" fmla="*/ 69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69" h="134">
                  <a:moveTo>
                    <a:pt x="569" y="69"/>
                  </a:moveTo>
                  <a:cubicBezTo>
                    <a:pt x="569" y="105"/>
                    <a:pt x="540" y="134"/>
                    <a:pt x="504" y="134"/>
                  </a:cubicBezTo>
                  <a:cubicBezTo>
                    <a:pt x="65" y="134"/>
                    <a:pt x="65" y="134"/>
                    <a:pt x="65" y="134"/>
                  </a:cubicBezTo>
                  <a:cubicBezTo>
                    <a:pt x="29" y="134"/>
                    <a:pt x="0" y="105"/>
                    <a:pt x="0" y="69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0" y="29"/>
                    <a:pt x="29" y="0"/>
                    <a:pt x="65" y="0"/>
                  </a:cubicBezTo>
                  <a:cubicBezTo>
                    <a:pt x="504" y="0"/>
                    <a:pt x="504" y="0"/>
                    <a:pt x="504" y="0"/>
                  </a:cubicBezTo>
                  <a:cubicBezTo>
                    <a:pt x="540" y="0"/>
                    <a:pt x="569" y="29"/>
                    <a:pt x="569" y="65"/>
                  </a:cubicBezTo>
                  <a:lnTo>
                    <a:pt x="569" y="69"/>
                  </a:lnTo>
                  <a:close/>
                </a:path>
              </a:pathLst>
            </a:custGeom>
            <a:solidFill>
              <a:srgbClr val="FF4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7" name="Rectangle 375">
              <a:extLst>
                <a:ext uri="{FF2B5EF4-FFF2-40B4-BE49-F238E27FC236}">
                  <a16:creationId xmlns:a16="http://schemas.microsoft.com/office/drawing/2014/main" id="{CEE1B118-8F9E-4278-B28D-F01F663770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18" y="842"/>
              <a:ext cx="61" cy="73"/>
            </a:xfrm>
            <a:prstGeom prst="rect">
              <a:avLst/>
            </a:prstGeom>
            <a:solidFill>
              <a:srgbClr val="FEA3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8" name="Rectangle 376">
              <a:extLst>
                <a:ext uri="{FF2B5EF4-FFF2-40B4-BE49-F238E27FC236}">
                  <a16:creationId xmlns:a16="http://schemas.microsoft.com/office/drawing/2014/main" id="{71514234-7204-48AD-BD73-F8DB804AA9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49" y="842"/>
              <a:ext cx="30" cy="73"/>
            </a:xfrm>
            <a:prstGeom prst="rect">
              <a:avLst/>
            </a:prstGeom>
            <a:solidFill>
              <a:srgbClr val="FFC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9" name="Rectangle 377">
              <a:extLst>
                <a:ext uri="{FF2B5EF4-FFF2-40B4-BE49-F238E27FC236}">
                  <a16:creationId xmlns:a16="http://schemas.microsoft.com/office/drawing/2014/main" id="{581B0626-F985-4A6F-B1F4-94C70B452D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92" y="885"/>
              <a:ext cx="115" cy="60"/>
            </a:xfrm>
            <a:prstGeom prst="rect">
              <a:avLst/>
            </a:prstGeom>
            <a:solidFill>
              <a:srgbClr val="FEA3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0" name="Rectangle 378">
              <a:extLst>
                <a:ext uri="{FF2B5EF4-FFF2-40B4-BE49-F238E27FC236}">
                  <a16:creationId xmlns:a16="http://schemas.microsoft.com/office/drawing/2014/main" id="{9BAFDF9B-1664-4A80-B7C1-4A17E6036E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92" y="885"/>
              <a:ext cx="57" cy="60"/>
            </a:xfrm>
            <a:prstGeom prst="rect">
              <a:avLst/>
            </a:prstGeom>
            <a:solidFill>
              <a:srgbClr val="FFC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1" name="Rectangle 379">
              <a:extLst>
                <a:ext uri="{FF2B5EF4-FFF2-40B4-BE49-F238E27FC236}">
                  <a16:creationId xmlns:a16="http://schemas.microsoft.com/office/drawing/2014/main" id="{C7404DBC-3C39-4BC9-BAB5-B6DA3B918E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02" y="1512"/>
              <a:ext cx="71" cy="186"/>
            </a:xfrm>
            <a:prstGeom prst="rect">
              <a:avLst/>
            </a:prstGeom>
            <a:solidFill>
              <a:srgbClr val="FFC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2" name="Rectangle 380">
              <a:extLst>
                <a:ext uri="{FF2B5EF4-FFF2-40B4-BE49-F238E27FC236}">
                  <a16:creationId xmlns:a16="http://schemas.microsoft.com/office/drawing/2014/main" id="{FFC623B8-F3CD-4C37-95D1-AA883FA7CA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71" y="1558"/>
              <a:ext cx="70" cy="14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3" name="Rectangle 381">
              <a:extLst>
                <a:ext uri="{FF2B5EF4-FFF2-40B4-BE49-F238E27FC236}">
                  <a16:creationId xmlns:a16="http://schemas.microsoft.com/office/drawing/2014/main" id="{5E9717FD-BDBC-412D-B419-7FD499CE86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45" y="1555"/>
              <a:ext cx="70" cy="143"/>
            </a:xfrm>
            <a:prstGeom prst="rect">
              <a:avLst/>
            </a:prstGeom>
            <a:solidFill>
              <a:srgbClr val="0044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4" name="Freeform 382">
              <a:extLst>
                <a:ext uri="{FF2B5EF4-FFF2-40B4-BE49-F238E27FC236}">
                  <a16:creationId xmlns:a16="http://schemas.microsoft.com/office/drawing/2014/main" id="{2EA587DA-CB57-4D23-A66C-EFBED9D4DC1C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9" y="1500"/>
              <a:ext cx="77" cy="90"/>
            </a:xfrm>
            <a:custGeom>
              <a:avLst/>
              <a:gdLst>
                <a:gd name="T0" fmla="*/ 61 w 77"/>
                <a:gd name="T1" fmla="*/ 0 h 90"/>
                <a:gd name="T2" fmla="*/ 0 w 77"/>
                <a:gd name="T3" fmla="*/ 78 h 90"/>
                <a:gd name="T4" fmla="*/ 16 w 77"/>
                <a:gd name="T5" fmla="*/ 90 h 90"/>
                <a:gd name="T6" fmla="*/ 77 w 77"/>
                <a:gd name="T7" fmla="*/ 12 h 90"/>
                <a:gd name="T8" fmla="*/ 61 w 77"/>
                <a:gd name="T9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7" h="90">
                  <a:moveTo>
                    <a:pt x="61" y="0"/>
                  </a:moveTo>
                  <a:lnTo>
                    <a:pt x="0" y="78"/>
                  </a:lnTo>
                  <a:lnTo>
                    <a:pt x="16" y="90"/>
                  </a:lnTo>
                  <a:lnTo>
                    <a:pt x="77" y="12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rgbClr val="0044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5" name="Freeform 383">
              <a:extLst>
                <a:ext uri="{FF2B5EF4-FFF2-40B4-BE49-F238E27FC236}">
                  <a16:creationId xmlns:a16="http://schemas.microsoft.com/office/drawing/2014/main" id="{FFB243E1-AFFC-4093-97E3-8DC8475036FD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9" y="1500"/>
              <a:ext cx="77" cy="90"/>
            </a:xfrm>
            <a:custGeom>
              <a:avLst/>
              <a:gdLst>
                <a:gd name="T0" fmla="*/ 61 w 77"/>
                <a:gd name="T1" fmla="*/ 0 h 90"/>
                <a:gd name="T2" fmla="*/ 0 w 77"/>
                <a:gd name="T3" fmla="*/ 78 h 90"/>
                <a:gd name="T4" fmla="*/ 16 w 77"/>
                <a:gd name="T5" fmla="*/ 90 h 90"/>
                <a:gd name="T6" fmla="*/ 77 w 77"/>
                <a:gd name="T7" fmla="*/ 12 h 90"/>
                <a:gd name="T8" fmla="*/ 61 w 77"/>
                <a:gd name="T9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7" h="90">
                  <a:moveTo>
                    <a:pt x="61" y="0"/>
                  </a:moveTo>
                  <a:lnTo>
                    <a:pt x="0" y="78"/>
                  </a:lnTo>
                  <a:lnTo>
                    <a:pt x="16" y="90"/>
                  </a:lnTo>
                  <a:lnTo>
                    <a:pt x="77" y="12"/>
                  </a:lnTo>
                  <a:lnTo>
                    <a:pt x="6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6" name="Freeform 384">
              <a:extLst>
                <a:ext uri="{FF2B5EF4-FFF2-40B4-BE49-F238E27FC236}">
                  <a16:creationId xmlns:a16="http://schemas.microsoft.com/office/drawing/2014/main" id="{90007E07-15B7-4920-8B5B-E9BF65F2226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5" y="1512"/>
              <a:ext cx="77" cy="90"/>
            </a:xfrm>
            <a:custGeom>
              <a:avLst/>
              <a:gdLst>
                <a:gd name="T0" fmla="*/ 77 w 77"/>
                <a:gd name="T1" fmla="*/ 12 h 90"/>
                <a:gd name="T2" fmla="*/ 61 w 77"/>
                <a:gd name="T3" fmla="*/ 0 h 90"/>
                <a:gd name="T4" fmla="*/ 0 w 77"/>
                <a:gd name="T5" fmla="*/ 78 h 90"/>
                <a:gd name="T6" fmla="*/ 16 w 77"/>
                <a:gd name="T7" fmla="*/ 90 h 90"/>
                <a:gd name="T8" fmla="*/ 77 w 77"/>
                <a:gd name="T9" fmla="*/ 12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7" h="90">
                  <a:moveTo>
                    <a:pt x="77" y="12"/>
                  </a:moveTo>
                  <a:lnTo>
                    <a:pt x="61" y="0"/>
                  </a:lnTo>
                  <a:lnTo>
                    <a:pt x="0" y="78"/>
                  </a:lnTo>
                  <a:lnTo>
                    <a:pt x="16" y="90"/>
                  </a:lnTo>
                  <a:lnTo>
                    <a:pt x="77" y="12"/>
                  </a:lnTo>
                  <a:close/>
                </a:path>
              </a:pathLst>
            </a:custGeom>
            <a:solidFill>
              <a:srgbClr val="1346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7" name="Freeform 385">
              <a:extLst>
                <a:ext uri="{FF2B5EF4-FFF2-40B4-BE49-F238E27FC236}">
                  <a16:creationId xmlns:a16="http://schemas.microsoft.com/office/drawing/2014/main" id="{0224C0AE-4B7E-44FB-9662-2D442482C936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5" y="1512"/>
              <a:ext cx="77" cy="90"/>
            </a:xfrm>
            <a:custGeom>
              <a:avLst/>
              <a:gdLst>
                <a:gd name="T0" fmla="*/ 77 w 77"/>
                <a:gd name="T1" fmla="*/ 12 h 90"/>
                <a:gd name="T2" fmla="*/ 61 w 77"/>
                <a:gd name="T3" fmla="*/ 0 h 90"/>
                <a:gd name="T4" fmla="*/ 0 w 77"/>
                <a:gd name="T5" fmla="*/ 78 h 90"/>
                <a:gd name="T6" fmla="*/ 16 w 77"/>
                <a:gd name="T7" fmla="*/ 90 h 90"/>
                <a:gd name="T8" fmla="*/ 77 w 77"/>
                <a:gd name="T9" fmla="*/ 12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7" h="90">
                  <a:moveTo>
                    <a:pt x="77" y="12"/>
                  </a:moveTo>
                  <a:lnTo>
                    <a:pt x="61" y="0"/>
                  </a:lnTo>
                  <a:lnTo>
                    <a:pt x="0" y="78"/>
                  </a:lnTo>
                  <a:lnTo>
                    <a:pt x="16" y="90"/>
                  </a:lnTo>
                  <a:lnTo>
                    <a:pt x="77" y="1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8" name="Freeform 386">
              <a:extLst>
                <a:ext uri="{FF2B5EF4-FFF2-40B4-BE49-F238E27FC236}">
                  <a16:creationId xmlns:a16="http://schemas.microsoft.com/office/drawing/2014/main" id="{C0AD4F01-2C28-4FBB-96FB-453BCCB825F6}"/>
                </a:ext>
              </a:extLst>
            </p:cNvPr>
            <p:cNvSpPr>
              <a:spLocks/>
            </p:cNvSpPr>
            <p:nvPr/>
          </p:nvSpPr>
          <p:spPr bwMode="auto">
            <a:xfrm>
              <a:off x="4152" y="1542"/>
              <a:ext cx="126" cy="151"/>
            </a:xfrm>
            <a:custGeom>
              <a:avLst/>
              <a:gdLst>
                <a:gd name="T0" fmla="*/ 224 w 273"/>
                <a:gd name="T1" fmla="*/ 0 h 326"/>
                <a:gd name="T2" fmla="*/ 0 w 273"/>
                <a:gd name="T3" fmla="*/ 287 h 326"/>
                <a:gd name="T4" fmla="*/ 50 w 273"/>
                <a:gd name="T5" fmla="*/ 326 h 326"/>
                <a:gd name="T6" fmla="*/ 273 w 273"/>
                <a:gd name="T7" fmla="*/ 39 h 326"/>
                <a:gd name="T8" fmla="*/ 224 w 273"/>
                <a:gd name="T9" fmla="*/ 0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3" h="326">
                  <a:moveTo>
                    <a:pt x="224" y="0"/>
                  </a:moveTo>
                  <a:cubicBezTo>
                    <a:pt x="133" y="82"/>
                    <a:pt x="57" y="179"/>
                    <a:pt x="0" y="287"/>
                  </a:cubicBezTo>
                  <a:cubicBezTo>
                    <a:pt x="20" y="302"/>
                    <a:pt x="35" y="314"/>
                    <a:pt x="50" y="326"/>
                  </a:cubicBezTo>
                  <a:cubicBezTo>
                    <a:pt x="273" y="39"/>
                    <a:pt x="273" y="39"/>
                    <a:pt x="273" y="39"/>
                  </a:cubicBezTo>
                  <a:cubicBezTo>
                    <a:pt x="258" y="27"/>
                    <a:pt x="243" y="16"/>
                    <a:pt x="224" y="0"/>
                  </a:cubicBezTo>
                  <a:close/>
                </a:path>
              </a:pathLst>
            </a:custGeom>
            <a:solidFill>
              <a:srgbClr val="FF4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9" name="Freeform 387">
              <a:extLst>
                <a:ext uri="{FF2B5EF4-FFF2-40B4-BE49-F238E27FC236}">
                  <a16:creationId xmlns:a16="http://schemas.microsoft.com/office/drawing/2014/main" id="{F297C4AE-F5CE-49EC-89E6-73B4793257AA}"/>
                </a:ext>
              </a:extLst>
            </p:cNvPr>
            <p:cNvSpPr>
              <a:spLocks/>
            </p:cNvSpPr>
            <p:nvPr/>
          </p:nvSpPr>
          <p:spPr bwMode="auto">
            <a:xfrm>
              <a:off x="4175" y="1560"/>
              <a:ext cx="127" cy="150"/>
            </a:xfrm>
            <a:custGeom>
              <a:avLst/>
              <a:gdLst>
                <a:gd name="T0" fmla="*/ 273 w 273"/>
                <a:gd name="T1" fmla="*/ 39 h 325"/>
                <a:gd name="T2" fmla="*/ 223 w 273"/>
                <a:gd name="T3" fmla="*/ 0 h 325"/>
                <a:gd name="T4" fmla="*/ 0 w 273"/>
                <a:gd name="T5" fmla="*/ 287 h 325"/>
                <a:gd name="T6" fmla="*/ 49 w 273"/>
                <a:gd name="T7" fmla="*/ 325 h 325"/>
                <a:gd name="T8" fmla="*/ 273 w 273"/>
                <a:gd name="T9" fmla="*/ 39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3" h="325">
                  <a:moveTo>
                    <a:pt x="273" y="39"/>
                  </a:moveTo>
                  <a:cubicBezTo>
                    <a:pt x="253" y="23"/>
                    <a:pt x="238" y="12"/>
                    <a:pt x="223" y="0"/>
                  </a:cubicBezTo>
                  <a:cubicBezTo>
                    <a:pt x="0" y="287"/>
                    <a:pt x="0" y="287"/>
                    <a:pt x="0" y="287"/>
                  </a:cubicBezTo>
                  <a:cubicBezTo>
                    <a:pt x="15" y="298"/>
                    <a:pt x="30" y="310"/>
                    <a:pt x="49" y="325"/>
                  </a:cubicBezTo>
                  <a:cubicBezTo>
                    <a:pt x="140" y="244"/>
                    <a:pt x="216" y="146"/>
                    <a:pt x="273" y="39"/>
                  </a:cubicBezTo>
                  <a:close/>
                </a:path>
              </a:pathLst>
            </a:custGeom>
            <a:solidFill>
              <a:srgbClr val="CC2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0" name="Freeform 388">
              <a:extLst>
                <a:ext uri="{FF2B5EF4-FFF2-40B4-BE49-F238E27FC236}">
                  <a16:creationId xmlns:a16="http://schemas.microsoft.com/office/drawing/2014/main" id="{59DA12B0-B14D-41D9-B2D5-C65289563B6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0" y="1361"/>
              <a:ext cx="12" cy="16"/>
            </a:xfrm>
            <a:custGeom>
              <a:avLst/>
              <a:gdLst>
                <a:gd name="T0" fmla="*/ 24 w 24"/>
                <a:gd name="T1" fmla="*/ 0 h 35"/>
                <a:gd name="T2" fmla="*/ 19 w 24"/>
                <a:gd name="T3" fmla="*/ 6 h 35"/>
                <a:gd name="T4" fmla="*/ 0 w 24"/>
                <a:gd name="T5" fmla="*/ 35 h 35"/>
                <a:gd name="T6" fmla="*/ 24 w 24"/>
                <a:gd name="T7" fmla="*/ 35 h 35"/>
                <a:gd name="T8" fmla="*/ 24 w 24"/>
                <a:gd name="T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35">
                  <a:moveTo>
                    <a:pt x="24" y="0"/>
                  </a:moveTo>
                  <a:cubicBezTo>
                    <a:pt x="22" y="2"/>
                    <a:pt x="21" y="4"/>
                    <a:pt x="19" y="6"/>
                  </a:cubicBezTo>
                  <a:cubicBezTo>
                    <a:pt x="12" y="15"/>
                    <a:pt x="6" y="25"/>
                    <a:pt x="0" y="35"/>
                  </a:cubicBezTo>
                  <a:cubicBezTo>
                    <a:pt x="24" y="35"/>
                    <a:pt x="24" y="35"/>
                    <a:pt x="24" y="35"/>
                  </a:cubicBezTo>
                  <a:cubicBezTo>
                    <a:pt x="24" y="0"/>
                    <a:pt x="24" y="0"/>
                    <a:pt x="24" y="0"/>
                  </a:cubicBezTo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1" name="Freeform 389">
              <a:extLst>
                <a:ext uri="{FF2B5EF4-FFF2-40B4-BE49-F238E27FC236}">
                  <a16:creationId xmlns:a16="http://schemas.microsoft.com/office/drawing/2014/main" id="{3F2FB9A8-3E70-4825-BCC1-7297FE4E6522}"/>
                </a:ext>
              </a:extLst>
            </p:cNvPr>
            <p:cNvSpPr>
              <a:spLocks/>
            </p:cNvSpPr>
            <p:nvPr/>
          </p:nvSpPr>
          <p:spPr bwMode="auto">
            <a:xfrm>
              <a:off x="4270" y="1377"/>
              <a:ext cx="32" cy="118"/>
            </a:xfrm>
            <a:custGeom>
              <a:avLst/>
              <a:gdLst>
                <a:gd name="T0" fmla="*/ 69 w 69"/>
                <a:gd name="T1" fmla="*/ 0 h 254"/>
                <a:gd name="T2" fmla="*/ 45 w 69"/>
                <a:gd name="T3" fmla="*/ 0 h 254"/>
                <a:gd name="T4" fmla="*/ 69 w 69"/>
                <a:gd name="T5" fmla="*/ 254 h 254"/>
                <a:gd name="T6" fmla="*/ 69 w 69"/>
                <a:gd name="T7" fmla="*/ 0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9" h="254">
                  <a:moveTo>
                    <a:pt x="69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0" y="82"/>
                    <a:pt x="10" y="183"/>
                    <a:pt x="69" y="254"/>
                  </a:cubicBezTo>
                  <a:cubicBezTo>
                    <a:pt x="69" y="0"/>
                    <a:pt x="69" y="0"/>
                    <a:pt x="69" y="0"/>
                  </a:cubicBezTo>
                </a:path>
              </a:pathLst>
            </a:custGeom>
            <a:solidFill>
              <a:srgbClr val="F0F3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2" name="Freeform 390">
              <a:extLst>
                <a:ext uri="{FF2B5EF4-FFF2-40B4-BE49-F238E27FC236}">
                  <a16:creationId xmlns:a16="http://schemas.microsoft.com/office/drawing/2014/main" id="{7EB560FB-04F5-4E9C-912B-B3A4BEC932EC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2" y="1336"/>
              <a:ext cx="30" cy="174"/>
            </a:xfrm>
            <a:custGeom>
              <a:avLst/>
              <a:gdLst>
                <a:gd name="T0" fmla="*/ 65 w 65"/>
                <a:gd name="T1" fmla="*/ 0 h 377"/>
                <a:gd name="T2" fmla="*/ 0 w 65"/>
                <a:gd name="T3" fmla="*/ 54 h 377"/>
                <a:gd name="T4" fmla="*/ 0 w 65"/>
                <a:gd name="T5" fmla="*/ 89 h 377"/>
                <a:gd name="T6" fmla="*/ 0 w 65"/>
                <a:gd name="T7" fmla="*/ 343 h 377"/>
                <a:gd name="T8" fmla="*/ 35 w 65"/>
                <a:gd name="T9" fmla="*/ 377 h 377"/>
                <a:gd name="T10" fmla="*/ 65 w 65"/>
                <a:gd name="T11" fmla="*/ 338 h 377"/>
                <a:gd name="T12" fmla="*/ 65 w 65"/>
                <a:gd name="T13" fmla="*/ 0 h 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5" h="377">
                  <a:moveTo>
                    <a:pt x="65" y="0"/>
                  </a:moveTo>
                  <a:cubicBezTo>
                    <a:pt x="41" y="13"/>
                    <a:pt x="19" y="31"/>
                    <a:pt x="0" y="54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343"/>
                    <a:pt x="0" y="343"/>
                    <a:pt x="0" y="343"/>
                  </a:cubicBezTo>
                  <a:cubicBezTo>
                    <a:pt x="10" y="356"/>
                    <a:pt x="22" y="367"/>
                    <a:pt x="35" y="377"/>
                  </a:cubicBezTo>
                  <a:cubicBezTo>
                    <a:pt x="65" y="338"/>
                    <a:pt x="65" y="338"/>
                    <a:pt x="65" y="338"/>
                  </a:cubicBezTo>
                  <a:cubicBezTo>
                    <a:pt x="65" y="0"/>
                    <a:pt x="65" y="0"/>
                    <a:pt x="65" y="0"/>
                  </a:cubicBezTo>
                </a:path>
              </a:pathLst>
            </a:custGeom>
            <a:solidFill>
              <a:srgbClr val="8EC0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3" name="Freeform 391">
              <a:extLst>
                <a:ext uri="{FF2B5EF4-FFF2-40B4-BE49-F238E27FC236}">
                  <a16:creationId xmlns:a16="http://schemas.microsoft.com/office/drawing/2014/main" id="{D11DA502-9D05-48A6-A883-4855EA9AD56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32" y="1323"/>
              <a:ext cx="114" cy="169"/>
            </a:xfrm>
            <a:custGeom>
              <a:avLst/>
              <a:gdLst>
                <a:gd name="T0" fmla="*/ 159 w 248"/>
                <a:gd name="T1" fmla="*/ 6 h 366"/>
                <a:gd name="T2" fmla="*/ 153 w 248"/>
                <a:gd name="T3" fmla="*/ 6 h 366"/>
                <a:gd name="T4" fmla="*/ 153 w 248"/>
                <a:gd name="T5" fmla="*/ 99 h 366"/>
                <a:gd name="T6" fmla="*/ 184 w 248"/>
                <a:gd name="T7" fmla="*/ 99 h 366"/>
                <a:gd name="T8" fmla="*/ 184 w 248"/>
                <a:gd name="T9" fmla="*/ 77 h 366"/>
                <a:gd name="T10" fmla="*/ 225 w 248"/>
                <a:gd name="T11" fmla="*/ 77 h 366"/>
                <a:gd name="T12" fmla="*/ 248 w 248"/>
                <a:gd name="T13" fmla="*/ 48 h 366"/>
                <a:gd name="T14" fmla="*/ 217 w 248"/>
                <a:gd name="T15" fmla="*/ 27 h 366"/>
                <a:gd name="T16" fmla="*/ 184 w 248"/>
                <a:gd name="T17" fmla="*/ 27 h 366"/>
                <a:gd name="T18" fmla="*/ 184 w 248"/>
                <a:gd name="T19" fmla="*/ 13 h 366"/>
                <a:gd name="T20" fmla="*/ 159 w 248"/>
                <a:gd name="T21" fmla="*/ 6 h 366"/>
                <a:gd name="T22" fmla="*/ 109 w 248"/>
                <a:gd name="T23" fmla="*/ 0 h 366"/>
                <a:gd name="T24" fmla="*/ 0 w 248"/>
                <a:gd name="T25" fmla="*/ 28 h 366"/>
                <a:gd name="T26" fmla="*/ 0 w 248"/>
                <a:gd name="T27" fmla="*/ 366 h 366"/>
                <a:gd name="T28" fmla="*/ 184 w 248"/>
                <a:gd name="T29" fmla="*/ 130 h 366"/>
                <a:gd name="T30" fmla="*/ 184 w 248"/>
                <a:gd name="T31" fmla="*/ 122 h 366"/>
                <a:gd name="T32" fmla="*/ 141 w 248"/>
                <a:gd name="T33" fmla="*/ 122 h 366"/>
                <a:gd name="T34" fmla="*/ 141 w 248"/>
                <a:gd name="T35" fmla="*/ 122 h 366"/>
                <a:gd name="T36" fmla="*/ 129 w 248"/>
                <a:gd name="T37" fmla="*/ 111 h 366"/>
                <a:gd name="T38" fmla="*/ 129 w 248"/>
                <a:gd name="T39" fmla="*/ 1 h 366"/>
                <a:gd name="T40" fmla="*/ 109 w 248"/>
                <a:gd name="T41" fmla="*/ 0 h 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48" h="366">
                  <a:moveTo>
                    <a:pt x="159" y="6"/>
                  </a:moveTo>
                  <a:cubicBezTo>
                    <a:pt x="153" y="6"/>
                    <a:pt x="153" y="6"/>
                    <a:pt x="153" y="6"/>
                  </a:cubicBezTo>
                  <a:cubicBezTo>
                    <a:pt x="153" y="99"/>
                    <a:pt x="153" y="99"/>
                    <a:pt x="153" y="99"/>
                  </a:cubicBezTo>
                  <a:cubicBezTo>
                    <a:pt x="184" y="99"/>
                    <a:pt x="184" y="99"/>
                    <a:pt x="184" y="99"/>
                  </a:cubicBezTo>
                  <a:cubicBezTo>
                    <a:pt x="184" y="77"/>
                    <a:pt x="184" y="77"/>
                    <a:pt x="184" y="77"/>
                  </a:cubicBezTo>
                  <a:cubicBezTo>
                    <a:pt x="225" y="77"/>
                    <a:pt x="225" y="77"/>
                    <a:pt x="225" y="77"/>
                  </a:cubicBezTo>
                  <a:cubicBezTo>
                    <a:pt x="248" y="48"/>
                    <a:pt x="248" y="48"/>
                    <a:pt x="248" y="48"/>
                  </a:cubicBezTo>
                  <a:cubicBezTo>
                    <a:pt x="238" y="40"/>
                    <a:pt x="227" y="33"/>
                    <a:pt x="217" y="27"/>
                  </a:cubicBezTo>
                  <a:cubicBezTo>
                    <a:pt x="184" y="27"/>
                    <a:pt x="184" y="27"/>
                    <a:pt x="184" y="27"/>
                  </a:cubicBezTo>
                  <a:cubicBezTo>
                    <a:pt x="184" y="13"/>
                    <a:pt x="184" y="13"/>
                    <a:pt x="184" y="13"/>
                  </a:cubicBezTo>
                  <a:cubicBezTo>
                    <a:pt x="176" y="10"/>
                    <a:pt x="168" y="8"/>
                    <a:pt x="159" y="6"/>
                  </a:cubicBezTo>
                  <a:moveTo>
                    <a:pt x="109" y="0"/>
                  </a:moveTo>
                  <a:cubicBezTo>
                    <a:pt x="71" y="0"/>
                    <a:pt x="34" y="10"/>
                    <a:pt x="0" y="28"/>
                  </a:cubicBezTo>
                  <a:cubicBezTo>
                    <a:pt x="0" y="366"/>
                    <a:pt x="0" y="366"/>
                    <a:pt x="0" y="366"/>
                  </a:cubicBezTo>
                  <a:cubicBezTo>
                    <a:pt x="184" y="130"/>
                    <a:pt x="184" y="130"/>
                    <a:pt x="184" y="130"/>
                  </a:cubicBezTo>
                  <a:cubicBezTo>
                    <a:pt x="184" y="122"/>
                    <a:pt x="184" y="122"/>
                    <a:pt x="184" y="122"/>
                  </a:cubicBezTo>
                  <a:cubicBezTo>
                    <a:pt x="141" y="122"/>
                    <a:pt x="141" y="122"/>
                    <a:pt x="141" y="122"/>
                  </a:cubicBezTo>
                  <a:cubicBezTo>
                    <a:pt x="141" y="122"/>
                    <a:pt x="141" y="122"/>
                    <a:pt x="141" y="122"/>
                  </a:cubicBezTo>
                  <a:cubicBezTo>
                    <a:pt x="135" y="122"/>
                    <a:pt x="129" y="117"/>
                    <a:pt x="129" y="111"/>
                  </a:cubicBezTo>
                  <a:cubicBezTo>
                    <a:pt x="129" y="1"/>
                    <a:pt x="129" y="1"/>
                    <a:pt x="129" y="1"/>
                  </a:cubicBezTo>
                  <a:cubicBezTo>
                    <a:pt x="123" y="1"/>
                    <a:pt x="116" y="0"/>
                    <a:pt x="109" y="0"/>
                  </a:cubicBezTo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4" name="Freeform 392">
              <a:extLst>
                <a:ext uri="{FF2B5EF4-FFF2-40B4-BE49-F238E27FC236}">
                  <a16:creationId xmlns:a16="http://schemas.microsoft.com/office/drawing/2014/main" id="{AA4DBEBD-EEA0-4F04-A449-B5A21360638B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1" y="1323"/>
              <a:ext cx="11" cy="56"/>
            </a:xfrm>
            <a:custGeom>
              <a:avLst/>
              <a:gdLst>
                <a:gd name="T0" fmla="*/ 0 w 24"/>
                <a:gd name="T1" fmla="*/ 0 h 121"/>
                <a:gd name="T2" fmla="*/ 0 w 24"/>
                <a:gd name="T3" fmla="*/ 110 h 121"/>
                <a:gd name="T4" fmla="*/ 12 w 24"/>
                <a:gd name="T5" fmla="*/ 121 h 121"/>
                <a:gd name="T6" fmla="*/ 12 w 24"/>
                <a:gd name="T7" fmla="*/ 121 h 121"/>
                <a:gd name="T8" fmla="*/ 0 w 24"/>
                <a:gd name="T9" fmla="*/ 110 h 121"/>
                <a:gd name="T10" fmla="*/ 12 w 24"/>
                <a:gd name="T11" fmla="*/ 98 h 121"/>
                <a:gd name="T12" fmla="*/ 24 w 24"/>
                <a:gd name="T13" fmla="*/ 98 h 121"/>
                <a:gd name="T14" fmla="*/ 24 w 24"/>
                <a:gd name="T15" fmla="*/ 5 h 121"/>
                <a:gd name="T16" fmla="*/ 12 w 24"/>
                <a:gd name="T17" fmla="*/ 5 h 121"/>
                <a:gd name="T18" fmla="*/ 12 w 24"/>
                <a:gd name="T19" fmla="*/ 2 h 121"/>
                <a:gd name="T20" fmla="*/ 0 w 24"/>
                <a:gd name="T21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" h="121">
                  <a:moveTo>
                    <a:pt x="0" y="0"/>
                  </a:moveTo>
                  <a:cubicBezTo>
                    <a:pt x="0" y="110"/>
                    <a:pt x="0" y="110"/>
                    <a:pt x="0" y="110"/>
                  </a:cubicBezTo>
                  <a:cubicBezTo>
                    <a:pt x="0" y="116"/>
                    <a:pt x="6" y="121"/>
                    <a:pt x="12" y="121"/>
                  </a:cubicBezTo>
                  <a:cubicBezTo>
                    <a:pt x="12" y="121"/>
                    <a:pt x="12" y="121"/>
                    <a:pt x="12" y="121"/>
                  </a:cubicBezTo>
                  <a:cubicBezTo>
                    <a:pt x="6" y="121"/>
                    <a:pt x="0" y="116"/>
                    <a:pt x="0" y="110"/>
                  </a:cubicBezTo>
                  <a:cubicBezTo>
                    <a:pt x="0" y="103"/>
                    <a:pt x="6" y="98"/>
                    <a:pt x="12" y="98"/>
                  </a:cubicBezTo>
                  <a:cubicBezTo>
                    <a:pt x="24" y="98"/>
                    <a:pt x="24" y="98"/>
                    <a:pt x="24" y="98"/>
                  </a:cubicBezTo>
                  <a:cubicBezTo>
                    <a:pt x="24" y="5"/>
                    <a:pt x="24" y="5"/>
                    <a:pt x="24" y="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8" y="1"/>
                    <a:pt x="4" y="1"/>
                    <a:pt x="0" y="0"/>
                  </a:cubicBezTo>
                </a:path>
              </a:pathLst>
            </a:custGeom>
            <a:solidFill>
              <a:srgbClr val="5387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5" name="Freeform 393">
              <a:extLst>
                <a:ext uri="{FF2B5EF4-FFF2-40B4-BE49-F238E27FC236}">
                  <a16:creationId xmlns:a16="http://schemas.microsoft.com/office/drawing/2014/main" id="{486C8C24-D41E-46AE-9BD4-6147E9EFFB43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7" y="1324"/>
              <a:ext cx="8" cy="2"/>
            </a:xfrm>
            <a:custGeom>
              <a:avLst/>
              <a:gdLst>
                <a:gd name="T0" fmla="*/ 0 w 18"/>
                <a:gd name="T1" fmla="*/ 0 h 3"/>
                <a:gd name="T2" fmla="*/ 0 w 18"/>
                <a:gd name="T3" fmla="*/ 3 h 3"/>
                <a:gd name="T4" fmla="*/ 12 w 18"/>
                <a:gd name="T5" fmla="*/ 3 h 3"/>
                <a:gd name="T6" fmla="*/ 18 w 18"/>
                <a:gd name="T7" fmla="*/ 3 h 3"/>
                <a:gd name="T8" fmla="*/ 0 w 18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3">
                  <a:moveTo>
                    <a:pt x="0" y="0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2" y="2"/>
                    <a:pt x="6" y="0"/>
                    <a:pt x="0" y="0"/>
                  </a:cubicBezTo>
                </a:path>
              </a:pathLst>
            </a:custGeom>
            <a:solidFill>
              <a:srgbClr val="5387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6" name="Freeform 394">
              <a:extLst>
                <a:ext uri="{FF2B5EF4-FFF2-40B4-BE49-F238E27FC236}">
                  <a16:creationId xmlns:a16="http://schemas.microsoft.com/office/drawing/2014/main" id="{63438DF6-6D75-4295-9763-2C3D588254DF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1" y="1369"/>
              <a:ext cx="26" cy="10"/>
            </a:xfrm>
            <a:custGeom>
              <a:avLst/>
              <a:gdLst>
                <a:gd name="T0" fmla="*/ 55 w 55"/>
                <a:gd name="T1" fmla="*/ 0 h 23"/>
                <a:gd name="T2" fmla="*/ 24 w 55"/>
                <a:gd name="T3" fmla="*/ 0 h 23"/>
                <a:gd name="T4" fmla="*/ 12 w 55"/>
                <a:gd name="T5" fmla="*/ 0 h 23"/>
                <a:gd name="T6" fmla="*/ 0 w 55"/>
                <a:gd name="T7" fmla="*/ 12 h 23"/>
                <a:gd name="T8" fmla="*/ 12 w 55"/>
                <a:gd name="T9" fmla="*/ 23 h 23"/>
                <a:gd name="T10" fmla="*/ 12 w 55"/>
                <a:gd name="T11" fmla="*/ 23 h 23"/>
                <a:gd name="T12" fmla="*/ 55 w 55"/>
                <a:gd name="T13" fmla="*/ 23 h 23"/>
                <a:gd name="T14" fmla="*/ 55 w 55"/>
                <a:gd name="T1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" h="23">
                  <a:moveTo>
                    <a:pt x="55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6" y="0"/>
                    <a:pt x="0" y="5"/>
                    <a:pt x="0" y="12"/>
                  </a:cubicBezTo>
                  <a:cubicBezTo>
                    <a:pt x="0" y="18"/>
                    <a:pt x="6" y="23"/>
                    <a:pt x="12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55" y="23"/>
                    <a:pt x="55" y="23"/>
                    <a:pt x="55" y="23"/>
                  </a:cubicBezTo>
                  <a:cubicBezTo>
                    <a:pt x="55" y="0"/>
                    <a:pt x="55" y="0"/>
                    <a:pt x="55" y="0"/>
                  </a:cubicBezTo>
                </a:path>
              </a:pathLst>
            </a:custGeom>
            <a:solidFill>
              <a:srgbClr val="5387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7" name="Freeform 395">
              <a:extLst>
                <a:ext uri="{FF2B5EF4-FFF2-40B4-BE49-F238E27FC236}">
                  <a16:creationId xmlns:a16="http://schemas.microsoft.com/office/drawing/2014/main" id="{D295662E-88FF-4E96-8FB0-C3A3025C112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17" y="1329"/>
              <a:ext cx="15" cy="6"/>
            </a:xfrm>
            <a:custGeom>
              <a:avLst/>
              <a:gdLst>
                <a:gd name="T0" fmla="*/ 0 w 33"/>
                <a:gd name="T1" fmla="*/ 0 h 14"/>
                <a:gd name="T2" fmla="*/ 0 w 33"/>
                <a:gd name="T3" fmla="*/ 14 h 14"/>
                <a:gd name="T4" fmla="*/ 33 w 33"/>
                <a:gd name="T5" fmla="*/ 14 h 14"/>
                <a:gd name="T6" fmla="*/ 0 w 33"/>
                <a:gd name="T7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14">
                  <a:moveTo>
                    <a:pt x="0" y="0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33" y="14"/>
                    <a:pt x="33" y="14"/>
                    <a:pt x="33" y="14"/>
                  </a:cubicBezTo>
                  <a:cubicBezTo>
                    <a:pt x="22" y="9"/>
                    <a:pt x="11" y="4"/>
                    <a:pt x="0" y="0"/>
                  </a:cubicBezTo>
                </a:path>
              </a:pathLst>
            </a:custGeom>
            <a:solidFill>
              <a:srgbClr val="FAD7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8" name="Freeform 396">
              <a:extLst>
                <a:ext uri="{FF2B5EF4-FFF2-40B4-BE49-F238E27FC236}">
                  <a16:creationId xmlns:a16="http://schemas.microsoft.com/office/drawing/2014/main" id="{634DADF8-114C-4F95-8C26-B03CBBE0892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17" y="1359"/>
              <a:ext cx="19" cy="24"/>
            </a:xfrm>
            <a:custGeom>
              <a:avLst/>
              <a:gdLst>
                <a:gd name="T0" fmla="*/ 19 w 19"/>
                <a:gd name="T1" fmla="*/ 0 h 24"/>
                <a:gd name="T2" fmla="*/ 0 w 19"/>
                <a:gd name="T3" fmla="*/ 0 h 24"/>
                <a:gd name="T4" fmla="*/ 0 w 19"/>
                <a:gd name="T5" fmla="*/ 10 h 24"/>
                <a:gd name="T6" fmla="*/ 0 w 19"/>
                <a:gd name="T7" fmla="*/ 20 h 24"/>
                <a:gd name="T8" fmla="*/ 0 w 19"/>
                <a:gd name="T9" fmla="*/ 24 h 24"/>
                <a:gd name="T10" fmla="*/ 19 w 19"/>
                <a:gd name="T11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24">
                  <a:moveTo>
                    <a:pt x="19" y="0"/>
                  </a:moveTo>
                  <a:lnTo>
                    <a:pt x="0" y="0"/>
                  </a:lnTo>
                  <a:lnTo>
                    <a:pt x="0" y="10"/>
                  </a:lnTo>
                  <a:lnTo>
                    <a:pt x="0" y="20"/>
                  </a:lnTo>
                  <a:lnTo>
                    <a:pt x="0" y="24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92D3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9" name="Freeform 397">
              <a:extLst>
                <a:ext uri="{FF2B5EF4-FFF2-40B4-BE49-F238E27FC236}">
                  <a16:creationId xmlns:a16="http://schemas.microsoft.com/office/drawing/2014/main" id="{34A8B45C-0C71-4A14-83ED-485D31F1B5E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17" y="1359"/>
              <a:ext cx="19" cy="24"/>
            </a:xfrm>
            <a:custGeom>
              <a:avLst/>
              <a:gdLst>
                <a:gd name="T0" fmla="*/ 19 w 19"/>
                <a:gd name="T1" fmla="*/ 0 h 24"/>
                <a:gd name="T2" fmla="*/ 0 w 19"/>
                <a:gd name="T3" fmla="*/ 0 h 24"/>
                <a:gd name="T4" fmla="*/ 0 w 19"/>
                <a:gd name="T5" fmla="*/ 10 h 24"/>
                <a:gd name="T6" fmla="*/ 0 w 19"/>
                <a:gd name="T7" fmla="*/ 20 h 24"/>
                <a:gd name="T8" fmla="*/ 0 w 19"/>
                <a:gd name="T9" fmla="*/ 24 h 24"/>
                <a:gd name="T10" fmla="*/ 19 w 19"/>
                <a:gd name="T11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24">
                  <a:moveTo>
                    <a:pt x="19" y="0"/>
                  </a:moveTo>
                  <a:lnTo>
                    <a:pt x="0" y="0"/>
                  </a:lnTo>
                  <a:lnTo>
                    <a:pt x="0" y="10"/>
                  </a:lnTo>
                  <a:lnTo>
                    <a:pt x="0" y="20"/>
                  </a:lnTo>
                  <a:lnTo>
                    <a:pt x="0" y="24"/>
                  </a:lnTo>
                  <a:lnTo>
                    <a:pt x="1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0" name="Freeform 398">
              <a:extLst>
                <a:ext uri="{FF2B5EF4-FFF2-40B4-BE49-F238E27FC236}">
                  <a16:creationId xmlns:a16="http://schemas.microsoft.com/office/drawing/2014/main" id="{F9444635-CD10-43B2-B238-75DF785DD8AE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9" y="1284"/>
              <a:ext cx="221" cy="244"/>
            </a:xfrm>
            <a:custGeom>
              <a:avLst/>
              <a:gdLst>
                <a:gd name="T0" fmla="*/ 171 w 479"/>
                <a:gd name="T1" fmla="*/ 489 h 528"/>
                <a:gd name="T2" fmla="*/ 131 w 479"/>
                <a:gd name="T3" fmla="*/ 172 h 528"/>
                <a:gd name="T4" fmla="*/ 449 w 479"/>
                <a:gd name="T5" fmla="*/ 132 h 528"/>
                <a:gd name="T6" fmla="*/ 479 w 479"/>
                <a:gd name="T7" fmla="*/ 94 h 528"/>
                <a:gd name="T8" fmla="*/ 93 w 479"/>
                <a:gd name="T9" fmla="*/ 142 h 528"/>
                <a:gd name="T10" fmla="*/ 141 w 479"/>
                <a:gd name="T11" fmla="*/ 528 h 528"/>
                <a:gd name="T12" fmla="*/ 171 w 479"/>
                <a:gd name="T13" fmla="*/ 489 h 5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79" h="528">
                  <a:moveTo>
                    <a:pt x="171" y="489"/>
                  </a:moveTo>
                  <a:cubicBezTo>
                    <a:pt x="72" y="412"/>
                    <a:pt x="55" y="270"/>
                    <a:pt x="131" y="172"/>
                  </a:cubicBezTo>
                  <a:cubicBezTo>
                    <a:pt x="208" y="73"/>
                    <a:pt x="350" y="55"/>
                    <a:pt x="449" y="132"/>
                  </a:cubicBezTo>
                  <a:cubicBezTo>
                    <a:pt x="479" y="94"/>
                    <a:pt x="479" y="94"/>
                    <a:pt x="479" y="94"/>
                  </a:cubicBezTo>
                  <a:cubicBezTo>
                    <a:pt x="359" y="0"/>
                    <a:pt x="186" y="22"/>
                    <a:pt x="93" y="142"/>
                  </a:cubicBezTo>
                  <a:cubicBezTo>
                    <a:pt x="0" y="261"/>
                    <a:pt x="21" y="434"/>
                    <a:pt x="141" y="528"/>
                  </a:cubicBezTo>
                  <a:lnTo>
                    <a:pt x="171" y="489"/>
                  </a:lnTo>
                  <a:close/>
                </a:path>
              </a:pathLst>
            </a:custGeom>
            <a:solidFill>
              <a:srgbClr val="FF4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1" name="Freeform 399">
              <a:extLst>
                <a:ext uri="{FF2B5EF4-FFF2-40B4-BE49-F238E27FC236}">
                  <a16:creationId xmlns:a16="http://schemas.microsoft.com/office/drawing/2014/main" id="{7EFD224D-1D93-48C5-90E7-268D5E2A6C4F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4" y="1328"/>
              <a:ext cx="221" cy="243"/>
            </a:xfrm>
            <a:custGeom>
              <a:avLst/>
              <a:gdLst>
                <a:gd name="T0" fmla="*/ 338 w 479"/>
                <a:gd name="T1" fmla="*/ 0 h 527"/>
                <a:gd name="T2" fmla="*/ 308 w 479"/>
                <a:gd name="T3" fmla="*/ 38 h 527"/>
                <a:gd name="T4" fmla="*/ 347 w 479"/>
                <a:gd name="T5" fmla="*/ 356 h 527"/>
                <a:gd name="T6" fmla="*/ 30 w 479"/>
                <a:gd name="T7" fmla="*/ 395 h 527"/>
                <a:gd name="T8" fmla="*/ 0 w 479"/>
                <a:gd name="T9" fmla="*/ 434 h 527"/>
                <a:gd name="T10" fmla="*/ 386 w 479"/>
                <a:gd name="T11" fmla="*/ 386 h 527"/>
                <a:gd name="T12" fmla="*/ 338 w 479"/>
                <a:gd name="T13" fmla="*/ 0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79" h="527">
                  <a:moveTo>
                    <a:pt x="338" y="0"/>
                  </a:moveTo>
                  <a:cubicBezTo>
                    <a:pt x="308" y="38"/>
                    <a:pt x="308" y="38"/>
                    <a:pt x="308" y="38"/>
                  </a:cubicBezTo>
                  <a:cubicBezTo>
                    <a:pt x="407" y="115"/>
                    <a:pt x="424" y="257"/>
                    <a:pt x="347" y="356"/>
                  </a:cubicBezTo>
                  <a:cubicBezTo>
                    <a:pt x="271" y="454"/>
                    <a:pt x="129" y="472"/>
                    <a:pt x="30" y="395"/>
                  </a:cubicBezTo>
                  <a:cubicBezTo>
                    <a:pt x="0" y="434"/>
                    <a:pt x="0" y="434"/>
                    <a:pt x="0" y="434"/>
                  </a:cubicBezTo>
                  <a:cubicBezTo>
                    <a:pt x="120" y="527"/>
                    <a:pt x="293" y="505"/>
                    <a:pt x="386" y="386"/>
                  </a:cubicBezTo>
                  <a:cubicBezTo>
                    <a:pt x="479" y="266"/>
                    <a:pt x="458" y="93"/>
                    <a:pt x="338" y="0"/>
                  </a:cubicBezTo>
                  <a:close/>
                </a:path>
              </a:pathLst>
            </a:custGeom>
            <a:solidFill>
              <a:srgbClr val="CC2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2" name="Freeform 400">
              <a:extLst>
                <a:ext uri="{FF2B5EF4-FFF2-40B4-BE49-F238E27FC236}">
                  <a16:creationId xmlns:a16="http://schemas.microsoft.com/office/drawing/2014/main" id="{77A1DDE8-B6FD-47BF-B495-20DE6ABBB90F}"/>
                </a:ext>
              </a:extLst>
            </p:cNvPr>
            <p:cNvSpPr>
              <a:spLocks/>
            </p:cNvSpPr>
            <p:nvPr/>
          </p:nvSpPr>
          <p:spPr bwMode="auto">
            <a:xfrm>
              <a:off x="4166" y="1693"/>
              <a:ext cx="32" cy="29"/>
            </a:xfrm>
            <a:custGeom>
              <a:avLst/>
              <a:gdLst>
                <a:gd name="T0" fmla="*/ 23 w 32"/>
                <a:gd name="T1" fmla="*/ 29 h 29"/>
                <a:gd name="T2" fmla="*/ 32 w 32"/>
                <a:gd name="T3" fmla="*/ 17 h 29"/>
                <a:gd name="T4" fmla="*/ 9 w 32"/>
                <a:gd name="T5" fmla="*/ 0 h 29"/>
                <a:gd name="T6" fmla="*/ 0 w 32"/>
                <a:gd name="T7" fmla="*/ 11 h 29"/>
                <a:gd name="T8" fmla="*/ 23 w 32"/>
                <a:gd name="T9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29">
                  <a:moveTo>
                    <a:pt x="23" y="29"/>
                  </a:moveTo>
                  <a:lnTo>
                    <a:pt x="32" y="17"/>
                  </a:lnTo>
                  <a:lnTo>
                    <a:pt x="9" y="0"/>
                  </a:lnTo>
                  <a:lnTo>
                    <a:pt x="0" y="11"/>
                  </a:lnTo>
                  <a:lnTo>
                    <a:pt x="23" y="29"/>
                  </a:lnTo>
                  <a:close/>
                </a:path>
              </a:pathLst>
            </a:custGeom>
            <a:solidFill>
              <a:srgbClr val="FFA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3" name="Freeform 401">
              <a:extLst>
                <a:ext uri="{FF2B5EF4-FFF2-40B4-BE49-F238E27FC236}">
                  <a16:creationId xmlns:a16="http://schemas.microsoft.com/office/drawing/2014/main" id="{3E666AA6-3E9E-42B7-B1FB-6329B0494E41}"/>
                </a:ext>
              </a:extLst>
            </p:cNvPr>
            <p:cNvSpPr>
              <a:spLocks/>
            </p:cNvSpPr>
            <p:nvPr/>
          </p:nvSpPr>
          <p:spPr bwMode="auto">
            <a:xfrm>
              <a:off x="4143" y="1674"/>
              <a:ext cx="32" cy="30"/>
            </a:xfrm>
            <a:custGeom>
              <a:avLst/>
              <a:gdLst>
                <a:gd name="T0" fmla="*/ 0 w 32"/>
                <a:gd name="T1" fmla="*/ 12 h 30"/>
                <a:gd name="T2" fmla="*/ 23 w 32"/>
                <a:gd name="T3" fmla="*/ 30 h 30"/>
                <a:gd name="T4" fmla="*/ 32 w 32"/>
                <a:gd name="T5" fmla="*/ 19 h 30"/>
                <a:gd name="T6" fmla="*/ 9 w 32"/>
                <a:gd name="T7" fmla="*/ 0 h 30"/>
                <a:gd name="T8" fmla="*/ 0 w 32"/>
                <a:gd name="T9" fmla="*/ 1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0">
                  <a:moveTo>
                    <a:pt x="0" y="12"/>
                  </a:moveTo>
                  <a:lnTo>
                    <a:pt x="23" y="30"/>
                  </a:lnTo>
                  <a:lnTo>
                    <a:pt x="32" y="19"/>
                  </a:lnTo>
                  <a:lnTo>
                    <a:pt x="9" y="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FFC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4" name="Freeform 402">
              <a:extLst>
                <a:ext uri="{FF2B5EF4-FFF2-40B4-BE49-F238E27FC236}">
                  <a16:creationId xmlns:a16="http://schemas.microsoft.com/office/drawing/2014/main" id="{730B8CAC-5F61-4918-9B45-52964FEC8432}"/>
                </a:ext>
              </a:extLst>
            </p:cNvPr>
            <p:cNvSpPr>
              <a:spLocks/>
            </p:cNvSpPr>
            <p:nvPr/>
          </p:nvSpPr>
          <p:spPr bwMode="auto">
            <a:xfrm>
              <a:off x="4278" y="1548"/>
              <a:ext cx="33" cy="30"/>
            </a:xfrm>
            <a:custGeom>
              <a:avLst/>
              <a:gdLst>
                <a:gd name="T0" fmla="*/ 33 w 33"/>
                <a:gd name="T1" fmla="*/ 18 h 30"/>
                <a:gd name="T2" fmla="*/ 10 w 33"/>
                <a:gd name="T3" fmla="*/ 0 h 30"/>
                <a:gd name="T4" fmla="*/ 0 w 33"/>
                <a:gd name="T5" fmla="*/ 12 h 30"/>
                <a:gd name="T6" fmla="*/ 24 w 33"/>
                <a:gd name="T7" fmla="*/ 30 h 30"/>
                <a:gd name="T8" fmla="*/ 33 w 33"/>
                <a:gd name="T9" fmla="*/ 18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0">
                  <a:moveTo>
                    <a:pt x="33" y="18"/>
                  </a:moveTo>
                  <a:lnTo>
                    <a:pt x="10" y="0"/>
                  </a:lnTo>
                  <a:lnTo>
                    <a:pt x="0" y="12"/>
                  </a:lnTo>
                  <a:lnTo>
                    <a:pt x="24" y="30"/>
                  </a:lnTo>
                  <a:lnTo>
                    <a:pt x="33" y="18"/>
                  </a:lnTo>
                  <a:close/>
                </a:path>
              </a:pathLst>
            </a:custGeom>
            <a:solidFill>
              <a:srgbClr val="FFA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5" name="Freeform 403">
              <a:extLst>
                <a:ext uri="{FF2B5EF4-FFF2-40B4-BE49-F238E27FC236}">
                  <a16:creationId xmlns:a16="http://schemas.microsoft.com/office/drawing/2014/main" id="{8A5E15CA-F33A-474D-9E74-A0526A0B5B0F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6" y="1530"/>
              <a:ext cx="32" cy="30"/>
            </a:xfrm>
            <a:custGeom>
              <a:avLst/>
              <a:gdLst>
                <a:gd name="T0" fmla="*/ 9 w 32"/>
                <a:gd name="T1" fmla="*/ 0 h 30"/>
                <a:gd name="T2" fmla="*/ 0 w 32"/>
                <a:gd name="T3" fmla="*/ 12 h 30"/>
                <a:gd name="T4" fmla="*/ 22 w 32"/>
                <a:gd name="T5" fmla="*/ 30 h 30"/>
                <a:gd name="T6" fmla="*/ 32 w 32"/>
                <a:gd name="T7" fmla="*/ 18 h 30"/>
                <a:gd name="T8" fmla="*/ 9 w 32"/>
                <a:gd name="T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0">
                  <a:moveTo>
                    <a:pt x="9" y="0"/>
                  </a:moveTo>
                  <a:lnTo>
                    <a:pt x="0" y="12"/>
                  </a:lnTo>
                  <a:lnTo>
                    <a:pt x="22" y="30"/>
                  </a:lnTo>
                  <a:lnTo>
                    <a:pt x="32" y="18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C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11" name="íšļiḓè">
            <a:extLst>
              <a:ext uri="{FF2B5EF4-FFF2-40B4-BE49-F238E27FC236}">
                <a16:creationId xmlns:a16="http://schemas.microsoft.com/office/drawing/2014/main" id="{7440C033-BCE4-410A-BD1B-4599441CD3E0}"/>
              </a:ext>
            </a:extLst>
          </p:cNvPr>
          <p:cNvSpPr txBox="1"/>
          <p:nvPr/>
        </p:nvSpPr>
        <p:spPr>
          <a:xfrm>
            <a:off x="3491518" y="2573886"/>
            <a:ext cx="406463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110"/>
              </a:spcAft>
              <a:buClrTx/>
              <a:buSzTx/>
              <a:buFontTx/>
              <a:buNone/>
              <a:tabLst/>
              <a:defRPr kumimoji="0" sz="6000" b="1" i="0" u="none" strike="noStrike" cap="none" spc="0" normalizeH="0" baseline="0">
                <a:ln>
                  <a:noFill/>
                </a:ln>
                <a:solidFill>
                  <a:srgbClr val="FDB03C"/>
                </a:solidFill>
                <a:effectLst/>
                <a:uLnTx/>
                <a:uFillTx/>
                <a:cs typeface="+mn-ea"/>
              </a:defRPr>
            </a:lvl1pPr>
          </a:lstStyle>
          <a:p>
            <a:r>
              <a:rPr lang="zh-CN" altLang="en-US" sz="4400" dirty="0">
                <a:sym typeface="+mn-lt"/>
              </a:rPr>
              <a:t>Enter the title</a:t>
            </a:r>
          </a:p>
        </p:txBody>
      </p:sp>
      <p:sp>
        <p:nvSpPr>
          <p:cNvPr id="216" name="ïs1ïḓè">
            <a:extLst>
              <a:ext uri="{FF2B5EF4-FFF2-40B4-BE49-F238E27FC236}">
                <a16:creationId xmlns:a16="http://schemas.microsoft.com/office/drawing/2014/main" id="{E2CAFC0F-8D0A-4AB6-8896-066B7A477914}"/>
              </a:ext>
            </a:extLst>
          </p:cNvPr>
          <p:cNvSpPr txBox="1"/>
          <p:nvPr/>
        </p:nvSpPr>
        <p:spPr>
          <a:xfrm>
            <a:off x="3503683" y="3478326"/>
            <a:ext cx="3777489" cy="1004984"/>
          </a:xfrm>
          <a:prstGeom prst="rect">
            <a:avLst/>
          </a:prstGeom>
        </p:spPr>
        <p:txBody>
          <a:bodyPr wrap="square" lIns="91440" tIns="45720" rIns="91440" bIns="45720" anchor="t" anchorCtr="0">
            <a:no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zh-CN" altLang="en-US" sz="1200" dirty="0">
                <a:cs typeface="+mn-ea"/>
                <a:sym typeface="+mn-lt"/>
              </a:rPr>
              <a:t>After your content is typed here, or by copying your text, choose paste in this box and choose to keep only the text.</a:t>
            </a:r>
            <a:endParaRPr lang="en-US" altLang="zh-CN" sz="1200" dirty="0">
              <a:cs typeface="+mn-ea"/>
              <a:sym typeface="+mn-lt"/>
            </a:endParaRPr>
          </a:p>
          <a:p>
            <a:pPr>
              <a:lnSpc>
                <a:spcPct val="150000"/>
              </a:lnSpc>
              <a:spcBef>
                <a:spcPct val="0"/>
              </a:spcBef>
            </a:pPr>
            <a:endParaRPr lang="en-US" altLang="zh-CN" sz="1200" dirty="0">
              <a:cs typeface="+mn-ea"/>
              <a:sym typeface="+mn-lt"/>
            </a:endParaRPr>
          </a:p>
          <a:p>
            <a:pPr>
              <a:lnSpc>
                <a:spcPct val="120000"/>
              </a:lnSpc>
            </a:pPr>
            <a:r>
              <a:rPr lang="en-US" altLang="zh-CN" sz="1200" dirty="0">
                <a:cs typeface="+mn-ea"/>
                <a:sym typeface="+mn-lt"/>
              </a:rPr>
              <a:t>......</a:t>
            </a:r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69BC1557-7555-4396-9F03-97067B7DA1A8}"/>
              </a:ext>
            </a:extLst>
          </p:cNvPr>
          <p:cNvGrpSpPr/>
          <p:nvPr/>
        </p:nvGrpSpPr>
        <p:grpSpPr>
          <a:xfrm>
            <a:off x="809320" y="1986397"/>
            <a:ext cx="2278743" cy="2893712"/>
            <a:chOff x="809320" y="1986397"/>
            <a:chExt cx="2278743" cy="2893712"/>
          </a:xfrm>
        </p:grpSpPr>
        <p:sp>
          <p:nvSpPr>
            <p:cNvPr id="221" name="任意多边形: 形状 220">
              <a:extLst>
                <a:ext uri="{FF2B5EF4-FFF2-40B4-BE49-F238E27FC236}">
                  <a16:creationId xmlns:a16="http://schemas.microsoft.com/office/drawing/2014/main" id="{0D4C8A54-9F71-4E51-9673-2C01FDBA2574}"/>
                </a:ext>
              </a:extLst>
            </p:cNvPr>
            <p:cNvSpPr/>
            <p:nvPr/>
          </p:nvSpPr>
          <p:spPr>
            <a:xfrm>
              <a:off x="809320" y="1986397"/>
              <a:ext cx="2278743" cy="2885203"/>
            </a:xfrm>
            <a:custGeom>
              <a:avLst/>
              <a:gdLst>
                <a:gd name="connsiteX0" fmla="*/ 0 w 2278743"/>
                <a:gd name="connsiteY0" fmla="*/ 0 h 2885203"/>
                <a:gd name="connsiteX1" fmla="*/ 2278743 w 2278743"/>
                <a:gd name="connsiteY1" fmla="*/ 0 h 2885203"/>
                <a:gd name="connsiteX2" fmla="*/ 2278743 w 2278743"/>
                <a:gd name="connsiteY2" fmla="*/ 2207891 h 2885203"/>
                <a:gd name="connsiteX3" fmla="*/ 1601431 w 2278743"/>
                <a:gd name="connsiteY3" fmla="*/ 2885203 h 2885203"/>
                <a:gd name="connsiteX4" fmla="*/ 0 w 2278743"/>
                <a:gd name="connsiteY4" fmla="*/ 2885203 h 28852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78743" h="2885203">
                  <a:moveTo>
                    <a:pt x="0" y="0"/>
                  </a:moveTo>
                  <a:lnTo>
                    <a:pt x="2278743" y="0"/>
                  </a:lnTo>
                  <a:lnTo>
                    <a:pt x="2278743" y="2207891"/>
                  </a:lnTo>
                  <a:lnTo>
                    <a:pt x="1601431" y="2885203"/>
                  </a:lnTo>
                  <a:lnTo>
                    <a:pt x="0" y="2885203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12700" cap="rnd">
              <a:noFill/>
              <a:prstDash val="solid"/>
              <a:round/>
              <a:headEnd/>
              <a:tailEnd/>
            </a:ln>
            <a:effectLst>
              <a:outerShdw blurRad="254000" dist="127000" algn="ctr" rotWithShape="0">
                <a:schemeClr val="tx1">
                  <a:lumMod val="85000"/>
                  <a:lumOff val="15000"/>
                  <a:alpha val="1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354"/>
              <a:endParaRPr lang="zh-CN" altLang="en-US" sz="1400" b="1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9" name="îš1îde">
              <a:extLst>
                <a:ext uri="{FF2B5EF4-FFF2-40B4-BE49-F238E27FC236}">
                  <a16:creationId xmlns:a16="http://schemas.microsoft.com/office/drawing/2014/main" id="{EEE739B2-CF56-4D1A-8FD8-94332497905D}"/>
                </a:ext>
              </a:extLst>
            </p:cNvPr>
            <p:cNvSpPr txBox="1"/>
            <p:nvPr/>
          </p:nvSpPr>
          <p:spPr>
            <a:xfrm>
              <a:off x="867305" y="2308754"/>
              <a:ext cx="2162772" cy="22050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2500" b="1" i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04</a:t>
              </a:r>
            </a:p>
          </p:txBody>
        </p:sp>
        <p:sp>
          <p:nvSpPr>
            <p:cNvPr id="217" name="直角三角形 216">
              <a:extLst>
                <a:ext uri="{FF2B5EF4-FFF2-40B4-BE49-F238E27FC236}">
                  <a16:creationId xmlns:a16="http://schemas.microsoft.com/office/drawing/2014/main" id="{7CB214D7-9271-4807-BA9E-12D2B3CA63ED}"/>
                </a:ext>
              </a:extLst>
            </p:cNvPr>
            <p:cNvSpPr/>
            <p:nvPr/>
          </p:nvSpPr>
          <p:spPr>
            <a:xfrm rot="10800000" flipH="1">
              <a:off x="2402263" y="4194309"/>
              <a:ext cx="685800" cy="685800"/>
            </a:xfrm>
            <a:prstGeom prst="rtTriangl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941840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:a14="http://schemas.microsoft.com/office/drawing/2010/main" xmlns:a16="http://schemas.microsoft.com/office/drawing/2014/main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21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îŝ1íḍe">
            <a:extLst>
              <a:ext uri="{FF2B5EF4-FFF2-40B4-BE49-F238E27FC236}">
                <a16:creationId xmlns:a16="http://schemas.microsoft.com/office/drawing/2014/main" id="{22C666CF-AD8D-4FEF-A07A-AD157157CD69}"/>
              </a:ext>
            </a:extLst>
          </p:cNvPr>
          <p:cNvGrpSpPr/>
          <p:nvPr/>
        </p:nvGrpSpPr>
        <p:grpSpPr>
          <a:xfrm>
            <a:off x="1790543" y="2120893"/>
            <a:ext cx="2616213" cy="2616215"/>
            <a:chOff x="4787894" y="2120893"/>
            <a:chExt cx="2616213" cy="2616215"/>
          </a:xfrm>
        </p:grpSpPr>
        <p:sp>
          <p:nvSpPr>
            <p:cNvPr id="5" name="iṩļîďè">
              <a:extLst>
                <a:ext uri="{FF2B5EF4-FFF2-40B4-BE49-F238E27FC236}">
                  <a16:creationId xmlns:a16="http://schemas.microsoft.com/office/drawing/2014/main" id="{F52E92FF-82C5-4EBE-8012-B97A21D843F8}"/>
                </a:ext>
              </a:extLst>
            </p:cNvPr>
            <p:cNvSpPr/>
            <p:nvPr/>
          </p:nvSpPr>
          <p:spPr>
            <a:xfrm rot="2830953">
              <a:off x="4787893" y="2120894"/>
              <a:ext cx="2616215" cy="2616213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 w="38100" cap="rnd">
              <a:noFill/>
              <a:prstDash val="solid"/>
              <a:round/>
              <a:headEnd/>
              <a:tailE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rmAutofit/>
            </a:bodyPr>
            <a:lstStyle/>
            <a:p>
              <a:pPr algn="ctr" defTabSz="914354"/>
              <a:endParaRPr lang="zh-CN" altLang="en-US" sz="20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6" name="í$1íḋé">
              <a:extLst>
                <a:ext uri="{FF2B5EF4-FFF2-40B4-BE49-F238E27FC236}">
                  <a16:creationId xmlns:a16="http://schemas.microsoft.com/office/drawing/2014/main" id="{08AF5DEE-24A0-4917-81A4-930D00D69225}"/>
                </a:ext>
              </a:extLst>
            </p:cNvPr>
            <p:cNvSpPr/>
            <p:nvPr/>
          </p:nvSpPr>
          <p:spPr>
            <a:xfrm>
              <a:off x="5003800" y="2336801"/>
              <a:ext cx="2184401" cy="2184399"/>
            </a:xfrm>
            <a:prstGeom prst="roundRect">
              <a:avLst>
                <a:gd name="adj" fmla="val 50000"/>
              </a:avLst>
            </a:prstGeom>
            <a:noFill/>
            <a:ln w="38100" cap="rnd">
              <a:gradFill>
                <a:gsLst>
                  <a:gs pos="54000">
                    <a:schemeClr val="bg1">
                      <a:alpha val="0"/>
                    </a:schemeClr>
                  </a:gs>
                  <a:gs pos="27000">
                    <a:schemeClr val="bg1"/>
                  </a:gs>
                  <a:gs pos="84000">
                    <a:schemeClr val="bg1"/>
                  </a:gs>
                </a:gsLst>
                <a:lin ang="4500000" scaled="0"/>
              </a:gradFill>
              <a:prstDash val="solid"/>
              <a:round/>
              <a:headEnd/>
              <a:tailE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rmAutofit/>
            </a:bodyPr>
            <a:lstStyle/>
            <a:p>
              <a:pPr algn="ctr" defTabSz="914354"/>
              <a:endParaRPr lang="zh-CN" altLang="en-US" sz="20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7" name="íṩľîḑè">
              <a:extLst>
                <a:ext uri="{FF2B5EF4-FFF2-40B4-BE49-F238E27FC236}">
                  <a16:creationId xmlns:a16="http://schemas.microsoft.com/office/drawing/2014/main" id="{5DC7CBBB-9C01-447C-B053-A07439C8CF98}"/>
                </a:ext>
              </a:extLst>
            </p:cNvPr>
            <p:cNvSpPr txBox="1"/>
            <p:nvPr/>
          </p:nvSpPr>
          <p:spPr>
            <a:xfrm>
              <a:off x="5181157" y="3333749"/>
              <a:ext cx="1819275" cy="2951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200" dirty="0">
                  <a:solidFill>
                    <a:schemeClr val="bg1">
                      <a:alpha val="80000"/>
                    </a:schemeClr>
                  </a:solidFill>
                  <a:cs typeface="+mn-ea"/>
                  <a:sym typeface="+mn-lt"/>
                </a:rPr>
                <a:t>Your content is playing here.</a:t>
              </a:r>
              <a:endParaRPr lang="en-US" altLang="zh-CN" sz="1200" dirty="0">
                <a:solidFill>
                  <a:schemeClr val="bg1">
                    <a:alpha val="8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8" name="iṡliḍe">
              <a:extLst>
                <a:ext uri="{FF2B5EF4-FFF2-40B4-BE49-F238E27FC236}">
                  <a16:creationId xmlns:a16="http://schemas.microsoft.com/office/drawing/2014/main" id="{F36252EE-743D-48A5-871F-16535D0411D8}"/>
                </a:ext>
              </a:extLst>
            </p:cNvPr>
            <p:cNvSpPr txBox="1"/>
            <p:nvPr/>
          </p:nvSpPr>
          <p:spPr>
            <a:xfrm>
              <a:off x="5400939" y="2874029"/>
              <a:ext cx="139012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2800" b="1" dirty="0">
                  <a:solidFill>
                    <a:schemeClr val="bg1"/>
                  </a:solidFill>
                  <a:cs typeface="+mn-ea"/>
                  <a:sym typeface="+mn-lt"/>
                </a:rPr>
                <a:t>3</a:t>
              </a:r>
              <a:r>
                <a:rPr lang="en-US" altLang="zh-CN" sz="100" b="1" dirty="0">
                  <a:solidFill>
                    <a:schemeClr val="bg1"/>
                  </a:solidFill>
                  <a:cs typeface="+mn-ea"/>
                  <a:sym typeface="+mn-lt"/>
                </a:rPr>
                <a:t> </a:t>
              </a:r>
              <a:r>
                <a:rPr lang="en-US" altLang="zh-CN" sz="2800" b="1" dirty="0">
                  <a:solidFill>
                    <a:schemeClr val="bg1"/>
                  </a:solidFill>
                  <a:cs typeface="+mn-ea"/>
                  <a:sym typeface="+mn-lt"/>
                </a:rPr>
                <a:t>,264k</a:t>
              </a:r>
              <a:endParaRPr lang="zh-CN" altLang="en-US" sz="28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9" name="ïšliďè">
            <a:extLst>
              <a:ext uri="{FF2B5EF4-FFF2-40B4-BE49-F238E27FC236}">
                <a16:creationId xmlns:a16="http://schemas.microsoft.com/office/drawing/2014/main" id="{8E346645-D337-4A0D-8F2C-C090A0FF5314}"/>
              </a:ext>
            </a:extLst>
          </p:cNvPr>
          <p:cNvGrpSpPr/>
          <p:nvPr/>
        </p:nvGrpSpPr>
        <p:grpSpPr>
          <a:xfrm>
            <a:off x="4787894" y="2120893"/>
            <a:ext cx="2616213" cy="2616215"/>
            <a:chOff x="4787894" y="2120893"/>
            <a:chExt cx="2616213" cy="2616215"/>
          </a:xfrm>
        </p:grpSpPr>
        <p:sp>
          <p:nvSpPr>
            <p:cNvPr id="10" name="íṧļíḑê">
              <a:extLst>
                <a:ext uri="{FF2B5EF4-FFF2-40B4-BE49-F238E27FC236}">
                  <a16:creationId xmlns:a16="http://schemas.microsoft.com/office/drawing/2014/main" id="{56DACEE5-CA3C-4691-9F1A-EF721620C46D}"/>
                </a:ext>
              </a:extLst>
            </p:cNvPr>
            <p:cNvSpPr/>
            <p:nvPr/>
          </p:nvSpPr>
          <p:spPr>
            <a:xfrm rot="2830953">
              <a:off x="4787893" y="2120894"/>
              <a:ext cx="2616215" cy="2616213"/>
            </a:xfrm>
            <a:prstGeom prst="roundRect">
              <a:avLst>
                <a:gd name="adj" fmla="val 50000"/>
              </a:avLst>
            </a:prstGeom>
            <a:noFill/>
            <a:ln w="38100" cap="rnd">
              <a:gradFill>
                <a:gsLst>
                  <a:gs pos="0">
                    <a:schemeClr val="accent1"/>
                  </a:gs>
                  <a:gs pos="57000">
                    <a:schemeClr val="accent1">
                      <a:alpha val="0"/>
                    </a:schemeClr>
                  </a:gs>
                  <a:gs pos="100000">
                    <a:schemeClr val="accent1"/>
                  </a:gs>
                </a:gsLst>
                <a:lin ang="4500000" scaled="0"/>
              </a:gradFill>
              <a:prstDash val="solid"/>
              <a:round/>
              <a:headEnd/>
              <a:tailE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rmAutofit/>
            </a:bodyPr>
            <a:lstStyle/>
            <a:p>
              <a:pPr algn="ctr" defTabSz="914354"/>
              <a:endParaRPr lang="zh-CN" altLang="en-US" sz="20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1" name="iśḻídè">
              <a:extLst>
                <a:ext uri="{FF2B5EF4-FFF2-40B4-BE49-F238E27FC236}">
                  <a16:creationId xmlns:a16="http://schemas.microsoft.com/office/drawing/2014/main" id="{3ED89532-17DE-4905-99E1-BD2B1C3A0E66}"/>
                </a:ext>
              </a:extLst>
            </p:cNvPr>
            <p:cNvSpPr/>
            <p:nvPr/>
          </p:nvSpPr>
          <p:spPr>
            <a:xfrm>
              <a:off x="5003800" y="2336801"/>
              <a:ext cx="2184401" cy="2184399"/>
            </a:xfrm>
            <a:prstGeom prst="roundRect">
              <a:avLst>
                <a:gd name="adj" fmla="val 50000"/>
              </a:avLst>
            </a:prstGeom>
            <a:noFill/>
            <a:ln w="38100" cap="rnd">
              <a:gradFill>
                <a:gsLst>
                  <a:gs pos="54000">
                    <a:schemeClr val="accent1">
                      <a:alpha val="0"/>
                    </a:schemeClr>
                  </a:gs>
                  <a:gs pos="27000">
                    <a:schemeClr val="accent1"/>
                  </a:gs>
                  <a:gs pos="84000">
                    <a:schemeClr val="accent1"/>
                  </a:gs>
                </a:gsLst>
                <a:lin ang="4500000" scaled="0"/>
              </a:gradFill>
              <a:prstDash val="solid"/>
              <a:round/>
              <a:headEnd/>
              <a:tailE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rmAutofit/>
            </a:bodyPr>
            <a:lstStyle/>
            <a:p>
              <a:pPr algn="ctr" defTabSz="914354"/>
              <a:endParaRPr lang="zh-CN" altLang="en-US" sz="20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2" name="iŝḷíḋê">
              <a:extLst>
                <a:ext uri="{FF2B5EF4-FFF2-40B4-BE49-F238E27FC236}">
                  <a16:creationId xmlns:a16="http://schemas.microsoft.com/office/drawing/2014/main" id="{D36109AE-572A-4868-A2EE-BE8EEF4E1850}"/>
                </a:ext>
              </a:extLst>
            </p:cNvPr>
            <p:cNvSpPr txBox="1"/>
            <p:nvPr/>
          </p:nvSpPr>
          <p:spPr>
            <a:xfrm>
              <a:off x="5181157" y="3333749"/>
              <a:ext cx="1819275" cy="2951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200" dirty="0">
                  <a:solidFill>
                    <a:schemeClr val="tx1">
                      <a:lumMod val="85000"/>
                      <a:lumOff val="15000"/>
                      <a:alpha val="80000"/>
                    </a:schemeClr>
                  </a:solidFill>
                  <a:cs typeface="+mn-ea"/>
                  <a:sym typeface="+mn-lt"/>
                </a:rPr>
                <a:t>Your content is playing here.</a:t>
              </a:r>
              <a:endParaRPr lang="en-US" altLang="zh-CN" sz="1200" dirty="0">
                <a:solidFill>
                  <a:schemeClr val="tx1">
                    <a:lumMod val="85000"/>
                    <a:lumOff val="15000"/>
                    <a:alpha val="8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3" name="îślíḍè">
              <a:extLst>
                <a:ext uri="{FF2B5EF4-FFF2-40B4-BE49-F238E27FC236}">
                  <a16:creationId xmlns:a16="http://schemas.microsoft.com/office/drawing/2014/main" id="{81F15847-AF5B-4129-ADD7-2FCCB1C41FCF}"/>
                </a:ext>
              </a:extLst>
            </p:cNvPr>
            <p:cNvSpPr txBox="1"/>
            <p:nvPr/>
          </p:nvSpPr>
          <p:spPr>
            <a:xfrm>
              <a:off x="5400940" y="2874029"/>
              <a:ext cx="139012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2800" b="1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6</a:t>
              </a:r>
              <a:r>
                <a:rPr lang="en-US" altLang="zh-CN" sz="100" b="1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altLang="zh-CN" sz="2800" b="1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,</a:t>
              </a:r>
              <a:r>
                <a:rPr lang="en-US" altLang="zh-CN" sz="28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753k</a:t>
              </a:r>
              <a:endParaRPr lang="zh-CN" alt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4" name="îṡḷídê">
            <a:extLst>
              <a:ext uri="{FF2B5EF4-FFF2-40B4-BE49-F238E27FC236}">
                <a16:creationId xmlns:a16="http://schemas.microsoft.com/office/drawing/2014/main" id="{FDAA2B13-021E-48D4-A608-3DAF04A2C14D}"/>
              </a:ext>
            </a:extLst>
          </p:cNvPr>
          <p:cNvGrpSpPr/>
          <p:nvPr/>
        </p:nvGrpSpPr>
        <p:grpSpPr>
          <a:xfrm>
            <a:off x="7785244" y="2120893"/>
            <a:ext cx="2616213" cy="2616215"/>
            <a:chOff x="4787894" y="2120893"/>
            <a:chExt cx="2616213" cy="2616215"/>
          </a:xfrm>
        </p:grpSpPr>
        <p:sp>
          <p:nvSpPr>
            <p:cNvPr id="15" name="îślïḑé">
              <a:extLst>
                <a:ext uri="{FF2B5EF4-FFF2-40B4-BE49-F238E27FC236}">
                  <a16:creationId xmlns:a16="http://schemas.microsoft.com/office/drawing/2014/main" id="{299D5F7F-900F-42EF-B2FC-47B8EA9AFC32}"/>
                </a:ext>
              </a:extLst>
            </p:cNvPr>
            <p:cNvSpPr/>
            <p:nvPr/>
          </p:nvSpPr>
          <p:spPr>
            <a:xfrm rot="2830953">
              <a:off x="4787893" y="2120894"/>
              <a:ext cx="2616215" cy="2616213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 w="38100" cap="rnd">
              <a:noFill/>
              <a:prstDash val="solid"/>
              <a:round/>
              <a:headEnd/>
              <a:tailE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rmAutofit/>
            </a:bodyPr>
            <a:lstStyle/>
            <a:p>
              <a:pPr algn="ctr" defTabSz="914354"/>
              <a:endParaRPr lang="zh-CN" altLang="en-US" sz="20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6" name="íSḻíḍe">
              <a:extLst>
                <a:ext uri="{FF2B5EF4-FFF2-40B4-BE49-F238E27FC236}">
                  <a16:creationId xmlns:a16="http://schemas.microsoft.com/office/drawing/2014/main" id="{543BBECE-FA19-4416-93D6-5C0ACFA718E1}"/>
                </a:ext>
              </a:extLst>
            </p:cNvPr>
            <p:cNvSpPr/>
            <p:nvPr/>
          </p:nvSpPr>
          <p:spPr>
            <a:xfrm>
              <a:off x="5003800" y="2336801"/>
              <a:ext cx="2184401" cy="2184399"/>
            </a:xfrm>
            <a:prstGeom prst="roundRect">
              <a:avLst>
                <a:gd name="adj" fmla="val 50000"/>
              </a:avLst>
            </a:prstGeom>
            <a:noFill/>
            <a:ln w="38100" cap="rnd">
              <a:gradFill>
                <a:gsLst>
                  <a:gs pos="54000">
                    <a:schemeClr val="bg1">
                      <a:alpha val="0"/>
                    </a:schemeClr>
                  </a:gs>
                  <a:gs pos="27000">
                    <a:schemeClr val="bg1"/>
                  </a:gs>
                  <a:gs pos="84000">
                    <a:schemeClr val="bg1"/>
                  </a:gs>
                </a:gsLst>
                <a:lin ang="4500000" scaled="0"/>
              </a:gradFill>
              <a:prstDash val="solid"/>
              <a:round/>
              <a:headEnd/>
              <a:tailE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rmAutofit/>
            </a:bodyPr>
            <a:lstStyle/>
            <a:p>
              <a:pPr algn="ctr" defTabSz="914354"/>
              <a:endParaRPr lang="zh-CN" altLang="en-US" sz="20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7" name="ïšļíde">
              <a:extLst>
                <a:ext uri="{FF2B5EF4-FFF2-40B4-BE49-F238E27FC236}">
                  <a16:creationId xmlns:a16="http://schemas.microsoft.com/office/drawing/2014/main" id="{141CBCF2-FDA3-41AE-B56E-C4BAF4781F9B}"/>
                </a:ext>
              </a:extLst>
            </p:cNvPr>
            <p:cNvSpPr txBox="1"/>
            <p:nvPr/>
          </p:nvSpPr>
          <p:spPr>
            <a:xfrm>
              <a:off x="5181157" y="3333749"/>
              <a:ext cx="1819275" cy="2951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200" dirty="0">
                  <a:solidFill>
                    <a:schemeClr val="bg1">
                      <a:alpha val="80000"/>
                    </a:schemeClr>
                  </a:solidFill>
                  <a:cs typeface="+mn-ea"/>
                  <a:sym typeface="+mn-lt"/>
                </a:rPr>
                <a:t>Your content is playing here.</a:t>
              </a:r>
              <a:endParaRPr lang="en-US" altLang="zh-CN" sz="1200" dirty="0">
                <a:solidFill>
                  <a:schemeClr val="bg1">
                    <a:alpha val="8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8" name="îṧľiḋê">
              <a:extLst>
                <a:ext uri="{FF2B5EF4-FFF2-40B4-BE49-F238E27FC236}">
                  <a16:creationId xmlns:a16="http://schemas.microsoft.com/office/drawing/2014/main" id="{686E4023-3C55-48C0-BBBA-A973C3545A26}"/>
                </a:ext>
              </a:extLst>
            </p:cNvPr>
            <p:cNvSpPr txBox="1"/>
            <p:nvPr/>
          </p:nvSpPr>
          <p:spPr>
            <a:xfrm>
              <a:off x="5400940" y="2874029"/>
              <a:ext cx="139012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2800" b="1">
                  <a:solidFill>
                    <a:schemeClr val="bg1"/>
                  </a:solidFill>
                  <a:cs typeface="+mn-ea"/>
                  <a:sym typeface="+mn-lt"/>
                </a:rPr>
                <a:t>4</a:t>
              </a:r>
              <a:r>
                <a:rPr lang="en-US" altLang="zh-CN" sz="100" b="1">
                  <a:solidFill>
                    <a:schemeClr val="bg1"/>
                  </a:solidFill>
                  <a:cs typeface="+mn-ea"/>
                  <a:sym typeface="+mn-lt"/>
                </a:rPr>
                <a:t> </a:t>
              </a:r>
              <a:r>
                <a:rPr lang="en-US" altLang="zh-CN" sz="2800" b="1">
                  <a:solidFill>
                    <a:schemeClr val="bg1"/>
                  </a:solidFill>
                  <a:cs typeface="+mn-ea"/>
                  <a:sym typeface="+mn-lt"/>
                </a:rPr>
                <a:t>,</a:t>
              </a:r>
              <a:r>
                <a:rPr lang="en-US" altLang="zh-CN" sz="2800" b="1" dirty="0">
                  <a:solidFill>
                    <a:schemeClr val="bg1"/>
                  </a:solidFill>
                  <a:cs typeface="+mn-ea"/>
                  <a:sym typeface="+mn-lt"/>
                </a:rPr>
                <a:t>950k</a:t>
              </a:r>
              <a:endParaRPr lang="zh-CN" altLang="en-US" sz="28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04AE578D-6BAF-4A41-A185-77073EACAAA0}"/>
              </a:ext>
            </a:extLst>
          </p:cNvPr>
          <p:cNvGrpSpPr/>
          <p:nvPr/>
        </p:nvGrpSpPr>
        <p:grpSpPr>
          <a:xfrm>
            <a:off x="127178" y="289098"/>
            <a:ext cx="5528034" cy="618840"/>
            <a:chOff x="127178" y="289098"/>
            <a:chExt cx="5528034" cy="618840"/>
          </a:xfrm>
        </p:grpSpPr>
        <p:sp>
          <p:nvSpPr>
            <p:cNvPr id="20" name="矩形 19">
              <a:extLst>
                <a:ext uri="{FF2B5EF4-FFF2-40B4-BE49-F238E27FC236}">
                  <a16:creationId xmlns:a16="http://schemas.microsoft.com/office/drawing/2014/main" id="{958166CE-4746-4F63-B009-60995A9BA4F2}"/>
                </a:ext>
              </a:extLst>
            </p:cNvPr>
            <p:cNvSpPr/>
            <p:nvPr/>
          </p:nvSpPr>
          <p:spPr>
            <a:xfrm>
              <a:off x="764072" y="361586"/>
              <a:ext cx="489114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zh-CN" altLang="en-US" sz="2800" b="1" dirty="0">
                  <a:solidFill>
                    <a:schemeClr val="accent2"/>
                  </a:solidFill>
                  <a:cs typeface="+mn-ea"/>
                  <a:sym typeface="+mn-lt"/>
                </a:rPr>
                <a:t>Enter the title here</a:t>
              </a:r>
              <a:endParaRPr lang="en-US" altLang="zh-CN" sz="2800" b="1" dirty="0">
                <a:solidFill>
                  <a:schemeClr val="accent2"/>
                </a:solidFill>
                <a:cs typeface="+mn-ea"/>
                <a:sym typeface="+mn-lt"/>
              </a:endParaRPr>
            </a:p>
          </p:txBody>
        </p:sp>
        <p:grpSp>
          <p:nvGrpSpPr>
            <p:cNvPr id="21" name="组合 20">
              <a:extLst>
                <a:ext uri="{FF2B5EF4-FFF2-40B4-BE49-F238E27FC236}">
                  <a16:creationId xmlns:a16="http://schemas.microsoft.com/office/drawing/2014/main" id="{8E374D9D-C653-4548-B001-25677DB4808A}"/>
                </a:ext>
              </a:extLst>
            </p:cNvPr>
            <p:cNvGrpSpPr/>
            <p:nvPr/>
          </p:nvGrpSpPr>
          <p:grpSpPr>
            <a:xfrm>
              <a:off x="127178" y="289098"/>
              <a:ext cx="636894" cy="618840"/>
              <a:chOff x="10993131" y="1925288"/>
              <a:chExt cx="807052" cy="784175"/>
            </a:xfrm>
          </p:grpSpPr>
          <p:sp>
            <p:nvSpPr>
              <p:cNvPr id="22" name="Freeform 321">
                <a:extLst>
                  <a:ext uri="{FF2B5EF4-FFF2-40B4-BE49-F238E27FC236}">
                    <a16:creationId xmlns:a16="http://schemas.microsoft.com/office/drawing/2014/main" id="{FA786044-0F45-46E8-B909-BC525808FC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293075" y="2290050"/>
                <a:ext cx="427038" cy="419412"/>
              </a:xfrm>
              <a:custGeom>
                <a:avLst/>
                <a:gdLst>
                  <a:gd name="T0" fmla="*/ 336 w 336"/>
                  <a:gd name="T1" fmla="*/ 0 h 330"/>
                  <a:gd name="T2" fmla="*/ 336 w 336"/>
                  <a:gd name="T3" fmla="*/ 212 h 330"/>
                  <a:gd name="T4" fmla="*/ 218 w 336"/>
                  <a:gd name="T5" fmla="*/ 330 h 330"/>
                  <a:gd name="T6" fmla="*/ 0 w 336"/>
                  <a:gd name="T7" fmla="*/ 330 h 330"/>
                  <a:gd name="T8" fmla="*/ 0 w 336"/>
                  <a:gd name="T9" fmla="*/ 0 h 330"/>
                  <a:gd name="T10" fmla="*/ 336 w 336"/>
                  <a:gd name="T11" fmla="*/ 0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36" h="330">
                    <a:moveTo>
                      <a:pt x="336" y="0"/>
                    </a:moveTo>
                    <a:lnTo>
                      <a:pt x="336" y="212"/>
                    </a:lnTo>
                    <a:lnTo>
                      <a:pt x="218" y="330"/>
                    </a:lnTo>
                    <a:lnTo>
                      <a:pt x="0" y="330"/>
                    </a:lnTo>
                    <a:lnTo>
                      <a:pt x="0" y="0"/>
                    </a:lnTo>
                    <a:lnTo>
                      <a:pt x="336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3" name="Freeform 322">
                <a:extLst>
                  <a:ext uri="{FF2B5EF4-FFF2-40B4-BE49-F238E27FC236}">
                    <a16:creationId xmlns:a16="http://schemas.microsoft.com/office/drawing/2014/main" id="{6901EEBC-03A3-43A5-80FA-19EE5FE78A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568870" y="2559491"/>
                <a:ext cx="149972" cy="149972"/>
              </a:xfrm>
              <a:custGeom>
                <a:avLst/>
                <a:gdLst>
                  <a:gd name="T0" fmla="*/ 0 w 118"/>
                  <a:gd name="T1" fmla="*/ 118 h 118"/>
                  <a:gd name="T2" fmla="*/ 0 w 118"/>
                  <a:gd name="T3" fmla="*/ 0 h 118"/>
                  <a:gd name="T4" fmla="*/ 118 w 118"/>
                  <a:gd name="T5" fmla="*/ 0 h 118"/>
                  <a:gd name="T6" fmla="*/ 0 w 118"/>
                  <a:gd name="T7" fmla="*/ 118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8" h="118">
                    <a:moveTo>
                      <a:pt x="0" y="118"/>
                    </a:moveTo>
                    <a:lnTo>
                      <a:pt x="0" y="0"/>
                    </a:lnTo>
                    <a:lnTo>
                      <a:pt x="118" y="0"/>
                    </a:lnTo>
                    <a:lnTo>
                      <a:pt x="0" y="118"/>
                    </a:lnTo>
                    <a:close/>
                  </a:path>
                </a:pathLst>
              </a:custGeom>
              <a:solidFill>
                <a:schemeClr val="tx2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4" name="Freeform 323">
                <a:extLst>
                  <a:ext uri="{FF2B5EF4-FFF2-40B4-BE49-F238E27FC236}">
                    <a16:creationId xmlns:a16="http://schemas.microsoft.com/office/drawing/2014/main" id="{A57B9F70-A976-4A2A-A095-BBF827CF28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993131" y="2118472"/>
                <a:ext cx="425767" cy="419412"/>
              </a:xfrm>
              <a:custGeom>
                <a:avLst/>
                <a:gdLst>
                  <a:gd name="T0" fmla="*/ 335 w 335"/>
                  <a:gd name="T1" fmla="*/ 0 h 330"/>
                  <a:gd name="T2" fmla="*/ 335 w 335"/>
                  <a:gd name="T3" fmla="*/ 212 h 330"/>
                  <a:gd name="T4" fmla="*/ 218 w 335"/>
                  <a:gd name="T5" fmla="*/ 330 h 330"/>
                  <a:gd name="T6" fmla="*/ 0 w 335"/>
                  <a:gd name="T7" fmla="*/ 330 h 330"/>
                  <a:gd name="T8" fmla="*/ 0 w 335"/>
                  <a:gd name="T9" fmla="*/ 0 h 330"/>
                  <a:gd name="T10" fmla="*/ 335 w 335"/>
                  <a:gd name="T11" fmla="*/ 0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35" h="330">
                    <a:moveTo>
                      <a:pt x="335" y="0"/>
                    </a:moveTo>
                    <a:lnTo>
                      <a:pt x="335" y="212"/>
                    </a:lnTo>
                    <a:lnTo>
                      <a:pt x="218" y="330"/>
                    </a:lnTo>
                    <a:lnTo>
                      <a:pt x="0" y="330"/>
                    </a:lnTo>
                    <a:lnTo>
                      <a:pt x="0" y="0"/>
                    </a:lnTo>
                    <a:lnTo>
                      <a:pt x="335" y="0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5" name="Freeform 324">
                <a:extLst>
                  <a:ext uri="{FF2B5EF4-FFF2-40B4-BE49-F238E27FC236}">
                    <a16:creationId xmlns:a16="http://schemas.microsoft.com/office/drawing/2014/main" id="{4296FC6C-1A94-404F-8AFD-51F363856C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268927" y="2387913"/>
                <a:ext cx="149972" cy="149972"/>
              </a:xfrm>
              <a:custGeom>
                <a:avLst/>
                <a:gdLst>
                  <a:gd name="T0" fmla="*/ 0 w 118"/>
                  <a:gd name="T1" fmla="*/ 118 h 118"/>
                  <a:gd name="T2" fmla="*/ 0 w 118"/>
                  <a:gd name="T3" fmla="*/ 0 h 118"/>
                  <a:gd name="T4" fmla="*/ 118 w 118"/>
                  <a:gd name="T5" fmla="*/ 0 h 118"/>
                  <a:gd name="T6" fmla="*/ 0 w 118"/>
                  <a:gd name="T7" fmla="*/ 118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8" h="118">
                    <a:moveTo>
                      <a:pt x="0" y="118"/>
                    </a:moveTo>
                    <a:lnTo>
                      <a:pt x="0" y="0"/>
                    </a:lnTo>
                    <a:lnTo>
                      <a:pt x="118" y="0"/>
                    </a:lnTo>
                    <a:lnTo>
                      <a:pt x="0" y="118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6" name="Freeform 325">
                <a:extLst>
                  <a:ext uri="{FF2B5EF4-FFF2-40B4-BE49-F238E27FC236}">
                    <a16:creationId xmlns:a16="http://schemas.microsoft.com/office/drawing/2014/main" id="{7FA96A93-DF82-438B-B453-528E9C8577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375686" y="1925288"/>
                <a:ext cx="424496" cy="418141"/>
              </a:xfrm>
              <a:custGeom>
                <a:avLst/>
                <a:gdLst>
                  <a:gd name="T0" fmla="*/ 334 w 334"/>
                  <a:gd name="T1" fmla="*/ 0 h 329"/>
                  <a:gd name="T2" fmla="*/ 334 w 334"/>
                  <a:gd name="T3" fmla="*/ 211 h 329"/>
                  <a:gd name="T4" fmla="*/ 216 w 334"/>
                  <a:gd name="T5" fmla="*/ 329 h 329"/>
                  <a:gd name="T6" fmla="*/ 0 w 334"/>
                  <a:gd name="T7" fmla="*/ 329 h 329"/>
                  <a:gd name="T8" fmla="*/ 0 w 334"/>
                  <a:gd name="T9" fmla="*/ 0 h 329"/>
                  <a:gd name="T10" fmla="*/ 334 w 334"/>
                  <a:gd name="T11" fmla="*/ 0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34" h="329">
                    <a:moveTo>
                      <a:pt x="334" y="0"/>
                    </a:moveTo>
                    <a:lnTo>
                      <a:pt x="334" y="211"/>
                    </a:lnTo>
                    <a:lnTo>
                      <a:pt x="216" y="329"/>
                    </a:lnTo>
                    <a:lnTo>
                      <a:pt x="0" y="329"/>
                    </a:lnTo>
                    <a:lnTo>
                      <a:pt x="0" y="0"/>
                    </a:lnTo>
                    <a:lnTo>
                      <a:pt x="334" y="0"/>
                    </a:ln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7" name="Freeform 326">
                <a:extLst>
                  <a:ext uri="{FF2B5EF4-FFF2-40B4-BE49-F238E27FC236}">
                    <a16:creationId xmlns:a16="http://schemas.microsoft.com/office/drawing/2014/main" id="{EE3B96D4-36FE-45AD-BD1E-4B64F1F6E4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650211" y="2193458"/>
                <a:ext cx="149972" cy="149972"/>
              </a:xfrm>
              <a:custGeom>
                <a:avLst/>
                <a:gdLst>
                  <a:gd name="T0" fmla="*/ 0 w 118"/>
                  <a:gd name="T1" fmla="*/ 118 h 118"/>
                  <a:gd name="T2" fmla="*/ 0 w 118"/>
                  <a:gd name="T3" fmla="*/ 0 h 118"/>
                  <a:gd name="T4" fmla="*/ 118 w 118"/>
                  <a:gd name="T5" fmla="*/ 0 h 118"/>
                  <a:gd name="T6" fmla="*/ 0 w 118"/>
                  <a:gd name="T7" fmla="*/ 118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8" h="118">
                    <a:moveTo>
                      <a:pt x="0" y="118"/>
                    </a:moveTo>
                    <a:lnTo>
                      <a:pt x="0" y="0"/>
                    </a:lnTo>
                    <a:lnTo>
                      <a:pt x="118" y="0"/>
                    </a:lnTo>
                    <a:lnTo>
                      <a:pt x="0" y="118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452940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:a14="http://schemas.microsoft.com/office/drawing/2010/main" xmlns:a16="http://schemas.microsoft.com/office/drawing/2014/main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ísļiḑê">
            <a:extLst>
              <a:ext uri="{FF2B5EF4-FFF2-40B4-BE49-F238E27FC236}">
                <a16:creationId xmlns:a16="http://schemas.microsoft.com/office/drawing/2014/main" id="{BFB199B5-4D65-4959-B860-21A8494D1B51}"/>
              </a:ext>
            </a:extLst>
          </p:cNvPr>
          <p:cNvSpPr txBox="1"/>
          <p:nvPr/>
        </p:nvSpPr>
        <p:spPr>
          <a:xfrm>
            <a:off x="666752" y="2691151"/>
            <a:ext cx="4801894" cy="854099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ctr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buSzPct val="25000"/>
            </a:pPr>
            <a:r>
              <a:rPr lang="zh-CN" altLang="en-US" b="1" dirty="0">
                <a:cs typeface="+mn-ea"/>
                <a:sym typeface="+mn-lt"/>
              </a:rPr>
              <a:t>Enter the title here</a:t>
            </a:r>
          </a:p>
        </p:txBody>
      </p:sp>
      <p:sp>
        <p:nvSpPr>
          <p:cNvPr id="5" name="íṣ1íḋè">
            <a:extLst>
              <a:ext uri="{FF2B5EF4-FFF2-40B4-BE49-F238E27FC236}">
                <a16:creationId xmlns:a16="http://schemas.microsoft.com/office/drawing/2014/main" id="{94598C22-364E-4518-8094-8382721F1522}"/>
              </a:ext>
            </a:extLst>
          </p:cNvPr>
          <p:cNvSpPr txBox="1"/>
          <p:nvPr/>
        </p:nvSpPr>
        <p:spPr>
          <a:xfrm>
            <a:off x="660400" y="3202756"/>
            <a:ext cx="4642839" cy="854099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t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ct val="150000"/>
              </a:lnSpc>
              <a:buSzPct val="25000"/>
            </a:pPr>
            <a:r>
              <a:rPr lang="zh-CN" altLang="en-US" sz="1100" dirty="0">
                <a:cs typeface="+mn-ea"/>
                <a:sym typeface="+mn-lt"/>
              </a:rPr>
              <a:t>After your content is typed here, or by copying your text, choose paste in this box and choose to keep only the text.</a:t>
            </a:r>
          </a:p>
        </p:txBody>
      </p:sp>
      <p:grpSp>
        <p:nvGrpSpPr>
          <p:cNvPr id="6" name="íşļîďè">
            <a:extLst>
              <a:ext uri="{FF2B5EF4-FFF2-40B4-BE49-F238E27FC236}">
                <a16:creationId xmlns:a16="http://schemas.microsoft.com/office/drawing/2014/main" id="{D6A6918A-2A8A-40A0-A99F-15E146DCCCAC}"/>
              </a:ext>
            </a:extLst>
          </p:cNvPr>
          <p:cNvGrpSpPr/>
          <p:nvPr/>
        </p:nvGrpSpPr>
        <p:grpSpPr>
          <a:xfrm>
            <a:off x="6989123" y="1451636"/>
            <a:ext cx="2199328" cy="4608056"/>
            <a:chOff x="8460766" y="1443768"/>
            <a:chExt cx="3075813" cy="4608056"/>
          </a:xfrm>
        </p:grpSpPr>
        <p:sp>
          <p:nvSpPr>
            <p:cNvPr id="7" name="îsḷïďè">
              <a:extLst>
                <a:ext uri="{FF2B5EF4-FFF2-40B4-BE49-F238E27FC236}">
                  <a16:creationId xmlns:a16="http://schemas.microsoft.com/office/drawing/2014/main" id="{BF20D457-785B-4115-97A1-F81C52A26617}"/>
                </a:ext>
              </a:extLst>
            </p:cNvPr>
            <p:cNvSpPr txBox="1"/>
            <p:nvPr/>
          </p:nvSpPr>
          <p:spPr>
            <a:xfrm>
              <a:off x="8460766" y="1915588"/>
              <a:ext cx="2716181" cy="810570"/>
            </a:xfrm>
            <a:prstGeom prst="rect">
              <a:avLst/>
            </a:prstGeom>
            <a:noFill/>
          </p:spPr>
          <p:txBody>
            <a:bodyPr wrap="square" lIns="90000" tIns="46800" rIns="90000" bIns="46800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172720" indent="-172720">
                <a:lnSpc>
                  <a:spcPct val="120000"/>
                </a:lnSpc>
                <a:buFont typeface="Arial" panose="020B0604020202020204" pitchFamily="34" charset="0"/>
                <a:buChar char="•"/>
              </a:pPr>
              <a:r>
                <a:rPr lang="zh-CN" altLang="en-US" sz="1200" dirty="0">
                  <a:cs typeface="+mn-ea"/>
                  <a:sym typeface="+mn-lt"/>
                </a:rPr>
                <a:t>Your content is playing here.</a:t>
              </a:r>
              <a:endParaRPr lang="en-US" altLang="zh-CN" sz="1200" dirty="0">
                <a:cs typeface="+mn-ea"/>
                <a:sym typeface="+mn-lt"/>
              </a:endParaRPr>
            </a:p>
            <a:p>
              <a:pPr marL="172720" indent="-172720">
                <a:lnSpc>
                  <a:spcPct val="120000"/>
                </a:lnSpc>
                <a:buFont typeface="Arial" panose="020B0604020202020204" pitchFamily="34" charset="0"/>
                <a:buChar char="•"/>
              </a:pPr>
              <a:r>
                <a:rPr lang="en-US" altLang="zh-CN" sz="1200" dirty="0">
                  <a:cs typeface="+mn-ea"/>
                  <a:sym typeface="+mn-lt"/>
                </a:rPr>
                <a:t>...</a:t>
              </a:r>
            </a:p>
            <a:p>
              <a:pPr marL="172720" indent="-172720">
                <a:lnSpc>
                  <a:spcPct val="120000"/>
                </a:lnSpc>
                <a:buFont typeface="Arial" panose="020B0604020202020204" pitchFamily="34" charset="0"/>
                <a:buChar char="•"/>
              </a:pPr>
              <a:endParaRPr lang="en-US" altLang="zh-CN" sz="1200" dirty="0">
                <a:cs typeface="+mn-ea"/>
                <a:sym typeface="+mn-lt"/>
              </a:endParaRPr>
            </a:p>
          </p:txBody>
        </p:sp>
        <p:sp>
          <p:nvSpPr>
            <p:cNvPr id="8" name="iṥľîďe">
              <a:extLst>
                <a:ext uri="{FF2B5EF4-FFF2-40B4-BE49-F238E27FC236}">
                  <a16:creationId xmlns:a16="http://schemas.microsoft.com/office/drawing/2014/main" id="{F98B7EB0-7FC4-41D6-B122-FC16BB38E698}"/>
                </a:ext>
              </a:extLst>
            </p:cNvPr>
            <p:cNvSpPr txBox="1"/>
            <p:nvPr/>
          </p:nvSpPr>
          <p:spPr>
            <a:xfrm>
              <a:off x="8460766" y="1443768"/>
              <a:ext cx="3075813" cy="471820"/>
            </a:xfrm>
            <a:prstGeom prst="rect">
              <a:avLst/>
            </a:prstGeom>
            <a:noFill/>
          </p:spPr>
          <p:txBody>
            <a:bodyPr wrap="square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r>
                <a:rPr lang="zh-CN" altLang="en-US" sz="1600" b="1" dirty="0">
                  <a:cs typeface="+mn-ea"/>
                  <a:sym typeface="+mn-lt"/>
                </a:rPr>
                <a:t>Enter the title</a:t>
              </a:r>
              <a:endParaRPr lang="en-US" altLang="zh-CN" sz="1600" b="1" dirty="0">
                <a:cs typeface="+mn-ea"/>
                <a:sym typeface="+mn-lt"/>
              </a:endParaRPr>
            </a:p>
          </p:txBody>
        </p:sp>
        <p:sp>
          <p:nvSpPr>
            <p:cNvPr id="9" name="ïṡḷíḑe">
              <a:extLst>
                <a:ext uri="{FF2B5EF4-FFF2-40B4-BE49-F238E27FC236}">
                  <a16:creationId xmlns:a16="http://schemas.microsoft.com/office/drawing/2014/main" id="{DAA63F19-6E76-45DE-AE53-FAF505856E20}"/>
                </a:ext>
              </a:extLst>
            </p:cNvPr>
            <p:cNvSpPr txBox="1"/>
            <p:nvPr/>
          </p:nvSpPr>
          <p:spPr>
            <a:xfrm>
              <a:off x="8460766" y="3607356"/>
              <a:ext cx="2716181" cy="810570"/>
            </a:xfrm>
            <a:prstGeom prst="rect">
              <a:avLst/>
            </a:prstGeom>
            <a:noFill/>
          </p:spPr>
          <p:txBody>
            <a:bodyPr wrap="square" lIns="90000" tIns="46800" rIns="90000" bIns="46800">
              <a:noAutofit/>
            </a:bodyPr>
            <a:lstStyle/>
            <a:p>
              <a:pPr marL="172720" indent="-172720">
                <a:lnSpc>
                  <a:spcPct val="120000"/>
                </a:lnSpc>
                <a:buFont typeface="Arial" panose="020B0604020202020204" pitchFamily="34" charset="0"/>
                <a:buChar char="•"/>
              </a:pPr>
              <a:r>
                <a:rPr lang="zh-CN" altLang="en-US" sz="1200" dirty="0">
                  <a:cs typeface="+mn-ea"/>
                  <a:sym typeface="+mn-lt"/>
                </a:rPr>
                <a:t>Your content is playing here.</a:t>
              </a:r>
              <a:endParaRPr lang="en-US" altLang="zh-CN" sz="1200" dirty="0">
                <a:cs typeface="+mn-ea"/>
                <a:sym typeface="+mn-lt"/>
              </a:endParaRPr>
            </a:p>
            <a:p>
              <a:pPr marL="172720" indent="-172720">
                <a:lnSpc>
                  <a:spcPct val="120000"/>
                </a:lnSpc>
                <a:buFont typeface="Arial" panose="020B0604020202020204" pitchFamily="34" charset="0"/>
                <a:buChar char="•"/>
              </a:pPr>
              <a:r>
                <a:rPr lang="en-US" altLang="zh-CN" sz="1200" dirty="0">
                  <a:cs typeface="+mn-ea"/>
                  <a:sym typeface="+mn-lt"/>
                </a:rPr>
                <a:t>...</a:t>
              </a:r>
            </a:p>
          </p:txBody>
        </p:sp>
        <p:sp>
          <p:nvSpPr>
            <p:cNvPr id="10" name="iş1ïdé">
              <a:extLst>
                <a:ext uri="{FF2B5EF4-FFF2-40B4-BE49-F238E27FC236}">
                  <a16:creationId xmlns:a16="http://schemas.microsoft.com/office/drawing/2014/main" id="{61995B44-64AE-4BFC-A804-CC5B97AB89DA}"/>
                </a:ext>
              </a:extLst>
            </p:cNvPr>
            <p:cNvSpPr txBox="1"/>
            <p:nvPr/>
          </p:nvSpPr>
          <p:spPr>
            <a:xfrm>
              <a:off x="8460766" y="3135535"/>
              <a:ext cx="3075813" cy="471820"/>
            </a:xfrm>
            <a:prstGeom prst="rect">
              <a:avLst/>
            </a:prstGeom>
            <a:noFill/>
          </p:spPr>
          <p:txBody>
            <a:bodyPr wrap="square" anchor="ctr">
              <a:normAutofit/>
            </a:bodyPr>
            <a:lstStyle/>
            <a:p>
              <a:r>
                <a:rPr lang="zh-CN" altLang="en-US" sz="1600" b="1" dirty="0">
                  <a:cs typeface="+mn-ea"/>
                  <a:sym typeface="+mn-lt"/>
                </a:rPr>
                <a:t>Enter the title</a:t>
              </a:r>
              <a:endParaRPr lang="en-US" altLang="zh-CN" sz="1600" b="1" dirty="0">
                <a:cs typeface="+mn-ea"/>
                <a:sym typeface="+mn-lt"/>
              </a:endParaRPr>
            </a:p>
          </p:txBody>
        </p:sp>
        <p:grpSp>
          <p:nvGrpSpPr>
            <p:cNvPr id="11" name="ïsḷíḋê">
              <a:extLst>
                <a:ext uri="{FF2B5EF4-FFF2-40B4-BE49-F238E27FC236}">
                  <a16:creationId xmlns:a16="http://schemas.microsoft.com/office/drawing/2014/main" id="{C3442688-725E-4DC2-92A4-F116D4F987E4}"/>
                </a:ext>
              </a:extLst>
            </p:cNvPr>
            <p:cNvGrpSpPr/>
            <p:nvPr/>
          </p:nvGrpSpPr>
          <p:grpSpPr>
            <a:xfrm>
              <a:off x="8460766" y="4769433"/>
              <a:ext cx="3075813" cy="1282391"/>
              <a:chOff x="8444675" y="4873602"/>
              <a:chExt cx="3075813" cy="1282391"/>
            </a:xfrm>
          </p:grpSpPr>
          <p:sp>
            <p:nvSpPr>
              <p:cNvPr id="12" name="îšľíḍè">
                <a:extLst>
                  <a:ext uri="{FF2B5EF4-FFF2-40B4-BE49-F238E27FC236}">
                    <a16:creationId xmlns:a16="http://schemas.microsoft.com/office/drawing/2014/main" id="{6A12D8D0-B470-484E-95D7-018CEDBABA49}"/>
                  </a:ext>
                </a:extLst>
              </p:cNvPr>
              <p:cNvSpPr txBox="1"/>
              <p:nvPr/>
            </p:nvSpPr>
            <p:spPr>
              <a:xfrm>
                <a:off x="8444675" y="5345423"/>
                <a:ext cx="2716181" cy="810570"/>
              </a:xfrm>
              <a:prstGeom prst="rect">
                <a:avLst/>
              </a:prstGeom>
              <a:noFill/>
            </p:spPr>
            <p:txBody>
              <a:bodyPr wrap="square" lIns="90000" tIns="46800" rIns="90000" bIns="46800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marL="172720" indent="-172720">
                  <a:lnSpc>
                    <a:spcPct val="120000"/>
                  </a:lnSpc>
                  <a:buFont typeface="Arial" panose="020B0604020202020204" pitchFamily="34" charset="0"/>
                  <a:buChar char="•"/>
                </a:pPr>
                <a:r>
                  <a:rPr lang="zh-CN" altLang="en-US" sz="1200" dirty="0">
                    <a:cs typeface="+mn-ea"/>
                    <a:sym typeface="+mn-lt"/>
                  </a:rPr>
                  <a:t>Your content is playing here.</a:t>
                </a:r>
                <a:endParaRPr lang="en-US" altLang="zh-CN" sz="1200" dirty="0">
                  <a:cs typeface="+mn-ea"/>
                  <a:sym typeface="+mn-lt"/>
                </a:endParaRPr>
              </a:p>
              <a:p>
                <a:pPr marL="172720" indent="-172720">
                  <a:lnSpc>
                    <a:spcPct val="12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1200" dirty="0">
                    <a:cs typeface="+mn-ea"/>
                    <a:sym typeface="+mn-lt"/>
                  </a:rPr>
                  <a:t>...</a:t>
                </a:r>
              </a:p>
            </p:txBody>
          </p:sp>
          <p:sp>
            <p:nvSpPr>
              <p:cNvPr id="13" name="î$ḷiďe">
                <a:extLst>
                  <a:ext uri="{FF2B5EF4-FFF2-40B4-BE49-F238E27FC236}">
                    <a16:creationId xmlns:a16="http://schemas.microsoft.com/office/drawing/2014/main" id="{3C0956B3-E846-47E3-A9F0-96B97DEEBEA7}"/>
                  </a:ext>
                </a:extLst>
              </p:cNvPr>
              <p:cNvSpPr txBox="1"/>
              <p:nvPr/>
            </p:nvSpPr>
            <p:spPr>
              <a:xfrm>
                <a:off x="8444675" y="4873602"/>
                <a:ext cx="3075813" cy="471820"/>
              </a:xfrm>
              <a:prstGeom prst="rect">
                <a:avLst/>
              </a:prstGeom>
              <a:noFill/>
            </p:spPr>
            <p:txBody>
              <a:bodyPr wrap="square" anchor="ctr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r>
                  <a:rPr lang="zh-CN" altLang="en-US" sz="1600" b="1" dirty="0">
                    <a:cs typeface="+mn-ea"/>
                    <a:sym typeface="+mn-lt"/>
                  </a:rPr>
                  <a:t>Enter the title</a:t>
                </a:r>
                <a:endParaRPr lang="en-US" altLang="zh-CN" sz="1600" b="1" dirty="0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4" name="iS1ïde">
            <a:extLst>
              <a:ext uri="{FF2B5EF4-FFF2-40B4-BE49-F238E27FC236}">
                <a16:creationId xmlns:a16="http://schemas.microsoft.com/office/drawing/2014/main" id="{89D4A5C6-20F2-4A5B-8845-B72836D92989}"/>
              </a:ext>
            </a:extLst>
          </p:cNvPr>
          <p:cNvGrpSpPr/>
          <p:nvPr/>
        </p:nvGrpSpPr>
        <p:grpSpPr>
          <a:xfrm>
            <a:off x="5996315" y="1506520"/>
            <a:ext cx="675000" cy="4000670"/>
            <a:chOff x="7604268" y="1486835"/>
            <a:chExt cx="675000" cy="4000670"/>
          </a:xfrm>
        </p:grpSpPr>
        <p:sp>
          <p:nvSpPr>
            <p:cNvPr id="15" name="ïṡļíḍé">
              <a:extLst>
                <a:ext uri="{FF2B5EF4-FFF2-40B4-BE49-F238E27FC236}">
                  <a16:creationId xmlns:a16="http://schemas.microsoft.com/office/drawing/2014/main" id="{BC1B9C1B-9104-4DDB-B191-8976DD00FFE0}"/>
                </a:ext>
              </a:extLst>
            </p:cNvPr>
            <p:cNvSpPr/>
            <p:nvPr/>
          </p:nvSpPr>
          <p:spPr>
            <a:xfrm>
              <a:off x="7604268" y="1486835"/>
              <a:ext cx="675000" cy="675005"/>
            </a:xfrm>
            <a:prstGeom prst="ellipse">
              <a:avLst/>
            </a:prstGeom>
            <a:solidFill>
              <a:schemeClr val="accent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6" name="íŝlídè">
              <a:extLst>
                <a:ext uri="{FF2B5EF4-FFF2-40B4-BE49-F238E27FC236}">
                  <a16:creationId xmlns:a16="http://schemas.microsoft.com/office/drawing/2014/main" id="{F5C36748-A3AC-4FDC-88E6-4BA3BE6D8156}"/>
                </a:ext>
              </a:extLst>
            </p:cNvPr>
            <p:cNvSpPr/>
            <p:nvPr/>
          </p:nvSpPr>
          <p:spPr bwMode="auto">
            <a:xfrm>
              <a:off x="7769675" y="1652544"/>
              <a:ext cx="344185" cy="343582"/>
            </a:xfrm>
            <a:custGeom>
              <a:avLst/>
              <a:gdLst>
                <a:gd name="connsiteX0" fmla="*/ 360585 w 604110"/>
                <a:gd name="connsiteY0" fmla="*/ 233916 h 603052"/>
                <a:gd name="connsiteX1" fmla="*/ 380012 w 604110"/>
                <a:gd name="connsiteY1" fmla="*/ 241933 h 603052"/>
                <a:gd name="connsiteX2" fmla="*/ 380012 w 604110"/>
                <a:gd name="connsiteY2" fmla="*/ 280718 h 603052"/>
                <a:gd name="connsiteX3" fmla="*/ 297635 w 604110"/>
                <a:gd name="connsiteY3" fmla="*/ 362947 h 603052"/>
                <a:gd name="connsiteX4" fmla="*/ 278277 w 604110"/>
                <a:gd name="connsiteY4" fmla="*/ 371033 h 603052"/>
                <a:gd name="connsiteX5" fmla="*/ 258781 w 604110"/>
                <a:gd name="connsiteY5" fmla="*/ 362947 h 603052"/>
                <a:gd name="connsiteX6" fmla="*/ 222260 w 604110"/>
                <a:gd name="connsiteY6" fmla="*/ 326355 h 603052"/>
                <a:gd name="connsiteX7" fmla="*/ 222260 w 604110"/>
                <a:gd name="connsiteY7" fmla="*/ 287707 h 603052"/>
                <a:gd name="connsiteX8" fmla="*/ 260977 w 604110"/>
                <a:gd name="connsiteY8" fmla="*/ 287707 h 603052"/>
                <a:gd name="connsiteX9" fmla="*/ 278277 w 604110"/>
                <a:gd name="connsiteY9" fmla="*/ 304838 h 603052"/>
                <a:gd name="connsiteX10" fmla="*/ 341158 w 604110"/>
                <a:gd name="connsiteY10" fmla="*/ 241933 h 603052"/>
                <a:gd name="connsiteX11" fmla="*/ 360585 w 604110"/>
                <a:gd name="connsiteY11" fmla="*/ 233916 h 603052"/>
                <a:gd name="connsiteX12" fmla="*/ 274595 w 604110"/>
                <a:gd name="connsiteY12" fmla="*/ 54823 h 603052"/>
                <a:gd name="connsiteX13" fmla="*/ 274595 w 604110"/>
                <a:gd name="connsiteY13" fmla="*/ 89087 h 603052"/>
                <a:gd name="connsiteX14" fmla="*/ 254001 w 604110"/>
                <a:gd name="connsiteY14" fmla="*/ 115676 h 603052"/>
                <a:gd name="connsiteX15" fmla="*/ 204436 w 604110"/>
                <a:gd name="connsiteY15" fmla="*/ 136235 h 603052"/>
                <a:gd name="connsiteX16" fmla="*/ 171073 w 604110"/>
                <a:gd name="connsiteY16" fmla="*/ 131986 h 603052"/>
                <a:gd name="connsiteX17" fmla="*/ 146771 w 604110"/>
                <a:gd name="connsiteY17" fmla="*/ 107727 h 603052"/>
                <a:gd name="connsiteX18" fmla="*/ 107916 w 604110"/>
                <a:gd name="connsiteY18" fmla="*/ 146514 h 603052"/>
                <a:gd name="connsiteX19" fmla="*/ 132218 w 604110"/>
                <a:gd name="connsiteY19" fmla="*/ 170773 h 603052"/>
                <a:gd name="connsiteX20" fmla="*/ 136474 w 604110"/>
                <a:gd name="connsiteY20" fmla="*/ 204078 h 603052"/>
                <a:gd name="connsiteX21" fmla="*/ 115879 w 604110"/>
                <a:gd name="connsiteY21" fmla="*/ 253556 h 603052"/>
                <a:gd name="connsiteX22" fmla="*/ 89244 w 604110"/>
                <a:gd name="connsiteY22" fmla="*/ 274115 h 603052"/>
                <a:gd name="connsiteX23" fmla="*/ 54919 w 604110"/>
                <a:gd name="connsiteY23" fmla="*/ 274115 h 603052"/>
                <a:gd name="connsiteX24" fmla="*/ 54919 w 604110"/>
                <a:gd name="connsiteY24" fmla="*/ 328937 h 603052"/>
                <a:gd name="connsiteX25" fmla="*/ 89244 w 604110"/>
                <a:gd name="connsiteY25" fmla="*/ 328937 h 603052"/>
                <a:gd name="connsiteX26" fmla="*/ 115879 w 604110"/>
                <a:gd name="connsiteY26" fmla="*/ 349496 h 603052"/>
                <a:gd name="connsiteX27" fmla="*/ 136474 w 604110"/>
                <a:gd name="connsiteY27" fmla="*/ 398974 h 603052"/>
                <a:gd name="connsiteX28" fmla="*/ 132218 w 604110"/>
                <a:gd name="connsiteY28" fmla="*/ 432279 h 603052"/>
                <a:gd name="connsiteX29" fmla="*/ 107916 w 604110"/>
                <a:gd name="connsiteY29" fmla="*/ 456538 h 603052"/>
                <a:gd name="connsiteX30" fmla="*/ 146771 w 604110"/>
                <a:gd name="connsiteY30" fmla="*/ 495325 h 603052"/>
                <a:gd name="connsiteX31" fmla="*/ 171073 w 604110"/>
                <a:gd name="connsiteY31" fmla="*/ 471066 h 603052"/>
                <a:gd name="connsiteX32" fmla="*/ 204436 w 604110"/>
                <a:gd name="connsiteY32" fmla="*/ 466817 h 603052"/>
                <a:gd name="connsiteX33" fmla="*/ 254001 w 604110"/>
                <a:gd name="connsiteY33" fmla="*/ 487376 h 603052"/>
                <a:gd name="connsiteX34" fmla="*/ 274595 w 604110"/>
                <a:gd name="connsiteY34" fmla="*/ 513965 h 603052"/>
                <a:gd name="connsiteX35" fmla="*/ 274595 w 604110"/>
                <a:gd name="connsiteY35" fmla="*/ 548229 h 603052"/>
                <a:gd name="connsiteX36" fmla="*/ 329515 w 604110"/>
                <a:gd name="connsiteY36" fmla="*/ 548229 h 603052"/>
                <a:gd name="connsiteX37" fmla="*/ 329515 w 604110"/>
                <a:gd name="connsiteY37" fmla="*/ 513965 h 603052"/>
                <a:gd name="connsiteX38" fmla="*/ 350109 w 604110"/>
                <a:gd name="connsiteY38" fmla="*/ 487376 h 603052"/>
                <a:gd name="connsiteX39" fmla="*/ 399674 w 604110"/>
                <a:gd name="connsiteY39" fmla="*/ 466817 h 603052"/>
                <a:gd name="connsiteX40" fmla="*/ 433037 w 604110"/>
                <a:gd name="connsiteY40" fmla="*/ 471066 h 603052"/>
                <a:gd name="connsiteX41" fmla="*/ 457339 w 604110"/>
                <a:gd name="connsiteY41" fmla="*/ 495325 h 603052"/>
                <a:gd name="connsiteX42" fmla="*/ 496194 w 604110"/>
                <a:gd name="connsiteY42" fmla="*/ 456538 h 603052"/>
                <a:gd name="connsiteX43" fmla="*/ 471892 w 604110"/>
                <a:gd name="connsiteY43" fmla="*/ 432279 h 603052"/>
                <a:gd name="connsiteX44" fmla="*/ 467636 w 604110"/>
                <a:gd name="connsiteY44" fmla="*/ 398974 h 603052"/>
                <a:gd name="connsiteX45" fmla="*/ 488231 w 604110"/>
                <a:gd name="connsiteY45" fmla="*/ 349496 h 603052"/>
                <a:gd name="connsiteX46" fmla="*/ 514866 w 604110"/>
                <a:gd name="connsiteY46" fmla="*/ 328937 h 603052"/>
                <a:gd name="connsiteX47" fmla="*/ 549191 w 604110"/>
                <a:gd name="connsiteY47" fmla="*/ 328937 h 603052"/>
                <a:gd name="connsiteX48" fmla="*/ 549191 w 604110"/>
                <a:gd name="connsiteY48" fmla="*/ 274115 h 603052"/>
                <a:gd name="connsiteX49" fmla="*/ 514866 w 604110"/>
                <a:gd name="connsiteY49" fmla="*/ 274115 h 603052"/>
                <a:gd name="connsiteX50" fmla="*/ 488231 w 604110"/>
                <a:gd name="connsiteY50" fmla="*/ 253556 h 603052"/>
                <a:gd name="connsiteX51" fmla="*/ 467636 w 604110"/>
                <a:gd name="connsiteY51" fmla="*/ 204078 h 603052"/>
                <a:gd name="connsiteX52" fmla="*/ 471892 w 604110"/>
                <a:gd name="connsiteY52" fmla="*/ 170773 h 603052"/>
                <a:gd name="connsiteX53" fmla="*/ 496194 w 604110"/>
                <a:gd name="connsiteY53" fmla="*/ 146514 h 603052"/>
                <a:gd name="connsiteX54" fmla="*/ 457339 w 604110"/>
                <a:gd name="connsiteY54" fmla="*/ 107727 h 603052"/>
                <a:gd name="connsiteX55" fmla="*/ 433037 w 604110"/>
                <a:gd name="connsiteY55" fmla="*/ 131986 h 603052"/>
                <a:gd name="connsiteX56" fmla="*/ 399674 w 604110"/>
                <a:gd name="connsiteY56" fmla="*/ 136235 h 603052"/>
                <a:gd name="connsiteX57" fmla="*/ 350109 w 604110"/>
                <a:gd name="connsiteY57" fmla="*/ 115676 h 603052"/>
                <a:gd name="connsiteX58" fmla="*/ 329515 w 604110"/>
                <a:gd name="connsiteY58" fmla="*/ 89087 h 603052"/>
                <a:gd name="connsiteX59" fmla="*/ 329515 w 604110"/>
                <a:gd name="connsiteY59" fmla="*/ 54823 h 603052"/>
                <a:gd name="connsiteX60" fmla="*/ 247136 w 604110"/>
                <a:gd name="connsiteY60" fmla="*/ 0 h 603052"/>
                <a:gd name="connsiteX61" fmla="*/ 356974 w 604110"/>
                <a:gd name="connsiteY61" fmla="*/ 0 h 603052"/>
                <a:gd name="connsiteX62" fmla="*/ 384434 w 604110"/>
                <a:gd name="connsiteY62" fmla="*/ 27411 h 603052"/>
                <a:gd name="connsiteX63" fmla="*/ 384434 w 604110"/>
                <a:gd name="connsiteY63" fmla="*/ 68940 h 603052"/>
                <a:gd name="connsiteX64" fmla="*/ 408598 w 604110"/>
                <a:gd name="connsiteY64" fmla="*/ 78945 h 603052"/>
                <a:gd name="connsiteX65" fmla="*/ 437980 w 604110"/>
                <a:gd name="connsiteY65" fmla="*/ 49615 h 603052"/>
                <a:gd name="connsiteX66" fmla="*/ 457339 w 604110"/>
                <a:gd name="connsiteY66" fmla="*/ 41528 h 603052"/>
                <a:gd name="connsiteX67" fmla="*/ 476835 w 604110"/>
                <a:gd name="connsiteY67" fmla="*/ 49615 h 603052"/>
                <a:gd name="connsiteX68" fmla="*/ 554408 w 604110"/>
                <a:gd name="connsiteY68" fmla="*/ 127052 h 603052"/>
                <a:gd name="connsiteX69" fmla="*/ 554408 w 604110"/>
                <a:gd name="connsiteY69" fmla="*/ 165839 h 603052"/>
                <a:gd name="connsiteX70" fmla="*/ 525026 w 604110"/>
                <a:gd name="connsiteY70" fmla="*/ 195170 h 603052"/>
                <a:gd name="connsiteX71" fmla="*/ 535049 w 604110"/>
                <a:gd name="connsiteY71" fmla="*/ 219292 h 603052"/>
                <a:gd name="connsiteX72" fmla="*/ 576650 w 604110"/>
                <a:gd name="connsiteY72" fmla="*/ 219292 h 603052"/>
                <a:gd name="connsiteX73" fmla="*/ 604110 w 604110"/>
                <a:gd name="connsiteY73" fmla="*/ 246703 h 603052"/>
                <a:gd name="connsiteX74" fmla="*/ 604110 w 604110"/>
                <a:gd name="connsiteY74" fmla="*/ 356349 h 603052"/>
                <a:gd name="connsiteX75" fmla="*/ 576650 w 604110"/>
                <a:gd name="connsiteY75" fmla="*/ 383760 h 603052"/>
                <a:gd name="connsiteX76" fmla="*/ 535187 w 604110"/>
                <a:gd name="connsiteY76" fmla="*/ 383760 h 603052"/>
                <a:gd name="connsiteX77" fmla="*/ 525026 w 604110"/>
                <a:gd name="connsiteY77" fmla="*/ 407882 h 603052"/>
                <a:gd name="connsiteX78" fmla="*/ 554408 w 604110"/>
                <a:gd name="connsiteY78" fmla="*/ 437213 h 603052"/>
                <a:gd name="connsiteX79" fmla="*/ 554408 w 604110"/>
                <a:gd name="connsiteY79" fmla="*/ 476000 h 603052"/>
                <a:gd name="connsiteX80" fmla="*/ 476835 w 604110"/>
                <a:gd name="connsiteY80" fmla="*/ 553437 h 603052"/>
                <a:gd name="connsiteX81" fmla="*/ 437980 w 604110"/>
                <a:gd name="connsiteY81" fmla="*/ 553437 h 603052"/>
                <a:gd name="connsiteX82" fmla="*/ 408598 w 604110"/>
                <a:gd name="connsiteY82" fmla="*/ 524107 h 603052"/>
                <a:gd name="connsiteX83" fmla="*/ 384434 w 604110"/>
                <a:gd name="connsiteY83" fmla="*/ 534112 h 603052"/>
                <a:gd name="connsiteX84" fmla="*/ 384434 w 604110"/>
                <a:gd name="connsiteY84" fmla="*/ 575641 h 603052"/>
                <a:gd name="connsiteX85" fmla="*/ 356974 w 604110"/>
                <a:gd name="connsiteY85" fmla="*/ 603052 h 603052"/>
                <a:gd name="connsiteX86" fmla="*/ 247136 w 604110"/>
                <a:gd name="connsiteY86" fmla="*/ 603052 h 603052"/>
                <a:gd name="connsiteX87" fmla="*/ 219676 w 604110"/>
                <a:gd name="connsiteY87" fmla="*/ 575641 h 603052"/>
                <a:gd name="connsiteX88" fmla="*/ 219676 w 604110"/>
                <a:gd name="connsiteY88" fmla="*/ 534112 h 603052"/>
                <a:gd name="connsiteX89" fmla="*/ 195512 w 604110"/>
                <a:gd name="connsiteY89" fmla="*/ 524107 h 603052"/>
                <a:gd name="connsiteX90" fmla="*/ 166130 w 604110"/>
                <a:gd name="connsiteY90" fmla="*/ 553437 h 603052"/>
                <a:gd name="connsiteX91" fmla="*/ 127275 w 604110"/>
                <a:gd name="connsiteY91" fmla="*/ 553437 h 603052"/>
                <a:gd name="connsiteX92" fmla="*/ 49702 w 604110"/>
                <a:gd name="connsiteY92" fmla="*/ 476000 h 603052"/>
                <a:gd name="connsiteX93" fmla="*/ 41601 w 604110"/>
                <a:gd name="connsiteY93" fmla="*/ 456538 h 603052"/>
                <a:gd name="connsiteX94" fmla="*/ 49702 w 604110"/>
                <a:gd name="connsiteY94" fmla="*/ 437213 h 603052"/>
                <a:gd name="connsiteX95" fmla="*/ 79083 w 604110"/>
                <a:gd name="connsiteY95" fmla="*/ 407882 h 603052"/>
                <a:gd name="connsiteX96" fmla="*/ 69061 w 604110"/>
                <a:gd name="connsiteY96" fmla="*/ 383760 h 603052"/>
                <a:gd name="connsiteX97" fmla="*/ 27460 w 604110"/>
                <a:gd name="connsiteY97" fmla="*/ 383760 h 603052"/>
                <a:gd name="connsiteX98" fmla="*/ 0 w 604110"/>
                <a:gd name="connsiteY98" fmla="*/ 356349 h 603052"/>
                <a:gd name="connsiteX99" fmla="*/ 0 w 604110"/>
                <a:gd name="connsiteY99" fmla="*/ 246703 h 603052"/>
                <a:gd name="connsiteX100" fmla="*/ 27460 w 604110"/>
                <a:gd name="connsiteY100" fmla="*/ 219292 h 603052"/>
                <a:gd name="connsiteX101" fmla="*/ 69061 w 604110"/>
                <a:gd name="connsiteY101" fmla="*/ 219292 h 603052"/>
                <a:gd name="connsiteX102" fmla="*/ 79083 w 604110"/>
                <a:gd name="connsiteY102" fmla="*/ 195170 h 603052"/>
                <a:gd name="connsiteX103" fmla="*/ 49702 w 604110"/>
                <a:gd name="connsiteY103" fmla="*/ 165839 h 603052"/>
                <a:gd name="connsiteX104" fmla="*/ 49702 w 604110"/>
                <a:gd name="connsiteY104" fmla="*/ 127052 h 603052"/>
                <a:gd name="connsiteX105" fmla="*/ 127275 w 604110"/>
                <a:gd name="connsiteY105" fmla="*/ 49615 h 603052"/>
                <a:gd name="connsiteX106" fmla="*/ 166130 w 604110"/>
                <a:gd name="connsiteY106" fmla="*/ 49615 h 603052"/>
                <a:gd name="connsiteX107" fmla="*/ 195512 w 604110"/>
                <a:gd name="connsiteY107" fmla="*/ 78945 h 603052"/>
                <a:gd name="connsiteX108" fmla="*/ 219676 w 604110"/>
                <a:gd name="connsiteY108" fmla="*/ 68940 h 603052"/>
                <a:gd name="connsiteX109" fmla="*/ 219676 w 604110"/>
                <a:gd name="connsiteY109" fmla="*/ 27411 h 603052"/>
                <a:gd name="connsiteX110" fmla="*/ 247136 w 604110"/>
                <a:gd name="connsiteY110" fmla="*/ 0 h 603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</a:cxnLst>
              <a:rect l="l" t="t" r="r" b="b"/>
              <a:pathLst>
                <a:path w="604110" h="603052">
                  <a:moveTo>
                    <a:pt x="360585" y="233916"/>
                  </a:moveTo>
                  <a:cubicBezTo>
                    <a:pt x="367621" y="233916"/>
                    <a:pt x="374658" y="236588"/>
                    <a:pt x="380012" y="241933"/>
                  </a:cubicBezTo>
                  <a:cubicBezTo>
                    <a:pt x="390721" y="252623"/>
                    <a:pt x="390721" y="270028"/>
                    <a:pt x="380012" y="280718"/>
                  </a:cubicBezTo>
                  <a:lnTo>
                    <a:pt x="297635" y="362947"/>
                  </a:lnTo>
                  <a:cubicBezTo>
                    <a:pt x="292281" y="368292"/>
                    <a:pt x="285279" y="371033"/>
                    <a:pt x="278277" y="371033"/>
                  </a:cubicBezTo>
                  <a:cubicBezTo>
                    <a:pt x="271137" y="371033"/>
                    <a:pt x="264135" y="368292"/>
                    <a:pt x="258781" y="362947"/>
                  </a:cubicBezTo>
                  <a:lnTo>
                    <a:pt x="222260" y="326355"/>
                  </a:lnTo>
                  <a:cubicBezTo>
                    <a:pt x="211414" y="315665"/>
                    <a:pt x="211414" y="298397"/>
                    <a:pt x="222260" y="287707"/>
                  </a:cubicBezTo>
                  <a:cubicBezTo>
                    <a:pt x="232969" y="276880"/>
                    <a:pt x="250268" y="276880"/>
                    <a:pt x="260977" y="287707"/>
                  </a:cubicBezTo>
                  <a:lnTo>
                    <a:pt x="278277" y="304838"/>
                  </a:lnTo>
                  <a:lnTo>
                    <a:pt x="341158" y="241933"/>
                  </a:lnTo>
                  <a:cubicBezTo>
                    <a:pt x="346512" y="236588"/>
                    <a:pt x="353549" y="233916"/>
                    <a:pt x="360585" y="233916"/>
                  </a:cubicBezTo>
                  <a:close/>
                  <a:moveTo>
                    <a:pt x="274595" y="54823"/>
                  </a:moveTo>
                  <a:lnTo>
                    <a:pt x="274595" y="89087"/>
                  </a:lnTo>
                  <a:cubicBezTo>
                    <a:pt x="274595" y="101696"/>
                    <a:pt x="266083" y="112524"/>
                    <a:pt x="254001" y="115676"/>
                  </a:cubicBezTo>
                  <a:cubicBezTo>
                    <a:pt x="236701" y="120199"/>
                    <a:pt x="219951" y="127052"/>
                    <a:pt x="204436" y="136235"/>
                  </a:cubicBezTo>
                  <a:cubicBezTo>
                    <a:pt x="193590" y="142540"/>
                    <a:pt x="179860" y="140895"/>
                    <a:pt x="171073" y="131986"/>
                  </a:cubicBezTo>
                  <a:lnTo>
                    <a:pt x="146771" y="107727"/>
                  </a:lnTo>
                  <a:lnTo>
                    <a:pt x="107916" y="146514"/>
                  </a:lnTo>
                  <a:lnTo>
                    <a:pt x="132218" y="170773"/>
                  </a:lnTo>
                  <a:cubicBezTo>
                    <a:pt x="141142" y="179545"/>
                    <a:pt x="142790" y="193251"/>
                    <a:pt x="136474" y="204078"/>
                  </a:cubicBezTo>
                  <a:cubicBezTo>
                    <a:pt x="127275" y="219566"/>
                    <a:pt x="120410" y="236287"/>
                    <a:pt x="115879" y="253556"/>
                  </a:cubicBezTo>
                  <a:cubicBezTo>
                    <a:pt x="112721" y="265617"/>
                    <a:pt x="101875" y="274115"/>
                    <a:pt x="89244" y="274115"/>
                  </a:cubicBezTo>
                  <a:lnTo>
                    <a:pt x="54919" y="274115"/>
                  </a:lnTo>
                  <a:lnTo>
                    <a:pt x="54919" y="328937"/>
                  </a:lnTo>
                  <a:lnTo>
                    <a:pt x="89244" y="328937"/>
                  </a:lnTo>
                  <a:cubicBezTo>
                    <a:pt x="101875" y="328937"/>
                    <a:pt x="112721" y="337435"/>
                    <a:pt x="115879" y="349496"/>
                  </a:cubicBezTo>
                  <a:cubicBezTo>
                    <a:pt x="120410" y="366765"/>
                    <a:pt x="127275" y="383486"/>
                    <a:pt x="136474" y="398974"/>
                  </a:cubicBezTo>
                  <a:cubicBezTo>
                    <a:pt x="142790" y="409801"/>
                    <a:pt x="141142" y="423507"/>
                    <a:pt x="132218" y="432279"/>
                  </a:cubicBezTo>
                  <a:lnTo>
                    <a:pt x="107916" y="456538"/>
                  </a:lnTo>
                  <a:lnTo>
                    <a:pt x="146771" y="495325"/>
                  </a:lnTo>
                  <a:lnTo>
                    <a:pt x="171073" y="471066"/>
                  </a:lnTo>
                  <a:cubicBezTo>
                    <a:pt x="179860" y="462157"/>
                    <a:pt x="193590" y="460512"/>
                    <a:pt x="204436" y="466817"/>
                  </a:cubicBezTo>
                  <a:cubicBezTo>
                    <a:pt x="219951" y="476000"/>
                    <a:pt x="236701" y="482853"/>
                    <a:pt x="254001" y="487376"/>
                  </a:cubicBezTo>
                  <a:cubicBezTo>
                    <a:pt x="266083" y="490528"/>
                    <a:pt x="274595" y="501356"/>
                    <a:pt x="274595" y="513965"/>
                  </a:cubicBezTo>
                  <a:lnTo>
                    <a:pt x="274595" y="548229"/>
                  </a:lnTo>
                  <a:lnTo>
                    <a:pt x="329515" y="548229"/>
                  </a:lnTo>
                  <a:lnTo>
                    <a:pt x="329515" y="513965"/>
                  </a:lnTo>
                  <a:cubicBezTo>
                    <a:pt x="329515" y="501356"/>
                    <a:pt x="338027" y="490528"/>
                    <a:pt x="350109" y="487376"/>
                  </a:cubicBezTo>
                  <a:cubicBezTo>
                    <a:pt x="367409" y="482853"/>
                    <a:pt x="384159" y="476000"/>
                    <a:pt x="399674" y="466817"/>
                  </a:cubicBezTo>
                  <a:cubicBezTo>
                    <a:pt x="410520" y="460512"/>
                    <a:pt x="424250" y="462157"/>
                    <a:pt x="433037" y="471066"/>
                  </a:cubicBezTo>
                  <a:lnTo>
                    <a:pt x="457339" y="495325"/>
                  </a:lnTo>
                  <a:lnTo>
                    <a:pt x="496194" y="456538"/>
                  </a:lnTo>
                  <a:lnTo>
                    <a:pt x="471892" y="432279"/>
                  </a:lnTo>
                  <a:cubicBezTo>
                    <a:pt x="462968" y="423507"/>
                    <a:pt x="461320" y="409801"/>
                    <a:pt x="467636" y="398974"/>
                  </a:cubicBezTo>
                  <a:cubicBezTo>
                    <a:pt x="476835" y="383486"/>
                    <a:pt x="483700" y="366765"/>
                    <a:pt x="488231" y="349496"/>
                  </a:cubicBezTo>
                  <a:cubicBezTo>
                    <a:pt x="491389" y="337435"/>
                    <a:pt x="502235" y="328937"/>
                    <a:pt x="514866" y="328937"/>
                  </a:cubicBezTo>
                  <a:lnTo>
                    <a:pt x="549191" y="328937"/>
                  </a:lnTo>
                  <a:lnTo>
                    <a:pt x="549191" y="274115"/>
                  </a:lnTo>
                  <a:lnTo>
                    <a:pt x="514866" y="274115"/>
                  </a:lnTo>
                  <a:cubicBezTo>
                    <a:pt x="502235" y="274115"/>
                    <a:pt x="491389" y="265617"/>
                    <a:pt x="488231" y="253556"/>
                  </a:cubicBezTo>
                  <a:cubicBezTo>
                    <a:pt x="483700" y="236287"/>
                    <a:pt x="476835" y="219566"/>
                    <a:pt x="467636" y="204078"/>
                  </a:cubicBezTo>
                  <a:cubicBezTo>
                    <a:pt x="461320" y="193251"/>
                    <a:pt x="462968" y="179545"/>
                    <a:pt x="471892" y="170773"/>
                  </a:cubicBezTo>
                  <a:lnTo>
                    <a:pt x="496194" y="146514"/>
                  </a:lnTo>
                  <a:lnTo>
                    <a:pt x="457339" y="107727"/>
                  </a:lnTo>
                  <a:lnTo>
                    <a:pt x="433037" y="131986"/>
                  </a:lnTo>
                  <a:cubicBezTo>
                    <a:pt x="424250" y="140895"/>
                    <a:pt x="410520" y="142540"/>
                    <a:pt x="399674" y="136235"/>
                  </a:cubicBezTo>
                  <a:cubicBezTo>
                    <a:pt x="384159" y="127052"/>
                    <a:pt x="367409" y="120199"/>
                    <a:pt x="350109" y="115676"/>
                  </a:cubicBezTo>
                  <a:cubicBezTo>
                    <a:pt x="338027" y="112524"/>
                    <a:pt x="329515" y="101696"/>
                    <a:pt x="329515" y="89087"/>
                  </a:cubicBezTo>
                  <a:lnTo>
                    <a:pt x="329515" y="54823"/>
                  </a:lnTo>
                  <a:close/>
                  <a:moveTo>
                    <a:pt x="247136" y="0"/>
                  </a:moveTo>
                  <a:lnTo>
                    <a:pt x="356974" y="0"/>
                  </a:lnTo>
                  <a:cubicBezTo>
                    <a:pt x="372077" y="0"/>
                    <a:pt x="384434" y="12335"/>
                    <a:pt x="384434" y="27411"/>
                  </a:cubicBezTo>
                  <a:lnTo>
                    <a:pt x="384434" y="68940"/>
                  </a:lnTo>
                  <a:cubicBezTo>
                    <a:pt x="392672" y="71818"/>
                    <a:pt x="400772" y="75107"/>
                    <a:pt x="408598" y="78945"/>
                  </a:cubicBezTo>
                  <a:lnTo>
                    <a:pt x="437980" y="49615"/>
                  </a:lnTo>
                  <a:cubicBezTo>
                    <a:pt x="443060" y="44407"/>
                    <a:pt x="450062" y="41528"/>
                    <a:pt x="457339" y="41528"/>
                  </a:cubicBezTo>
                  <a:cubicBezTo>
                    <a:pt x="464616" y="41528"/>
                    <a:pt x="471618" y="44407"/>
                    <a:pt x="476835" y="49615"/>
                  </a:cubicBezTo>
                  <a:lnTo>
                    <a:pt x="554408" y="127052"/>
                  </a:lnTo>
                  <a:cubicBezTo>
                    <a:pt x="565255" y="137743"/>
                    <a:pt x="565255" y="155149"/>
                    <a:pt x="554408" y="165839"/>
                  </a:cubicBezTo>
                  <a:lnTo>
                    <a:pt x="525026" y="195170"/>
                  </a:lnTo>
                  <a:cubicBezTo>
                    <a:pt x="528871" y="202982"/>
                    <a:pt x="532166" y="211068"/>
                    <a:pt x="535049" y="219292"/>
                  </a:cubicBezTo>
                  <a:lnTo>
                    <a:pt x="576650" y="219292"/>
                  </a:lnTo>
                  <a:cubicBezTo>
                    <a:pt x="591753" y="219292"/>
                    <a:pt x="604110" y="231627"/>
                    <a:pt x="604110" y="246703"/>
                  </a:cubicBezTo>
                  <a:lnTo>
                    <a:pt x="604110" y="356349"/>
                  </a:lnTo>
                  <a:cubicBezTo>
                    <a:pt x="604110" y="371425"/>
                    <a:pt x="591753" y="383760"/>
                    <a:pt x="576650" y="383760"/>
                  </a:cubicBezTo>
                  <a:lnTo>
                    <a:pt x="535187" y="383760"/>
                  </a:lnTo>
                  <a:cubicBezTo>
                    <a:pt x="532166" y="391984"/>
                    <a:pt x="528871" y="400070"/>
                    <a:pt x="525026" y="407882"/>
                  </a:cubicBezTo>
                  <a:lnTo>
                    <a:pt x="554408" y="437213"/>
                  </a:lnTo>
                  <a:cubicBezTo>
                    <a:pt x="565255" y="447903"/>
                    <a:pt x="565255" y="465309"/>
                    <a:pt x="554408" y="476000"/>
                  </a:cubicBezTo>
                  <a:lnTo>
                    <a:pt x="476835" y="553437"/>
                  </a:lnTo>
                  <a:cubicBezTo>
                    <a:pt x="466126" y="564265"/>
                    <a:pt x="448689" y="564265"/>
                    <a:pt x="437980" y="553437"/>
                  </a:cubicBezTo>
                  <a:lnTo>
                    <a:pt x="408598" y="524107"/>
                  </a:lnTo>
                  <a:cubicBezTo>
                    <a:pt x="400772" y="527945"/>
                    <a:pt x="392672" y="531234"/>
                    <a:pt x="384434" y="534112"/>
                  </a:cubicBezTo>
                  <a:lnTo>
                    <a:pt x="384434" y="575641"/>
                  </a:lnTo>
                  <a:cubicBezTo>
                    <a:pt x="384434" y="590717"/>
                    <a:pt x="372077" y="603052"/>
                    <a:pt x="356974" y="603052"/>
                  </a:cubicBezTo>
                  <a:lnTo>
                    <a:pt x="247136" y="603052"/>
                  </a:lnTo>
                  <a:cubicBezTo>
                    <a:pt x="232033" y="603052"/>
                    <a:pt x="219676" y="590717"/>
                    <a:pt x="219676" y="575641"/>
                  </a:cubicBezTo>
                  <a:lnTo>
                    <a:pt x="219676" y="534112"/>
                  </a:lnTo>
                  <a:cubicBezTo>
                    <a:pt x="211438" y="531234"/>
                    <a:pt x="203338" y="527945"/>
                    <a:pt x="195512" y="524107"/>
                  </a:cubicBezTo>
                  <a:lnTo>
                    <a:pt x="166130" y="553437"/>
                  </a:lnTo>
                  <a:cubicBezTo>
                    <a:pt x="155421" y="564265"/>
                    <a:pt x="137984" y="564265"/>
                    <a:pt x="127275" y="553437"/>
                  </a:cubicBezTo>
                  <a:lnTo>
                    <a:pt x="49702" y="476000"/>
                  </a:lnTo>
                  <a:cubicBezTo>
                    <a:pt x="44484" y="470792"/>
                    <a:pt x="41601" y="463802"/>
                    <a:pt x="41601" y="456538"/>
                  </a:cubicBezTo>
                  <a:cubicBezTo>
                    <a:pt x="41601" y="449274"/>
                    <a:pt x="44484" y="442284"/>
                    <a:pt x="49702" y="437213"/>
                  </a:cubicBezTo>
                  <a:lnTo>
                    <a:pt x="79083" y="407882"/>
                  </a:lnTo>
                  <a:cubicBezTo>
                    <a:pt x="75239" y="400070"/>
                    <a:pt x="71944" y="391984"/>
                    <a:pt x="69061" y="383760"/>
                  </a:cubicBezTo>
                  <a:lnTo>
                    <a:pt x="27460" y="383760"/>
                  </a:lnTo>
                  <a:cubicBezTo>
                    <a:pt x="12357" y="383760"/>
                    <a:pt x="0" y="371425"/>
                    <a:pt x="0" y="356349"/>
                  </a:cubicBezTo>
                  <a:lnTo>
                    <a:pt x="0" y="246703"/>
                  </a:lnTo>
                  <a:cubicBezTo>
                    <a:pt x="0" y="231627"/>
                    <a:pt x="12357" y="219292"/>
                    <a:pt x="27460" y="219292"/>
                  </a:cubicBezTo>
                  <a:lnTo>
                    <a:pt x="69061" y="219292"/>
                  </a:lnTo>
                  <a:cubicBezTo>
                    <a:pt x="71944" y="211068"/>
                    <a:pt x="75239" y="202982"/>
                    <a:pt x="79083" y="195170"/>
                  </a:cubicBezTo>
                  <a:lnTo>
                    <a:pt x="49702" y="165839"/>
                  </a:lnTo>
                  <a:cubicBezTo>
                    <a:pt x="38855" y="155149"/>
                    <a:pt x="38855" y="137743"/>
                    <a:pt x="49702" y="127052"/>
                  </a:cubicBezTo>
                  <a:lnTo>
                    <a:pt x="127275" y="49615"/>
                  </a:lnTo>
                  <a:cubicBezTo>
                    <a:pt x="137984" y="38787"/>
                    <a:pt x="155421" y="38787"/>
                    <a:pt x="166130" y="49615"/>
                  </a:cubicBezTo>
                  <a:lnTo>
                    <a:pt x="195512" y="78945"/>
                  </a:lnTo>
                  <a:cubicBezTo>
                    <a:pt x="203338" y="75107"/>
                    <a:pt x="211438" y="71818"/>
                    <a:pt x="219676" y="68940"/>
                  </a:cubicBezTo>
                  <a:lnTo>
                    <a:pt x="219676" y="27411"/>
                  </a:lnTo>
                  <a:cubicBezTo>
                    <a:pt x="219676" y="12335"/>
                    <a:pt x="232033" y="0"/>
                    <a:pt x="24713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7" name="iS1ïḍè">
              <a:extLst>
                <a:ext uri="{FF2B5EF4-FFF2-40B4-BE49-F238E27FC236}">
                  <a16:creationId xmlns:a16="http://schemas.microsoft.com/office/drawing/2014/main" id="{0DE9C0DB-0F18-477E-96F5-03009D4B322C}"/>
                </a:ext>
              </a:extLst>
            </p:cNvPr>
            <p:cNvSpPr/>
            <p:nvPr/>
          </p:nvSpPr>
          <p:spPr>
            <a:xfrm>
              <a:off x="7604268" y="3178602"/>
              <a:ext cx="675000" cy="675005"/>
            </a:xfrm>
            <a:prstGeom prst="ellipse">
              <a:avLst/>
            </a:prstGeom>
            <a:solidFill>
              <a:schemeClr val="accent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8" name="iŝḻiḋe">
              <a:extLst>
                <a:ext uri="{FF2B5EF4-FFF2-40B4-BE49-F238E27FC236}">
                  <a16:creationId xmlns:a16="http://schemas.microsoft.com/office/drawing/2014/main" id="{FF89FA28-2772-49D2-B4A3-295ECC410F6A}"/>
                </a:ext>
              </a:extLst>
            </p:cNvPr>
            <p:cNvSpPr/>
            <p:nvPr/>
          </p:nvSpPr>
          <p:spPr bwMode="auto">
            <a:xfrm>
              <a:off x="7769675" y="3344312"/>
              <a:ext cx="344185" cy="343582"/>
            </a:xfrm>
            <a:custGeom>
              <a:avLst/>
              <a:gdLst>
                <a:gd name="connsiteX0" fmla="*/ 360585 w 604110"/>
                <a:gd name="connsiteY0" fmla="*/ 233916 h 603052"/>
                <a:gd name="connsiteX1" fmla="*/ 380012 w 604110"/>
                <a:gd name="connsiteY1" fmla="*/ 241933 h 603052"/>
                <a:gd name="connsiteX2" fmla="*/ 380012 w 604110"/>
                <a:gd name="connsiteY2" fmla="*/ 280718 h 603052"/>
                <a:gd name="connsiteX3" fmla="*/ 297635 w 604110"/>
                <a:gd name="connsiteY3" fmla="*/ 362947 h 603052"/>
                <a:gd name="connsiteX4" fmla="*/ 278277 w 604110"/>
                <a:gd name="connsiteY4" fmla="*/ 371033 h 603052"/>
                <a:gd name="connsiteX5" fmla="*/ 258781 w 604110"/>
                <a:gd name="connsiteY5" fmla="*/ 362947 h 603052"/>
                <a:gd name="connsiteX6" fmla="*/ 222260 w 604110"/>
                <a:gd name="connsiteY6" fmla="*/ 326355 h 603052"/>
                <a:gd name="connsiteX7" fmla="*/ 222260 w 604110"/>
                <a:gd name="connsiteY7" fmla="*/ 287707 h 603052"/>
                <a:gd name="connsiteX8" fmla="*/ 260977 w 604110"/>
                <a:gd name="connsiteY8" fmla="*/ 287707 h 603052"/>
                <a:gd name="connsiteX9" fmla="*/ 278277 w 604110"/>
                <a:gd name="connsiteY9" fmla="*/ 304838 h 603052"/>
                <a:gd name="connsiteX10" fmla="*/ 341158 w 604110"/>
                <a:gd name="connsiteY10" fmla="*/ 241933 h 603052"/>
                <a:gd name="connsiteX11" fmla="*/ 360585 w 604110"/>
                <a:gd name="connsiteY11" fmla="*/ 233916 h 603052"/>
                <a:gd name="connsiteX12" fmla="*/ 274595 w 604110"/>
                <a:gd name="connsiteY12" fmla="*/ 54823 h 603052"/>
                <a:gd name="connsiteX13" fmla="*/ 274595 w 604110"/>
                <a:gd name="connsiteY13" fmla="*/ 89087 h 603052"/>
                <a:gd name="connsiteX14" fmla="*/ 254001 w 604110"/>
                <a:gd name="connsiteY14" fmla="*/ 115676 h 603052"/>
                <a:gd name="connsiteX15" fmla="*/ 204436 w 604110"/>
                <a:gd name="connsiteY15" fmla="*/ 136235 h 603052"/>
                <a:gd name="connsiteX16" fmla="*/ 171073 w 604110"/>
                <a:gd name="connsiteY16" fmla="*/ 131986 h 603052"/>
                <a:gd name="connsiteX17" fmla="*/ 146771 w 604110"/>
                <a:gd name="connsiteY17" fmla="*/ 107727 h 603052"/>
                <a:gd name="connsiteX18" fmla="*/ 107916 w 604110"/>
                <a:gd name="connsiteY18" fmla="*/ 146514 h 603052"/>
                <a:gd name="connsiteX19" fmla="*/ 132218 w 604110"/>
                <a:gd name="connsiteY19" fmla="*/ 170773 h 603052"/>
                <a:gd name="connsiteX20" fmla="*/ 136474 w 604110"/>
                <a:gd name="connsiteY20" fmla="*/ 204078 h 603052"/>
                <a:gd name="connsiteX21" fmla="*/ 115879 w 604110"/>
                <a:gd name="connsiteY21" fmla="*/ 253556 h 603052"/>
                <a:gd name="connsiteX22" fmla="*/ 89244 w 604110"/>
                <a:gd name="connsiteY22" fmla="*/ 274115 h 603052"/>
                <a:gd name="connsiteX23" fmla="*/ 54919 w 604110"/>
                <a:gd name="connsiteY23" fmla="*/ 274115 h 603052"/>
                <a:gd name="connsiteX24" fmla="*/ 54919 w 604110"/>
                <a:gd name="connsiteY24" fmla="*/ 328937 h 603052"/>
                <a:gd name="connsiteX25" fmla="*/ 89244 w 604110"/>
                <a:gd name="connsiteY25" fmla="*/ 328937 h 603052"/>
                <a:gd name="connsiteX26" fmla="*/ 115879 w 604110"/>
                <a:gd name="connsiteY26" fmla="*/ 349496 h 603052"/>
                <a:gd name="connsiteX27" fmla="*/ 136474 w 604110"/>
                <a:gd name="connsiteY27" fmla="*/ 398974 h 603052"/>
                <a:gd name="connsiteX28" fmla="*/ 132218 w 604110"/>
                <a:gd name="connsiteY28" fmla="*/ 432279 h 603052"/>
                <a:gd name="connsiteX29" fmla="*/ 107916 w 604110"/>
                <a:gd name="connsiteY29" fmla="*/ 456538 h 603052"/>
                <a:gd name="connsiteX30" fmla="*/ 146771 w 604110"/>
                <a:gd name="connsiteY30" fmla="*/ 495325 h 603052"/>
                <a:gd name="connsiteX31" fmla="*/ 171073 w 604110"/>
                <a:gd name="connsiteY31" fmla="*/ 471066 h 603052"/>
                <a:gd name="connsiteX32" fmla="*/ 204436 w 604110"/>
                <a:gd name="connsiteY32" fmla="*/ 466817 h 603052"/>
                <a:gd name="connsiteX33" fmla="*/ 254001 w 604110"/>
                <a:gd name="connsiteY33" fmla="*/ 487376 h 603052"/>
                <a:gd name="connsiteX34" fmla="*/ 274595 w 604110"/>
                <a:gd name="connsiteY34" fmla="*/ 513965 h 603052"/>
                <a:gd name="connsiteX35" fmla="*/ 274595 w 604110"/>
                <a:gd name="connsiteY35" fmla="*/ 548229 h 603052"/>
                <a:gd name="connsiteX36" fmla="*/ 329515 w 604110"/>
                <a:gd name="connsiteY36" fmla="*/ 548229 h 603052"/>
                <a:gd name="connsiteX37" fmla="*/ 329515 w 604110"/>
                <a:gd name="connsiteY37" fmla="*/ 513965 h 603052"/>
                <a:gd name="connsiteX38" fmla="*/ 350109 w 604110"/>
                <a:gd name="connsiteY38" fmla="*/ 487376 h 603052"/>
                <a:gd name="connsiteX39" fmla="*/ 399674 w 604110"/>
                <a:gd name="connsiteY39" fmla="*/ 466817 h 603052"/>
                <a:gd name="connsiteX40" fmla="*/ 433037 w 604110"/>
                <a:gd name="connsiteY40" fmla="*/ 471066 h 603052"/>
                <a:gd name="connsiteX41" fmla="*/ 457339 w 604110"/>
                <a:gd name="connsiteY41" fmla="*/ 495325 h 603052"/>
                <a:gd name="connsiteX42" fmla="*/ 496194 w 604110"/>
                <a:gd name="connsiteY42" fmla="*/ 456538 h 603052"/>
                <a:gd name="connsiteX43" fmla="*/ 471892 w 604110"/>
                <a:gd name="connsiteY43" fmla="*/ 432279 h 603052"/>
                <a:gd name="connsiteX44" fmla="*/ 467636 w 604110"/>
                <a:gd name="connsiteY44" fmla="*/ 398974 h 603052"/>
                <a:gd name="connsiteX45" fmla="*/ 488231 w 604110"/>
                <a:gd name="connsiteY45" fmla="*/ 349496 h 603052"/>
                <a:gd name="connsiteX46" fmla="*/ 514866 w 604110"/>
                <a:gd name="connsiteY46" fmla="*/ 328937 h 603052"/>
                <a:gd name="connsiteX47" fmla="*/ 549191 w 604110"/>
                <a:gd name="connsiteY47" fmla="*/ 328937 h 603052"/>
                <a:gd name="connsiteX48" fmla="*/ 549191 w 604110"/>
                <a:gd name="connsiteY48" fmla="*/ 274115 h 603052"/>
                <a:gd name="connsiteX49" fmla="*/ 514866 w 604110"/>
                <a:gd name="connsiteY49" fmla="*/ 274115 h 603052"/>
                <a:gd name="connsiteX50" fmla="*/ 488231 w 604110"/>
                <a:gd name="connsiteY50" fmla="*/ 253556 h 603052"/>
                <a:gd name="connsiteX51" fmla="*/ 467636 w 604110"/>
                <a:gd name="connsiteY51" fmla="*/ 204078 h 603052"/>
                <a:gd name="connsiteX52" fmla="*/ 471892 w 604110"/>
                <a:gd name="connsiteY52" fmla="*/ 170773 h 603052"/>
                <a:gd name="connsiteX53" fmla="*/ 496194 w 604110"/>
                <a:gd name="connsiteY53" fmla="*/ 146514 h 603052"/>
                <a:gd name="connsiteX54" fmla="*/ 457339 w 604110"/>
                <a:gd name="connsiteY54" fmla="*/ 107727 h 603052"/>
                <a:gd name="connsiteX55" fmla="*/ 433037 w 604110"/>
                <a:gd name="connsiteY55" fmla="*/ 131986 h 603052"/>
                <a:gd name="connsiteX56" fmla="*/ 399674 w 604110"/>
                <a:gd name="connsiteY56" fmla="*/ 136235 h 603052"/>
                <a:gd name="connsiteX57" fmla="*/ 350109 w 604110"/>
                <a:gd name="connsiteY57" fmla="*/ 115676 h 603052"/>
                <a:gd name="connsiteX58" fmla="*/ 329515 w 604110"/>
                <a:gd name="connsiteY58" fmla="*/ 89087 h 603052"/>
                <a:gd name="connsiteX59" fmla="*/ 329515 w 604110"/>
                <a:gd name="connsiteY59" fmla="*/ 54823 h 603052"/>
                <a:gd name="connsiteX60" fmla="*/ 247136 w 604110"/>
                <a:gd name="connsiteY60" fmla="*/ 0 h 603052"/>
                <a:gd name="connsiteX61" fmla="*/ 356974 w 604110"/>
                <a:gd name="connsiteY61" fmla="*/ 0 h 603052"/>
                <a:gd name="connsiteX62" fmla="*/ 384434 w 604110"/>
                <a:gd name="connsiteY62" fmla="*/ 27411 h 603052"/>
                <a:gd name="connsiteX63" fmla="*/ 384434 w 604110"/>
                <a:gd name="connsiteY63" fmla="*/ 68940 h 603052"/>
                <a:gd name="connsiteX64" fmla="*/ 408598 w 604110"/>
                <a:gd name="connsiteY64" fmla="*/ 78945 h 603052"/>
                <a:gd name="connsiteX65" fmla="*/ 437980 w 604110"/>
                <a:gd name="connsiteY65" fmla="*/ 49615 h 603052"/>
                <a:gd name="connsiteX66" fmla="*/ 457339 w 604110"/>
                <a:gd name="connsiteY66" fmla="*/ 41528 h 603052"/>
                <a:gd name="connsiteX67" fmla="*/ 476835 w 604110"/>
                <a:gd name="connsiteY67" fmla="*/ 49615 h 603052"/>
                <a:gd name="connsiteX68" fmla="*/ 554408 w 604110"/>
                <a:gd name="connsiteY68" fmla="*/ 127052 h 603052"/>
                <a:gd name="connsiteX69" fmla="*/ 554408 w 604110"/>
                <a:gd name="connsiteY69" fmla="*/ 165839 h 603052"/>
                <a:gd name="connsiteX70" fmla="*/ 525026 w 604110"/>
                <a:gd name="connsiteY70" fmla="*/ 195170 h 603052"/>
                <a:gd name="connsiteX71" fmla="*/ 535049 w 604110"/>
                <a:gd name="connsiteY71" fmla="*/ 219292 h 603052"/>
                <a:gd name="connsiteX72" fmla="*/ 576650 w 604110"/>
                <a:gd name="connsiteY72" fmla="*/ 219292 h 603052"/>
                <a:gd name="connsiteX73" fmla="*/ 604110 w 604110"/>
                <a:gd name="connsiteY73" fmla="*/ 246703 h 603052"/>
                <a:gd name="connsiteX74" fmla="*/ 604110 w 604110"/>
                <a:gd name="connsiteY74" fmla="*/ 356349 h 603052"/>
                <a:gd name="connsiteX75" fmla="*/ 576650 w 604110"/>
                <a:gd name="connsiteY75" fmla="*/ 383760 h 603052"/>
                <a:gd name="connsiteX76" fmla="*/ 535187 w 604110"/>
                <a:gd name="connsiteY76" fmla="*/ 383760 h 603052"/>
                <a:gd name="connsiteX77" fmla="*/ 525026 w 604110"/>
                <a:gd name="connsiteY77" fmla="*/ 407882 h 603052"/>
                <a:gd name="connsiteX78" fmla="*/ 554408 w 604110"/>
                <a:gd name="connsiteY78" fmla="*/ 437213 h 603052"/>
                <a:gd name="connsiteX79" fmla="*/ 554408 w 604110"/>
                <a:gd name="connsiteY79" fmla="*/ 476000 h 603052"/>
                <a:gd name="connsiteX80" fmla="*/ 476835 w 604110"/>
                <a:gd name="connsiteY80" fmla="*/ 553437 h 603052"/>
                <a:gd name="connsiteX81" fmla="*/ 437980 w 604110"/>
                <a:gd name="connsiteY81" fmla="*/ 553437 h 603052"/>
                <a:gd name="connsiteX82" fmla="*/ 408598 w 604110"/>
                <a:gd name="connsiteY82" fmla="*/ 524107 h 603052"/>
                <a:gd name="connsiteX83" fmla="*/ 384434 w 604110"/>
                <a:gd name="connsiteY83" fmla="*/ 534112 h 603052"/>
                <a:gd name="connsiteX84" fmla="*/ 384434 w 604110"/>
                <a:gd name="connsiteY84" fmla="*/ 575641 h 603052"/>
                <a:gd name="connsiteX85" fmla="*/ 356974 w 604110"/>
                <a:gd name="connsiteY85" fmla="*/ 603052 h 603052"/>
                <a:gd name="connsiteX86" fmla="*/ 247136 w 604110"/>
                <a:gd name="connsiteY86" fmla="*/ 603052 h 603052"/>
                <a:gd name="connsiteX87" fmla="*/ 219676 w 604110"/>
                <a:gd name="connsiteY87" fmla="*/ 575641 h 603052"/>
                <a:gd name="connsiteX88" fmla="*/ 219676 w 604110"/>
                <a:gd name="connsiteY88" fmla="*/ 534112 h 603052"/>
                <a:gd name="connsiteX89" fmla="*/ 195512 w 604110"/>
                <a:gd name="connsiteY89" fmla="*/ 524107 h 603052"/>
                <a:gd name="connsiteX90" fmla="*/ 166130 w 604110"/>
                <a:gd name="connsiteY90" fmla="*/ 553437 h 603052"/>
                <a:gd name="connsiteX91" fmla="*/ 127275 w 604110"/>
                <a:gd name="connsiteY91" fmla="*/ 553437 h 603052"/>
                <a:gd name="connsiteX92" fmla="*/ 49702 w 604110"/>
                <a:gd name="connsiteY92" fmla="*/ 476000 h 603052"/>
                <a:gd name="connsiteX93" fmla="*/ 41601 w 604110"/>
                <a:gd name="connsiteY93" fmla="*/ 456538 h 603052"/>
                <a:gd name="connsiteX94" fmla="*/ 49702 w 604110"/>
                <a:gd name="connsiteY94" fmla="*/ 437213 h 603052"/>
                <a:gd name="connsiteX95" fmla="*/ 79083 w 604110"/>
                <a:gd name="connsiteY95" fmla="*/ 407882 h 603052"/>
                <a:gd name="connsiteX96" fmla="*/ 69061 w 604110"/>
                <a:gd name="connsiteY96" fmla="*/ 383760 h 603052"/>
                <a:gd name="connsiteX97" fmla="*/ 27460 w 604110"/>
                <a:gd name="connsiteY97" fmla="*/ 383760 h 603052"/>
                <a:gd name="connsiteX98" fmla="*/ 0 w 604110"/>
                <a:gd name="connsiteY98" fmla="*/ 356349 h 603052"/>
                <a:gd name="connsiteX99" fmla="*/ 0 w 604110"/>
                <a:gd name="connsiteY99" fmla="*/ 246703 h 603052"/>
                <a:gd name="connsiteX100" fmla="*/ 27460 w 604110"/>
                <a:gd name="connsiteY100" fmla="*/ 219292 h 603052"/>
                <a:gd name="connsiteX101" fmla="*/ 69061 w 604110"/>
                <a:gd name="connsiteY101" fmla="*/ 219292 h 603052"/>
                <a:gd name="connsiteX102" fmla="*/ 79083 w 604110"/>
                <a:gd name="connsiteY102" fmla="*/ 195170 h 603052"/>
                <a:gd name="connsiteX103" fmla="*/ 49702 w 604110"/>
                <a:gd name="connsiteY103" fmla="*/ 165839 h 603052"/>
                <a:gd name="connsiteX104" fmla="*/ 49702 w 604110"/>
                <a:gd name="connsiteY104" fmla="*/ 127052 h 603052"/>
                <a:gd name="connsiteX105" fmla="*/ 127275 w 604110"/>
                <a:gd name="connsiteY105" fmla="*/ 49615 h 603052"/>
                <a:gd name="connsiteX106" fmla="*/ 166130 w 604110"/>
                <a:gd name="connsiteY106" fmla="*/ 49615 h 603052"/>
                <a:gd name="connsiteX107" fmla="*/ 195512 w 604110"/>
                <a:gd name="connsiteY107" fmla="*/ 78945 h 603052"/>
                <a:gd name="connsiteX108" fmla="*/ 219676 w 604110"/>
                <a:gd name="connsiteY108" fmla="*/ 68940 h 603052"/>
                <a:gd name="connsiteX109" fmla="*/ 219676 w 604110"/>
                <a:gd name="connsiteY109" fmla="*/ 27411 h 603052"/>
                <a:gd name="connsiteX110" fmla="*/ 247136 w 604110"/>
                <a:gd name="connsiteY110" fmla="*/ 0 h 603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</a:cxnLst>
              <a:rect l="l" t="t" r="r" b="b"/>
              <a:pathLst>
                <a:path w="604110" h="603052">
                  <a:moveTo>
                    <a:pt x="360585" y="233916"/>
                  </a:moveTo>
                  <a:cubicBezTo>
                    <a:pt x="367621" y="233916"/>
                    <a:pt x="374658" y="236588"/>
                    <a:pt x="380012" y="241933"/>
                  </a:cubicBezTo>
                  <a:cubicBezTo>
                    <a:pt x="390721" y="252623"/>
                    <a:pt x="390721" y="270028"/>
                    <a:pt x="380012" y="280718"/>
                  </a:cubicBezTo>
                  <a:lnTo>
                    <a:pt x="297635" y="362947"/>
                  </a:lnTo>
                  <a:cubicBezTo>
                    <a:pt x="292281" y="368292"/>
                    <a:pt x="285279" y="371033"/>
                    <a:pt x="278277" y="371033"/>
                  </a:cubicBezTo>
                  <a:cubicBezTo>
                    <a:pt x="271137" y="371033"/>
                    <a:pt x="264135" y="368292"/>
                    <a:pt x="258781" y="362947"/>
                  </a:cubicBezTo>
                  <a:lnTo>
                    <a:pt x="222260" y="326355"/>
                  </a:lnTo>
                  <a:cubicBezTo>
                    <a:pt x="211414" y="315665"/>
                    <a:pt x="211414" y="298397"/>
                    <a:pt x="222260" y="287707"/>
                  </a:cubicBezTo>
                  <a:cubicBezTo>
                    <a:pt x="232969" y="276880"/>
                    <a:pt x="250268" y="276880"/>
                    <a:pt x="260977" y="287707"/>
                  </a:cubicBezTo>
                  <a:lnTo>
                    <a:pt x="278277" y="304838"/>
                  </a:lnTo>
                  <a:lnTo>
                    <a:pt x="341158" y="241933"/>
                  </a:lnTo>
                  <a:cubicBezTo>
                    <a:pt x="346512" y="236588"/>
                    <a:pt x="353549" y="233916"/>
                    <a:pt x="360585" y="233916"/>
                  </a:cubicBezTo>
                  <a:close/>
                  <a:moveTo>
                    <a:pt x="274595" y="54823"/>
                  </a:moveTo>
                  <a:lnTo>
                    <a:pt x="274595" y="89087"/>
                  </a:lnTo>
                  <a:cubicBezTo>
                    <a:pt x="274595" y="101696"/>
                    <a:pt x="266083" y="112524"/>
                    <a:pt x="254001" y="115676"/>
                  </a:cubicBezTo>
                  <a:cubicBezTo>
                    <a:pt x="236701" y="120199"/>
                    <a:pt x="219951" y="127052"/>
                    <a:pt x="204436" y="136235"/>
                  </a:cubicBezTo>
                  <a:cubicBezTo>
                    <a:pt x="193590" y="142540"/>
                    <a:pt x="179860" y="140895"/>
                    <a:pt x="171073" y="131986"/>
                  </a:cubicBezTo>
                  <a:lnTo>
                    <a:pt x="146771" y="107727"/>
                  </a:lnTo>
                  <a:lnTo>
                    <a:pt x="107916" y="146514"/>
                  </a:lnTo>
                  <a:lnTo>
                    <a:pt x="132218" y="170773"/>
                  </a:lnTo>
                  <a:cubicBezTo>
                    <a:pt x="141142" y="179545"/>
                    <a:pt x="142790" y="193251"/>
                    <a:pt x="136474" y="204078"/>
                  </a:cubicBezTo>
                  <a:cubicBezTo>
                    <a:pt x="127275" y="219566"/>
                    <a:pt x="120410" y="236287"/>
                    <a:pt x="115879" y="253556"/>
                  </a:cubicBezTo>
                  <a:cubicBezTo>
                    <a:pt x="112721" y="265617"/>
                    <a:pt x="101875" y="274115"/>
                    <a:pt x="89244" y="274115"/>
                  </a:cubicBezTo>
                  <a:lnTo>
                    <a:pt x="54919" y="274115"/>
                  </a:lnTo>
                  <a:lnTo>
                    <a:pt x="54919" y="328937"/>
                  </a:lnTo>
                  <a:lnTo>
                    <a:pt x="89244" y="328937"/>
                  </a:lnTo>
                  <a:cubicBezTo>
                    <a:pt x="101875" y="328937"/>
                    <a:pt x="112721" y="337435"/>
                    <a:pt x="115879" y="349496"/>
                  </a:cubicBezTo>
                  <a:cubicBezTo>
                    <a:pt x="120410" y="366765"/>
                    <a:pt x="127275" y="383486"/>
                    <a:pt x="136474" y="398974"/>
                  </a:cubicBezTo>
                  <a:cubicBezTo>
                    <a:pt x="142790" y="409801"/>
                    <a:pt x="141142" y="423507"/>
                    <a:pt x="132218" y="432279"/>
                  </a:cubicBezTo>
                  <a:lnTo>
                    <a:pt x="107916" y="456538"/>
                  </a:lnTo>
                  <a:lnTo>
                    <a:pt x="146771" y="495325"/>
                  </a:lnTo>
                  <a:lnTo>
                    <a:pt x="171073" y="471066"/>
                  </a:lnTo>
                  <a:cubicBezTo>
                    <a:pt x="179860" y="462157"/>
                    <a:pt x="193590" y="460512"/>
                    <a:pt x="204436" y="466817"/>
                  </a:cubicBezTo>
                  <a:cubicBezTo>
                    <a:pt x="219951" y="476000"/>
                    <a:pt x="236701" y="482853"/>
                    <a:pt x="254001" y="487376"/>
                  </a:cubicBezTo>
                  <a:cubicBezTo>
                    <a:pt x="266083" y="490528"/>
                    <a:pt x="274595" y="501356"/>
                    <a:pt x="274595" y="513965"/>
                  </a:cubicBezTo>
                  <a:lnTo>
                    <a:pt x="274595" y="548229"/>
                  </a:lnTo>
                  <a:lnTo>
                    <a:pt x="329515" y="548229"/>
                  </a:lnTo>
                  <a:lnTo>
                    <a:pt x="329515" y="513965"/>
                  </a:lnTo>
                  <a:cubicBezTo>
                    <a:pt x="329515" y="501356"/>
                    <a:pt x="338027" y="490528"/>
                    <a:pt x="350109" y="487376"/>
                  </a:cubicBezTo>
                  <a:cubicBezTo>
                    <a:pt x="367409" y="482853"/>
                    <a:pt x="384159" y="476000"/>
                    <a:pt x="399674" y="466817"/>
                  </a:cubicBezTo>
                  <a:cubicBezTo>
                    <a:pt x="410520" y="460512"/>
                    <a:pt x="424250" y="462157"/>
                    <a:pt x="433037" y="471066"/>
                  </a:cubicBezTo>
                  <a:lnTo>
                    <a:pt x="457339" y="495325"/>
                  </a:lnTo>
                  <a:lnTo>
                    <a:pt x="496194" y="456538"/>
                  </a:lnTo>
                  <a:lnTo>
                    <a:pt x="471892" y="432279"/>
                  </a:lnTo>
                  <a:cubicBezTo>
                    <a:pt x="462968" y="423507"/>
                    <a:pt x="461320" y="409801"/>
                    <a:pt x="467636" y="398974"/>
                  </a:cubicBezTo>
                  <a:cubicBezTo>
                    <a:pt x="476835" y="383486"/>
                    <a:pt x="483700" y="366765"/>
                    <a:pt x="488231" y="349496"/>
                  </a:cubicBezTo>
                  <a:cubicBezTo>
                    <a:pt x="491389" y="337435"/>
                    <a:pt x="502235" y="328937"/>
                    <a:pt x="514866" y="328937"/>
                  </a:cubicBezTo>
                  <a:lnTo>
                    <a:pt x="549191" y="328937"/>
                  </a:lnTo>
                  <a:lnTo>
                    <a:pt x="549191" y="274115"/>
                  </a:lnTo>
                  <a:lnTo>
                    <a:pt x="514866" y="274115"/>
                  </a:lnTo>
                  <a:cubicBezTo>
                    <a:pt x="502235" y="274115"/>
                    <a:pt x="491389" y="265617"/>
                    <a:pt x="488231" y="253556"/>
                  </a:cubicBezTo>
                  <a:cubicBezTo>
                    <a:pt x="483700" y="236287"/>
                    <a:pt x="476835" y="219566"/>
                    <a:pt x="467636" y="204078"/>
                  </a:cubicBezTo>
                  <a:cubicBezTo>
                    <a:pt x="461320" y="193251"/>
                    <a:pt x="462968" y="179545"/>
                    <a:pt x="471892" y="170773"/>
                  </a:cubicBezTo>
                  <a:lnTo>
                    <a:pt x="496194" y="146514"/>
                  </a:lnTo>
                  <a:lnTo>
                    <a:pt x="457339" y="107727"/>
                  </a:lnTo>
                  <a:lnTo>
                    <a:pt x="433037" y="131986"/>
                  </a:lnTo>
                  <a:cubicBezTo>
                    <a:pt x="424250" y="140895"/>
                    <a:pt x="410520" y="142540"/>
                    <a:pt x="399674" y="136235"/>
                  </a:cubicBezTo>
                  <a:cubicBezTo>
                    <a:pt x="384159" y="127052"/>
                    <a:pt x="367409" y="120199"/>
                    <a:pt x="350109" y="115676"/>
                  </a:cubicBezTo>
                  <a:cubicBezTo>
                    <a:pt x="338027" y="112524"/>
                    <a:pt x="329515" y="101696"/>
                    <a:pt x="329515" y="89087"/>
                  </a:cubicBezTo>
                  <a:lnTo>
                    <a:pt x="329515" y="54823"/>
                  </a:lnTo>
                  <a:close/>
                  <a:moveTo>
                    <a:pt x="247136" y="0"/>
                  </a:moveTo>
                  <a:lnTo>
                    <a:pt x="356974" y="0"/>
                  </a:lnTo>
                  <a:cubicBezTo>
                    <a:pt x="372077" y="0"/>
                    <a:pt x="384434" y="12335"/>
                    <a:pt x="384434" y="27411"/>
                  </a:cubicBezTo>
                  <a:lnTo>
                    <a:pt x="384434" y="68940"/>
                  </a:lnTo>
                  <a:cubicBezTo>
                    <a:pt x="392672" y="71818"/>
                    <a:pt x="400772" y="75107"/>
                    <a:pt x="408598" y="78945"/>
                  </a:cubicBezTo>
                  <a:lnTo>
                    <a:pt x="437980" y="49615"/>
                  </a:lnTo>
                  <a:cubicBezTo>
                    <a:pt x="443060" y="44407"/>
                    <a:pt x="450062" y="41528"/>
                    <a:pt x="457339" y="41528"/>
                  </a:cubicBezTo>
                  <a:cubicBezTo>
                    <a:pt x="464616" y="41528"/>
                    <a:pt x="471618" y="44407"/>
                    <a:pt x="476835" y="49615"/>
                  </a:cubicBezTo>
                  <a:lnTo>
                    <a:pt x="554408" y="127052"/>
                  </a:lnTo>
                  <a:cubicBezTo>
                    <a:pt x="565255" y="137743"/>
                    <a:pt x="565255" y="155149"/>
                    <a:pt x="554408" y="165839"/>
                  </a:cubicBezTo>
                  <a:lnTo>
                    <a:pt x="525026" y="195170"/>
                  </a:lnTo>
                  <a:cubicBezTo>
                    <a:pt x="528871" y="202982"/>
                    <a:pt x="532166" y="211068"/>
                    <a:pt x="535049" y="219292"/>
                  </a:cubicBezTo>
                  <a:lnTo>
                    <a:pt x="576650" y="219292"/>
                  </a:lnTo>
                  <a:cubicBezTo>
                    <a:pt x="591753" y="219292"/>
                    <a:pt x="604110" y="231627"/>
                    <a:pt x="604110" y="246703"/>
                  </a:cubicBezTo>
                  <a:lnTo>
                    <a:pt x="604110" y="356349"/>
                  </a:lnTo>
                  <a:cubicBezTo>
                    <a:pt x="604110" y="371425"/>
                    <a:pt x="591753" y="383760"/>
                    <a:pt x="576650" y="383760"/>
                  </a:cubicBezTo>
                  <a:lnTo>
                    <a:pt x="535187" y="383760"/>
                  </a:lnTo>
                  <a:cubicBezTo>
                    <a:pt x="532166" y="391984"/>
                    <a:pt x="528871" y="400070"/>
                    <a:pt x="525026" y="407882"/>
                  </a:cubicBezTo>
                  <a:lnTo>
                    <a:pt x="554408" y="437213"/>
                  </a:lnTo>
                  <a:cubicBezTo>
                    <a:pt x="565255" y="447903"/>
                    <a:pt x="565255" y="465309"/>
                    <a:pt x="554408" y="476000"/>
                  </a:cubicBezTo>
                  <a:lnTo>
                    <a:pt x="476835" y="553437"/>
                  </a:lnTo>
                  <a:cubicBezTo>
                    <a:pt x="466126" y="564265"/>
                    <a:pt x="448689" y="564265"/>
                    <a:pt x="437980" y="553437"/>
                  </a:cubicBezTo>
                  <a:lnTo>
                    <a:pt x="408598" y="524107"/>
                  </a:lnTo>
                  <a:cubicBezTo>
                    <a:pt x="400772" y="527945"/>
                    <a:pt x="392672" y="531234"/>
                    <a:pt x="384434" y="534112"/>
                  </a:cubicBezTo>
                  <a:lnTo>
                    <a:pt x="384434" y="575641"/>
                  </a:lnTo>
                  <a:cubicBezTo>
                    <a:pt x="384434" y="590717"/>
                    <a:pt x="372077" y="603052"/>
                    <a:pt x="356974" y="603052"/>
                  </a:cubicBezTo>
                  <a:lnTo>
                    <a:pt x="247136" y="603052"/>
                  </a:lnTo>
                  <a:cubicBezTo>
                    <a:pt x="232033" y="603052"/>
                    <a:pt x="219676" y="590717"/>
                    <a:pt x="219676" y="575641"/>
                  </a:cubicBezTo>
                  <a:lnTo>
                    <a:pt x="219676" y="534112"/>
                  </a:lnTo>
                  <a:cubicBezTo>
                    <a:pt x="211438" y="531234"/>
                    <a:pt x="203338" y="527945"/>
                    <a:pt x="195512" y="524107"/>
                  </a:cubicBezTo>
                  <a:lnTo>
                    <a:pt x="166130" y="553437"/>
                  </a:lnTo>
                  <a:cubicBezTo>
                    <a:pt x="155421" y="564265"/>
                    <a:pt x="137984" y="564265"/>
                    <a:pt x="127275" y="553437"/>
                  </a:cubicBezTo>
                  <a:lnTo>
                    <a:pt x="49702" y="476000"/>
                  </a:lnTo>
                  <a:cubicBezTo>
                    <a:pt x="44484" y="470792"/>
                    <a:pt x="41601" y="463802"/>
                    <a:pt x="41601" y="456538"/>
                  </a:cubicBezTo>
                  <a:cubicBezTo>
                    <a:pt x="41601" y="449274"/>
                    <a:pt x="44484" y="442284"/>
                    <a:pt x="49702" y="437213"/>
                  </a:cubicBezTo>
                  <a:lnTo>
                    <a:pt x="79083" y="407882"/>
                  </a:lnTo>
                  <a:cubicBezTo>
                    <a:pt x="75239" y="400070"/>
                    <a:pt x="71944" y="391984"/>
                    <a:pt x="69061" y="383760"/>
                  </a:cubicBezTo>
                  <a:lnTo>
                    <a:pt x="27460" y="383760"/>
                  </a:lnTo>
                  <a:cubicBezTo>
                    <a:pt x="12357" y="383760"/>
                    <a:pt x="0" y="371425"/>
                    <a:pt x="0" y="356349"/>
                  </a:cubicBezTo>
                  <a:lnTo>
                    <a:pt x="0" y="246703"/>
                  </a:lnTo>
                  <a:cubicBezTo>
                    <a:pt x="0" y="231627"/>
                    <a:pt x="12357" y="219292"/>
                    <a:pt x="27460" y="219292"/>
                  </a:cubicBezTo>
                  <a:lnTo>
                    <a:pt x="69061" y="219292"/>
                  </a:lnTo>
                  <a:cubicBezTo>
                    <a:pt x="71944" y="211068"/>
                    <a:pt x="75239" y="202982"/>
                    <a:pt x="79083" y="195170"/>
                  </a:cubicBezTo>
                  <a:lnTo>
                    <a:pt x="49702" y="165839"/>
                  </a:lnTo>
                  <a:cubicBezTo>
                    <a:pt x="38855" y="155149"/>
                    <a:pt x="38855" y="137743"/>
                    <a:pt x="49702" y="127052"/>
                  </a:cubicBezTo>
                  <a:lnTo>
                    <a:pt x="127275" y="49615"/>
                  </a:lnTo>
                  <a:cubicBezTo>
                    <a:pt x="137984" y="38787"/>
                    <a:pt x="155421" y="38787"/>
                    <a:pt x="166130" y="49615"/>
                  </a:cubicBezTo>
                  <a:lnTo>
                    <a:pt x="195512" y="78945"/>
                  </a:lnTo>
                  <a:cubicBezTo>
                    <a:pt x="203338" y="75107"/>
                    <a:pt x="211438" y="71818"/>
                    <a:pt x="219676" y="68940"/>
                  </a:cubicBezTo>
                  <a:lnTo>
                    <a:pt x="219676" y="27411"/>
                  </a:lnTo>
                  <a:cubicBezTo>
                    <a:pt x="219676" y="12335"/>
                    <a:pt x="232033" y="0"/>
                    <a:pt x="24713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9" name="iš1idé">
              <a:extLst>
                <a:ext uri="{FF2B5EF4-FFF2-40B4-BE49-F238E27FC236}">
                  <a16:creationId xmlns:a16="http://schemas.microsoft.com/office/drawing/2014/main" id="{ED81B8CB-52C9-41BB-A370-56F682FE9835}"/>
                </a:ext>
              </a:extLst>
            </p:cNvPr>
            <p:cNvSpPr/>
            <p:nvPr/>
          </p:nvSpPr>
          <p:spPr>
            <a:xfrm>
              <a:off x="7604268" y="4812500"/>
              <a:ext cx="675000" cy="675005"/>
            </a:xfrm>
            <a:prstGeom prst="ellipse">
              <a:avLst/>
            </a:prstGeom>
            <a:solidFill>
              <a:schemeClr val="accent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0" name="íṧľíḍe">
              <a:extLst>
                <a:ext uri="{FF2B5EF4-FFF2-40B4-BE49-F238E27FC236}">
                  <a16:creationId xmlns:a16="http://schemas.microsoft.com/office/drawing/2014/main" id="{21B15AD5-C673-4CCA-9B65-4012CA2F44EC}"/>
                </a:ext>
              </a:extLst>
            </p:cNvPr>
            <p:cNvSpPr/>
            <p:nvPr/>
          </p:nvSpPr>
          <p:spPr bwMode="auto">
            <a:xfrm>
              <a:off x="7769676" y="4978211"/>
              <a:ext cx="344185" cy="343582"/>
            </a:xfrm>
            <a:custGeom>
              <a:avLst/>
              <a:gdLst>
                <a:gd name="connsiteX0" fmla="*/ 360585 w 604110"/>
                <a:gd name="connsiteY0" fmla="*/ 233916 h 603052"/>
                <a:gd name="connsiteX1" fmla="*/ 380012 w 604110"/>
                <a:gd name="connsiteY1" fmla="*/ 241933 h 603052"/>
                <a:gd name="connsiteX2" fmla="*/ 380012 w 604110"/>
                <a:gd name="connsiteY2" fmla="*/ 280718 h 603052"/>
                <a:gd name="connsiteX3" fmla="*/ 297635 w 604110"/>
                <a:gd name="connsiteY3" fmla="*/ 362947 h 603052"/>
                <a:gd name="connsiteX4" fmla="*/ 278277 w 604110"/>
                <a:gd name="connsiteY4" fmla="*/ 371033 h 603052"/>
                <a:gd name="connsiteX5" fmla="*/ 258781 w 604110"/>
                <a:gd name="connsiteY5" fmla="*/ 362947 h 603052"/>
                <a:gd name="connsiteX6" fmla="*/ 222260 w 604110"/>
                <a:gd name="connsiteY6" fmla="*/ 326355 h 603052"/>
                <a:gd name="connsiteX7" fmla="*/ 222260 w 604110"/>
                <a:gd name="connsiteY7" fmla="*/ 287707 h 603052"/>
                <a:gd name="connsiteX8" fmla="*/ 260977 w 604110"/>
                <a:gd name="connsiteY8" fmla="*/ 287707 h 603052"/>
                <a:gd name="connsiteX9" fmla="*/ 278277 w 604110"/>
                <a:gd name="connsiteY9" fmla="*/ 304838 h 603052"/>
                <a:gd name="connsiteX10" fmla="*/ 341158 w 604110"/>
                <a:gd name="connsiteY10" fmla="*/ 241933 h 603052"/>
                <a:gd name="connsiteX11" fmla="*/ 360585 w 604110"/>
                <a:gd name="connsiteY11" fmla="*/ 233916 h 603052"/>
                <a:gd name="connsiteX12" fmla="*/ 274595 w 604110"/>
                <a:gd name="connsiteY12" fmla="*/ 54823 h 603052"/>
                <a:gd name="connsiteX13" fmla="*/ 274595 w 604110"/>
                <a:gd name="connsiteY13" fmla="*/ 89087 h 603052"/>
                <a:gd name="connsiteX14" fmla="*/ 254001 w 604110"/>
                <a:gd name="connsiteY14" fmla="*/ 115676 h 603052"/>
                <a:gd name="connsiteX15" fmla="*/ 204436 w 604110"/>
                <a:gd name="connsiteY15" fmla="*/ 136235 h 603052"/>
                <a:gd name="connsiteX16" fmla="*/ 171073 w 604110"/>
                <a:gd name="connsiteY16" fmla="*/ 131986 h 603052"/>
                <a:gd name="connsiteX17" fmla="*/ 146771 w 604110"/>
                <a:gd name="connsiteY17" fmla="*/ 107727 h 603052"/>
                <a:gd name="connsiteX18" fmla="*/ 107916 w 604110"/>
                <a:gd name="connsiteY18" fmla="*/ 146514 h 603052"/>
                <a:gd name="connsiteX19" fmla="*/ 132218 w 604110"/>
                <a:gd name="connsiteY19" fmla="*/ 170773 h 603052"/>
                <a:gd name="connsiteX20" fmla="*/ 136474 w 604110"/>
                <a:gd name="connsiteY20" fmla="*/ 204078 h 603052"/>
                <a:gd name="connsiteX21" fmla="*/ 115879 w 604110"/>
                <a:gd name="connsiteY21" fmla="*/ 253556 h 603052"/>
                <a:gd name="connsiteX22" fmla="*/ 89244 w 604110"/>
                <a:gd name="connsiteY22" fmla="*/ 274115 h 603052"/>
                <a:gd name="connsiteX23" fmla="*/ 54919 w 604110"/>
                <a:gd name="connsiteY23" fmla="*/ 274115 h 603052"/>
                <a:gd name="connsiteX24" fmla="*/ 54919 w 604110"/>
                <a:gd name="connsiteY24" fmla="*/ 328937 h 603052"/>
                <a:gd name="connsiteX25" fmla="*/ 89244 w 604110"/>
                <a:gd name="connsiteY25" fmla="*/ 328937 h 603052"/>
                <a:gd name="connsiteX26" fmla="*/ 115879 w 604110"/>
                <a:gd name="connsiteY26" fmla="*/ 349496 h 603052"/>
                <a:gd name="connsiteX27" fmla="*/ 136474 w 604110"/>
                <a:gd name="connsiteY27" fmla="*/ 398974 h 603052"/>
                <a:gd name="connsiteX28" fmla="*/ 132218 w 604110"/>
                <a:gd name="connsiteY28" fmla="*/ 432279 h 603052"/>
                <a:gd name="connsiteX29" fmla="*/ 107916 w 604110"/>
                <a:gd name="connsiteY29" fmla="*/ 456538 h 603052"/>
                <a:gd name="connsiteX30" fmla="*/ 146771 w 604110"/>
                <a:gd name="connsiteY30" fmla="*/ 495325 h 603052"/>
                <a:gd name="connsiteX31" fmla="*/ 171073 w 604110"/>
                <a:gd name="connsiteY31" fmla="*/ 471066 h 603052"/>
                <a:gd name="connsiteX32" fmla="*/ 204436 w 604110"/>
                <a:gd name="connsiteY32" fmla="*/ 466817 h 603052"/>
                <a:gd name="connsiteX33" fmla="*/ 254001 w 604110"/>
                <a:gd name="connsiteY33" fmla="*/ 487376 h 603052"/>
                <a:gd name="connsiteX34" fmla="*/ 274595 w 604110"/>
                <a:gd name="connsiteY34" fmla="*/ 513965 h 603052"/>
                <a:gd name="connsiteX35" fmla="*/ 274595 w 604110"/>
                <a:gd name="connsiteY35" fmla="*/ 548229 h 603052"/>
                <a:gd name="connsiteX36" fmla="*/ 329515 w 604110"/>
                <a:gd name="connsiteY36" fmla="*/ 548229 h 603052"/>
                <a:gd name="connsiteX37" fmla="*/ 329515 w 604110"/>
                <a:gd name="connsiteY37" fmla="*/ 513965 h 603052"/>
                <a:gd name="connsiteX38" fmla="*/ 350109 w 604110"/>
                <a:gd name="connsiteY38" fmla="*/ 487376 h 603052"/>
                <a:gd name="connsiteX39" fmla="*/ 399674 w 604110"/>
                <a:gd name="connsiteY39" fmla="*/ 466817 h 603052"/>
                <a:gd name="connsiteX40" fmla="*/ 433037 w 604110"/>
                <a:gd name="connsiteY40" fmla="*/ 471066 h 603052"/>
                <a:gd name="connsiteX41" fmla="*/ 457339 w 604110"/>
                <a:gd name="connsiteY41" fmla="*/ 495325 h 603052"/>
                <a:gd name="connsiteX42" fmla="*/ 496194 w 604110"/>
                <a:gd name="connsiteY42" fmla="*/ 456538 h 603052"/>
                <a:gd name="connsiteX43" fmla="*/ 471892 w 604110"/>
                <a:gd name="connsiteY43" fmla="*/ 432279 h 603052"/>
                <a:gd name="connsiteX44" fmla="*/ 467636 w 604110"/>
                <a:gd name="connsiteY44" fmla="*/ 398974 h 603052"/>
                <a:gd name="connsiteX45" fmla="*/ 488231 w 604110"/>
                <a:gd name="connsiteY45" fmla="*/ 349496 h 603052"/>
                <a:gd name="connsiteX46" fmla="*/ 514866 w 604110"/>
                <a:gd name="connsiteY46" fmla="*/ 328937 h 603052"/>
                <a:gd name="connsiteX47" fmla="*/ 549191 w 604110"/>
                <a:gd name="connsiteY47" fmla="*/ 328937 h 603052"/>
                <a:gd name="connsiteX48" fmla="*/ 549191 w 604110"/>
                <a:gd name="connsiteY48" fmla="*/ 274115 h 603052"/>
                <a:gd name="connsiteX49" fmla="*/ 514866 w 604110"/>
                <a:gd name="connsiteY49" fmla="*/ 274115 h 603052"/>
                <a:gd name="connsiteX50" fmla="*/ 488231 w 604110"/>
                <a:gd name="connsiteY50" fmla="*/ 253556 h 603052"/>
                <a:gd name="connsiteX51" fmla="*/ 467636 w 604110"/>
                <a:gd name="connsiteY51" fmla="*/ 204078 h 603052"/>
                <a:gd name="connsiteX52" fmla="*/ 471892 w 604110"/>
                <a:gd name="connsiteY52" fmla="*/ 170773 h 603052"/>
                <a:gd name="connsiteX53" fmla="*/ 496194 w 604110"/>
                <a:gd name="connsiteY53" fmla="*/ 146514 h 603052"/>
                <a:gd name="connsiteX54" fmla="*/ 457339 w 604110"/>
                <a:gd name="connsiteY54" fmla="*/ 107727 h 603052"/>
                <a:gd name="connsiteX55" fmla="*/ 433037 w 604110"/>
                <a:gd name="connsiteY55" fmla="*/ 131986 h 603052"/>
                <a:gd name="connsiteX56" fmla="*/ 399674 w 604110"/>
                <a:gd name="connsiteY56" fmla="*/ 136235 h 603052"/>
                <a:gd name="connsiteX57" fmla="*/ 350109 w 604110"/>
                <a:gd name="connsiteY57" fmla="*/ 115676 h 603052"/>
                <a:gd name="connsiteX58" fmla="*/ 329515 w 604110"/>
                <a:gd name="connsiteY58" fmla="*/ 89087 h 603052"/>
                <a:gd name="connsiteX59" fmla="*/ 329515 w 604110"/>
                <a:gd name="connsiteY59" fmla="*/ 54823 h 603052"/>
                <a:gd name="connsiteX60" fmla="*/ 247136 w 604110"/>
                <a:gd name="connsiteY60" fmla="*/ 0 h 603052"/>
                <a:gd name="connsiteX61" fmla="*/ 356974 w 604110"/>
                <a:gd name="connsiteY61" fmla="*/ 0 h 603052"/>
                <a:gd name="connsiteX62" fmla="*/ 384434 w 604110"/>
                <a:gd name="connsiteY62" fmla="*/ 27411 h 603052"/>
                <a:gd name="connsiteX63" fmla="*/ 384434 w 604110"/>
                <a:gd name="connsiteY63" fmla="*/ 68940 h 603052"/>
                <a:gd name="connsiteX64" fmla="*/ 408598 w 604110"/>
                <a:gd name="connsiteY64" fmla="*/ 78945 h 603052"/>
                <a:gd name="connsiteX65" fmla="*/ 437980 w 604110"/>
                <a:gd name="connsiteY65" fmla="*/ 49615 h 603052"/>
                <a:gd name="connsiteX66" fmla="*/ 457339 w 604110"/>
                <a:gd name="connsiteY66" fmla="*/ 41528 h 603052"/>
                <a:gd name="connsiteX67" fmla="*/ 476835 w 604110"/>
                <a:gd name="connsiteY67" fmla="*/ 49615 h 603052"/>
                <a:gd name="connsiteX68" fmla="*/ 554408 w 604110"/>
                <a:gd name="connsiteY68" fmla="*/ 127052 h 603052"/>
                <a:gd name="connsiteX69" fmla="*/ 554408 w 604110"/>
                <a:gd name="connsiteY69" fmla="*/ 165839 h 603052"/>
                <a:gd name="connsiteX70" fmla="*/ 525026 w 604110"/>
                <a:gd name="connsiteY70" fmla="*/ 195170 h 603052"/>
                <a:gd name="connsiteX71" fmla="*/ 535049 w 604110"/>
                <a:gd name="connsiteY71" fmla="*/ 219292 h 603052"/>
                <a:gd name="connsiteX72" fmla="*/ 576650 w 604110"/>
                <a:gd name="connsiteY72" fmla="*/ 219292 h 603052"/>
                <a:gd name="connsiteX73" fmla="*/ 604110 w 604110"/>
                <a:gd name="connsiteY73" fmla="*/ 246703 h 603052"/>
                <a:gd name="connsiteX74" fmla="*/ 604110 w 604110"/>
                <a:gd name="connsiteY74" fmla="*/ 356349 h 603052"/>
                <a:gd name="connsiteX75" fmla="*/ 576650 w 604110"/>
                <a:gd name="connsiteY75" fmla="*/ 383760 h 603052"/>
                <a:gd name="connsiteX76" fmla="*/ 535187 w 604110"/>
                <a:gd name="connsiteY76" fmla="*/ 383760 h 603052"/>
                <a:gd name="connsiteX77" fmla="*/ 525026 w 604110"/>
                <a:gd name="connsiteY77" fmla="*/ 407882 h 603052"/>
                <a:gd name="connsiteX78" fmla="*/ 554408 w 604110"/>
                <a:gd name="connsiteY78" fmla="*/ 437213 h 603052"/>
                <a:gd name="connsiteX79" fmla="*/ 554408 w 604110"/>
                <a:gd name="connsiteY79" fmla="*/ 476000 h 603052"/>
                <a:gd name="connsiteX80" fmla="*/ 476835 w 604110"/>
                <a:gd name="connsiteY80" fmla="*/ 553437 h 603052"/>
                <a:gd name="connsiteX81" fmla="*/ 437980 w 604110"/>
                <a:gd name="connsiteY81" fmla="*/ 553437 h 603052"/>
                <a:gd name="connsiteX82" fmla="*/ 408598 w 604110"/>
                <a:gd name="connsiteY82" fmla="*/ 524107 h 603052"/>
                <a:gd name="connsiteX83" fmla="*/ 384434 w 604110"/>
                <a:gd name="connsiteY83" fmla="*/ 534112 h 603052"/>
                <a:gd name="connsiteX84" fmla="*/ 384434 w 604110"/>
                <a:gd name="connsiteY84" fmla="*/ 575641 h 603052"/>
                <a:gd name="connsiteX85" fmla="*/ 356974 w 604110"/>
                <a:gd name="connsiteY85" fmla="*/ 603052 h 603052"/>
                <a:gd name="connsiteX86" fmla="*/ 247136 w 604110"/>
                <a:gd name="connsiteY86" fmla="*/ 603052 h 603052"/>
                <a:gd name="connsiteX87" fmla="*/ 219676 w 604110"/>
                <a:gd name="connsiteY87" fmla="*/ 575641 h 603052"/>
                <a:gd name="connsiteX88" fmla="*/ 219676 w 604110"/>
                <a:gd name="connsiteY88" fmla="*/ 534112 h 603052"/>
                <a:gd name="connsiteX89" fmla="*/ 195512 w 604110"/>
                <a:gd name="connsiteY89" fmla="*/ 524107 h 603052"/>
                <a:gd name="connsiteX90" fmla="*/ 166130 w 604110"/>
                <a:gd name="connsiteY90" fmla="*/ 553437 h 603052"/>
                <a:gd name="connsiteX91" fmla="*/ 127275 w 604110"/>
                <a:gd name="connsiteY91" fmla="*/ 553437 h 603052"/>
                <a:gd name="connsiteX92" fmla="*/ 49702 w 604110"/>
                <a:gd name="connsiteY92" fmla="*/ 476000 h 603052"/>
                <a:gd name="connsiteX93" fmla="*/ 41601 w 604110"/>
                <a:gd name="connsiteY93" fmla="*/ 456538 h 603052"/>
                <a:gd name="connsiteX94" fmla="*/ 49702 w 604110"/>
                <a:gd name="connsiteY94" fmla="*/ 437213 h 603052"/>
                <a:gd name="connsiteX95" fmla="*/ 79083 w 604110"/>
                <a:gd name="connsiteY95" fmla="*/ 407882 h 603052"/>
                <a:gd name="connsiteX96" fmla="*/ 69061 w 604110"/>
                <a:gd name="connsiteY96" fmla="*/ 383760 h 603052"/>
                <a:gd name="connsiteX97" fmla="*/ 27460 w 604110"/>
                <a:gd name="connsiteY97" fmla="*/ 383760 h 603052"/>
                <a:gd name="connsiteX98" fmla="*/ 0 w 604110"/>
                <a:gd name="connsiteY98" fmla="*/ 356349 h 603052"/>
                <a:gd name="connsiteX99" fmla="*/ 0 w 604110"/>
                <a:gd name="connsiteY99" fmla="*/ 246703 h 603052"/>
                <a:gd name="connsiteX100" fmla="*/ 27460 w 604110"/>
                <a:gd name="connsiteY100" fmla="*/ 219292 h 603052"/>
                <a:gd name="connsiteX101" fmla="*/ 69061 w 604110"/>
                <a:gd name="connsiteY101" fmla="*/ 219292 h 603052"/>
                <a:gd name="connsiteX102" fmla="*/ 79083 w 604110"/>
                <a:gd name="connsiteY102" fmla="*/ 195170 h 603052"/>
                <a:gd name="connsiteX103" fmla="*/ 49702 w 604110"/>
                <a:gd name="connsiteY103" fmla="*/ 165839 h 603052"/>
                <a:gd name="connsiteX104" fmla="*/ 49702 w 604110"/>
                <a:gd name="connsiteY104" fmla="*/ 127052 h 603052"/>
                <a:gd name="connsiteX105" fmla="*/ 127275 w 604110"/>
                <a:gd name="connsiteY105" fmla="*/ 49615 h 603052"/>
                <a:gd name="connsiteX106" fmla="*/ 166130 w 604110"/>
                <a:gd name="connsiteY106" fmla="*/ 49615 h 603052"/>
                <a:gd name="connsiteX107" fmla="*/ 195512 w 604110"/>
                <a:gd name="connsiteY107" fmla="*/ 78945 h 603052"/>
                <a:gd name="connsiteX108" fmla="*/ 219676 w 604110"/>
                <a:gd name="connsiteY108" fmla="*/ 68940 h 603052"/>
                <a:gd name="connsiteX109" fmla="*/ 219676 w 604110"/>
                <a:gd name="connsiteY109" fmla="*/ 27411 h 603052"/>
                <a:gd name="connsiteX110" fmla="*/ 247136 w 604110"/>
                <a:gd name="connsiteY110" fmla="*/ 0 h 603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</a:cxnLst>
              <a:rect l="l" t="t" r="r" b="b"/>
              <a:pathLst>
                <a:path w="604110" h="603052">
                  <a:moveTo>
                    <a:pt x="360585" y="233916"/>
                  </a:moveTo>
                  <a:cubicBezTo>
                    <a:pt x="367621" y="233916"/>
                    <a:pt x="374658" y="236588"/>
                    <a:pt x="380012" y="241933"/>
                  </a:cubicBezTo>
                  <a:cubicBezTo>
                    <a:pt x="390721" y="252623"/>
                    <a:pt x="390721" y="270028"/>
                    <a:pt x="380012" y="280718"/>
                  </a:cubicBezTo>
                  <a:lnTo>
                    <a:pt x="297635" y="362947"/>
                  </a:lnTo>
                  <a:cubicBezTo>
                    <a:pt x="292281" y="368292"/>
                    <a:pt x="285279" y="371033"/>
                    <a:pt x="278277" y="371033"/>
                  </a:cubicBezTo>
                  <a:cubicBezTo>
                    <a:pt x="271137" y="371033"/>
                    <a:pt x="264135" y="368292"/>
                    <a:pt x="258781" y="362947"/>
                  </a:cubicBezTo>
                  <a:lnTo>
                    <a:pt x="222260" y="326355"/>
                  </a:lnTo>
                  <a:cubicBezTo>
                    <a:pt x="211414" y="315665"/>
                    <a:pt x="211414" y="298397"/>
                    <a:pt x="222260" y="287707"/>
                  </a:cubicBezTo>
                  <a:cubicBezTo>
                    <a:pt x="232969" y="276880"/>
                    <a:pt x="250268" y="276880"/>
                    <a:pt x="260977" y="287707"/>
                  </a:cubicBezTo>
                  <a:lnTo>
                    <a:pt x="278277" y="304838"/>
                  </a:lnTo>
                  <a:lnTo>
                    <a:pt x="341158" y="241933"/>
                  </a:lnTo>
                  <a:cubicBezTo>
                    <a:pt x="346512" y="236588"/>
                    <a:pt x="353549" y="233916"/>
                    <a:pt x="360585" y="233916"/>
                  </a:cubicBezTo>
                  <a:close/>
                  <a:moveTo>
                    <a:pt x="274595" y="54823"/>
                  </a:moveTo>
                  <a:lnTo>
                    <a:pt x="274595" y="89087"/>
                  </a:lnTo>
                  <a:cubicBezTo>
                    <a:pt x="274595" y="101696"/>
                    <a:pt x="266083" y="112524"/>
                    <a:pt x="254001" y="115676"/>
                  </a:cubicBezTo>
                  <a:cubicBezTo>
                    <a:pt x="236701" y="120199"/>
                    <a:pt x="219951" y="127052"/>
                    <a:pt x="204436" y="136235"/>
                  </a:cubicBezTo>
                  <a:cubicBezTo>
                    <a:pt x="193590" y="142540"/>
                    <a:pt x="179860" y="140895"/>
                    <a:pt x="171073" y="131986"/>
                  </a:cubicBezTo>
                  <a:lnTo>
                    <a:pt x="146771" y="107727"/>
                  </a:lnTo>
                  <a:lnTo>
                    <a:pt x="107916" y="146514"/>
                  </a:lnTo>
                  <a:lnTo>
                    <a:pt x="132218" y="170773"/>
                  </a:lnTo>
                  <a:cubicBezTo>
                    <a:pt x="141142" y="179545"/>
                    <a:pt x="142790" y="193251"/>
                    <a:pt x="136474" y="204078"/>
                  </a:cubicBezTo>
                  <a:cubicBezTo>
                    <a:pt x="127275" y="219566"/>
                    <a:pt x="120410" y="236287"/>
                    <a:pt x="115879" y="253556"/>
                  </a:cubicBezTo>
                  <a:cubicBezTo>
                    <a:pt x="112721" y="265617"/>
                    <a:pt x="101875" y="274115"/>
                    <a:pt x="89244" y="274115"/>
                  </a:cubicBezTo>
                  <a:lnTo>
                    <a:pt x="54919" y="274115"/>
                  </a:lnTo>
                  <a:lnTo>
                    <a:pt x="54919" y="328937"/>
                  </a:lnTo>
                  <a:lnTo>
                    <a:pt x="89244" y="328937"/>
                  </a:lnTo>
                  <a:cubicBezTo>
                    <a:pt x="101875" y="328937"/>
                    <a:pt x="112721" y="337435"/>
                    <a:pt x="115879" y="349496"/>
                  </a:cubicBezTo>
                  <a:cubicBezTo>
                    <a:pt x="120410" y="366765"/>
                    <a:pt x="127275" y="383486"/>
                    <a:pt x="136474" y="398974"/>
                  </a:cubicBezTo>
                  <a:cubicBezTo>
                    <a:pt x="142790" y="409801"/>
                    <a:pt x="141142" y="423507"/>
                    <a:pt x="132218" y="432279"/>
                  </a:cubicBezTo>
                  <a:lnTo>
                    <a:pt x="107916" y="456538"/>
                  </a:lnTo>
                  <a:lnTo>
                    <a:pt x="146771" y="495325"/>
                  </a:lnTo>
                  <a:lnTo>
                    <a:pt x="171073" y="471066"/>
                  </a:lnTo>
                  <a:cubicBezTo>
                    <a:pt x="179860" y="462157"/>
                    <a:pt x="193590" y="460512"/>
                    <a:pt x="204436" y="466817"/>
                  </a:cubicBezTo>
                  <a:cubicBezTo>
                    <a:pt x="219951" y="476000"/>
                    <a:pt x="236701" y="482853"/>
                    <a:pt x="254001" y="487376"/>
                  </a:cubicBezTo>
                  <a:cubicBezTo>
                    <a:pt x="266083" y="490528"/>
                    <a:pt x="274595" y="501356"/>
                    <a:pt x="274595" y="513965"/>
                  </a:cubicBezTo>
                  <a:lnTo>
                    <a:pt x="274595" y="548229"/>
                  </a:lnTo>
                  <a:lnTo>
                    <a:pt x="329515" y="548229"/>
                  </a:lnTo>
                  <a:lnTo>
                    <a:pt x="329515" y="513965"/>
                  </a:lnTo>
                  <a:cubicBezTo>
                    <a:pt x="329515" y="501356"/>
                    <a:pt x="338027" y="490528"/>
                    <a:pt x="350109" y="487376"/>
                  </a:cubicBezTo>
                  <a:cubicBezTo>
                    <a:pt x="367409" y="482853"/>
                    <a:pt x="384159" y="476000"/>
                    <a:pt x="399674" y="466817"/>
                  </a:cubicBezTo>
                  <a:cubicBezTo>
                    <a:pt x="410520" y="460512"/>
                    <a:pt x="424250" y="462157"/>
                    <a:pt x="433037" y="471066"/>
                  </a:cubicBezTo>
                  <a:lnTo>
                    <a:pt x="457339" y="495325"/>
                  </a:lnTo>
                  <a:lnTo>
                    <a:pt x="496194" y="456538"/>
                  </a:lnTo>
                  <a:lnTo>
                    <a:pt x="471892" y="432279"/>
                  </a:lnTo>
                  <a:cubicBezTo>
                    <a:pt x="462968" y="423507"/>
                    <a:pt x="461320" y="409801"/>
                    <a:pt x="467636" y="398974"/>
                  </a:cubicBezTo>
                  <a:cubicBezTo>
                    <a:pt x="476835" y="383486"/>
                    <a:pt x="483700" y="366765"/>
                    <a:pt x="488231" y="349496"/>
                  </a:cubicBezTo>
                  <a:cubicBezTo>
                    <a:pt x="491389" y="337435"/>
                    <a:pt x="502235" y="328937"/>
                    <a:pt x="514866" y="328937"/>
                  </a:cubicBezTo>
                  <a:lnTo>
                    <a:pt x="549191" y="328937"/>
                  </a:lnTo>
                  <a:lnTo>
                    <a:pt x="549191" y="274115"/>
                  </a:lnTo>
                  <a:lnTo>
                    <a:pt x="514866" y="274115"/>
                  </a:lnTo>
                  <a:cubicBezTo>
                    <a:pt x="502235" y="274115"/>
                    <a:pt x="491389" y="265617"/>
                    <a:pt x="488231" y="253556"/>
                  </a:cubicBezTo>
                  <a:cubicBezTo>
                    <a:pt x="483700" y="236287"/>
                    <a:pt x="476835" y="219566"/>
                    <a:pt x="467636" y="204078"/>
                  </a:cubicBezTo>
                  <a:cubicBezTo>
                    <a:pt x="461320" y="193251"/>
                    <a:pt x="462968" y="179545"/>
                    <a:pt x="471892" y="170773"/>
                  </a:cubicBezTo>
                  <a:lnTo>
                    <a:pt x="496194" y="146514"/>
                  </a:lnTo>
                  <a:lnTo>
                    <a:pt x="457339" y="107727"/>
                  </a:lnTo>
                  <a:lnTo>
                    <a:pt x="433037" y="131986"/>
                  </a:lnTo>
                  <a:cubicBezTo>
                    <a:pt x="424250" y="140895"/>
                    <a:pt x="410520" y="142540"/>
                    <a:pt x="399674" y="136235"/>
                  </a:cubicBezTo>
                  <a:cubicBezTo>
                    <a:pt x="384159" y="127052"/>
                    <a:pt x="367409" y="120199"/>
                    <a:pt x="350109" y="115676"/>
                  </a:cubicBezTo>
                  <a:cubicBezTo>
                    <a:pt x="338027" y="112524"/>
                    <a:pt x="329515" y="101696"/>
                    <a:pt x="329515" y="89087"/>
                  </a:cubicBezTo>
                  <a:lnTo>
                    <a:pt x="329515" y="54823"/>
                  </a:lnTo>
                  <a:close/>
                  <a:moveTo>
                    <a:pt x="247136" y="0"/>
                  </a:moveTo>
                  <a:lnTo>
                    <a:pt x="356974" y="0"/>
                  </a:lnTo>
                  <a:cubicBezTo>
                    <a:pt x="372077" y="0"/>
                    <a:pt x="384434" y="12335"/>
                    <a:pt x="384434" y="27411"/>
                  </a:cubicBezTo>
                  <a:lnTo>
                    <a:pt x="384434" y="68940"/>
                  </a:lnTo>
                  <a:cubicBezTo>
                    <a:pt x="392672" y="71818"/>
                    <a:pt x="400772" y="75107"/>
                    <a:pt x="408598" y="78945"/>
                  </a:cubicBezTo>
                  <a:lnTo>
                    <a:pt x="437980" y="49615"/>
                  </a:lnTo>
                  <a:cubicBezTo>
                    <a:pt x="443060" y="44407"/>
                    <a:pt x="450062" y="41528"/>
                    <a:pt x="457339" y="41528"/>
                  </a:cubicBezTo>
                  <a:cubicBezTo>
                    <a:pt x="464616" y="41528"/>
                    <a:pt x="471618" y="44407"/>
                    <a:pt x="476835" y="49615"/>
                  </a:cubicBezTo>
                  <a:lnTo>
                    <a:pt x="554408" y="127052"/>
                  </a:lnTo>
                  <a:cubicBezTo>
                    <a:pt x="565255" y="137743"/>
                    <a:pt x="565255" y="155149"/>
                    <a:pt x="554408" y="165839"/>
                  </a:cubicBezTo>
                  <a:lnTo>
                    <a:pt x="525026" y="195170"/>
                  </a:lnTo>
                  <a:cubicBezTo>
                    <a:pt x="528871" y="202982"/>
                    <a:pt x="532166" y="211068"/>
                    <a:pt x="535049" y="219292"/>
                  </a:cubicBezTo>
                  <a:lnTo>
                    <a:pt x="576650" y="219292"/>
                  </a:lnTo>
                  <a:cubicBezTo>
                    <a:pt x="591753" y="219292"/>
                    <a:pt x="604110" y="231627"/>
                    <a:pt x="604110" y="246703"/>
                  </a:cubicBezTo>
                  <a:lnTo>
                    <a:pt x="604110" y="356349"/>
                  </a:lnTo>
                  <a:cubicBezTo>
                    <a:pt x="604110" y="371425"/>
                    <a:pt x="591753" y="383760"/>
                    <a:pt x="576650" y="383760"/>
                  </a:cubicBezTo>
                  <a:lnTo>
                    <a:pt x="535187" y="383760"/>
                  </a:lnTo>
                  <a:cubicBezTo>
                    <a:pt x="532166" y="391984"/>
                    <a:pt x="528871" y="400070"/>
                    <a:pt x="525026" y="407882"/>
                  </a:cubicBezTo>
                  <a:lnTo>
                    <a:pt x="554408" y="437213"/>
                  </a:lnTo>
                  <a:cubicBezTo>
                    <a:pt x="565255" y="447903"/>
                    <a:pt x="565255" y="465309"/>
                    <a:pt x="554408" y="476000"/>
                  </a:cubicBezTo>
                  <a:lnTo>
                    <a:pt x="476835" y="553437"/>
                  </a:lnTo>
                  <a:cubicBezTo>
                    <a:pt x="466126" y="564265"/>
                    <a:pt x="448689" y="564265"/>
                    <a:pt x="437980" y="553437"/>
                  </a:cubicBezTo>
                  <a:lnTo>
                    <a:pt x="408598" y="524107"/>
                  </a:lnTo>
                  <a:cubicBezTo>
                    <a:pt x="400772" y="527945"/>
                    <a:pt x="392672" y="531234"/>
                    <a:pt x="384434" y="534112"/>
                  </a:cubicBezTo>
                  <a:lnTo>
                    <a:pt x="384434" y="575641"/>
                  </a:lnTo>
                  <a:cubicBezTo>
                    <a:pt x="384434" y="590717"/>
                    <a:pt x="372077" y="603052"/>
                    <a:pt x="356974" y="603052"/>
                  </a:cubicBezTo>
                  <a:lnTo>
                    <a:pt x="247136" y="603052"/>
                  </a:lnTo>
                  <a:cubicBezTo>
                    <a:pt x="232033" y="603052"/>
                    <a:pt x="219676" y="590717"/>
                    <a:pt x="219676" y="575641"/>
                  </a:cubicBezTo>
                  <a:lnTo>
                    <a:pt x="219676" y="534112"/>
                  </a:lnTo>
                  <a:cubicBezTo>
                    <a:pt x="211438" y="531234"/>
                    <a:pt x="203338" y="527945"/>
                    <a:pt x="195512" y="524107"/>
                  </a:cubicBezTo>
                  <a:lnTo>
                    <a:pt x="166130" y="553437"/>
                  </a:lnTo>
                  <a:cubicBezTo>
                    <a:pt x="155421" y="564265"/>
                    <a:pt x="137984" y="564265"/>
                    <a:pt x="127275" y="553437"/>
                  </a:cubicBezTo>
                  <a:lnTo>
                    <a:pt x="49702" y="476000"/>
                  </a:lnTo>
                  <a:cubicBezTo>
                    <a:pt x="44484" y="470792"/>
                    <a:pt x="41601" y="463802"/>
                    <a:pt x="41601" y="456538"/>
                  </a:cubicBezTo>
                  <a:cubicBezTo>
                    <a:pt x="41601" y="449274"/>
                    <a:pt x="44484" y="442284"/>
                    <a:pt x="49702" y="437213"/>
                  </a:cubicBezTo>
                  <a:lnTo>
                    <a:pt x="79083" y="407882"/>
                  </a:lnTo>
                  <a:cubicBezTo>
                    <a:pt x="75239" y="400070"/>
                    <a:pt x="71944" y="391984"/>
                    <a:pt x="69061" y="383760"/>
                  </a:cubicBezTo>
                  <a:lnTo>
                    <a:pt x="27460" y="383760"/>
                  </a:lnTo>
                  <a:cubicBezTo>
                    <a:pt x="12357" y="383760"/>
                    <a:pt x="0" y="371425"/>
                    <a:pt x="0" y="356349"/>
                  </a:cubicBezTo>
                  <a:lnTo>
                    <a:pt x="0" y="246703"/>
                  </a:lnTo>
                  <a:cubicBezTo>
                    <a:pt x="0" y="231627"/>
                    <a:pt x="12357" y="219292"/>
                    <a:pt x="27460" y="219292"/>
                  </a:cubicBezTo>
                  <a:lnTo>
                    <a:pt x="69061" y="219292"/>
                  </a:lnTo>
                  <a:cubicBezTo>
                    <a:pt x="71944" y="211068"/>
                    <a:pt x="75239" y="202982"/>
                    <a:pt x="79083" y="195170"/>
                  </a:cubicBezTo>
                  <a:lnTo>
                    <a:pt x="49702" y="165839"/>
                  </a:lnTo>
                  <a:cubicBezTo>
                    <a:pt x="38855" y="155149"/>
                    <a:pt x="38855" y="137743"/>
                    <a:pt x="49702" y="127052"/>
                  </a:cubicBezTo>
                  <a:lnTo>
                    <a:pt x="127275" y="49615"/>
                  </a:lnTo>
                  <a:cubicBezTo>
                    <a:pt x="137984" y="38787"/>
                    <a:pt x="155421" y="38787"/>
                    <a:pt x="166130" y="49615"/>
                  </a:cubicBezTo>
                  <a:lnTo>
                    <a:pt x="195512" y="78945"/>
                  </a:lnTo>
                  <a:cubicBezTo>
                    <a:pt x="203338" y="75107"/>
                    <a:pt x="211438" y="71818"/>
                    <a:pt x="219676" y="68940"/>
                  </a:cubicBezTo>
                  <a:lnTo>
                    <a:pt x="219676" y="27411"/>
                  </a:lnTo>
                  <a:cubicBezTo>
                    <a:pt x="219676" y="12335"/>
                    <a:pt x="232033" y="0"/>
                    <a:pt x="24713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21" name="ïšlíḋé">
            <a:extLst>
              <a:ext uri="{FF2B5EF4-FFF2-40B4-BE49-F238E27FC236}">
                <a16:creationId xmlns:a16="http://schemas.microsoft.com/office/drawing/2014/main" id="{E02FE76A-D002-4031-8B9D-3F46F2372448}"/>
              </a:ext>
            </a:extLst>
          </p:cNvPr>
          <p:cNvGrpSpPr/>
          <p:nvPr/>
        </p:nvGrpSpPr>
        <p:grpSpPr>
          <a:xfrm>
            <a:off x="7052622" y="3118201"/>
            <a:ext cx="1441159" cy="1704468"/>
            <a:chOff x="1419070" y="3098516"/>
            <a:chExt cx="2274336" cy="1704468"/>
          </a:xfrm>
        </p:grpSpPr>
        <p:cxnSp>
          <p:nvCxnSpPr>
            <p:cNvPr id="22" name="直接连接符 21">
              <a:extLst>
                <a:ext uri="{FF2B5EF4-FFF2-40B4-BE49-F238E27FC236}">
                  <a16:creationId xmlns:a16="http://schemas.microsoft.com/office/drawing/2014/main" id="{8340C63B-2CC4-4775-9DC0-4B6B5EF74583}"/>
                </a:ext>
              </a:extLst>
            </p:cNvPr>
            <p:cNvCxnSpPr/>
            <p:nvPr/>
          </p:nvCxnSpPr>
          <p:spPr>
            <a:xfrm>
              <a:off x="1419070" y="3098516"/>
              <a:ext cx="2274336" cy="0"/>
            </a:xfrm>
            <a:prstGeom prst="line">
              <a:avLst/>
            </a:prstGeom>
            <a:ln w="3175" cap="rnd">
              <a:solidFill>
                <a:schemeClr val="bg1">
                  <a:lumMod val="7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2">
              <a:extLst>
                <a:ext uri="{FF2B5EF4-FFF2-40B4-BE49-F238E27FC236}">
                  <a16:creationId xmlns:a16="http://schemas.microsoft.com/office/drawing/2014/main" id="{337C87B5-041D-4B43-8A29-389C8F27E503}"/>
                </a:ext>
              </a:extLst>
            </p:cNvPr>
            <p:cNvCxnSpPr/>
            <p:nvPr/>
          </p:nvCxnSpPr>
          <p:spPr>
            <a:xfrm>
              <a:off x="1419070" y="4802984"/>
              <a:ext cx="2274336" cy="0"/>
            </a:xfrm>
            <a:prstGeom prst="line">
              <a:avLst/>
            </a:prstGeom>
            <a:ln w="3175" cap="rnd">
              <a:solidFill>
                <a:schemeClr val="bg1">
                  <a:lumMod val="7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ïśľiḑè">
            <a:extLst>
              <a:ext uri="{FF2B5EF4-FFF2-40B4-BE49-F238E27FC236}">
                <a16:creationId xmlns:a16="http://schemas.microsoft.com/office/drawing/2014/main" id="{1B8BE782-BA79-476E-83D1-EFD4B0A2EF4C}"/>
              </a:ext>
            </a:extLst>
          </p:cNvPr>
          <p:cNvGrpSpPr/>
          <p:nvPr/>
        </p:nvGrpSpPr>
        <p:grpSpPr>
          <a:xfrm>
            <a:off x="9123358" y="1451636"/>
            <a:ext cx="2199328" cy="4608056"/>
            <a:chOff x="8460766" y="1443768"/>
            <a:chExt cx="3075813" cy="4608056"/>
          </a:xfrm>
        </p:grpSpPr>
        <p:sp>
          <p:nvSpPr>
            <p:cNvPr id="25" name="îṥľîḍè">
              <a:extLst>
                <a:ext uri="{FF2B5EF4-FFF2-40B4-BE49-F238E27FC236}">
                  <a16:creationId xmlns:a16="http://schemas.microsoft.com/office/drawing/2014/main" id="{7B8C9EBB-78B0-4EF3-8B1C-A741975F1EAC}"/>
                </a:ext>
              </a:extLst>
            </p:cNvPr>
            <p:cNvSpPr txBox="1"/>
            <p:nvPr/>
          </p:nvSpPr>
          <p:spPr>
            <a:xfrm>
              <a:off x="8460766" y="1915588"/>
              <a:ext cx="3075813" cy="810570"/>
            </a:xfrm>
            <a:prstGeom prst="rect">
              <a:avLst/>
            </a:prstGeom>
            <a:noFill/>
          </p:spPr>
          <p:txBody>
            <a:bodyPr wrap="square" lIns="90000" tIns="46800" rIns="90000" bIns="46800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172720" indent="-172720">
                <a:lnSpc>
                  <a:spcPct val="120000"/>
                </a:lnSpc>
                <a:buFont typeface="Arial" panose="020B0604020202020204" pitchFamily="34" charset="0"/>
                <a:buChar char="•"/>
              </a:pPr>
              <a:r>
                <a:rPr lang="zh-CN" altLang="en-US" sz="1200" dirty="0">
                  <a:cs typeface="+mn-ea"/>
                  <a:sym typeface="+mn-lt"/>
                </a:rPr>
                <a:t>Your content is playing here.</a:t>
              </a:r>
              <a:endParaRPr lang="en-US" altLang="zh-CN" sz="1200" dirty="0">
                <a:cs typeface="+mn-ea"/>
                <a:sym typeface="+mn-lt"/>
              </a:endParaRPr>
            </a:p>
            <a:p>
              <a:pPr marL="172720" indent="-172720">
                <a:lnSpc>
                  <a:spcPct val="120000"/>
                </a:lnSpc>
                <a:buFont typeface="Arial" panose="020B0604020202020204" pitchFamily="34" charset="0"/>
                <a:buChar char="•"/>
              </a:pPr>
              <a:r>
                <a:rPr lang="en-US" altLang="zh-CN" sz="1200" dirty="0">
                  <a:cs typeface="+mn-ea"/>
                  <a:sym typeface="+mn-lt"/>
                </a:rPr>
                <a:t>...</a:t>
              </a:r>
            </a:p>
          </p:txBody>
        </p:sp>
        <p:sp>
          <p:nvSpPr>
            <p:cNvPr id="26" name="í$ḷiḋè">
              <a:extLst>
                <a:ext uri="{FF2B5EF4-FFF2-40B4-BE49-F238E27FC236}">
                  <a16:creationId xmlns:a16="http://schemas.microsoft.com/office/drawing/2014/main" id="{5A367385-5622-4E6E-AF5C-F22288996361}"/>
                </a:ext>
              </a:extLst>
            </p:cNvPr>
            <p:cNvSpPr txBox="1"/>
            <p:nvPr/>
          </p:nvSpPr>
          <p:spPr>
            <a:xfrm>
              <a:off x="8460766" y="1443768"/>
              <a:ext cx="3075813" cy="471820"/>
            </a:xfrm>
            <a:prstGeom prst="rect">
              <a:avLst/>
            </a:prstGeom>
            <a:noFill/>
          </p:spPr>
          <p:txBody>
            <a:bodyPr wrap="square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r>
                <a:rPr lang="zh-CN" altLang="en-US" sz="1600" b="1" dirty="0">
                  <a:cs typeface="+mn-ea"/>
                  <a:sym typeface="+mn-lt"/>
                </a:rPr>
                <a:t>Enter the title</a:t>
              </a:r>
              <a:endParaRPr lang="en-US" altLang="zh-CN" sz="1600" b="1" dirty="0">
                <a:cs typeface="+mn-ea"/>
                <a:sym typeface="+mn-lt"/>
              </a:endParaRPr>
            </a:p>
          </p:txBody>
        </p:sp>
        <p:sp>
          <p:nvSpPr>
            <p:cNvPr id="27" name="íṧḻíde">
              <a:extLst>
                <a:ext uri="{FF2B5EF4-FFF2-40B4-BE49-F238E27FC236}">
                  <a16:creationId xmlns:a16="http://schemas.microsoft.com/office/drawing/2014/main" id="{2B3A8889-E4D2-449B-B4B3-7F70D5C17605}"/>
                </a:ext>
              </a:extLst>
            </p:cNvPr>
            <p:cNvSpPr txBox="1"/>
            <p:nvPr/>
          </p:nvSpPr>
          <p:spPr>
            <a:xfrm>
              <a:off x="8460766" y="3607356"/>
              <a:ext cx="3075813" cy="810570"/>
            </a:xfrm>
            <a:prstGeom prst="rect">
              <a:avLst/>
            </a:prstGeom>
            <a:noFill/>
          </p:spPr>
          <p:txBody>
            <a:bodyPr wrap="square" lIns="90000" tIns="46800" rIns="90000" bIns="46800">
              <a:noAutofit/>
            </a:bodyPr>
            <a:lstStyle/>
            <a:p>
              <a:pPr marL="172720" indent="-172720">
                <a:lnSpc>
                  <a:spcPct val="120000"/>
                </a:lnSpc>
                <a:buFont typeface="Arial" panose="020B0604020202020204" pitchFamily="34" charset="0"/>
                <a:buChar char="•"/>
              </a:pPr>
              <a:r>
                <a:rPr lang="zh-CN" altLang="en-US" sz="1200" dirty="0">
                  <a:cs typeface="+mn-ea"/>
                  <a:sym typeface="+mn-lt"/>
                </a:rPr>
                <a:t>Your content is playing here.</a:t>
              </a:r>
              <a:endParaRPr lang="en-US" altLang="zh-CN" sz="1200" dirty="0">
                <a:cs typeface="+mn-ea"/>
                <a:sym typeface="+mn-lt"/>
              </a:endParaRPr>
            </a:p>
            <a:p>
              <a:pPr marL="172720" indent="-172720">
                <a:lnSpc>
                  <a:spcPct val="120000"/>
                </a:lnSpc>
                <a:buFont typeface="Arial" panose="020B0604020202020204" pitchFamily="34" charset="0"/>
                <a:buChar char="•"/>
              </a:pPr>
              <a:r>
                <a:rPr lang="en-US" altLang="zh-CN" sz="1200" dirty="0">
                  <a:cs typeface="+mn-ea"/>
                  <a:sym typeface="+mn-lt"/>
                </a:rPr>
                <a:t>...</a:t>
              </a:r>
            </a:p>
          </p:txBody>
        </p:sp>
        <p:sp>
          <p:nvSpPr>
            <p:cNvPr id="28" name="íṣ1îḍé">
              <a:extLst>
                <a:ext uri="{FF2B5EF4-FFF2-40B4-BE49-F238E27FC236}">
                  <a16:creationId xmlns:a16="http://schemas.microsoft.com/office/drawing/2014/main" id="{015F98F0-C97F-4DA9-A742-E4A8C7260C15}"/>
                </a:ext>
              </a:extLst>
            </p:cNvPr>
            <p:cNvSpPr txBox="1"/>
            <p:nvPr/>
          </p:nvSpPr>
          <p:spPr>
            <a:xfrm>
              <a:off x="8460766" y="3135535"/>
              <a:ext cx="3075813" cy="471820"/>
            </a:xfrm>
            <a:prstGeom prst="rect">
              <a:avLst/>
            </a:prstGeom>
            <a:noFill/>
          </p:spPr>
          <p:txBody>
            <a:bodyPr wrap="square" anchor="ctr">
              <a:normAutofit/>
            </a:bodyPr>
            <a:lstStyle/>
            <a:p>
              <a:r>
                <a:rPr lang="zh-CN" altLang="en-US" sz="1600" b="1" dirty="0">
                  <a:cs typeface="+mn-ea"/>
                  <a:sym typeface="+mn-lt"/>
                </a:rPr>
                <a:t>Enter the title</a:t>
              </a:r>
              <a:endParaRPr lang="en-US" altLang="zh-CN" sz="1600" b="1" dirty="0">
                <a:cs typeface="+mn-ea"/>
                <a:sym typeface="+mn-lt"/>
              </a:endParaRPr>
            </a:p>
          </p:txBody>
        </p:sp>
        <p:grpSp>
          <p:nvGrpSpPr>
            <p:cNvPr id="29" name="ïŝḻiḋé">
              <a:extLst>
                <a:ext uri="{FF2B5EF4-FFF2-40B4-BE49-F238E27FC236}">
                  <a16:creationId xmlns:a16="http://schemas.microsoft.com/office/drawing/2014/main" id="{ECE8169D-F126-4F47-A133-600AB2DD6A4B}"/>
                </a:ext>
              </a:extLst>
            </p:cNvPr>
            <p:cNvGrpSpPr/>
            <p:nvPr/>
          </p:nvGrpSpPr>
          <p:grpSpPr>
            <a:xfrm>
              <a:off x="8460766" y="4769433"/>
              <a:ext cx="3075813" cy="1282391"/>
              <a:chOff x="8444675" y="4873602"/>
              <a:chExt cx="3075813" cy="1282391"/>
            </a:xfrm>
          </p:grpSpPr>
          <p:sp>
            <p:nvSpPr>
              <p:cNvPr id="30" name="îṡļîďè">
                <a:extLst>
                  <a:ext uri="{FF2B5EF4-FFF2-40B4-BE49-F238E27FC236}">
                    <a16:creationId xmlns:a16="http://schemas.microsoft.com/office/drawing/2014/main" id="{0845D999-FF53-40E7-817B-EFBB86F1CD02}"/>
                  </a:ext>
                </a:extLst>
              </p:cNvPr>
              <p:cNvSpPr txBox="1"/>
              <p:nvPr/>
            </p:nvSpPr>
            <p:spPr>
              <a:xfrm>
                <a:off x="8444675" y="5345423"/>
                <a:ext cx="3075813" cy="810570"/>
              </a:xfrm>
              <a:prstGeom prst="rect">
                <a:avLst/>
              </a:prstGeom>
              <a:noFill/>
            </p:spPr>
            <p:txBody>
              <a:bodyPr wrap="square" lIns="90000" tIns="46800" rIns="90000" bIns="46800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marL="172720" indent="-172720">
                  <a:lnSpc>
                    <a:spcPct val="120000"/>
                  </a:lnSpc>
                  <a:buFont typeface="Arial" panose="020B0604020202020204" pitchFamily="34" charset="0"/>
                  <a:buChar char="•"/>
                </a:pPr>
                <a:r>
                  <a:rPr lang="zh-CN" altLang="en-US" sz="1200" dirty="0">
                    <a:cs typeface="+mn-ea"/>
                    <a:sym typeface="+mn-lt"/>
                  </a:rPr>
                  <a:t>Your content is playing here.</a:t>
                </a:r>
                <a:endParaRPr lang="en-US" altLang="zh-CN" sz="1200" dirty="0">
                  <a:cs typeface="+mn-ea"/>
                  <a:sym typeface="+mn-lt"/>
                </a:endParaRPr>
              </a:p>
              <a:p>
                <a:pPr marL="172720" indent="-172720">
                  <a:lnSpc>
                    <a:spcPct val="12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1200" dirty="0">
                    <a:cs typeface="+mn-ea"/>
                    <a:sym typeface="+mn-lt"/>
                  </a:rPr>
                  <a:t>...</a:t>
                </a:r>
              </a:p>
            </p:txBody>
          </p:sp>
          <p:sp>
            <p:nvSpPr>
              <p:cNvPr id="31" name="ïṣļïḋê">
                <a:extLst>
                  <a:ext uri="{FF2B5EF4-FFF2-40B4-BE49-F238E27FC236}">
                    <a16:creationId xmlns:a16="http://schemas.microsoft.com/office/drawing/2014/main" id="{C55283DB-F9D1-46FD-ABA6-8D4E926A8481}"/>
                  </a:ext>
                </a:extLst>
              </p:cNvPr>
              <p:cNvSpPr txBox="1"/>
              <p:nvPr/>
            </p:nvSpPr>
            <p:spPr>
              <a:xfrm>
                <a:off x="8444675" y="4873602"/>
                <a:ext cx="3075813" cy="471820"/>
              </a:xfrm>
              <a:prstGeom prst="rect">
                <a:avLst/>
              </a:prstGeom>
              <a:noFill/>
            </p:spPr>
            <p:txBody>
              <a:bodyPr wrap="square" anchor="ctr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r>
                  <a:rPr lang="zh-CN" altLang="en-US" sz="1600" b="1" dirty="0">
                    <a:cs typeface="+mn-ea"/>
                    <a:sym typeface="+mn-lt"/>
                  </a:rPr>
                  <a:t>Enter the title</a:t>
                </a:r>
                <a:endParaRPr lang="en-US" altLang="zh-CN" sz="1600" b="1" dirty="0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32" name="ïšļíḓê">
            <a:extLst>
              <a:ext uri="{FF2B5EF4-FFF2-40B4-BE49-F238E27FC236}">
                <a16:creationId xmlns:a16="http://schemas.microsoft.com/office/drawing/2014/main" id="{5FAFD91C-25D7-483C-9128-25587732DAA3}"/>
              </a:ext>
            </a:extLst>
          </p:cNvPr>
          <p:cNvGrpSpPr/>
          <p:nvPr/>
        </p:nvGrpSpPr>
        <p:grpSpPr>
          <a:xfrm>
            <a:off x="9186857" y="3118201"/>
            <a:ext cx="1441159" cy="1704468"/>
            <a:chOff x="1419070" y="3098516"/>
            <a:chExt cx="2274336" cy="1704468"/>
          </a:xfrm>
        </p:grpSpPr>
        <p:cxnSp>
          <p:nvCxnSpPr>
            <p:cNvPr id="33" name="直接连接符 32">
              <a:extLst>
                <a:ext uri="{FF2B5EF4-FFF2-40B4-BE49-F238E27FC236}">
                  <a16:creationId xmlns:a16="http://schemas.microsoft.com/office/drawing/2014/main" id="{6FCB19C7-17B4-4BAF-B8BD-0D33A9C9A6FB}"/>
                </a:ext>
              </a:extLst>
            </p:cNvPr>
            <p:cNvCxnSpPr/>
            <p:nvPr/>
          </p:nvCxnSpPr>
          <p:spPr>
            <a:xfrm>
              <a:off x="1419070" y="3098516"/>
              <a:ext cx="2274336" cy="0"/>
            </a:xfrm>
            <a:prstGeom prst="line">
              <a:avLst/>
            </a:prstGeom>
            <a:ln w="3175" cap="rnd">
              <a:solidFill>
                <a:schemeClr val="bg1">
                  <a:lumMod val="7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接连接符 33">
              <a:extLst>
                <a:ext uri="{FF2B5EF4-FFF2-40B4-BE49-F238E27FC236}">
                  <a16:creationId xmlns:a16="http://schemas.microsoft.com/office/drawing/2014/main" id="{B0CED312-2F99-4B4B-B843-055618C47A85}"/>
                </a:ext>
              </a:extLst>
            </p:cNvPr>
            <p:cNvCxnSpPr/>
            <p:nvPr/>
          </p:nvCxnSpPr>
          <p:spPr>
            <a:xfrm>
              <a:off x="1419070" y="4802984"/>
              <a:ext cx="2274336" cy="0"/>
            </a:xfrm>
            <a:prstGeom prst="line">
              <a:avLst/>
            </a:prstGeom>
            <a:ln w="3175" cap="rnd">
              <a:solidFill>
                <a:schemeClr val="bg1">
                  <a:lumMod val="7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组合 35">
            <a:extLst>
              <a:ext uri="{FF2B5EF4-FFF2-40B4-BE49-F238E27FC236}">
                <a16:creationId xmlns:a16="http://schemas.microsoft.com/office/drawing/2014/main" id="{02688304-4450-4643-8165-7A6D5EDAC5B4}"/>
              </a:ext>
            </a:extLst>
          </p:cNvPr>
          <p:cNvGrpSpPr/>
          <p:nvPr/>
        </p:nvGrpSpPr>
        <p:grpSpPr>
          <a:xfrm>
            <a:off x="127178" y="289098"/>
            <a:ext cx="4712108" cy="618840"/>
            <a:chOff x="127178" y="289098"/>
            <a:chExt cx="4712108" cy="618840"/>
          </a:xfrm>
        </p:grpSpPr>
        <p:sp>
          <p:nvSpPr>
            <p:cNvPr id="37" name="矩形 36">
              <a:extLst>
                <a:ext uri="{FF2B5EF4-FFF2-40B4-BE49-F238E27FC236}">
                  <a16:creationId xmlns:a16="http://schemas.microsoft.com/office/drawing/2014/main" id="{B906E901-DF88-4D14-9CE8-4C6D964AE917}"/>
                </a:ext>
              </a:extLst>
            </p:cNvPr>
            <p:cNvSpPr/>
            <p:nvPr/>
          </p:nvSpPr>
          <p:spPr>
            <a:xfrm>
              <a:off x="764072" y="361586"/>
              <a:ext cx="4075214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zh-CN" altLang="en-US" sz="2800" b="1" dirty="0">
                  <a:solidFill>
                    <a:schemeClr val="accent2"/>
                  </a:solidFill>
                  <a:cs typeface="+mn-ea"/>
                  <a:sym typeface="+mn-lt"/>
                </a:rPr>
                <a:t>Enter the title here</a:t>
              </a:r>
              <a:endParaRPr lang="en-US" altLang="zh-CN" sz="2800" b="1" dirty="0">
                <a:solidFill>
                  <a:schemeClr val="accent2"/>
                </a:solidFill>
                <a:cs typeface="+mn-ea"/>
                <a:sym typeface="+mn-lt"/>
              </a:endParaRPr>
            </a:p>
          </p:txBody>
        </p:sp>
        <p:grpSp>
          <p:nvGrpSpPr>
            <p:cNvPr id="38" name="组合 37">
              <a:extLst>
                <a:ext uri="{FF2B5EF4-FFF2-40B4-BE49-F238E27FC236}">
                  <a16:creationId xmlns:a16="http://schemas.microsoft.com/office/drawing/2014/main" id="{F81DA53D-A6C2-4C0D-8D2F-B5B549FB5C95}"/>
                </a:ext>
              </a:extLst>
            </p:cNvPr>
            <p:cNvGrpSpPr/>
            <p:nvPr/>
          </p:nvGrpSpPr>
          <p:grpSpPr>
            <a:xfrm>
              <a:off x="127178" y="289098"/>
              <a:ext cx="636894" cy="618840"/>
              <a:chOff x="10993131" y="1925288"/>
              <a:chExt cx="807052" cy="784175"/>
            </a:xfrm>
          </p:grpSpPr>
          <p:sp>
            <p:nvSpPr>
              <p:cNvPr id="39" name="Freeform 321">
                <a:extLst>
                  <a:ext uri="{FF2B5EF4-FFF2-40B4-BE49-F238E27FC236}">
                    <a16:creationId xmlns:a16="http://schemas.microsoft.com/office/drawing/2014/main" id="{9B4459F1-8436-4CAA-82C2-3492C2EEC9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293075" y="2290050"/>
                <a:ext cx="427038" cy="419412"/>
              </a:xfrm>
              <a:custGeom>
                <a:avLst/>
                <a:gdLst>
                  <a:gd name="T0" fmla="*/ 336 w 336"/>
                  <a:gd name="T1" fmla="*/ 0 h 330"/>
                  <a:gd name="T2" fmla="*/ 336 w 336"/>
                  <a:gd name="T3" fmla="*/ 212 h 330"/>
                  <a:gd name="T4" fmla="*/ 218 w 336"/>
                  <a:gd name="T5" fmla="*/ 330 h 330"/>
                  <a:gd name="T6" fmla="*/ 0 w 336"/>
                  <a:gd name="T7" fmla="*/ 330 h 330"/>
                  <a:gd name="T8" fmla="*/ 0 w 336"/>
                  <a:gd name="T9" fmla="*/ 0 h 330"/>
                  <a:gd name="T10" fmla="*/ 336 w 336"/>
                  <a:gd name="T11" fmla="*/ 0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36" h="330">
                    <a:moveTo>
                      <a:pt x="336" y="0"/>
                    </a:moveTo>
                    <a:lnTo>
                      <a:pt x="336" y="212"/>
                    </a:lnTo>
                    <a:lnTo>
                      <a:pt x="218" y="330"/>
                    </a:lnTo>
                    <a:lnTo>
                      <a:pt x="0" y="330"/>
                    </a:lnTo>
                    <a:lnTo>
                      <a:pt x="0" y="0"/>
                    </a:lnTo>
                    <a:lnTo>
                      <a:pt x="336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0" name="Freeform 322">
                <a:extLst>
                  <a:ext uri="{FF2B5EF4-FFF2-40B4-BE49-F238E27FC236}">
                    <a16:creationId xmlns:a16="http://schemas.microsoft.com/office/drawing/2014/main" id="{A5B46522-4E1C-49E1-AF27-893FD1C98E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568870" y="2559491"/>
                <a:ext cx="149972" cy="149972"/>
              </a:xfrm>
              <a:custGeom>
                <a:avLst/>
                <a:gdLst>
                  <a:gd name="T0" fmla="*/ 0 w 118"/>
                  <a:gd name="T1" fmla="*/ 118 h 118"/>
                  <a:gd name="T2" fmla="*/ 0 w 118"/>
                  <a:gd name="T3" fmla="*/ 0 h 118"/>
                  <a:gd name="T4" fmla="*/ 118 w 118"/>
                  <a:gd name="T5" fmla="*/ 0 h 118"/>
                  <a:gd name="T6" fmla="*/ 0 w 118"/>
                  <a:gd name="T7" fmla="*/ 118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8" h="118">
                    <a:moveTo>
                      <a:pt x="0" y="118"/>
                    </a:moveTo>
                    <a:lnTo>
                      <a:pt x="0" y="0"/>
                    </a:lnTo>
                    <a:lnTo>
                      <a:pt x="118" y="0"/>
                    </a:lnTo>
                    <a:lnTo>
                      <a:pt x="0" y="118"/>
                    </a:lnTo>
                    <a:close/>
                  </a:path>
                </a:pathLst>
              </a:custGeom>
              <a:solidFill>
                <a:schemeClr val="tx2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1" name="Freeform 323">
                <a:extLst>
                  <a:ext uri="{FF2B5EF4-FFF2-40B4-BE49-F238E27FC236}">
                    <a16:creationId xmlns:a16="http://schemas.microsoft.com/office/drawing/2014/main" id="{645D91EE-1710-44BF-822C-5C0484A4FA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993131" y="2118472"/>
                <a:ext cx="425767" cy="419412"/>
              </a:xfrm>
              <a:custGeom>
                <a:avLst/>
                <a:gdLst>
                  <a:gd name="T0" fmla="*/ 335 w 335"/>
                  <a:gd name="T1" fmla="*/ 0 h 330"/>
                  <a:gd name="T2" fmla="*/ 335 w 335"/>
                  <a:gd name="T3" fmla="*/ 212 h 330"/>
                  <a:gd name="T4" fmla="*/ 218 w 335"/>
                  <a:gd name="T5" fmla="*/ 330 h 330"/>
                  <a:gd name="T6" fmla="*/ 0 w 335"/>
                  <a:gd name="T7" fmla="*/ 330 h 330"/>
                  <a:gd name="T8" fmla="*/ 0 w 335"/>
                  <a:gd name="T9" fmla="*/ 0 h 330"/>
                  <a:gd name="T10" fmla="*/ 335 w 335"/>
                  <a:gd name="T11" fmla="*/ 0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35" h="330">
                    <a:moveTo>
                      <a:pt x="335" y="0"/>
                    </a:moveTo>
                    <a:lnTo>
                      <a:pt x="335" y="212"/>
                    </a:lnTo>
                    <a:lnTo>
                      <a:pt x="218" y="330"/>
                    </a:lnTo>
                    <a:lnTo>
                      <a:pt x="0" y="330"/>
                    </a:lnTo>
                    <a:lnTo>
                      <a:pt x="0" y="0"/>
                    </a:lnTo>
                    <a:lnTo>
                      <a:pt x="335" y="0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2" name="Freeform 324">
                <a:extLst>
                  <a:ext uri="{FF2B5EF4-FFF2-40B4-BE49-F238E27FC236}">
                    <a16:creationId xmlns:a16="http://schemas.microsoft.com/office/drawing/2014/main" id="{AC63FF2C-8980-4A87-8FDC-0A84DD1265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268927" y="2387913"/>
                <a:ext cx="149972" cy="149972"/>
              </a:xfrm>
              <a:custGeom>
                <a:avLst/>
                <a:gdLst>
                  <a:gd name="T0" fmla="*/ 0 w 118"/>
                  <a:gd name="T1" fmla="*/ 118 h 118"/>
                  <a:gd name="T2" fmla="*/ 0 w 118"/>
                  <a:gd name="T3" fmla="*/ 0 h 118"/>
                  <a:gd name="T4" fmla="*/ 118 w 118"/>
                  <a:gd name="T5" fmla="*/ 0 h 118"/>
                  <a:gd name="T6" fmla="*/ 0 w 118"/>
                  <a:gd name="T7" fmla="*/ 118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8" h="118">
                    <a:moveTo>
                      <a:pt x="0" y="118"/>
                    </a:moveTo>
                    <a:lnTo>
                      <a:pt x="0" y="0"/>
                    </a:lnTo>
                    <a:lnTo>
                      <a:pt x="118" y="0"/>
                    </a:lnTo>
                    <a:lnTo>
                      <a:pt x="0" y="118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3" name="Freeform 325">
                <a:extLst>
                  <a:ext uri="{FF2B5EF4-FFF2-40B4-BE49-F238E27FC236}">
                    <a16:creationId xmlns:a16="http://schemas.microsoft.com/office/drawing/2014/main" id="{863C3002-CB3D-4BBB-B20B-AF4434740D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375686" y="1925288"/>
                <a:ext cx="424496" cy="418141"/>
              </a:xfrm>
              <a:custGeom>
                <a:avLst/>
                <a:gdLst>
                  <a:gd name="T0" fmla="*/ 334 w 334"/>
                  <a:gd name="T1" fmla="*/ 0 h 329"/>
                  <a:gd name="T2" fmla="*/ 334 w 334"/>
                  <a:gd name="T3" fmla="*/ 211 h 329"/>
                  <a:gd name="T4" fmla="*/ 216 w 334"/>
                  <a:gd name="T5" fmla="*/ 329 h 329"/>
                  <a:gd name="T6" fmla="*/ 0 w 334"/>
                  <a:gd name="T7" fmla="*/ 329 h 329"/>
                  <a:gd name="T8" fmla="*/ 0 w 334"/>
                  <a:gd name="T9" fmla="*/ 0 h 329"/>
                  <a:gd name="T10" fmla="*/ 334 w 334"/>
                  <a:gd name="T11" fmla="*/ 0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34" h="329">
                    <a:moveTo>
                      <a:pt x="334" y="0"/>
                    </a:moveTo>
                    <a:lnTo>
                      <a:pt x="334" y="211"/>
                    </a:lnTo>
                    <a:lnTo>
                      <a:pt x="216" y="329"/>
                    </a:lnTo>
                    <a:lnTo>
                      <a:pt x="0" y="329"/>
                    </a:lnTo>
                    <a:lnTo>
                      <a:pt x="0" y="0"/>
                    </a:lnTo>
                    <a:lnTo>
                      <a:pt x="334" y="0"/>
                    </a:ln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4" name="Freeform 326">
                <a:extLst>
                  <a:ext uri="{FF2B5EF4-FFF2-40B4-BE49-F238E27FC236}">
                    <a16:creationId xmlns:a16="http://schemas.microsoft.com/office/drawing/2014/main" id="{D1477E19-C941-4636-BBC2-12C1D97A3F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650211" y="2193458"/>
                <a:ext cx="149972" cy="149972"/>
              </a:xfrm>
              <a:custGeom>
                <a:avLst/>
                <a:gdLst>
                  <a:gd name="T0" fmla="*/ 0 w 118"/>
                  <a:gd name="T1" fmla="*/ 118 h 118"/>
                  <a:gd name="T2" fmla="*/ 0 w 118"/>
                  <a:gd name="T3" fmla="*/ 0 h 118"/>
                  <a:gd name="T4" fmla="*/ 118 w 118"/>
                  <a:gd name="T5" fmla="*/ 0 h 118"/>
                  <a:gd name="T6" fmla="*/ 0 w 118"/>
                  <a:gd name="T7" fmla="*/ 118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8" h="118">
                    <a:moveTo>
                      <a:pt x="0" y="118"/>
                    </a:moveTo>
                    <a:lnTo>
                      <a:pt x="0" y="0"/>
                    </a:lnTo>
                    <a:lnTo>
                      <a:pt x="118" y="0"/>
                    </a:lnTo>
                    <a:lnTo>
                      <a:pt x="0" y="118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7750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:a14="http://schemas.microsoft.com/office/drawing/2010/main" xmlns:a16="http://schemas.microsoft.com/office/drawing/2014/main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îṡḷiďe">
            <a:extLst>
              <a:ext uri="{FF2B5EF4-FFF2-40B4-BE49-F238E27FC236}">
                <a16:creationId xmlns:a16="http://schemas.microsoft.com/office/drawing/2014/main" id="{C121EB17-3EF3-464C-8ADE-4C615047DC13}"/>
              </a:ext>
            </a:extLst>
          </p:cNvPr>
          <p:cNvGrpSpPr/>
          <p:nvPr/>
        </p:nvGrpSpPr>
        <p:grpSpPr>
          <a:xfrm>
            <a:off x="6096000" y="1573950"/>
            <a:ext cx="2452890" cy="4116499"/>
            <a:chOff x="1382510" y="1573950"/>
            <a:chExt cx="2452890" cy="4116499"/>
          </a:xfrm>
        </p:grpSpPr>
        <p:cxnSp>
          <p:nvCxnSpPr>
            <p:cNvPr id="5" name="直接连接符 4">
              <a:extLst>
                <a:ext uri="{FF2B5EF4-FFF2-40B4-BE49-F238E27FC236}">
                  <a16:creationId xmlns:a16="http://schemas.microsoft.com/office/drawing/2014/main" id="{0817398D-87CE-468E-8E4A-7D607C75A2D3}"/>
                </a:ext>
              </a:extLst>
            </p:cNvPr>
            <p:cNvCxnSpPr>
              <a:stCxn id="13" idx="4"/>
              <a:endCxn id="11" idx="0"/>
            </p:cNvCxnSpPr>
            <p:nvPr/>
          </p:nvCxnSpPr>
          <p:spPr>
            <a:xfrm>
              <a:off x="3182259" y="2207640"/>
              <a:ext cx="0" cy="2849119"/>
            </a:xfrm>
            <a:prstGeom prst="line">
              <a:avLst/>
            </a:prstGeom>
            <a:ln w="19050" cap="rnd">
              <a:solidFill>
                <a:schemeClr val="bg1">
                  <a:lumMod val="75000"/>
                </a:schemeClr>
              </a:solidFill>
              <a:prstDash val="sysDash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îŝḷíḍé">
              <a:extLst>
                <a:ext uri="{FF2B5EF4-FFF2-40B4-BE49-F238E27FC236}">
                  <a16:creationId xmlns:a16="http://schemas.microsoft.com/office/drawing/2014/main" id="{E4503F6F-E653-4BE9-B37E-752CD2F069C6}"/>
                </a:ext>
              </a:extLst>
            </p:cNvPr>
            <p:cNvSpPr/>
            <p:nvPr/>
          </p:nvSpPr>
          <p:spPr>
            <a:xfrm>
              <a:off x="2529118" y="2979058"/>
              <a:ext cx="1306282" cy="1306282"/>
            </a:xfrm>
            <a:prstGeom prst="ellipse">
              <a:avLst/>
            </a:prstGeom>
            <a:solidFill>
              <a:schemeClr val="accent1"/>
            </a:solidFill>
            <a:ln w="28575" cap="flat" cmpd="sng" algn="ctr">
              <a:solidFill>
                <a:schemeClr val="bg1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>
                <a:lnSpc>
                  <a:spcPct val="120000"/>
                </a:lnSpc>
              </a:pPr>
              <a:r>
                <a:rPr lang="en-US" altLang="zh-CN" b="1" i="1">
                  <a:solidFill>
                    <a:schemeClr val="bg1"/>
                  </a:solidFill>
                  <a:cs typeface="+mn-ea"/>
                  <a:sym typeface="+mn-lt"/>
                </a:rPr>
                <a:t>T</a:t>
              </a:r>
              <a:r>
                <a:rPr lang="en-US" altLang="zh-CN" sz="100" b="1" i="1">
                  <a:solidFill>
                    <a:schemeClr val="bg1"/>
                  </a:solidFill>
                  <a:cs typeface="+mn-ea"/>
                  <a:sym typeface="+mn-lt"/>
                </a:rPr>
                <a:t> </a:t>
              </a:r>
              <a:r>
                <a:rPr lang="en-US" altLang="zh-CN" b="1" i="1">
                  <a:solidFill>
                    <a:schemeClr val="bg1"/>
                  </a:solidFill>
                  <a:cs typeface="+mn-ea"/>
                  <a:sym typeface="+mn-lt"/>
                </a:rPr>
                <a:t>ext</a:t>
              </a:r>
              <a:endParaRPr lang="zh-CN" altLang="en-US" b="1" i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grpSp>
          <p:nvGrpSpPr>
            <p:cNvPr id="7" name="îŝ1îde">
              <a:extLst>
                <a:ext uri="{FF2B5EF4-FFF2-40B4-BE49-F238E27FC236}">
                  <a16:creationId xmlns:a16="http://schemas.microsoft.com/office/drawing/2014/main" id="{2A215C9B-7909-4B0E-BA04-BCBD18AE86A4}"/>
                </a:ext>
              </a:extLst>
            </p:cNvPr>
            <p:cNvGrpSpPr/>
            <p:nvPr/>
          </p:nvGrpSpPr>
          <p:grpSpPr>
            <a:xfrm>
              <a:off x="2865414" y="1573950"/>
              <a:ext cx="633690" cy="633690"/>
              <a:chOff x="716500" y="2346815"/>
              <a:chExt cx="767950" cy="767950"/>
            </a:xfrm>
          </p:grpSpPr>
          <p:sp>
            <p:nvSpPr>
              <p:cNvPr id="13" name="îSḷîḑè">
                <a:extLst>
                  <a:ext uri="{FF2B5EF4-FFF2-40B4-BE49-F238E27FC236}">
                    <a16:creationId xmlns:a16="http://schemas.microsoft.com/office/drawing/2014/main" id="{8A95B1EC-449A-43DB-89FC-B8D552DBF12D}"/>
                  </a:ext>
                </a:extLst>
              </p:cNvPr>
              <p:cNvSpPr/>
              <p:nvPr/>
            </p:nvSpPr>
            <p:spPr>
              <a:xfrm>
                <a:off x="716500" y="2346815"/>
                <a:ext cx="767950" cy="767950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 w="28575" cap="flat" cmpd="sng" algn="ctr">
                <a:solidFill>
                  <a:schemeClr val="bg1"/>
                </a:solidFill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rtlCol="0" anchor="ctr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>
                  <a:lnSpc>
                    <a:spcPct val="120000"/>
                  </a:lnSpc>
                </a:pPr>
                <a:endParaRPr lang="zh-CN" altLang="en-US" b="1" i="1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4" name="iṩlíďé">
                <a:extLst>
                  <a:ext uri="{FF2B5EF4-FFF2-40B4-BE49-F238E27FC236}">
                    <a16:creationId xmlns:a16="http://schemas.microsoft.com/office/drawing/2014/main" id="{EA007F0A-C411-4A01-AD49-6A0432FCB3F5}"/>
                  </a:ext>
                </a:extLst>
              </p:cNvPr>
              <p:cNvSpPr/>
              <p:nvPr/>
            </p:nvSpPr>
            <p:spPr>
              <a:xfrm>
                <a:off x="926124" y="2560609"/>
                <a:ext cx="348702" cy="340362"/>
              </a:xfrm>
              <a:custGeom>
                <a:avLst/>
                <a:gdLst>
                  <a:gd name="connsiteX0" fmla="*/ 156242 w 548675"/>
                  <a:gd name="connsiteY0" fmla="*/ 232482 h 535553"/>
                  <a:gd name="connsiteX1" fmla="*/ 214187 w 548675"/>
                  <a:gd name="connsiteY1" fmla="*/ 256837 h 535553"/>
                  <a:gd name="connsiteX2" fmla="*/ 168993 w 548675"/>
                  <a:gd name="connsiteY2" fmla="*/ 300709 h 535553"/>
                  <a:gd name="connsiteX3" fmla="*/ 127674 w 548675"/>
                  <a:gd name="connsiteY3" fmla="*/ 312322 h 535553"/>
                  <a:gd name="connsiteX4" fmla="*/ 81189 w 548675"/>
                  <a:gd name="connsiteY4" fmla="*/ 357485 h 535553"/>
                  <a:gd name="connsiteX5" fmla="*/ 81189 w 548675"/>
                  <a:gd name="connsiteY5" fmla="*/ 414260 h 535553"/>
                  <a:gd name="connsiteX6" fmla="*/ 123800 w 548675"/>
                  <a:gd name="connsiteY6" fmla="*/ 456842 h 535553"/>
                  <a:gd name="connsiteX7" fmla="*/ 180615 w 548675"/>
                  <a:gd name="connsiteY7" fmla="*/ 456842 h 535553"/>
                  <a:gd name="connsiteX8" fmla="*/ 227099 w 548675"/>
                  <a:gd name="connsiteY8" fmla="*/ 411680 h 535553"/>
                  <a:gd name="connsiteX9" fmla="*/ 240012 w 548675"/>
                  <a:gd name="connsiteY9" fmla="*/ 370388 h 535553"/>
                  <a:gd name="connsiteX10" fmla="*/ 285205 w 548675"/>
                  <a:gd name="connsiteY10" fmla="*/ 326516 h 535553"/>
                  <a:gd name="connsiteX11" fmla="*/ 285205 w 548675"/>
                  <a:gd name="connsiteY11" fmla="*/ 440068 h 535553"/>
                  <a:gd name="connsiteX12" fmla="*/ 210313 w 548675"/>
                  <a:gd name="connsiteY12" fmla="*/ 512327 h 535553"/>
                  <a:gd name="connsiteX13" fmla="*/ 95392 w 548675"/>
                  <a:gd name="connsiteY13" fmla="*/ 512327 h 535553"/>
                  <a:gd name="connsiteX14" fmla="*/ 23083 w 548675"/>
                  <a:gd name="connsiteY14" fmla="*/ 441358 h 535553"/>
                  <a:gd name="connsiteX15" fmla="*/ 24374 w 548675"/>
                  <a:gd name="connsiteY15" fmla="*/ 329097 h 535553"/>
                  <a:gd name="connsiteX16" fmla="*/ 99266 w 548675"/>
                  <a:gd name="connsiteY16" fmla="*/ 255547 h 535553"/>
                  <a:gd name="connsiteX17" fmla="*/ 156242 w 548675"/>
                  <a:gd name="connsiteY17" fmla="*/ 232482 h 535553"/>
                  <a:gd name="connsiteX18" fmla="*/ 339490 w 548675"/>
                  <a:gd name="connsiteY18" fmla="*/ 176395 h 535553"/>
                  <a:gd name="connsiteX19" fmla="*/ 358873 w 548675"/>
                  <a:gd name="connsiteY19" fmla="*/ 184615 h 535553"/>
                  <a:gd name="connsiteX20" fmla="*/ 358873 w 548675"/>
                  <a:gd name="connsiteY20" fmla="*/ 223297 h 535553"/>
                  <a:gd name="connsiteX21" fmla="*/ 229652 w 548675"/>
                  <a:gd name="connsiteY21" fmla="*/ 349656 h 535553"/>
                  <a:gd name="connsiteX22" fmla="*/ 192178 w 548675"/>
                  <a:gd name="connsiteY22" fmla="*/ 349656 h 535553"/>
                  <a:gd name="connsiteX23" fmla="*/ 192178 w 548675"/>
                  <a:gd name="connsiteY23" fmla="*/ 312264 h 535553"/>
                  <a:gd name="connsiteX24" fmla="*/ 320107 w 548675"/>
                  <a:gd name="connsiteY24" fmla="*/ 184615 h 535553"/>
                  <a:gd name="connsiteX25" fmla="*/ 339490 w 548675"/>
                  <a:gd name="connsiteY25" fmla="*/ 176395 h 535553"/>
                  <a:gd name="connsiteX26" fmla="*/ 399515 w 548675"/>
                  <a:gd name="connsiteY26" fmla="*/ 2 h 535553"/>
                  <a:gd name="connsiteX27" fmla="*/ 455692 w 548675"/>
                  <a:gd name="connsiteY27" fmla="*/ 23378 h 535553"/>
                  <a:gd name="connsiteX28" fmla="*/ 525430 w 548675"/>
                  <a:gd name="connsiteY28" fmla="*/ 93022 h 535553"/>
                  <a:gd name="connsiteX29" fmla="*/ 525430 w 548675"/>
                  <a:gd name="connsiteY29" fmla="*/ 202648 h 535553"/>
                  <a:gd name="connsiteX30" fmla="*/ 447943 w 548675"/>
                  <a:gd name="connsiteY30" fmla="*/ 278741 h 535553"/>
                  <a:gd name="connsiteX31" fmla="*/ 334297 w 548675"/>
                  <a:gd name="connsiteY31" fmla="*/ 278741 h 535553"/>
                  <a:gd name="connsiteX32" fmla="*/ 378206 w 548675"/>
                  <a:gd name="connsiteY32" fmla="*/ 236180 h 535553"/>
                  <a:gd name="connsiteX33" fmla="*/ 419532 w 548675"/>
                  <a:gd name="connsiteY33" fmla="*/ 223283 h 535553"/>
                  <a:gd name="connsiteX34" fmla="*/ 468606 w 548675"/>
                  <a:gd name="connsiteY34" fmla="*/ 175564 h 535553"/>
                  <a:gd name="connsiteX35" fmla="*/ 469898 w 548675"/>
                  <a:gd name="connsiteY35" fmla="*/ 120106 h 535553"/>
                  <a:gd name="connsiteX36" fmla="*/ 427280 w 548675"/>
                  <a:gd name="connsiteY36" fmla="*/ 78836 h 535553"/>
                  <a:gd name="connsiteX37" fmla="*/ 370457 w 548675"/>
                  <a:gd name="connsiteY37" fmla="*/ 77546 h 535553"/>
                  <a:gd name="connsiteX38" fmla="*/ 321383 w 548675"/>
                  <a:gd name="connsiteY38" fmla="*/ 126555 h 535553"/>
                  <a:gd name="connsiteX39" fmla="*/ 308468 w 548675"/>
                  <a:gd name="connsiteY39" fmla="*/ 166536 h 535553"/>
                  <a:gd name="connsiteX40" fmla="*/ 264559 w 548675"/>
                  <a:gd name="connsiteY40" fmla="*/ 209097 h 535553"/>
                  <a:gd name="connsiteX41" fmla="*/ 264559 w 548675"/>
                  <a:gd name="connsiteY41" fmla="*/ 98181 h 535553"/>
                  <a:gd name="connsiteX42" fmla="*/ 343337 w 548675"/>
                  <a:gd name="connsiteY42" fmla="*/ 22088 h 535553"/>
                  <a:gd name="connsiteX43" fmla="*/ 399515 w 548675"/>
                  <a:gd name="connsiteY43" fmla="*/ 2 h 5355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548675" h="535553">
                    <a:moveTo>
                      <a:pt x="156242" y="232482"/>
                    </a:moveTo>
                    <a:cubicBezTo>
                      <a:pt x="177064" y="232643"/>
                      <a:pt x="198046" y="240708"/>
                      <a:pt x="214187" y="256837"/>
                    </a:cubicBezTo>
                    <a:lnTo>
                      <a:pt x="168993" y="300709"/>
                    </a:lnTo>
                    <a:cubicBezTo>
                      <a:pt x="154790" y="295548"/>
                      <a:pt x="139295" y="301999"/>
                      <a:pt x="127674" y="312322"/>
                    </a:cubicBezTo>
                    <a:lnTo>
                      <a:pt x="81189" y="357485"/>
                    </a:lnTo>
                    <a:cubicBezTo>
                      <a:pt x="65694" y="372969"/>
                      <a:pt x="65694" y="398776"/>
                      <a:pt x="81189" y="414260"/>
                    </a:cubicBezTo>
                    <a:lnTo>
                      <a:pt x="123800" y="456842"/>
                    </a:lnTo>
                    <a:cubicBezTo>
                      <a:pt x="139295" y="472326"/>
                      <a:pt x="165120" y="472326"/>
                      <a:pt x="180615" y="456842"/>
                    </a:cubicBezTo>
                    <a:lnTo>
                      <a:pt x="227099" y="411680"/>
                    </a:lnTo>
                    <a:cubicBezTo>
                      <a:pt x="238720" y="401357"/>
                      <a:pt x="243885" y="383292"/>
                      <a:pt x="240012" y="370388"/>
                    </a:cubicBezTo>
                    <a:lnTo>
                      <a:pt x="285205" y="326516"/>
                    </a:lnTo>
                    <a:cubicBezTo>
                      <a:pt x="316195" y="358775"/>
                      <a:pt x="316195" y="409099"/>
                      <a:pt x="285205" y="440068"/>
                    </a:cubicBezTo>
                    <a:lnTo>
                      <a:pt x="210313" y="512327"/>
                    </a:lnTo>
                    <a:cubicBezTo>
                      <a:pt x="178032" y="543296"/>
                      <a:pt x="126382" y="543296"/>
                      <a:pt x="95392" y="512327"/>
                    </a:cubicBezTo>
                    <a:lnTo>
                      <a:pt x="23083" y="441358"/>
                    </a:lnTo>
                    <a:cubicBezTo>
                      <a:pt x="-7907" y="410389"/>
                      <a:pt x="-7907" y="360065"/>
                      <a:pt x="24374" y="329097"/>
                    </a:cubicBezTo>
                    <a:lnTo>
                      <a:pt x="99266" y="255547"/>
                    </a:lnTo>
                    <a:cubicBezTo>
                      <a:pt x="114761" y="240063"/>
                      <a:pt x="135421" y="232320"/>
                      <a:pt x="156242" y="232482"/>
                    </a:cubicBezTo>
                    <a:close/>
                    <a:moveTo>
                      <a:pt x="339490" y="176395"/>
                    </a:moveTo>
                    <a:cubicBezTo>
                      <a:pt x="346597" y="176557"/>
                      <a:pt x="353704" y="179458"/>
                      <a:pt x="358873" y="184615"/>
                    </a:cubicBezTo>
                    <a:cubicBezTo>
                      <a:pt x="369211" y="194930"/>
                      <a:pt x="369211" y="211692"/>
                      <a:pt x="358873" y="223297"/>
                    </a:cubicBezTo>
                    <a:lnTo>
                      <a:pt x="229652" y="349656"/>
                    </a:lnTo>
                    <a:cubicBezTo>
                      <a:pt x="219314" y="361260"/>
                      <a:pt x="202516" y="361260"/>
                      <a:pt x="192178" y="349656"/>
                    </a:cubicBezTo>
                    <a:cubicBezTo>
                      <a:pt x="180548" y="339341"/>
                      <a:pt x="180548" y="322579"/>
                      <a:pt x="192178" y="312264"/>
                    </a:cubicBezTo>
                    <a:lnTo>
                      <a:pt x="320107" y="184615"/>
                    </a:lnTo>
                    <a:cubicBezTo>
                      <a:pt x="325276" y="178813"/>
                      <a:pt x="332383" y="176234"/>
                      <a:pt x="339490" y="176395"/>
                    </a:cubicBezTo>
                    <a:close/>
                    <a:moveTo>
                      <a:pt x="399515" y="2"/>
                    </a:moveTo>
                    <a:cubicBezTo>
                      <a:pt x="419855" y="163"/>
                      <a:pt x="440195" y="7902"/>
                      <a:pt x="455692" y="23378"/>
                    </a:cubicBezTo>
                    <a:lnTo>
                      <a:pt x="525430" y="93022"/>
                    </a:lnTo>
                    <a:cubicBezTo>
                      <a:pt x="556424" y="122686"/>
                      <a:pt x="556424" y="172985"/>
                      <a:pt x="525430" y="202648"/>
                    </a:cubicBezTo>
                    <a:lnTo>
                      <a:pt x="447943" y="278741"/>
                    </a:lnTo>
                    <a:cubicBezTo>
                      <a:pt x="416949" y="309694"/>
                      <a:pt x="365291" y="309694"/>
                      <a:pt x="334297" y="278741"/>
                    </a:cubicBezTo>
                    <a:lnTo>
                      <a:pt x="378206" y="236180"/>
                    </a:lnTo>
                    <a:cubicBezTo>
                      <a:pt x="392412" y="238760"/>
                      <a:pt x="409200" y="233601"/>
                      <a:pt x="419532" y="223283"/>
                    </a:cubicBezTo>
                    <a:lnTo>
                      <a:pt x="468606" y="175564"/>
                    </a:lnTo>
                    <a:cubicBezTo>
                      <a:pt x="484104" y="160087"/>
                      <a:pt x="485395" y="135583"/>
                      <a:pt x="469898" y="120106"/>
                    </a:cubicBezTo>
                    <a:lnTo>
                      <a:pt x="427280" y="78836"/>
                    </a:lnTo>
                    <a:cubicBezTo>
                      <a:pt x="411783" y="63359"/>
                      <a:pt x="385954" y="63359"/>
                      <a:pt x="370457" y="77546"/>
                    </a:cubicBezTo>
                    <a:lnTo>
                      <a:pt x="321383" y="126555"/>
                    </a:lnTo>
                    <a:cubicBezTo>
                      <a:pt x="309760" y="136873"/>
                      <a:pt x="304594" y="152349"/>
                      <a:pt x="308468" y="166536"/>
                    </a:cubicBezTo>
                    <a:lnTo>
                      <a:pt x="264559" y="209097"/>
                    </a:lnTo>
                    <a:cubicBezTo>
                      <a:pt x="233565" y="178143"/>
                      <a:pt x="233565" y="129134"/>
                      <a:pt x="264559" y="98181"/>
                    </a:cubicBezTo>
                    <a:lnTo>
                      <a:pt x="343337" y="22088"/>
                    </a:lnTo>
                    <a:cubicBezTo>
                      <a:pt x="358834" y="7257"/>
                      <a:pt x="379174" y="-159"/>
                      <a:pt x="399515" y="2"/>
                    </a:cubicBezTo>
                    <a:close/>
                  </a:path>
                </a:pathLst>
              </a:custGeom>
              <a:solidFill>
                <a:schemeClr val="bg1"/>
              </a:solidFill>
              <a:ln w="12700" cap="rnd">
                <a:noFill/>
                <a:prstDash val="solid"/>
                <a:round/>
                <a:headEnd/>
                <a:tailE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rmAutofit fontScale="700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 defTabSz="914354"/>
                <a:endParaRPr lang="zh-CN" altLang="en-US" sz="2000" b="1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8" name="í$ḷïḍe">
              <a:extLst>
                <a:ext uri="{FF2B5EF4-FFF2-40B4-BE49-F238E27FC236}">
                  <a16:creationId xmlns:a16="http://schemas.microsoft.com/office/drawing/2014/main" id="{8E871FAA-9143-46F8-B76B-A2BB54196581}"/>
                </a:ext>
              </a:extLst>
            </p:cNvPr>
            <p:cNvGrpSpPr/>
            <p:nvPr/>
          </p:nvGrpSpPr>
          <p:grpSpPr>
            <a:xfrm>
              <a:off x="2865414" y="5056759"/>
              <a:ext cx="633690" cy="633690"/>
              <a:chOff x="716500" y="5276234"/>
              <a:chExt cx="767950" cy="767950"/>
            </a:xfrm>
          </p:grpSpPr>
          <p:sp>
            <p:nvSpPr>
              <p:cNvPr id="11" name="îsḷidé">
                <a:extLst>
                  <a:ext uri="{FF2B5EF4-FFF2-40B4-BE49-F238E27FC236}">
                    <a16:creationId xmlns:a16="http://schemas.microsoft.com/office/drawing/2014/main" id="{D6C47171-4858-4CC6-A6CF-91F19ACE98F2}"/>
                  </a:ext>
                </a:extLst>
              </p:cNvPr>
              <p:cNvSpPr/>
              <p:nvPr/>
            </p:nvSpPr>
            <p:spPr>
              <a:xfrm>
                <a:off x="716500" y="5276234"/>
                <a:ext cx="767950" cy="767950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 w="28575" cap="flat" cmpd="sng" algn="ctr">
                <a:solidFill>
                  <a:schemeClr val="bg1"/>
                </a:solidFill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rtlCol="0" anchor="ctr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>
                  <a:lnSpc>
                    <a:spcPct val="120000"/>
                  </a:lnSpc>
                </a:pPr>
                <a:endParaRPr lang="zh-CN" altLang="en-US" b="1" i="1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2" name="ïṡļîḍè">
                <a:extLst>
                  <a:ext uri="{FF2B5EF4-FFF2-40B4-BE49-F238E27FC236}">
                    <a16:creationId xmlns:a16="http://schemas.microsoft.com/office/drawing/2014/main" id="{E66FC6B5-7977-47F4-856F-AD219A4961C9}"/>
                  </a:ext>
                </a:extLst>
              </p:cNvPr>
              <p:cNvSpPr/>
              <p:nvPr/>
            </p:nvSpPr>
            <p:spPr>
              <a:xfrm>
                <a:off x="926124" y="5490028"/>
                <a:ext cx="348702" cy="340362"/>
              </a:xfrm>
              <a:custGeom>
                <a:avLst/>
                <a:gdLst>
                  <a:gd name="connsiteX0" fmla="*/ 156242 w 548675"/>
                  <a:gd name="connsiteY0" fmla="*/ 232482 h 535553"/>
                  <a:gd name="connsiteX1" fmla="*/ 214187 w 548675"/>
                  <a:gd name="connsiteY1" fmla="*/ 256837 h 535553"/>
                  <a:gd name="connsiteX2" fmla="*/ 168993 w 548675"/>
                  <a:gd name="connsiteY2" fmla="*/ 300709 h 535553"/>
                  <a:gd name="connsiteX3" fmla="*/ 127674 w 548675"/>
                  <a:gd name="connsiteY3" fmla="*/ 312322 h 535553"/>
                  <a:gd name="connsiteX4" fmla="*/ 81189 w 548675"/>
                  <a:gd name="connsiteY4" fmla="*/ 357485 h 535553"/>
                  <a:gd name="connsiteX5" fmla="*/ 81189 w 548675"/>
                  <a:gd name="connsiteY5" fmla="*/ 414260 h 535553"/>
                  <a:gd name="connsiteX6" fmla="*/ 123800 w 548675"/>
                  <a:gd name="connsiteY6" fmla="*/ 456842 h 535553"/>
                  <a:gd name="connsiteX7" fmla="*/ 180615 w 548675"/>
                  <a:gd name="connsiteY7" fmla="*/ 456842 h 535553"/>
                  <a:gd name="connsiteX8" fmla="*/ 227099 w 548675"/>
                  <a:gd name="connsiteY8" fmla="*/ 411680 h 535553"/>
                  <a:gd name="connsiteX9" fmla="*/ 240012 w 548675"/>
                  <a:gd name="connsiteY9" fmla="*/ 370388 h 535553"/>
                  <a:gd name="connsiteX10" fmla="*/ 285205 w 548675"/>
                  <a:gd name="connsiteY10" fmla="*/ 326516 h 535553"/>
                  <a:gd name="connsiteX11" fmla="*/ 285205 w 548675"/>
                  <a:gd name="connsiteY11" fmla="*/ 440068 h 535553"/>
                  <a:gd name="connsiteX12" fmla="*/ 210313 w 548675"/>
                  <a:gd name="connsiteY12" fmla="*/ 512327 h 535553"/>
                  <a:gd name="connsiteX13" fmla="*/ 95392 w 548675"/>
                  <a:gd name="connsiteY13" fmla="*/ 512327 h 535553"/>
                  <a:gd name="connsiteX14" fmla="*/ 23083 w 548675"/>
                  <a:gd name="connsiteY14" fmla="*/ 441358 h 535553"/>
                  <a:gd name="connsiteX15" fmla="*/ 24374 w 548675"/>
                  <a:gd name="connsiteY15" fmla="*/ 329097 h 535553"/>
                  <a:gd name="connsiteX16" fmla="*/ 99266 w 548675"/>
                  <a:gd name="connsiteY16" fmla="*/ 255547 h 535553"/>
                  <a:gd name="connsiteX17" fmla="*/ 156242 w 548675"/>
                  <a:gd name="connsiteY17" fmla="*/ 232482 h 535553"/>
                  <a:gd name="connsiteX18" fmla="*/ 339490 w 548675"/>
                  <a:gd name="connsiteY18" fmla="*/ 176395 h 535553"/>
                  <a:gd name="connsiteX19" fmla="*/ 358873 w 548675"/>
                  <a:gd name="connsiteY19" fmla="*/ 184615 h 535553"/>
                  <a:gd name="connsiteX20" fmla="*/ 358873 w 548675"/>
                  <a:gd name="connsiteY20" fmla="*/ 223297 h 535553"/>
                  <a:gd name="connsiteX21" fmla="*/ 229652 w 548675"/>
                  <a:gd name="connsiteY21" fmla="*/ 349656 h 535553"/>
                  <a:gd name="connsiteX22" fmla="*/ 192178 w 548675"/>
                  <a:gd name="connsiteY22" fmla="*/ 349656 h 535553"/>
                  <a:gd name="connsiteX23" fmla="*/ 192178 w 548675"/>
                  <a:gd name="connsiteY23" fmla="*/ 312264 h 535553"/>
                  <a:gd name="connsiteX24" fmla="*/ 320107 w 548675"/>
                  <a:gd name="connsiteY24" fmla="*/ 184615 h 535553"/>
                  <a:gd name="connsiteX25" fmla="*/ 339490 w 548675"/>
                  <a:gd name="connsiteY25" fmla="*/ 176395 h 535553"/>
                  <a:gd name="connsiteX26" fmla="*/ 399515 w 548675"/>
                  <a:gd name="connsiteY26" fmla="*/ 2 h 535553"/>
                  <a:gd name="connsiteX27" fmla="*/ 455692 w 548675"/>
                  <a:gd name="connsiteY27" fmla="*/ 23378 h 535553"/>
                  <a:gd name="connsiteX28" fmla="*/ 525430 w 548675"/>
                  <a:gd name="connsiteY28" fmla="*/ 93022 h 535553"/>
                  <a:gd name="connsiteX29" fmla="*/ 525430 w 548675"/>
                  <a:gd name="connsiteY29" fmla="*/ 202648 h 535553"/>
                  <a:gd name="connsiteX30" fmla="*/ 447943 w 548675"/>
                  <a:gd name="connsiteY30" fmla="*/ 278741 h 535553"/>
                  <a:gd name="connsiteX31" fmla="*/ 334297 w 548675"/>
                  <a:gd name="connsiteY31" fmla="*/ 278741 h 535553"/>
                  <a:gd name="connsiteX32" fmla="*/ 378206 w 548675"/>
                  <a:gd name="connsiteY32" fmla="*/ 236180 h 535553"/>
                  <a:gd name="connsiteX33" fmla="*/ 419532 w 548675"/>
                  <a:gd name="connsiteY33" fmla="*/ 223283 h 535553"/>
                  <a:gd name="connsiteX34" fmla="*/ 468606 w 548675"/>
                  <a:gd name="connsiteY34" fmla="*/ 175564 h 535553"/>
                  <a:gd name="connsiteX35" fmla="*/ 469898 w 548675"/>
                  <a:gd name="connsiteY35" fmla="*/ 120106 h 535553"/>
                  <a:gd name="connsiteX36" fmla="*/ 427280 w 548675"/>
                  <a:gd name="connsiteY36" fmla="*/ 78836 h 535553"/>
                  <a:gd name="connsiteX37" fmla="*/ 370457 w 548675"/>
                  <a:gd name="connsiteY37" fmla="*/ 77546 h 535553"/>
                  <a:gd name="connsiteX38" fmla="*/ 321383 w 548675"/>
                  <a:gd name="connsiteY38" fmla="*/ 126555 h 535553"/>
                  <a:gd name="connsiteX39" fmla="*/ 308468 w 548675"/>
                  <a:gd name="connsiteY39" fmla="*/ 166536 h 535553"/>
                  <a:gd name="connsiteX40" fmla="*/ 264559 w 548675"/>
                  <a:gd name="connsiteY40" fmla="*/ 209097 h 535553"/>
                  <a:gd name="connsiteX41" fmla="*/ 264559 w 548675"/>
                  <a:gd name="connsiteY41" fmla="*/ 98181 h 535553"/>
                  <a:gd name="connsiteX42" fmla="*/ 343337 w 548675"/>
                  <a:gd name="connsiteY42" fmla="*/ 22088 h 535553"/>
                  <a:gd name="connsiteX43" fmla="*/ 399515 w 548675"/>
                  <a:gd name="connsiteY43" fmla="*/ 2 h 5355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548675" h="535553">
                    <a:moveTo>
                      <a:pt x="156242" y="232482"/>
                    </a:moveTo>
                    <a:cubicBezTo>
                      <a:pt x="177064" y="232643"/>
                      <a:pt x="198046" y="240708"/>
                      <a:pt x="214187" y="256837"/>
                    </a:cubicBezTo>
                    <a:lnTo>
                      <a:pt x="168993" y="300709"/>
                    </a:lnTo>
                    <a:cubicBezTo>
                      <a:pt x="154790" y="295548"/>
                      <a:pt x="139295" y="301999"/>
                      <a:pt x="127674" y="312322"/>
                    </a:cubicBezTo>
                    <a:lnTo>
                      <a:pt x="81189" y="357485"/>
                    </a:lnTo>
                    <a:cubicBezTo>
                      <a:pt x="65694" y="372969"/>
                      <a:pt x="65694" y="398776"/>
                      <a:pt x="81189" y="414260"/>
                    </a:cubicBezTo>
                    <a:lnTo>
                      <a:pt x="123800" y="456842"/>
                    </a:lnTo>
                    <a:cubicBezTo>
                      <a:pt x="139295" y="472326"/>
                      <a:pt x="165120" y="472326"/>
                      <a:pt x="180615" y="456842"/>
                    </a:cubicBezTo>
                    <a:lnTo>
                      <a:pt x="227099" y="411680"/>
                    </a:lnTo>
                    <a:cubicBezTo>
                      <a:pt x="238720" y="401357"/>
                      <a:pt x="243885" y="383292"/>
                      <a:pt x="240012" y="370388"/>
                    </a:cubicBezTo>
                    <a:lnTo>
                      <a:pt x="285205" y="326516"/>
                    </a:lnTo>
                    <a:cubicBezTo>
                      <a:pt x="316195" y="358775"/>
                      <a:pt x="316195" y="409099"/>
                      <a:pt x="285205" y="440068"/>
                    </a:cubicBezTo>
                    <a:lnTo>
                      <a:pt x="210313" y="512327"/>
                    </a:lnTo>
                    <a:cubicBezTo>
                      <a:pt x="178032" y="543296"/>
                      <a:pt x="126382" y="543296"/>
                      <a:pt x="95392" y="512327"/>
                    </a:cubicBezTo>
                    <a:lnTo>
                      <a:pt x="23083" y="441358"/>
                    </a:lnTo>
                    <a:cubicBezTo>
                      <a:pt x="-7907" y="410389"/>
                      <a:pt x="-7907" y="360065"/>
                      <a:pt x="24374" y="329097"/>
                    </a:cubicBezTo>
                    <a:lnTo>
                      <a:pt x="99266" y="255547"/>
                    </a:lnTo>
                    <a:cubicBezTo>
                      <a:pt x="114761" y="240063"/>
                      <a:pt x="135421" y="232320"/>
                      <a:pt x="156242" y="232482"/>
                    </a:cubicBezTo>
                    <a:close/>
                    <a:moveTo>
                      <a:pt x="339490" y="176395"/>
                    </a:moveTo>
                    <a:cubicBezTo>
                      <a:pt x="346597" y="176557"/>
                      <a:pt x="353704" y="179458"/>
                      <a:pt x="358873" y="184615"/>
                    </a:cubicBezTo>
                    <a:cubicBezTo>
                      <a:pt x="369211" y="194930"/>
                      <a:pt x="369211" y="211692"/>
                      <a:pt x="358873" y="223297"/>
                    </a:cubicBezTo>
                    <a:lnTo>
                      <a:pt x="229652" y="349656"/>
                    </a:lnTo>
                    <a:cubicBezTo>
                      <a:pt x="219314" y="361260"/>
                      <a:pt x="202516" y="361260"/>
                      <a:pt x="192178" y="349656"/>
                    </a:cubicBezTo>
                    <a:cubicBezTo>
                      <a:pt x="180548" y="339341"/>
                      <a:pt x="180548" y="322579"/>
                      <a:pt x="192178" y="312264"/>
                    </a:cubicBezTo>
                    <a:lnTo>
                      <a:pt x="320107" y="184615"/>
                    </a:lnTo>
                    <a:cubicBezTo>
                      <a:pt x="325276" y="178813"/>
                      <a:pt x="332383" y="176234"/>
                      <a:pt x="339490" y="176395"/>
                    </a:cubicBezTo>
                    <a:close/>
                    <a:moveTo>
                      <a:pt x="399515" y="2"/>
                    </a:moveTo>
                    <a:cubicBezTo>
                      <a:pt x="419855" y="163"/>
                      <a:pt x="440195" y="7902"/>
                      <a:pt x="455692" y="23378"/>
                    </a:cubicBezTo>
                    <a:lnTo>
                      <a:pt x="525430" y="93022"/>
                    </a:lnTo>
                    <a:cubicBezTo>
                      <a:pt x="556424" y="122686"/>
                      <a:pt x="556424" y="172985"/>
                      <a:pt x="525430" y="202648"/>
                    </a:cubicBezTo>
                    <a:lnTo>
                      <a:pt x="447943" y="278741"/>
                    </a:lnTo>
                    <a:cubicBezTo>
                      <a:pt x="416949" y="309694"/>
                      <a:pt x="365291" y="309694"/>
                      <a:pt x="334297" y="278741"/>
                    </a:cubicBezTo>
                    <a:lnTo>
                      <a:pt x="378206" y="236180"/>
                    </a:lnTo>
                    <a:cubicBezTo>
                      <a:pt x="392412" y="238760"/>
                      <a:pt x="409200" y="233601"/>
                      <a:pt x="419532" y="223283"/>
                    </a:cubicBezTo>
                    <a:lnTo>
                      <a:pt x="468606" y="175564"/>
                    </a:lnTo>
                    <a:cubicBezTo>
                      <a:pt x="484104" y="160087"/>
                      <a:pt x="485395" y="135583"/>
                      <a:pt x="469898" y="120106"/>
                    </a:cubicBezTo>
                    <a:lnTo>
                      <a:pt x="427280" y="78836"/>
                    </a:lnTo>
                    <a:cubicBezTo>
                      <a:pt x="411783" y="63359"/>
                      <a:pt x="385954" y="63359"/>
                      <a:pt x="370457" y="77546"/>
                    </a:cubicBezTo>
                    <a:lnTo>
                      <a:pt x="321383" y="126555"/>
                    </a:lnTo>
                    <a:cubicBezTo>
                      <a:pt x="309760" y="136873"/>
                      <a:pt x="304594" y="152349"/>
                      <a:pt x="308468" y="166536"/>
                    </a:cubicBezTo>
                    <a:lnTo>
                      <a:pt x="264559" y="209097"/>
                    </a:lnTo>
                    <a:cubicBezTo>
                      <a:pt x="233565" y="178143"/>
                      <a:pt x="233565" y="129134"/>
                      <a:pt x="264559" y="98181"/>
                    </a:cubicBezTo>
                    <a:lnTo>
                      <a:pt x="343337" y="22088"/>
                    </a:lnTo>
                    <a:cubicBezTo>
                      <a:pt x="358834" y="7257"/>
                      <a:pt x="379174" y="-159"/>
                      <a:pt x="399515" y="2"/>
                    </a:cubicBezTo>
                    <a:close/>
                  </a:path>
                </a:pathLst>
              </a:custGeom>
              <a:solidFill>
                <a:schemeClr val="bg1"/>
              </a:solidFill>
              <a:ln w="12700" cap="rnd">
                <a:noFill/>
                <a:prstDash val="solid"/>
                <a:round/>
                <a:headEnd/>
                <a:tailE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rmAutofit fontScale="700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 defTabSz="914354"/>
                <a:endParaRPr lang="zh-CN" altLang="en-US" sz="2000" b="1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9" name="işľidê">
              <a:extLst>
                <a:ext uri="{FF2B5EF4-FFF2-40B4-BE49-F238E27FC236}">
                  <a16:creationId xmlns:a16="http://schemas.microsoft.com/office/drawing/2014/main" id="{B1FAAE1B-DB42-40A8-9CDA-B21D381FC367}"/>
                </a:ext>
              </a:extLst>
            </p:cNvPr>
            <p:cNvSpPr txBox="1"/>
            <p:nvPr/>
          </p:nvSpPr>
          <p:spPr>
            <a:xfrm>
              <a:off x="1382510" y="1646547"/>
              <a:ext cx="1468721" cy="488495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ctr" anchorCtr="0">
              <a:normAutofit/>
            </a:bodyPr>
            <a:lstStyle/>
            <a:p>
              <a:pPr algn="r"/>
              <a:r>
                <a:rPr lang="en-US" altLang="zh-CN" sz="1600" b="1">
                  <a:cs typeface="+mn-ea"/>
                  <a:sym typeface="+mn-lt"/>
                </a:rPr>
                <a:t>... T</a:t>
              </a:r>
              <a:r>
                <a:rPr lang="en-US" altLang="zh-CN" sz="100" b="1">
                  <a:cs typeface="+mn-ea"/>
                  <a:sym typeface="+mn-lt"/>
                </a:rPr>
                <a:t> </a:t>
              </a:r>
              <a:r>
                <a:rPr lang="en-US" altLang="zh-CN" sz="1600" b="1">
                  <a:cs typeface="+mn-ea"/>
                  <a:sym typeface="+mn-lt"/>
                </a:rPr>
                <a:t>EXT</a:t>
              </a:r>
              <a:endParaRPr lang="vi-VN" sz="1600" b="1" dirty="0">
                <a:cs typeface="+mn-ea"/>
                <a:sym typeface="+mn-lt"/>
              </a:endParaRPr>
            </a:p>
          </p:txBody>
        </p:sp>
        <p:sp>
          <p:nvSpPr>
            <p:cNvPr id="10" name="îşlîḓe">
              <a:extLst>
                <a:ext uri="{FF2B5EF4-FFF2-40B4-BE49-F238E27FC236}">
                  <a16:creationId xmlns:a16="http://schemas.microsoft.com/office/drawing/2014/main" id="{2FFD6EA0-690D-46FF-9CF3-FB1343CA5820}"/>
                </a:ext>
              </a:extLst>
            </p:cNvPr>
            <p:cNvSpPr txBox="1"/>
            <p:nvPr/>
          </p:nvSpPr>
          <p:spPr>
            <a:xfrm>
              <a:off x="1382510" y="5130725"/>
              <a:ext cx="1468721" cy="488495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ctr" anchorCtr="0">
              <a:normAutofit/>
            </a:bodyPr>
            <a:lstStyle/>
            <a:p>
              <a:pPr algn="r"/>
              <a:r>
                <a:rPr lang="en-US" altLang="zh-CN" sz="1600" b="1">
                  <a:cs typeface="+mn-ea"/>
                  <a:sym typeface="+mn-lt"/>
                </a:rPr>
                <a:t>... T</a:t>
              </a:r>
              <a:r>
                <a:rPr lang="en-US" altLang="zh-CN" sz="100" b="1">
                  <a:cs typeface="+mn-ea"/>
                  <a:sym typeface="+mn-lt"/>
                </a:rPr>
                <a:t> </a:t>
              </a:r>
              <a:r>
                <a:rPr lang="en-US" altLang="zh-CN" sz="1600" b="1">
                  <a:cs typeface="+mn-ea"/>
                  <a:sym typeface="+mn-lt"/>
                </a:rPr>
                <a:t>EXT</a:t>
              </a:r>
              <a:endParaRPr lang="vi-VN" sz="1600" b="1" dirty="0">
                <a:cs typeface="+mn-ea"/>
                <a:sym typeface="+mn-lt"/>
              </a:endParaRPr>
            </a:p>
          </p:txBody>
        </p:sp>
      </p:grpSp>
      <p:sp>
        <p:nvSpPr>
          <p:cNvPr id="15" name="ïşľîďé">
            <a:extLst>
              <a:ext uri="{FF2B5EF4-FFF2-40B4-BE49-F238E27FC236}">
                <a16:creationId xmlns:a16="http://schemas.microsoft.com/office/drawing/2014/main" id="{7396E8C5-F84A-4BD7-BDF6-99702ABB4597}"/>
              </a:ext>
            </a:extLst>
          </p:cNvPr>
          <p:cNvSpPr/>
          <p:nvPr/>
        </p:nvSpPr>
        <p:spPr bwMode="auto">
          <a:xfrm>
            <a:off x="8356464" y="1428375"/>
            <a:ext cx="2440451" cy="92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defTabSz="914400">
              <a:lnSpc>
                <a:spcPct val="150000"/>
              </a:lnSpc>
              <a:spcBef>
                <a:spcPct val="0"/>
              </a:spcBef>
            </a:pPr>
            <a:r>
              <a:rPr lang="zh-CN" altLang="en-US" sz="1200" dirty="0">
                <a:cs typeface="+mn-ea"/>
                <a:sym typeface="+mn-lt"/>
              </a:rPr>
              <a:t>After your content is typed here, or by copying your text, choose paste in this box and choose to keep only the text.</a:t>
            </a:r>
            <a:endParaRPr lang="en-US" altLang="zh-CN" sz="1200" dirty="0">
              <a:cs typeface="+mn-ea"/>
              <a:sym typeface="+mn-lt"/>
            </a:endParaRPr>
          </a:p>
          <a:p>
            <a:pPr defTabSz="914400">
              <a:lnSpc>
                <a:spcPct val="150000"/>
              </a:lnSpc>
              <a:spcBef>
                <a:spcPct val="0"/>
              </a:spcBef>
            </a:pPr>
            <a:r>
              <a:rPr lang="en-US" altLang="zh-CN" sz="1200" dirty="0">
                <a:cs typeface="+mn-ea"/>
                <a:sym typeface="+mn-lt"/>
              </a:rPr>
              <a:t>... ...</a:t>
            </a:r>
          </a:p>
        </p:txBody>
      </p:sp>
      <p:sp>
        <p:nvSpPr>
          <p:cNvPr id="16" name="işḷïde">
            <a:extLst>
              <a:ext uri="{FF2B5EF4-FFF2-40B4-BE49-F238E27FC236}">
                <a16:creationId xmlns:a16="http://schemas.microsoft.com/office/drawing/2014/main" id="{2E994781-6B99-4967-9C7E-DDF6DCF7C826}"/>
              </a:ext>
            </a:extLst>
          </p:cNvPr>
          <p:cNvSpPr/>
          <p:nvPr/>
        </p:nvSpPr>
        <p:spPr bwMode="auto">
          <a:xfrm>
            <a:off x="8356464" y="4911185"/>
            <a:ext cx="2440451" cy="92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defTabSz="914400">
              <a:lnSpc>
                <a:spcPct val="150000"/>
              </a:lnSpc>
              <a:spcBef>
                <a:spcPct val="0"/>
              </a:spcBef>
            </a:pPr>
            <a:r>
              <a:rPr lang="zh-CN" altLang="en-US" sz="1200" dirty="0">
                <a:cs typeface="+mn-ea"/>
                <a:sym typeface="+mn-lt"/>
              </a:rPr>
              <a:t>After your content is typed here, or by copying your text, choose paste in this box and choose to keep only the text.</a:t>
            </a:r>
            <a:endParaRPr lang="en-US" altLang="zh-CN" sz="1200" dirty="0">
              <a:cs typeface="+mn-ea"/>
              <a:sym typeface="+mn-lt"/>
            </a:endParaRPr>
          </a:p>
          <a:p>
            <a:pPr defTabSz="914400">
              <a:lnSpc>
                <a:spcPct val="150000"/>
              </a:lnSpc>
              <a:spcBef>
                <a:spcPct val="0"/>
              </a:spcBef>
            </a:pPr>
            <a:r>
              <a:rPr lang="en-US" altLang="zh-CN" sz="1200" dirty="0">
                <a:cs typeface="+mn-ea"/>
                <a:sym typeface="+mn-lt"/>
              </a:rPr>
              <a:t>... ...</a:t>
            </a:r>
          </a:p>
        </p:txBody>
      </p:sp>
      <p:sp>
        <p:nvSpPr>
          <p:cNvPr id="17" name="íṡļiḍe">
            <a:extLst>
              <a:ext uri="{FF2B5EF4-FFF2-40B4-BE49-F238E27FC236}">
                <a16:creationId xmlns:a16="http://schemas.microsoft.com/office/drawing/2014/main" id="{9D668E2B-29D8-4E93-BC73-B596BCA39708}"/>
              </a:ext>
            </a:extLst>
          </p:cNvPr>
          <p:cNvSpPr txBox="1"/>
          <p:nvPr/>
        </p:nvSpPr>
        <p:spPr>
          <a:xfrm>
            <a:off x="901700" y="1603395"/>
            <a:ext cx="3945552" cy="852162"/>
          </a:xfrm>
          <a:prstGeom prst="rect">
            <a:avLst/>
          </a:prstGeom>
          <a:noFill/>
          <a:ln>
            <a:noFill/>
          </a:ln>
        </p:spPr>
        <p:txBody>
          <a:bodyPr wrap="square" lIns="90000" tIns="46800" rIns="90000" bIns="46800" anchor="b" anchorCtr="0">
            <a:noAutofit/>
          </a:bodyPr>
          <a:lstStyle/>
          <a:p>
            <a:pPr>
              <a:spcBef>
                <a:spcPct val="0"/>
              </a:spcBef>
            </a:pPr>
            <a:r>
              <a:rPr lang="zh-CN" altLang="en-US" dirty="0">
                <a:cs typeface="+mn-ea"/>
                <a:sym typeface="+mn-lt"/>
              </a:rPr>
              <a:t>Select Paste in this box,</a:t>
            </a:r>
            <a:endParaRPr lang="en-US" altLang="zh-CN" dirty="0">
              <a:cs typeface="+mn-ea"/>
              <a:sym typeface="+mn-lt"/>
            </a:endParaRPr>
          </a:p>
          <a:p>
            <a:pPr>
              <a:spcBef>
                <a:spcPct val="0"/>
              </a:spcBef>
            </a:pPr>
            <a:r>
              <a:rPr lang="zh-CN" altLang="en-US" dirty="0">
                <a:cs typeface="+mn-ea"/>
                <a:sym typeface="+mn-lt"/>
              </a:rPr>
              <a:t>and choose to keep only the text.</a:t>
            </a:r>
            <a:endParaRPr lang="en-US" b="1" dirty="0">
              <a:cs typeface="+mn-ea"/>
              <a:sym typeface="+mn-lt"/>
            </a:endParaRPr>
          </a:p>
        </p:txBody>
      </p:sp>
      <p:sp>
        <p:nvSpPr>
          <p:cNvPr id="18" name="i$ļíḑé">
            <a:extLst>
              <a:ext uri="{FF2B5EF4-FFF2-40B4-BE49-F238E27FC236}">
                <a16:creationId xmlns:a16="http://schemas.microsoft.com/office/drawing/2014/main" id="{97274910-455A-42F2-902E-7C3B2CCD6E3F}"/>
              </a:ext>
            </a:extLst>
          </p:cNvPr>
          <p:cNvSpPr txBox="1"/>
          <p:nvPr/>
        </p:nvSpPr>
        <p:spPr>
          <a:xfrm>
            <a:off x="901698" y="2455556"/>
            <a:ext cx="3945553" cy="1042172"/>
          </a:xfrm>
          <a:prstGeom prst="rect">
            <a:avLst/>
          </a:prstGeom>
          <a:noFill/>
          <a:ln>
            <a:noFill/>
          </a:ln>
        </p:spPr>
        <p:txBody>
          <a:bodyPr wrap="square" lIns="90000" tIns="46800" rIns="90000" bIns="46800" anchor="ctr" anchorCtr="0">
            <a:normAutofit fontScale="92500" lnSpcReduction="10000"/>
          </a:bodyPr>
          <a:lstStyle/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zh-CN" altLang="en-US" sz="1200" dirty="0">
                <a:cs typeface="+mn-ea"/>
                <a:sym typeface="+mn-lt"/>
              </a:rPr>
              <a:t>After your content is typed here, or by copying your text, choose paste in this box and choose to keep only the text.</a:t>
            </a:r>
            <a:endParaRPr lang="en-US" altLang="zh-CN" sz="1200" dirty="0">
              <a:cs typeface="+mn-ea"/>
              <a:sym typeface="+mn-lt"/>
            </a:endParaRP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altLang="zh-CN" sz="1200" dirty="0">
                <a:cs typeface="+mn-ea"/>
                <a:sym typeface="+mn-lt"/>
              </a:rPr>
              <a:t>... ...</a:t>
            </a:r>
          </a:p>
        </p:txBody>
      </p:sp>
      <p:grpSp>
        <p:nvGrpSpPr>
          <p:cNvPr id="19" name="îśľíḍê">
            <a:extLst>
              <a:ext uri="{FF2B5EF4-FFF2-40B4-BE49-F238E27FC236}">
                <a16:creationId xmlns:a16="http://schemas.microsoft.com/office/drawing/2014/main" id="{8B6CFBF6-0A69-4A6F-8CBC-41C6B9EB2A04}"/>
              </a:ext>
            </a:extLst>
          </p:cNvPr>
          <p:cNvGrpSpPr/>
          <p:nvPr/>
        </p:nvGrpSpPr>
        <p:grpSpPr>
          <a:xfrm>
            <a:off x="901698" y="4345933"/>
            <a:ext cx="3842916" cy="407310"/>
            <a:chOff x="2707174" y="2951710"/>
            <a:chExt cx="3842916" cy="407310"/>
          </a:xfrm>
        </p:grpSpPr>
        <p:sp>
          <p:nvSpPr>
            <p:cNvPr id="20" name="iṧľíḓê">
              <a:extLst>
                <a:ext uri="{FF2B5EF4-FFF2-40B4-BE49-F238E27FC236}">
                  <a16:creationId xmlns:a16="http://schemas.microsoft.com/office/drawing/2014/main" id="{35F1E182-D8AF-4283-B9C6-3C5D89FB6D39}"/>
                </a:ext>
              </a:extLst>
            </p:cNvPr>
            <p:cNvSpPr txBox="1"/>
            <p:nvPr/>
          </p:nvSpPr>
          <p:spPr bwMode="auto">
            <a:xfrm>
              <a:off x="2707174" y="2951710"/>
              <a:ext cx="3842916" cy="407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 lIns="90000" tIns="46800" rIns="90000" bIns="46800" anchor="ctr" anchorCtr="0">
              <a:norm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1400" b="1" dirty="0">
                  <a:cs typeface="+mn-ea"/>
                  <a:sym typeface="+mn-lt"/>
                </a:rPr>
                <a:t>Enter the title here</a:t>
              </a:r>
              <a:endParaRPr lang="en-US" altLang="zh-CN" sz="1400" b="1" dirty="0">
                <a:cs typeface="+mn-ea"/>
                <a:sym typeface="+mn-lt"/>
              </a:endParaRPr>
            </a:p>
          </p:txBody>
        </p:sp>
        <p:cxnSp>
          <p:nvCxnSpPr>
            <p:cNvPr id="21" name="直接连接符 20">
              <a:extLst>
                <a:ext uri="{FF2B5EF4-FFF2-40B4-BE49-F238E27FC236}">
                  <a16:creationId xmlns:a16="http://schemas.microsoft.com/office/drawing/2014/main" id="{2019C8ED-074F-4D6E-90E7-83F39B58BE79}"/>
                </a:ext>
              </a:extLst>
            </p:cNvPr>
            <p:cNvCxnSpPr/>
            <p:nvPr/>
          </p:nvCxnSpPr>
          <p:spPr>
            <a:xfrm>
              <a:off x="2817845" y="3359020"/>
              <a:ext cx="3638939" cy="0"/>
            </a:xfrm>
            <a:prstGeom prst="line">
              <a:avLst/>
            </a:prstGeom>
            <a:ln w="3175" cap="rnd">
              <a:solidFill>
                <a:schemeClr val="bg1">
                  <a:lumMod val="7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iṧḻiḑe">
            <a:extLst>
              <a:ext uri="{FF2B5EF4-FFF2-40B4-BE49-F238E27FC236}">
                <a16:creationId xmlns:a16="http://schemas.microsoft.com/office/drawing/2014/main" id="{C0884511-2D06-4C7C-AD6C-FEEDB83FF987}"/>
              </a:ext>
            </a:extLst>
          </p:cNvPr>
          <p:cNvGrpSpPr/>
          <p:nvPr/>
        </p:nvGrpSpPr>
        <p:grpSpPr>
          <a:xfrm>
            <a:off x="1012367" y="4921932"/>
            <a:ext cx="3638938" cy="273858"/>
            <a:chOff x="2817844" y="4531407"/>
            <a:chExt cx="4611914" cy="273858"/>
          </a:xfrm>
        </p:grpSpPr>
        <p:sp>
          <p:nvSpPr>
            <p:cNvPr id="23" name="ísľïḍe">
              <a:extLst>
                <a:ext uri="{FF2B5EF4-FFF2-40B4-BE49-F238E27FC236}">
                  <a16:creationId xmlns:a16="http://schemas.microsoft.com/office/drawing/2014/main" id="{FC35EF15-EA4B-42F1-9981-3E1687982DC6}"/>
                </a:ext>
              </a:extLst>
            </p:cNvPr>
            <p:cNvSpPr txBox="1"/>
            <p:nvPr/>
          </p:nvSpPr>
          <p:spPr bwMode="auto">
            <a:xfrm>
              <a:off x="2817844" y="4531407"/>
              <a:ext cx="1418253" cy="273858"/>
            </a:xfrm>
            <a:prstGeom prst="roundRect">
              <a:avLst>
                <a:gd name="adj" fmla="val 50000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square" lIns="90000" tIns="46800" rIns="90000" bIns="46800" anchor="ctr" anchorCtr="0">
              <a:no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1100">
                  <a:cs typeface="+mn-ea"/>
                  <a:sym typeface="+mn-lt"/>
                </a:rPr>
                <a:t>...</a:t>
              </a:r>
              <a:r>
                <a:rPr lang="en-US" altLang="zh-CN" sz="100">
                  <a:cs typeface="+mn-ea"/>
                  <a:sym typeface="+mn-lt"/>
                </a:rPr>
                <a:t> </a:t>
              </a:r>
              <a:r>
                <a:rPr lang="en-US" altLang="zh-CN" sz="1100">
                  <a:cs typeface="+mn-ea"/>
                  <a:sym typeface="+mn-lt"/>
                </a:rPr>
                <a:t>Text</a:t>
              </a:r>
              <a:endParaRPr lang="en-US" altLang="zh-CN" sz="1100" dirty="0">
                <a:cs typeface="+mn-ea"/>
                <a:sym typeface="+mn-lt"/>
              </a:endParaRPr>
            </a:p>
          </p:txBody>
        </p:sp>
        <p:sp>
          <p:nvSpPr>
            <p:cNvPr id="24" name="i$ľïḍè">
              <a:extLst>
                <a:ext uri="{FF2B5EF4-FFF2-40B4-BE49-F238E27FC236}">
                  <a16:creationId xmlns:a16="http://schemas.microsoft.com/office/drawing/2014/main" id="{A5CA3220-BDBA-4CC0-A457-830D834C78A9}"/>
                </a:ext>
              </a:extLst>
            </p:cNvPr>
            <p:cNvSpPr txBox="1"/>
            <p:nvPr/>
          </p:nvSpPr>
          <p:spPr bwMode="auto">
            <a:xfrm>
              <a:off x="4414676" y="4531407"/>
              <a:ext cx="1418253" cy="273858"/>
            </a:xfrm>
            <a:prstGeom prst="roundRect">
              <a:avLst>
                <a:gd name="adj" fmla="val 50000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square" lIns="90000" tIns="46800" rIns="90000" bIns="46800" anchor="ctr" anchorCtr="0">
              <a:no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1100">
                  <a:cs typeface="+mn-ea"/>
                  <a:sym typeface="+mn-lt"/>
                </a:rPr>
                <a:t>...</a:t>
              </a:r>
              <a:r>
                <a:rPr lang="en-US" altLang="zh-CN" sz="100">
                  <a:cs typeface="+mn-ea"/>
                  <a:sym typeface="+mn-lt"/>
                </a:rPr>
                <a:t> </a:t>
              </a:r>
              <a:r>
                <a:rPr lang="en-US" altLang="zh-CN" sz="1100">
                  <a:cs typeface="+mn-ea"/>
                  <a:sym typeface="+mn-lt"/>
                </a:rPr>
                <a:t>Text</a:t>
              </a:r>
              <a:endParaRPr lang="en-US" altLang="zh-CN" sz="1100" dirty="0">
                <a:cs typeface="+mn-ea"/>
                <a:sym typeface="+mn-lt"/>
              </a:endParaRPr>
            </a:p>
          </p:txBody>
        </p:sp>
        <p:sp>
          <p:nvSpPr>
            <p:cNvPr id="25" name="îśḻíḓé">
              <a:extLst>
                <a:ext uri="{FF2B5EF4-FFF2-40B4-BE49-F238E27FC236}">
                  <a16:creationId xmlns:a16="http://schemas.microsoft.com/office/drawing/2014/main" id="{176687C5-670F-4928-B191-E2E5B827EA00}"/>
                </a:ext>
              </a:extLst>
            </p:cNvPr>
            <p:cNvSpPr txBox="1"/>
            <p:nvPr/>
          </p:nvSpPr>
          <p:spPr bwMode="auto">
            <a:xfrm>
              <a:off x="6011505" y="4531407"/>
              <a:ext cx="1418253" cy="273858"/>
            </a:xfrm>
            <a:prstGeom prst="roundRect">
              <a:avLst>
                <a:gd name="adj" fmla="val 50000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square" lIns="90000" tIns="46800" rIns="90000" bIns="46800" anchor="ctr" anchorCtr="0">
              <a:no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1100">
                  <a:cs typeface="+mn-ea"/>
                  <a:sym typeface="+mn-lt"/>
                </a:rPr>
                <a:t>...</a:t>
              </a:r>
              <a:r>
                <a:rPr lang="en-US" altLang="zh-CN" sz="100">
                  <a:cs typeface="+mn-ea"/>
                  <a:sym typeface="+mn-lt"/>
                </a:rPr>
                <a:t> </a:t>
              </a:r>
              <a:r>
                <a:rPr lang="en-US" altLang="zh-CN" sz="1100">
                  <a:cs typeface="+mn-ea"/>
                  <a:sym typeface="+mn-lt"/>
                </a:rPr>
                <a:t>Text</a:t>
              </a:r>
              <a:endParaRPr lang="en-US" altLang="zh-CN" sz="1100" dirty="0">
                <a:cs typeface="+mn-ea"/>
                <a:sym typeface="+mn-lt"/>
              </a:endParaRPr>
            </a:p>
          </p:txBody>
        </p:sp>
      </p:grpSp>
      <p:grpSp>
        <p:nvGrpSpPr>
          <p:cNvPr id="26" name="îŝļiḑê">
            <a:extLst>
              <a:ext uri="{FF2B5EF4-FFF2-40B4-BE49-F238E27FC236}">
                <a16:creationId xmlns:a16="http://schemas.microsoft.com/office/drawing/2014/main" id="{F3625EF4-8B37-4BA0-A2B7-0CD6675DC02E}"/>
              </a:ext>
            </a:extLst>
          </p:cNvPr>
          <p:cNvGrpSpPr/>
          <p:nvPr/>
        </p:nvGrpSpPr>
        <p:grpSpPr>
          <a:xfrm>
            <a:off x="1012367" y="5327588"/>
            <a:ext cx="3638938" cy="273858"/>
            <a:chOff x="2817844" y="4531407"/>
            <a:chExt cx="4611914" cy="273858"/>
          </a:xfrm>
        </p:grpSpPr>
        <p:sp>
          <p:nvSpPr>
            <p:cNvPr id="27" name="íṥľiḍé">
              <a:extLst>
                <a:ext uri="{FF2B5EF4-FFF2-40B4-BE49-F238E27FC236}">
                  <a16:creationId xmlns:a16="http://schemas.microsoft.com/office/drawing/2014/main" id="{2F236494-E4CE-4AF5-870A-8B37DA3EC36B}"/>
                </a:ext>
              </a:extLst>
            </p:cNvPr>
            <p:cNvSpPr txBox="1"/>
            <p:nvPr/>
          </p:nvSpPr>
          <p:spPr bwMode="auto">
            <a:xfrm>
              <a:off x="2817844" y="4531407"/>
              <a:ext cx="1418253" cy="273858"/>
            </a:xfrm>
            <a:prstGeom prst="roundRect">
              <a:avLst>
                <a:gd name="adj" fmla="val 50000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square" lIns="90000" tIns="46800" rIns="90000" bIns="46800" anchor="ctr" anchorCtr="0">
              <a:no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1100">
                  <a:cs typeface="+mn-ea"/>
                  <a:sym typeface="+mn-lt"/>
                </a:rPr>
                <a:t>...</a:t>
              </a:r>
              <a:r>
                <a:rPr lang="en-US" altLang="zh-CN" sz="100">
                  <a:cs typeface="+mn-ea"/>
                  <a:sym typeface="+mn-lt"/>
                </a:rPr>
                <a:t> </a:t>
              </a:r>
              <a:r>
                <a:rPr lang="en-US" altLang="zh-CN" sz="1100">
                  <a:cs typeface="+mn-ea"/>
                  <a:sym typeface="+mn-lt"/>
                </a:rPr>
                <a:t>Text</a:t>
              </a:r>
              <a:endParaRPr lang="en-US" altLang="zh-CN" sz="1100" dirty="0">
                <a:cs typeface="+mn-ea"/>
                <a:sym typeface="+mn-lt"/>
              </a:endParaRPr>
            </a:p>
          </p:txBody>
        </p:sp>
        <p:sp>
          <p:nvSpPr>
            <p:cNvPr id="28" name="íśľïḓe">
              <a:extLst>
                <a:ext uri="{FF2B5EF4-FFF2-40B4-BE49-F238E27FC236}">
                  <a16:creationId xmlns:a16="http://schemas.microsoft.com/office/drawing/2014/main" id="{DB4AE420-11B1-4992-98B9-41E8687EFAA9}"/>
                </a:ext>
              </a:extLst>
            </p:cNvPr>
            <p:cNvSpPr txBox="1"/>
            <p:nvPr/>
          </p:nvSpPr>
          <p:spPr bwMode="auto">
            <a:xfrm>
              <a:off x="4414676" y="4531407"/>
              <a:ext cx="1418253" cy="273858"/>
            </a:xfrm>
            <a:prstGeom prst="roundRect">
              <a:avLst>
                <a:gd name="adj" fmla="val 50000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square" lIns="90000" tIns="46800" rIns="90000" bIns="46800" anchor="ctr" anchorCtr="0">
              <a:no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1100">
                  <a:cs typeface="+mn-ea"/>
                  <a:sym typeface="+mn-lt"/>
                </a:rPr>
                <a:t>...</a:t>
              </a:r>
              <a:r>
                <a:rPr lang="en-US" altLang="zh-CN" sz="100">
                  <a:cs typeface="+mn-ea"/>
                  <a:sym typeface="+mn-lt"/>
                </a:rPr>
                <a:t> </a:t>
              </a:r>
              <a:r>
                <a:rPr lang="en-US" altLang="zh-CN" sz="1100">
                  <a:cs typeface="+mn-ea"/>
                  <a:sym typeface="+mn-lt"/>
                </a:rPr>
                <a:t>Text</a:t>
              </a:r>
              <a:endParaRPr lang="en-US" altLang="zh-CN" sz="1100" dirty="0">
                <a:cs typeface="+mn-ea"/>
                <a:sym typeface="+mn-lt"/>
              </a:endParaRPr>
            </a:p>
          </p:txBody>
        </p:sp>
        <p:sp>
          <p:nvSpPr>
            <p:cNvPr id="29" name="íṣlïḍê">
              <a:extLst>
                <a:ext uri="{FF2B5EF4-FFF2-40B4-BE49-F238E27FC236}">
                  <a16:creationId xmlns:a16="http://schemas.microsoft.com/office/drawing/2014/main" id="{84036552-398E-454A-956B-C062489BE8F8}"/>
                </a:ext>
              </a:extLst>
            </p:cNvPr>
            <p:cNvSpPr txBox="1"/>
            <p:nvPr/>
          </p:nvSpPr>
          <p:spPr bwMode="auto">
            <a:xfrm>
              <a:off x="6011505" y="4531407"/>
              <a:ext cx="1418253" cy="273858"/>
            </a:xfrm>
            <a:prstGeom prst="roundRect">
              <a:avLst>
                <a:gd name="adj" fmla="val 50000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square" lIns="90000" tIns="46800" rIns="90000" bIns="46800" anchor="ctr" anchorCtr="0">
              <a:no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1100">
                  <a:cs typeface="+mn-ea"/>
                  <a:sym typeface="+mn-lt"/>
                </a:rPr>
                <a:t>...</a:t>
              </a:r>
              <a:r>
                <a:rPr lang="en-US" altLang="zh-CN" sz="100">
                  <a:cs typeface="+mn-ea"/>
                  <a:sym typeface="+mn-lt"/>
                </a:rPr>
                <a:t> </a:t>
              </a:r>
              <a:r>
                <a:rPr lang="en-US" altLang="zh-CN" sz="1100">
                  <a:cs typeface="+mn-ea"/>
                  <a:sym typeface="+mn-lt"/>
                </a:rPr>
                <a:t>Text</a:t>
              </a:r>
              <a:endParaRPr lang="en-US" altLang="zh-CN" sz="1100" dirty="0">
                <a:cs typeface="+mn-ea"/>
                <a:sym typeface="+mn-lt"/>
              </a:endParaRPr>
            </a:p>
          </p:txBody>
        </p:sp>
      </p:grpSp>
      <p:grpSp>
        <p:nvGrpSpPr>
          <p:cNvPr id="30" name="组合 29">
            <a:extLst>
              <a:ext uri="{FF2B5EF4-FFF2-40B4-BE49-F238E27FC236}">
                <a16:creationId xmlns:a16="http://schemas.microsoft.com/office/drawing/2014/main" id="{9373D36E-5C02-42AA-9236-95CE294FA9B8}"/>
              </a:ext>
            </a:extLst>
          </p:cNvPr>
          <p:cNvGrpSpPr/>
          <p:nvPr/>
        </p:nvGrpSpPr>
        <p:grpSpPr>
          <a:xfrm>
            <a:off x="127178" y="289098"/>
            <a:ext cx="5232612" cy="618840"/>
            <a:chOff x="127178" y="289098"/>
            <a:chExt cx="5232612" cy="618840"/>
          </a:xfrm>
        </p:grpSpPr>
        <p:sp>
          <p:nvSpPr>
            <p:cNvPr id="31" name="矩形 30">
              <a:extLst>
                <a:ext uri="{FF2B5EF4-FFF2-40B4-BE49-F238E27FC236}">
                  <a16:creationId xmlns:a16="http://schemas.microsoft.com/office/drawing/2014/main" id="{02F86131-E756-4AE6-865C-BA8060B2734D}"/>
                </a:ext>
              </a:extLst>
            </p:cNvPr>
            <p:cNvSpPr/>
            <p:nvPr/>
          </p:nvSpPr>
          <p:spPr>
            <a:xfrm>
              <a:off x="764071" y="361586"/>
              <a:ext cx="4595719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zh-CN" altLang="en-US" sz="2800" b="1" dirty="0">
                  <a:solidFill>
                    <a:schemeClr val="accent2"/>
                  </a:solidFill>
                  <a:cs typeface="+mn-ea"/>
                  <a:sym typeface="+mn-lt"/>
                </a:rPr>
                <a:t>Enter the title here</a:t>
              </a:r>
              <a:endParaRPr lang="en-US" altLang="zh-CN" sz="2800" b="1" dirty="0">
                <a:solidFill>
                  <a:schemeClr val="accent2"/>
                </a:solidFill>
                <a:cs typeface="+mn-ea"/>
                <a:sym typeface="+mn-lt"/>
              </a:endParaRPr>
            </a:p>
          </p:txBody>
        </p:sp>
        <p:grpSp>
          <p:nvGrpSpPr>
            <p:cNvPr id="32" name="组合 31">
              <a:extLst>
                <a:ext uri="{FF2B5EF4-FFF2-40B4-BE49-F238E27FC236}">
                  <a16:creationId xmlns:a16="http://schemas.microsoft.com/office/drawing/2014/main" id="{11735981-7A98-4670-9EC0-F7E2D9A26F0D}"/>
                </a:ext>
              </a:extLst>
            </p:cNvPr>
            <p:cNvGrpSpPr/>
            <p:nvPr/>
          </p:nvGrpSpPr>
          <p:grpSpPr>
            <a:xfrm>
              <a:off x="127178" y="289098"/>
              <a:ext cx="636894" cy="618840"/>
              <a:chOff x="10993131" y="1925288"/>
              <a:chExt cx="807052" cy="784175"/>
            </a:xfrm>
          </p:grpSpPr>
          <p:sp>
            <p:nvSpPr>
              <p:cNvPr id="33" name="Freeform 321">
                <a:extLst>
                  <a:ext uri="{FF2B5EF4-FFF2-40B4-BE49-F238E27FC236}">
                    <a16:creationId xmlns:a16="http://schemas.microsoft.com/office/drawing/2014/main" id="{903D7F22-215F-45E1-8A79-6324D3AF40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293075" y="2290050"/>
                <a:ext cx="427038" cy="419412"/>
              </a:xfrm>
              <a:custGeom>
                <a:avLst/>
                <a:gdLst>
                  <a:gd name="T0" fmla="*/ 336 w 336"/>
                  <a:gd name="T1" fmla="*/ 0 h 330"/>
                  <a:gd name="T2" fmla="*/ 336 w 336"/>
                  <a:gd name="T3" fmla="*/ 212 h 330"/>
                  <a:gd name="T4" fmla="*/ 218 w 336"/>
                  <a:gd name="T5" fmla="*/ 330 h 330"/>
                  <a:gd name="T6" fmla="*/ 0 w 336"/>
                  <a:gd name="T7" fmla="*/ 330 h 330"/>
                  <a:gd name="T8" fmla="*/ 0 w 336"/>
                  <a:gd name="T9" fmla="*/ 0 h 330"/>
                  <a:gd name="T10" fmla="*/ 336 w 336"/>
                  <a:gd name="T11" fmla="*/ 0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36" h="330">
                    <a:moveTo>
                      <a:pt x="336" y="0"/>
                    </a:moveTo>
                    <a:lnTo>
                      <a:pt x="336" y="212"/>
                    </a:lnTo>
                    <a:lnTo>
                      <a:pt x="218" y="330"/>
                    </a:lnTo>
                    <a:lnTo>
                      <a:pt x="0" y="330"/>
                    </a:lnTo>
                    <a:lnTo>
                      <a:pt x="0" y="0"/>
                    </a:lnTo>
                    <a:lnTo>
                      <a:pt x="336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4" name="Freeform 322">
                <a:extLst>
                  <a:ext uri="{FF2B5EF4-FFF2-40B4-BE49-F238E27FC236}">
                    <a16:creationId xmlns:a16="http://schemas.microsoft.com/office/drawing/2014/main" id="{D54C96D6-1491-42DC-B97F-83C4BC7D34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568870" y="2559491"/>
                <a:ext cx="149972" cy="149972"/>
              </a:xfrm>
              <a:custGeom>
                <a:avLst/>
                <a:gdLst>
                  <a:gd name="T0" fmla="*/ 0 w 118"/>
                  <a:gd name="T1" fmla="*/ 118 h 118"/>
                  <a:gd name="T2" fmla="*/ 0 w 118"/>
                  <a:gd name="T3" fmla="*/ 0 h 118"/>
                  <a:gd name="T4" fmla="*/ 118 w 118"/>
                  <a:gd name="T5" fmla="*/ 0 h 118"/>
                  <a:gd name="T6" fmla="*/ 0 w 118"/>
                  <a:gd name="T7" fmla="*/ 118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8" h="118">
                    <a:moveTo>
                      <a:pt x="0" y="118"/>
                    </a:moveTo>
                    <a:lnTo>
                      <a:pt x="0" y="0"/>
                    </a:lnTo>
                    <a:lnTo>
                      <a:pt x="118" y="0"/>
                    </a:lnTo>
                    <a:lnTo>
                      <a:pt x="0" y="118"/>
                    </a:lnTo>
                    <a:close/>
                  </a:path>
                </a:pathLst>
              </a:custGeom>
              <a:solidFill>
                <a:schemeClr val="tx2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5" name="Freeform 323">
                <a:extLst>
                  <a:ext uri="{FF2B5EF4-FFF2-40B4-BE49-F238E27FC236}">
                    <a16:creationId xmlns:a16="http://schemas.microsoft.com/office/drawing/2014/main" id="{C36930DE-4AF9-4FFB-9B73-D62D78A91B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993131" y="2118472"/>
                <a:ext cx="425767" cy="419412"/>
              </a:xfrm>
              <a:custGeom>
                <a:avLst/>
                <a:gdLst>
                  <a:gd name="T0" fmla="*/ 335 w 335"/>
                  <a:gd name="T1" fmla="*/ 0 h 330"/>
                  <a:gd name="T2" fmla="*/ 335 w 335"/>
                  <a:gd name="T3" fmla="*/ 212 h 330"/>
                  <a:gd name="T4" fmla="*/ 218 w 335"/>
                  <a:gd name="T5" fmla="*/ 330 h 330"/>
                  <a:gd name="T6" fmla="*/ 0 w 335"/>
                  <a:gd name="T7" fmla="*/ 330 h 330"/>
                  <a:gd name="T8" fmla="*/ 0 w 335"/>
                  <a:gd name="T9" fmla="*/ 0 h 330"/>
                  <a:gd name="T10" fmla="*/ 335 w 335"/>
                  <a:gd name="T11" fmla="*/ 0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35" h="330">
                    <a:moveTo>
                      <a:pt x="335" y="0"/>
                    </a:moveTo>
                    <a:lnTo>
                      <a:pt x="335" y="212"/>
                    </a:lnTo>
                    <a:lnTo>
                      <a:pt x="218" y="330"/>
                    </a:lnTo>
                    <a:lnTo>
                      <a:pt x="0" y="330"/>
                    </a:lnTo>
                    <a:lnTo>
                      <a:pt x="0" y="0"/>
                    </a:lnTo>
                    <a:lnTo>
                      <a:pt x="335" y="0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6" name="Freeform 324">
                <a:extLst>
                  <a:ext uri="{FF2B5EF4-FFF2-40B4-BE49-F238E27FC236}">
                    <a16:creationId xmlns:a16="http://schemas.microsoft.com/office/drawing/2014/main" id="{C06403F2-8125-4A11-92E1-8E4EB5BAE8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268927" y="2387913"/>
                <a:ext cx="149972" cy="149972"/>
              </a:xfrm>
              <a:custGeom>
                <a:avLst/>
                <a:gdLst>
                  <a:gd name="T0" fmla="*/ 0 w 118"/>
                  <a:gd name="T1" fmla="*/ 118 h 118"/>
                  <a:gd name="T2" fmla="*/ 0 w 118"/>
                  <a:gd name="T3" fmla="*/ 0 h 118"/>
                  <a:gd name="T4" fmla="*/ 118 w 118"/>
                  <a:gd name="T5" fmla="*/ 0 h 118"/>
                  <a:gd name="T6" fmla="*/ 0 w 118"/>
                  <a:gd name="T7" fmla="*/ 118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8" h="118">
                    <a:moveTo>
                      <a:pt x="0" y="118"/>
                    </a:moveTo>
                    <a:lnTo>
                      <a:pt x="0" y="0"/>
                    </a:lnTo>
                    <a:lnTo>
                      <a:pt x="118" y="0"/>
                    </a:lnTo>
                    <a:lnTo>
                      <a:pt x="0" y="118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7" name="Freeform 325">
                <a:extLst>
                  <a:ext uri="{FF2B5EF4-FFF2-40B4-BE49-F238E27FC236}">
                    <a16:creationId xmlns:a16="http://schemas.microsoft.com/office/drawing/2014/main" id="{5DB326EF-3900-4FE6-9E21-105BD0B84D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375686" y="1925288"/>
                <a:ext cx="424496" cy="418141"/>
              </a:xfrm>
              <a:custGeom>
                <a:avLst/>
                <a:gdLst>
                  <a:gd name="T0" fmla="*/ 334 w 334"/>
                  <a:gd name="T1" fmla="*/ 0 h 329"/>
                  <a:gd name="T2" fmla="*/ 334 w 334"/>
                  <a:gd name="T3" fmla="*/ 211 h 329"/>
                  <a:gd name="T4" fmla="*/ 216 w 334"/>
                  <a:gd name="T5" fmla="*/ 329 h 329"/>
                  <a:gd name="T6" fmla="*/ 0 w 334"/>
                  <a:gd name="T7" fmla="*/ 329 h 329"/>
                  <a:gd name="T8" fmla="*/ 0 w 334"/>
                  <a:gd name="T9" fmla="*/ 0 h 329"/>
                  <a:gd name="T10" fmla="*/ 334 w 334"/>
                  <a:gd name="T11" fmla="*/ 0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34" h="329">
                    <a:moveTo>
                      <a:pt x="334" y="0"/>
                    </a:moveTo>
                    <a:lnTo>
                      <a:pt x="334" y="211"/>
                    </a:lnTo>
                    <a:lnTo>
                      <a:pt x="216" y="329"/>
                    </a:lnTo>
                    <a:lnTo>
                      <a:pt x="0" y="329"/>
                    </a:lnTo>
                    <a:lnTo>
                      <a:pt x="0" y="0"/>
                    </a:lnTo>
                    <a:lnTo>
                      <a:pt x="334" y="0"/>
                    </a:ln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8" name="Freeform 326">
                <a:extLst>
                  <a:ext uri="{FF2B5EF4-FFF2-40B4-BE49-F238E27FC236}">
                    <a16:creationId xmlns:a16="http://schemas.microsoft.com/office/drawing/2014/main" id="{90F101AA-C187-4C9E-8A01-7DA0DD496C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650211" y="2193458"/>
                <a:ext cx="149972" cy="149972"/>
              </a:xfrm>
              <a:custGeom>
                <a:avLst/>
                <a:gdLst>
                  <a:gd name="T0" fmla="*/ 0 w 118"/>
                  <a:gd name="T1" fmla="*/ 118 h 118"/>
                  <a:gd name="T2" fmla="*/ 0 w 118"/>
                  <a:gd name="T3" fmla="*/ 0 h 118"/>
                  <a:gd name="T4" fmla="*/ 118 w 118"/>
                  <a:gd name="T5" fmla="*/ 0 h 118"/>
                  <a:gd name="T6" fmla="*/ 0 w 118"/>
                  <a:gd name="T7" fmla="*/ 118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8" h="118">
                    <a:moveTo>
                      <a:pt x="0" y="118"/>
                    </a:moveTo>
                    <a:lnTo>
                      <a:pt x="0" y="0"/>
                    </a:lnTo>
                    <a:lnTo>
                      <a:pt x="118" y="0"/>
                    </a:lnTo>
                    <a:lnTo>
                      <a:pt x="0" y="118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95030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:a14="http://schemas.microsoft.com/office/drawing/2010/main" xmlns:a16="http://schemas.microsoft.com/office/drawing/2014/main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îṥļiḋè">
            <a:extLst>
              <a:ext uri="{FF2B5EF4-FFF2-40B4-BE49-F238E27FC236}">
                <a16:creationId xmlns:a16="http://schemas.microsoft.com/office/drawing/2014/main" id="{FE9EF9B6-54F3-457D-BCAB-45253EC9BD04}"/>
              </a:ext>
            </a:extLst>
          </p:cNvPr>
          <p:cNvSpPr/>
          <p:nvPr/>
        </p:nvSpPr>
        <p:spPr>
          <a:xfrm>
            <a:off x="-2" y="0"/>
            <a:ext cx="3643407" cy="6879374"/>
          </a:xfrm>
          <a:prstGeom prst="rect">
            <a:avLst/>
          </a:prstGeom>
          <a:solidFill>
            <a:schemeClr val="accent1"/>
          </a:solidFill>
          <a:ln w="12700" cap="rnd">
            <a:noFill/>
            <a:prstDash val="solid"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 defTabSz="914354"/>
            <a:endParaRPr lang="zh-CN" altLang="en-US" sz="2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8" name="ïṧḷïḓê">
            <a:extLst>
              <a:ext uri="{FF2B5EF4-FFF2-40B4-BE49-F238E27FC236}">
                <a16:creationId xmlns:a16="http://schemas.microsoft.com/office/drawing/2014/main" id="{23720226-3396-4EE4-AE19-D3ECC53101FE}"/>
              </a:ext>
            </a:extLst>
          </p:cNvPr>
          <p:cNvSpPr txBox="1"/>
          <p:nvPr/>
        </p:nvSpPr>
        <p:spPr bwMode="auto">
          <a:xfrm>
            <a:off x="716474" y="1128129"/>
            <a:ext cx="2813538" cy="635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91440" tIns="45720" rIns="91440" bIns="4572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zh-CN" sz="3200" b="1" dirty="0">
                <a:solidFill>
                  <a:schemeClr val="bg1"/>
                </a:solidFill>
                <a:cs typeface="+mn-ea"/>
                <a:sym typeface="+mn-lt"/>
              </a:rPr>
              <a:t>CONTENTS</a:t>
            </a: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66D6CFA6-CD47-406B-B813-CEF8E4C63FEE}"/>
              </a:ext>
            </a:extLst>
          </p:cNvPr>
          <p:cNvGrpSpPr/>
          <p:nvPr/>
        </p:nvGrpSpPr>
        <p:grpSpPr>
          <a:xfrm>
            <a:off x="2928174" y="1898951"/>
            <a:ext cx="4564487" cy="3420805"/>
            <a:chOff x="2928174" y="2299001"/>
            <a:chExt cx="4564487" cy="3420805"/>
          </a:xfrm>
        </p:grpSpPr>
        <p:grpSp>
          <p:nvGrpSpPr>
            <p:cNvPr id="19" name="ïṡḷíḓe">
              <a:extLst>
                <a:ext uri="{FF2B5EF4-FFF2-40B4-BE49-F238E27FC236}">
                  <a16:creationId xmlns:a16="http://schemas.microsoft.com/office/drawing/2014/main" id="{4FCA45BE-9D37-40F8-9A90-5C824323FADE}"/>
                </a:ext>
              </a:extLst>
            </p:cNvPr>
            <p:cNvGrpSpPr/>
            <p:nvPr/>
          </p:nvGrpSpPr>
          <p:grpSpPr>
            <a:xfrm>
              <a:off x="2928174" y="2299001"/>
              <a:ext cx="4564487" cy="476269"/>
              <a:chOff x="1498600" y="2316337"/>
              <a:chExt cx="4564487" cy="476269"/>
            </a:xfrm>
          </p:grpSpPr>
          <p:sp>
            <p:nvSpPr>
              <p:cNvPr id="20" name="îSlïḑè">
                <a:extLst>
                  <a:ext uri="{FF2B5EF4-FFF2-40B4-BE49-F238E27FC236}">
                    <a16:creationId xmlns:a16="http://schemas.microsoft.com/office/drawing/2014/main" id="{1F29DEA6-EBA1-4F1F-B5C4-AA1B456ED2B9}"/>
                  </a:ext>
                </a:extLst>
              </p:cNvPr>
              <p:cNvSpPr/>
              <p:nvPr/>
            </p:nvSpPr>
            <p:spPr bwMode="auto">
              <a:xfrm>
                <a:off x="2259786" y="2316337"/>
                <a:ext cx="3803301" cy="4762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 anchorCtr="0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>
                  <a:lnSpc>
                    <a:spcPct val="110000"/>
                  </a:lnSpc>
                  <a:spcBef>
                    <a:spcPct val="0"/>
                  </a:spcBef>
                </a:pPr>
                <a:r>
                  <a:rPr lang="zh-CN" altLang="en-US" sz="2800" dirty="0">
                    <a:solidFill>
                      <a:schemeClr val="accent1"/>
                    </a:solidFill>
                    <a:cs typeface="+mn-ea"/>
                    <a:sym typeface="+mn-lt"/>
                  </a:rPr>
                  <a:t>Enter the title</a:t>
                </a:r>
                <a:endParaRPr lang="en-US" altLang="zh-CN" sz="2800" dirty="0">
                  <a:solidFill>
                    <a:schemeClr val="accent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1" name="ïṥḷíḍê">
                <a:extLst>
                  <a:ext uri="{FF2B5EF4-FFF2-40B4-BE49-F238E27FC236}">
                    <a16:creationId xmlns:a16="http://schemas.microsoft.com/office/drawing/2014/main" id="{94AA7ABB-8D8A-4FAE-938D-470051E08A3C}"/>
                  </a:ext>
                </a:extLst>
              </p:cNvPr>
              <p:cNvSpPr/>
              <p:nvPr/>
            </p:nvSpPr>
            <p:spPr>
              <a:xfrm>
                <a:off x="1498600" y="2316337"/>
                <a:ext cx="761186" cy="4762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 anchorCtr="0">
                <a:noAutofit/>
              </a:bodyPr>
              <a:lstStyle/>
              <a:p>
                <a:pPr algn="ctr"/>
                <a:r>
                  <a:rPr lang="en-US" altLang="zh-CN" sz="2800" b="1" dirty="0">
                    <a:solidFill>
                      <a:schemeClr val="accent2"/>
                    </a:solidFill>
                    <a:cs typeface="+mn-ea"/>
                    <a:sym typeface="+mn-lt"/>
                  </a:rPr>
                  <a:t>01.</a:t>
                </a:r>
                <a:endParaRPr lang="zh-CN" altLang="en-US" sz="2800" b="1" dirty="0">
                  <a:solidFill>
                    <a:schemeClr val="accent2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22" name="ïṧľïḍê">
              <a:extLst>
                <a:ext uri="{FF2B5EF4-FFF2-40B4-BE49-F238E27FC236}">
                  <a16:creationId xmlns:a16="http://schemas.microsoft.com/office/drawing/2014/main" id="{CDD0EA96-BC4D-472F-BB4C-F78C87E4EF89}"/>
                </a:ext>
              </a:extLst>
            </p:cNvPr>
            <p:cNvGrpSpPr/>
            <p:nvPr/>
          </p:nvGrpSpPr>
          <p:grpSpPr>
            <a:xfrm>
              <a:off x="2928174" y="3042538"/>
              <a:ext cx="4564487" cy="476269"/>
              <a:chOff x="1498600" y="2316337"/>
              <a:chExt cx="4564487" cy="476269"/>
            </a:xfrm>
          </p:grpSpPr>
          <p:sp>
            <p:nvSpPr>
              <p:cNvPr id="23" name="ïṧľíḑê">
                <a:extLst>
                  <a:ext uri="{FF2B5EF4-FFF2-40B4-BE49-F238E27FC236}">
                    <a16:creationId xmlns:a16="http://schemas.microsoft.com/office/drawing/2014/main" id="{98B6AFFF-DFF1-4431-A2D1-A7654EF1CB4A}"/>
                  </a:ext>
                </a:extLst>
              </p:cNvPr>
              <p:cNvSpPr/>
              <p:nvPr/>
            </p:nvSpPr>
            <p:spPr bwMode="auto">
              <a:xfrm>
                <a:off x="2259786" y="2316337"/>
                <a:ext cx="3803301" cy="4762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 anchorCtr="0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>
                  <a:lnSpc>
                    <a:spcPct val="110000"/>
                  </a:lnSpc>
                  <a:spcBef>
                    <a:spcPct val="0"/>
                  </a:spcBef>
                </a:pPr>
                <a:r>
                  <a:rPr lang="zh-CN" altLang="en-US" sz="2800" dirty="0">
                    <a:solidFill>
                      <a:schemeClr val="accent1"/>
                    </a:solidFill>
                    <a:cs typeface="+mn-ea"/>
                    <a:sym typeface="+mn-lt"/>
                  </a:rPr>
                  <a:t>Enter the title</a:t>
                </a:r>
                <a:endParaRPr lang="en-US" altLang="zh-CN" sz="2800" dirty="0">
                  <a:solidFill>
                    <a:schemeClr val="accent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4" name="iSlîḑé">
                <a:extLst>
                  <a:ext uri="{FF2B5EF4-FFF2-40B4-BE49-F238E27FC236}">
                    <a16:creationId xmlns:a16="http://schemas.microsoft.com/office/drawing/2014/main" id="{70B935CF-AD94-457B-B270-E5D899041A8F}"/>
                  </a:ext>
                </a:extLst>
              </p:cNvPr>
              <p:cNvSpPr/>
              <p:nvPr/>
            </p:nvSpPr>
            <p:spPr>
              <a:xfrm>
                <a:off x="1498600" y="2316337"/>
                <a:ext cx="761186" cy="4762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 anchorCtr="0">
                <a:noAutofit/>
              </a:bodyPr>
              <a:lstStyle/>
              <a:p>
                <a:pPr algn="ctr"/>
                <a:r>
                  <a:rPr lang="en-US" altLang="zh-CN" sz="2800" b="1" dirty="0">
                    <a:solidFill>
                      <a:schemeClr val="accent2"/>
                    </a:solidFill>
                    <a:cs typeface="+mn-ea"/>
                    <a:sym typeface="+mn-lt"/>
                  </a:rPr>
                  <a:t>02.</a:t>
                </a:r>
                <a:endParaRPr lang="zh-CN" altLang="en-US" sz="2800" b="1" dirty="0">
                  <a:solidFill>
                    <a:schemeClr val="accent2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25" name="iṩļiḑe">
              <a:extLst>
                <a:ext uri="{FF2B5EF4-FFF2-40B4-BE49-F238E27FC236}">
                  <a16:creationId xmlns:a16="http://schemas.microsoft.com/office/drawing/2014/main" id="{94714B3F-98A5-4940-8A96-B8952F56E10A}"/>
                </a:ext>
              </a:extLst>
            </p:cNvPr>
            <p:cNvGrpSpPr/>
            <p:nvPr/>
          </p:nvGrpSpPr>
          <p:grpSpPr>
            <a:xfrm>
              <a:off x="2928174" y="3786075"/>
              <a:ext cx="4564487" cy="476269"/>
              <a:chOff x="1498600" y="2316337"/>
              <a:chExt cx="4564487" cy="476269"/>
            </a:xfrm>
          </p:grpSpPr>
          <p:sp>
            <p:nvSpPr>
              <p:cNvPr id="26" name="ïŝľîḓè">
                <a:extLst>
                  <a:ext uri="{FF2B5EF4-FFF2-40B4-BE49-F238E27FC236}">
                    <a16:creationId xmlns:a16="http://schemas.microsoft.com/office/drawing/2014/main" id="{425D8B88-DB15-4852-8AC3-5A840DEDFDAE}"/>
                  </a:ext>
                </a:extLst>
              </p:cNvPr>
              <p:cNvSpPr/>
              <p:nvPr/>
            </p:nvSpPr>
            <p:spPr bwMode="auto">
              <a:xfrm>
                <a:off x="2259786" y="2316337"/>
                <a:ext cx="3803301" cy="4762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 anchorCtr="0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>
                  <a:lnSpc>
                    <a:spcPct val="110000"/>
                  </a:lnSpc>
                  <a:spcBef>
                    <a:spcPct val="0"/>
                  </a:spcBef>
                </a:pPr>
                <a:r>
                  <a:rPr lang="zh-CN" altLang="en-US" sz="2800" dirty="0">
                    <a:solidFill>
                      <a:schemeClr val="accent1"/>
                    </a:solidFill>
                    <a:cs typeface="+mn-ea"/>
                    <a:sym typeface="+mn-lt"/>
                  </a:rPr>
                  <a:t>Enter the title</a:t>
                </a:r>
                <a:endParaRPr lang="en-US" altLang="zh-CN" sz="2800" dirty="0">
                  <a:solidFill>
                    <a:schemeClr val="accent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7" name="îśḻiḍé">
                <a:extLst>
                  <a:ext uri="{FF2B5EF4-FFF2-40B4-BE49-F238E27FC236}">
                    <a16:creationId xmlns:a16="http://schemas.microsoft.com/office/drawing/2014/main" id="{912553B8-CE60-426A-81C0-AA8F6B6503C6}"/>
                  </a:ext>
                </a:extLst>
              </p:cNvPr>
              <p:cNvSpPr/>
              <p:nvPr/>
            </p:nvSpPr>
            <p:spPr>
              <a:xfrm>
                <a:off x="1498600" y="2316337"/>
                <a:ext cx="761186" cy="4762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 anchorCtr="0">
                <a:noAutofit/>
              </a:bodyPr>
              <a:lstStyle/>
              <a:p>
                <a:pPr algn="ctr"/>
                <a:r>
                  <a:rPr lang="en-US" altLang="zh-CN" sz="2800" b="1" dirty="0">
                    <a:solidFill>
                      <a:schemeClr val="accent2"/>
                    </a:solidFill>
                    <a:cs typeface="+mn-ea"/>
                    <a:sym typeface="+mn-lt"/>
                  </a:rPr>
                  <a:t>03.</a:t>
                </a:r>
                <a:endParaRPr lang="zh-CN" altLang="en-US" sz="2800" b="1" dirty="0">
                  <a:solidFill>
                    <a:schemeClr val="accent2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28" name="ïşľîḋe">
              <a:extLst>
                <a:ext uri="{FF2B5EF4-FFF2-40B4-BE49-F238E27FC236}">
                  <a16:creationId xmlns:a16="http://schemas.microsoft.com/office/drawing/2014/main" id="{083CCB5A-02F8-40E3-B4CF-5AE9D219D7C3}"/>
                </a:ext>
              </a:extLst>
            </p:cNvPr>
            <p:cNvGrpSpPr/>
            <p:nvPr/>
          </p:nvGrpSpPr>
          <p:grpSpPr>
            <a:xfrm>
              <a:off x="2928174" y="4529612"/>
              <a:ext cx="4564487" cy="1190194"/>
              <a:chOff x="1498600" y="2316337"/>
              <a:chExt cx="4564487" cy="1190194"/>
            </a:xfrm>
          </p:grpSpPr>
          <p:sp>
            <p:nvSpPr>
              <p:cNvPr id="29" name="ïṣḷîḍè">
                <a:extLst>
                  <a:ext uri="{FF2B5EF4-FFF2-40B4-BE49-F238E27FC236}">
                    <a16:creationId xmlns:a16="http://schemas.microsoft.com/office/drawing/2014/main" id="{872A0EA6-146C-4653-8C88-349DF0CCE454}"/>
                  </a:ext>
                </a:extLst>
              </p:cNvPr>
              <p:cNvSpPr/>
              <p:nvPr/>
            </p:nvSpPr>
            <p:spPr bwMode="auto">
              <a:xfrm>
                <a:off x="2259786" y="2316337"/>
                <a:ext cx="3803301" cy="4762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 anchorCtr="0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>
                  <a:lnSpc>
                    <a:spcPct val="110000"/>
                  </a:lnSpc>
                  <a:spcBef>
                    <a:spcPct val="0"/>
                  </a:spcBef>
                </a:pPr>
                <a:r>
                  <a:rPr lang="zh-CN" altLang="en-US" sz="2800" dirty="0">
                    <a:solidFill>
                      <a:schemeClr val="accent1"/>
                    </a:solidFill>
                    <a:cs typeface="+mn-ea"/>
                    <a:sym typeface="+mn-lt"/>
                  </a:rPr>
                  <a:t>Enter the title</a:t>
                </a:r>
                <a:endParaRPr lang="en-US" altLang="zh-CN" sz="2800" dirty="0">
                  <a:solidFill>
                    <a:schemeClr val="accent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0" name="iṡḷïḋê">
                <a:extLst>
                  <a:ext uri="{FF2B5EF4-FFF2-40B4-BE49-F238E27FC236}">
                    <a16:creationId xmlns:a16="http://schemas.microsoft.com/office/drawing/2014/main" id="{2B79A166-14DB-49C5-B420-92EBB7DBD28A}"/>
                  </a:ext>
                </a:extLst>
              </p:cNvPr>
              <p:cNvSpPr/>
              <p:nvPr/>
            </p:nvSpPr>
            <p:spPr>
              <a:xfrm>
                <a:off x="1498600" y="2316337"/>
                <a:ext cx="761186" cy="4762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 anchorCtr="0">
                <a:noAutofit/>
              </a:bodyPr>
              <a:lstStyle/>
              <a:p>
                <a:pPr algn="ctr"/>
                <a:r>
                  <a:rPr lang="en-US" altLang="zh-CN" sz="2800" b="1" dirty="0">
                    <a:solidFill>
                      <a:schemeClr val="accent2"/>
                    </a:solidFill>
                    <a:cs typeface="+mn-ea"/>
                    <a:sym typeface="+mn-lt"/>
                  </a:rPr>
                  <a:t>04.</a:t>
                </a:r>
                <a:endParaRPr lang="zh-CN" altLang="en-US" sz="2800" b="1" dirty="0">
                  <a:solidFill>
                    <a:schemeClr val="accent2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31" name="ïṣḷîḍè">
                <a:extLst>
                  <a:ext uri="{FF2B5EF4-FFF2-40B4-BE49-F238E27FC236}">
                    <a16:creationId xmlns:a16="http://schemas.microsoft.com/office/drawing/2014/main" id="{ACAA1F9B-463A-4C78-A667-E477DD50EFAD}"/>
                  </a:ext>
                </a:extLst>
              </p:cNvPr>
              <p:cNvSpPr/>
              <p:nvPr/>
            </p:nvSpPr>
            <p:spPr bwMode="auto">
              <a:xfrm>
                <a:off x="2259786" y="3030262"/>
                <a:ext cx="3803301" cy="4762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 anchorCtr="0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>
                  <a:lnSpc>
                    <a:spcPct val="110000"/>
                  </a:lnSpc>
                  <a:spcBef>
                    <a:spcPct val="0"/>
                  </a:spcBef>
                </a:pPr>
                <a:r>
                  <a:rPr lang="zh-CN" altLang="en-US" sz="2800" dirty="0">
                    <a:solidFill>
                      <a:schemeClr val="accent1"/>
                    </a:solidFill>
                    <a:cs typeface="+mn-ea"/>
                    <a:sym typeface="+mn-lt"/>
                  </a:rPr>
                  <a:t>Enter the title</a:t>
                </a:r>
                <a:endParaRPr lang="en-US" altLang="zh-CN" sz="2800" dirty="0">
                  <a:solidFill>
                    <a:schemeClr val="accent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32" name="iṡḷïḋê">
                <a:extLst>
                  <a:ext uri="{FF2B5EF4-FFF2-40B4-BE49-F238E27FC236}">
                    <a16:creationId xmlns:a16="http://schemas.microsoft.com/office/drawing/2014/main" id="{51EA2A72-FFAC-4D40-9F86-2EACF5151426}"/>
                  </a:ext>
                </a:extLst>
              </p:cNvPr>
              <p:cNvSpPr/>
              <p:nvPr/>
            </p:nvSpPr>
            <p:spPr>
              <a:xfrm>
                <a:off x="1498600" y="3030262"/>
                <a:ext cx="761186" cy="4762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 anchorCtr="0">
                <a:noAutofit/>
              </a:bodyPr>
              <a:lstStyle/>
              <a:p>
                <a:pPr algn="ctr"/>
                <a:r>
                  <a:rPr lang="en-US" altLang="zh-CN" sz="2800" b="1" dirty="0">
                    <a:solidFill>
                      <a:schemeClr val="accent2"/>
                    </a:solidFill>
                    <a:cs typeface="+mn-ea"/>
                    <a:sym typeface="+mn-lt"/>
                  </a:rPr>
                  <a:t>05.</a:t>
                </a:r>
                <a:endParaRPr lang="zh-CN" altLang="en-US" sz="2800" b="1" dirty="0">
                  <a:solidFill>
                    <a:schemeClr val="accent2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7" name="Group 205">
            <a:extLst>
              <a:ext uri="{FF2B5EF4-FFF2-40B4-BE49-F238E27FC236}">
                <a16:creationId xmlns:a16="http://schemas.microsoft.com/office/drawing/2014/main" id="{D85B9609-63B9-4E0A-B809-DB614FACB9BC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6880860" y="2374540"/>
            <a:ext cx="5031740" cy="4213491"/>
            <a:chOff x="4005" y="725"/>
            <a:chExt cx="3499" cy="2930"/>
          </a:xfrm>
        </p:grpSpPr>
        <p:sp>
          <p:nvSpPr>
            <p:cNvPr id="31" name="AutoShape 204">
              <a:extLst>
                <a:ext uri="{FF2B5EF4-FFF2-40B4-BE49-F238E27FC236}">
                  <a16:creationId xmlns:a16="http://schemas.microsoft.com/office/drawing/2014/main" id="{CCFB7D45-452C-41EF-A526-6C3C1C85E91A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4005" y="730"/>
              <a:ext cx="3497" cy="2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3" name="Freeform 206">
              <a:extLst>
                <a:ext uri="{FF2B5EF4-FFF2-40B4-BE49-F238E27FC236}">
                  <a16:creationId xmlns:a16="http://schemas.microsoft.com/office/drawing/2014/main" id="{4E7D1EA0-F017-4E44-B25E-51C190737453}"/>
                </a:ext>
              </a:extLst>
            </p:cNvPr>
            <p:cNvSpPr>
              <a:spLocks/>
            </p:cNvSpPr>
            <p:nvPr/>
          </p:nvSpPr>
          <p:spPr bwMode="auto">
            <a:xfrm>
              <a:off x="4403" y="3241"/>
              <a:ext cx="2249" cy="137"/>
            </a:xfrm>
            <a:custGeom>
              <a:avLst/>
              <a:gdLst>
                <a:gd name="T0" fmla="*/ 4713 w 4862"/>
                <a:gd name="T1" fmla="*/ 0 h 298"/>
                <a:gd name="T2" fmla="*/ 149 w 4862"/>
                <a:gd name="T3" fmla="*/ 0 h 298"/>
                <a:gd name="T4" fmla="*/ 0 w 4862"/>
                <a:gd name="T5" fmla="*/ 149 h 298"/>
                <a:gd name="T6" fmla="*/ 149 w 4862"/>
                <a:gd name="T7" fmla="*/ 298 h 298"/>
                <a:gd name="T8" fmla="*/ 4713 w 4862"/>
                <a:gd name="T9" fmla="*/ 298 h 298"/>
                <a:gd name="T10" fmla="*/ 4862 w 4862"/>
                <a:gd name="T11" fmla="*/ 149 h 298"/>
                <a:gd name="T12" fmla="*/ 4713 w 4862"/>
                <a:gd name="T13" fmla="*/ 0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62" h="298">
                  <a:moveTo>
                    <a:pt x="4713" y="0"/>
                  </a:moveTo>
                  <a:cubicBezTo>
                    <a:pt x="149" y="0"/>
                    <a:pt x="149" y="0"/>
                    <a:pt x="149" y="0"/>
                  </a:cubicBezTo>
                  <a:cubicBezTo>
                    <a:pt x="66" y="0"/>
                    <a:pt x="0" y="67"/>
                    <a:pt x="0" y="149"/>
                  </a:cubicBezTo>
                  <a:cubicBezTo>
                    <a:pt x="0" y="231"/>
                    <a:pt x="66" y="298"/>
                    <a:pt x="149" y="298"/>
                  </a:cubicBezTo>
                  <a:cubicBezTo>
                    <a:pt x="4713" y="298"/>
                    <a:pt x="4713" y="298"/>
                    <a:pt x="4713" y="298"/>
                  </a:cubicBezTo>
                  <a:cubicBezTo>
                    <a:pt x="4795" y="298"/>
                    <a:pt x="4862" y="231"/>
                    <a:pt x="4862" y="149"/>
                  </a:cubicBezTo>
                  <a:cubicBezTo>
                    <a:pt x="4862" y="67"/>
                    <a:pt x="4795" y="0"/>
                    <a:pt x="4713" y="0"/>
                  </a:cubicBezTo>
                </a:path>
              </a:pathLst>
            </a:custGeom>
            <a:solidFill>
              <a:srgbClr val="F0F4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4" name="Freeform 207">
              <a:extLst>
                <a:ext uri="{FF2B5EF4-FFF2-40B4-BE49-F238E27FC236}">
                  <a16:creationId xmlns:a16="http://schemas.microsoft.com/office/drawing/2014/main" id="{FED46AFF-3920-4C16-A6CB-912B4FF1DA24}"/>
                </a:ext>
              </a:extLst>
            </p:cNvPr>
            <p:cNvSpPr>
              <a:spLocks/>
            </p:cNvSpPr>
            <p:nvPr/>
          </p:nvSpPr>
          <p:spPr bwMode="auto">
            <a:xfrm>
              <a:off x="4934" y="3380"/>
              <a:ext cx="2249" cy="138"/>
            </a:xfrm>
            <a:custGeom>
              <a:avLst/>
              <a:gdLst>
                <a:gd name="T0" fmla="*/ 4714 w 4862"/>
                <a:gd name="T1" fmla="*/ 0 h 298"/>
                <a:gd name="T2" fmla="*/ 149 w 4862"/>
                <a:gd name="T3" fmla="*/ 0 h 298"/>
                <a:gd name="T4" fmla="*/ 0 w 4862"/>
                <a:gd name="T5" fmla="*/ 149 h 298"/>
                <a:gd name="T6" fmla="*/ 149 w 4862"/>
                <a:gd name="T7" fmla="*/ 298 h 298"/>
                <a:gd name="T8" fmla="*/ 4714 w 4862"/>
                <a:gd name="T9" fmla="*/ 298 h 298"/>
                <a:gd name="T10" fmla="*/ 4862 w 4862"/>
                <a:gd name="T11" fmla="*/ 149 h 298"/>
                <a:gd name="T12" fmla="*/ 4714 w 4862"/>
                <a:gd name="T13" fmla="*/ 0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62" h="298">
                  <a:moveTo>
                    <a:pt x="4714" y="0"/>
                  </a:moveTo>
                  <a:cubicBezTo>
                    <a:pt x="149" y="0"/>
                    <a:pt x="149" y="0"/>
                    <a:pt x="149" y="0"/>
                  </a:cubicBezTo>
                  <a:cubicBezTo>
                    <a:pt x="67" y="0"/>
                    <a:pt x="0" y="67"/>
                    <a:pt x="0" y="149"/>
                  </a:cubicBezTo>
                  <a:cubicBezTo>
                    <a:pt x="0" y="231"/>
                    <a:pt x="67" y="298"/>
                    <a:pt x="149" y="298"/>
                  </a:cubicBezTo>
                  <a:cubicBezTo>
                    <a:pt x="4714" y="298"/>
                    <a:pt x="4714" y="298"/>
                    <a:pt x="4714" y="298"/>
                  </a:cubicBezTo>
                  <a:cubicBezTo>
                    <a:pt x="4796" y="298"/>
                    <a:pt x="4862" y="231"/>
                    <a:pt x="4862" y="149"/>
                  </a:cubicBezTo>
                  <a:cubicBezTo>
                    <a:pt x="4862" y="67"/>
                    <a:pt x="4796" y="0"/>
                    <a:pt x="4714" y="0"/>
                  </a:cubicBezTo>
                </a:path>
              </a:pathLst>
            </a:custGeom>
            <a:solidFill>
              <a:srgbClr val="F0F4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5" name="Freeform 208">
              <a:extLst>
                <a:ext uri="{FF2B5EF4-FFF2-40B4-BE49-F238E27FC236}">
                  <a16:creationId xmlns:a16="http://schemas.microsoft.com/office/drawing/2014/main" id="{AB1966FF-56E4-42B9-9C5D-5F53BAD86479}"/>
                </a:ext>
              </a:extLst>
            </p:cNvPr>
            <p:cNvSpPr>
              <a:spLocks/>
            </p:cNvSpPr>
            <p:nvPr/>
          </p:nvSpPr>
          <p:spPr bwMode="auto">
            <a:xfrm>
              <a:off x="4985" y="953"/>
              <a:ext cx="1123" cy="137"/>
            </a:xfrm>
            <a:custGeom>
              <a:avLst/>
              <a:gdLst>
                <a:gd name="T0" fmla="*/ 1077 w 2427"/>
                <a:gd name="T1" fmla="*/ 0 h 297"/>
                <a:gd name="T2" fmla="*/ 149 w 2427"/>
                <a:gd name="T3" fmla="*/ 0 h 297"/>
                <a:gd name="T4" fmla="*/ 0 w 2427"/>
                <a:gd name="T5" fmla="*/ 149 h 297"/>
                <a:gd name="T6" fmla="*/ 140 w 2427"/>
                <a:gd name="T7" fmla="*/ 297 h 297"/>
                <a:gd name="T8" fmla="*/ 2287 w 2427"/>
                <a:gd name="T9" fmla="*/ 297 h 297"/>
                <a:gd name="T10" fmla="*/ 2427 w 2427"/>
                <a:gd name="T11" fmla="*/ 149 h 297"/>
                <a:gd name="T12" fmla="*/ 2292 w 2427"/>
                <a:gd name="T13" fmla="*/ 1 h 297"/>
                <a:gd name="T14" fmla="*/ 1090 w 2427"/>
                <a:gd name="T15" fmla="*/ 1 h 297"/>
                <a:gd name="T16" fmla="*/ 1077 w 2427"/>
                <a:gd name="T17" fmla="*/ 0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27" h="297">
                  <a:moveTo>
                    <a:pt x="1077" y="0"/>
                  </a:moveTo>
                  <a:cubicBezTo>
                    <a:pt x="149" y="0"/>
                    <a:pt x="149" y="0"/>
                    <a:pt x="149" y="0"/>
                  </a:cubicBezTo>
                  <a:cubicBezTo>
                    <a:pt x="67" y="0"/>
                    <a:pt x="0" y="67"/>
                    <a:pt x="0" y="149"/>
                  </a:cubicBezTo>
                  <a:cubicBezTo>
                    <a:pt x="0" y="228"/>
                    <a:pt x="62" y="293"/>
                    <a:pt x="140" y="297"/>
                  </a:cubicBezTo>
                  <a:cubicBezTo>
                    <a:pt x="2287" y="297"/>
                    <a:pt x="2287" y="297"/>
                    <a:pt x="2287" y="297"/>
                  </a:cubicBezTo>
                  <a:cubicBezTo>
                    <a:pt x="2365" y="293"/>
                    <a:pt x="2427" y="228"/>
                    <a:pt x="2427" y="149"/>
                  </a:cubicBezTo>
                  <a:cubicBezTo>
                    <a:pt x="2427" y="71"/>
                    <a:pt x="2367" y="8"/>
                    <a:pt x="2292" y="1"/>
                  </a:cubicBezTo>
                  <a:cubicBezTo>
                    <a:pt x="1090" y="1"/>
                    <a:pt x="1090" y="1"/>
                    <a:pt x="1090" y="1"/>
                  </a:cubicBezTo>
                  <a:cubicBezTo>
                    <a:pt x="1086" y="1"/>
                    <a:pt x="1081" y="1"/>
                    <a:pt x="1077" y="0"/>
                  </a:cubicBezTo>
                </a:path>
              </a:pathLst>
            </a:custGeom>
            <a:solidFill>
              <a:srgbClr val="F0F4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6" name="Freeform 209">
              <a:extLst>
                <a:ext uri="{FF2B5EF4-FFF2-40B4-BE49-F238E27FC236}">
                  <a16:creationId xmlns:a16="http://schemas.microsoft.com/office/drawing/2014/main" id="{D6ED67C6-A638-4B04-9CD9-99D999D5DDF4}"/>
                </a:ext>
              </a:extLst>
            </p:cNvPr>
            <p:cNvSpPr>
              <a:spLocks/>
            </p:cNvSpPr>
            <p:nvPr/>
          </p:nvSpPr>
          <p:spPr bwMode="auto">
            <a:xfrm>
              <a:off x="5421" y="820"/>
              <a:ext cx="1122" cy="136"/>
            </a:xfrm>
            <a:custGeom>
              <a:avLst/>
              <a:gdLst>
                <a:gd name="T0" fmla="*/ 2278 w 2426"/>
                <a:gd name="T1" fmla="*/ 0 h 298"/>
                <a:gd name="T2" fmla="*/ 148 w 2426"/>
                <a:gd name="T3" fmla="*/ 0 h 298"/>
                <a:gd name="T4" fmla="*/ 0 w 2426"/>
                <a:gd name="T5" fmla="*/ 149 h 298"/>
                <a:gd name="T6" fmla="*/ 135 w 2426"/>
                <a:gd name="T7" fmla="*/ 297 h 298"/>
                <a:gd name="T8" fmla="*/ 1336 w 2426"/>
                <a:gd name="T9" fmla="*/ 297 h 298"/>
                <a:gd name="T10" fmla="*/ 1350 w 2426"/>
                <a:gd name="T11" fmla="*/ 298 h 298"/>
                <a:gd name="T12" fmla="*/ 2278 w 2426"/>
                <a:gd name="T13" fmla="*/ 298 h 298"/>
                <a:gd name="T14" fmla="*/ 2426 w 2426"/>
                <a:gd name="T15" fmla="*/ 149 h 298"/>
                <a:gd name="T16" fmla="*/ 2278 w 2426"/>
                <a:gd name="T17" fmla="*/ 0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26" h="298">
                  <a:moveTo>
                    <a:pt x="2278" y="0"/>
                  </a:moveTo>
                  <a:cubicBezTo>
                    <a:pt x="148" y="0"/>
                    <a:pt x="148" y="0"/>
                    <a:pt x="148" y="0"/>
                  </a:cubicBezTo>
                  <a:cubicBezTo>
                    <a:pt x="66" y="0"/>
                    <a:pt x="0" y="67"/>
                    <a:pt x="0" y="149"/>
                  </a:cubicBezTo>
                  <a:cubicBezTo>
                    <a:pt x="0" y="227"/>
                    <a:pt x="59" y="291"/>
                    <a:pt x="135" y="297"/>
                  </a:cubicBezTo>
                  <a:cubicBezTo>
                    <a:pt x="1336" y="297"/>
                    <a:pt x="1336" y="297"/>
                    <a:pt x="1336" y="297"/>
                  </a:cubicBezTo>
                  <a:cubicBezTo>
                    <a:pt x="1341" y="297"/>
                    <a:pt x="1345" y="297"/>
                    <a:pt x="1350" y="298"/>
                  </a:cubicBezTo>
                  <a:cubicBezTo>
                    <a:pt x="2278" y="298"/>
                    <a:pt x="2278" y="298"/>
                    <a:pt x="2278" y="298"/>
                  </a:cubicBezTo>
                  <a:cubicBezTo>
                    <a:pt x="2360" y="298"/>
                    <a:pt x="2426" y="231"/>
                    <a:pt x="2426" y="149"/>
                  </a:cubicBezTo>
                  <a:cubicBezTo>
                    <a:pt x="2426" y="67"/>
                    <a:pt x="2360" y="0"/>
                    <a:pt x="2278" y="0"/>
                  </a:cubicBezTo>
                </a:path>
              </a:pathLst>
            </a:custGeom>
            <a:solidFill>
              <a:srgbClr val="F0F4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7" name="Freeform 210">
              <a:extLst>
                <a:ext uri="{FF2B5EF4-FFF2-40B4-BE49-F238E27FC236}">
                  <a16:creationId xmlns:a16="http://schemas.microsoft.com/office/drawing/2014/main" id="{4EFE464E-0700-43DA-8C9A-EFA257D62496}"/>
                </a:ext>
              </a:extLst>
            </p:cNvPr>
            <p:cNvSpPr>
              <a:spLocks/>
            </p:cNvSpPr>
            <p:nvPr/>
          </p:nvSpPr>
          <p:spPr bwMode="auto">
            <a:xfrm>
              <a:off x="5483" y="963"/>
              <a:ext cx="562" cy="0"/>
            </a:xfrm>
            <a:custGeom>
              <a:avLst/>
              <a:gdLst>
                <a:gd name="T0" fmla="*/ 1201 w 1215"/>
                <a:gd name="T1" fmla="*/ 0 h 1"/>
                <a:gd name="T2" fmla="*/ 0 w 1215"/>
                <a:gd name="T3" fmla="*/ 0 h 1"/>
                <a:gd name="T4" fmla="*/ 13 w 1215"/>
                <a:gd name="T5" fmla="*/ 1 h 1"/>
                <a:gd name="T6" fmla="*/ 1215 w 1215"/>
                <a:gd name="T7" fmla="*/ 1 h 1"/>
                <a:gd name="T8" fmla="*/ 1201 w 121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5" h="1">
                  <a:moveTo>
                    <a:pt x="120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4" y="1"/>
                    <a:pt x="9" y="1"/>
                    <a:pt x="13" y="1"/>
                  </a:cubicBezTo>
                  <a:cubicBezTo>
                    <a:pt x="1215" y="1"/>
                    <a:pt x="1215" y="1"/>
                    <a:pt x="1215" y="1"/>
                  </a:cubicBezTo>
                  <a:cubicBezTo>
                    <a:pt x="1210" y="0"/>
                    <a:pt x="1206" y="0"/>
                    <a:pt x="1201" y="0"/>
                  </a:cubicBezTo>
                </a:path>
              </a:pathLst>
            </a:custGeom>
            <a:solidFill>
              <a:srgbClr val="E3EB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8" name="Freeform 211">
              <a:extLst>
                <a:ext uri="{FF2B5EF4-FFF2-40B4-BE49-F238E27FC236}">
                  <a16:creationId xmlns:a16="http://schemas.microsoft.com/office/drawing/2014/main" id="{86019B57-1B5F-472C-8EED-B43CB42D96C1}"/>
                </a:ext>
              </a:extLst>
            </p:cNvPr>
            <p:cNvSpPr>
              <a:spLocks/>
            </p:cNvSpPr>
            <p:nvPr/>
          </p:nvSpPr>
          <p:spPr bwMode="auto">
            <a:xfrm>
              <a:off x="6136" y="2455"/>
              <a:ext cx="1123" cy="138"/>
            </a:xfrm>
            <a:custGeom>
              <a:avLst/>
              <a:gdLst>
                <a:gd name="T0" fmla="*/ 2278 w 2427"/>
                <a:gd name="T1" fmla="*/ 0 h 298"/>
                <a:gd name="T2" fmla="*/ 149 w 2427"/>
                <a:gd name="T3" fmla="*/ 0 h 298"/>
                <a:gd name="T4" fmla="*/ 0 w 2427"/>
                <a:gd name="T5" fmla="*/ 149 h 298"/>
                <a:gd name="T6" fmla="*/ 149 w 2427"/>
                <a:gd name="T7" fmla="*/ 298 h 298"/>
                <a:gd name="T8" fmla="*/ 2278 w 2427"/>
                <a:gd name="T9" fmla="*/ 298 h 298"/>
                <a:gd name="T10" fmla="*/ 2427 w 2427"/>
                <a:gd name="T11" fmla="*/ 149 h 298"/>
                <a:gd name="T12" fmla="*/ 2278 w 2427"/>
                <a:gd name="T13" fmla="*/ 0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27" h="298">
                  <a:moveTo>
                    <a:pt x="2278" y="0"/>
                  </a:moveTo>
                  <a:cubicBezTo>
                    <a:pt x="149" y="0"/>
                    <a:pt x="149" y="0"/>
                    <a:pt x="149" y="0"/>
                  </a:cubicBezTo>
                  <a:cubicBezTo>
                    <a:pt x="67" y="0"/>
                    <a:pt x="0" y="67"/>
                    <a:pt x="0" y="149"/>
                  </a:cubicBezTo>
                  <a:cubicBezTo>
                    <a:pt x="0" y="231"/>
                    <a:pt x="67" y="298"/>
                    <a:pt x="149" y="298"/>
                  </a:cubicBezTo>
                  <a:cubicBezTo>
                    <a:pt x="2278" y="298"/>
                    <a:pt x="2278" y="298"/>
                    <a:pt x="2278" y="298"/>
                  </a:cubicBezTo>
                  <a:cubicBezTo>
                    <a:pt x="2361" y="298"/>
                    <a:pt x="2427" y="231"/>
                    <a:pt x="2427" y="149"/>
                  </a:cubicBezTo>
                  <a:cubicBezTo>
                    <a:pt x="2427" y="67"/>
                    <a:pt x="2361" y="0"/>
                    <a:pt x="2278" y="0"/>
                  </a:cubicBezTo>
                </a:path>
              </a:pathLst>
            </a:custGeom>
            <a:solidFill>
              <a:srgbClr val="F0F4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9" name="Freeform 212">
              <a:extLst>
                <a:ext uri="{FF2B5EF4-FFF2-40B4-BE49-F238E27FC236}">
                  <a16:creationId xmlns:a16="http://schemas.microsoft.com/office/drawing/2014/main" id="{75C39E17-6D94-4577-B116-5161F25E8F0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6" y="1665"/>
              <a:ext cx="1118" cy="137"/>
            </a:xfrm>
            <a:custGeom>
              <a:avLst/>
              <a:gdLst>
                <a:gd name="T0" fmla="*/ 2268 w 2417"/>
                <a:gd name="T1" fmla="*/ 0 h 297"/>
                <a:gd name="T2" fmla="*/ 1084 w 2417"/>
                <a:gd name="T3" fmla="*/ 0 h 297"/>
                <a:gd name="T4" fmla="*/ 1084 w 2417"/>
                <a:gd name="T5" fmla="*/ 138 h 297"/>
                <a:gd name="T6" fmla="*/ 396 w 2417"/>
                <a:gd name="T7" fmla="*/ 138 h 297"/>
                <a:gd name="T8" fmla="*/ 396 w 2417"/>
                <a:gd name="T9" fmla="*/ 203 h 297"/>
                <a:gd name="T10" fmla="*/ 0 w 2417"/>
                <a:gd name="T11" fmla="*/ 203 h 297"/>
                <a:gd name="T12" fmla="*/ 139 w 2417"/>
                <a:gd name="T13" fmla="*/ 297 h 297"/>
                <a:gd name="T14" fmla="*/ 2268 w 2417"/>
                <a:gd name="T15" fmla="*/ 297 h 297"/>
                <a:gd name="T16" fmla="*/ 2417 w 2417"/>
                <a:gd name="T17" fmla="*/ 148 h 297"/>
                <a:gd name="T18" fmla="*/ 2268 w 2417"/>
                <a:gd name="T19" fmla="*/ 0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17" h="297">
                  <a:moveTo>
                    <a:pt x="2268" y="0"/>
                  </a:moveTo>
                  <a:cubicBezTo>
                    <a:pt x="1084" y="0"/>
                    <a:pt x="1084" y="0"/>
                    <a:pt x="1084" y="0"/>
                  </a:cubicBezTo>
                  <a:cubicBezTo>
                    <a:pt x="1084" y="138"/>
                    <a:pt x="1084" y="138"/>
                    <a:pt x="1084" y="138"/>
                  </a:cubicBezTo>
                  <a:cubicBezTo>
                    <a:pt x="396" y="138"/>
                    <a:pt x="396" y="138"/>
                    <a:pt x="396" y="138"/>
                  </a:cubicBezTo>
                  <a:cubicBezTo>
                    <a:pt x="396" y="203"/>
                    <a:pt x="396" y="203"/>
                    <a:pt x="396" y="203"/>
                  </a:cubicBezTo>
                  <a:cubicBezTo>
                    <a:pt x="0" y="203"/>
                    <a:pt x="0" y="203"/>
                    <a:pt x="0" y="203"/>
                  </a:cubicBezTo>
                  <a:cubicBezTo>
                    <a:pt x="22" y="258"/>
                    <a:pt x="76" y="297"/>
                    <a:pt x="139" y="297"/>
                  </a:cubicBezTo>
                  <a:cubicBezTo>
                    <a:pt x="2268" y="297"/>
                    <a:pt x="2268" y="297"/>
                    <a:pt x="2268" y="297"/>
                  </a:cubicBezTo>
                  <a:cubicBezTo>
                    <a:pt x="2350" y="297"/>
                    <a:pt x="2417" y="230"/>
                    <a:pt x="2417" y="148"/>
                  </a:cubicBezTo>
                  <a:cubicBezTo>
                    <a:pt x="2417" y="66"/>
                    <a:pt x="2350" y="0"/>
                    <a:pt x="2268" y="0"/>
                  </a:cubicBezTo>
                </a:path>
              </a:pathLst>
            </a:custGeom>
            <a:solidFill>
              <a:srgbClr val="F0F4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0" name="Freeform 213">
              <a:extLst>
                <a:ext uri="{FF2B5EF4-FFF2-40B4-BE49-F238E27FC236}">
                  <a16:creationId xmlns:a16="http://schemas.microsoft.com/office/drawing/2014/main" id="{74E40CFF-03F7-4510-9508-D752CAD9B570}"/>
                </a:ext>
              </a:extLst>
            </p:cNvPr>
            <p:cNvSpPr>
              <a:spLocks/>
            </p:cNvSpPr>
            <p:nvPr/>
          </p:nvSpPr>
          <p:spPr bwMode="auto">
            <a:xfrm>
              <a:off x="4008" y="3518"/>
              <a:ext cx="2249" cy="137"/>
            </a:xfrm>
            <a:custGeom>
              <a:avLst/>
              <a:gdLst>
                <a:gd name="T0" fmla="*/ 4714 w 4862"/>
                <a:gd name="T1" fmla="*/ 0 h 297"/>
                <a:gd name="T2" fmla="*/ 149 w 4862"/>
                <a:gd name="T3" fmla="*/ 0 h 297"/>
                <a:gd name="T4" fmla="*/ 0 w 4862"/>
                <a:gd name="T5" fmla="*/ 149 h 297"/>
                <a:gd name="T6" fmla="*/ 149 w 4862"/>
                <a:gd name="T7" fmla="*/ 297 h 297"/>
                <a:gd name="T8" fmla="*/ 4714 w 4862"/>
                <a:gd name="T9" fmla="*/ 297 h 297"/>
                <a:gd name="T10" fmla="*/ 4862 w 4862"/>
                <a:gd name="T11" fmla="*/ 149 h 297"/>
                <a:gd name="T12" fmla="*/ 4714 w 4862"/>
                <a:gd name="T13" fmla="*/ 0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62" h="297">
                  <a:moveTo>
                    <a:pt x="4714" y="0"/>
                  </a:moveTo>
                  <a:cubicBezTo>
                    <a:pt x="149" y="0"/>
                    <a:pt x="149" y="0"/>
                    <a:pt x="149" y="0"/>
                  </a:cubicBezTo>
                  <a:cubicBezTo>
                    <a:pt x="67" y="0"/>
                    <a:pt x="0" y="67"/>
                    <a:pt x="0" y="149"/>
                  </a:cubicBezTo>
                  <a:cubicBezTo>
                    <a:pt x="0" y="231"/>
                    <a:pt x="67" y="297"/>
                    <a:pt x="149" y="297"/>
                  </a:cubicBezTo>
                  <a:cubicBezTo>
                    <a:pt x="4714" y="297"/>
                    <a:pt x="4714" y="297"/>
                    <a:pt x="4714" y="297"/>
                  </a:cubicBezTo>
                  <a:cubicBezTo>
                    <a:pt x="4796" y="297"/>
                    <a:pt x="4862" y="231"/>
                    <a:pt x="4862" y="149"/>
                  </a:cubicBezTo>
                  <a:cubicBezTo>
                    <a:pt x="4862" y="67"/>
                    <a:pt x="4796" y="0"/>
                    <a:pt x="4714" y="0"/>
                  </a:cubicBezTo>
                </a:path>
              </a:pathLst>
            </a:custGeom>
            <a:solidFill>
              <a:srgbClr val="F0F4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1" name="Freeform 214">
              <a:extLst>
                <a:ext uri="{FF2B5EF4-FFF2-40B4-BE49-F238E27FC236}">
                  <a16:creationId xmlns:a16="http://schemas.microsoft.com/office/drawing/2014/main" id="{B726DFA9-E5CC-49B9-9A04-35FCEB362BB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78" y="2593"/>
              <a:ext cx="2249" cy="137"/>
            </a:xfrm>
            <a:custGeom>
              <a:avLst/>
              <a:gdLst>
                <a:gd name="T0" fmla="*/ 782 w 4862"/>
                <a:gd name="T1" fmla="*/ 282 h 297"/>
                <a:gd name="T2" fmla="*/ 777 w 4862"/>
                <a:gd name="T3" fmla="*/ 282 h 297"/>
                <a:gd name="T4" fmla="*/ 763 w 4862"/>
                <a:gd name="T5" fmla="*/ 259 h 297"/>
                <a:gd name="T6" fmla="*/ 848 w 4862"/>
                <a:gd name="T7" fmla="*/ 166 h 297"/>
                <a:gd name="T8" fmla="*/ 848 w 4862"/>
                <a:gd name="T9" fmla="*/ 166 h 297"/>
                <a:gd name="T10" fmla="*/ 867 w 4862"/>
                <a:gd name="T11" fmla="*/ 184 h 297"/>
                <a:gd name="T12" fmla="*/ 848 w 4862"/>
                <a:gd name="T13" fmla="*/ 203 h 297"/>
                <a:gd name="T14" fmla="*/ 800 w 4862"/>
                <a:gd name="T15" fmla="*/ 268 h 297"/>
                <a:gd name="T16" fmla="*/ 782 w 4862"/>
                <a:gd name="T17" fmla="*/ 282 h 297"/>
                <a:gd name="T18" fmla="*/ 2547 w 4862"/>
                <a:gd name="T19" fmla="*/ 147 h 297"/>
                <a:gd name="T20" fmla="*/ 2540 w 4862"/>
                <a:gd name="T21" fmla="*/ 146 h 297"/>
                <a:gd name="T22" fmla="*/ 2530 w 4862"/>
                <a:gd name="T23" fmla="*/ 121 h 297"/>
                <a:gd name="T24" fmla="*/ 2554 w 4862"/>
                <a:gd name="T25" fmla="*/ 35 h 297"/>
                <a:gd name="T26" fmla="*/ 2553 w 4862"/>
                <a:gd name="T27" fmla="*/ 25 h 297"/>
                <a:gd name="T28" fmla="*/ 2567 w 4862"/>
                <a:gd name="T29" fmla="*/ 2 h 297"/>
                <a:gd name="T30" fmla="*/ 2572 w 4862"/>
                <a:gd name="T31" fmla="*/ 2 h 297"/>
                <a:gd name="T32" fmla="*/ 2589 w 4862"/>
                <a:gd name="T33" fmla="*/ 16 h 297"/>
                <a:gd name="T34" fmla="*/ 2592 w 4862"/>
                <a:gd name="T35" fmla="*/ 35 h 297"/>
                <a:gd name="T36" fmla="*/ 2565 w 4862"/>
                <a:gd name="T37" fmla="*/ 136 h 297"/>
                <a:gd name="T38" fmla="*/ 2547 w 4862"/>
                <a:gd name="T39" fmla="*/ 147 h 297"/>
                <a:gd name="T40" fmla="*/ 4713 w 4862"/>
                <a:gd name="T41" fmla="*/ 0 h 297"/>
                <a:gd name="T42" fmla="*/ 149 w 4862"/>
                <a:gd name="T43" fmla="*/ 0 h 297"/>
                <a:gd name="T44" fmla="*/ 0 w 4862"/>
                <a:gd name="T45" fmla="*/ 149 h 297"/>
                <a:gd name="T46" fmla="*/ 149 w 4862"/>
                <a:gd name="T47" fmla="*/ 297 h 297"/>
                <a:gd name="T48" fmla="*/ 2125 w 4862"/>
                <a:gd name="T49" fmla="*/ 297 h 297"/>
                <a:gd name="T50" fmla="*/ 2160 w 4862"/>
                <a:gd name="T51" fmla="*/ 218 h 297"/>
                <a:gd name="T52" fmla="*/ 2185 w 4862"/>
                <a:gd name="T53" fmla="*/ 109 h 297"/>
                <a:gd name="T54" fmla="*/ 2274 w 4862"/>
                <a:gd name="T55" fmla="*/ 115 h 297"/>
                <a:gd name="T56" fmla="*/ 2268 w 4862"/>
                <a:gd name="T57" fmla="*/ 243 h 297"/>
                <a:gd name="T58" fmla="*/ 2227 w 4862"/>
                <a:gd name="T59" fmla="*/ 289 h 297"/>
                <a:gd name="T60" fmla="*/ 2224 w 4862"/>
                <a:gd name="T61" fmla="*/ 297 h 297"/>
                <a:gd name="T62" fmla="*/ 2431 w 4862"/>
                <a:gd name="T63" fmla="*/ 297 h 297"/>
                <a:gd name="T64" fmla="*/ 2478 w 4862"/>
                <a:gd name="T65" fmla="*/ 223 h 297"/>
                <a:gd name="T66" fmla="*/ 2497 w 4862"/>
                <a:gd name="T67" fmla="*/ 212 h 297"/>
                <a:gd name="T68" fmla="*/ 2505 w 4862"/>
                <a:gd name="T69" fmla="*/ 214 h 297"/>
                <a:gd name="T70" fmla="*/ 2513 w 4862"/>
                <a:gd name="T71" fmla="*/ 238 h 297"/>
                <a:gd name="T72" fmla="*/ 2511 w 4862"/>
                <a:gd name="T73" fmla="*/ 241 h 297"/>
                <a:gd name="T74" fmla="*/ 2476 w 4862"/>
                <a:gd name="T75" fmla="*/ 297 h 297"/>
                <a:gd name="T76" fmla="*/ 4713 w 4862"/>
                <a:gd name="T77" fmla="*/ 297 h 297"/>
                <a:gd name="T78" fmla="*/ 4862 w 4862"/>
                <a:gd name="T79" fmla="*/ 149 h 297"/>
                <a:gd name="T80" fmla="*/ 4713 w 4862"/>
                <a:gd name="T81" fmla="*/ 0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62" h="297">
                  <a:moveTo>
                    <a:pt x="782" y="282"/>
                  </a:moveTo>
                  <a:cubicBezTo>
                    <a:pt x="780" y="282"/>
                    <a:pt x="779" y="282"/>
                    <a:pt x="777" y="282"/>
                  </a:cubicBezTo>
                  <a:cubicBezTo>
                    <a:pt x="767" y="279"/>
                    <a:pt x="761" y="269"/>
                    <a:pt x="763" y="259"/>
                  </a:cubicBezTo>
                  <a:cubicBezTo>
                    <a:pt x="778" y="197"/>
                    <a:pt x="807" y="166"/>
                    <a:pt x="848" y="166"/>
                  </a:cubicBezTo>
                  <a:cubicBezTo>
                    <a:pt x="848" y="166"/>
                    <a:pt x="848" y="166"/>
                    <a:pt x="848" y="166"/>
                  </a:cubicBezTo>
                  <a:cubicBezTo>
                    <a:pt x="858" y="166"/>
                    <a:pt x="867" y="174"/>
                    <a:pt x="867" y="184"/>
                  </a:cubicBezTo>
                  <a:cubicBezTo>
                    <a:pt x="867" y="194"/>
                    <a:pt x="858" y="203"/>
                    <a:pt x="848" y="203"/>
                  </a:cubicBezTo>
                  <a:cubicBezTo>
                    <a:pt x="826" y="203"/>
                    <a:pt x="810" y="225"/>
                    <a:pt x="800" y="268"/>
                  </a:cubicBezTo>
                  <a:cubicBezTo>
                    <a:pt x="798" y="276"/>
                    <a:pt x="790" y="282"/>
                    <a:pt x="782" y="282"/>
                  </a:cubicBezTo>
                  <a:moveTo>
                    <a:pt x="2547" y="147"/>
                  </a:moveTo>
                  <a:cubicBezTo>
                    <a:pt x="2545" y="147"/>
                    <a:pt x="2542" y="147"/>
                    <a:pt x="2540" y="146"/>
                  </a:cubicBezTo>
                  <a:cubicBezTo>
                    <a:pt x="2531" y="142"/>
                    <a:pt x="2526" y="131"/>
                    <a:pt x="2530" y="121"/>
                  </a:cubicBezTo>
                  <a:cubicBezTo>
                    <a:pt x="2550" y="74"/>
                    <a:pt x="2554" y="49"/>
                    <a:pt x="2554" y="35"/>
                  </a:cubicBezTo>
                  <a:cubicBezTo>
                    <a:pt x="2554" y="31"/>
                    <a:pt x="2554" y="28"/>
                    <a:pt x="2553" y="25"/>
                  </a:cubicBezTo>
                  <a:cubicBezTo>
                    <a:pt x="2551" y="15"/>
                    <a:pt x="2557" y="5"/>
                    <a:pt x="2567" y="2"/>
                  </a:cubicBezTo>
                  <a:cubicBezTo>
                    <a:pt x="2568" y="2"/>
                    <a:pt x="2570" y="2"/>
                    <a:pt x="2572" y="2"/>
                  </a:cubicBezTo>
                  <a:cubicBezTo>
                    <a:pt x="2580" y="2"/>
                    <a:pt x="2587" y="8"/>
                    <a:pt x="2589" y="16"/>
                  </a:cubicBezTo>
                  <a:cubicBezTo>
                    <a:pt x="2591" y="22"/>
                    <a:pt x="2592" y="28"/>
                    <a:pt x="2592" y="35"/>
                  </a:cubicBezTo>
                  <a:cubicBezTo>
                    <a:pt x="2592" y="60"/>
                    <a:pt x="2583" y="94"/>
                    <a:pt x="2565" y="136"/>
                  </a:cubicBezTo>
                  <a:cubicBezTo>
                    <a:pt x="2561" y="143"/>
                    <a:pt x="2555" y="147"/>
                    <a:pt x="2547" y="147"/>
                  </a:cubicBezTo>
                  <a:moveTo>
                    <a:pt x="4713" y="0"/>
                  </a:moveTo>
                  <a:cubicBezTo>
                    <a:pt x="149" y="0"/>
                    <a:pt x="149" y="0"/>
                    <a:pt x="149" y="0"/>
                  </a:cubicBezTo>
                  <a:cubicBezTo>
                    <a:pt x="67" y="0"/>
                    <a:pt x="0" y="67"/>
                    <a:pt x="0" y="149"/>
                  </a:cubicBezTo>
                  <a:cubicBezTo>
                    <a:pt x="0" y="231"/>
                    <a:pt x="67" y="297"/>
                    <a:pt x="149" y="297"/>
                  </a:cubicBezTo>
                  <a:cubicBezTo>
                    <a:pt x="2125" y="297"/>
                    <a:pt x="2125" y="297"/>
                    <a:pt x="2125" y="297"/>
                  </a:cubicBezTo>
                  <a:cubicBezTo>
                    <a:pt x="2139" y="268"/>
                    <a:pt x="2160" y="218"/>
                    <a:pt x="2160" y="218"/>
                  </a:cubicBezTo>
                  <a:cubicBezTo>
                    <a:pt x="2185" y="109"/>
                    <a:pt x="2185" y="109"/>
                    <a:pt x="2185" y="109"/>
                  </a:cubicBezTo>
                  <a:cubicBezTo>
                    <a:pt x="2274" y="115"/>
                    <a:pt x="2274" y="115"/>
                    <a:pt x="2274" y="115"/>
                  </a:cubicBezTo>
                  <a:cubicBezTo>
                    <a:pt x="2273" y="117"/>
                    <a:pt x="2286" y="210"/>
                    <a:pt x="2268" y="243"/>
                  </a:cubicBezTo>
                  <a:cubicBezTo>
                    <a:pt x="2260" y="256"/>
                    <a:pt x="2244" y="273"/>
                    <a:pt x="2227" y="289"/>
                  </a:cubicBezTo>
                  <a:cubicBezTo>
                    <a:pt x="2226" y="292"/>
                    <a:pt x="2225" y="295"/>
                    <a:pt x="2224" y="297"/>
                  </a:cubicBezTo>
                  <a:cubicBezTo>
                    <a:pt x="2431" y="297"/>
                    <a:pt x="2431" y="297"/>
                    <a:pt x="2431" y="297"/>
                  </a:cubicBezTo>
                  <a:cubicBezTo>
                    <a:pt x="2447" y="273"/>
                    <a:pt x="2463" y="248"/>
                    <a:pt x="2478" y="223"/>
                  </a:cubicBezTo>
                  <a:cubicBezTo>
                    <a:pt x="2482" y="217"/>
                    <a:pt x="2489" y="212"/>
                    <a:pt x="2497" y="212"/>
                  </a:cubicBezTo>
                  <a:cubicBezTo>
                    <a:pt x="2499" y="212"/>
                    <a:pt x="2502" y="213"/>
                    <a:pt x="2505" y="214"/>
                  </a:cubicBezTo>
                  <a:cubicBezTo>
                    <a:pt x="2513" y="219"/>
                    <a:pt x="2518" y="229"/>
                    <a:pt x="2513" y="238"/>
                  </a:cubicBezTo>
                  <a:cubicBezTo>
                    <a:pt x="2511" y="241"/>
                    <a:pt x="2511" y="241"/>
                    <a:pt x="2511" y="241"/>
                  </a:cubicBezTo>
                  <a:cubicBezTo>
                    <a:pt x="2499" y="260"/>
                    <a:pt x="2488" y="279"/>
                    <a:pt x="2476" y="297"/>
                  </a:cubicBezTo>
                  <a:cubicBezTo>
                    <a:pt x="4713" y="297"/>
                    <a:pt x="4713" y="297"/>
                    <a:pt x="4713" y="297"/>
                  </a:cubicBezTo>
                  <a:cubicBezTo>
                    <a:pt x="4796" y="297"/>
                    <a:pt x="4862" y="231"/>
                    <a:pt x="4862" y="149"/>
                  </a:cubicBezTo>
                  <a:cubicBezTo>
                    <a:pt x="4862" y="67"/>
                    <a:pt x="4796" y="0"/>
                    <a:pt x="4713" y="0"/>
                  </a:cubicBezTo>
                </a:path>
              </a:pathLst>
            </a:custGeom>
            <a:solidFill>
              <a:srgbClr val="E5EB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2" name="Freeform 215">
              <a:extLst>
                <a:ext uri="{FF2B5EF4-FFF2-40B4-BE49-F238E27FC236}">
                  <a16:creationId xmlns:a16="http://schemas.microsoft.com/office/drawing/2014/main" id="{68AD3E6F-BFA8-415B-AA9C-B6C1D59BF38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81" y="2732"/>
              <a:ext cx="2249" cy="138"/>
            </a:xfrm>
            <a:custGeom>
              <a:avLst/>
              <a:gdLst>
                <a:gd name="T0" fmla="*/ 217 w 4862"/>
                <a:gd name="T1" fmla="*/ 223 h 297"/>
                <a:gd name="T2" fmla="*/ 274 w 4862"/>
                <a:gd name="T3" fmla="*/ 100 h 297"/>
                <a:gd name="T4" fmla="*/ 300 w 4862"/>
                <a:gd name="T5" fmla="*/ 101 h 297"/>
                <a:gd name="T6" fmla="*/ 241 w 4862"/>
                <a:gd name="T7" fmla="*/ 212 h 297"/>
                <a:gd name="T8" fmla="*/ 1206 w 4862"/>
                <a:gd name="T9" fmla="*/ 213 h 297"/>
                <a:gd name="T10" fmla="*/ 1192 w 4862"/>
                <a:gd name="T11" fmla="*/ 181 h 297"/>
                <a:gd name="T12" fmla="*/ 1281 w 4862"/>
                <a:gd name="T13" fmla="*/ 92 h 297"/>
                <a:gd name="T14" fmla="*/ 1295 w 4862"/>
                <a:gd name="T15" fmla="*/ 123 h 297"/>
                <a:gd name="T16" fmla="*/ 1206 w 4862"/>
                <a:gd name="T17" fmla="*/ 213 h 297"/>
                <a:gd name="T18" fmla="*/ 367 w 4862"/>
                <a:gd name="T19" fmla="*/ 67 h 297"/>
                <a:gd name="T20" fmla="*/ 402 w 4862"/>
                <a:gd name="T21" fmla="*/ 45 h 297"/>
                <a:gd name="T22" fmla="*/ 501 w 4862"/>
                <a:gd name="T23" fmla="*/ 88 h 297"/>
                <a:gd name="T24" fmla="*/ 487 w 4862"/>
                <a:gd name="T25" fmla="*/ 119 h 297"/>
                <a:gd name="T26" fmla="*/ 420 w 4862"/>
                <a:gd name="T27" fmla="*/ 84 h 297"/>
                <a:gd name="T28" fmla="*/ 387 w 4862"/>
                <a:gd name="T29" fmla="*/ 84 h 297"/>
                <a:gd name="T30" fmla="*/ 4714 w 4862"/>
                <a:gd name="T31" fmla="*/ 0 h 297"/>
                <a:gd name="T32" fmla="*/ 1364 w 4862"/>
                <a:gd name="T33" fmla="*/ 32 h 297"/>
                <a:gd name="T34" fmla="*/ 1338 w 4862"/>
                <a:gd name="T35" fmla="*/ 37 h 297"/>
                <a:gd name="T36" fmla="*/ 1341 w 4862"/>
                <a:gd name="T37" fmla="*/ 0 h 297"/>
                <a:gd name="T38" fmla="*/ 1131 w 4862"/>
                <a:gd name="T39" fmla="*/ 29 h 297"/>
                <a:gd name="T40" fmla="*/ 1127 w 4862"/>
                <a:gd name="T41" fmla="*/ 74 h 297"/>
                <a:gd name="T42" fmla="*/ 1153 w 4862"/>
                <a:gd name="T43" fmla="*/ 130 h 297"/>
                <a:gd name="T44" fmla="*/ 1142 w 4862"/>
                <a:gd name="T45" fmla="*/ 150 h 297"/>
                <a:gd name="T46" fmla="*/ 1107 w 4862"/>
                <a:gd name="T47" fmla="*/ 108 h 297"/>
                <a:gd name="T48" fmla="*/ 1118 w 4862"/>
                <a:gd name="T49" fmla="*/ 143 h 297"/>
                <a:gd name="T50" fmla="*/ 1127 w 4862"/>
                <a:gd name="T51" fmla="*/ 198 h 297"/>
                <a:gd name="T52" fmla="*/ 1092 w 4862"/>
                <a:gd name="T53" fmla="*/ 165 h 297"/>
                <a:gd name="T54" fmla="*/ 1081 w 4862"/>
                <a:gd name="T55" fmla="*/ 155 h 297"/>
                <a:gd name="T56" fmla="*/ 1090 w 4862"/>
                <a:gd name="T57" fmla="*/ 210 h 297"/>
                <a:gd name="T58" fmla="*/ 1055 w 4862"/>
                <a:gd name="T59" fmla="*/ 176 h 297"/>
                <a:gd name="T60" fmla="*/ 1028 w 4862"/>
                <a:gd name="T61" fmla="*/ 17 h 297"/>
                <a:gd name="T62" fmla="*/ 1036 w 4862"/>
                <a:gd name="T63" fmla="*/ 0 h 297"/>
                <a:gd name="T64" fmla="*/ 0 w 4862"/>
                <a:gd name="T65" fmla="*/ 149 h 297"/>
                <a:gd name="T66" fmla="*/ 214 w 4862"/>
                <a:gd name="T67" fmla="*/ 297 h 297"/>
                <a:gd name="T68" fmla="*/ 223 w 4862"/>
                <a:gd name="T69" fmla="*/ 297 h 297"/>
                <a:gd name="T70" fmla="*/ 496 w 4862"/>
                <a:gd name="T71" fmla="*/ 206 h 297"/>
                <a:gd name="T72" fmla="*/ 515 w 4862"/>
                <a:gd name="T73" fmla="*/ 187 h 297"/>
                <a:gd name="T74" fmla="*/ 522 w 4862"/>
                <a:gd name="T75" fmla="*/ 297 h 297"/>
                <a:gd name="T76" fmla="*/ 1111 w 4862"/>
                <a:gd name="T77" fmla="*/ 256 h 297"/>
                <a:gd name="T78" fmla="*/ 1138 w 4862"/>
                <a:gd name="T79" fmla="*/ 258 h 297"/>
                <a:gd name="T80" fmla="*/ 1119 w 4862"/>
                <a:gd name="T81" fmla="*/ 297 h 297"/>
                <a:gd name="T82" fmla="*/ 4862 w 4862"/>
                <a:gd name="T83" fmla="*/ 149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862" h="297">
                  <a:moveTo>
                    <a:pt x="224" y="224"/>
                  </a:moveTo>
                  <a:cubicBezTo>
                    <a:pt x="222" y="224"/>
                    <a:pt x="219" y="224"/>
                    <a:pt x="217" y="223"/>
                  </a:cubicBezTo>
                  <a:cubicBezTo>
                    <a:pt x="208" y="219"/>
                    <a:pt x="203" y="209"/>
                    <a:pt x="206" y="199"/>
                  </a:cubicBezTo>
                  <a:cubicBezTo>
                    <a:pt x="220" y="162"/>
                    <a:pt x="244" y="127"/>
                    <a:pt x="274" y="100"/>
                  </a:cubicBezTo>
                  <a:cubicBezTo>
                    <a:pt x="277" y="97"/>
                    <a:pt x="282" y="95"/>
                    <a:pt x="286" y="95"/>
                  </a:cubicBezTo>
                  <a:cubicBezTo>
                    <a:pt x="291" y="95"/>
                    <a:pt x="296" y="97"/>
                    <a:pt x="300" y="101"/>
                  </a:cubicBezTo>
                  <a:cubicBezTo>
                    <a:pt x="307" y="109"/>
                    <a:pt x="306" y="121"/>
                    <a:pt x="299" y="128"/>
                  </a:cubicBezTo>
                  <a:cubicBezTo>
                    <a:pt x="274" y="151"/>
                    <a:pt x="253" y="181"/>
                    <a:pt x="241" y="212"/>
                  </a:cubicBezTo>
                  <a:cubicBezTo>
                    <a:pt x="239" y="220"/>
                    <a:pt x="231" y="224"/>
                    <a:pt x="224" y="224"/>
                  </a:cubicBezTo>
                  <a:moveTo>
                    <a:pt x="1206" y="213"/>
                  </a:moveTo>
                  <a:cubicBezTo>
                    <a:pt x="1201" y="213"/>
                    <a:pt x="1196" y="211"/>
                    <a:pt x="1193" y="207"/>
                  </a:cubicBezTo>
                  <a:cubicBezTo>
                    <a:pt x="1185" y="200"/>
                    <a:pt x="1185" y="188"/>
                    <a:pt x="1192" y="181"/>
                  </a:cubicBezTo>
                  <a:cubicBezTo>
                    <a:pt x="1218" y="155"/>
                    <a:pt x="1243" y="128"/>
                    <a:pt x="1266" y="99"/>
                  </a:cubicBezTo>
                  <a:cubicBezTo>
                    <a:pt x="1270" y="95"/>
                    <a:pt x="1275" y="92"/>
                    <a:pt x="1281" y="92"/>
                  </a:cubicBezTo>
                  <a:cubicBezTo>
                    <a:pt x="1285" y="92"/>
                    <a:pt x="1289" y="94"/>
                    <a:pt x="1292" y="97"/>
                  </a:cubicBezTo>
                  <a:cubicBezTo>
                    <a:pt x="1300" y="103"/>
                    <a:pt x="1302" y="115"/>
                    <a:pt x="1295" y="123"/>
                  </a:cubicBezTo>
                  <a:cubicBezTo>
                    <a:pt x="1271" y="152"/>
                    <a:pt x="1245" y="181"/>
                    <a:pt x="1219" y="207"/>
                  </a:cubicBezTo>
                  <a:cubicBezTo>
                    <a:pt x="1215" y="211"/>
                    <a:pt x="1210" y="213"/>
                    <a:pt x="1206" y="213"/>
                  </a:cubicBezTo>
                  <a:moveTo>
                    <a:pt x="385" y="84"/>
                  </a:moveTo>
                  <a:cubicBezTo>
                    <a:pt x="376" y="84"/>
                    <a:pt x="368" y="77"/>
                    <a:pt x="367" y="67"/>
                  </a:cubicBezTo>
                  <a:cubicBezTo>
                    <a:pt x="365" y="57"/>
                    <a:pt x="373" y="48"/>
                    <a:pt x="383" y="47"/>
                  </a:cubicBezTo>
                  <a:cubicBezTo>
                    <a:pt x="389" y="46"/>
                    <a:pt x="396" y="45"/>
                    <a:pt x="402" y="45"/>
                  </a:cubicBezTo>
                  <a:cubicBezTo>
                    <a:pt x="410" y="45"/>
                    <a:pt x="418" y="46"/>
                    <a:pt x="426" y="47"/>
                  </a:cubicBezTo>
                  <a:cubicBezTo>
                    <a:pt x="458" y="53"/>
                    <a:pt x="483" y="66"/>
                    <a:pt x="501" y="88"/>
                  </a:cubicBezTo>
                  <a:cubicBezTo>
                    <a:pt x="507" y="96"/>
                    <a:pt x="506" y="108"/>
                    <a:pt x="498" y="115"/>
                  </a:cubicBezTo>
                  <a:cubicBezTo>
                    <a:pt x="495" y="117"/>
                    <a:pt x="491" y="119"/>
                    <a:pt x="487" y="119"/>
                  </a:cubicBezTo>
                  <a:cubicBezTo>
                    <a:pt x="481" y="119"/>
                    <a:pt x="476" y="116"/>
                    <a:pt x="472" y="112"/>
                  </a:cubicBezTo>
                  <a:cubicBezTo>
                    <a:pt x="460" y="97"/>
                    <a:pt x="443" y="88"/>
                    <a:pt x="420" y="84"/>
                  </a:cubicBezTo>
                  <a:cubicBezTo>
                    <a:pt x="414" y="83"/>
                    <a:pt x="408" y="83"/>
                    <a:pt x="402" y="83"/>
                  </a:cubicBezTo>
                  <a:cubicBezTo>
                    <a:pt x="397" y="83"/>
                    <a:pt x="392" y="83"/>
                    <a:pt x="387" y="84"/>
                  </a:cubicBezTo>
                  <a:cubicBezTo>
                    <a:pt x="387" y="84"/>
                    <a:pt x="386" y="84"/>
                    <a:pt x="385" y="84"/>
                  </a:cubicBezTo>
                  <a:moveTo>
                    <a:pt x="4714" y="0"/>
                  </a:moveTo>
                  <a:cubicBezTo>
                    <a:pt x="1386" y="0"/>
                    <a:pt x="1386" y="0"/>
                    <a:pt x="1386" y="0"/>
                  </a:cubicBezTo>
                  <a:cubicBezTo>
                    <a:pt x="1378" y="11"/>
                    <a:pt x="1371" y="22"/>
                    <a:pt x="1364" y="32"/>
                  </a:cubicBezTo>
                  <a:cubicBezTo>
                    <a:pt x="1360" y="38"/>
                    <a:pt x="1354" y="41"/>
                    <a:pt x="1348" y="41"/>
                  </a:cubicBezTo>
                  <a:cubicBezTo>
                    <a:pt x="1345" y="41"/>
                    <a:pt x="1341" y="39"/>
                    <a:pt x="1338" y="37"/>
                  </a:cubicBezTo>
                  <a:cubicBezTo>
                    <a:pt x="1329" y="31"/>
                    <a:pt x="1327" y="20"/>
                    <a:pt x="1333" y="11"/>
                  </a:cubicBezTo>
                  <a:cubicBezTo>
                    <a:pt x="1336" y="7"/>
                    <a:pt x="1338" y="4"/>
                    <a:pt x="1341" y="0"/>
                  </a:cubicBezTo>
                  <a:cubicBezTo>
                    <a:pt x="1135" y="0"/>
                    <a:pt x="1135" y="0"/>
                    <a:pt x="1135" y="0"/>
                  </a:cubicBezTo>
                  <a:cubicBezTo>
                    <a:pt x="1132" y="10"/>
                    <a:pt x="1130" y="20"/>
                    <a:pt x="1131" y="29"/>
                  </a:cubicBezTo>
                  <a:cubicBezTo>
                    <a:pt x="1129" y="33"/>
                    <a:pt x="1128" y="36"/>
                    <a:pt x="1128" y="36"/>
                  </a:cubicBezTo>
                  <a:cubicBezTo>
                    <a:pt x="1127" y="74"/>
                    <a:pt x="1127" y="74"/>
                    <a:pt x="1127" y="74"/>
                  </a:cubicBezTo>
                  <a:cubicBezTo>
                    <a:pt x="1137" y="102"/>
                    <a:pt x="1137" y="102"/>
                    <a:pt x="1137" y="102"/>
                  </a:cubicBezTo>
                  <a:cubicBezTo>
                    <a:pt x="1137" y="102"/>
                    <a:pt x="1150" y="120"/>
                    <a:pt x="1153" y="130"/>
                  </a:cubicBezTo>
                  <a:cubicBezTo>
                    <a:pt x="1158" y="144"/>
                    <a:pt x="1150" y="150"/>
                    <a:pt x="1144" y="150"/>
                  </a:cubicBezTo>
                  <a:cubicBezTo>
                    <a:pt x="1143" y="150"/>
                    <a:pt x="1143" y="150"/>
                    <a:pt x="1142" y="150"/>
                  </a:cubicBezTo>
                  <a:cubicBezTo>
                    <a:pt x="1132" y="146"/>
                    <a:pt x="1114" y="121"/>
                    <a:pt x="1114" y="121"/>
                  </a:cubicBezTo>
                  <a:cubicBezTo>
                    <a:pt x="1107" y="108"/>
                    <a:pt x="1107" y="108"/>
                    <a:pt x="1107" y="108"/>
                  </a:cubicBezTo>
                  <a:cubicBezTo>
                    <a:pt x="1107" y="110"/>
                    <a:pt x="1107" y="110"/>
                    <a:pt x="1107" y="110"/>
                  </a:cubicBezTo>
                  <a:cubicBezTo>
                    <a:pt x="1118" y="143"/>
                    <a:pt x="1118" y="143"/>
                    <a:pt x="1118" y="143"/>
                  </a:cubicBezTo>
                  <a:cubicBezTo>
                    <a:pt x="1118" y="143"/>
                    <a:pt x="1133" y="163"/>
                    <a:pt x="1137" y="175"/>
                  </a:cubicBezTo>
                  <a:cubicBezTo>
                    <a:pt x="1143" y="192"/>
                    <a:pt x="1134" y="198"/>
                    <a:pt x="1127" y="198"/>
                  </a:cubicBezTo>
                  <a:cubicBezTo>
                    <a:pt x="1126" y="198"/>
                    <a:pt x="1125" y="198"/>
                    <a:pt x="1124" y="198"/>
                  </a:cubicBezTo>
                  <a:cubicBezTo>
                    <a:pt x="1113" y="194"/>
                    <a:pt x="1092" y="165"/>
                    <a:pt x="1092" y="165"/>
                  </a:cubicBezTo>
                  <a:cubicBezTo>
                    <a:pt x="1073" y="131"/>
                    <a:pt x="1073" y="131"/>
                    <a:pt x="1073" y="131"/>
                  </a:cubicBezTo>
                  <a:cubicBezTo>
                    <a:pt x="1081" y="155"/>
                    <a:pt x="1081" y="155"/>
                    <a:pt x="1081" y="155"/>
                  </a:cubicBezTo>
                  <a:cubicBezTo>
                    <a:pt x="1081" y="155"/>
                    <a:pt x="1096" y="175"/>
                    <a:pt x="1100" y="187"/>
                  </a:cubicBezTo>
                  <a:cubicBezTo>
                    <a:pt x="1106" y="203"/>
                    <a:pt x="1096" y="210"/>
                    <a:pt x="1090" y="210"/>
                  </a:cubicBezTo>
                  <a:cubicBezTo>
                    <a:pt x="1089" y="210"/>
                    <a:pt x="1088" y="210"/>
                    <a:pt x="1087" y="210"/>
                  </a:cubicBezTo>
                  <a:cubicBezTo>
                    <a:pt x="1076" y="205"/>
                    <a:pt x="1055" y="176"/>
                    <a:pt x="1055" y="176"/>
                  </a:cubicBezTo>
                  <a:cubicBezTo>
                    <a:pt x="1024" y="122"/>
                    <a:pt x="1024" y="122"/>
                    <a:pt x="1024" y="122"/>
                  </a:cubicBezTo>
                  <a:cubicBezTo>
                    <a:pt x="1024" y="122"/>
                    <a:pt x="1027" y="61"/>
                    <a:pt x="1028" y="17"/>
                  </a:cubicBezTo>
                  <a:cubicBezTo>
                    <a:pt x="1028" y="17"/>
                    <a:pt x="1028" y="17"/>
                    <a:pt x="1028" y="17"/>
                  </a:cubicBezTo>
                  <a:cubicBezTo>
                    <a:pt x="1029" y="15"/>
                    <a:pt x="1032" y="8"/>
                    <a:pt x="1036" y="0"/>
                  </a:cubicBezTo>
                  <a:cubicBezTo>
                    <a:pt x="149" y="0"/>
                    <a:pt x="149" y="0"/>
                    <a:pt x="149" y="0"/>
                  </a:cubicBezTo>
                  <a:cubicBezTo>
                    <a:pt x="67" y="0"/>
                    <a:pt x="0" y="67"/>
                    <a:pt x="0" y="149"/>
                  </a:cubicBezTo>
                  <a:cubicBezTo>
                    <a:pt x="0" y="231"/>
                    <a:pt x="67" y="297"/>
                    <a:pt x="149" y="297"/>
                  </a:cubicBezTo>
                  <a:cubicBezTo>
                    <a:pt x="214" y="297"/>
                    <a:pt x="214" y="297"/>
                    <a:pt x="214" y="297"/>
                  </a:cubicBezTo>
                  <a:cubicBezTo>
                    <a:pt x="215" y="297"/>
                    <a:pt x="217" y="297"/>
                    <a:pt x="218" y="297"/>
                  </a:cubicBezTo>
                  <a:cubicBezTo>
                    <a:pt x="220" y="297"/>
                    <a:pt x="221" y="297"/>
                    <a:pt x="223" y="297"/>
                  </a:cubicBezTo>
                  <a:cubicBezTo>
                    <a:pt x="484" y="297"/>
                    <a:pt x="484" y="297"/>
                    <a:pt x="484" y="297"/>
                  </a:cubicBezTo>
                  <a:cubicBezTo>
                    <a:pt x="492" y="264"/>
                    <a:pt x="496" y="233"/>
                    <a:pt x="496" y="206"/>
                  </a:cubicBezTo>
                  <a:cubicBezTo>
                    <a:pt x="497" y="196"/>
                    <a:pt x="505" y="187"/>
                    <a:pt x="515" y="187"/>
                  </a:cubicBezTo>
                  <a:cubicBezTo>
                    <a:pt x="515" y="187"/>
                    <a:pt x="515" y="187"/>
                    <a:pt x="515" y="187"/>
                  </a:cubicBezTo>
                  <a:cubicBezTo>
                    <a:pt x="526" y="188"/>
                    <a:pt x="534" y="196"/>
                    <a:pt x="534" y="206"/>
                  </a:cubicBezTo>
                  <a:cubicBezTo>
                    <a:pt x="533" y="234"/>
                    <a:pt x="529" y="264"/>
                    <a:pt x="522" y="297"/>
                  </a:cubicBezTo>
                  <a:cubicBezTo>
                    <a:pt x="1057" y="297"/>
                    <a:pt x="1057" y="297"/>
                    <a:pt x="1057" y="297"/>
                  </a:cubicBezTo>
                  <a:cubicBezTo>
                    <a:pt x="1075" y="284"/>
                    <a:pt x="1094" y="270"/>
                    <a:pt x="1111" y="256"/>
                  </a:cubicBezTo>
                  <a:cubicBezTo>
                    <a:pt x="1115" y="253"/>
                    <a:pt x="1119" y="251"/>
                    <a:pt x="1123" y="251"/>
                  </a:cubicBezTo>
                  <a:cubicBezTo>
                    <a:pt x="1129" y="251"/>
                    <a:pt x="1134" y="254"/>
                    <a:pt x="1138" y="258"/>
                  </a:cubicBezTo>
                  <a:cubicBezTo>
                    <a:pt x="1144" y="266"/>
                    <a:pt x="1143" y="278"/>
                    <a:pt x="1135" y="284"/>
                  </a:cubicBezTo>
                  <a:cubicBezTo>
                    <a:pt x="1130" y="289"/>
                    <a:pt x="1124" y="293"/>
                    <a:pt x="1119" y="297"/>
                  </a:cubicBezTo>
                  <a:cubicBezTo>
                    <a:pt x="4714" y="297"/>
                    <a:pt x="4714" y="297"/>
                    <a:pt x="4714" y="297"/>
                  </a:cubicBezTo>
                  <a:cubicBezTo>
                    <a:pt x="4796" y="297"/>
                    <a:pt x="4862" y="231"/>
                    <a:pt x="4862" y="149"/>
                  </a:cubicBezTo>
                  <a:cubicBezTo>
                    <a:pt x="4862" y="67"/>
                    <a:pt x="4796" y="0"/>
                    <a:pt x="4714" y="0"/>
                  </a:cubicBezTo>
                </a:path>
              </a:pathLst>
            </a:custGeom>
            <a:solidFill>
              <a:srgbClr val="E5EB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3" name="Freeform 216">
              <a:extLst>
                <a:ext uri="{FF2B5EF4-FFF2-40B4-BE49-F238E27FC236}">
                  <a16:creationId xmlns:a16="http://schemas.microsoft.com/office/drawing/2014/main" id="{70CD9D72-BA5E-4491-B48A-3E660C0FE23F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9" y="2318"/>
              <a:ext cx="2249" cy="137"/>
            </a:xfrm>
            <a:custGeom>
              <a:avLst/>
              <a:gdLst>
                <a:gd name="T0" fmla="*/ 4713 w 4862"/>
                <a:gd name="T1" fmla="*/ 0 h 297"/>
                <a:gd name="T2" fmla="*/ 149 w 4862"/>
                <a:gd name="T3" fmla="*/ 0 h 297"/>
                <a:gd name="T4" fmla="*/ 0 w 4862"/>
                <a:gd name="T5" fmla="*/ 149 h 297"/>
                <a:gd name="T6" fmla="*/ 149 w 4862"/>
                <a:gd name="T7" fmla="*/ 297 h 297"/>
                <a:gd name="T8" fmla="*/ 4713 w 4862"/>
                <a:gd name="T9" fmla="*/ 297 h 297"/>
                <a:gd name="T10" fmla="*/ 4862 w 4862"/>
                <a:gd name="T11" fmla="*/ 149 h 297"/>
                <a:gd name="T12" fmla="*/ 4713 w 4862"/>
                <a:gd name="T13" fmla="*/ 0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62" h="297">
                  <a:moveTo>
                    <a:pt x="4713" y="0"/>
                  </a:moveTo>
                  <a:cubicBezTo>
                    <a:pt x="149" y="0"/>
                    <a:pt x="149" y="0"/>
                    <a:pt x="149" y="0"/>
                  </a:cubicBezTo>
                  <a:cubicBezTo>
                    <a:pt x="66" y="0"/>
                    <a:pt x="0" y="67"/>
                    <a:pt x="0" y="149"/>
                  </a:cubicBezTo>
                  <a:cubicBezTo>
                    <a:pt x="0" y="231"/>
                    <a:pt x="66" y="297"/>
                    <a:pt x="149" y="297"/>
                  </a:cubicBezTo>
                  <a:cubicBezTo>
                    <a:pt x="4713" y="297"/>
                    <a:pt x="4713" y="297"/>
                    <a:pt x="4713" y="297"/>
                  </a:cubicBezTo>
                  <a:cubicBezTo>
                    <a:pt x="4795" y="297"/>
                    <a:pt x="4862" y="231"/>
                    <a:pt x="4862" y="149"/>
                  </a:cubicBezTo>
                  <a:cubicBezTo>
                    <a:pt x="4862" y="67"/>
                    <a:pt x="4795" y="0"/>
                    <a:pt x="4713" y="0"/>
                  </a:cubicBezTo>
                </a:path>
              </a:pathLst>
            </a:custGeom>
            <a:solidFill>
              <a:srgbClr val="E5EB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4" name="Freeform 217">
              <a:extLst>
                <a:ext uri="{FF2B5EF4-FFF2-40B4-BE49-F238E27FC236}">
                  <a16:creationId xmlns:a16="http://schemas.microsoft.com/office/drawing/2014/main" id="{39A71629-93AD-42FF-BAD4-2846FC1242E3}"/>
                </a:ext>
              </a:extLst>
            </p:cNvPr>
            <p:cNvSpPr>
              <a:spLocks/>
            </p:cNvSpPr>
            <p:nvPr/>
          </p:nvSpPr>
          <p:spPr bwMode="auto">
            <a:xfrm>
              <a:off x="5024" y="3008"/>
              <a:ext cx="2249" cy="138"/>
            </a:xfrm>
            <a:custGeom>
              <a:avLst/>
              <a:gdLst>
                <a:gd name="T0" fmla="*/ 4714 w 4862"/>
                <a:gd name="T1" fmla="*/ 0 h 298"/>
                <a:gd name="T2" fmla="*/ 149 w 4862"/>
                <a:gd name="T3" fmla="*/ 0 h 298"/>
                <a:gd name="T4" fmla="*/ 0 w 4862"/>
                <a:gd name="T5" fmla="*/ 149 h 298"/>
                <a:gd name="T6" fmla="*/ 149 w 4862"/>
                <a:gd name="T7" fmla="*/ 298 h 298"/>
                <a:gd name="T8" fmla="*/ 4714 w 4862"/>
                <a:gd name="T9" fmla="*/ 298 h 298"/>
                <a:gd name="T10" fmla="*/ 4862 w 4862"/>
                <a:gd name="T11" fmla="*/ 149 h 298"/>
                <a:gd name="T12" fmla="*/ 4714 w 4862"/>
                <a:gd name="T13" fmla="*/ 0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62" h="298">
                  <a:moveTo>
                    <a:pt x="4714" y="0"/>
                  </a:moveTo>
                  <a:cubicBezTo>
                    <a:pt x="149" y="0"/>
                    <a:pt x="149" y="0"/>
                    <a:pt x="149" y="0"/>
                  </a:cubicBezTo>
                  <a:cubicBezTo>
                    <a:pt x="67" y="0"/>
                    <a:pt x="0" y="67"/>
                    <a:pt x="0" y="149"/>
                  </a:cubicBezTo>
                  <a:cubicBezTo>
                    <a:pt x="0" y="231"/>
                    <a:pt x="67" y="298"/>
                    <a:pt x="149" y="298"/>
                  </a:cubicBezTo>
                  <a:cubicBezTo>
                    <a:pt x="4714" y="298"/>
                    <a:pt x="4714" y="298"/>
                    <a:pt x="4714" y="298"/>
                  </a:cubicBezTo>
                  <a:cubicBezTo>
                    <a:pt x="4796" y="298"/>
                    <a:pt x="4862" y="231"/>
                    <a:pt x="4862" y="149"/>
                  </a:cubicBezTo>
                  <a:cubicBezTo>
                    <a:pt x="4862" y="67"/>
                    <a:pt x="4796" y="0"/>
                    <a:pt x="4714" y="0"/>
                  </a:cubicBezTo>
                </a:path>
              </a:pathLst>
            </a:custGeom>
            <a:solidFill>
              <a:srgbClr val="E5EB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5" name="Freeform 218">
              <a:extLst>
                <a:ext uri="{FF2B5EF4-FFF2-40B4-BE49-F238E27FC236}">
                  <a16:creationId xmlns:a16="http://schemas.microsoft.com/office/drawing/2014/main" id="{C6D15F04-9987-4EEA-B1FD-2F8A7AB66AE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98" y="2870"/>
              <a:ext cx="2249" cy="137"/>
            </a:xfrm>
            <a:custGeom>
              <a:avLst/>
              <a:gdLst>
                <a:gd name="T0" fmla="*/ 1133 w 4862"/>
                <a:gd name="T1" fmla="*/ 282 h 297"/>
                <a:gd name="T2" fmla="*/ 1043 w 4862"/>
                <a:gd name="T3" fmla="*/ 182 h 297"/>
                <a:gd name="T4" fmla="*/ 1070 w 4862"/>
                <a:gd name="T5" fmla="*/ 183 h 297"/>
                <a:gd name="T6" fmla="*/ 1158 w 4862"/>
                <a:gd name="T7" fmla="*/ 276 h 297"/>
                <a:gd name="T8" fmla="*/ 1870 w 4862"/>
                <a:gd name="T9" fmla="*/ 185 h 297"/>
                <a:gd name="T10" fmla="*/ 1869 w 4862"/>
                <a:gd name="T11" fmla="*/ 148 h 297"/>
                <a:gd name="T12" fmla="*/ 1981 w 4862"/>
                <a:gd name="T13" fmla="*/ 138 h 297"/>
                <a:gd name="T14" fmla="*/ 1984 w 4862"/>
                <a:gd name="T15" fmla="*/ 175 h 297"/>
                <a:gd name="T16" fmla="*/ 1870 w 4862"/>
                <a:gd name="T17" fmla="*/ 185 h 297"/>
                <a:gd name="T18" fmla="*/ 1705 w 4862"/>
                <a:gd name="T19" fmla="*/ 117 h 297"/>
                <a:gd name="T20" fmla="*/ 1730 w 4862"/>
                <a:gd name="T21" fmla="*/ 107 h 297"/>
                <a:gd name="T22" fmla="*/ 1733 w 4862"/>
                <a:gd name="T23" fmla="*/ 144 h 297"/>
                <a:gd name="T24" fmla="*/ 1777 w 4862"/>
                <a:gd name="T25" fmla="*/ 167 h 297"/>
                <a:gd name="T26" fmla="*/ 1757 w 4862"/>
                <a:gd name="T27" fmla="*/ 184 h 297"/>
                <a:gd name="T28" fmla="*/ 1675 w 4862"/>
                <a:gd name="T29" fmla="*/ 230 h 297"/>
                <a:gd name="T30" fmla="*/ 1648 w 4862"/>
                <a:gd name="T31" fmla="*/ 232 h 297"/>
                <a:gd name="T32" fmla="*/ 1673 w 4862"/>
                <a:gd name="T33" fmla="*/ 173 h 297"/>
                <a:gd name="T34" fmla="*/ 1630 w 4862"/>
                <a:gd name="T35" fmla="*/ 143 h 297"/>
                <a:gd name="T36" fmla="*/ 1652 w 4862"/>
                <a:gd name="T37" fmla="*/ 130 h 297"/>
                <a:gd name="T38" fmla="*/ 2091 w 4862"/>
                <a:gd name="T39" fmla="*/ 152 h 297"/>
                <a:gd name="T40" fmla="*/ 2086 w 4862"/>
                <a:gd name="T41" fmla="*/ 116 h 297"/>
                <a:gd name="T42" fmla="*/ 2195 w 4862"/>
                <a:gd name="T43" fmla="*/ 75 h 297"/>
                <a:gd name="T44" fmla="*/ 2204 w 4862"/>
                <a:gd name="T45" fmla="*/ 110 h 297"/>
                <a:gd name="T46" fmla="*/ 2091 w 4862"/>
                <a:gd name="T47" fmla="*/ 152 h 297"/>
                <a:gd name="T48" fmla="*/ 2379 w 4862"/>
                <a:gd name="T49" fmla="*/ 0 h 297"/>
                <a:gd name="T50" fmla="*/ 2293 w 4862"/>
                <a:gd name="T51" fmla="*/ 57 h 297"/>
                <a:gd name="T52" fmla="*/ 2283 w 4862"/>
                <a:gd name="T53" fmla="*/ 23 h 297"/>
                <a:gd name="T54" fmla="*/ 1782 w 4862"/>
                <a:gd name="T55" fmla="*/ 0 h 297"/>
                <a:gd name="T56" fmla="*/ 1758 w 4862"/>
                <a:gd name="T57" fmla="*/ 37 h 297"/>
                <a:gd name="T58" fmla="*/ 1740 w 4862"/>
                <a:gd name="T59" fmla="*/ 14 h 297"/>
                <a:gd name="T60" fmla="*/ 1484 w 4862"/>
                <a:gd name="T61" fmla="*/ 0 h 297"/>
                <a:gd name="T62" fmla="*/ 1556 w 4862"/>
                <a:gd name="T63" fmla="*/ 89 h 297"/>
                <a:gd name="T64" fmla="*/ 1545 w 4862"/>
                <a:gd name="T65" fmla="*/ 123 h 297"/>
                <a:gd name="T66" fmla="*/ 1460 w 4862"/>
                <a:gd name="T67" fmla="*/ 23 h 297"/>
                <a:gd name="T68" fmla="*/ 1473 w 4862"/>
                <a:gd name="T69" fmla="*/ 0 h 297"/>
                <a:gd name="T70" fmla="*/ 1010 w 4862"/>
                <a:gd name="T71" fmla="*/ 95 h 297"/>
                <a:gd name="T72" fmla="*/ 993 w 4862"/>
                <a:gd name="T73" fmla="*/ 122 h 297"/>
                <a:gd name="T74" fmla="*/ 937 w 4862"/>
                <a:gd name="T75" fmla="*/ 3 h 297"/>
                <a:gd name="T76" fmla="*/ 148 w 4862"/>
                <a:gd name="T77" fmla="*/ 0 h 297"/>
                <a:gd name="T78" fmla="*/ 148 w 4862"/>
                <a:gd name="T79" fmla="*/ 297 h 297"/>
                <a:gd name="T80" fmla="*/ 1245 w 4862"/>
                <a:gd name="T81" fmla="*/ 291 h 297"/>
                <a:gd name="T82" fmla="*/ 1272 w 4862"/>
                <a:gd name="T83" fmla="*/ 297 h 297"/>
                <a:gd name="T84" fmla="*/ 1564 w 4862"/>
                <a:gd name="T85" fmla="*/ 269 h 297"/>
                <a:gd name="T86" fmla="*/ 1589 w 4862"/>
                <a:gd name="T87" fmla="*/ 277 h 297"/>
                <a:gd name="T88" fmla="*/ 4713 w 4862"/>
                <a:gd name="T89" fmla="*/ 297 h 297"/>
                <a:gd name="T90" fmla="*/ 4713 w 4862"/>
                <a:gd name="T91" fmla="*/ 0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4862" h="297">
                  <a:moveTo>
                    <a:pt x="1142" y="285"/>
                  </a:moveTo>
                  <a:cubicBezTo>
                    <a:pt x="1139" y="285"/>
                    <a:pt x="1136" y="284"/>
                    <a:pt x="1133" y="282"/>
                  </a:cubicBezTo>
                  <a:cubicBezTo>
                    <a:pt x="1099" y="262"/>
                    <a:pt x="1069" y="238"/>
                    <a:pt x="1042" y="209"/>
                  </a:cubicBezTo>
                  <a:cubicBezTo>
                    <a:pt x="1035" y="201"/>
                    <a:pt x="1036" y="189"/>
                    <a:pt x="1043" y="182"/>
                  </a:cubicBezTo>
                  <a:cubicBezTo>
                    <a:pt x="1047" y="179"/>
                    <a:pt x="1051" y="177"/>
                    <a:pt x="1056" y="177"/>
                  </a:cubicBezTo>
                  <a:cubicBezTo>
                    <a:pt x="1061" y="177"/>
                    <a:pt x="1066" y="179"/>
                    <a:pt x="1070" y="183"/>
                  </a:cubicBezTo>
                  <a:cubicBezTo>
                    <a:pt x="1094" y="210"/>
                    <a:pt x="1121" y="232"/>
                    <a:pt x="1152" y="250"/>
                  </a:cubicBezTo>
                  <a:cubicBezTo>
                    <a:pt x="1161" y="256"/>
                    <a:pt x="1164" y="267"/>
                    <a:pt x="1158" y="276"/>
                  </a:cubicBezTo>
                  <a:cubicBezTo>
                    <a:pt x="1155" y="282"/>
                    <a:pt x="1149" y="285"/>
                    <a:pt x="1142" y="285"/>
                  </a:cubicBezTo>
                  <a:moveTo>
                    <a:pt x="1870" y="185"/>
                  </a:moveTo>
                  <a:cubicBezTo>
                    <a:pt x="1860" y="185"/>
                    <a:pt x="1852" y="177"/>
                    <a:pt x="1852" y="167"/>
                  </a:cubicBezTo>
                  <a:cubicBezTo>
                    <a:pt x="1851" y="157"/>
                    <a:pt x="1859" y="148"/>
                    <a:pt x="1869" y="148"/>
                  </a:cubicBezTo>
                  <a:cubicBezTo>
                    <a:pt x="1906" y="147"/>
                    <a:pt x="1944" y="143"/>
                    <a:pt x="1979" y="138"/>
                  </a:cubicBezTo>
                  <a:cubicBezTo>
                    <a:pt x="1980" y="138"/>
                    <a:pt x="1981" y="138"/>
                    <a:pt x="1981" y="138"/>
                  </a:cubicBezTo>
                  <a:cubicBezTo>
                    <a:pt x="1990" y="138"/>
                    <a:pt x="1999" y="145"/>
                    <a:pt x="2000" y="154"/>
                  </a:cubicBezTo>
                  <a:cubicBezTo>
                    <a:pt x="2002" y="164"/>
                    <a:pt x="1995" y="174"/>
                    <a:pt x="1984" y="175"/>
                  </a:cubicBezTo>
                  <a:cubicBezTo>
                    <a:pt x="1948" y="180"/>
                    <a:pt x="1908" y="184"/>
                    <a:pt x="1871" y="185"/>
                  </a:cubicBezTo>
                  <a:cubicBezTo>
                    <a:pt x="1870" y="185"/>
                    <a:pt x="1870" y="185"/>
                    <a:pt x="1870" y="185"/>
                  </a:cubicBezTo>
                  <a:moveTo>
                    <a:pt x="1694" y="139"/>
                  </a:moveTo>
                  <a:cubicBezTo>
                    <a:pt x="1698" y="132"/>
                    <a:pt x="1701" y="124"/>
                    <a:pt x="1705" y="117"/>
                  </a:cubicBezTo>
                  <a:cubicBezTo>
                    <a:pt x="1708" y="110"/>
                    <a:pt x="1715" y="106"/>
                    <a:pt x="1722" y="106"/>
                  </a:cubicBezTo>
                  <a:cubicBezTo>
                    <a:pt x="1724" y="106"/>
                    <a:pt x="1727" y="106"/>
                    <a:pt x="1730" y="107"/>
                  </a:cubicBezTo>
                  <a:cubicBezTo>
                    <a:pt x="1739" y="112"/>
                    <a:pt x="1743" y="123"/>
                    <a:pt x="1739" y="132"/>
                  </a:cubicBezTo>
                  <a:cubicBezTo>
                    <a:pt x="1737" y="136"/>
                    <a:pt x="1735" y="140"/>
                    <a:pt x="1733" y="144"/>
                  </a:cubicBezTo>
                  <a:cubicBezTo>
                    <a:pt x="1742" y="145"/>
                    <a:pt x="1751" y="146"/>
                    <a:pt x="1760" y="147"/>
                  </a:cubicBezTo>
                  <a:cubicBezTo>
                    <a:pt x="1770" y="147"/>
                    <a:pt x="1778" y="156"/>
                    <a:pt x="1777" y="167"/>
                  </a:cubicBezTo>
                  <a:cubicBezTo>
                    <a:pt x="1776" y="176"/>
                    <a:pt x="1767" y="184"/>
                    <a:pt x="1758" y="184"/>
                  </a:cubicBezTo>
                  <a:cubicBezTo>
                    <a:pt x="1758" y="184"/>
                    <a:pt x="1757" y="184"/>
                    <a:pt x="1757" y="184"/>
                  </a:cubicBezTo>
                  <a:cubicBezTo>
                    <a:pt x="1742" y="183"/>
                    <a:pt x="1727" y="181"/>
                    <a:pt x="1713" y="179"/>
                  </a:cubicBezTo>
                  <a:cubicBezTo>
                    <a:pt x="1702" y="198"/>
                    <a:pt x="1689" y="215"/>
                    <a:pt x="1675" y="230"/>
                  </a:cubicBezTo>
                  <a:cubicBezTo>
                    <a:pt x="1671" y="234"/>
                    <a:pt x="1666" y="237"/>
                    <a:pt x="1661" y="237"/>
                  </a:cubicBezTo>
                  <a:cubicBezTo>
                    <a:pt x="1657" y="237"/>
                    <a:pt x="1652" y="235"/>
                    <a:pt x="1648" y="232"/>
                  </a:cubicBezTo>
                  <a:cubicBezTo>
                    <a:pt x="1641" y="225"/>
                    <a:pt x="1640" y="213"/>
                    <a:pt x="1647" y="205"/>
                  </a:cubicBezTo>
                  <a:cubicBezTo>
                    <a:pt x="1656" y="195"/>
                    <a:pt x="1665" y="184"/>
                    <a:pt x="1673" y="173"/>
                  </a:cubicBezTo>
                  <a:cubicBezTo>
                    <a:pt x="1663" y="171"/>
                    <a:pt x="1653" y="169"/>
                    <a:pt x="1643" y="166"/>
                  </a:cubicBezTo>
                  <a:cubicBezTo>
                    <a:pt x="1633" y="164"/>
                    <a:pt x="1627" y="153"/>
                    <a:pt x="1630" y="143"/>
                  </a:cubicBezTo>
                  <a:cubicBezTo>
                    <a:pt x="1632" y="135"/>
                    <a:pt x="1639" y="129"/>
                    <a:pt x="1648" y="129"/>
                  </a:cubicBezTo>
                  <a:cubicBezTo>
                    <a:pt x="1649" y="129"/>
                    <a:pt x="1651" y="129"/>
                    <a:pt x="1652" y="130"/>
                  </a:cubicBezTo>
                  <a:cubicBezTo>
                    <a:pt x="1665" y="133"/>
                    <a:pt x="1679" y="136"/>
                    <a:pt x="1694" y="139"/>
                  </a:cubicBezTo>
                  <a:moveTo>
                    <a:pt x="2091" y="152"/>
                  </a:moveTo>
                  <a:cubicBezTo>
                    <a:pt x="2083" y="152"/>
                    <a:pt x="2076" y="147"/>
                    <a:pt x="2073" y="139"/>
                  </a:cubicBezTo>
                  <a:cubicBezTo>
                    <a:pt x="2070" y="129"/>
                    <a:pt x="2076" y="119"/>
                    <a:pt x="2086" y="116"/>
                  </a:cubicBezTo>
                  <a:cubicBezTo>
                    <a:pt x="2120" y="105"/>
                    <a:pt x="2154" y="92"/>
                    <a:pt x="2188" y="76"/>
                  </a:cubicBezTo>
                  <a:cubicBezTo>
                    <a:pt x="2190" y="75"/>
                    <a:pt x="2193" y="75"/>
                    <a:pt x="2195" y="75"/>
                  </a:cubicBezTo>
                  <a:cubicBezTo>
                    <a:pt x="2202" y="75"/>
                    <a:pt x="2209" y="78"/>
                    <a:pt x="2212" y="85"/>
                  </a:cubicBezTo>
                  <a:cubicBezTo>
                    <a:pt x="2217" y="95"/>
                    <a:pt x="2213" y="106"/>
                    <a:pt x="2204" y="110"/>
                  </a:cubicBezTo>
                  <a:cubicBezTo>
                    <a:pt x="2168" y="127"/>
                    <a:pt x="2132" y="141"/>
                    <a:pt x="2097" y="151"/>
                  </a:cubicBezTo>
                  <a:cubicBezTo>
                    <a:pt x="2095" y="152"/>
                    <a:pt x="2093" y="152"/>
                    <a:pt x="2091" y="152"/>
                  </a:cubicBezTo>
                  <a:moveTo>
                    <a:pt x="4713" y="0"/>
                  </a:moveTo>
                  <a:cubicBezTo>
                    <a:pt x="2379" y="0"/>
                    <a:pt x="2379" y="0"/>
                    <a:pt x="2379" y="0"/>
                  </a:cubicBezTo>
                  <a:cubicBezTo>
                    <a:pt x="2354" y="19"/>
                    <a:pt x="2329" y="38"/>
                    <a:pt x="2303" y="54"/>
                  </a:cubicBezTo>
                  <a:cubicBezTo>
                    <a:pt x="2300" y="56"/>
                    <a:pt x="2297" y="57"/>
                    <a:pt x="2293" y="57"/>
                  </a:cubicBezTo>
                  <a:cubicBezTo>
                    <a:pt x="2287" y="57"/>
                    <a:pt x="2281" y="54"/>
                    <a:pt x="2277" y="49"/>
                  </a:cubicBezTo>
                  <a:cubicBezTo>
                    <a:pt x="2272" y="40"/>
                    <a:pt x="2274" y="28"/>
                    <a:pt x="2283" y="23"/>
                  </a:cubicBezTo>
                  <a:cubicBezTo>
                    <a:pt x="2294" y="15"/>
                    <a:pt x="2306" y="8"/>
                    <a:pt x="2317" y="0"/>
                  </a:cubicBezTo>
                  <a:cubicBezTo>
                    <a:pt x="1782" y="0"/>
                    <a:pt x="1782" y="0"/>
                    <a:pt x="1782" y="0"/>
                  </a:cubicBezTo>
                  <a:cubicBezTo>
                    <a:pt x="1780" y="7"/>
                    <a:pt x="1779" y="15"/>
                    <a:pt x="1776" y="23"/>
                  </a:cubicBezTo>
                  <a:cubicBezTo>
                    <a:pt x="1774" y="32"/>
                    <a:pt x="1767" y="37"/>
                    <a:pt x="1758" y="37"/>
                  </a:cubicBezTo>
                  <a:cubicBezTo>
                    <a:pt x="1757" y="37"/>
                    <a:pt x="1755" y="37"/>
                    <a:pt x="1754" y="37"/>
                  </a:cubicBezTo>
                  <a:cubicBezTo>
                    <a:pt x="1744" y="34"/>
                    <a:pt x="1738" y="24"/>
                    <a:pt x="1740" y="14"/>
                  </a:cubicBezTo>
                  <a:cubicBezTo>
                    <a:pt x="1742" y="9"/>
                    <a:pt x="1743" y="4"/>
                    <a:pt x="1744" y="0"/>
                  </a:cubicBezTo>
                  <a:cubicBezTo>
                    <a:pt x="1484" y="0"/>
                    <a:pt x="1484" y="0"/>
                    <a:pt x="1484" y="0"/>
                  </a:cubicBezTo>
                  <a:cubicBezTo>
                    <a:pt x="1489" y="1"/>
                    <a:pt x="1494" y="6"/>
                    <a:pt x="1496" y="12"/>
                  </a:cubicBezTo>
                  <a:cubicBezTo>
                    <a:pt x="1506" y="42"/>
                    <a:pt x="1526" y="68"/>
                    <a:pt x="1556" y="89"/>
                  </a:cubicBezTo>
                  <a:cubicBezTo>
                    <a:pt x="1564" y="95"/>
                    <a:pt x="1566" y="106"/>
                    <a:pt x="1561" y="115"/>
                  </a:cubicBezTo>
                  <a:cubicBezTo>
                    <a:pt x="1557" y="120"/>
                    <a:pt x="1551" y="123"/>
                    <a:pt x="1545" y="123"/>
                  </a:cubicBezTo>
                  <a:cubicBezTo>
                    <a:pt x="1542" y="123"/>
                    <a:pt x="1538" y="122"/>
                    <a:pt x="1535" y="120"/>
                  </a:cubicBezTo>
                  <a:cubicBezTo>
                    <a:pt x="1498" y="94"/>
                    <a:pt x="1473" y="62"/>
                    <a:pt x="1460" y="23"/>
                  </a:cubicBezTo>
                  <a:cubicBezTo>
                    <a:pt x="1457" y="13"/>
                    <a:pt x="1463" y="3"/>
                    <a:pt x="1473" y="0"/>
                  </a:cubicBezTo>
                  <a:cubicBezTo>
                    <a:pt x="1473" y="0"/>
                    <a:pt x="1473" y="0"/>
                    <a:pt x="1473" y="0"/>
                  </a:cubicBezTo>
                  <a:cubicBezTo>
                    <a:pt x="975" y="0"/>
                    <a:pt x="975" y="0"/>
                    <a:pt x="975" y="0"/>
                  </a:cubicBezTo>
                  <a:cubicBezTo>
                    <a:pt x="983" y="34"/>
                    <a:pt x="995" y="66"/>
                    <a:pt x="1010" y="95"/>
                  </a:cubicBezTo>
                  <a:cubicBezTo>
                    <a:pt x="1014" y="105"/>
                    <a:pt x="1011" y="116"/>
                    <a:pt x="1001" y="120"/>
                  </a:cubicBezTo>
                  <a:cubicBezTo>
                    <a:pt x="999" y="122"/>
                    <a:pt x="996" y="122"/>
                    <a:pt x="993" y="122"/>
                  </a:cubicBezTo>
                  <a:cubicBezTo>
                    <a:pt x="986" y="122"/>
                    <a:pt x="980" y="119"/>
                    <a:pt x="976" y="112"/>
                  </a:cubicBezTo>
                  <a:cubicBezTo>
                    <a:pt x="960" y="79"/>
                    <a:pt x="947" y="42"/>
                    <a:pt x="937" y="3"/>
                  </a:cubicBezTo>
                  <a:cubicBezTo>
                    <a:pt x="937" y="2"/>
                    <a:pt x="937" y="1"/>
                    <a:pt x="937" y="0"/>
                  </a:cubicBezTo>
                  <a:cubicBezTo>
                    <a:pt x="148" y="0"/>
                    <a:pt x="148" y="0"/>
                    <a:pt x="148" y="0"/>
                  </a:cubicBezTo>
                  <a:cubicBezTo>
                    <a:pt x="66" y="0"/>
                    <a:pt x="0" y="66"/>
                    <a:pt x="0" y="148"/>
                  </a:cubicBezTo>
                  <a:cubicBezTo>
                    <a:pt x="0" y="230"/>
                    <a:pt x="66" y="297"/>
                    <a:pt x="148" y="297"/>
                  </a:cubicBezTo>
                  <a:cubicBezTo>
                    <a:pt x="1232" y="297"/>
                    <a:pt x="1232" y="297"/>
                    <a:pt x="1232" y="297"/>
                  </a:cubicBezTo>
                  <a:cubicBezTo>
                    <a:pt x="1235" y="293"/>
                    <a:pt x="1240" y="291"/>
                    <a:pt x="1245" y="291"/>
                  </a:cubicBezTo>
                  <a:cubicBezTo>
                    <a:pt x="1247" y="291"/>
                    <a:pt x="1248" y="291"/>
                    <a:pt x="1250" y="292"/>
                  </a:cubicBezTo>
                  <a:cubicBezTo>
                    <a:pt x="1257" y="294"/>
                    <a:pt x="1264" y="295"/>
                    <a:pt x="1272" y="297"/>
                  </a:cubicBezTo>
                  <a:cubicBezTo>
                    <a:pt x="1492" y="297"/>
                    <a:pt x="1492" y="297"/>
                    <a:pt x="1492" y="297"/>
                  </a:cubicBezTo>
                  <a:cubicBezTo>
                    <a:pt x="1518" y="290"/>
                    <a:pt x="1542" y="281"/>
                    <a:pt x="1564" y="269"/>
                  </a:cubicBezTo>
                  <a:cubicBezTo>
                    <a:pt x="1567" y="268"/>
                    <a:pt x="1570" y="267"/>
                    <a:pt x="1573" y="267"/>
                  </a:cubicBezTo>
                  <a:cubicBezTo>
                    <a:pt x="1580" y="267"/>
                    <a:pt x="1586" y="271"/>
                    <a:pt x="1589" y="277"/>
                  </a:cubicBezTo>
                  <a:cubicBezTo>
                    <a:pt x="1593" y="284"/>
                    <a:pt x="1592" y="291"/>
                    <a:pt x="1588" y="297"/>
                  </a:cubicBezTo>
                  <a:cubicBezTo>
                    <a:pt x="4713" y="297"/>
                    <a:pt x="4713" y="297"/>
                    <a:pt x="4713" y="297"/>
                  </a:cubicBezTo>
                  <a:cubicBezTo>
                    <a:pt x="4795" y="297"/>
                    <a:pt x="4862" y="230"/>
                    <a:pt x="4862" y="148"/>
                  </a:cubicBezTo>
                  <a:cubicBezTo>
                    <a:pt x="4862" y="66"/>
                    <a:pt x="4795" y="0"/>
                    <a:pt x="4713" y="0"/>
                  </a:cubicBezTo>
                </a:path>
              </a:pathLst>
            </a:custGeom>
            <a:solidFill>
              <a:srgbClr val="E5EB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6" name="Freeform 219">
              <a:extLst>
                <a:ext uri="{FF2B5EF4-FFF2-40B4-BE49-F238E27FC236}">
                  <a16:creationId xmlns:a16="http://schemas.microsoft.com/office/drawing/2014/main" id="{55516D9D-12D1-4D26-8B00-768DF85F118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05" y="1095"/>
              <a:ext cx="2249" cy="136"/>
            </a:xfrm>
            <a:custGeom>
              <a:avLst/>
              <a:gdLst>
                <a:gd name="T0" fmla="*/ 642 w 4862"/>
                <a:gd name="T1" fmla="*/ 0 h 298"/>
                <a:gd name="T2" fmla="*/ 149 w 4862"/>
                <a:gd name="T3" fmla="*/ 0 h 298"/>
                <a:gd name="T4" fmla="*/ 0 w 4862"/>
                <a:gd name="T5" fmla="*/ 149 h 298"/>
                <a:gd name="T6" fmla="*/ 149 w 4862"/>
                <a:gd name="T7" fmla="*/ 298 h 298"/>
                <a:gd name="T8" fmla="*/ 642 w 4862"/>
                <a:gd name="T9" fmla="*/ 298 h 298"/>
                <a:gd name="T10" fmla="*/ 642 w 4862"/>
                <a:gd name="T11" fmla="*/ 0 h 298"/>
                <a:gd name="T12" fmla="*/ 4714 w 4862"/>
                <a:gd name="T13" fmla="*/ 0 h 298"/>
                <a:gd name="T14" fmla="*/ 4407 w 4862"/>
                <a:gd name="T15" fmla="*/ 0 h 298"/>
                <a:gd name="T16" fmla="*/ 4398 w 4862"/>
                <a:gd name="T17" fmla="*/ 1 h 298"/>
                <a:gd name="T18" fmla="*/ 2269 w 4862"/>
                <a:gd name="T19" fmla="*/ 1 h 298"/>
                <a:gd name="T20" fmla="*/ 2260 w 4862"/>
                <a:gd name="T21" fmla="*/ 0 h 298"/>
                <a:gd name="T22" fmla="*/ 2082 w 4862"/>
                <a:gd name="T23" fmla="*/ 0 h 298"/>
                <a:gd name="T24" fmla="*/ 2082 w 4862"/>
                <a:gd name="T25" fmla="*/ 298 h 298"/>
                <a:gd name="T26" fmla="*/ 4714 w 4862"/>
                <a:gd name="T27" fmla="*/ 298 h 298"/>
                <a:gd name="T28" fmla="*/ 4862 w 4862"/>
                <a:gd name="T29" fmla="*/ 149 h 298"/>
                <a:gd name="T30" fmla="*/ 4714 w 4862"/>
                <a:gd name="T31" fmla="*/ 0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862" h="298">
                  <a:moveTo>
                    <a:pt x="642" y="0"/>
                  </a:moveTo>
                  <a:cubicBezTo>
                    <a:pt x="149" y="0"/>
                    <a:pt x="149" y="0"/>
                    <a:pt x="149" y="0"/>
                  </a:cubicBezTo>
                  <a:cubicBezTo>
                    <a:pt x="67" y="0"/>
                    <a:pt x="0" y="67"/>
                    <a:pt x="0" y="149"/>
                  </a:cubicBezTo>
                  <a:cubicBezTo>
                    <a:pt x="0" y="231"/>
                    <a:pt x="67" y="298"/>
                    <a:pt x="149" y="298"/>
                  </a:cubicBezTo>
                  <a:cubicBezTo>
                    <a:pt x="642" y="298"/>
                    <a:pt x="642" y="298"/>
                    <a:pt x="642" y="298"/>
                  </a:cubicBezTo>
                  <a:cubicBezTo>
                    <a:pt x="642" y="0"/>
                    <a:pt x="642" y="0"/>
                    <a:pt x="642" y="0"/>
                  </a:cubicBezTo>
                  <a:moveTo>
                    <a:pt x="4714" y="0"/>
                  </a:moveTo>
                  <a:cubicBezTo>
                    <a:pt x="4407" y="0"/>
                    <a:pt x="4407" y="0"/>
                    <a:pt x="4407" y="0"/>
                  </a:cubicBezTo>
                  <a:cubicBezTo>
                    <a:pt x="4404" y="1"/>
                    <a:pt x="4401" y="1"/>
                    <a:pt x="4398" y="1"/>
                  </a:cubicBezTo>
                  <a:cubicBezTo>
                    <a:pt x="2269" y="1"/>
                    <a:pt x="2269" y="1"/>
                    <a:pt x="2269" y="1"/>
                  </a:cubicBezTo>
                  <a:cubicBezTo>
                    <a:pt x="2266" y="1"/>
                    <a:pt x="2263" y="1"/>
                    <a:pt x="2260" y="0"/>
                  </a:cubicBezTo>
                  <a:cubicBezTo>
                    <a:pt x="2082" y="0"/>
                    <a:pt x="2082" y="0"/>
                    <a:pt x="2082" y="0"/>
                  </a:cubicBezTo>
                  <a:cubicBezTo>
                    <a:pt x="2082" y="298"/>
                    <a:pt x="2082" y="298"/>
                    <a:pt x="2082" y="298"/>
                  </a:cubicBezTo>
                  <a:cubicBezTo>
                    <a:pt x="4714" y="298"/>
                    <a:pt x="4714" y="298"/>
                    <a:pt x="4714" y="298"/>
                  </a:cubicBezTo>
                  <a:cubicBezTo>
                    <a:pt x="4796" y="298"/>
                    <a:pt x="4862" y="231"/>
                    <a:pt x="4862" y="149"/>
                  </a:cubicBezTo>
                  <a:cubicBezTo>
                    <a:pt x="4862" y="67"/>
                    <a:pt x="4796" y="0"/>
                    <a:pt x="4714" y="0"/>
                  </a:cubicBezTo>
                </a:path>
              </a:pathLst>
            </a:custGeom>
            <a:solidFill>
              <a:srgbClr val="F0F4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7" name="Freeform 220">
              <a:extLst>
                <a:ext uri="{FF2B5EF4-FFF2-40B4-BE49-F238E27FC236}">
                  <a16:creationId xmlns:a16="http://schemas.microsoft.com/office/drawing/2014/main" id="{48B22FF7-C467-4AC6-BA6A-BAA8104995F2}"/>
                </a:ext>
              </a:extLst>
            </p:cNvPr>
            <p:cNvSpPr>
              <a:spLocks/>
            </p:cNvSpPr>
            <p:nvPr/>
          </p:nvSpPr>
          <p:spPr bwMode="auto">
            <a:xfrm>
              <a:off x="5050" y="1100"/>
              <a:ext cx="993" cy="0"/>
            </a:xfrm>
            <a:custGeom>
              <a:avLst/>
              <a:gdLst>
                <a:gd name="T0" fmla="*/ 2147 w 2147"/>
                <a:gd name="T1" fmla="*/ 0 h 1"/>
                <a:gd name="T2" fmla="*/ 0 w 2147"/>
                <a:gd name="T3" fmla="*/ 0 h 1"/>
                <a:gd name="T4" fmla="*/ 9 w 2147"/>
                <a:gd name="T5" fmla="*/ 1 h 1"/>
                <a:gd name="T6" fmla="*/ 2138 w 2147"/>
                <a:gd name="T7" fmla="*/ 1 h 1"/>
                <a:gd name="T8" fmla="*/ 2147 w 214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47" h="1">
                  <a:moveTo>
                    <a:pt x="214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3" y="1"/>
                    <a:pt x="6" y="1"/>
                    <a:pt x="9" y="1"/>
                  </a:cubicBezTo>
                  <a:cubicBezTo>
                    <a:pt x="2138" y="1"/>
                    <a:pt x="2138" y="1"/>
                    <a:pt x="2138" y="1"/>
                  </a:cubicBezTo>
                  <a:cubicBezTo>
                    <a:pt x="2141" y="1"/>
                    <a:pt x="2144" y="1"/>
                    <a:pt x="2147" y="0"/>
                  </a:cubicBezTo>
                </a:path>
              </a:pathLst>
            </a:custGeom>
            <a:solidFill>
              <a:srgbClr val="E3EB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8" name="Freeform 221">
              <a:extLst>
                <a:ext uri="{FF2B5EF4-FFF2-40B4-BE49-F238E27FC236}">
                  <a16:creationId xmlns:a16="http://schemas.microsoft.com/office/drawing/2014/main" id="{1EA8183B-80A4-43A2-A045-0A7D71AEE688}"/>
                </a:ext>
              </a:extLst>
            </p:cNvPr>
            <p:cNvSpPr>
              <a:spLocks/>
            </p:cNvSpPr>
            <p:nvPr/>
          </p:nvSpPr>
          <p:spPr bwMode="auto">
            <a:xfrm>
              <a:off x="4977" y="1239"/>
              <a:ext cx="2249" cy="136"/>
            </a:xfrm>
            <a:custGeom>
              <a:avLst/>
              <a:gdLst>
                <a:gd name="T0" fmla="*/ 4713 w 4862"/>
                <a:gd name="T1" fmla="*/ 0 h 298"/>
                <a:gd name="T2" fmla="*/ 148 w 4862"/>
                <a:gd name="T3" fmla="*/ 0 h 298"/>
                <a:gd name="T4" fmla="*/ 0 w 4862"/>
                <a:gd name="T5" fmla="*/ 149 h 298"/>
                <a:gd name="T6" fmla="*/ 148 w 4862"/>
                <a:gd name="T7" fmla="*/ 298 h 298"/>
                <a:gd name="T8" fmla="*/ 4713 w 4862"/>
                <a:gd name="T9" fmla="*/ 298 h 298"/>
                <a:gd name="T10" fmla="*/ 4862 w 4862"/>
                <a:gd name="T11" fmla="*/ 149 h 298"/>
                <a:gd name="T12" fmla="*/ 4713 w 4862"/>
                <a:gd name="T13" fmla="*/ 0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62" h="298">
                  <a:moveTo>
                    <a:pt x="4713" y="0"/>
                  </a:moveTo>
                  <a:cubicBezTo>
                    <a:pt x="148" y="0"/>
                    <a:pt x="148" y="0"/>
                    <a:pt x="148" y="0"/>
                  </a:cubicBezTo>
                  <a:cubicBezTo>
                    <a:pt x="66" y="0"/>
                    <a:pt x="0" y="67"/>
                    <a:pt x="0" y="149"/>
                  </a:cubicBezTo>
                  <a:cubicBezTo>
                    <a:pt x="0" y="231"/>
                    <a:pt x="66" y="298"/>
                    <a:pt x="148" y="298"/>
                  </a:cubicBezTo>
                  <a:cubicBezTo>
                    <a:pt x="4713" y="298"/>
                    <a:pt x="4713" y="298"/>
                    <a:pt x="4713" y="298"/>
                  </a:cubicBezTo>
                  <a:cubicBezTo>
                    <a:pt x="4795" y="298"/>
                    <a:pt x="4862" y="231"/>
                    <a:pt x="4862" y="149"/>
                  </a:cubicBezTo>
                  <a:cubicBezTo>
                    <a:pt x="4862" y="67"/>
                    <a:pt x="4795" y="0"/>
                    <a:pt x="4713" y="0"/>
                  </a:cubicBezTo>
                </a:path>
              </a:pathLst>
            </a:custGeom>
            <a:solidFill>
              <a:srgbClr val="F0F4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9" name="Freeform 222">
              <a:extLst>
                <a:ext uri="{FF2B5EF4-FFF2-40B4-BE49-F238E27FC236}">
                  <a16:creationId xmlns:a16="http://schemas.microsoft.com/office/drawing/2014/main" id="{71301F2E-BDD7-477C-9C26-2A98E194361A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8" y="1516"/>
              <a:ext cx="2052" cy="137"/>
            </a:xfrm>
            <a:custGeom>
              <a:avLst/>
              <a:gdLst>
                <a:gd name="T0" fmla="*/ 4289 w 4437"/>
                <a:gd name="T1" fmla="*/ 0 h 297"/>
                <a:gd name="T2" fmla="*/ 0 w 4437"/>
                <a:gd name="T3" fmla="*/ 0 h 297"/>
                <a:gd name="T4" fmla="*/ 0 w 4437"/>
                <a:gd name="T5" fmla="*/ 297 h 297"/>
                <a:gd name="T6" fmla="*/ 4289 w 4437"/>
                <a:gd name="T7" fmla="*/ 297 h 297"/>
                <a:gd name="T8" fmla="*/ 4437 w 4437"/>
                <a:gd name="T9" fmla="*/ 148 h 297"/>
                <a:gd name="T10" fmla="*/ 4289 w 4437"/>
                <a:gd name="T11" fmla="*/ 0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37" h="297">
                  <a:moveTo>
                    <a:pt x="428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97"/>
                    <a:pt x="0" y="297"/>
                    <a:pt x="0" y="297"/>
                  </a:cubicBezTo>
                  <a:cubicBezTo>
                    <a:pt x="4289" y="297"/>
                    <a:pt x="4289" y="297"/>
                    <a:pt x="4289" y="297"/>
                  </a:cubicBezTo>
                  <a:cubicBezTo>
                    <a:pt x="4371" y="297"/>
                    <a:pt x="4437" y="231"/>
                    <a:pt x="4437" y="148"/>
                  </a:cubicBezTo>
                  <a:cubicBezTo>
                    <a:pt x="4437" y="66"/>
                    <a:pt x="4371" y="0"/>
                    <a:pt x="4289" y="0"/>
                  </a:cubicBezTo>
                </a:path>
              </a:pathLst>
            </a:custGeom>
            <a:solidFill>
              <a:srgbClr val="F0F4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0" name="Freeform 223">
              <a:extLst>
                <a:ext uri="{FF2B5EF4-FFF2-40B4-BE49-F238E27FC236}">
                  <a16:creationId xmlns:a16="http://schemas.microsoft.com/office/drawing/2014/main" id="{4C5AE3D6-0564-4E54-9D05-33FAE7F2C5D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51" y="1377"/>
              <a:ext cx="2249" cy="136"/>
            </a:xfrm>
            <a:custGeom>
              <a:avLst/>
              <a:gdLst>
                <a:gd name="T0" fmla="*/ 518 w 4862"/>
                <a:gd name="T1" fmla="*/ 0 h 297"/>
                <a:gd name="T2" fmla="*/ 149 w 4862"/>
                <a:gd name="T3" fmla="*/ 0 h 297"/>
                <a:gd name="T4" fmla="*/ 0 w 4862"/>
                <a:gd name="T5" fmla="*/ 149 h 297"/>
                <a:gd name="T6" fmla="*/ 149 w 4862"/>
                <a:gd name="T7" fmla="*/ 297 h 297"/>
                <a:gd name="T8" fmla="*/ 514 w 4862"/>
                <a:gd name="T9" fmla="*/ 297 h 297"/>
                <a:gd name="T10" fmla="*/ 539 w 4862"/>
                <a:gd name="T11" fmla="*/ 265 h 297"/>
                <a:gd name="T12" fmla="*/ 542 w 4862"/>
                <a:gd name="T13" fmla="*/ 267 h 297"/>
                <a:gd name="T14" fmla="*/ 542 w 4862"/>
                <a:gd name="T15" fmla="*/ 254 h 297"/>
                <a:gd name="T16" fmla="*/ 518 w 4862"/>
                <a:gd name="T17" fmla="*/ 0 h 297"/>
                <a:gd name="T18" fmla="*/ 4713 w 4862"/>
                <a:gd name="T19" fmla="*/ 0 h 297"/>
                <a:gd name="T20" fmla="*/ 1982 w 4862"/>
                <a:gd name="T21" fmla="*/ 0 h 297"/>
                <a:gd name="T22" fmla="*/ 1982 w 4862"/>
                <a:gd name="T23" fmla="*/ 297 h 297"/>
                <a:gd name="T24" fmla="*/ 4713 w 4862"/>
                <a:gd name="T25" fmla="*/ 297 h 297"/>
                <a:gd name="T26" fmla="*/ 4862 w 4862"/>
                <a:gd name="T27" fmla="*/ 149 h 297"/>
                <a:gd name="T28" fmla="*/ 4713 w 4862"/>
                <a:gd name="T29" fmla="*/ 0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862" h="297">
                  <a:moveTo>
                    <a:pt x="518" y="0"/>
                  </a:moveTo>
                  <a:cubicBezTo>
                    <a:pt x="149" y="0"/>
                    <a:pt x="149" y="0"/>
                    <a:pt x="149" y="0"/>
                  </a:cubicBezTo>
                  <a:cubicBezTo>
                    <a:pt x="66" y="0"/>
                    <a:pt x="0" y="66"/>
                    <a:pt x="0" y="149"/>
                  </a:cubicBezTo>
                  <a:cubicBezTo>
                    <a:pt x="0" y="231"/>
                    <a:pt x="66" y="297"/>
                    <a:pt x="149" y="297"/>
                  </a:cubicBezTo>
                  <a:cubicBezTo>
                    <a:pt x="514" y="297"/>
                    <a:pt x="514" y="297"/>
                    <a:pt x="514" y="297"/>
                  </a:cubicBezTo>
                  <a:cubicBezTo>
                    <a:pt x="539" y="265"/>
                    <a:pt x="539" y="265"/>
                    <a:pt x="539" y="265"/>
                  </a:cubicBezTo>
                  <a:cubicBezTo>
                    <a:pt x="542" y="267"/>
                    <a:pt x="542" y="267"/>
                    <a:pt x="542" y="267"/>
                  </a:cubicBezTo>
                  <a:cubicBezTo>
                    <a:pt x="542" y="254"/>
                    <a:pt x="542" y="254"/>
                    <a:pt x="542" y="254"/>
                  </a:cubicBezTo>
                  <a:cubicBezTo>
                    <a:pt x="483" y="183"/>
                    <a:pt x="473" y="82"/>
                    <a:pt x="518" y="0"/>
                  </a:cubicBezTo>
                  <a:moveTo>
                    <a:pt x="4713" y="0"/>
                  </a:moveTo>
                  <a:cubicBezTo>
                    <a:pt x="1982" y="0"/>
                    <a:pt x="1982" y="0"/>
                    <a:pt x="1982" y="0"/>
                  </a:cubicBezTo>
                  <a:cubicBezTo>
                    <a:pt x="1982" y="297"/>
                    <a:pt x="1982" y="297"/>
                    <a:pt x="1982" y="297"/>
                  </a:cubicBezTo>
                  <a:cubicBezTo>
                    <a:pt x="4713" y="297"/>
                    <a:pt x="4713" y="297"/>
                    <a:pt x="4713" y="297"/>
                  </a:cubicBezTo>
                  <a:cubicBezTo>
                    <a:pt x="4795" y="297"/>
                    <a:pt x="4862" y="231"/>
                    <a:pt x="4862" y="149"/>
                  </a:cubicBezTo>
                  <a:cubicBezTo>
                    <a:pt x="4862" y="66"/>
                    <a:pt x="4795" y="0"/>
                    <a:pt x="4713" y="0"/>
                  </a:cubicBezTo>
                </a:path>
              </a:pathLst>
            </a:custGeom>
            <a:solidFill>
              <a:srgbClr val="F0F4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1" name="Freeform 224">
              <a:extLst>
                <a:ext uri="{FF2B5EF4-FFF2-40B4-BE49-F238E27FC236}">
                  <a16:creationId xmlns:a16="http://schemas.microsoft.com/office/drawing/2014/main" id="{5554AA5D-1DEF-43D9-9E44-1373E0087BC1}"/>
                </a:ext>
              </a:extLst>
            </p:cNvPr>
            <p:cNvSpPr>
              <a:spLocks/>
            </p:cNvSpPr>
            <p:nvPr/>
          </p:nvSpPr>
          <p:spPr bwMode="auto">
            <a:xfrm>
              <a:off x="4939" y="2180"/>
              <a:ext cx="1123" cy="138"/>
            </a:xfrm>
            <a:custGeom>
              <a:avLst/>
              <a:gdLst>
                <a:gd name="T0" fmla="*/ 824 w 2427"/>
                <a:gd name="T1" fmla="*/ 0 h 297"/>
                <a:gd name="T2" fmla="*/ 149 w 2427"/>
                <a:gd name="T3" fmla="*/ 0 h 297"/>
                <a:gd name="T4" fmla="*/ 0 w 2427"/>
                <a:gd name="T5" fmla="*/ 148 h 297"/>
                <a:gd name="T6" fmla="*/ 149 w 2427"/>
                <a:gd name="T7" fmla="*/ 297 h 297"/>
                <a:gd name="T8" fmla="*/ 2278 w 2427"/>
                <a:gd name="T9" fmla="*/ 297 h 297"/>
                <a:gd name="T10" fmla="*/ 2427 w 2427"/>
                <a:gd name="T11" fmla="*/ 148 h 297"/>
                <a:gd name="T12" fmla="*/ 2283 w 2427"/>
                <a:gd name="T13" fmla="*/ 0 h 297"/>
                <a:gd name="T14" fmla="*/ 829 w 2427"/>
                <a:gd name="T15" fmla="*/ 0 h 297"/>
                <a:gd name="T16" fmla="*/ 824 w 2427"/>
                <a:gd name="T17" fmla="*/ 0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27" h="297">
                  <a:moveTo>
                    <a:pt x="824" y="0"/>
                  </a:moveTo>
                  <a:cubicBezTo>
                    <a:pt x="149" y="0"/>
                    <a:pt x="149" y="0"/>
                    <a:pt x="149" y="0"/>
                  </a:cubicBezTo>
                  <a:cubicBezTo>
                    <a:pt x="67" y="0"/>
                    <a:pt x="0" y="66"/>
                    <a:pt x="0" y="148"/>
                  </a:cubicBezTo>
                  <a:cubicBezTo>
                    <a:pt x="0" y="231"/>
                    <a:pt x="67" y="297"/>
                    <a:pt x="149" y="297"/>
                  </a:cubicBezTo>
                  <a:cubicBezTo>
                    <a:pt x="2278" y="297"/>
                    <a:pt x="2278" y="297"/>
                    <a:pt x="2278" y="297"/>
                  </a:cubicBezTo>
                  <a:cubicBezTo>
                    <a:pt x="2360" y="297"/>
                    <a:pt x="2427" y="231"/>
                    <a:pt x="2427" y="148"/>
                  </a:cubicBezTo>
                  <a:cubicBezTo>
                    <a:pt x="2427" y="68"/>
                    <a:pt x="2363" y="2"/>
                    <a:pt x="2283" y="0"/>
                  </a:cubicBezTo>
                  <a:cubicBezTo>
                    <a:pt x="829" y="0"/>
                    <a:pt x="829" y="0"/>
                    <a:pt x="829" y="0"/>
                  </a:cubicBezTo>
                  <a:cubicBezTo>
                    <a:pt x="827" y="0"/>
                    <a:pt x="825" y="0"/>
                    <a:pt x="824" y="0"/>
                  </a:cubicBezTo>
                </a:path>
              </a:pathLst>
            </a:custGeom>
            <a:solidFill>
              <a:srgbClr val="F0F4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2" name="Freeform 225">
              <a:extLst>
                <a:ext uri="{FF2B5EF4-FFF2-40B4-BE49-F238E27FC236}">
                  <a16:creationId xmlns:a16="http://schemas.microsoft.com/office/drawing/2014/main" id="{031C3CEE-E7A9-4B3F-BAFC-55922079E477}"/>
                </a:ext>
              </a:extLst>
            </p:cNvPr>
            <p:cNvSpPr>
              <a:spLocks/>
            </p:cNvSpPr>
            <p:nvPr/>
          </p:nvSpPr>
          <p:spPr bwMode="auto">
            <a:xfrm>
              <a:off x="5253" y="2043"/>
              <a:ext cx="2249" cy="137"/>
            </a:xfrm>
            <a:custGeom>
              <a:avLst/>
              <a:gdLst>
                <a:gd name="T0" fmla="*/ 4713 w 4862"/>
                <a:gd name="T1" fmla="*/ 0 h 298"/>
                <a:gd name="T2" fmla="*/ 149 w 4862"/>
                <a:gd name="T3" fmla="*/ 0 h 298"/>
                <a:gd name="T4" fmla="*/ 0 w 4862"/>
                <a:gd name="T5" fmla="*/ 149 h 298"/>
                <a:gd name="T6" fmla="*/ 144 w 4862"/>
                <a:gd name="T7" fmla="*/ 298 h 298"/>
                <a:gd name="T8" fmla="*/ 1598 w 4862"/>
                <a:gd name="T9" fmla="*/ 298 h 298"/>
                <a:gd name="T10" fmla="*/ 1603 w 4862"/>
                <a:gd name="T11" fmla="*/ 298 h 298"/>
                <a:gd name="T12" fmla="*/ 4713 w 4862"/>
                <a:gd name="T13" fmla="*/ 298 h 298"/>
                <a:gd name="T14" fmla="*/ 4862 w 4862"/>
                <a:gd name="T15" fmla="*/ 149 h 298"/>
                <a:gd name="T16" fmla="*/ 4713 w 4862"/>
                <a:gd name="T17" fmla="*/ 0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862" h="298">
                  <a:moveTo>
                    <a:pt x="4713" y="0"/>
                  </a:moveTo>
                  <a:cubicBezTo>
                    <a:pt x="149" y="0"/>
                    <a:pt x="149" y="0"/>
                    <a:pt x="149" y="0"/>
                  </a:cubicBezTo>
                  <a:cubicBezTo>
                    <a:pt x="67" y="0"/>
                    <a:pt x="0" y="67"/>
                    <a:pt x="0" y="149"/>
                  </a:cubicBezTo>
                  <a:cubicBezTo>
                    <a:pt x="0" y="230"/>
                    <a:pt x="64" y="295"/>
                    <a:pt x="144" y="298"/>
                  </a:cubicBezTo>
                  <a:cubicBezTo>
                    <a:pt x="1598" y="298"/>
                    <a:pt x="1598" y="298"/>
                    <a:pt x="1598" y="298"/>
                  </a:cubicBezTo>
                  <a:cubicBezTo>
                    <a:pt x="1600" y="298"/>
                    <a:pt x="1601" y="298"/>
                    <a:pt x="1603" y="298"/>
                  </a:cubicBezTo>
                  <a:cubicBezTo>
                    <a:pt x="4713" y="298"/>
                    <a:pt x="4713" y="298"/>
                    <a:pt x="4713" y="298"/>
                  </a:cubicBezTo>
                  <a:cubicBezTo>
                    <a:pt x="4795" y="298"/>
                    <a:pt x="4862" y="231"/>
                    <a:pt x="4862" y="149"/>
                  </a:cubicBezTo>
                  <a:cubicBezTo>
                    <a:pt x="4862" y="67"/>
                    <a:pt x="4795" y="0"/>
                    <a:pt x="4713" y="0"/>
                  </a:cubicBezTo>
                </a:path>
              </a:pathLst>
            </a:custGeom>
            <a:solidFill>
              <a:srgbClr val="F0F4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3" name="Freeform 226">
              <a:extLst>
                <a:ext uri="{FF2B5EF4-FFF2-40B4-BE49-F238E27FC236}">
                  <a16:creationId xmlns:a16="http://schemas.microsoft.com/office/drawing/2014/main" id="{D2921524-3438-4A4A-A066-0525E77FD55A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0" y="2180"/>
              <a:ext cx="675" cy="0"/>
            </a:xfrm>
            <a:custGeom>
              <a:avLst/>
              <a:gdLst>
                <a:gd name="T0" fmla="*/ 1454 w 1459"/>
                <a:gd name="T1" fmla="*/ 0 w 1459"/>
                <a:gd name="T2" fmla="*/ 5 w 1459"/>
                <a:gd name="T3" fmla="*/ 1459 w 1459"/>
                <a:gd name="T4" fmla="*/ 1454 w 145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459">
                  <a:moveTo>
                    <a:pt x="145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3" y="0"/>
                    <a:pt x="5" y="0"/>
                  </a:cubicBezTo>
                  <a:cubicBezTo>
                    <a:pt x="1459" y="0"/>
                    <a:pt x="1459" y="0"/>
                    <a:pt x="1459" y="0"/>
                  </a:cubicBezTo>
                  <a:cubicBezTo>
                    <a:pt x="1457" y="0"/>
                    <a:pt x="1456" y="0"/>
                    <a:pt x="1454" y="0"/>
                  </a:cubicBezTo>
                </a:path>
              </a:pathLst>
            </a:custGeom>
            <a:solidFill>
              <a:srgbClr val="E3EB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4" name="Freeform 227">
              <a:extLst>
                <a:ext uri="{FF2B5EF4-FFF2-40B4-BE49-F238E27FC236}">
                  <a16:creationId xmlns:a16="http://schemas.microsoft.com/office/drawing/2014/main" id="{8A4E990D-D2D8-474C-8AF8-373C2C4C210C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1" y="1904"/>
              <a:ext cx="2249" cy="138"/>
            </a:xfrm>
            <a:custGeom>
              <a:avLst/>
              <a:gdLst>
                <a:gd name="T0" fmla="*/ 4714 w 4862"/>
                <a:gd name="T1" fmla="*/ 0 h 298"/>
                <a:gd name="T2" fmla="*/ 149 w 4862"/>
                <a:gd name="T3" fmla="*/ 0 h 298"/>
                <a:gd name="T4" fmla="*/ 0 w 4862"/>
                <a:gd name="T5" fmla="*/ 149 h 298"/>
                <a:gd name="T6" fmla="*/ 149 w 4862"/>
                <a:gd name="T7" fmla="*/ 298 h 298"/>
                <a:gd name="T8" fmla="*/ 4714 w 4862"/>
                <a:gd name="T9" fmla="*/ 298 h 298"/>
                <a:gd name="T10" fmla="*/ 4862 w 4862"/>
                <a:gd name="T11" fmla="*/ 149 h 298"/>
                <a:gd name="T12" fmla="*/ 4714 w 4862"/>
                <a:gd name="T13" fmla="*/ 0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62" h="298">
                  <a:moveTo>
                    <a:pt x="4714" y="0"/>
                  </a:moveTo>
                  <a:cubicBezTo>
                    <a:pt x="149" y="0"/>
                    <a:pt x="149" y="0"/>
                    <a:pt x="149" y="0"/>
                  </a:cubicBezTo>
                  <a:cubicBezTo>
                    <a:pt x="67" y="0"/>
                    <a:pt x="0" y="67"/>
                    <a:pt x="0" y="149"/>
                  </a:cubicBezTo>
                  <a:cubicBezTo>
                    <a:pt x="0" y="231"/>
                    <a:pt x="67" y="298"/>
                    <a:pt x="149" y="298"/>
                  </a:cubicBezTo>
                  <a:cubicBezTo>
                    <a:pt x="4714" y="298"/>
                    <a:pt x="4714" y="298"/>
                    <a:pt x="4714" y="298"/>
                  </a:cubicBezTo>
                  <a:cubicBezTo>
                    <a:pt x="4796" y="298"/>
                    <a:pt x="4862" y="231"/>
                    <a:pt x="4862" y="149"/>
                  </a:cubicBezTo>
                  <a:cubicBezTo>
                    <a:pt x="4862" y="67"/>
                    <a:pt x="4796" y="0"/>
                    <a:pt x="4714" y="0"/>
                  </a:cubicBezTo>
                </a:path>
              </a:pathLst>
            </a:custGeom>
            <a:solidFill>
              <a:srgbClr val="F0F4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5" name="Freeform 228">
              <a:extLst>
                <a:ext uri="{FF2B5EF4-FFF2-40B4-BE49-F238E27FC236}">
                  <a16:creationId xmlns:a16="http://schemas.microsoft.com/office/drawing/2014/main" id="{0DB1B9D4-CA67-4F82-9F48-C4499EF93D4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43" y="1685"/>
              <a:ext cx="827" cy="533"/>
            </a:xfrm>
            <a:custGeom>
              <a:avLst/>
              <a:gdLst>
                <a:gd name="T0" fmla="*/ 1274 w 1787"/>
                <a:gd name="T1" fmla="*/ 1117 h 1154"/>
                <a:gd name="T2" fmla="*/ 1386 w 1787"/>
                <a:gd name="T3" fmla="*/ 1152 h 1154"/>
                <a:gd name="T4" fmla="*/ 1161 w 1787"/>
                <a:gd name="T5" fmla="*/ 1153 h 1154"/>
                <a:gd name="T6" fmla="*/ 1052 w 1787"/>
                <a:gd name="T7" fmla="*/ 1106 h 1154"/>
                <a:gd name="T8" fmla="*/ 1162 w 1787"/>
                <a:gd name="T9" fmla="*/ 1153 h 1154"/>
                <a:gd name="T10" fmla="*/ 1496 w 1787"/>
                <a:gd name="T11" fmla="*/ 1107 h 1154"/>
                <a:gd name="T12" fmla="*/ 1612 w 1787"/>
                <a:gd name="T13" fmla="*/ 1128 h 1154"/>
                <a:gd name="T14" fmla="*/ 940 w 1787"/>
                <a:gd name="T15" fmla="*/ 1125 h 1154"/>
                <a:gd name="T16" fmla="*/ 814 w 1787"/>
                <a:gd name="T17" fmla="*/ 1072 h 1154"/>
                <a:gd name="T18" fmla="*/ 958 w 1787"/>
                <a:gd name="T19" fmla="*/ 1110 h 1154"/>
                <a:gd name="T20" fmla="*/ 1699 w 1787"/>
                <a:gd name="T21" fmla="*/ 1086 h 1154"/>
                <a:gd name="T22" fmla="*/ 1781 w 1787"/>
                <a:gd name="T23" fmla="*/ 1045 h 1154"/>
                <a:gd name="T24" fmla="*/ 1716 w 1787"/>
                <a:gd name="T25" fmla="*/ 1098 h 1154"/>
                <a:gd name="T26" fmla="*/ 616 w 1787"/>
                <a:gd name="T27" fmla="*/ 1008 h 1154"/>
                <a:gd name="T28" fmla="*/ 733 w 1787"/>
                <a:gd name="T29" fmla="*/ 1022 h 1154"/>
                <a:gd name="T30" fmla="*/ 529 w 1787"/>
                <a:gd name="T31" fmla="*/ 952 h 1154"/>
                <a:gd name="T32" fmla="*/ 428 w 1787"/>
                <a:gd name="T33" fmla="*/ 879 h 1154"/>
                <a:gd name="T34" fmla="*/ 461 w 1787"/>
                <a:gd name="T35" fmla="*/ 858 h 1154"/>
                <a:gd name="T36" fmla="*/ 529 w 1787"/>
                <a:gd name="T37" fmla="*/ 952 h 1154"/>
                <a:gd name="T38" fmla="*/ 292 w 1787"/>
                <a:gd name="T39" fmla="*/ 693 h 1154"/>
                <a:gd name="T40" fmla="*/ 338 w 1787"/>
                <a:gd name="T41" fmla="*/ 706 h 1154"/>
                <a:gd name="T42" fmla="*/ 464 w 1787"/>
                <a:gd name="T43" fmla="*/ 707 h 1154"/>
                <a:gd name="T44" fmla="*/ 360 w 1787"/>
                <a:gd name="T45" fmla="*/ 745 h 1154"/>
                <a:gd name="T46" fmla="*/ 364 w 1787"/>
                <a:gd name="T47" fmla="*/ 802 h 1154"/>
                <a:gd name="T48" fmla="*/ 141 w 1787"/>
                <a:gd name="T49" fmla="*/ 650 h 1154"/>
                <a:gd name="T50" fmla="*/ 156 w 1787"/>
                <a:gd name="T51" fmla="*/ 611 h 1154"/>
                <a:gd name="T52" fmla="*/ 246 w 1787"/>
                <a:gd name="T53" fmla="*/ 701 h 1154"/>
                <a:gd name="T54" fmla="*/ 523 w 1787"/>
                <a:gd name="T55" fmla="*/ 661 h 1154"/>
                <a:gd name="T56" fmla="*/ 563 w 1787"/>
                <a:gd name="T57" fmla="*/ 521 h 1154"/>
                <a:gd name="T58" fmla="*/ 532 w 1787"/>
                <a:gd name="T59" fmla="*/ 664 h 1154"/>
                <a:gd name="T60" fmla="*/ 274 w 1787"/>
                <a:gd name="T61" fmla="*/ 575 h 1154"/>
                <a:gd name="T62" fmla="*/ 342 w 1787"/>
                <a:gd name="T63" fmla="*/ 457 h 1154"/>
                <a:gd name="T64" fmla="*/ 311 w 1787"/>
                <a:gd name="T65" fmla="*/ 578 h 1154"/>
                <a:gd name="T66" fmla="*/ 63 w 1787"/>
                <a:gd name="T67" fmla="*/ 539 h 1154"/>
                <a:gd name="T68" fmla="*/ 57 w 1787"/>
                <a:gd name="T69" fmla="*/ 422 h 1154"/>
                <a:gd name="T70" fmla="*/ 79 w 1787"/>
                <a:gd name="T71" fmla="*/ 549 h 1154"/>
                <a:gd name="T72" fmla="*/ 425 w 1787"/>
                <a:gd name="T73" fmla="*/ 428 h 1154"/>
                <a:gd name="T74" fmla="*/ 537 w 1787"/>
                <a:gd name="T75" fmla="*/ 424 h 1154"/>
                <a:gd name="T76" fmla="*/ 20 w 1787"/>
                <a:gd name="T77" fmla="*/ 335 h 1154"/>
                <a:gd name="T78" fmla="*/ 3 w 1787"/>
                <a:gd name="T79" fmla="*/ 203 h 1154"/>
                <a:gd name="T80" fmla="*/ 37 w 1787"/>
                <a:gd name="T81" fmla="*/ 270 h 1154"/>
                <a:gd name="T82" fmla="*/ 20 w 1787"/>
                <a:gd name="T83" fmla="*/ 335 h 1154"/>
                <a:gd name="T84" fmla="*/ 21 w 1787"/>
                <a:gd name="T85" fmla="*/ 89 h 1154"/>
                <a:gd name="T86" fmla="*/ 111 w 1787"/>
                <a:gd name="T87" fmla="*/ 44 h 1154"/>
                <a:gd name="T88" fmla="*/ 39 w 1787"/>
                <a:gd name="T89" fmla="*/ 113 h 1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787" h="1154">
                  <a:moveTo>
                    <a:pt x="1274" y="1154"/>
                  </a:moveTo>
                  <a:cubicBezTo>
                    <a:pt x="1263" y="1154"/>
                    <a:pt x="1255" y="1146"/>
                    <a:pt x="1255" y="1136"/>
                  </a:cubicBezTo>
                  <a:cubicBezTo>
                    <a:pt x="1255" y="1126"/>
                    <a:pt x="1263" y="1117"/>
                    <a:pt x="1274" y="1117"/>
                  </a:cubicBezTo>
                  <a:cubicBezTo>
                    <a:pt x="1308" y="1117"/>
                    <a:pt x="1346" y="1116"/>
                    <a:pt x="1385" y="1115"/>
                  </a:cubicBezTo>
                  <a:cubicBezTo>
                    <a:pt x="1395" y="1115"/>
                    <a:pt x="1404" y="1122"/>
                    <a:pt x="1404" y="1133"/>
                  </a:cubicBezTo>
                  <a:cubicBezTo>
                    <a:pt x="1405" y="1143"/>
                    <a:pt x="1397" y="1152"/>
                    <a:pt x="1386" y="1152"/>
                  </a:cubicBezTo>
                  <a:cubicBezTo>
                    <a:pt x="1347" y="1154"/>
                    <a:pt x="1309" y="1154"/>
                    <a:pt x="1274" y="1154"/>
                  </a:cubicBezTo>
                  <a:close/>
                  <a:moveTo>
                    <a:pt x="1162" y="1153"/>
                  </a:moveTo>
                  <a:cubicBezTo>
                    <a:pt x="1161" y="1153"/>
                    <a:pt x="1161" y="1153"/>
                    <a:pt x="1161" y="1153"/>
                  </a:cubicBezTo>
                  <a:cubicBezTo>
                    <a:pt x="1123" y="1151"/>
                    <a:pt x="1085" y="1148"/>
                    <a:pt x="1048" y="1143"/>
                  </a:cubicBezTo>
                  <a:cubicBezTo>
                    <a:pt x="1037" y="1142"/>
                    <a:pt x="1030" y="1133"/>
                    <a:pt x="1032" y="1123"/>
                  </a:cubicBezTo>
                  <a:cubicBezTo>
                    <a:pt x="1033" y="1112"/>
                    <a:pt x="1042" y="1105"/>
                    <a:pt x="1052" y="1106"/>
                  </a:cubicBezTo>
                  <a:cubicBezTo>
                    <a:pt x="1089" y="1111"/>
                    <a:pt x="1126" y="1114"/>
                    <a:pt x="1162" y="1116"/>
                  </a:cubicBezTo>
                  <a:cubicBezTo>
                    <a:pt x="1173" y="1116"/>
                    <a:pt x="1181" y="1125"/>
                    <a:pt x="1180" y="1135"/>
                  </a:cubicBezTo>
                  <a:cubicBezTo>
                    <a:pt x="1180" y="1145"/>
                    <a:pt x="1172" y="1153"/>
                    <a:pt x="1162" y="1153"/>
                  </a:cubicBezTo>
                  <a:close/>
                  <a:moveTo>
                    <a:pt x="1497" y="1145"/>
                  </a:moveTo>
                  <a:cubicBezTo>
                    <a:pt x="1488" y="1145"/>
                    <a:pt x="1480" y="1137"/>
                    <a:pt x="1479" y="1128"/>
                  </a:cubicBezTo>
                  <a:cubicBezTo>
                    <a:pt x="1478" y="1118"/>
                    <a:pt x="1485" y="1108"/>
                    <a:pt x="1496" y="1107"/>
                  </a:cubicBezTo>
                  <a:cubicBezTo>
                    <a:pt x="1535" y="1103"/>
                    <a:pt x="1572" y="1098"/>
                    <a:pt x="1605" y="1092"/>
                  </a:cubicBezTo>
                  <a:cubicBezTo>
                    <a:pt x="1615" y="1090"/>
                    <a:pt x="1625" y="1096"/>
                    <a:pt x="1627" y="1106"/>
                  </a:cubicBezTo>
                  <a:cubicBezTo>
                    <a:pt x="1629" y="1116"/>
                    <a:pt x="1622" y="1126"/>
                    <a:pt x="1612" y="1128"/>
                  </a:cubicBezTo>
                  <a:cubicBezTo>
                    <a:pt x="1578" y="1135"/>
                    <a:pt x="1540" y="1140"/>
                    <a:pt x="1499" y="1144"/>
                  </a:cubicBezTo>
                  <a:cubicBezTo>
                    <a:pt x="1499" y="1145"/>
                    <a:pt x="1498" y="1145"/>
                    <a:pt x="1497" y="1145"/>
                  </a:cubicBezTo>
                  <a:close/>
                  <a:moveTo>
                    <a:pt x="940" y="1125"/>
                  </a:moveTo>
                  <a:cubicBezTo>
                    <a:pt x="938" y="1125"/>
                    <a:pt x="937" y="1125"/>
                    <a:pt x="936" y="1124"/>
                  </a:cubicBezTo>
                  <a:cubicBezTo>
                    <a:pt x="899" y="1116"/>
                    <a:pt x="862" y="1107"/>
                    <a:pt x="826" y="1095"/>
                  </a:cubicBezTo>
                  <a:cubicBezTo>
                    <a:pt x="816" y="1092"/>
                    <a:pt x="810" y="1082"/>
                    <a:pt x="814" y="1072"/>
                  </a:cubicBezTo>
                  <a:cubicBezTo>
                    <a:pt x="817" y="1062"/>
                    <a:pt x="827" y="1057"/>
                    <a:pt x="837" y="1060"/>
                  </a:cubicBezTo>
                  <a:cubicBezTo>
                    <a:pt x="872" y="1071"/>
                    <a:pt x="908" y="1080"/>
                    <a:pt x="944" y="1088"/>
                  </a:cubicBezTo>
                  <a:cubicBezTo>
                    <a:pt x="954" y="1090"/>
                    <a:pt x="960" y="1100"/>
                    <a:pt x="958" y="1110"/>
                  </a:cubicBezTo>
                  <a:cubicBezTo>
                    <a:pt x="956" y="1119"/>
                    <a:pt x="948" y="1125"/>
                    <a:pt x="940" y="1125"/>
                  </a:cubicBezTo>
                  <a:close/>
                  <a:moveTo>
                    <a:pt x="1716" y="1098"/>
                  </a:moveTo>
                  <a:cubicBezTo>
                    <a:pt x="1709" y="1098"/>
                    <a:pt x="1702" y="1093"/>
                    <a:pt x="1699" y="1086"/>
                  </a:cubicBezTo>
                  <a:cubicBezTo>
                    <a:pt x="1695" y="1077"/>
                    <a:pt x="1699" y="1066"/>
                    <a:pt x="1709" y="1062"/>
                  </a:cubicBezTo>
                  <a:cubicBezTo>
                    <a:pt x="1726" y="1055"/>
                    <a:pt x="1742" y="1047"/>
                    <a:pt x="1756" y="1039"/>
                  </a:cubicBezTo>
                  <a:cubicBezTo>
                    <a:pt x="1764" y="1034"/>
                    <a:pt x="1776" y="1036"/>
                    <a:pt x="1781" y="1045"/>
                  </a:cubicBezTo>
                  <a:cubicBezTo>
                    <a:pt x="1787" y="1054"/>
                    <a:pt x="1784" y="1066"/>
                    <a:pt x="1775" y="1071"/>
                  </a:cubicBezTo>
                  <a:cubicBezTo>
                    <a:pt x="1760" y="1080"/>
                    <a:pt x="1742" y="1089"/>
                    <a:pt x="1723" y="1097"/>
                  </a:cubicBezTo>
                  <a:cubicBezTo>
                    <a:pt x="1721" y="1097"/>
                    <a:pt x="1718" y="1098"/>
                    <a:pt x="1716" y="1098"/>
                  </a:cubicBezTo>
                  <a:close/>
                  <a:moveTo>
                    <a:pt x="726" y="1058"/>
                  </a:moveTo>
                  <a:cubicBezTo>
                    <a:pt x="724" y="1058"/>
                    <a:pt x="721" y="1058"/>
                    <a:pt x="719" y="1057"/>
                  </a:cubicBezTo>
                  <a:cubicBezTo>
                    <a:pt x="684" y="1042"/>
                    <a:pt x="649" y="1026"/>
                    <a:pt x="616" y="1008"/>
                  </a:cubicBezTo>
                  <a:cubicBezTo>
                    <a:pt x="607" y="1003"/>
                    <a:pt x="604" y="992"/>
                    <a:pt x="609" y="983"/>
                  </a:cubicBezTo>
                  <a:cubicBezTo>
                    <a:pt x="614" y="974"/>
                    <a:pt x="625" y="970"/>
                    <a:pt x="634" y="975"/>
                  </a:cubicBezTo>
                  <a:cubicBezTo>
                    <a:pt x="666" y="992"/>
                    <a:pt x="699" y="1008"/>
                    <a:pt x="733" y="1022"/>
                  </a:cubicBezTo>
                  <a:cubicBezTo>
                    <a:pt x="743" y="1026"/>
                    <a:pt x="747" y="1037"/>
                    <a:pt x="743" y="1047"/>
                  </a:cubicBezTo>
                  <a:cubicBezTo>
                    <a:pt x="740" y="1054"/>
                    <a:pt x="733" y="1058"/>
                    <a:pt x="726" y="1058"/>
                  </a:cubicBezTo>
                  <a:close/>
                  <a:moveTo>
                    <a:pt x="529" y="952"/>
                  </a:moveTo>
                  <a:cubicBezTo>
                    <a:pt x="526" y="952"/>
                    <a:pt x="522" y="951"/>
                    <a:pt x="519" y="949"/>
                  </a:cubicBezTo>
                  <a:cubicBezTo>
                    <a:pt x="490" y="929"/>
                    <a:pt x="463" y="908"/>
                    <a:pt x="437" y="886"/>
                  </a:cubicBezTo>
                  <a:cubicBezTo>
                    <a:pt x="428" y="879"/>
                    <a:pt x="428" y="879"/>
                    <a:pt x="428" y="879"/>
                  </a:cubicBezTo>
                  <a:cubicBezTo>
                    <a:pt x="421" y="872"/>
                    <a:pt x="420" y="861"/>
                    <a:pt x="427" y="853"/>
                  </a:cubicBezTo>
                  <a:cubicBezTo>
                    <a:pt x="433" y="845"/>
                    <a:pt x="445" y="844"/>
                    <a:pt x="453" y="851"/>
                  </a:cubicBezTo>
                  <a:cubicBezTo>
                    <a:pt x="461" y="858"/>
                    <a:pt x="461" y="858"/>
                    <a:pt x="461" y="858"/>
                  </a:cubicBezTo>
                  <a:cubicBezTo>
                    <a:pt x="486" y="879"/>
                    <a:pt x="512" y="899"/>
                    <a:pt x="540" y="918"/>
                  </a:cubicBezTo>
                  <a:cubicBezTo>
                    <a:pt x="548" y="924"/>
                    <a:pt x="551" y="935"/>
                    <a:pt x="545" y="944"/>
                  </a:cubicBezTo>
                  <a:cubicBezTo>
                    <a:pt x="541" y="949"/>
                    <a:pt x="535" y="952"/>
                    <a:pt x="529" y="952"/>
                  </a:cubicBezTo>
                  <a:close/>
                  <a:moveTo>
                    <a:pt x="364" y="802"/>
                  </a:moveTo>
                  <a:cubicBezTo>
                    <a:pt x="359" y="802"/>
                    <a:pt x="353" y="799"/>
                    <a:pt x="349" y="795"/>
                  </a:cubicBezTo>
                  <a:cubicBezTo>
                    <a:pt x="324" y="761"/>
                    <a:pt x="305" y="727"/>
                    <a:pt x="292" y="693"/>
                  </a:cubicBezTo>
                  <a:cubicBezTo>
                    <a:pt x="288" y="683"/>
                    <a:pt x="293" y="672"/>
                    <a:pt x="303" y="669"/>
                  </a:cubicBezTo>
                  <a:cubicBezTo>
                    <a:pt x="312" y="665"/>
                    <a:pt x="323" y="670"/>
                    <a:pt x="327" y="680"/>
                  </a:cubicBezTo>
                  <a:cubicBezTo>
                    <a:pt x="330" y="688"/>
                    <a:pt x="334" y="697"/>
                    <a:pt x="338" y="706"/>
                  </a:cubicBezTo>
                  <a:cubicBezTo>
                    <a:pt x="348" y="707"/>
                    <a:pt x="359" y="708"/>
                    <a:pt x="368" y="708"/>
                  </a:cubicBezTo>
                  <a:cubicBezTo>
                    <a:pt x="394" y="708"/>
                    <a:pt x="418" y="704"/>
                    <a:pt x="440" y="696"/>
                  </a:cubicBezTo>
                  <a:cubicBezTo>
                    <a:pt x="449" y="692"/>
                    <a:pt x="460" y="697"/>
                    <a:pt x="464" y="707"/>
                  </a:cubicBezTo>
                  <a:cubicBezTo>
                    <a:pt x="467" y="717"/>
                    <a:pt x="462" y="728"/>
                    <a:pt x="452" y="731"/>
                  </a:cubicBezTo>
                  <a:cubicBezTo>
                    <a:pt x="426" y="741"/>
                    <a:pt x="397" y="744"/>
                    <a:pt x="367" y="745"/>
                  </a:cubicBezTo>
                  <a:cubicBezTo>
                    <a:pt x="365" y="745"/>
                    <a:pt x="362" y="745"/>
                    <a:pt x="360" y="745"/>
                  </a:cubicBezTo>
                  <a:cubicBezTo>
                    <a:pt x="366" y="754"/>
                    <a:pt x="372" y="763"/>
                    <a:pt x="379" y="772"/>
                  </a:cubicBezTo>
                  <a:cubicBezTo>
                    <a:pt x="385" y="780"/>
                    <a:pt x="384" y="792"/>
                    <a:pt x="375" y="798"/>
                  </a:cubicBezTo>
                  <a:cubicBezTo>
                    <a:pt x="372" y="801"/>
                    <a:pt x="368" y="802"/>
                    <a:pt x="364" y="802"/>
                  </a:cubicBezTo>
                  <a:close/>
                  <a:moveTo>
                    <a:pt x="229" y="711"/>
                  </a:moveTo>
                  <a:cubicBezTo>
                    <a:pt x="226" y="711"/>
                    <a:pt x="223" y="711"/>
                    <a:pt x="220" y="709"/>
                  </a:cubicBezTo>
                  <a:cubicBezTo>
                    <a:pt x="189" y="693"/>
                    <a:pt x="162" y="673"/>
                    <a:pt x="141" y="650"/>
                  </a:cubicBezTo>
                  <a:cubicBezTo>
                    <a:pt x="136" y="645"/>
                    <a:pt x="132" y="640"/>
                    <a:pt x="128" y="635"/>
                  </a:cubicBezTo>
                  <a:cubicBezTo>
                    <a:pt x="121" y="627"/>
                    <a:pt x="122" y="615"/>
                    <a:pt x="130" y="609"/>
                  </a:cubicBezTo>
                  <a:cubicBezTo>
                    <a:pt x="138" y="602"/>
                    <a:pt x="150" y="603"/>
                    <a:pt x="156" y="611"/>
                  </a:cubicBezTo>
                  <a:cubicBezTo>
                    <a:pt x="160" y="616"/>
                    <a:pt x="164" y="620"/>
                    <a:pt x="168" y="625"/>
                  </a:cubicBezTo>
                  <a:cubicBezTo>
                    <a:pt x="186" y="644"/>
                    <a:pt x="210" y="662"/>
                    <a:pt x="237" y="676"/>
                  </a:cubicBezTo>
                  <a:cubicBezTo>
                    <a:pt x="247" y="681"/>
                    <a:pt x="250" y="692"/>
                    <a:pt x="246" y="701"/>
                  </a:cubicBezTo>
                  <a:cubicBezTo>
                    <a:pt x="242" y="708"/>
                    <a:pt x="236" y="711"/>
                    <a:pt x="229" y="711"/>
                  </a:cubicBezTo>
                  <a:close/>
                  <a:moveTo>
                    <a:pt x="532" y="664"/>
                  </a:moveTo>
                  <a:cubicBezTo>
                    <a:pt x="529" y="664"/>
                    <a:pt x="526" y="663"/>
                    <a:pt x="523" y="661"/>
                  </a:cubicBezTo>
                  <a:cubicBezTo>
                    <a:pt x="514" y="656"/>
                    <a:pt x="511" y="644"/>
                    <a:pt x="517" y="636"/>
                  </a:cubicBezTo>
                  <a:cubicBezTo>
                    <a:pt x="534" y="608"/>
                    <a:pt x="544" y="573"/>
                    <a:pt x="545" y="539"/>
                  </a:cubicBezTo>
                  <a:cubicBezTo>
                    <a:pt x="545" y="529"/>
                    <a:pt x="553" y="519"/>
                    <a:pt x="563" y="521"/>
                  </a:cubicBezTo>
                  <a:cubicBezTo>
                    <a:pt x="574" y="521"/>
                    <a:pt x="582" y="529"/>
                    <a:pt x="582" y="539"/>
                  </a:cubicBezTo>
                  <a:cubicBezTo>
                    <a:pt x="581" y="580"/>
                    <a:pt x="569" y="622"/>
                    <a:pt x="548" y="655"/>
                  </a:cubicBezTo>
                  <a:cubicBezTo>
                    <a:pt x="545" y="661"/>
                    <a:pt x="539" y="664"/>
                    <a:pt x="532" y="664"/>
                  </a:cubicBezTo>
                  <a:close/>
                  <a:moveTo>
                    <a:pt x="293" y="595"/>
                  </a:moveTo>
                  <a:cubicBezTo>
                    <a:pt x="292" y="595"/>
                    <a:pt x="292" y="595"/>
                    <a:pt x="291" y="595"/>
                  </a:cubicBezTo>
                  <a:cubicBezTo>
                    <a:pt x="281" y="594"/>
                    <a:pt x="273" y="585"/>
                    <a:pt x="274" y="575"/>
                  </a:cubicBezTo>
                  <a:cubicBezTo>
                    <a:pt x="277" y="542"/>
                    <a:pt x="287" y="510"/>
                    <a:pt x="304" y="481"/>
                  </a:cubicBezTo>
                  <a:cubicBezTo>
                    <a:pt x="308" y="474"/>
                    <a:pt x="312" y="468"/>
                    <a:pt x="316" y="462"/>
                  </a:cubicBezTo>
                  <a:cubicBezTo>
                    <a:pt x="322" y="453"/>
                    <a:pt x="334" y="451"/>
                    <a:pt x="342" y="457"/>
                  </a:cubicBezTo>
                  <a:cubicBezTo>
                    <a:pt x="350" y="464"/>
                    <a:pt x="352" y="475"/>
                    <a:pt x="346" y="484"/>
                  </a:cubicBezTo>
                  <a:cubicBezTo>
                    <a:pt x="343" y="488"/>
                    <a:pt x="339" y="494"/>
                    <a:pt x="336" y="499"/>
                  </a:cubicBezTo>
                  <a:cubicBezTo>
                    <a:pt x="322" y="524"/>
                    <a:pt x="314" y="551"/>
                    <a:pt x="311" y="578"/>
                  </a:cubicBezTo>
                  <a:cubicBezTo>
                    <a:pt x="310" y="588"/>
                    <a:pt x="302" y="595"/>
                    <a:pt x="293" y="595"/>
                  </a:cubicBezTo>
                  <a:close/>
                  <a:moveTo>
                    <a:pt x="79" y="549"/>
                  </a:moveTo>
                  <a:cubicBezTo>
                    <a:pt x="73" y="549"/>
                    <a:pt x="66" y="546"/>
                    <a:pt x="63" y="539"/>
                  </a:cubicBezTo>
                  <a:cubicBezTo>
                    <a:pt x="45" y="505"/>
                    <a:pt x="31" y="469"/>
                    <a:pt x="20" y="432"/>
                  </a:cubicBezTo>
                  <a:cubicBezTo>
                    <a:pt x="18" y="422"/>
                    <a:pt x="24" y="411"/>
                    <a:pt x="34" y="409"/>
                  </a:cubicBezTo>
                  <a:cubicBezTo>
                    <a:pt x="44" y="406"/>
                    <a:pt x="54" y="412"/>
                    <a:pt x="57" y="422"/>
                  </a:cubicBezTo>
                  <a:cubicBezTo>
                    <a:pt x="66" y="457"/>
                    <a:pt x="79" y="490"/>
                    <a:pt x="96" y="522"/>
                  </a:cubicBezTo>
                  <a:cubicBezTo>
                    <a:pt x="101" y="531"/>
                    <a:pt x="97" y="542"/>
                    <a:pt x="88" y="547"/>
                  </a:cubicBezTo>
                  <a:cubicBezTo>
                    <a:pt x="85" y="549"/>
                    <a:pt x="82" y="549"/>
                    <a:pt x="79" y="549"/>
                  </a:cubicBezTo>
                  <a:close/>
                  <a:moveTo>
                    <a:pt x="525" y="456"/>
                  </a:moveTo>
                  <a:cubicBezTo>
                    <a:pt x="520" y="456"/>
                    <a:pt x="515" y="455"/>
                    <a:pt x="512" y="451"/>
                  </a:cubicBezTo>
                  <a:cubicBezTo>
                    <a:pt x="487" y="429"/>
                    <a:pt x="457" y="420"/>
                    <a:pt x="425" y="428"/>
                  </a:cubicBezTo>
                  <a:cubicBezTo>
                    <a:pt x="415" y="430"/>
                    <a:pt x="405" y="424"/>
                    <a:pt x="403" y="414"/>
                  </a:cubicBezTo>
                  <a:cubicBezTo>
                    <a:pt x="400" y="404"/>
                    <a:pt x="407" y="394"/>
                    <a:pt x="417" y="392"/>
                  </a:cubicBezTo>
                  <a:cubicBezTo>
                    <a:pt x="460" y="381"/>
                    <a:pt x="504" y="393"/>
                    <a:pt x="537" y="424"/>
                  </a:cubicBezTo>
                  <a:cubicBezTo>
                    <a:pt x="545" y="431"/>
                    <a:pt x="545" y="443"/>
                    <a:pt x="538" y="450"/>
                  </a:cubicBezTo>
                  <a:cubicBezTo>
                    <a:pt x="535" y="454"/>
                    <a:pt x="530" y="456"/>
                    <a:pt x="525" y="456"/>
                  </a:cubicBezTo>
                  <a:close/>
                  <a:moveTo>
                    <a:pt x="20" y="335"/>
                  </a:moveTo>
                  <a:cubicBezTo>
                    <a:pt x="10" y="335"/>
                    <a:pt x="2" y="328"/>
                    <a:pt x="2" y="318"/>
                  </a:cubicBezTo>
                  <a:cubicBezTo>
                    <a:pt x="0" y="302"/>
                    <a:pt x="0" y="286"/>
                    <a:pt x="0" y="270"/>
                  </a:cubicBezTo>
                  <a:cubicBezTo>
                    <a:pt x="0" y="248"/>
                    <a:pt x="1" y="226"/>
                    <a:pt x="3" y="203"/>
                  </a:cubicBezTo>
                  <a:cubicBezTo>
                    <a:pt x="4" y="193"/>
                    <a:pt x="13" y="185"/>
                    <a:pt x="23" y="186"/>
                  </a:cubicBezTo>
                  <a:cubicBezTo>
                    <a:pt x="33" y="187"/>
                    <a:pt x="41" y="196"/>
                    <a:pt x="40" y="206"/>
                  </a:cubicBezTo>
                  <a:cubicBezTo>
                    <a:pt x="38" y="228"/>
                    <a:pt x="37" y="249"/>
                    <a:pt x="37" y="270"/>
                  </a:cubicBezTo>
                  <a:cubicBezTo>
                    <a:pt x="37" y="285"/>
                    <a:pt x="38" y="300"/>
                    <a:pt x="39" y="315"/>
                  </a:cubicBezTo>
                  <a:cubicBezTo>
                    <a:pt x="40" y="325"/>
                    <a:pt x="32" y="334"/>
                    <a:pt x="22" y="335"/>
                  </a:cubicBezTo>
                  <a:cubicBezTo>
                    <a:pt x="21" y="335"/>
                    <a:pt x="21" y="335"/>
                    <a:pt x="20" y="335"/>
                  </a:cubicBezTo>
                  <a:close/>
                  <a:moveTo>
                    <a:pt x="39" y="113"/>
                  </a:moveTo>
                  <a:cubicBezTo>
                    <a:pt x="37" y="113"/>
                    <a:pt x="36" y="112"/>
                    <a:pt x="34" y="112"/>
                  </a:cubicBezTo>
                  <a:cubicBezTo>
                    <a:pt x="24" y="109"/>
                    <a:pt x="18" y="99"/>
                    <a:pt x="21" y="89"/>
                  </a:cubicBezTo>
                  <a:cubicBezTo>
                    <a:pt x="38" y="29"/>
                    <a:pt x="69" y="0"/>
                    <a:pt x="116" y="7"/>
                  </a:cubicBezTo>
                  <a:cubicBezTo>
                    <a:pt x="126" y="8"/>
                    <a:pt x="133" y="18"/>
                    <a:pt x="132" y="28"/>
                  </a:cubicBezTo>
                  <a:cubicBezTo>
                    <a:pt x="130" y="38"/>
                    <a:pt x="121" y="45"/>
                    <a:pt x="111" y="44"/>
                  </a:cubicBezTo>
                  <a:cubicBezTo>
                    <a:pt x="108" y="44"/>
                    <a:pt x="106" y="43"/>
                    <a:pt x="104" y="43"/>
                  </a:cubicBezTo>
                  <a:cubicBezTo>
                    <a:pt x="96" y="43"/>
                    <a:pt x="73" y="43"/>
                    <a:pt x="57" y="99"/>
                  </a:cubicBezTo>
                  <a:cubicBezTo>
                    <a:pt x="55" y="107"/>
                    <a:pt x="47" y="113"/>
                    <a:pt x="39" y="113"/>
                  </a:cubicBezTo>
                  <a:close/>
                </a:path>
              </a:pathLst>
            </a:custGeom>
            <a:solidFill>
              <a:srgbClr val="5BA6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6" name="Freeform 229">
              <a:extLst>
                <a:ext uri="{FF2B5EF4-FFF2-40B4-BE49-F238E27FC236}">
                  <a16:creationId xmlns:a16="http://schemas.microsoft.com/office/drawing/2014/main" id="{A93252E6-12AE-4375-B42A-3B9FD449C30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484" y="2603"/>
              <a:ext cx="794" cy="779"/>
            </a:xfrm>
            <a:custGeom>
              <a:avLst/>
              <a:gdLst>
                <a:gd name="T0" fmla="*/ 591 w 1716"/>
                <a:gd name="T1" fmla="*/ 1660 h 1685"/>
                <a:gd name="T2" fmla="*/ 740 w 1716"/>
                <a:gd name="T3" fmla="*/ 1663 h 1685"/>
                <a:gd name="T4" fmla="*/ 830 w 1716"/>
                <a:gd name="T5" fmla="*/ 1659 h 1685"/>
                <a:gd name="T6" fmla="*/ 919 w 1716"/>
                <a:gd name="T7" fmla="*/ 1574 h 1685"/>
                <a:gd name="T8" fmla="*/ 837 w 1716"/>
                <a:gd name="T9" fmla="*/ 1658 h 1685"/>
                <a:gd name="T10" fmla="*/ 495 w 1716"/>
                <a:gd name="T11" fmla="*/ 1658 h 1685"/>
                <a:gd name="T12" fmla="*/ 400 w 1716"/>
                <a:gd name="T13" fmla="*/ 1588 h 1685"/>
                <a:gd name="T14" fmla="*/ 500 w 1716"/>
                <a:gd name="T15" fmla="*/ 1659 h 1685"/>
                <a:gd name="T16" fmla="*/ 176 w 1716"/>
                <a:gd name="T17" fmla="*/ 1542 h 1685"/>
                <a:gd name="T18" fmla="*/ 294 w 1716"/>
                <a:gd name="T19" fmla="*/ 1549 h 1685"/>
                <a:gd name="T20" fmla="*/ 1016 w 1716"/>
                <a:gd name="T21" fmla="*/ 1536 h 1685"/>
                <a:gd name="T22" fmla="*/ 1070 w 1716"/>
                <a:gd name="T23" fmla="*/ 1420 h 1685"/>
                <a:gd name="T24" fmla="*/ 1029 w 1716"/>
                <a:gd name="T25" fmla="*/ 1531 h 1685"/>
                <a:gd name="T26" fmla="*/ 75 w 1716"/>
                <a:gd name="T27" fmla="*/ 1486 h 1685"/>
                <a:gd name="T28" fmla="*/ 38 w 1716"/>
                <a:gd name="T29" fmla="*/ 1382 h 1685"/>
                <a:gd name="T30" fmla="*/ 86 w 1716"/>
                <a:gd name="T31" fmla="*/ 1490 h 1685"/>
                <a:gd name="T32" fmla="*/ 1119 w 1716"/>
                <a:gd name="T33" fmla="*/ 1324 h 1685"/>
                <a:gd name="T34" fmla="*/ 1029 w 1716"/>
                <a:gd name="T35" fmla="*/ 1239 h 1685"/>
                <a:gd name="T36" fmla="*/ 1148 w 1716"/>
                <a:gd name="T37" fmla="*/ 1220 h 1685"/>
                <a:gd name="T38" fmla="*/ 1154 w 1716"/>
                <a:gd name="T39" fmla="*/ 1338 h 1685"/>
                <a:gd name="T40" fmla="*/ 1241 w 1716"/>
                <a:gd name="T41" fmla="*/ 1265 h 1685"/>
                <a:gd name="T42" fmla="*/ 1359 w 1716"/>
                <a:gd name="T43" fmla="*/ 1177 h 1685"/>
                <a:gd name="T44" fmla="*/ 1266 w 1716"/>
                <a:gd name="T45" fmla="*/ 1273 h 1685"/>
                <a:gd name="T46" fmla="*/ 948 w 1716"/>
                <a:gd name="T47" fmla="*/ 1184 h 1685"/>
                <a:gd name="T48" fmla="*/ 927 w 1716"/>
                <a:gd name="T49" fmla="*/ 1069 h 1685"/>
                <a:gd name="T50" fmla="*/ 963 w 1716"/>
                <a:gd name="T51" fmla="*/ 1192 h 1685"/>
                <a:gd name="T52" fmla="*/ 1160 w 1716"/>
                <a:gd name="T53" fmla="*/ 1112 h 1685"/>
                <a:gd name="T54" fmla="*/ 1150 w 1716"/>
                <a:gd name="T55" fmla="*/ 1005 h 1685"/>
                <a:gd name="T56" fmla="*/ 1197 w 1716"/>
                <a:gd name="T57" fmla="*/ 1066 h 1685"/>
                <a:gd name="T58" fmla="*/ 1178 w 1716"/>
                <a:gd name="T59" fmla="*/ 1131 h 1685"/>
                <a:gd name="T60" fmla="*/ 1408 w 1716"/>
                <a:gd name="T61" fmla="*/ 1095 h 1685"/>
                <a:gd name="T62" fmla="*/ 1506 w 1716"/>
                <a:gd name="T63" fmla="*/ 1029 h 1685"/>
                <a:gd name="T64" fmla="*/ 890 w 1716"/>
                <a:gd name="T65" fmla="*/ 984 h 1685"/>
                <a:gd name="T66" fmla="*/ 917 w 1716"/>
                <a:gd name="T67" fmla="*/ 850 h 1685"/>
                <a:gd name="T68" fmla="*/ 909 w 1716"/>
                <a:gd name="T69" fmla="*/ 966 h 1685"/>
                <a:gd name="T70" fmla="*/ 1542 w 1716"/>
                <a:gd name="T71" fmla="*/ 940 h 1685"/>
                <a:gd name="T72" fmla="*/ 1612 w 1716"/>
                <a:gd name="T73" fmla="*/ 808 h 1685"/>
                <a:gd name="T74" fmla="*/ 1552 w 1716"/>
                <a:gd name="T75" fmla="*/ 942 h 1685"/>
                <a:gd name="T76" fmla="*/ 1032 w 1716"/>
                <a:gd name="T77" fmla="*/ 855 h 1685"/>
                <a:gd name="T78" fmla="*/ 1139 w 1716"/>
                <a:gd name="T79" fmla="*/ 888 h 1685"/>
                <a:gd name="T80" fmla="*/ 1648 w 1716"/>
                <a:gd name="T81" fmla="*/ 740 h 1685"/>
                <a:gd name="T82" fmla="*/ 1661 w 1716"/>
                <a:gd name="T83" fmla="*/ 610 h 1685"/>
                <a:gd name="T84" fmla="*/ 1665 w 1716"/>
                <a:gd name="T85" fmla="*/ 728 h 1685"/>
                <a:gd name="T86" fmla="*/ 1695 w 1716"/>
                <a:gd name="T87" fmla="*/ 522 h 1685"/>
                <a:gd name="T88" fmla="*/ 1677 w 1716"/>
                <a:gd name="T89" fmla="*/ 420 h 1685"/>
                <a:gd name="T90" fmla="*/ 1711 w 1716"/>
                <a:gd name="T91" fmla="*/ 389 h 1685"/>
                <a:gd name="T92" fmla="*/ 1715 w 1716"/>
                <a:gd name="T93" fmla="*/ 505 h 1685"/>
                <a:gd name="T94" fmla="*/ 1653 w 1716"/>
                <a:gd name="T95" fmla="*/ 287 h 1685"/>
                <a:gd name="T96" fmla="*/ 1651 w 1716"/>
                <a:gd name="T97" fmla="*/ 169 h 1685"/>
                <a:gd name="T98" fmla="*/ 1671 w 1716"/>
                <a:gd name="T99" fmla="*/ 301 h 1685"/>
                <a:gd name="T100" fmla="*/ 1480 w 1716"/>
                <a:gd name="T101" fmla="*/ 39 h 1685"/>
                <a:gd name="T102" fmla="*/ 1590 w 1716"/>
                <a:gd name="T103" fmla="*/ 69 h 16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716" h="1685">
                  <a:moveTo>
                    <a:pt x="677" y="1685"/>
                  </a:moveTo>
                  <a:cubicBezTo>
                    <a:pt x="655" y="1685"/>
                    <a:pt x="631" y="1683"/>
                    <a:pt x="607" y="1681"/>
                  </a:cubicBezTo>
                  <a:cubicBezTo>
                    <a:pt x="597" y="1679"/>
                    <a:pt x="590" y="1670"/>
                    <a:pt x="591" y="1660"/>
                  </a:cubicBezTo>
                  <a:cubicBezTo>
                    <a:pt x="592" y="1650"/>
                    <a:pt x="602" y="1642"/>
                    <a:pt x="612" y="1643"/>
                  </a:cubicBezTo>
                  <a:cubicBezTo>
                    <a:pt x="649" y="1648"/>
                    <a:pt x="685" y="1649"/>
                    <a:pt x="720" y="1646"/>
                  </a:cubicBezTo>
                  <a:cubicBezTo>
                    <a:pt x="730" y="1645"/>
                    <a:pt x="739" y="1652"/>
                    <a:pt x="740" y="1663"/>
                  </a:cubicBezTo>
                  <a:cubicBezTo>
                    <a:pt x="741" y="1673"/>
                    <a:pt x="733" y="1682"/>
                    <a:pt x="723" y="1683"/>
                  </a:cubicBezTo>
                  <a:cubicBezTo>
                    <a:pt x="708" y="1684"/>
                    <a:pt x="693" y="1685"/>
                    <a:pt x="677" y="1685"/>
                  </a:cubicBezTo>
                  <a:close/>
                  <a:moveTo>
                    <a:pt x="830" y="1659"/>
                  </a:moveTo>
                  <a:cubicBezTo>
                    <a:pt x="823" y="1659"/>
                    <a:pt x="816" y="1654"/>
                    <a:pt x="813" y="1646"/>
                  </a:cubicBezTo>
                  <a:cubicBezTo>
                    <a:pt x="809" y="1637"/>
                    <a:pt x="814" y="1626"/>
                    <a:pt x="824" y="1623"/>
                  </a:cubicBezTo>
                  <a:cubicBezTo>
                    <a:pt x="857" y="1611"/>
                    <a:pt x="889" y="1594"/>
                    <a:pt x="919" y="1574"/>
                  </a:cubicBezTo>
                  <a:cubicBezTo>
                    <a:pt x="928" y="1568"/>
                    <a:pt x="939" y="1570"/>
                    <a:pt x="945" y="1579"/>
                  </a:cubicBezTo>
                  <a:cubicBezTo>
                    <a:pt x="951" y="1587"/>
                    <a:pt x="949" y="1599"/>
                    <a:pt x="940" y="1605"/>
                  </a:cubicBezTo>
                  <a:cubicBezTo>
                    <a:pt x="907" y="1627"/>
                    <a:pt x="872" y="1645"/>
                    <a:pt x="837" y="1658"/>
                  </a:cubicBezTo>
                  <a:cubicBezTo>
                    <a:pt x="835" y="1658"/>
                    <a:pt x="832" y="1659"/>
                    <a:pt x="830" y="1659"/>
                  </a:cubicBezTo>
                  <a:close/>
                  <a:moveTo>
                    <a:pt x="500" y="1659"/>
                  </a:moveTo>
                  <a:cubicBezTo>
                    <a:pt x="498" y="1659"/>
                    <a:pt x="496" y="1659"/>
                    <a:pt x="495" y="1658"/>
                  </a:cubicBezTo>
                  <a:cubicBezTo>
                    <a:pt x="461" y="1649"/>
                    <a:pt x="426" y="1638"/>
                    <a:pt x="387" y="1623"/>
                  </a:cubicBezTo>
                  <a:cubicBezTo>
                    <a:pt x="377" y="1620"/>
                    <a:pt x="372" y="1609"/>
                    <a:pt x="376" y="1599"/>
                  </a:cubicBezTo>
                  <a:cubicBezTo>
                    <a:pt x="379" y="1590"/>
                    <a:pt x="390" y="1585"/>
                    <a:pt x="400" y="1588"/>
                  </a:cubicBezTo>
                  <a:cubicBezTo>
                    <a:pt x="438" y="1602"/>
                    <a:pt x="472" y="1613"/>
                    <a:pt x="505" y="1622"/>
                  </a:cubicBezTo>
                  <a:cubicBezTo>
                    <a:pt x="515" y="1625"/>
                    <a:pt x="520" y="1635"/>
                    <a:pt x="518" y="1645"/>
                  </a:cubicBezTo>
                  <a:cubicBezTo>
                    <a:pt x="516" y="1653"/>
                    <a:pt x="508" y="1659"/>
                    <a:pt x="500" y="1659"/>
                  </a:cubicBezTo>
                  <a:close/>
                  <a:moveTo>
                    <a:pt x="288" y="1586"/>
                  </a:moveTo>
                  <a:cubicBezTo>
                    <a:pt x="286" y="1586"/>
                    <a:pt x="284" y="1585"/>
                    <a:pt x="282" y="1584"/>
                  </a:cubicBezTo>
                  <a:cubicBezTo>
                    <a:pt x="255" y="1575"/>
                    <a:pt x="215" y="1560"/>
                    <a:pt x="176" y="1542"/>
                  </a:cubicBezTo>
                  <a:cubicBezTo>
                    <a:pt x="167" y="1538"/>
                    <a:pt x="163" y="1527"/>
                    <a:pt x="167" y="1517"/>
                  </a:cubicBezTo>
                  <a:cubicBezTo>
                    <a:pt x="171" y="1508"/>
                    <a:pt x="182" y="1504"/>
                    <a:pt x="192" y="1508"/>
                  </a:cubicBezTo>
                  <a:cubicBezTo>
                    <a:pt x="229" y="1525"/>
                    <a:pt x="268" y="1540"/>
                    <a:pt x="294" y="1549"/>
                  </a:cubicBezTo>
                  <a:cubicBezTo>
                    <a:pt x="304" y="1553"/>
                    <a:pt x="309" y="1564"/>
                    <a:pt x="306" y="1573"/>
                  </a:cubicBezTo>
                  <a:cubicBezTo>
                    <a:pt x="303" y="1581"/>
                    <a:pt x="296" y="1586"/>
                    <a:pt x="288" y="1586"/>
                  </a:cubicBezTo>
                  <a:close/>
                  <a:moveTo>
                    <a:pt x="1016" y="1536"/>
                  </a:moveTo>
                  <a:cubicBezTo>
                    <a:pt x="1011" y="1536"/>
                    <a:pt x="1006" y="1535"/>
                    <a:pt x="1003" y="1531"/>
                  </a:cubicBezTo>
                  <a:cubicBezTo>
                    <a:pt x="995" y="1524"/>
                    <a:pt x="995" y="1512"/>
                    <a:pt x="1002" y="1505"/>
                  </a:cubicBezTo>
                  <a:cubicBezTo>
                    <a:pt x="1028" y="1479"/>
                    <a:pt x="1050" y="1451"/>
                    <a:pt x="1070" y="1420"/>
                  </a:cubicBezTo>
                  <a:cubicBezTo>
                    <a:pt x="1076" y="1412"/>
                    <a:pt x="1087" y="1409"/>
                    <a:pt x="1096" y="1415"/>
                  </a:cubicBezTo>
                  <a:cubicBezTo>
                    <a:pt x="1104" y="1420"/>
                    <a:pt x="1107" y="1432"/>
                    <a:pt x="1101" y="1441"/>
                  </a:cubicBezTo>
                  <a:cubicBezTo>
                    <a:pt x="1080" y="1473"/>
                    <a:pt x="1056" y="1503"/>
                    <a:pt x="1029" y="1531"/>
                  </a:cubicBezTo>
                  <a:cubicBezTo>
                    <a:pt x="1025" y="1534"/>
                    <a:pt x="1020" y="1536"/>
                    <a:pt x="1016" y="1536"/>
                  </a:cubicBezTo>
                  <a:close/>
                  <a:moveTo>
                    <a:pt x="86" y="1490"/>
                  </a:moveTo>
                  <a:cubicBezTo>
                    <a:pt x="82" y="1490"/>
                    <a:pt x="78" y="1488"/>
                    <a:pt x="75" y="1486"/>
                  </a:cubicBezTo>
                  <a:cubicBezTo>
                    <a:pt x="30" y="1454"/>
                    <a:pt x="6" y="1421"/>
                    <a:pt x="1" y="1387"/>
                  </a:cubicBezTo>
                  <a:cubicBezTo>
                    <a:pt x="0" y="1377"/>
                    <a:pt x="7" y="1367"/>
                    <a:pt x="18" y="1366"/>
                  </a:cubicBezTo>
                  <a:cubicBezTo>
                    <a:pt x="28" y="1365"/>
                    <a:pt x="37" y="1372"/>
                    <a:pt x="38" y="1382"/>
                  </a:cubicBezTo>
                  <a:cubicBezTo>
                    <a:pt x="42" y="1405"/>
                    <a:pt x="61" y="1430"/>
                    <a:pt x="97" y="1456"/>
                  </a:cubicBezTo>
                  <a:cubicBezTo>
                    <a:pt x="105" y="1462"/>
                    <a:pt x="107" y="1473"/>
                    <a:pt x="101" y="1482"/>
                  </a:cubicBezTo>
                  <a:cubicBezTo>
                    <a:pt x="98" y="1487"/>
                    <a:pt x="92" y="1490"/>
                    <a:pt x="86" y="1490"/>
                  </a:cubicBezTo>
                  <a:close/>
                  <a:moveTo>
                    <a:pt x="1136" y="1350"/>
                  </a:moveTo>
                  <a:cubicBezTo>
                    <a:pt x="1134" y="1350"/>
                    <a:pt x="1132" y="1349"/>
                    <a:pt x="1130" y="1348"/>
                  </a:cubicBezTo>
                  <a:cubicBezTo>
                    <a:pt x="1120" y="1345"/>
                    <a:pt x="1115" y="1334"/>
                    <a:pt x="1119" y="1324"/>
                  </a:cubicBezTo>
                  <a:cubicBezTo>
                    <a:pt x="1122" y="1316"/>
                    <a:pt x="1125" y="1308"/>
                    <a:pt x="1128" y="1299"/>
                  </a:cubicBezTo>
                  <a:cubicBezTo>
                    <a:pt x="1096" y="1295"/>
                    <a:pt x="1065" y="1283"/>
                    <a:pt x="1035" y="1265"/>
                  </a:cubicBezTo>
                  <a:cubicBezTo>
                    <a:pt x="1026" y="1260"/>
                    <a:pt x="1023" y="1248"/>
                    <a:pt x="1029" y="1239"/>
                  </a:cubicBezTo>
                  <a:cubicBezTo>
                    <a:pt x="1034" y="1230"/>
                    <a:pt x="1046" y="1228"/>
                    <a:pt x="1054" y="1233"/>
                  </a:cubicBezTo>
                  <a:cubicBezTo>
                    <a:pt x="1082" y="1250"/>
                    <a:pt x="1110" y="1260"/>
                    <a:pt x="1139" y="1263"/>
                  </a:cubicBezTo>
                  <a:cubicBezTo>
                    <a:pt x="1143" y="1249"/>
                    <a:pt x="1146" y="1234"/>
                    <a:pt x="1148" y="1220"/>
                  </a:cubicBezTo>
                  <a:cubicBezTo>
                    <a:pt x="1150" y="1210"/>
                    <a:pt x="1160" y="1203"/>
                    <a:pt x="1170" y="1205"/>
                  </a:cubicBezTo>
                  <a:cubicBezTo>
                    <a:pt x="1180" y="1207"/>
                    <a:pt x="1187" y="1217"/>
                    <a:pt x="1185" y="1227"/>
                  </a:cubicBezTo>
                  <a:cubicBezTo>
                    <a:pt x="1178" y="1265"/>
                    <a:pt x="1167" y="1302"/>
                    <a:pt x="1154" y="1338"/>
                  </a:cubicBezTo>
                  <a:cubicBezTo>
                    <a:pt x="1151" y="1345"/>
                    <a:pt x="1144" y="1350"/>
                    <a:pt x="1136" y="1350"/>
                  </a:cubicBezTo>
                  <a:close/>
                  <a:moveTo>
                    <a:pt x="1258" y="1275"/>
                  </a:moveTo>
                  <a:cubicBezTo>
                    <a:pt x="1251" y="1275"/>
                    <a:pt x="1244" y="1271"/>
                    <a:pt x="1241" y="1265"/>
                  </a:cubicBezTo>
                  <a:cubicBezTo>
                    <a:pt x="1236" y="1256"/>
                    <a:pt x="1240" y="1244"/>
                    <a:pt x="1249" y="1240"/>
                  </a:cubicBezTo>
                  <a:cubicBezTo>
                    <a:pt x="1277" y="1225"/>
                    <a:pt x="1304" y="1205"/>
                    <a:pt x="1331" y="1179"/>
                  </a:cubicBezTo>
                  <a:cubicBezTo>
                    <a:pt x="1338" y="1171"/>
                    <a:pt x="1351" y="1170"/>
                    <a:pt x="1359" y="1177"/>
                  </a:cubicBezTo>
                  <a:cubicBezTo>
                    <a:pt x="1366" y="1184"/>
                    <a:pt x="1367" y="1195"/>
                    <a:pt x="1360" y="1202"/>
                  </a:cubicBezTo>
                  <a:cubicBezTo>
                    <a:pt x="1357" y="1205"/>
                    <a:pt x="1357" y="1205"/>
                    <a:pt x="1357" y="1205"/>
                  </a:cubicBezTo>
                  <a:cubicBezTo>
                    <a:pt x="1328" y="1234"/>
                    <a:pt x="1297" y="1257"/>
                    <a:pt x="1266" y="1273"/>
                  </a:cubicBezTo>
                  <a:cubicBezTo>
                    <a:pt x="1264" y="1274"/>
                    <a:pt x="1261" y="1275"/>
                    <a:pt x="1258" y="1275"/>
                  </a:cubicBezTo>
                  <a:close/>
                  <a:moveTo>
                    <a:pt x="963" y="1192"/>
                  </a:moveTo>
                  <a:cubicBezTo>
                    <a:pt x="957" y="1192"/>
                    <a:pt x="952" y="1189"/>
                    <a:pt x="948" y="1184"/>
                  </a:cubicBezTo>
                  <a:cubicBezTo>
                    <a:pt x="925" y="1154"/>
                    <a:pt x="906" y="1118"/>
                    <a:pt x="892" y="1081"/>
                  </a:cubicBezTo>
                  <a:cubicBezTo>
                    <a:pt x="889" y="1072"/>
                    <a:pt x="894" y="1061"/>
                    <a:pt x="903" y="1058"/>
                  </a:cubicBezTo>
                  <a:cubicBezTo>
                    <a:pt x="913" y="1054"/>
                    <a:pt x="924" y="1059"/>
                    <a:pt x="927" y="1069"/>
                  </a:cubicBezTo>
                  <a:cubicBezTo>
                    <a:pt x="939" y="1102"/>
                    <a:pt x="957" y="1134"/>
                    <a:pt x="978" y="1162"/>
                  </a:cubicBezTo>
                  <a:cubicBezTo>
                    <a:pt x="984" y="1170"/>
                    <a:pt x="983" y="1182"/>
                    <a:pt x="974" y="1188"/>
                  </a:cubicBezTo>
                  <a:cubicBezTo>
                    <a:pt x="971" y="1191"/>
                    <a:pt x="967" y="1192"/>
                    <a:pt x="963" y="1192"/>
                  </a:cubicBezTo>
                  <a:close/>
                  <a:moveTo>
                    <a:pt x="1178" y="1131"/>
                  </a:moveTo>
                  <a:cubicBezTo>
                    <a:pt x="1178" y="1131"/>
                    <a:pt x="1178" y="1131"/>
                    <a:pt x="1178" y="1131"/>
                  </a:cubicBezTo>
                  <a:cubicBezTo>
                    <a:pt x="1168" y="1131"/>
                    <a:pt x="1159" y="1122"/>
                    <a:pt x="1160" y="1112"/>
                  </a:cubicBezTo>
                  <a:cubicBezTo>
                    <a:pt x="1160" y="1095"/>
                    <a:pt x="1160" y="1095"/>
                    <a:pt x="1160" y="1095"/>
                  </a:cubicBezTo>
                  <a:cubicBezTo>
                    <a:pt x="1160" y="1086"/>
                    <a:pt x="1160" y="1077"/>
                    <a:pt x="1159" y="1067"/>
                  </a:cubicBezTo>
                  <a:cubicBezTo>
                    <a:pt x="1158" y="1048"/>
                    <a:pt x="1155" y="1026"/>
                    <a:pt x="1150" y="1005"/>
                  </a:cubicBezTo>
                  <a:cubicBezTo>
                    <a:pt x="1148" y="995"/>
                    <a:pt x="1154" y="985"/>
                    <a:pt x="1164" y="983"/>
                  </a:cubicBezTo>
                  <a:cubicBezTo>
                    <a:pt x="1174" y="980"/>
                    <a:pt x="1184" y="986"/>
                    <a:pt x="1187" y="996"/>
                  </a:cubicBezTo>
                  <a:cubicBezTo>
                    <a:pt x="1192" y="1020"/>
                    <a:pt x="1196" y="1044"/>
                    <a:pt x="1197" y="1066"/>
                  </a:cubicBezTo>
                  <a:cubicBezTo>
                    <a:pt x="1197" y="1076"/>
                    <a:pt x="1197" y="1086"/>
                    <a:pt x="1197" y="1095"/>
                  </a:cubicBezTo>
                  <a:cubicBezTo>
                    <a:pt x="1197" y="1112"/>
                    <a:pt x="1197" y="1112"/>
                    <a:pt x="1197" y="1112"/>
                  </a:cubicBezTo>
                  <a:cubicBezTo>
                    <a:pt x="1197" y="1123"/>
                    <a:pt x="1188" y="1131"/>
                    <a:pt x="1178" y="1131"/>
                  </a:cubicBezTo>
                  <a:close/>
                  <a:moveTo>
                    <a:pt x="1423" y="1125"/>
                  </a:moveTo>
                  <a:cubicBezTo>
                    <a:pt x="1418" y="1125"/>
                    <a:pt x="1414" y="1124"/>
                    <a:pt x="1411" y="1121"/>
                  </a:cubicBezTo>
                  <a:cubicBezTo>
                    <a:pt x="1403" y="1114"/>
                    <a:pt x="1402" y="1103"/>
                    <a:pt x="1408" y="1095"/>
                  </a:cubicBezTo>
                  <a:cubicBezTo>
                    <a:pt x="1432" y="1067"/>
                    <a:pt x="1454" y="1037"/>
                    <a:pt x="1476" y="1007"/>
                  </a:cubicBezTo>
                  <a:cubicBezTo>
                    <a:pt x="1482" y="999"/>
                    <a:pt x="1493" y="997"/>
                    <a:pt x="1502" y="1003"/>
                  </a:cubicBezTo>
                  <a:cubicBezTo>
                    <a:pt x="1510" y="1009"/>
                    <a:pt x="1512" y="1020"/>
                    <a:pt x="1506" y="1029"/>
                  </a:cubicBezTo>
                  <a:cubicBezTo>
                    <a:pt x="1484" y="1060"/>
                    <a:pt x="1461" y="1090"/>
                    <a:pt x="1437" y="1119"/>
                  </a:cubicBezTo>
                  <a:cubicBezTo>
                    <a:pt x="1433" y="1123"/>
                    <a:pt x="1428" y="1125"/>
                    <a:pt x="1423" y="1125"/>
                  </a:cubicBezTo>
                  <a:close/>
                  <a:moveTo>
                    <a:pt x="890" y="984"/>
                  </a:moveTo>
                  <a:cubicBezTo>
                    <a:pt x="889" y="984"/>
                    <a:pt x="889" y="984"/>
                    <a:pt x="889" y="984"/>
                  </a:cubicBezTo>
                  <a:cubicBezTo>
                    <a:pt x="879" y="984"/>
                    <a:pt x="871" y="975"/>
                    <a:pt x="871" y="965"/>
                  </a:cubicBezTo>
                  <a:cubicBezTo>
                    <a:pt x="873" y="916"/>
                    <a:pt x="888" y="876"/>
                    <a:pt x="917" y="850"/>
                  </a:cubicBezTo>
                  <a:cubicBezTo>
                    <a:pt x="925" y="843"/>
                    <a:pt x="937" y="844"/>
                    <a:pt x="944" y="852"/>
                  </a:cubicBezTo>
                  <a:cubicBezTo>
                    <a:pt x="951" y="859"/>
                    <a:pt x="950" y="871"/>
                    <a:pt x="942" y="878"/>
                  </a:cubicBezTo>
                  <a:cubicBezTo>
                    <a:pt x="916" y="902"/>
                    <a:pt x="909" y="939"/>
                    <a:pt x="909" y="966"/>
                  </a:cubicBezTo>
                  <a:cubicBezTo>
                    <a:pt x="908" y="976"/>
                    <a:pt x="900" y="984"/>
                    <a:pt x="890" y="984"/>
                  </a:cubicBezTo>
                  <a:close/>
                  <a:moveTo>
                    <a:pt x="1552" y="942"/>
                  </a:moveTo>
                  <a:cubicBezTo>
                    <a:pt x="1548" y="942"/>
                    <a:pt x="1545" y="942"/>
                    <a:pt x="1542" y="940"/>
                  </a:cubicBezTo>
                  <a:cubicBezTo>
                    <a:pt x="1533" y="935"/>
                    <a:pt x="1530" y="923"/>
                    <a:pt x="1535" y="914"/>
                  </a:cubicBezTo>
                  <a:cubicBezTo>
                    <a:pt x="1554" y="882"/>
                    <a:pt x="1572" y="850"/>
                    <a:pt x="1587" y="817"/>
                  </a:cubicBezTo>
                  <a:cubicBezTo>
                    <a:pt x="1592" y="807"/>
                    <a:pt x="1603" y="804"/>
                    <a:pt x="1612" y="808"/>
                  </a:cubicBezTo>
                  <a:cubicBezTo>
                    <a:pt x="1622" y="813"/>
                    <a:pt x="1626" y="824"/>
                    <a:pt x="1621" y="833"/>
                  </a:cubicBezTo>
                  <a:cubicBezTo>
                    <a:pt x="1605" y="867"/>
                    <a:pt x="1587" y="900"/>
                    <a:pt x="1568" y="933"/>
                  </a:cubicBezTo>
                  <a:cubicBezTo>
                    <a:pt x="1564" y="939"/>
                    <a:pt x="1558" y="942"/>
                    <a:pt x="1552" y="942"/>
                  </a:cubicBezTo>
                  <a:close/>
                  <a:moveTo>
                    <a:pt x="1124" y="917"/>
                  </a:moveTo>
                  <a:cubicBezTo>
                    <a:pt x="1118" y="917"/>
                    <a:pt x="1113" y="914"/>
                    <a:pt x="1109" y="909"/>
                  </a:cubicBezTo>
                  <a:cubicBezTo>
                    <a:pt x="1087" y="878"/>
                    <a:pt x="1061" y="860"/>
                    <a:pt x="1032" y="855"/>
                  </a:cubicBezTo>
                  <a:cubicBezTo>
                    <a:pt x="1021" y="853"/>
                    <a:pt x="1015" y="843"/>
                    <a:pt x="1016" y="833"/>
                  </a:cubicBezTo>
                  <a:cubicBezTo>
                    <a:pt x="1018" y="823"/>
                    <a:pt x="1028" y="816"/>
                    <a:pt x="1038" y="818"/>
                  </a:cubicBezTo>
                  <a:cubicBezTo>
                    <a:pt x="1077" y="825"/>
                    <a:pt x="1112" y="849"/>
                    <a:pt x="1139" y="888"/>
                  </a:cubicBezTo>
                  <a:cubicBezTo>
                    <a:pt x="1145" y="896"/>
                    <a:pt x="1143" y="908"/>
                    <a:pt x="1135" y="914"/>
                  </a:cubicBezTo>
                  <a:cubicBezTo>
                    <a:pt x="1132" y="916"/>
                    <a:pt x="1128" y="917"/>
                    <a:pt x="1124" y="917"/>
                  </a:cubicBezTo>
                  <a:close/>
                  <a:moveTo>
                    <a:pt x="1648" y="740"/>
                  </a:moveTo>
                  <a:cubicBezTo>
                    <a:pt x="1645" y="740"/>
                    <a:pt x="1643" y="740"/>
                    <a:pt x="1641" y="739"/>
                  </a:cubicBezTo>
                  <a:cubicBezTo>
                    <a:pt x="1632" y="736"/>
                    <a:pt x="1627" y="725"/>
                    <a:pt x="1630" y="715"/>
                  </a:cubicBezTo>
                  <a:cubicBezTo>
                    <a:pt x="1643" y="680"/>
                    <a:pt x="1653" y="644"/>
                    <a:pt x="1661" y="610"/>
                  </a:cubicBezTo>
                  <a:cubicBezTo>
                    <a:pt x="1663" y="600"/>
                    <a:pt x="1673" y="594"/>
                    <a:pt x="1684" y="596"/>
                  </a:cubicBezTo>
                  <a:cubicBezTo>
                    <a:pt x="1694" y="598"/>
                    <a:pt x="1700" y="608"/>
                    <a:pt x="1698" y="618"/>
                  </a:cubicBezTo>
                  <a:cubicBezTo>
                    <a:pt x="1689" y="654"/>
                    <a:pt x="1678" y="691"/>
                    <a:pt x="1665" y="728"/>
                  </a:cubicBezTo>
                  <a:cubicBezTo>
                    <a:pt x="1662" y="736"/>
                    <a:pt x="1655" y="740"/>
                    <a:pt x="1648" y="740"/>
                  </a:cubicBezTo>
                  <a:close/>
                  <a:moveTo>
                    <a:pt x="1696" y="522"/>
                  </a:moveTo>
                  <a:cubicBezTo>
                    <a:pt x="1696" y="522"/>
                    <a:pt x="1695" y="522"/>
                    <a:pt x="1695" y="522"/>
                  </a:cubicBezTo>
                  <a:cubicBezTo>
                    <a:pt x="1684" y="522"/>
                    <a:pt x="1677" y="513"/>
                    <a:pt x="1677" y="502"/>
                  </a:cubicBezTo>
                  <a:cubicBezTo>
                    <a:pt x="1678" y="489"/>
                    <a:pt x="1679" y="476"/>
                    <a:pt x="1679" y="462"/>
                  </a:cubicBezTo>
                  <a:cubicBezTo>
                    <a:pt x="1679" y="448"/>
                    <a:pt x="1678" y="434"/>
                    <a:pt x="1677" y="420"/>
                  </a:cubicBezTo>
                  <a:cubicBezTo>
                    <a:pt x="1677" y="412"/>
                    <a:pt x="1676" y="404"/>
                    <a:pt x="1674" y="394"/>
                  </a:cubicBezTo>
                  <a:cubicBezTo>
                    <a:pt x="1673" y="384"/>
                    <a:pt x="1680" y="375"/>
                    <a:pt x="1691" y="373"/>
                  </a:cubicBezTo>
                  <a:cubicBezTo>
                    <a:pt x="1700" y="372"/>
                    <a:pt x="1710" y="379"/>
                    <a:pt x="1711" y="389"/>
                  </a:cubicBezTo>
                  <a:cubicBezTo>
                    <a:pt x="1713" y="400"/>
                    <a:pt x="1714" y="409"/>
                    <a:pt x="1714" y="417"/>
                  </a:cubicBezTo>
                  <a:cubicBezTo>
                    <a:pt x="1716" y="432"/>
                    <a:pt x="1716" y="447"/>
                    <a:pt x="1716" y="462"/>
                  </a:cubicBezTo>
                  <a:cubicBezTo>
                    <a:pt x="1716" y="476"/>
                    <a:pt x="1716" y="491"/>
                    <a:pt x="1715" y="505"/>
                  </a:cubicBezTo>
                  <a:cubicBezTo>
                    <a:pt x="1714" y="515"/>
                    <a:pt x="1706" y="522"/>
                    <a:pt x="1696" y="522"/>
                  </a:cubicBezTo>
                  <a:close/>
                  <a:moveTo>
                    <a:pt x="1671" y="301"/>
                  </a:moveTo>
                  <a:cubicBezTo>
                    <a:pt x="1663" y="301"/>
                    <a:pt x="1655" y="295"/>
                    <a:pt x="1653" y="287"/>
                  </a:cubicBezTo>
                  <a:cubicBezTo>
                    <a:pt x="1643" y="249"/>
                    <a:pt x="1631" y="215"/>
                    <a:pt x="1617" y="184"/>
                  </a:cubicBezTo>
                  <a:cubicBezTo>
                    <a:pt x="1613" y="174"/>
                    <a:pt x="1617" y="163"/>
                    <a:pt x="1626" y="159"/>
                  </a:cubicBezTo>
                  <a:cubicBezTo>
                    <a:pt x="1636" y="155"/>
                    <a:pt x="1647" y="159"/>
                    <a:pt x="1651" y="169"/>
                  </a:cubicBezTo>
                  <a:cubicBezTo>
                    <a:pt x="1665" y="201"/>
                    <a:pt x="1678" y="238"/>
                    <a:pt x="1689" y="277"/>
                  </a:cubicBezTo>
                  <a:cubicBezTo>
                    <a:pt x="1692" y="287"/>
                    <a:pt x="1686" y="297"/>
                    <a:pt x="1676" y="300"/>
                  </a:cubicBezTo>
                  <a:cubicBezTo>
                    <a:pt x="1674" y="300"/>
                    <a:pt x="1672" y="301"/>
                    <a:pt x="1671" y="301"/>
                  </a:cubicBezTo>
                  <a:close/>
                  <a:moveTo>
                    <a:pt x="1576" y="99"/>
                  </a:moveTo>
                  <a:cubicBezTo>
                    <a:pt x="1571" y="99"/>
                    <a:pt x="1565" y="97"/>
                    <a:pt x="1562" y="93"/>
                  </a:cubicBezTo>
                  <a:cubicBezTo>
                    <a:pt x="1537" y="63"/>
                    <a:pt x="1509" y="45"/>
                    <a:pt x="1480" y="39"/>
                  </a:cubicBezTo>
                  <a:cubicBezTo>
                    <a:pt x="1470" y="37"/>
                    <a:pt x="1464" y="27"/>
                    <a:pt x="1466" y="17"/>
                  </a:cubicBezTo>
                  <a:cubicBezTo>
                    <a:pt x="1468" y="7"/>
                    <a:pt x="1478" y="0"/>
                    <a:pt x="1488" y="3"/>
                  </a:cubicBezTo>
                  <a:cubicBezTo>
                    <a:pt x="1525" y="11"/>
                    <a:pt x="1560" y="33"/>
                    <a:pt x="1590" y="69"/>
                  </a:cubicBezTo>
                  <a:cubicBezTo>
                    <a:pt x="1597" y="76"/>
                    <a:pt x="1596" y="88"/>
                    <a:pt x="1588" y="95"/>
                  </a:cubicBezTo>
                  <a:cubicBezTo>
                    <a:pt x="1585" y="98"/>
                    <a:pt x="1580" y="99"/>
                    <a:pt x="1576" y="99"/>
                  </a:cubicBezTo>
                  <a:close/>
                </a:path>
              </a:pathLst>
            </a:custGeom>
            <a:solidFill>
              <a:srgbClr val="5BA6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7" name="Freeform 230">
              <a:extLst>
                <a:ext uri="{FF2B5EF4-FFF2-40B4-BE49-F238E27FC236}">
                  <a16:creationId xmlns:a16="http://schemas.microsoft.com/office/drawing/2014/main" id="{0498750A-8F59-45A5-835C-DFEE27D1358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24" y="2593"/>
              <a:ext cx="853" cy="437"/>
            </a:xfrm>
            <a:custGeom>
              <a:avLst/>
              <a:gdLst>
                <a:gd name="T0" fmla="*/ 377 w 1844"/>
                <a:gd name="T1" fmla="*/ 939 h 945"/>
                <a:gd name="T2" fmla="*/ 330 w 1844"/>
                <a:gd name="T3" fmla="*/ 891 h 945"/>
                <a:gd name="T4" fmla="*/ 454 w 1844"/>
                <a:gd name="T5" fmla="*/ 927 h 945"/>
                <a:gd name="T6" fmla="*/ 529 w 1844"/>
                <a:gd name="T7" fmla="*/ 924 h 945"/>
                <a:gd name="T8" fmla="*/ 669 w 1844"/>
                <a:gd name="T9" fmla="*/ 876 h 945"/>
                <a:gd name="T10" fmla="*/ 547 w 1844"/>
                <a:gd name="T11" fmla="*/ 939 h 945"/>
                <a:gd name="T12" fmla="*/ 122 w 1844"/>
                <a:gd name="T13" fmla="*/ 808 h 945"/>
                <a:gd name="T14" fmla="*/ 232 w 1844"/>
                <a:gd name="T15" fmla="*/ 849 h 945"/>
                <a:gd name="T16" fmla="*/ 741 w 1844"/>
                <a:gd name="T17" fmla="*/ 836 h 945"/>
                <a:gd name="T18" fmla="*/ 753 w 1844"/>
                <a:gd name="T19" fmla="*/ 772 h 945"/>
                <a:gd name="T20" fmla="*/ 732 w 1844"/>
                <a:gd name="T21" fmla="*/ 729 h 945"/>
                <a:gd name="T22" fmla="*/ 810 w 1844"/>
                <a:gd name="T23" fmla="*/ 706 h 945"/>
                <a:gd name="T24" fmla="*/ 840 w 1844"/>
                <a:gd name="T25" fmla="*/ 746 h 945"/>
                <a:gd name="T26" fmla="*/ 793 w 1844"/>
                <a:gd name="T27" fmla="*/ 778 h 945"/>
                <a:gd name="T28" fmla="*/ 950 w 1844"/>
                <a:gd name="T29" fmla="*/ 784 h 945"/>
                <a:gd name="T30" fmla="*/ 1059 w 1844"/>
                <a:gd name="T31" fmla="*/ 737 h 945"/>
                <a:gd name="T32" fmla="*/ 951 w 1844"/>
                <a:gd name="T33" fmla="*/ 784 h 945"/>
                <a:gd name="T34" fmla="*/ 1153 w 1844"/>
                <a:gd name="T35" fmla="*/ 738 h 945"/>
                <a:gd name="T36" fmla="*/ 1292 w 1844"/>
                <a:gd name="T37" fmla="*/ 684 h 945"/>
                <a:gd name="T38" fmla="*/ 1171 w 1844"/>
                <a:gd name="T39" fmla="*/ 751 h 945"/>
                <a:gd name="T40" fmla="*/ 540 w 1844"/>
                <a:gd name="T41" fmla="*/ 622 h 945"/>
                <a:gd name="T42" fmla="*/ 636 w 1844"/>
                <a:gd name="T43" fmla="*/ 688 h 945"/>
                <a:gd name="T44" fmla="*/ 73 w 1844"/>
                <a:gd name="T45" fmla="*/ 721 h 945"/>
                <a:gd name="T46" fmla="*/ 31 w 1844"/>
                <a:gd name="T47" fmla="*/ 579 h 945"/>
                <a:gd name="T48" fmla="*/ 81 w 1844"/>
                <a:gd name="T49" fmla="*/ 719 h 945"/>
                <a:gd name="T50" fmla="*/ 1357 w 1844"/>
                <a:gd name="T51" fmla="*/ 648 h 945"/>
                <a:gd name="T52" fmla="*/ 1478 w 1844"/>
                <a:gd name="T53" fmla="*/ 559 h 945"/>
                <a:gd name="T54" fmla="*/ 1373 w 1844"/>
                <a:gd name="T55" fmla="*/ 656 h 945"/>
                <a:gd name="T56" fmla="*/ 820 w 1844"/>
                <a:gd name="T57" fmla="*/ 613 h 945"/>
                <a:gd name="T58" fmla="*/ 874 w 1844"/>
                <a:gd name="T59" fmla="*/ 507 h 945"/>
                <a:gd name="T60" fmla="*/ 564 w 1844"/>
                <a:gd name="T61" fmla="*/ 525 h 945"/>
                <a:gd name="T62" fmla="*/ 614 w 1844"/>
                <a:gd name="T63" fmla="*/ 401 h 945"/>
                <a:gd name="T64" fmla="*/ 581 w 1844"/>
                <a:gd name="T65" fmla="*/ 513 h 945"/>
                <a:gd name="T66" fmla="*/ 1533 w 1844"/>
                <a:gd name="T67" fmla="*/ 508 h 945"/>
                <a:gd name="T68" fmla="*/ 1632 w 1844"/>
                <a:gd name="T69" fmla="*/ 398 h 945"/>
                <a:gd name="T70" fmla="*/ 1546 w 1844"/>
                <a:gd name="T71" fmla="*/ 514 h 945"/>
                <a:gd name="T72" fmla="*/ 0 w 1844"/>
                <a:gd name="T73" fmla="*/ 451 h 945"/>
                <a:gd name="T74" fmla="*/ 2 w 1844"/>
                <a:gd name="T75" fmla="*/ 374 h 945"/>
                <a:gd name="T76" fmla="*/ 39 w 1844"/>
                <a:gd name="T77" fmla="*/ 405 h 945"/>
                <a:gd name="T78" fmla="*/ 38 w 1844"/>
                <a:gd name="T79" fmla="*/ 486 h 945"/>
                <a:gd name="T80" fmla="*/ 827 w 1844"/>
                <a:gd name="T81" fmla="*/ 420 h 945"/>
                <a:gd name="T82" fmla="*/ 727 w 1844"/>
                <a:gd name="T83" fmla="*/ 385 h 945"/>
                <a:gd name="T84" fmla="*/ 766 w 1844"/>
                <a:gd name="T85" fmla="*/ 348 h 945"/>
                <a:gd name="T86" fmla="*/ 827 w 1844"/>
                <a:gd name="T87" fmla="*/ 420 h 945"/>
                <a:gd name="T88" fmla="*/ 1673 w 1844"/>
                <a:gd name="T89" fmla="*/ 312 h 945"/>
                <a:gd name="T90" fmla="*/ 1765 w 1844"/>
                <a:gd name="T91" fmla="*/ 238 h 945"/>
                <a:gd name="T92" fmla="*/ 1688 w 1844"/>
                <a:gd name="T93" fmla="*/ 342 h 945"/>
                <a:gd name="T94" fmla="*/ 15 w 1844"/>
                <a:gd name="T95" fmla="*/ 259 h 945"/>
                <a:gd name="T96" fmla="*/ 119 w 1844"/>
                <a:gd name="T97" fmla="*/ 184 h 945"/>
                <a:gd name="T98" fmla="*/ 34 w 1844"/>
                <a:gd name="T99" fmla="*/ 282 h 945"/>
                <a:gd name="T100" fmla="*/ 1782 w 1844"/>
                <a:gd name="T101" fmla="*/ 121 h 945"/>
                <a:gd name="T102" fmla="*/ 1819 w 1844"/>
                <a:gd name="T103" fmla="*/ 2 h 945"/>
                <a:gd name="T104" fmla="*/ 1817 w 1844"/>
                <a:gd name="T105" fmla="*/ 136 h 9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844" h="945">
                  <a:moveTo>
                    <a:pt x="436" y="945"/>
                  </a:moveTo>
                  <a:cubicBezTo>
                    <a:pt x="435" y="945"/>
                    <a:pt x="435" y="945"/>
                    <a:pt x="434" y="945"/>
                  </a:cubicBezTo>
                  <a:cubicBezTo>
                    <a:pt x="416" y="944"/>
                    <a:pt x="396" y="942"/>
                    <a:pt x="377" y="939"/>
                  </a:cubicBezTo>
                  <a:cubicBezTo>
                    <a:pt x="358" y="936"/>
                    <a:pt x="339" y="932"/>
                    <a:pt x="320" y="927"/>
                  </a:cubicBezTo>
                  <a:cubicBezTo>
                    <a:pt x="310" y="924"/>
                    <a:pt x="304" y="914"/>
                    <a:pt x="307" y="904"/>
                  </a:cubicBezTo>
                  <a:cubicBezTo>
                    <a:pt x="310" y="894"/>
                    <a:pt x="320" y="888"/>
                    <a:pt x="330" y="891"/>
                  </a:cubicBezTo>
                  <a:cubicBezTo>
                    <a:pt x="347" y="895"/>
                    <a:pt x="365" y="899"/>
                    <a:pt x="383" y="902"/>
                  </a:cubicBezTo>
                  <a:cubicBezTo>
                    <a:pt x="401" y="905"/>
                    <a:pt x="419" y="907"/>
                    <a:pt x="437" y="908"/>
                  </a:cubicBezTo>
                  <a:cubicBezTo>
                    <a:pt x="447" y="908"/>
                    <a:pt x="455" y="917"/>
                    <a:pt x="454" y="927"/>
                  </a:cubicBezTo>
                  <a:cubicBezTo>
                    <a:pt x="454" y="937"/>
                    <a:pt x="445" y="945"/>
                    <a:pt x="436" y="945"/>
                  </a:cubicBezTo>
                  <a:moveTo>
                    <a:pt x="547" y="939"/>
                  </a:moveTo>
                  <a:cubicBezTo>
                    <a:pt x="538" y="939"/>
                    <a:pt x="530" y="933"/>
                    <a:pt x="529" y="924"/>
                  </a:cubicBezTo>
                  <a:cubicBezTo>
                    <a:pt x="527" y="914"/>
                    <a:pt x="534" y="904"/>
                    <a:pt x="544" y="902"/>
                  </a:cubicBezTo>
                  <a:cubicBezTo>
                    <a:pt x="580" y="896"/>
                    <a:pt x="614" y="884"/>
                    <a:pt x="644" y="868"/>
                  </a:cubicBezTo>
                  <a:cubicBezTo>
                    <a:pt x="653" y="864"/>
                    <a:pt x="665" y="867"/>
                    <a:pt x="669" y="876"/>
                  </a:cubicBezTo>
                  <a:cubicBezTo>
                    <a:pt x="674" y="885"/>
                    <a:pt x="671" y="897"/>
                    <a:pt x="662" y="901"/>
                  </a:cubicBezTo>
                  <a:cubicBezTo>
                    <a:pt x="628" y="919"/>
                    <a:pt x="591" y="932"/>
                    <a:pt x="550" y="939"/>
                  </a:cubicBezTo>
                  <a:cubicBezTo>
                    <a:pt x="549" y="939"/>
                    <a:pt x="548" y="939"/>
                    <a:pt x="547" y="939"/>
                  </a:cubicBezTo>
                  <a:moveTo>
                    <a:pt x="222" y="884"/>
                  </a:moveTo>
                  <a:cubicBezTo>
                    <a:pt x="219" y="884"/>
                    <a:pt x="216" y="883"/>
                    <a:pt x="213" y="881"/>
                  </a:cubicBezTo>
                  <a:cubicBezTo>
                    <a:pt x="179" y="861"/>
                    <a:pt x="149" y="837"/>
                    <a:pt x="122" y="808"/>
                  </a:cubicBezTo>
                  <a:cubicBezTo>
                    <a:pt x="115" y="800"/>
                    <a:pt x="116" y="788"/>
                    <a:pt x="123" y="781"/>
                  </a:cubicBezTo>
                  <a:cubicBezTo>
                    <a:pt x="131" y="774"/>
                    <a:pt x="143" y="775"/>
                    <a:pt x="150" y="782"/>
                  </a:cubicBezTo>
                  <a:cubicBezTo>
                    <a:pt x="174" y="809"/>
                    <a:pt x="201" y="831"/>
                    <a:pt x="232" y="849"/>
                  </a:cubicBezTo>
                  <a:cubicBezTo>
                    <a:pt x="241" y="855"/>
                    <a:pt x="244" y="866"/>
                    <a:pt x="238" y="875"/>
                  </a:cubicBezTo>
                  <a:cubicBezTo>
                    <a:pt x="235" y="881"/>
                    <a:pt x="229" y="884"/>
                    <a:pt x="222" y="884"/>
                  </a:cubicBezTo>
                  <a:moveTo>
                    <a:pt x="741" y="836"/>
                  </a:moveTo>
                  <a:cubicBezTo>
                    <a:pt x="737" y="836"/>
                    <a:pt x="732" y="834"/>
                    <a:pt x="728" y="831"/>
                  </a:cubicBezTo>
                  <a:cubicBezTo>
                    <a:pt x="721" y="824"/>
                    <a:pt x="720" y="812"/>
                    <a:pt x="727" y="804"/>
                  </a:cubicBezTo>
                  <a:cubicBezTo>
                    <a:pt x="736" y="794"/>
                    <a:pt x="745" y="783"/>
                    <a:pt x="753" y="772"/>
                  </a:cubicBezTo>
                  <a:cubicBezTo>
                    <a:pt x="743" y="770"/>
                    <a:pt x="733" y="768"/>
                    <a:pt x="723" y="765"/>
                  </a:cubicBezTo>
                  <a:cubicBezTo>
                    <a:pt x="713" y="763"/>
                    <a:pt x="707" y="752"/>
                    <a:pt x="710" y="742"/>
                  </a:cubicBezTo>
                  <a:cubicBezTo>
                    <a:pt x="712" y="732"/>
                    <a:pt x="722" y="726"/>
                    <a:pt x="732" y="729"/>
                  </a:cubicBezTo>
                  <a:cubicBezTo>
                    <a:pt x="745" y="732"/>
                    <a:pt x="759" y="735"/>
                    <a:pt x="774" y="738"/>
                  </a:cubicBezTo>
                  <a:cubicBezTo>
                    <a:pt x="778" y="731"/>
                    <a:pt x="781" y="723"/>
                    <a:pt x="785" y="716"/>
                  </a:cubicBezTo>
                  <a:cubicBezTo>
                    <a:pt x="789" y="706"/>
                    <a:pt x="800" y="702"/>
                    <a:pt x="810" y="706"/>
                  </a:cubicBezTo>
                  <a:cubicBezTo>
                    <a:pt x="819" y="711"/>
                    <a:pt x="823" y="722"/>
                    <a:pt x="819" y="731"/>
                  </a:cubicBezTo>
                  <a:cubicBezTo>
                    <a:pt x="817" y="735"/>
                    <a:pt x="815" y="739"/>
                    <a:pt x="813" y="743"/>
                  </a:cubicBezTo>
                  <a:cubicBezTo>
                    <a:pt x="822" y="744"/>
                    <a:pt x="831" y="745"/>
                    <a:pt x="840" y="746"/>
                  </a:cubicBezTo>
                  <a:cubicBezTo>
                    <a:pt x="850" y="746"/>
                    <a:pt x="858" y="755"/>
                    <a:pt x="857" y="766"/>
                  </a:cubicBezTo>
                  <a:cubicBezTo>
                    <a:pt x="856" y="776"/>
                    <a:pt x="847" y="783"/>
                    <a:pt x="837" y="783"/>
                  </a:cubicBezTo>
                  <a:cubicBezTo>
                    <a:pt x="822" y="782"/>
                    <a:pt x="807" y="780"/>
                    <a:pt x="793" y="778"/>
                  </a:cubicBezTo>
                  <a:cubicBezTo>
                    <a:pt x="782" y="797"/>
                    <a:pt x="769" y="814"/>
                    <a:pt x="755" y="829"/>
                  </a:cubicBezTo>
                  <a:cubicBezTo>
                    <a:pt x="751" y="833"/>
                    <a:pt x="746" y="836"/>
                    <a:pt x="741" y="836"/>
                  </a:cubicBezTo>
                  <a:moveTo>
                    <a:pt x="950" y="784"/>
                  </a:moveTo>
                  <a:cubicBezTo>
                    <a:pt x="940" y="784"/>
                    <a:pt x="932" y="776"/>
                    <a:pt x="932" y="766"/>
                  </a:cubicBezTo>
                  <a:cubicBezTo>
                    <a:pt x="931" y="756"/>
                    <a:pt x="939" y="747"/>
                    <a:pt x="949" y="747"/>
                  </a:cubicBezTo>
                  <a:cubicBezTo>
                    <a:pt x="986" y="746"/>
                    <a:pt x="1024" y="742"/>
                    <a:pt x="1059" y="737"/>
                  </a:cubicBezTo>
                  <a:cubicBezTo>
                    <a:pt x="1069" y="736"/>
                    <a:pt x="1079" y="743"/>
                    <a:pt x="1080" y="753"/>
                  </a:cubicBezTo>
                  <a:cubicBezTo>
                    <a:pt x="1082" y="763"/>
                    <a:pt x="1075" y="773"/>
                    <a:pt x="1064" y="774"/>
                  </a:cubicBezTo>
                  <a:cubicBezTo>
                    <a:pt x="1028" y="779"/>
                    <a:pt x="988" y="783"/>
                    <a:pt x="951" y="784"/>
                  </a:cubicBezTo>
                  <a:cubicBezTo>
                    <a:pt x="950" y="784"/>
                    <a:pt x="950" y="784"/>
                    <a:pt x="950" y="784"/>
                  </a:cubicBezTo>
                  <a:moveTo>
                    <a:pt x="1171" y="751"/>
                  </a:moveTo>
                  <a:cubicBezTo>
                    <a:pt x="1163" y="751"/>
                    <a:pt x="1156" y="746"/>
                    <a:pt x="1153" y="738"/>
                  </a:cubicBezTo>
                  <a:cubicBezTo>
                    <a:pt x="1150" y="728"/>
                    <a:pt x="1156" y="718"/>
                    <a:pt x="1166" y="715"/>
                  </a:cubicBezTo>
                  <a:cubicBezTo>
                    <a:pt x="1200" y="704"/>
                    <a:pt x="1234" y="691"/>
                    <a:pt x="1268" y="675"/>
                  </a:cubicBezTo>
                  <a:cubicBezTo>
                    <a:pt x="1277" y="671"/>
                    <a:pt x="1288" y="675"/>
                    <a:pt x="1292" y="684"/>
                  </a:cubicBezTo>
                  <a:cubicBezTo>
                    <a:pt x="1297" y="694"/>
                    <a:pt x="1293" y="705"/>
                    <a:pt x="1284" y="709"/>
                  </a:cubicBezTo>
                  <a:cubicBezTo>
                    <a:pt x="1248" y="726"/>
                    <a:pt x="1212" y="740"/>
                    <a:pt x="1177" y="750"/>
                  </a:cubicBezTo>
                  <a:cubicBezTo>
                    <a:pt x="1175" y="751"/>
                    <a:pt x="1173" y="751"/>
                    <a:pt x="1171" y="751"/>
                  </a:cubicBezTo>
                  <a:moveTo>
                    <a:pt x="625" y="722"/>
                  </a:moveTo>
                  <a:cubicBezTo>
                    <a:pt x="622" y="722"/>
                    <a:pt x="618" y="721"/>
                    <a:pt x="615" y="719"/>
                  </a:cubicBezTo>
                  <a:cubicBezTo>
                    <a:pt x="578" y="693"/>
                    <a:pt x="553" y="661"/>
                    <a:pt x="540" y="622"/>
                  </a:cubicBezTo>
                  <a:cubicBezTo>
                    <a:pt x="537" y="612"/>
                    <a:pt x="543" y="602"/>
                    <a:pt x="553" y="599"/>
                  </a:cubicBezTo>
                  <a:cubicBezTo>
                    <a:pt x="562" y="596"/>
                    <a:pt x="573" y="601"/>
                    <a:pt x="576" y="611"/>
                  </a:cubicBezTo>
                  <a:cubicBezTo>
                    <a:pt x="586" y="641"/>
                    <a:pt x="606" y="667"/>
                    <a:pt x="636" y="688"/>
                  </a:cubicBezTo>
                  <a:cubicBezTo>
                    <a:pt x="644" y="694"/>
                    <a:pt x="646" y="705"/>
                    <a:pt x="641" y="714"/>
                  </a:cubicBezTo>
                  <a:cubicBezTo>
                    <a:pt x="637" y="719"/>
                    <a:pt x="631" y="722"/>
                    <a:pt x="625" y="722"/>
                  </a:cubicBezTo>
                  <a:moveTo>
                    <a:pt x="73" y="721"/>
                  </a:moveTo>
                  <a:cubicBezTo>
                    <a:pt x="66" y="721"/>
                    <a:pt x="60" y="718"/>
                    <a:pt x="56" y="711"/>
                  </a:cubicBezTo>
                  <a:cubicBezTo>
                    <a:pt x="40" y="678"/>
                    <a:pt x="27" y="641"/>
                    <a:pt x="17" y="602"/>
                  </a:cubicBezTo>
                  <a:cubicBezTo>
                    <a:pt x="15" y="592"/>
                    <a:pt x="21" y="582"/>
                    <a:pt x="31" y="579"/>
                  </a:cubicBezTo>
                  <a:cubicBezTo>
                    <a:pt x="41" y="577"/>
                    <a:pt x="51" y="583"/>
                    <a:pt x="54" y="593"/>
                  </a:cubicBezTo>
                  <a:cubicBezTo>
                    <a:pt x="62" y="629"/>
                    <a:pt x="74" y="663"/>
                    <a:pt x="90" y="694"/>
                  </a:cubicBezTo>
                  <a:cubicBezTo>
                    <a:pt x="94" y="704"/>
                    <a:pt x="91" y="715"/>
                    <a:pt x="81" y="719"/>
                  </a:cubicBezTo>
                  <a:cubicBezTo>
                    <a:pt x="79" y="721"/>
                    <a:pt x="76" y="721"/>
                    <a:pt x="73" y="721"/>
                  </a:cubicBezTo>
                  <a:moveTo>
                    <a:pt x="1373" y="656"/>
                  </a:moveTo>
                  <a:cubicBezTo>
                    <a:pt x="1367" y="656"/>
                    <a:pt x="1361" y="653"/>
                    <a:pt x="1357" y="648"/>
                  </a:cubicBezTo>
                  <a:cubicBezTo>
                    <a:pt x="1352" y="639"/>
                    <a:pt x="1354" y="627"/>
                    <a:pt x="1363" y="622"/>
                  </a:cubicBezTo>
                  <a:cubicBezTo>
                    <a:pt x="1393" y="602"/>
                    <a:pt x="1422" y="580"/>
                    <a:pt x="1451" y="557"/>
                  </a:cubicBezTo>
                  <a:cubicBezTo>
                    <a:pt x="1459" y="550"/>
                    <a:pt x="1471" y="551"/>
                    <a:pt x="1478" y="559"/>
                  </a:cubicBezTo>
                  <a:cubicBezTo>
                    <a:pt x="1484" y="567"/>
                    <a:pt x="1483" y="579"/>
                    <a:pt x="1475" y="585"/>
                  </a:cubicBezTo>
                  <a:cubicBezTo>
                    <a:pt x="1445" y="610"/>
                    <a:pt x="1414" y="633"/>
                    <a:pt x="1383" y="653"/>
                  </a:cubicBezTo>
                  <a:cubicBezTo>
                    <a:pt x="1380" y="655"/>
                    <a:pt x="1377" y="656"/>
                    <a:pt x="1373" y="656"/>
                  </a:cubicBezTo>
                  <a:moveTo>
                    <a:pt x="838" y="636"/>
                  </a:moveTo>
                  <a:cubicBezTo>
                    <a:pt x="837" y="636"/>
                    <a:pt x="835" y="636"/>
                    <a:pt x="834" y="636"/>
                  </a:cubicBezTo>
                  <a:cubicBezTo>
                    <a:pt x="824" y="633"/>
                    <a:pt x="818" y="623"/>
                    <a:pt x="820" y="613"/>
                  </a:cubicBezTo>
                  <a:cubicBezTo>
                    <a:pt x="830" y="574"/>
                    <a:pt x="836" y="538"/>
                    <a:pt x="836" y="507"/>
                  </a:cubicBezTo>
                  <a:cubicBezTo>
                    <a:pt x="837" y="496"/>
                    <a:pt x="845" y="488"/>
                    <a:pt x="855" y="488"/>
                  </a:cubicBezTo>
                  <a:cubicBezTo>
                    <a:pt x="866" y="489"/>
                    <a:pt x="874" y="497"/>
                    <a:pt x="874" y="507"/>
                  </a:cubicBezTo>
                  <a:cubicBezTo>
                    <a:pt x="873" y="541"/>
                    <a:pt x="867" y="580"/>
                    <a:pt x="856" y="622"/>
                  </a:cubicBezTo>
                  <a:cubicBezTo>
                    <a:pt x="854" y="631"/>
                    <a:pt x="847" y="636"/>
                    <a:pt x="838" y="636"/>
                  </a:cubicBezTo>
                  <a:moveTo>
                    <a:pt x="564" y="525"/>
                  </a:moveTo>
                  <a:cubicBezTo>
                    <a:pt x="562" y="525"/>
                    <a:pt x="559" y="525"/>
                    <a:pt x="557" y="524"/>
                  </a:cubicBezTo>
                  <a:cubicBezTo>
                    <a:pt x="548" y="520"/>
                    <a:pt x="543" y="510"/>
                    <a:pt x="546" y="500"/>
                  </a:cubicBezTo>
                  <a:cubicBezTo>
                    <a:pt x="560" y="463"/>
                    <a:pt x="584" y="428"/>
                    <a:pt x="614" y="401"/>
                  </a:cubicBezTo>
                  <a:cubicBezTo>
                    <a:pt x="621" y="394"/>
                    <a:pt x="633" y="395"/>
                    <a:pt x="640" y="402"/>
                  </a:cubicBezTo>
                  <a:cubicBezTo>
                    <a:pt x="647" y="410"/>
                    <a:pt x="646" y="422"/>
                    <a:pt x="639" y="429"/>
                  </a:cubicBezTo>
                  <a:cubicBezTo>
                    <a:pt x="614" y="452"/>
                    <a:pt x="593" y="482"/>
                    <a:pt x="581" y="513"/>
                  </a:cubicBezTo>
                  <a:cubicBezTo>
                    <a:pt x="579" y="521"/>
                    <a:pt x="571" y="525"/>
                    <a:pt x="564" y="525"/>
                  </a:cubicBezTo>
                  <a:moveTo>
                    <a:pt x="1546" y="514"/>
                  </a:moveTo>
                  <a:cubicBezTo>
                    <a:pt x="1541" y="514"/>
                    <a:pt x="1536" y="512"/>
                    <a:pt x="1533" y="508"/>
                  </a:cubicBezTo>
                  <a:cubicBezTo>
                    <a:pt x="1525" y="501"/>
                    <a:pt x="1525" y="489"/>
                    <a:pt x="1532" y="482"/>
                  </a:cubicBezTo>
                  <a:cubicBezTo>
                    <a:pt x="1558" y="456"/>
                    <a:pt x="1583" y="429"/>
                    <a:pt x="1606" y="400"/>
                  </a:cubicBezTo>
                  <a:cubicBezTo>
                    <a:pt x="1613" y="392"/>
                    <a:pt x="1625" y="391"/>
                    <a:pt x="1632" y="398"/>
                  </a:cubicBezTo>
                  <a:cubicBezTo>
                    <a:pt x="1640" y="404"/>
                    <a:pt x="1642" y="416"/>
                    <a:pt x="1635" y="424"/>
                  </a:cubicBezTo>
                  <a:cubicBezTo>
                    <a:pt x="1611" y="453"/>
                    <a:pt x="1585" y="482"/>
                    <a:pt x="1559" y="508"/>
                  </a:cubicBezTo>
                  <a:cubicBezTo>
                    <a:pt x="1555" y="512"/>
                    <a:pt x="1550" y="514"/>
                    <a:pt x="1546" y="514"/>
                  </a:cubicBezTo>
                  <a:moveTo>
                    <a:pt x="20" y="505"/>
                  </a:moveTo>
                  <a:cubicBezTo>
                    <a:pt x="10" y="505"/>
                    <a:pt x="2" y="498"/>
                    <a:pt x="1" y="488"/>
                  </a:cubicBezTo>
                  <a:cubicBezTo>
                    <a:pt x="1" y="476"/>
                    <a:pt x="0" y="463"/>
                    <a:pt x="0" y="451"/>
                  </a:cubicBezTo>
                  <a:cubicBezTo>
                    <a:pt x="0" y="441"/>
                    <a:pt x="0" y="432"/>
                    <a:pt x="1" y="422"/>
                  </a:cubicBezTo>
                  <a:cubicBezTo>
                    <a:pt x="1" y="404"/>
                    <a:pt x="1" y="404"/>
                    <a:pt x="1" y="404"/>
                  </a:cubicBezTo>
                  <a:cubicBezTo>
                    <a:pt x="2" y="395"/>
                    <a:pt x="2" y="385"/>
                    <a:pt x="2" y="374"/>
                  </a:cubicBezTo>
                  <a:cubicBezTo>
                    <a:pt x="3" y="364"/>
                    <a:pt x="11" y="356"/>
                    <a:pt x="22" y="356"/>
                  </a:cubicBezTo>
                  <a:cubicBezTo>
                    <a:pt x="32" y="356"/>
                    <a:pt x="40" y="365"/>
                    <a:pt x="40" y="375"/>
                  </a:cubicBezTo>
                  <a:cubicBezTo>
                    <a:pt x="39" y="386"/>
                    <a:pt x="39" y="396"/>
                    <a:pt x="39" y="405"/>
                  </a:cubicBezTo>
                  <a:cubicBezTo>
                    <a:pt x="38" y="423"/>
                    <a:pt x="38" y="423"/>
                    <a:pt x="38" y="423"/>
                  </a:cubicBezTo>
                  <a:cubicBezTo>
                    <a:pt x="38" y="433"/>
                    <a:pt x="38" y="442"/>
                    <a:pt x="38" y="451"/>
                  </a:cubicBezTo>
                  <a:cubicBezTo>
                    <a:pt x="38" y="463"/>
                    <a:pt x="38" y="474"/>
                    <a:pt x="38" y="486"/>
                  </a:cubicBezTo>
                  <a:cubicBezTo>
                    <a:pt x="39" y="496"/>
                    <a:pt x="31" y="505"/>
                    <a:pt x="21" y="505"/>
                  </a:cubicBezTo>
                  <a:cubicBezTo>
                    <a:pt x="20" y="505"/>
                    <a:pt x="20" y="505"/>
                    <a:pt x="20" y="505"/>
                  </a:cubicBezTo>
                  <a:moveTo>
                    <a:pt x="827" y="420"/>
                  </a:moveTo>
                  <a:cubicBezTo>
                    <a:pt x="821" y="420"/>
                    <a:pt x="816" y="417"/>
                    <a:pt x="812" y="413"/>
                  </a:cubicBezTo>
                  <a:cubicBezTo>
                    <a:pt x="800" y="398"/>
                    <a:pt x="783" y="389"/>
                    <a:pt x="760" y="385"/>
                  </a:cubicBezTo>
                  <a:cubicBezTo>
                    <a:pt x="749" y="383"/>
                    <a:pt x="738" y="383"/>
                    <a:pt x="727" y="385"/>
                  </a:cubicBezTo>
                  <a:cubicBezTo>
                    <a:pt x="717" y="386"/>
                    <a:pt x="708" y="379"/>
                    <a:pt x="707" y="368"/>
                  </a:cubicBezTo>
                  <a:cubicBezTo>
                    <a:pt x="705" y="358"/>
                    <a:pt x="713" y="349"/>
                    <a:pt x="723" y="348"/>
                  </a:cubicBezTo>
                  <a:cubicBezTo>
                    <a:pt x="737" y="346"/>
                    <a:pt x="752" y="346"/>
                    <a:pt x="766" y="348"/>
                  </a:cubicBezTo>
                  <a:cubicBezTo>
                    <a:pt x="798" y="354"/>
                    <a:pt x="823" y="367"/>
                    <a:pt x="841" y="389"/>
                  </a:cubicBezTo>
                  <a:cubicBezTo>
                    <a:pt x="847" y="397"/>
                    <a:pt x="846" y="409"/>
                    <a:pt x="838" y="416"/>
                  </a:cubicBezTo>
                  <a:cubicBezTo>
                    <a:pt x="835" y="418"/>
                    <a:pt x="831" y="420"/>
                    <a:pt x="827" y="420"/>
                  </a:cubicBezTo>
                  <a:moveTo>
                    <a:pt x="1688" y="342"/>
                  </a:moveTo>
                  <a:cubicBezTo>
                    <a:pt x="1685" y="342"/>
                    <a:pt x="1681" y="340"/>
                    <a:pt x="1678" y="338"/>
                  </a:cubicBezTo>
                  <a:cubicBezTo>
                    <a:pt x="1669" y="332"/>
                    <a:pt x="1667" y="321"/>
                    <a:pt x="1673" y="312"/>
                  </a:cubicBezTo>
                  <a:cubicBezTo>
                    <a:pt x="1693" y="283"/>
                    <a:pt x="1712" y="253"/>
                    <a:pt x="1730" y="223"/>
                  </a:cubicBezTo>
                  <a:cubicBezTo>
                    <a:pt x="1735" y="214"/>
                    <a:pt x="1748" y="209"/>
                    <a:pt x="1757" y="214"/>
                  </a:cubicBezTo>
                  <a:cubicBezTo>
                    <a:pt x="1765" y="219"/>
                    <a:pt x="1770" y="229"/>
                    <a:pt x="1765" y="238"/>
                  </a:cubicBezTo>
                  <a:cubicBezTo>
                    <a:pt x="1763" y="241"/>
                    <a:pt x="1763" y="241"/>
                    <a:pt x="1763" y="241"/>
                  </a:cubicBezTo>
                  <a:cubicBezTo>
                    <a:pt x="1744" y="273"/>
                    <a:pt x="1724" y="304"/>
                    <a:pt x="1704" y="333"/>
                  </a:cubicBezTo>
                  <a:cubicBezTo>
                    <a:pt x="1700" y="339"/>
                    <a:pt x="1694" y="342"/>
                    <a:pt x="1688" y="342"/>
                  </a:cubicBezTo>
                  <a:moveTo>
                    <a:pt x="34" y="282"/>
                  </a:moveTo>
                  <a:cubicBezTo>
                    <a:pt x="32" y="282"/>
                    <a:pt x="31" y="282"/>
                    <a:pt x="29" y="282"/>
                  </a:cubicBezTo>
                  <a:cubicBezTo>
                    <a:pt x="19" y="279"/>
                    <a:pt x="13" y="269"/>
                    <a:pt x="15" y="259"/>
                  </a:cubicBezTo>
                  <a:cubicBezTo>
                    <a:pt x="30" y="197"/>
                    <a:pt x="59" y="166"/>
                    <a:pt x="100" y="166"/>
                  </a:cubicBezTo>
                  <a:cubicBezTo>
                    <a:pt x="100" y="166"/>
                    <a:pt x="100" y="166"/>
                    <a:pt x="100" y="166"/>
                  </a:cubicBezTo>
                  <a:cubicBezTo>
                    <a:pt x="110" y="166"/>
                    <a:pt x="119" y="174"/>
                    <a:pt x="119" y="184"/>
                  </a:cubicBezTo>
                  <a:cubicBezTo>
                    <a:pt x="119" y="194"/>
                    <a:pt x="110" y="203"/>
                    <a:pt x="100" y="203"/>
                  </a:cubicBezTo>
                  <a:cubicBezTo>
                    <a:pt x="78" y="203"/>
                    <a:pt x="62" y="225"/>
                    <a:pt x="52" y="268"/>
                  </a:cubicBezTo>
                  <a:cubicBezTo>
                    <a:pt x="50" y="276"/>
                    <a:pt x="42" y="282"/>
                    <a:pt x="34" y="282"/>
                  </a:cubicBezTo>
                  <a:moveTo>
                    <a:pt x="1799" y="147"/>
                  </a:moveTo>
                  <a:cubicBezTo>
                    <a:pt x="1797" y="147"/>
                    <a:pt x="1794" y="147"/>
                    <a:pt x="1792" y="146"/>
                  </a:cubicBezTo>
                  <a:cubicBezTo>
                    <a:pt x="1783" y="142"/>
                    <a:pt x="1778" y="131"/>
                    <a:pt x="1782" y="121"/>
                  </a:cubicBezTo>
                  <a:cubicBezTo>
                    <a:pt x="1802" y="74"/>
                    <a:pt x="1806" y="49"/>
                    <a:pt x="1806" y="35"/>
                  </a:cubicBezTo>
                  <a:cubicBezTo>
                    <a:pt x="1806" y="31"/>
                    <a:pt x="1806" y="28"/>
                    <a:pt x="1805" y="25"/>
                  </a:cubicBezTo>
                  <a:cubicBezTo>
                    <a:pt x="1803" y="15"/>
                    <a:pt x="1809" y="5"/>
                    <a:pt x="1819" y="2"/>
                  </a:cubicBezTo>
                  <a:cubicBezTo>
                    <a:pt x="1829" y="0"/>
                    <a:pt x="1839" y="6"/>
                    <a:pt x="1841" y="16"/>
                  </a:cubicBezTo>
                  <a:cubicBezTo>
                    <a:pt x="1843" y="22"/>
                    <a:pt x="1844" y="28"/>
                    <a:pt x="1844" y="35"/>
                  </a:cubicBezTo>
                  <a:cubicBezTo>
                    <a:pt x="1844" y="60"/>
                    <a:pt x="1835" y="94"/>
                    <a:pt x="1817" y="136"/>
                  </a:cubicBezTo>
                  <a:cubicBezTo>
                    <a:pt x="1813" y="143"/>
                    <a:pt x="1807" y="147"/>
                    <a:pt x="1799" y="147"/>
                  </a:cubicBezTo>
                </a:path>
              </a:pathLst>
            </a:custGeom>
            <a:solidFill>
              <a:srgbClr val="5BA6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8" name="Freeform 231">
              <a:extLst>
                <a:ext uri="{FF2B5EF4-FFF2-40B4-BE49-F238E27FC236}">
                  <a16:creationId xmlns:a16="http://schemas.microsoft.com/office/drawing/2014/main" id="{DDF4E672-222C-4E99-8C85-2E4AA930707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21" y="1400"/>
              <a:ext cx="780" cy="742"/>
            </a:xfrm>
            <a:custGeom>
              <a:avLst/>
              <a:gdLst>
                <a:gd name="T0" fmla="*/ 443 w 1686"/>
                <a:gd name="T1" fmla="*/ 1567 h 1604"/>
                <a:gd name="T2" fmla="*/ 558 w 1686"/>
                <a:gd name="T3" fmla="*/ 1594 h 1604"/>
                <a:gd name="T4" fmla="*/ 331 w 1686"/>
                <a:gd name="T5" fmla="*/ 1599 h 1604"/>
                <a:gd name="T6" fmla="*/ 204 w 1686"/>
                <a:gd name="T7" fmla="*/ 1554 h 1604"/>
                <a:gd name="T8" fmla="*/ 350 w 1686"/>
                <a:gd name="T9" fmla="*/ 1582 h 1604"/>
                <a:gd name="T10" fmla="*/ 646 w 1686"/>
                <a:gd name="T11" fmla="*/ 1555 h 1604"/>
                <a:gd name="T12" fmla="*/ 784 w 1686"/>
                <a:gd name="T13" fmla="*/ 1499 h 1604"/>
                <a:gd name="T14" fmla="*/ 664 w 1686"/>
                <a:gd name="T15" fmla="*/ 1568 h 1604"/>
                <a:gd name="T16" fmla="*/ 9 w 1686"/>
                <a:gd name="T17" fmla="*/ 1477 h 1604"/>
                <a:gd name="T18" fmla="*/ 125 w 1686"/>
                <a:gd name="T19" fmla="*/ 1503 h 1604"/>
                <a:gd name="T20" fmla="*/ 861 w 1686"/>
                <a:gd name="T21" fmla="*/ 1466 h 1604"/>
                <a:gd name="T22" fmla="*/ 927 w 1686"/>
                <a:gd name="T23" fmla="*/ 1357 h 1604"/>
                <a:gd name="T24" fmla="*/ 873 w 1686"/>
                <a:gd name="T25" fmla="*/ 1462 h 1604"/>
                <a:gd name="T26" fmla="*/ 1057 w 1686"/>
                <a:gd name="T27" fmla="*/ 1353 h 1604"/>
                <a:gd name="T28" fmla="*/ 1145 w 1686"/>
                <a:gd name="T29" fmla="*/ 1323 h 1604"/>
                <a:gd name="T30" fmla="*/ 1173 w 1686"/>
                <a:gd name="T31" fmla="*/ 1360 h 1604"/>
                <a:gd name="T32" fmla="*/ 1264 w 1686"/>
                <a:gd name="T33" fmla="*/ 1326 h 1604"/>
                <a:gd name="T34" fmla="*/ 1389 w 1686"/>
                <a:gd name="T35" fmla="*/ 1247 h 1604"/>
                <a:gd name="T36" fmla="*/ 1281 w 1686"/>
                <a:gd name="T37" fmla="*/ 1338 h 1604"/>
                <a:gd name="T38" fmla="*/ 849 w 1686"/>
                <a:gd name="T39" fmla="*/ 1250 h 1604"/>
                <a:gd name="T40" fmla="*/ 962 w 1686"/>
                <a:gd name="T41" fmla="*/ 1284 h 1604"/>
                <a:gd name="T42" fmla="*/ 1001 w 1686"/>
                <a:gd name="T43" fmla="*/ 1293 h 1604"/>
                <a:gd name="T44" fmla="*/ 1018 w 1686"/>
                <a:gd name="T45" fmla="*/ 1165 h 1604"/>
                <a:gd name="T46" fmla="*/ 1018 w 1686"/>
                <a:gd name="T47" fmla="*/ 1282 h 1604"/>
                <a:gd name="T48" fmla="*/ 1438 w 1686"/>
                <a:gd name="T49" fmla="*/ 1191 h 1604"/>
                <a:gd name="T50" fmla="*/ 1519 w 1686"/>
                <a:gd name="T51" fmla="*/ 1065 h 1604"/>
                <a:gd name="T52" fmla="*/ 1449 w 1686"/>
                <a:gd name="T53" fmla="*/ 1194 h 1604"/>
                <a:gd name="T54" fmla="*/ 769 w 1686"/>
                <a:gd name="T55" fmla="*/ 1044 h 1604"/>
                <a:gd name="T56" fmla="*/ 807 w 1686"/>
                <a:gd name="T57" fmla="*/ 1033 h 1604"/>
                <a:gd name="T58" fmla="*/ 811 w 1686"/>
                <a:gd name="T59" fmla="*/ 1160 h 1604"/>
                <a:gd name="T60" fmla="*/ 1028 w 1686"/>
                <a:gd name="T61" fmla="*/ 1058 h 1604"/>
                <a:gd name="T62" fmla="*/ 1036 w 1686"/>
                <a:gd name="T63" fmla="*/ 940 h 1604"/>
                <a:gd name="T64" fmla="*/ 1563 w 1686"/>
                <a:gd name="T65" fmla="*/ 1001 h 1604"/>
                <a:gd name="T66" fmla="*/ 1590 w 1686"/>
                <a:gd name="T67" fmla="*/ 874 h 1604"/>
                <a:gd name="T68" fmla="*/ 1579 w 1686"/>
                <a:gd name="T69" fmla="*/ 991 h 1604"/>
                <a:gd name="T70" fmla="*/ 813 w 1686"/>
                <a:gd name="T71" fmla="*/ 943 h 1604"/>
                <a:gd name="T72" fmla="*/ 920 w 1686"/>
                <a:gd name="T73" fmla="*/ 875 h 1604"/>
                <a:gd name="T74" fmla="*/ 928 w 1686"/>
                <a:gd name="T75" fmla="*/ 913 h 1604"/>
                <a:gd name="T76" fmla="*/ 840 w 1686"/>
                <a:gd name="T77" fmla="*/ 942 h 1604"/>
                <a:gd name="T78" fmla="*/ 1633 w 1686"/>
                <a:gd name="T79" fmla="*/ 790 h 1604"/>
                <a:gd name="T80" fmla="*/ 1658 w 1686"/>
                <a:gd name="T81" fmla="*/ 643 h 1604"/>
                <a:gd name="T82" fmla="*/ 1637 w 1686"/>
                <a:gd name="T83" fmla="*/ 791 h 1604"/>
                <a:gd name="T84" fmla="*/ 1646 w 1686"/>
                <a:gd name="T85" fmla="*/ 549 h 1604"/>
                <a:gd name="T86" fmla="*/ 1667 w 1686"/>
                <a:gd name="T87" fmla="*/ 419 h 1604"/>
                <a:gd name="T88" fmla="*/ 1686 w 1686"/>
                <a:gd name="T89" fmla="*/ 454 h 1604"/>
                <a:gd name="T90" fmla="*/ 1660 w 1686"/>
                <a:gd name="T91" fmla="*/ 345 h 1604"/>
                <a:gd name="T92" fmla="*/ 1635 w 1686"/>
                <a:gd name="T93" fmla="*/ 198 h 1604"/>
                <a:gd name="T94" fmla="*/ 1663 w 1686"/>
                <a:gd name="T95" fmla="*/ 345 h 1604"/>
                <a:gd name="T96" fmla="*/ 1593 w 1686"/>
                <a:gd name="T97" fmla="*/ 113 h 1604"/>
                <a:gd name="T98" fmla="*/ 1549 w 1686"/>
                <a:gd name="T99" fmla="*/ 1 h 1604"/>
                <a:gd name="T100" fmla="*/ 1617 w 1686"/>
                <a:gd name="T101" fmla="*/ 125 h 16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686" h="1604">
                  <a:moveTo>
                    <a:pt x="443" y="1604"/>
                  </a:moveTo>
                  <a:cubicBezTo>
                    <a:pt x="433" y="1604"/>
                    <a:pt x="425" y="1596"/>
                    <a:pt x="425" y="1586"/>
                  </a:cubicBezTo>
                  <a:cubicBezTo>
                    <a:pt x="424" y="1575"/>
                    <a:pt x="433" y="1567"/>
                    <a:pt x="443" y="1567"/>
                  </a:cubicBezTo>
                  <a:cubicBezTo>
                    <a:pt x="479" y="1566"/>
                    <a:pt x="516" y="1563"/>
                    <a:pt x="552" y="1557"/>
                  </a:cubicBezTo>
                  <a:cubicBezTo>
                    <a:pt x="562" y="1555"/>
                    <a:pt x="571" y="1562"/>
                    <a:pt x="573" y="1572"/>
                  </a:cubicBezTo>
                  <a:cubicBezTo>
                    <a:pt x="575" y="1583"/>
                    <a:pt x="568" y="1592"/>
                    <a:pt x="558" y="1594"/>
                  </a:cubicBezTo>
                  <a:cubicBezTo>
                    <a:pt x="520" y="1600"/>
                    <a:pt x="482" y="1603"/>
                    <a:pt x="444" y="1604"/>
                  </a:cubicBezTo>
                  <a:lnTo>
                    <a:pt x="443" y="1604"/>
                  </a:lnTo>
                  <a:close/>
                  <a:moveTo>
                    <a:pt x="331" y="1599"/>
                  </a:moveTo>
                  <a:cubicBezTo>
                    <a:pt x="331" y="1599"/>
                    <a:pt x="330" y="1598"/>
                    <a:pt x="329" y="1598"/>
                  </a:cubicBezTo>
                  <a:cubicBezTo>
                    <a:pt x="291" y="1594"/>
                    <a:pt x="253" y="1586"/>
                    <a:pt x="217" y="1577"/>
                  </a:cubicBezTo>
                  <a:cubicBezTo>
                    <a:pt x="207" y="1574"/>
                    <a:pt x="201" y="1564"/>
                    <a:pt x="204" y="1554"/>
                  </a:cubicBezTo>
                  <a:cubicBezTo>
                    <a:pt x="206" y="1544"/>
                    <a:pt x="217" y="1538"/>
                    <a:pt x="227" y="1541"/>
                  </a:cubicBezTo>
                  <a:cubicBezTo>
                    <a:pt x="261" y="1550"/>
                    <a:pt x="297" y="1557"/>
                    <a:pt x="334" y="1561"/>
                  </a:cubicBezTo>
                  <a:cubicBezTo>
                    <a:pt x="344" y="1563"/>
                    <a:pt x="351" y="1572"/>
                    <a:pt x="350" y="1582"/>
                  </a:cubicBezTo>
                  <a:cubicBezTo>
                    <a:pt x="349" y="1592"/>
                    <a:pt x="341" y="1599"/>
                    <a:pt x="331" y="1599"/>
                  </a:cubicBezTo>
                  <a:close/>
                  <a:moveTo>
                    <a:pt x="664" y="1568"/>
                  </a:moveTo>
                  <a:cubicBezTo>
                    <a:pt x="656" y="1568"/>
                    <a:pt x="648" y="1563"/>
                    <a:pt x="646" y="1555"/>
                  </a:cubicBezTo>
                  <a:cubicBezTo>
                    <a:pt x="643" y="1545"/>
                    <a:pt x="648" y="1535"/>
                    <a:pt x="658" y="1532"/>
                  </a:cubicBezTo>
                  <a:cubicBezTo>
                    <a:pt x="693" y="1521"/>
                    <a:pt x="727" y="1507"/>
                    <a:pt x="759" y="1491"/>
                  </a:cubicBezTo>
                  <a:cubicBezTo>
                    <a:pt x="768" y="1486"/>
                    <a:pt x="779" y="1489"/>
                    <a:pt x="784" y="1499"/>
                  </a:cubicBezTo>
                  <a:cubicBezTo>
                    <a:pt x="789" y="1508"/>
                    <a:pt x="785" y="1519"/>
                    <a:pt x="776" y="1524"/>
                  </a:cubicBezTo>
                  <a:cubicBezTo>
                    <a:pt x="743" y="1541"/>
                    <a:pt x="707" y="1556"/>
                    <a:pt x="669" y="1567"/>
                  </a:cubicBezTo>
                  <a:cubicBezTo>
                    <a:pt x="667" y="1568"/>
                    <a:pt x="666" y="1568"/>
                    <a:pt x="664" y="1568"/>
                  </a:cubicBezTo>
                  <a:close/>
                  <a:moveTo>
                    <a:pt x="117" y="1539"/>
                  </a:moveTo>
                  <a:cubicBezTo>
                    <a:pt x="114" y="1539"/>
                    <a:pt x="111" y="1538"/>
                    <a:pt x="109" y="1537"/>
                  </a:cubicBezTo>
                  <a:cubicBezTo>
                    <a:pt x="72" y="1520"/>
                    <a:pt x="39" y="1500"/>
                    <a:pt x="9" y="1477"/>
                  </a:cubicBezTo>
                  <a:cubicBezTo>
                    <a:pt x="1" y="1471"/>
                    <a:pt x="0" y="1459"/>
                    <a:pt x="6" y="1451"/>
                  </a:cubicBezTo>
                  <a:cubicBezTo>
                    <a:pt x="12" y="1443"/>
                    <a:pt x="24" y="1441"/>
                    <a:pt x="32" y="1448"/>
                  </a:cubicBezTo>
                  <a:cubicBezTo>
                    <a:pt x="60" y="1469"/>
                    <a:pt x="91" y="1487"/>
                    <a:pt x="125" y="1503"/>
                  </a:cubicBezTo>
                  <a:cubicBezTo>
                    <a:pt x="134" y="1508"/>
                    <a:pt x="138" y="1519"/>
                    <a:pt x="133" y="1528"/>
                  </a:cubicBezTo>
                  <a:cubicBezTo>
                    <a:pt x="130" y="1535"/>
                    <a:pt x="124" y="1539"/>
                    <a:pt x="117" y="1539"/>
                  </a:cubicBezTo>
                  <a:close/>
                  <a:moveTo>
                    <a:pt x="861" y="1466"/>
                  </a:moveTo>
                  <a:cubicBezTo>
                    <a:pt x="856" y="1466"/>
                    <a:pt x="850" y="1463"/>
                    <a:pt x="847" y="1459"/>
                  </a:cubicBezTo>
                  <a:cubicBezTo>
                    <a:pt x="840" y="1451"/>
                    <a:pt x="842" y="1439"/>
                    <a:pt x="850" y="1432"/>
                  </a:cubicBezTo>
                  <a:cubicBezTo>
                    <a:pt x="879" y="1410"/>
                    <a:pt x="905" y="1384"/>
                    <a:pt x="927" y="1357"/>
                  </a:cubicBezTo>
                  <a:cubicBezTo>
                    <a:pt x="933" y="1349"/>
                    <a:pt x="945" y="1348"/>
                    <a:pt x="953" y="1354"/>
                  </a:cubicBezTo>
                  <a:cubicBezTo>
                    <a:pt x="961" y="1361"/>
                    <a:pt x="962" y="1373"/>
                    <a:pt x="956" y="1381"/>
                  </a:cubicBezTo>
                  <a:cubicBezTo>
                    <a:pt x="932" y="1410"/>
                    <a:pt x="904" y="1437"/>
                    <a:pt x="873" y="1462"/>
                  </a:cubicBezTo>
                  <a:cubicBezTo>
                    <a:pt x="870" y="1464"/>
                    <a:pt x="866" y="1466"/>
                    <a:pt x="861" y="1466"/>
                  </a:cubicBezTo>
                  <a:close/>
                  <a:moveTo>
                    <a:pt x="1143" y="1361"/>
                  </a:moveTo>
                  <a:cubicBezTo>
                    <a:pt x="1115" y="1361"/>
                    <a:pt x="1086" y="1358"/>
                    <a:pt x="1057" y="1353"/>
                  </a:cubicBezTo>
                  <a:cubicBezTo>
                    <a:pt x="1047" y="1351"/>
                    <a:pt x="1040" y="1341"/>
                    <a:pt x="1042" y="1331"/>
                  </a:cubicBezTo>
                  <a:cubicBezTo>
                    <a:pt x="1044" y="1321"/>
                    <a:pt x="1054" y="1314"/>
                    <a:pt x="1064" y="1316"/>
                  </a:cubicBezTo>
                  <a:cubicBezTo>
                    <a:pt x="1091" y="1321"/>
                    <a:pt x="1117" y="1323"/>
                    <a:pt x="1145" y="1323"/>
                  </a:cubicBezTo>
                  <a:cubicBezTo>
                    <a:pt x="1153" y="1323"/>
                    <a:pt x="1162" y="1323"/>
                    <a:pt x="1171" y="1322"/>
                  </a:cubicBezTo>
                  <a:cubicBezTo>
                    <a:pt x="1182" y="1322"/>
                    <a:pt x="1190" y="1330"/>
                    <a:pt x="1191" y="1340"/>
                  </a:cubicBezTo>
                  <a:cubicBezTo>
                    <a:pt x="1191" y="1350"/>
                    <a:pt x="1183" y="1359"/>
                    <a:pt x="1173" y="1360"/>
                  </a:cubicBezTo>
                  <a:cubicBezTo>
                    <a:pt x="1163" y="1360"/>
                    <a:pt x="1154" y="1361"/>
                    <a:pt x="1143" y="1361"/>
                  </a:cubicBezTo>
                  <a:close/>
                  <a:moveTo>
                    <a:pt x="1281" y="1338"/>
                  </a:moveTo>
                  <a:cubicBezTo>
                    <a:pt x="1274" y="1338"/>
                    <a:pt x="1267" y="1333"/>
                    <a:pt x="1264" y="1326"/>
                  </a:cubicBezTo>
                  <a:cubicBezTo>
                    <a:pt x="1260" y="1316"/>
                    <a:pt x="1265" y="1305"/>
                    <a:pt x="1275" y="1302"/>
                  </a:cubicBezTo>
                  <a:cubicBezTo>
                    <a:pt x="1305" y="1290"/>
                    <a:pt x="1335" y="1272"/>
                    <a:pt x="1363" y="1246"/>
                  </a:cubicBezTo>
                  <a:cubicBezTo>
                    <a:pt x="1371" y="1239"/>
                    <a:pt x="1383" y="1240"/>
                    <a:pt x="1389" y="1247"/>
                  </a:cubicBezTo>
                  <a:cubicBezTo>
                    <a:pt x="1396" y="1255"/>
                    <a:pt x="1396" y="1267"/>
                    <a:pt x="1388" y="1274"/>
                  </a:cubicBezTo>
                  <a:cubicBezTo>
                    <a:pt x="1356" y="1303"/>
                    <a:pt x="1322" y="1324"/>
                    <a:pt x="1288" y="1337"/>
                  </a:cubicBezTo>
                  <a:cubicBezTo>
                    <a:pt x="1286" y="1337"/>
                    <a:pt x="1284" y="1338"/>
                    <a:pt x="1281" y="1338"/>
                  </a:cubicBezTo>
                  <a:close/>
                  <a:moveTo>
                    <a:pt x="954" y="1320"/>
                  </a:moveTo>
                  <a:cubicBezTo>
                    <a:pt x="951" y="1320"/>
                    <a:pt x="949" y="1319"/>
                    <a:pt x="946" y="1318"/>
                  </a:cubicBezTo>
                  <a:cubicBezTo>
                    <a:pt x="908" y="1300"/>
                    <a:pt x="875" y="1277"/>
                    <a:pt x="849" y="1250"/>
                  </a:cubicBezTo>
                  <a:cubicBezTo>
                    <a:pt x="842" y="1243"/>
                    <a:pt x="842" y="1231"/>
                    <a:pt x="849" y="1224"/>
                  </a:cubicBezTo>
                  <a:cubicBezTo>
                    <a:pt x="857" y="1217"/>
                    <a:pt x="869" y="1217"/>
                    <a:pt x="876" y="1224"/>
                  </a:cubicBezTo>
                  <a:cubicBezTo>
                    <a:pt x="899" y="1248"/>
                    <a:pt x="928" y="1268"/>
                    <a:pt x="962" y="1284"/>
                  </a:cubicBezTo>
                  <a:cubicBezTo>
                    <a:pt x="971" y="1288"/>
                    <a:pt x="975" y="1300"/>
                    <a:pt x="971" y="1309"/>
                  </a:cubicBezTo>
                  <a:cubicBezTo>
                    <a:pt x="968" y="1316"/>
                    <a:pt x="961" y="1320"/>
                    <a:pt x="954" y="1320"/>
                  </a:cubicBezTo>
                  <a:close/>
                  <a:moveTo>
                    <a:pt x="1001" y="1293"/>
                  </a:moveTo>
                  <a:cubicBezTo>
                    <a:pt x="998" y="1293"/>
                    <a:pt x="995" y="1292"/>
                    <a:pt x="993" y="1291"/>
                  </a:cubicBezTo>
                  <a:cubicBezTo>
                    <a:pt x="983" y="1287"/>
                    <a:pt x="979" y="1276"/>
                    <a:pt x="984" y="1266"/>
                  </a:cubicBezTo>
                  <a:cubicBezTo>
                    <a:pt x="999" y="1234"/>
                    <a:pt x="1010" y="1200"/>
                    <a:pt x="1018" y="1165"/>
                  </a:cubicBezTo>
                  <a:cubicBezTo>
                    <a:pt x="1020" y="1154"/>
                    <a:pt x="1030" y="1148"/>
                    <a:pt x="1040" y="1150"/>
                  </a:cubicBezTo>
                  <a:cubicBezTo>
                    <a:pt x="1050" y="1152"/>
                    <a:pt x="1057" y="1162"/>
                    <a:pt x="1054" y="1172"/>
                  </a:cubicBezTo>
                  <a:cubicBezTo>
                    <a:pt x="1046" y="1211"/>
                    <a:pt x="1034" y="1248"/>
                    <a:pt x="1018" y="1282"/>
                  </a:cubicBezTo>
                  <a:cubicBezTo>
                    <a:pt x="1014" y="1289"/>
                    <a:pt x="1008" y="1293"/>
                    <a:pt x="1001" y="1293"/>
                  </a:cubicBezTo>
                  <a:close/>
                  <a:moveTo>
                    <a:pt x="1449" y="1194"/>
                  </a:moveTo>
                  <a:cubicBezTo>
                    <a:pt x="1445" y="1194"/>
                    <a:pt x="1442" y="1193"/>
                    <a:pt x="1438" y="1191"/>
                  </a:cubicBezTo>
                  <a:cubicBezTo>
                    <a:pt x="1430" y="1185"/>
                    <a:pt x="1428" y="1173"/>
                    <a:pt x="1434" y="1165"/>
                  </a:cubicBezTo>
                  <a:cubicBezTo>
                    <a:pt x="1453" y="1139"/>
                    <a:pt x="1472" y="1108"/>
                    <a:pt x="1493" y="1072"/>
                  </a:cubicBezTo>
                  <a:cubicBezTo>
                    <a:pt x="1498" y="1063"/>
                    <a:pt x="1510" y="1060"/>
                    <a:pt x="1519" y="1065"/>
                  </a:cubicBezTo>
                  <a:cubicBezTo>
                    <a:pt x="1528" y="1070"/>
                    <a:pt x="1531" y="1081"/>
                    <a:pt x="1526" y="1090"/>
                  </a:cubicBezTo>
                  <a:cubicBezTo>
                    <a:pt x="1504" y="1128"/>
                    <a:pt x="1484" y="1160"/>
                    <a:pt x="1464" y="1187"/>
                  </a:cubicBezTo>
                  <a:cubicBezTo>
                    <a:pt x="1461" y="1192"/>
                    <a:pt x="1455" y="1194"/>
                    <a:pt x="1449" y="1194"/>
                  </a:cubicBezTo>
                  <a:close/>
                  <a:moveTo>
                    <a:pt x="805" y="1161"/>
                  </a:moveTo>
                  <a:cubicBezTo>
                    <a:pt x="797" y="1161"/>
                    <a:pt x="790" y="1156"/>
                    <a:pt x="787" y="1148"/>
                  </a:cubicBezTo>
                  <a:cubicBezTo>
                    <a:pt x="776" y="1114"/>
                    <a:pt x="769" y="1078"/>
                    <a:pt x="769" y="1044"/>
                  </a:cubicBezTo>
                  <a:cubicBezTo>
                    <a:pt x="769" y="1040"/>
                    <a:pt x="769" y="1035"/>
                    <a:pt x="770" y="1031"/>
                  </a:cubicBezTo>
                  <a:cubicBezTo>
                    <a:pt x="770" y="1021"/>
                    <a:pt x="779" y="1013"/>
                    <a:pt x="789" y="1014"/>
                  </a:cubicBezTo>
                  <a:cubicBezTo>
                    <a:pt x="800" y="1014"/>
                    <a:pt x="807" y="1023"/>
                    <a:pt x="807" y="1033"/>
                  </a:cubicBezTo>
                  <a:cubicBezTo>
                    <a:pt x="807" y="1037"/>
                    <a:pt x="807" y="1040"/>
                    <a:pt x="807" y="1044"/>
                  </a:cubicBezTo>
                  <a:cubicBezTo>
                    <a:pt x="807" y="1074"/>
                    <a:pt x="812" y="1106"/>
                    <a:pt x="823" y="1136"/>
                  </a:cubicBezTo>
                  <a:cubicBezTo>
                    <a:pt x="826" y="1146"/>
                    <a:pt x="821" y="1157"/>
                    <a:pt x="811" y="1160"/>
                  </a:cubicBezTo>
                  <a:cubicBezTo>
                    <a:pt x="809" y="1161"/>
                    <a:pt x="807" y="1161"/>
                    <a:pt x="805" y="1161"/>
                  </a:cubicBezTo>
                  <a:close/>
                  <a:moveTo>
                    <a:pt x="1047" y="1076"/>
                  </a:moveTo>
                  <a:cubicBezTo>
                    <a:pt x="1037" y="1076"/>
                    <a:pt x="1028" y="1068"/>
                    <a:pt x="1028" y="1058"/>
                  </a:cubicBezTo>
                  <a:cubicBezTo>
                    <a:pt x="1026" y="1017"/>
                    <a:pt x="1018" y="983"/>
                    <a:pt x="1004" y="959"/>
                  </a:cubicBezTo>
                  <a:cubicBezTo>
                    <a:pt x="999" y="950"/>
                    <a:pt x="1002" y="939"/>
                    <a:pt x="1011" y="933"/>
                  </a:cubicBezTo>
                  <a:cubicBezTo>
                    <a:pt x="1020" y="928"/>
                    <a:pt x="1031" y="931"/>
                    <a:pt x="1036" y="940"/>
                  </a:cubicBezTo>
                  <a:cubicBezTo>
                    <a:pt x="1054" y="970"/>
                    <a:pt x="1064" y="1009"/>
                    <a:pt x="1065" y="1057"/>
                  </a:cubicBezTo>
                  <a:cubicBezTo>
                    <a:pt x="1066" y="1067"/>
                    <a:pt x="1058" y="1076"/>
                    <a:pt x="1047" y="1076"/>
                  </a:cubicBezTo>
                  <a:close/>
                  <a:moveTo>
                    <a:pt x="1563" y="1001"/>
                  </a:moveTo>
                  <a:cubicBezTo>
                    <a:pt x="1560" y="1001"/>
                    <a:pt x="1557" y="1001"/>
                    <a:pt x="1554" y="999"/>
                  </a:cubicBezTo>
                  <a:cubicBezTo>
                    <a:pt x="1545" y="994"/>
                    <a:pt x="1542" y="983"/>
                    <a:pt x="1546" y="974"/>
                  </a:cubicBezTo>
                  <a:cubicBezTo>
                    <a:pt x="1563" y="943"/>
                    <a:pt x="1577" y="910"/>
                    <a:pt x="1590" y="874"/>
                  </a:cubicBezTo>
                  <a:cubicBezTo>
                    <a:pt x="1593" y="864"/>
                    <a:pt x="1604" y="859"/>
                    <a:pt x="1613" y="862"/>
                  </a:cubicBezTo>
                  <a:cubicBezTo>
                    <a:pt x="1623" y="866"/>
                    <a:pt x="1628" y="876"/>
                    <a:pt x="1625" y="886"/>
                  </a:cubicBezTo>
                  <a:cubicBezTo>
                    <a:pt x="1612" y="924"/>
                    <a:pt x="1597" y="959"/>
                    <a:pt x="1579" y="991"/>
                  </a:cubicBezTo>
                  <a:cubicBezTo>
                    <a:pt x="1576" y="998"/>
                    <a:pt x="1570" y="1001"/>
                    <a:pt x="1563" y="1001"/>
                  </a:cubicBezTo>
                  <a:close/>
                  <a:moveTo>
                    <a:pt x="826" y="948"/>
                  </a:moveTo>
                  <a:cubicBezTo>
                    <a:pt x="821" y="948"/>
                    <a:pt x="817" y="946"/>
                    <a:pt x="813" y="943"/>
                  </a:cubicBezTo>
                  <a:cubicBezTo>
                    <a:pt x="806" y="936"/>
                    <a:pt x="805" y="924"/>
                    <a:pt x="813" y="916"/>
                  </a:cubicBezTo>
                  <a:cubicBezTo>
                    <a:pt x="834" y="895"/>
                    <a:pt x="861" y="881"/>
                    <a:pt x="894" y="877"/>
                  </a:cubicBezTo>
                  <a:cubicBezTo>
                    <a:pt x="903" y="876"/>
                    <a:pt x="912" y="875"/>
                    <a:pt x="920" y="875"/>
                  </a:cubicBezTo>
                  <a:cubicBezTo>
                    <a:pt x="930" y="876"/>
                    <a:pt x="930" y="876"/>
                    <a:pt x="930" y="876"/>
                  </a:cubicBezTo>
                  <a:cubicBezTo>
                    <a:pt x="940" y="876"/>
                    <a:pt x="948" y="885"/>
                    <a:pt x="947" y="895"/>
                  </a:cubicBezTo>
                  <a:cubicBezTo>
                    <a:pt x="947" y="905"/>
                    <a:pt x="938" y="914"/>
                    <a:pt x="928" y="913"/>
                  </a:cubicBezTo>
                  <a:cubicBezTo>
                    <a:pt x="920" y="913"/>
                    <a:pt x="920" y="913"/>
                    <a:pt x="920" y="913"/>
                  </a:cubicBezTo>
                  <a:cubicBezTo>
                    <a:pt x="913" y="913"/>
                    <a:pt x="906" y="913"/>
                    <a:pt x="899" y="914"/>
                  </a:cubicBezTo>
                  <a:cubicBezTo>
                    <a:pt x="874" y="917"/>
                    <a:pt x="855" y="927"/>
                    <a:pt x="840" y="942"/>
                  </a:cubicBezTo>
                  <a:cubicBezTo>
                    <a:pt x="836" y="946"/>
                    <a:pt x="831" y="948"/>
                    <a:pt x="826" y="948"/>
                  </a:cubicBezTo>
                  <a:close/>
                  <a:moveTo>
                    <a:pt x="1637" y="791"/>
                  </a:moveTo>
                  <a:cubicBezTo>
                    <a:pt x="1636" y="791"/>
                    <a:pt x="1635" y="791"/>
                    <a:pt x="1633" y="790"/>
                  </a:cubicBezTo>
                  <a:cubicBezTo>
                    <a:pt x="1623" y="788"/>
                    <a:pt x="1617" y="778"/>
                    <a:pt x="1619" y="768"/>
                  </a:cubicBezTo>
                  <a:cubicBezTo>
                    <a:pt x="1626" y="734"/>
                    <a:pt x="1632" y="697"/>
                    <a:pt x="1637" y="660"/>
                  </a:cubicBezTo>
                  <a:cubicBezTo>
                    <a:pt x="1638" y="649"/>
                    <a:pt x="1648" y="642"/>
                    <a:pt x="1658" y="643"/>
                  </a:cubicBezTo>
                  <a:cubicBezTo>
                    <a:pt x="1668" y="644"/>
                    <a:pt x="1675" y="654"/>
                    <a:pt x="1674" y="664"/>
                  </a:cubicBezTo>
                  <a:cubicBezTo>
                    <a:pt x="1669" y="703"/>
                    <a:pt x="1663" y="741"/>
                    <a:pt x="1655" y="776"/>
                  </a:cubicBezTo>
                  <a:cubicBezTo>
                    <a:pt x="1654" y="785"/>
                    <a:pt x="1646" y="791"/>
                    <a:pt x="1637" y="791"/>
                  </a:cubicBezTo>
                  <a:close/>
                  <a:moveTo>
                    <a:pt x="1665" y="569"/>
                  </a:moveTo>
                  <a:cubicBezTo>
                    <a:pt x="1664" y="569"/>
                    <a:pt x="1664" y="569"/>
                    <a:pt x="1664" y="569"/>
                  </a:cubicBezTo>
                  <a:cubicBezTo>
                    <a:pt x="1654" y="568"/>
                    <a:pt x="1646" y="559"/>
                    <a:pt x="1646" y="549"/>
                  </a:cubicBezTo>
                  <a:cubicBezTo>
                    <a:pt x="1648" y="517"/>
                    <a:pt x="1648" y="486"/>
                    <a:pt x="1648" y="454"/>
                  </a:cubicBezTo>
                  <a:cubicBezTo>
                    <a:pt x="1648" y="438"/>
                    <a:pt x="1648" y="438"/>
                    <a:pt x="1648" y="438"/>
                  </a:cubicBezTo>
                  <a:cubicBezTo>
                    <a:pt x="1648" y="428"/>
                    <a:pt x="1656" y="420"/>
                    <a:pt x="1667" y="419"/>
                  </a:cubicBezTo>
                  <a:cubicBezTo>
                    <a:pt x="1667" y="419"/>
                    <a:pt x="1667" y="419"/>
                    <a:pt x="1667" y="419"/>
                  </a:cubicBezTo>
                  <a:cubicBezTo>
                    <a:pt x="1677" y="419"/>
                    <a:pt x="1685" y="428"/>
                    <a:pt x="1685" y="438"/>
                  </a:cubicBezTo>
                  <a:cubicBezTo>
                    <a:pt x="1686" y="454"/>
                    <a:pt x="1686" y="454"/>
                    <a:pt x="1686" y="454"/>
                  </a:cubicBezTo>
                  <a:cubicBezTo>
                    <a:pt x="1686" y="486"/>
                    <a:pt x="1685" y="519"/>
                    <a:pt x="1683" y="551"/>
                  </a:cubicBezTo>
                  <a:cubicBezTo>
                    <a:pt x="1683" y="561"/>
                    <a:pt x="1675" y="569"/>
                    <a:pt x="1665" y="569"/>
                  </a:cubicBezTo>
                  <a:close/>
                  <a:moveTo>
                    <a:pt x="1660" y="345"/>
                  </a:moveTo>
                  <a:cubicBezTo>
                    <a:pt x="1651" y="345"/>
                    <a:pt x="1643" y="338"/>
                    <a:pt x="1641" y="329"/>
                  </a:cubicBezTo>
                  <a:cubicBezTo>
                    <a:pt x="1638" y="309"/>
                    <a:pt x="1631" y="267"/>
                    <a:pt x="1621" y="220"/>
                  </a:cubicBezTo>
                  <a:cubicBezTo>
                    <a:pt x="1619" y="210"/>
                    <a:pt x="1625" y="200"/>
                    <a:pt x="1635" y="198"/>
                  </a:cubicBezTo>
                  <a:cubicBezTo>
                    <a:pt x="1645" y="196"/>
                    <a:pt x="1655" y="202"/>
                    <a:pt x="1657" y="212"/>
                  </a:cubicBezTo>
                  <a:cubicBezTo>
                    <a:pt x="1668" y="260"/>
                    <a:pt x="1675" y="302"/>
                    <a:pt x="1678" y="323"/>
                  </a:cubicBezTo>
                  <a:cubicBezTo>
                    <a:pt x="1680" y="334"/>
                    <a:pt x="1673" y="343"/>
                    <a:pt x="1663" y="345"/>
                  </a:cubicBezTo>
                  <a:cubicBezTo>
                    <a:pt x="1662" y="345"/>
                    <a:pt x="1661" y="345"/>
                    <a:pt x="1660" y="345"/>
                  </a:cubicBezTo>
                  <a:close/>
                  <a:moveTo>
                    <a:pt x="1611" y="126"/>
                  </a:moveTo>
                  <a:cubicBezTo>
                    <a:pt x="1603" y="126"/>
                    <a:pt x="1596" y="121"/>
                    <a:pt x="1593" y="113"/>
                  </a:cubicBezTo>
                  <a:cubicBezTo>
                    <a:pt x="1570" y="43"/>
                    <a:pt x="1555" y="37"/>
                    <a:pt x="1555" y="37"/>
                  </a:cubicBezTo>
                  <a:cubicBezTo>
                    <a:pt x="1545" y="39"/>
                    <a:pt x="1535" y="32"/>
                    <a:pt x="1534" y="22"/>
                  </a:cubicBezTo>
                  <a:cubicBezTo>
                    <a:pt x="1532" y="12"/>
                    <a:pt x="1539" y="2"/>
                    <a:pt x="1549" y="1"/>
                  </a:cubicBezTo>
                  <a:cubicBezTo>
                    <a:pt x="1550" y="0"/>
                    <a:pt x="1554" y="0"/>
                    <a:pt x="1555" y="0"/>
                  </a:cubicBezTo>
                  <a:cubicBezTo>
                    <a:pt x="1583" y="0"/>
                    <a:pt x="1606" y="31"/>
                    <a:pt x="1629" y="102"/>
                  </a:cubicBezTo>
                  <a:cubicBezTo>
                    <a:pt x="1632" y="111"/>
                    <a:pt x="1626" y="122"/>
                    <a:pt x="1617" y="125"/>
                  </a:cubicBezTo>
                  <a:cubicBezTo>
                    <a:pt x="1615" y="126"/>
                    <a:pt x="1613" y="126"/>
                    <a:pt x="1611" y="126"/>
                  </a:cubicBezTo>
                  <a:close/>
                </a:path>
              </a:pathLst>
            </a:custGeom>
            <a:solidFill>
              <a:srgbClr val="5BA6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9" name="Freeform 232">
              <a:extLst>
                <a:ext uri="{FF2B5EF4-FFF2-40B4-BE49-F238E27FC236}">
                  <a16:creationId xmlns:a16="http://schemas.microsoft.com/office/drawing/2014/main" id="{825ECBB6-99A9-404A-A3AE-27434EAD2F3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31" y="1181"/>
              <a:ext cx="784" cy="813"/>
            </a:xfrm>
            <a:custGeom>
              <a:avLst/>
              <a:gdLst>
                <a:gd name="T0" fmla="*/ 783 w 1694"/>
                <a:gd name="T1" fmla="*/ 1720 h 1757"/>
                <a:gd name="T2" fmla="*/ 899 w 1694"/>
                <a:gd name="T3" fmla="*/ 1742 h 1757"/>
                <a:gd name="T4" fmla="*/ 672 w 1694"/>
                <a:gd name="T5" fmla="*/ 1754 h 1757"/>
                <a:gd name="T6" fmla="*/ 546 w 1694"/>
                <a:gd name="T7" fmla="*/ 1703 h 1757"/>
                <a:gd name="T8" fmla="*/ 691 w 1694"/>
                <a:gd name="T9" fmla="*/ 1738 h 1757"/>
                <a:gd name="T10" fmla="*/ 986 w 1694"/>
                <a:gd name="T11" fmla="*/ 1702 h 1757"/>
                <a:gd name="T12" fmla="*/ 1127 w 1694"/>
                <a:gd name="T13" fmla="*/ 1653 h 1757"/>
                <a:gd name="T14" fmla="*/ 1003 w 1694"/>
                <a:gd name="T15" fmla="*/ 1715 h 1757"/>
                <a:gd name="T16" fmla="*/ 367 w 1694"/>
                <a:gd name="T17" fmla="*/ 1596 h 1757"/>
                <a:gd name="T18" fmla="*/ 475 w 1694"/>
                <a:gd name="T19" fmla="*/ 1642 h 1757"/>
                <a:gd name="T20" fmla="*/ 1213 w 1694"/>
                <a:gd name="T21" fmla="*/ 1635 h 1757"/>
                <a:gd name="T22" fmla="*/ 1306 w 1694"/>
                <a:gd name="T23" fmla="*/ 1552 h 1757"/>
                <a:gd name="T24" fmla="*/ 1220 w 1694"/>
                <a:gd name="T25" fmla="*/ 1633 h 1757"/>
                <a:gd name="T26" fmla="*/ 1397 w 1694"/>
                <a:gd name="T27" fmla="*/ 1526 h 1757"/>
                <a:gd name="T28" fmla="*/ 1529 w 1694"/>
                <a:gd name="T29" fmla="*/ 1455 h 1757"/>
                <a:gd name="T30" fmla="*/ 1414 w 1694"/>
                <a:gd name="T31" fmla="*/ 1536 h 1757"/>
                <a:gd name="T32" fmla="*/ 257 w 1694"/>
                <a:gd name="T33" fmla="*/ 1394 h 1757"/>
                <a:gd name="T34" fmla="*/ 331 w 1694"/>
                <a:gd name="T35" fmla="*/ 1485 h 1757"/>
                <a:gd name="T36" fmla="*/ 1611 w 1694"/>
                <a:gd name="T37" fmla="*/ 1430 h 1757"/>
                <a:gd name="T38" fmla="*/ 1664 w 1694"/>
                <a:gd name="T39" fmla="*/ 1362 h 1757"/>
                <a:gd name="T40" fmla="*/ 1620 w 1694"/>
                <a:gd name="T41" fmla="*/ 1427 h 1757"/>
                <a:gd name="T42" fmla="*/ 241 w 1694"/>
                <a:gd name="T43" fmla="*/ 1280 h 1757"/>
                <a:gd name="T44" fmla="*/ 261 w 1694"/>
                <a:gd name="T45" fmla="*/ 1148 h 1757"/>
                <a:gd name="T46" fmla="*/ 278 w 1694"/>
                <a:gd name="T47" fmla="*/ 1277 h 1757"/>
                <a:gd name="T48" fmla="*/ 282 w 1694"/>
                <a:gd name="T49" fmla="*/ 1076 h 1757"/>
                <a:gd name="T50" fmla="*/ 322 w 1694"/>
                <a:gd name="T51" fmla="*/ 950 h 1757"/>
                <a:gd name="T52" fmla="*/ 299 w 1694"/>
                <a:gd name="T53" fmla="*/ 1064 h 1757"/>
                <a:gd name="T54" fmla="*/ 392 w 1694"/>
                <a:gd name="T55" fmla="*/ 885 h 1757"/>
                <a:gd name="T56" fmla="*/ 440 w 1694"/>
                <a:gd name="T57" fmla="*/ 745 h 1757"/>
                <a:gd name="T58" fmla="*/ 402 w 1694"/>
                <a:gd name="T59" fmla="*/ 887 h 1757"/>
                <a:gd name="T60" fmla="*/ 163 w 1694"/>
                <a:gd name="T61" fmla="*/ 813 h 1757"/>
                <a:gd name="T62" fmla="*/ 181 w 1694"/>
                <a:gd name="T63" fmla="*/ 777 h 1757"/>
                <a:gd name="T64" fmla="*/ 281 w 1694"/>
                <a:gd name="T65" fmla="*/ 792 h 1757"/>
                <a:gd name="T66" fmla="*/ 54 w 1694"/>
                <a:gd name="T67" fmla="*/ 756 h 1757"/>
                <a:gd name="T68" fmla="*/ 17 w 1694"/>
                <a:gd name="T69" fmla="*/ 626 h 1757"/>
                <a:gd name="T70" fmla="*/ 83 w 1694"/>
                <a:gd name="T71" fmla="*/ 732 h 1757"/>
                <a:gd name="T72" fmla="*/ 371 w 1694"/>
                <a:gd name="T73" fmla="*/ 738 h 1757"/>
                <a:gd name="T74" fmla="*/ 412 w 1694"/>
                <a:gd name="T75" fmla="*/ 664 h 1757"/>
                <a:gd name="T76" fmla="*/ 380 w 1694"/>
                <a:gd name="T77" fmla="*/ 532 h 1757"/>
                <a:gd name="T78" fmla="*/ 444 w 1694"/>
                <a:gd name="T79" fmla="*/ 634 h 1757"/>
                <a:gd name="T80" fmla="*/ 382 w 1694"/>
                <a:gd name="T81" fmla="*/ 735 h 1757"/>
                <a:gd name="T82" fmla="*/ 518 w 1694"/>
                <a:gd name="T83" fmla="*/ 577 h 1757"/>
                <a:gd name="T84" fmla="*/ 562 w 1694"/>
                <a:gd name="T85" fmla="*/ 455 h 1757"/>
                <a:gd name="T86" fmla="*/ 556 w 1694"/>
                <a:gd name="T87" fmla="*/ 553 h 1757"/>
                <a:gd name="T88" fmla="*/ 31 w 1694"/>
                <a:gd name="T89" fmla="*/ 553 h 1757"/>
                <a:gd name="T90" fmla="*/ 95 w 1694"/>
                <a:gd name="T91" fmla="*/ 435 h 1757"/>
                <a:gd name="T92" fmla="*/ 48 w 1694"/>
                <a:gd name="T93" fmla="*/ 541 h 1757"/>
                <a:gd name="T94" fmla="*/ 306 w 1694"/>
                <a:gd name="T95" fmla="*/ 480 h 1757"/>
                <a:gd name="T96" fmla="*/ 193 w 1694"/>
                <a:gd name="T97" fmla="*/ 427 h 1757"/>
                <a:gd name="T98" fmla="*/ 327 w 1694"/>
                <a:gd name="T99" fmla="*/ 449 h 1757"/>
                <a:gd name="T100" fmla="*/ 608 w 1694"/>
                <a:gd name="T101" fmla="*/ 372 h 1757"/>
                <a:gd name="T102" fmla="*/ 602 w 1694"/>
                <a:gd name="T103" fmla="*/ 241 h 1757"/>
                <a:gd name="T104" fmla="*/ 626 w 1694"/>
                <a:gd name="T105" fmla="*/ 357 h 1757"/>
                <a:gd name="T106" fmla="*/ 624 w 1694"/>
                <a:gd name="T107" fmla="*/ 149 h 1757"/>
                <a:gd name="T108" fmla="*/ 605 w 1694"/>
                <a:gd name="T109" fmla="*/ 31 h 1757"/>
                <a:gd name="T110" fmla="*/ 643 w 1694"/>
                <a:gd name="T111" fmla="*/ 18 h 1757"/>
                <a:gd name="T112" fmla="*/ 643 w 1694"/>
                <a:gd name="T113" fmla="*/ 131 h 17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694" h="1757">
                  <a:moveTo>
                    <a:pt x="784" y="1757"/>
                  </a:moveTo>
                  <a:cubicBezTo>
                    <a:pt x="774" y="1757"/>
                    <a:pt x="766" y="1749"/>
                    <a:pt x="765" y="1740"/>
                  </a:cubicBezTo>
                  <a:cubicBezTo>
                    <a:pt x="765" y="1729"/>
                    <a:pt x="773" y="1720"/>
                    <a:pt x="783" y="1720"/>
                  </a:cubicBezTo>
                  <a:cubicBezTo>
                    <a:pt x="817" y="1718"/>
                    <a:pt x="854" y="1713"/>
                    <a:pt x="891" y="1705"/>
                  </a:cubicBezTo>
                  <a:cubicBezTo>
                    <a:pt x="901" y="1703"/>
                    <a:pt x="911" y="1710"/>
                    <a:pt x="913" y="1720"/>
                  </a:cubicBezTo>
                  <a:cubicBezTo>
                    <a:pt x="915" y="1730"/>
                    <a:pt x="909" y="1740"/>
                    <a:pt x="899" y="1742"/>
                  </a:cubicBezTo>
                  <a:cubicBezTo>
                    <a:pt x="859" y="1750"/>
                    <a:pt x="821" y="1755"/>
                    <a:pt x="785" y="1757"/>
                  </a:cubicBezTo>
                  <a:cubicBezTo>
                    <a:pt x="785" y="1757"/>
                    <a:pt x="784" y="1757"/>
                    <a:pt x="784" y="1757"/>
                  </a:cubicBezTo>
                  <a:close/>
                  <a:moveTo>
                    <a:pt x="672" y="1754"/>
                  </a:moveTo>
                  <a:cubicBezTo>
                    <a:pt x="671" y="1754"/>
                    <a:pt x="671" y="1754"/>
                    <a:pt x="670" y="1754"/>
                  </a:cubicBezTo>
                  <a:cubicBezTo>
                    <a:pt x="630" y="1749"/>
                    <a:pt x="592" y="1740"/>
                    <a:pt x="557" y="1727"/>
                  </a:cubicBezTo>
                  <a:cubicBezTo>
                    <a:pt x="547" y="1723"/>
                    <a:pt x="542" y="1713"/>
                    <a:pt x="546" y="1703"/>
                  </a:cubicBezTo>
                  <a:cubicBezTo>
                    <a:pt x="550" y="1693"/>
                    <a:pt x="561" y="1688"/>
                    <a:pt x="570" y="1692"/>
                  </a:cubicBezTo>
                  <a:cubicBezTo>
                    <a:pt x="603" y="1704"/>
                    <a:pt x="638" y="1712"/>
                    <a:pt x="674" y="1717"/>
                  </a:cubicBezTo>
                  <a:cubicBezTo>
                    <a:pt x="685" y="1718"/>
                    <a:pt x="692" y="1727"/>
                    <a:pt x="691" y="1738"/>
                  </a:cubicBezTo>
                  <a:cubicBezTo>
                    <a:pt x="690" y="1747"/>
                    <a:pt x="681" y="1754"/>
                    <a:pt x="672" y="1754"/>
                  </a:cubicBezTo>
                  <a:close/>
                  <a:moveTo>
                    <a:pt x="1003" y="1715"/>
                  </a:moveTo>
                  <a:cubicBezTo>
                    <a:pt x="995" y="1715"/>
                    <a:pt x="988" y="1710"/>
                    <a:pt x="986" y="1702"/>
                  </a:cubicBezTo>
                  <a:cubicBezTo>
                    <a:pt x="983" y="1692"/>
                    <a:pt x="988" y="1681"/>
                    <a:pt x="998" y="1678"/>
                  </a:cubicBezTo>
                  <a:cubicBezTo>
                    <a:pt x="1031" y="1668"/>
                    <a:pt x="1067" y="1656"/>
                    <a:pt x="1102" y="1642"/>
                  </a:cubicBezTo>
                  <a:cubicBezTo>
                    <a:pt x="1112" y="1638"/>
                    <a:pt x="1123" y="1643"/>
                    <a:pt x="1127" y="1653"/>
                  </a:cubicBezTo>
                  <a:cubicBezTo>
                    <a:pt x="1130" y="1662"/>
                    <a:pt x="1126" y="1673"/>
                    <a:pt x="1116" y="1677"/>
                  </a:cubicBezTo>
                  <a:cubicBezTo>
                    <a:pt x="1079" y="1691"/>
                    <a:pt x="1043" y="1704"/>
                    <a:pt x="1009" y="1714"/>
                  </a:cubicBezTo>
                  <a:cubicBezTo>
                    <a:pt x="1007" y="1715"/>
                    <a:pt x="1005" y="1715"/>
                    <a:pt x="1003" y="1715"/>
                  </a:cubicBezTo>
                  <a:close/>
                  <a:moveTo>
                    <a:pt x="465" y="1676"/>
                  </a:moveTo>
                  <a:cubicBezTo>
                    <a:pt x="461" y="1676"/>
                    <a:pt x="457" y="1675"/>
                    <a:pt x="454" y="1673"/>
                  </a:cubicBezTo>
                  <a:cubicBezTo>
                    <a:pt x="423" y="1652"/>
                    <a:pt x="394" y="1626"/>
                    <a:pt x="367" y="1596"/>
                  </a:cubicBezTo>
                  <a:cubicBezTo>
                    <a:pt x="360" y="1589"/>
                    <a:pt x="361" y="1577"/>
                    <a:pt x="368" y="1570"/>
                  </a:cubicBezTo>
                  <a:cubicBezTo>
                    <a:pt x="376" y="1563"/>
                    <a:pt x="388" y="1564"/>
                    <a:pt x="395" y="1571"/>
                  </a:cubicBezTo>
                  <a:cubicBezTo>
                    <a:pt x="419" y="1599"/>
                    <a:pt x="447" y="1623"/>
                    <a:pt x="475" y="1642"/>
                  </a:cubicBezTo>
                  <a:cubicBezTo>
                    <a:pt x="484" y="1648"/>
                    <a:pt x="486" y="1660"/>
                    <a:pt x="480" y="1668"/>
                  </a:cubicBezTo>
                  <a:cubicBezTo>
                    <a:pt x="476" y="1674"/>
                    <a:pt x="470" y="1676"/>
                    <a:pt x="465" y="1676"/>
                  </a:cubicBezTo>
                  <a:close/>
                  <a:moveTo>
                    <a:pt x="1213" y="1635"/>
                  </a:moveTo>
                  <a:cubicBezTo>
                    <a:pt x="1206" y="1635"/>
                    <a:pt x="1199" y="1631"/>
                    <a:pt x="1196" y="1624"/>
                  </a:cubicBezTo>
                  <a:cubicBezTo>
                    <a:pt x="1191" y="1615"/>
                    <a:pt x="1196" y="1603"/>
                    <a:pt x="1205" y="1599"/>
                  </a:cubicBezTo>
                  <a:cubicBezTo>
                    <a:pt x="1239" y="1584"/>
                    <a:pt x="1273" y="1568"/>
                    <a:pt x="1306" y="1552"/>
                  </a:cubicBezTo>
                  <a:cubicBezTo>
                    <a:pt x="1315" y="1547"/>
                    <a:pt x="1326" y="1551"/>
                    <a:pt x="1331" y="1560"/>
                  </a:cubicBezTo>
                  <a:cubicBezTo>
                    <a:pt x="1335" y="1569"/>
                    <a:pt x="1331" y="1580"/>
                    <a:pt x="1322" y="1585"/>
                  </a:cubicBezTo>
                  <a:cubicBezTo>
                    <a:pt x="1289" y="1602"/>
                    <a:pt x="1255" y="1618"/>
                    <a:pt x="1220" y="1633"/>
                  </a:cubicBezTo>
                  <a:cubicBezTo>
                    <a:pt x="1218" y="1634"/>
                    <a:pt x="1215" y="1635"/>
                    <a:pt x="1213" y="1635"/>
                  </a:cubicBezTo>
                  <a:close/>
                  <a:moveTo>
                    <a:pt x="1414" y="1536"/>
                  </a:moveTo>
                  <a:cubicBezTo>
                    <a:pt x="1407" y="1536"/>
                    <a:pt x="1400" y="1532"/>
                    <a:pt x="1397" y="1526"/>
                  </a:cubicBezTo>
                  <a:cubicBezTo>
                    <a:pt x="1392" y="1517"/>
                    <a:pt x="1396" y="1505"/>
                    <a:pt x="1405" y="1501"/>
                  </a:cubicBezTo>
                  <a:cubicBezTo>
                    <a:pt x="1439" y="1483"/>
                    <a:pt x="1472" y="1465"/>
                    <a:pt x="1503" y="1448"/>
                  </a:cubicBezTo>
                  <a:cubicBezTo>
                    <a:pt x="1512" y="1443"/>
                    <a:pt x="1524" y="1446"/>
                    <a:pt x="1529" y="1455"/>
                  </a:cubicBezTo>
                  <a:cubicBezTo>
                    <a:pt x="1534" y="1464"/>
                    <a:pt x="1530" y="1476"/>
                    <a:pt x="1521" y="1481"/>
                  </a:cubicBezTo>
                  <a:cubicBezTo>
                    <a:pt x="1489" y="1498"/>
                    <a:pt x="1456" y="1516"/>
                    <a:pt x="1422" y="1534"/>
                  </a:cubicBezTo>
                  <a:cubicBezTo>
                    <a:pt x="1420" y="1535"/>
                    <a:pt x="1417" y="1536"/>
                    <a:pt x="1414" y="1536"/>
                  </a:cubicBezTo>
                  <a:close/>
                  <a:moveTo>
                    <a:pt x="315" y="1512"/>
                  </a:moveTo>
                  <a:cubicBezTo>
                    <a:pt x="308" y="1512"/>
                    <a:pt x="302" y="1509"/>
                    <a:pt x="298" y="1503"/>
                  </a:cubicBezTo>
                  <a:cubicBezTo>
                    <a:pt x="281" y="1470"/>
                    <a:pt x="267" y="1433"/>
                    <a:pt x="257" y="1394"/>
                  </a:cubicBezTo>
                  <a:cubicBezTo>
                    <a:pt x="255" y="1384"/>
                    <a:pt x="261" y="1374"/>
                    <a:pt x="271" y="1371"/>
                  </a:cubicBezTo>
                  <a:cubicBezTo>
                    <a:pt x="281" y="1369"/>
                    <a:pt x="291" y="1375"/>
                    <a:pt x="293" y="1385"/>
                  </a:cubicBezTo>
                  <a:cubicBezTo>
                    <a:pt x="302" y="1421"/>
                    <a:pt x="315" y="1455"/>
                    <a:pt x="331" y="1485"/>
                  </a:cubicBezTo>
                  <a:cubicBezTo>
                    <a:pt x="336" y="1494"/>
                    <a:pt x="333" y="1505"/>
                    <a:pt x="324" y="1510"/>
                  </a:cubicBezTo>
                  <a:cubicBezTo>
                    <a:pt x="321" y="1512"/>
                    <a:pt x="318" y="1512"/>
                    <a:pt x="315" y="1512"/>
                  </a:cubicBezTo>
                  <a:close/>
                  <a:moveTo>
                    <a:pt x="1611" y="1430"/>
                  </a:moveTo>
                  <a:cubicBezTo>
                    <a:pt x="1604" y="1430"/>
                    <a:pt x="1598" y="1426"/>
                    <a:pt x="1594" y="1420"/>
                  </a:cubicBezTo>
                  <a:cubicBezTo>
                    <a:pt x="1590" y="1411"/>
                    <a:pt x="1593" y="1399"/>
                    <a:pt x="1602" y="1394"/>
                  </a:cubicBezTo>
                  <a:cubicBezTo>
                    <a:pt x="1624" y="1383"/>
                    <a:pt x="1644" y="1372"/>
                    <a:pt x="1664" y="1362"/>
                  </a:cubicBezTo>
                  <a:cubicBezTo>
                    <a:pt x="1673" y="1358"/>
                    <a:pt x="1685" y="1361"/>
                    <a:pt x="1689" y="1371"/>
                  </a:cubicBezTo>
                  <a:cubicBezTo>
                    <a:pt x="1694" y="1380"/>
                    <a:pt x="1690" y="1391"/>
                    <a:pt x="1681" y="1396"/>
                  </a:cubicBezTo>
                  <a:cubicBezTo>
                    <a:pt x="1661" y="1405"/>
                    <a:pt x="1641" y="1416"/>
                    <a:pt x="1620" y="1427"/>
                  </a:cubicBezTo>
                  <a:cubicBezTo>
                    <a:pt x="1617" y="1429"/>
                    <a:pt x="1614" y="1430"/>
                    <a:pt x="1611" y="1430"/>
                  </a:cubicBezTo>
                  <a:close/>
                  <a:moveTo>
                    <a:pt x="259" y="1297"/>
                  </a:moveTo>
                  <a:cubicBezTo>
                    <a:pt x="249" y="1297"/>
                    <a:pt x="241" y="1289"/>
                    <a:pt x="241" y="1280"/>
                  </a:cubicBezTo>
                  <a:cubicBezTo>
                    <a:pt x="240" y="1264"/>
                    <a:pt x="239" y="1248"/>
                    <a:pt x="239" y="1232"/>
                  </a:cubicBezTo>
                  <a:cubicBezTo>
                    <a:pt x="239" y="1210"/>
                    <a:pt x="240" y="1188"/>
                    <a:pt x="242" y="1165"/>
                  </a:cubicBezTo>
                  <a:cubicBezTo>
                    <a:pt x="242" y="1155"/>
                    <a:pt x="250" y="1147"/>
                    <a:pt x="261" y="1148"/>
                  </a:cubicBezTo>
                  <a:cubicBezTo>
                    <a:pt x="272" y="1149"/>
                    <a:pt x="280" y="1157"/>
                    <a:pt x="279" y="1168"/>
                  </a:cubicBezTo>
                  <a:cubicBezTo>
                    <a:pt x="278" y="1189"/>
                    <a:pt x="277" y="1211"/>
                    <a:pt x="277" y="1232"/>
                  </a:cubicBezTo>
                  <a:cubicBezTo>
                    <a:pt x="277" y="1247"/>
                    <a:pt x="277" y="1262"/>
                    <a:pt x="278" y="1277"/>
                  </a:cubicBezTo>
                  <a:cubicBezTo>
                    <a:pt x="278" y="1288"/>
                    <a:pt x="271" y="1297"/>
                    <a:pt x="260" y="1297"/>
                  </a:cubicBezTo>
                  <a:cubicBezTo>
                    <a:pt x="260" y="1297"/>
                    <a:pt x="260" y="1297"/>
                    <a:pt x="259" y="1297"/>
                  </a:cubicBezTo>
                  <a:close/>
                  <a:moveTo>
                    <a:pt x="282" y="1076"/>
                  </a:moveTo>
                  <a:cubicBezTo>
                    <a:pt x="280" y="1076"/>
                    <a:pt x="277" y="1076"/>
                    <a:pt x="275" y="1075"/>
                  </a:cubicBezTo>
                  <a:cubicBezTo>
                    <a:pt x="265" y="1071"/>
                    <a:pt x="261" y="1060"/>
                    <a:pt x="265" y="1051"/>
                  </a:cubicBezTo>
                  <a:cubicBezTo>
                    <a:pt x="280" y="1011"/>
                    <a:pt x="303" y="978"/>
                    <a:pt x="322" y="950"/>
                  </a:cubicBezTo>
                  <a:cubicBezTo>
                    <a:pt x="328" y="941"/>
                    <a:pt x="340" y="939"/>
                    <a:pt x="348" y="945"/>
                  </a:cubicBezTo>
                  <a:cubicBezTo>
                    <a:pt x="357" y="951"/>
                    <a:pt x="359" y="963"/>
                    <a:pt x="353" y="971"/>
                  </a:cubicBezTo>
                  <a:cubicBezTo>
                    <a:pt x="333" y="999"/>
                    <a:pt x="313" y="1029"/>
                    <a:pt x="299" y="1064"/>
                  </a:cubicBezTo>
                  <a:cubicBezTo>
                    <a:pt x="296" y="1072"/>
                    <a:pt x="289" y="1076"/>
                    <a:pt x="282" y="1076"/>
                  </a:cubicBezTo>
                  <a:close/>
                  <a:moveTo>
                    <a:pt x="402" y="887"/>
                  </a:moveTo>
                  <a:cubicBezTo>
                    <a:pt x="398" y="887"/>
                    <a:pt x="395" y="887"/>
                    <a:pt x="392" y="885"/>
                  </a:cubicBezTo>
                  <a:cubicBezTo>
                    <a:pt x="383" y="880"/>
                    <a:pt x="380" y="868"/>
                    <a:pt x="385" y="859"/>
                  </a:cubicBezTo>
                  <a:cubicBezTo>
                    <a:pt x="405" y="825"/>
                    <a:pt x="416" y="795"/>
                    <a:pt x="419" y="762"/>
                  </a:cubicBezTo>
                  <a:cubicBezTo>
                    <a:pt x="420" y="752"/>
                    <a:pt x="430" y="745"/>
                    <a:pt x="440" y="745"/>
                  </a:cubicBezTo>
                  <a:cubicBezTo>
                    <a:pt x="450" y="746"/>
                    <a:pt x="458" y="756"/>
                    <a:pt x="457" y="766"/>
                  </a:cubicBezTo>
                  <a:cubicBezTo>
                    <a:pt x="453" y="804"/>
                    <a:pt x="440" y="840"/>
                    <a:pt x="418" y="878"/>
                  </a:cubicBezTo>
                  <a:cubicBezTo>
                    <a:pt x="414" y="884"/>
                    <a:pt x="408" y="887"/>
                    <a:pt x="402" y="887"/>
                  </a:cubicBezTo>
                  <a:close/>
                  <a:moveTo>
                    <a:pt x="181" y="814"/>
                  </a:moveTo>
                  <a:cubicBezTo>
                    <a:pt x="181" y="814"/>
                    <a:pt x="181" y="814"/>
                    <a:pt x="181" y="814"/>
                  </a:cubicBezTo>
                  <a:cubicBezTo>
                    <a:pt x="175" y="814"/>
                    <a:pt x="169" y="814"/>
                    <a:pt x="163" y="813"/>
                  </a:cubicBezTo>
                  <a:cubicBezTo>
                    <a:pt x="153" y="812"/>
                    <a:pt x="146" y="803"/>
                    <a:pt x="146" y="793"/>
                  </a:cubicBezTo>
                  <a:cubicBezTo>
                    <a:pt x="147" y="783"/>
                    <a:pt x="157" y="775"/>
                    <a:pt x="167" y="776"/>
                  </a:cubicBezTo>
                  <a:cubicBezTo>
                    <a:pt x="172" y="776"/>
                    <a:pt x="176" y="777"/>
                    <a:pt x="181" y="777"/>
                  </a:cubicBezTo>
                  <a:cubicBezTo>
                    <a:pt x="207" y="777"/>
                    <a:pt x="236" y="770"/>
                    <a:pt x="267" y="757"/>
                  </a:cubicBezTo>
                  <a:cubicBezTo>
                    <a:pt x="277" y="754"/>
                    <a:pt x="288" y="758"/>
                    <a:pt x="291" y="768"/>
                  </a:cubicBezTo>
                  <a:cubicBezTo>
                    <a:pt x="295" y="777"/>
                    <a:pt x="291" y="788"/>
                    <a:pt x="281" y="792"/>
                  </a:cubicBezTo>
                  <a:cubicBezTo>
                    <a:pt x="246" y="807"/>
                    <a:pt x="212" y="814"/>
                    <a:pt x="181" y="814"/>
                  </a:cubicBezTo>
                  <a:close/>
                  <a:moveTo>
                    <a:pt x="68" y="763"/>
                  </a:moveTo>
                  <a:cubicBezTo>
                    <a:pt x="63" y="763"/>
                    <a:pt x="58" y="760"/>
                    <a:pt x="54" y="756"/>
                  </a:cubicBezTo>
                  <a:cubicBezTo>
                    <a:pt x="47" y="747"/>
                    <a:pt x="40" y="737"/>
                    <a:pt x="33" y="727"/>
                  </a:cubicBezTo>
                  <a:cubicBezTo>
                    <a:pt x="18" y="702"/>
                    <a:pt x="7" y="675"/>
                    <a:pt x="2" y="648"/>
                  </a:cubicBezTo>
                  <a:cubicBezTo>
                    <a:pt x="0" y="637"/>
                    <a:pt x="7" y="628"/>
                    <a:pt x="17" y="626"/>
                  </a:cubicBezTo>
                  <a:cubicBezTo>
                    <a:pt x="27" y="624"/>
                    <a:pt x="37" y="630"/>
                    <a:pt x="39" y="641"/>
                  </a:cubicBezTo>
                  <a:cubicBezTo>
                    <a:pt x="43" y="664"/>
                    <a:pt x="52" y="686"/>
                    <a:pt x="65" y="707"/>
                  </a:cubicBezTo>
                  <a:cubicBezTo>
                    <a:pt x="70" y="716"/>
                    <a:pt x="76" y="724"/>
                    <a:pt x="83" y="732"/>
                  </a:cubicBezTo>
                  <a:cubicBezTo>
                    <a:pt x="89" y="740"/>
                    <a:pt x="88" y="751"/>
                    <a:pt x="81" y="758"/>
                  </a:cubicBezTo>
                  <a:cubicBezTo>
                    <a:pt x="77" y="761"/>
                    <a:pt x="73" y="763"/>
                    <a:pt x="68" y="763"/>
                  </a:cubicBezTo>
                  <a:close/>
                  <a:moveTo>
                    <a:pt x="371" y="738"/>
                  </a:moveTo>
                  <a:cubicBezTo>
                    <a:pt x="366" y="738"/>
                    <a:pt x="360" y="735"/>
                    <a:pt x="356" y="730"/>
                  </a:cubicBezTo>
                  <a:cubicBezTo>
                    <a:pt x="350" y="722"/>
                    <a:pt x="352" y="710"/>
                    <a:pt x="361" y="704"/>
                  </a:cubicBezTo>
                  <a:cubicBezTo>
                    <a:pt x="378" y="692"/>
                    <a:pt x="395" y="678"/>
                    <a:pt x="412" y="664"/>
                  </a:cubicBezTo>
                  <a:cubicBezTo>
                    <a:pt x="410" y="662"/>
                    <a:pt x="409" y="660"/>
                    <a:pt x="409" y="657"/>
                  </a:cubicBezTo>
                  <a:cubicBezTo>
                    <a:pt x="400" y="619"/>
                    <a:pt x="388" y="585"/>
                    <a:pt x="373" y="557"/>
                  </a:cubicBezTo>
                  <a:cubicBezTo>
                    <a:pt x="368" y="548"/>
                    <a:pt x="371" y="536"/>
                    <a:pt x="380" y="532"/>
                  </a:cubicBezTo>
                  <a:cubicBezTo>
                    <a:pt x="389" y="527"/>
                    <a:pt x="401" y="530"/>
                    <a:pt x="406" y="539"/>
                  </a:cubicBezTo>
                  <a:cubicBezTo>
                    <a:pt x="421" y="567"/>
                    <a:pt x="433" y="599"/>
                    <a:pt x="442" y="635"/>
                  </a:cubicBezTo>
                  <a:cubicBezTo>
                    <a:pt x="442" y="635"/>
                    <a:pt x="443" y="634"/>
                    <a:pt x="444" y="634"/>
                  </a:cubicBezTo>
                  <a:cubicBezTo>
                    <a:pt x="451" y="626"/>
                    <a:pt x="463" y="626"/>
                    <a:pt x="470" y="634"/>
                  </a:cubicBezTo>
                  <a:cubicBezTo>
                    <a:pt x="477" y="641"/>
                    <a:pt x="477" y="653"/>
                    <a:pt x="470" y="660"/>
                  </a:cubicBezTo>
                  <a:cubicBezTo>
                    <a:pt x="442" y="688"/>
                    <a:pt x="413" y="713"/>
                    <a:pt x="382" y="735"/>
                  </a:cubicBezTo>
                  <a:cubicBezTo>
                    <a:pt x="379" y="737"/>
                    <a:pt x="375" y="738"/>
                    <a:pt x="371" y="738"/>
                  </a:cubicBezTo>
                  <a:close/>
                  <a:moveTo>
                    <a:pt x="529" y="580"/>
                  </a:moveTo>
                  <a:cubicBezTo>
                    <a:pt x="525" y="580"/>
                    <a:pt x="522" y="579"/>
                    <a:pt x="518" y="577"/>
                  </a:cubicBezTo>
                  <a:cubicBezTo>
                    <a:pt x="510" y="571"/>
                    <a:pt x="508" y="559"/>
                    <a:pt x="513" y="551"/>
                  </a:cubicBezTo>
                  <a:cubicBezTo>
                    <a:pt x="517" y="545"/>
                    <a:pt x="521" y="539"/>
                    <a:pt x="524" y="534"/>
                  </a:cubicBezTo>
                  <a:cubicBezTo>
                    <a:pt x="539" y="510"/>
                    <a:pt x="551" y="483"/>
                    <a:pt x="562" y="455"/>
                  </a:cubicBezTo>
                  <a:cubicBezTo>
                    <a:pt x="565" y="446"/>
                    <a:pt x="576" y="441"/>
                    <a:pt x="586" y="444"/>
                  </a:cubicBezTo>
                  <a:cubicBezTo>
                    <a:pt x="596" y="448"/>
                    <a:pt x="600" y="458"/>
                    <a:pt x="597" y="468"/>
                  </a:cubicBezTo>
                  <a:cubicBezTo>
                    <a:pt x="586" y="498"/>
                    <a:pt x="572" y="527"/>
                    <a:pt x="556" y="553"/>
                  </a:cubicBezTo>
                  <a:cubicBezTo>
                    <a:pt x="553" y="559"/>
                    <a:pt x="549" y="566"/>
                    <a:pt x="544" y="572"/>
                  </a:cubicBezTo>
                  <a:cubicBezTo>
                    <a:pt x="541" y="577"/>
                    <a:pt x="535" y="580"/>
                    <a:pt x="529" y="580"/>
                  </a:cubicBezTo>
                  <a:close/>
                  <a:moveTo>
                    <a:pt x="31" y="553"/>
                  </a:moveTo>
                  <a:cubicBezTo>
                    <a:pt x="29" y="553"/>
                    <a:pt x="26" y="552"/>
                    <a:pt x="24" y="551"/>
                  </a:cubicBezTo>
                  <a:cubicBezTo>
                    <a:pt x="14" y="547"/>
                    <a:pt x="10" y="536"/>
                    <a:pt x="14" y="527"/>
                  </a:cubicBezTo>
                  <a:cubicBezTo>
                    <a:pt x="30" y="488"/>
                    <a:pt x="58" y="456"/>
                    <a:pt x="95" y="435"/>
                  </a:cubicBezTo>
                  <a:cubicBezTo>
                    <a:pt x="103" y="430"/>
                    <a:pt x="115" y="433"/>
                    <a:pt x="120" y="442"/>
                  </a:cubicBezTo>
                  <a:cubicBezTo>
                    <a:pt x="125" y="451"/>
                    <a:pt x="122" y="463"/>
                    <a:pt x="113" y="468"/>
                  </a:cubicBezTo>
                  <a:cubicBezTo>
                    <a:pt x="84" y="484"/>
                    <a:pt x="62" y="510"/>
                    <a:pt x="48" y="541"/>
                  </a:cubicBezTo>
                  <a:cubicBezTo>
                    <a:pt x="45" y="549"/>
                    <a:pt x="39" y="553"/>
                    <a:pt x="31" y="553"/>
                  </a:cubicBezTo>
                  <a:close/>
                  <a:moveTo>
                    <a:pt x="316" y="483"/>
                  </a:moveTo>
                  <a:cubicBezTo>
                    <a:pt x="313" y="483"/>
                    <a:pt x="309" y="482"/>
                    <a:pt x="306" y="480"/>
                  </a:cubicBezTo>
                  <a:cubicBezTo>
                    <a:pt x="282" y="463"/>
                    <a:pt x="254" y="453"/>
                    <a:pt x="222" y="449"/>
                  </a:cubicBezTo>
                  <a:cubicBezTo>
                    <a:pt x="218" y="448"/>
                    <a:pt x="214" y="448"/>
                    <a:pt x="210" y="447"/>
                  </a:cubicBezTo>
                  <a:cubicBezTo>
                    <a:pt x="200" y="447"/>
                    <a:pt x="192" y="438"/>
                    <a:pt x="193" y="427"/>
                  </a:cubicBezTo>
                  <a:cubicBezTo>
                    <a:pt x="194" y="417"/>
                    <a:pt x="204" y="410"/>
                    <a:pt x="213" y="410"/>
                  </a:cubicBezTo>
                  <a:cubicBezTo>
                    <a:pt x="218" y="411"/>
                    <a:pt x="222" y="411"/>
                    <a:pt x="227" y="412"/>
                  </a:cubicBezTo>
                  <a:cubicBezTo>
                    <a:pt x="264" y="417"/>
                    <a:pt x="298" y="429"/>
                    <a:pt x="327" y="449"/>
                  </a:cubicBezTo>
                  <a:cubicBezTo>
                    <a:pt x="335" y="455"/>
                    <a:pt x="338" y="466"/>
                    <a:pt x="332" y="475"/>
                  </a:cubicBezTo>
                  <a:cubicBezTo>
                    <a:pt x="328" y="480"/>
                    <a:pt x="322" y="483"/>
                    <a:pt x="316" y="483"/>
                  </a:cubicBezTo>
                  <a:close/>
                  <a:moveTo>
                    <a:pt x="608" y="372"/>
                  </a:moveTo>
                  <a:cubicBezTo>
                    <a:pt x="607" y="372"/>
                    <a:pt x="606" y="372"/>
                    <a:pt x="605" y="372"/>
                  </a:cubicBezTo>
                  <a:cubicBezTo>
                    <a:pt x="595" y="370"/>
                    <a:pt x="588" y="360"/>
                    <a:pt x="590" y="350"/>
                  </a:cubicBezTo>
                  <a:cubicBezTo>
                    <a:pt x="596" y="317"/>
                    <a:pt x="600" y="282"/>
                    <a:pt x="602" y="241"/>
                  </a:cubicBezTo>
                  <a:cubicBezTo>
                    <a:pt x="603" y="231"/>
                    <a:pt x="611" y="223"/>
                    <a:pt x="622" y="224"/>
                  </a:cubicBezTo>
                  <a:cubicBezTo>
                    <a:pt x="632" y="224"/>
                    <a:pt x="640" y="233"/>
                    <a:pt x="639" y="244"/>
                  </a:cubicBezTo>
                  <a:cubicBezTo>
                    <a:pt x="637" y="285"/>
                    <a:pt x="633" y="322"/>
                    <a:pt x="626" y="357"/>
                  </a:cubicBezTo>
                  <a:cubicBezTo>
                    <a:pt x="625" y="366"/>
                    <a:pt x="617" y="372"/>
                    <a:pt x="608" y="372"/>
                  </a:cubicBezTo>
                  <a:close/>
                  <a:moveTo>
                    <a:pt x="624" y="149"/>
                  </a:moveTo>
                  <a:cubicBezTo>
                    <a:pt x="624" y="149"/>
                    <a:pt x="624" y="149"/>
                    <a:pt x="624" y="149"/>
                  </a:cubicBezTo>
                  <a:cubicBezTo>
                    <a:pt x="614" y="149"/>
                    <a:pt x="605" y="141"/>
                    <a:pt x="605" y="130"/>
                  </a:cubicBezTo>
                  <a:cubicBezTo>
                    <a:pt x="605" y="107"/>
                    <a:pt x="605" y="107"/>
                    <a:pt x="605" y="107"/>
                  </a:cubicBezTo>
                  <a:cubicBezTo>
                    <a:pt x="605" y="31"/>
                    <a:pt x="605" y="31"/>
                    <a:pt x="605" y="31"/>
                  </a:cubicBezTo>
                  <a:cubicBezTo>
                    <a:pt x="605" y="18"/>
                    <a:pt x="605" y="18"/>
                    <a:pt x="605" y="18"/>
                  </a:cubicBezTo>
                  <a:cubicBezTo>
                    <a:pt x="605" y="8"/>
                    <a:pt x="614" y="0"/>
                    <a:pt x="624" y="0"/>
                  </a:cubicBezTo>
                  <a:cubicBezTo>
                    <a:pt x="634" y="0"/>
                    <a:pt x="643" y="8"/>
                    <a:pt x="643" y="18"/>
                  </a:cubicBezTo>
                  <a:cubicBezTo>
                    <a:pt x="643" y="31"/>
                    <a:pt x="643" y="31"/>
                    <a:pt x="643" y="31"/>
                  </a:cubicBezTo>
                  <a:cubicBezTo>
                    <a:pt x="643" y="107"/>
                    <a:pt x="643" y="107"/>
                    <a:pt x="643" y="107"/>
                  </a:cubicBezTo>
                  <a:cubicBezTo>
                    <a:pt x="643" y="131"/>
                    <a:pt x="643" y="131"/>
                    <a:pt x="643" y="131"/>
                  </a:cubicBezTo>
                  <a:cubicBezTo>
                    <a:pt x="643" y="141"/>
                    <a:pt x="634" y="149"/>
                    <a:pt x="624" y="149"/>
                  </a:cubicBezTo>
                  <a:close/>
                </a:path>
              </a:pathLst>
            </a:custGeom>
            <a:solidFill>
              <a:srgbClr val="5BA6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0" name="Rectangle 233">
              <a:extLst>
                <a:ext uri="{FF2B5EF4-FFF2-40B4-BE49-F238E27FC236}">
                  <a16:creationId xmlns:a16="http://schemas.microsoft.com/office/drawing/2014/main" id="{2774D286-21C4-4B3E-AAD4-04EA0F854E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87" y="2007"/>
              <a:ext cx="51" cy="1180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1" name="Freeform 234">
              <a:extLst>
                <a:ext uri="{FF2B5EF4-FFF2-40B4-BE49-F238E27FC236}">
                  <a16:creationId xmlns:a16="http://schemas.microsoft.com/office/drawing/2014/main" id="{3E0D983C-6820-491F-8D17-F6FC213A22BE}"/>
                </a:ext>
              </a:extLst>
            </p:cNvPr>
            <p:cNvSpPr>
              <a:spLocks/>
            </p:cNvSpPr>
            <p:nvPr/>
          </p:nvSpPr>
          <p:spPr bwMode="auto">
            <a:xfrm>
              <a:off x="5878" y="2462"/>
              <a:ext cx="185" cy="915"/>
            </a:xfrm>
            <a:custGeom>
              <a:avLst/>
              <a:gdLst>
                <a:gd name="T0" fmla="*/ 135 w 185"/>
                <a:gd name="T1" fmla="*/ 0 h 915"/>
                <a:gd name="T2" fmla="*/ 0 w 185"/>
                <a:gd name="T3" fmla="*/ 910 h 915"/>
                <a:gd name="T4" fmla="*/ 50 w 185"/>
                <a:gd name="T5" fmla="*/ 915 h 915"/>
                <a:gd name="T6" fmla="*/ 185 w 185"/>
                <a:gd name="T7" fmla="*/ 6 h 915"/>
                <a:gd name="T8" fmla="*/ 135 w 185"/>
                <a:gd name="T9" fmla="*/ 0 h 9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5" h="915">
                  <a:moveTo>
                    <a:pt x="135" y="0"/>
                  </a:moveTo>
                  <a:lnTo>
                    <a:pt x="0" y="910"/>
                  </a:lnTo>
                  <a:lnTo>
                    <a:pt x="50" y="915"/>
                  </a:lnTo>
                  <a:lnTo>
                    <a:pt x="185" y="6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2" name="Freeform 235">
              <a:extLst>
                <a:ext uri="{FF2B5EF4-FFF2-40B4-BE49-F238E27FC236}">
                  <a16:creationId xmlns:a16="http://schemas.microsoft.com/office/drawing/2014/main" id="{CDB0375F-5DAB-43F1-8C90-EB3E62501521}"/>
                </a:ext>
              </a:extLst>
            </p:cNvPr>
            <p:cNvSpPr>
              <a:spLocks/>
            </p:cNvSpPr>
            <p:nvPr/>
          </p:nvSpPr>
          <p:spPr bwMode="auto">
            <a:xfrm>
              <a:off x="6350" y="2463"/>
              <a:ext cx="209" cy="913"/>
            </a:xfrm>
            <a:custGeom>
              <a:avLst/>
              <a:gdLst>
                <a:gd name="T0" fmla="*/ 0 w 209"/>
                <a:gd name="T1" fmla="*/ 7 h 913"/>
                <a:gd name="T2" fmla="*/ 160 w 209"/>
                <a:gd name="T3" fmla="*/ 913 h 913"/>
                <a:gd name="T4" fmla="*/ 209 w 209"/>
                <a:gd name="T5" fmla="*/ 907 h 913"/>
                <a:gd name="T6" fmla="*/ 50 w 209"/>
                <a:gd name="T7" fmla="*/ 0 h 913"/>
                <a:gd name="T8" fmla="*/ 0 w 209"/>
                <a:gd name="T9" fmla="*/ 7 h 9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9" h="913">
                  <a:moveTo>
                    <a:pt x="0" y="7"/>
                  </a:moveTo>
                  <a:lnTo>
                    <a:pt x="160" y="913"/>
                  </a:lnTo>
                  <a:lnTo>
                    <a:pt x="209" y="907"/>
                  </a:lnTo>
                  <a:lnTo>
                    <a:pt x="50" y="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3" name="Rectangle 236">
              <a:extLst>
                <a:ext uri="{FF2B5EF4-FFF2-40B4-BE49-F238E27FC236}">
                  <a16:creationId xmlns:a16="http://schemas.microsoft.com/office/drawing/2014/main" id="{15751449-532D-4DE2-AA95-F1CAB8D766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70" y="1527"/>
              <a:ext cx="133" cy="257"/>
            </a:xfrm>
            <a:prstGeom prst="rect">
              <a:avLst/>
            </a:prstGeom>
            <a:solidFill>
              <a:srgbClr val="002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4" name="Rectangle 237">
              <a:extLst>
                <a:ext uri="{FF2B5EF4-FFF2-40B4-BE49-F238E27FC236}">
                  <a16:creationId xmlns:a16="http://schemas.microsoft.com/office/drawing/2014/main" id="{6F516327-0FD0-40F5-B844-702F29BE96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34" y="1527"/>
              <a:ext cx="134" cy="257"/>
            </a:xfrm>
            <a:prstGeom prst="rect">
              <a:avLst/>
            </a:prstGeom>
            <a:solidFill>
              <a:srgbClr val="0044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5" name="Rectangle 238">
              <a:extLst>
                <a:ext uri="{FF2B5EF4-FFF2-40B4-BE49-F238E27FC236}">
                  <a16:creationId xmlns:a16="http://schemas.microsoft.com/office/drawing/2014/main" id="{3D9F8336-7A3B-44DC-8A6D-7756F7646E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87" y="1621"/>
              <a:ext cx="712" cy="1006"/>
            </a:xfrm>
            <a:prstGeom prst="rect">
              <a:avLst/>
            </a:prstGeom>
            <a:solidFill>
              <a:srgbClr val="B6C5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6" name="Rectangle 239">
              <a:extLst>
                <a:ext uri="{FF2B5EF4-FFF2-40B4-BE49-F238E27FC236}">
                  <a16:creationId xmlns:a16="http://schemas.microsoft.com/office/drawing/2014/main" id="{413CFD78-3203-43F6-9797-C7BF62B658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39" y="1621"/>
              <a:ext cx="712" cy="1006"/>
            </a:xfrm>
            <a:prstGeom prst="rect">
              <a:avLst/>
            </a:prstGeom>
            <a:solidFill>
              <a:srgbClr val="E4F2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67" name="Rectangle 240">
              <a:extLst>
                <a:ext uri="{FF2B5EF4-FFF2-40B4-BE49-F238E27FC236}">
                  <a16:creationId xmlns:a16="http://schemas.microsoft.com/office/drawing/2014/main" id="{1128E3E3-7546-414B-9F55-61F9C5D4D5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94" y="1621"/>
              <a:ext cx="357" cy="1006"/>
            </a:xfrm>
            <a:prstGeom prst="rect">
              <a:avLst/>
            </a:prstGeom>
            <a:solidFill>
              <a:srgbClr val="D6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8" name="Freeform 241">
              <a:extLst>
                <a:ext uri="{FF2B5EF4-FFF2-40B4-BE49-F238E27FC236}">
                  <a16:creationId xmlns:a16="http://schemas.microsoft.com/office/drawing/2014/main" id="{ECDC2D8B-B682-4AFE-BDB7-285A1072749C}"/>
                </a:ext>
              </a:extLst>
            </p:cNvPr>
            <p:cNvSpPr>
              <a:spLocks/>
            </p:cNvSpPr>
            <p:nvPr/>
          </p:nvSpPr>
          <p:spPr bwMode="auto">
            <a:xfrm>
              <a:off x="5864" y="2048"/>
              <a:ext cx="145" cy="197"/>
            </a:xfrm>
            <a:custGeom>
              <a:avLst/>
              <a:gdLst>
                <a:gd name="T0" fmla="*/ 313 w 313"/>
                <a:gd name="T1" fmla="*/ 269 h 426"/>
                <a:gd name="T2" fmla="*/ 157 w 313"/>
                <a:gd name="T3" fmla="*/ 426 h 426"/>
                <a:gd name="T4" fmla="*/ 0 w 313"/>
                <a:gd name="T5" fmla="*/ 269 h 426"/>
                <a:gd name="T6" fmla="*/ 0 w 313"/>
                <a:gd name="T7" fmla="*/ 157 h 426"/>
                <a:gd name="T8" fmla="*/ 157 w 313"/>
                <a:gd name="T9" fmla="*/ 0 h 426"/>
                <a:gd name="T10" fmla="*/ 313 w 313"/>
                <a:gd name="T11" fmla="*/ 157 h 426"/>
                <a:gd name="T12" fmla="*/ 313 w 313"/>
                <a:gd name="T13" fmla="*/ 269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3" h="426">
                  <a:moveTo>
                    <a:pt x="313" y="269"/>
                  </a:moveTo>
                  <a:cubicBezTo>
                    <a:pt x="313" y="356"/>
                    <a:pt x="243" y="426"/>
                    <a:pt x="157" y="426"/>
                  </a:cubicBezTo>
                  <a:cubicBezTo>
                    <a:pt x="70" y="426"/>
                    <a:pt x="0" y="356"/>
                    <a:pt x="0" y="269"/>
                  </a:cubicBezTo>
                  <a:cubicBezTo>
                    <a:pt x="0" y="157"/>
                    <a:pt x="0" y="157"/>
                    <a:pt x="0" y="157"/>
                  </a:cubicBezTo>
                  <a:cubicBezTo>
                    <a:pt x="0" y="70"/>
                    <a:pt x="70" y="0"/>
                    <a:pt x="157" y="0"/>
                  </a:cubicBezTo>
                  <a:cubicBezTo>
                    <a:pt x="243" y="0"/>
                    <a:pt x="313" y="70"/>
                    <a:pt x="313" y="157"/>
                  </a:cubicBezTo>
                  <a:lnTo>
                    <a:pt x="313" y="26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9" name="Freeform 242">
              <a:extLst>
                <a:ext uri="{FF2B5EF4-FFF2-40B4-BE49-F238E27FC236}">
                  <a16:creationId xmlns:a16="http://schemas.microsoft.com/office/drawing/2014/main" id="{EB6FFEE8-5BCA-4100-87C8-51342EC829ED}"/>
                </a:ext>
              </a:extLst>
            </p:cNvPr>
            <p:cNvSpPr>
              <a:spLocks/>
            </p:cNvSpPr>
            <p:nvPr/>
          </p:nvSpPr>
          <p:spPr bwMode="auto">
            <a:xfrm>
              <a:off x="6070" y="1980"/>
              <a:ext cx="58" cy="332"/>
            </a:xfrm>
            <a:custGeom>
              <a:avLst/>
              <a:gdLst>
                <a:gd name="T0" fmla="*/ 125 w 125"/>
                <a:gd name="T1" fmla="*/ 656 h 718"/>
                <a:gd name="T2" fmla="*/ 62 w 125"/>
                <a:gd name="T3" fmla="*/ 718 h 718"/>
                <a:gd name="T4" fmla="*/ 0 w 125"/>
                <a:gd name="T5" fmla="*/ 656 h 718"/>
                <a:gd name="T6" fmla="*/ 0 w 125"/>
                <a:gd name="T7" fmla="*/ 63 h 718"/>
                <a:gd name="T8" fmla="*/ 62 w 125"/>
                <a:gd name="T9" fmla="*/ 0 h 718"/>
                <a:gd name="T10" fmla="*/ 125 w 125"/>
                <a:gd name="T11" fmla="*/ 63 h 718"/>
                <a:gd name="T12" fmla="*/ 125 w 125"/>
                <a:gd name="T13" fmla="*/ 656 h 7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5" h="718">
                  <a:moveTo>
                    <a:pt x="125" y="656"/>
                  </a:moveTo>
                  <a:cubicBezTo>
                    <a:pt x="125" y="690"/>
                    <a:pt x="97" y="718"/>
                    <a:pt x="62" y="718"/>
                  </a:cubicBezTo>
                  <a:cubicBezTo>
                    <a:pt x="28" y="718"/>
                    <a:pt x="0" y="690"/>
                    <a:pt x="0" y="656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0" y="28"/>
                    <a:pt x="28" y="0"/>
                    <a:pt x="62" y="0"/>
                  </a:cubicBezTo>
                  <a:cubicBezTo>
                    <a:pt x="97" y="0"/>
                    <a:pt x="125" y="28"/>
                    <a:pt x="125" y="63"/>
                  </a:cubicBezTo>
                  <a:lnTo>
                    <a:pt x="125" y="656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0" name="Freeform 243">
              <a:extLst>
                <a:ext uri="{FF2B5EF4-FFF2-40B4-BE49-F238E27FC236}">
                  <a16:creationId xmlns:a16="http://schemas.microsoft.com/office/drawing/2014/main" id="{71BE3472-F7FF-4280-ABC8-011F64A94C56}"/>
                </a:ext>
              </a:extLst>
            </p:cNvPr>
            <p:cNvSpPr>
              <a:spLocks/>
            </p:cNvSpPr>
            <p:nvPr/>
          </p:nvSpPr>
          <p:spPr bwMode="auto">
            <a:xfrm>
              <a:off x="6122" y="1731"/>
              <a:ext cx="246" cy="426"/>
            </a:xfrm>
            <a:custGeom>
              <a:avLst/>
              <a:gdLst>
                <a:gd name="T0" fmla="*/ 72 w 246"/>
                <a:gd name="T1" fmla="*/ 426 h 426"/>
                <a:gd name="T2" fmla="*/ 0 w 246"/>
                <a:gd name="T3" fmla="*/ 426 h 426"/>
                <a:gd name="T4" fmla="*/ 0 w 246"/>
                <a:gd name="T5" fmla="*/ 405 h 426"/>
                <a:gd name="T6" fmla="*/ 51 w 246"/>
                <a:gd name="T7" fmla="*/ 405 h 426"/>
                <a:gd name="T8" fmla="*/ 51 w 246"/>
                <a:gd name="T9" fmla="*/ 0 h 426"/>
                <a:gd name="T10" fmla="*/ 246 w 246"/>
                <a:gd name="T11" fmla="*/ 0 h 426"/>
                <a:gd name="T12" fmla="*/ 246 w 246"/>
                <a:gd name="T13" fmla="*/ 21 h 426"/>
                <a:gd name="T14" fmla="*/ 72 w 246"/>
                <a:gd name="T15" fmla="*/ 21 h 426"/>
                <a:gd name="T16" fmla="*/ 72 w 246"/>
                <a:gd name="T17" fmla="*/ 426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6" h="426">
                  <a:moveTo>
                    <a:pt x="72" y="426"/>
                  </a:moveTo>
                  <a:lnTo>
                    <a:pt x="0" y="426"/>
                  </a:lnTo>
                  <a:lnTo>
                    <a:pt x="0" y="405"/>
                  </a:lnTo>
                  <a:lnTo>
                    <a:pt x="51" y="405"/>
                  </a:lnTo>
                  <a:lnTo>
                    <a:pt x="51" y="0"/>
                  </a:lnTo>
                  <a:lnTo>
                    <a:pt x="246" y="0"/>
                  </a:lnTo>
                  <a:lnTo>
                    <a:pt x="246" y="21"/>
                  </a:lnTo>
                  <a:lnTo>
                    <a:pt x="72" y="21"/>
                  </a:lnTo>
                  <a:lnTo>
                    <a:pt x="72" y="426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1" name="Freeform 244">
              <a:extLst>
                <a:ext uri="{FF2B5EF4-FFF2-40B4-BE49-F238E27FC236}">
                  <a16:creationId xmlns:a16="http://schemas.microsoft.com/office/drawing/2014/main" id="{B933D576-84BA-4C8E-A6E4-3D9EEB8FCEAD}"/>
                </a:ext>
              </a:extLst>
            </p:cNvPr>
            <p:cNvSpPr>
              <a:spLocks/>
            </p:cNvSpPr>
            <p:nvPr/>
          </p:nvSpPr>
          <p:spPr bwMode="auto">
            <a:xfrm>
              <a:off x="5952" y="2136"/>
              <a:ext cx="416" cy="426"/>
            </a:xfrm>
            <a:custGeom>
              <a:avLst/>
              <a:gdLst>
                <a:gd name="T0" fmla="*/ 416 w 416"/>
                <a:gd name="T1" fmla="*/ 426 h 426"/>
                <a:gd name="T2" fmla="*/ 221 w 416"/>
                <a:gd name="T3" fmla="*/ 426 h 426"/>
                <a:gd name="T4" fmla="*/ 221 w 416"/>
                <a:gd name="T5" fmla="*/ 21 h 426"/>
                <a:gd name="T6" fmla="*/ 0 w 416"/>
                <a:gd name="T7" fmla="*/ 21 h 426"/>
                <a:gd name="T8" fmla="*/ 0 w 416"/>
                <a:gd name="T9" fmla="*/ 0 h 426"/>
                <a:gd name="T10" fmla="*/ 242 w 416"/>
                <a:gd name="T11" fmla="*/ 0 h 426"/>
                <a:gd name="T12" fmla="*/ 242 w 416"/>
                <a:gd name="T13" fmla="*/ 405 h 426"/>
                <a:gd name="T14" fmla="*/ 416 w 416"/>
                <a:gd name="T15" fmla="*/ 405 h 426"/>
                <a:gd name="T16" fmla="*/ 416 w 416"/>
                <a:gd name="T17" fmla="*/ 426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16" h="426">
                  <a:moveTo>
                    <a:pt x="416" y="426"/>
                  </a:moveTo>
                  <a:lnTo>
                    <a:pt x="221" y="426"/>
                  </a:lnTo>
                  <a:lnTo>
                    <a:pt x="221" y="21"/>
                  </a:lnTo>
                  <a:lnTo>
                    <a:pt x="0" y="21"/>
                  </a:lnTo>
                  <a:lnTo>
                    <a:pt x="0" y="0"/>
                  </a:lnTo>
                  <a:lnTo>
                    <a:pt x="242" y="0"/>
                  </a:lnTo>
                  <a:lnTo>
                    <a:pt x="242" y="405"/>
                  </a:lnTo>
                  <a:lnTo>
                    <a:pt x="416" y="405"/>
                  </a:lnTo>
                  <a:lnTo>
                    <a:pt x="416" y="426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2" name="Rectangle 245">
              <a:extLst>
                <a:ext uri="{FF2B5EF4-FFF2-40B4-BE49-F238E27FC236}">
                  <a16:creationId xmlns:a16="http://schemas.microsoft.com/office/drawing/2014/main" id="{CB9A8DF8-2C93-46E0-944D-A45F9EFC20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84" y="2136"/>
              <a:ext cx="184" cy="2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3" name="Rectangle 246">
              <a:extLst>
                <a:ext uri="{FF2B5EF4-FFF2-40B4-BE49-F238E27FC236}">
                  <a16:creationId xmlns:a16="http://schemas.microsoft.com/office/drawing/2014/main" id="{B5B0F703-6656-4CB3-AC81-9B6A8DCADE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84" y="1929"/>
              <a:ext cx="184" cy="2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4" name="Rectangle 247">
              <a:extLst>
                <a:ext uri="{FF2B5EF4-FFF2-40B4-BE49-F238E27FC236}">
                  <a16:creationId xmlns:a16="http://schemas.microsoft.com/office/drawing/2014/main" id="{AC45E702-12EF-4DE3-ACD1-B71467FF01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92" y="2338"/>
              <a:ext cx="168" cy="2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5" name="Freeform 248">
              <a:extLst>
                <a:ext uri="{FF2B5EF4-FFF2-40B4-BE49-F238E27FC236}">
                  <a16:creationId xmlns:a16="http://schemas.microsoft.com/office/drawing/2014/main" id="{9787171C-B811-432E-99F2-E923D887E8BF}"/>
                </a:ext>
              </a:extLst>
            </p:cNvPr>
            <p:cNvSpPr>
              <a:spLocks/>
            </p:cNvSpPr>
            <p:nvPr/>
          </p:nvSpPr>
          <p:spPr bwMode="auto">
            <a:xfrm>
              <a:off x="6321" y="1706"/>
              <a:ext cx="139" cy="71"/>
            </a:xfrm>
            <a:custGeom>
              <a:avLst/>
              <a:gdLst>
                <a:gd name="T0" fmla="*/ 300 w 300"/>
                <a:gd name="T1" fmla="*/ 77 h 153"/>
                <a:gd name="T2" fmla="*/ 224 w 300"/>
                <a:gd name="T3" fmla="*/ 153 h 153"/>
                <a:gd name="T4" fmla="*/ 77 w 300"/>
                <a:gd name="T5" fmla="*/ 153 h 153"/>
                <a:gd name="T6" fmla="*/ 0 w 300"/>
                <a:gd name="T7" fmla="*/ 77 h 153"/>
                <a:gd name="T8" fmla="*/ 77 w 300"/>
                <a:gd name="T9" fmla="*/ 0 h 153"/>
                <a:gd name="T10" fmla="*/ 224 w 300"/>
                <a:gd name="T11" fmla="*/ 0 h 153"/>
                <a:gd name="T12" fmla="*/ 300 w 300"/>
                <a:gd name="T13" fmla="*/ 77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0" h="153">
                  <a:moveTo>
                    <a:pt x="300" y="77"/>
                  </a:moveTo>
                  <a:cubicBezTo>
                    <a:pt x="300" y="119"/>
                    <a:pt x="266" y="153"/>
                    <a:pt x="224" y="153"/>
                  </a:cubicBezTo>
                  <a:cubicBezTo>
                    <a:pt x="77" y="153"/>
                    <a:pt x="77" y="153"/>
                    <a:pt x="77" y="153"/>
                  </a:cubicBezTo>
                  <a:cubicBezTo>
                    <a:pt x="35" y="153"/>
                    <a:pt x="0" y="119"/>
                    <a:pt x="0" y="77"/>
                  </a:cubicBezTo>
                  <a:cubicBezTo>
                    <a:pt x="0" y="34"/>
                    <a:pt x="35" y="0"/>
                    <a:pt x="77" y="0"/>
                  </a:cubicBezTo>
                  <a:cubicBezTo>
                    <a:pt x="224" y="0"/>
                    <a:pt x="224" y="0"/>
                    <a:pt x="224" y="0"/>
                  </a:cubicBezTo>
                  <a:cubicBezTo>
                    <a:pt x="266" y="0"/>
                    <a:pt x="300" y="34"/>
                    <a:pt x="300" y="77"/>
                  </a:cubicBezTo>
                  <a:close/>
                </a:path>
              </a:pathLst>
            </a:custGeom>
            <a:solidFill>
              <a:srgbClr val="FED9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6" name="Freeform 249">
              <a:extLst>
                <a:ext uri="{FF2B5EF4-FFF2-40B4-BE49-F238E27FC236}">
                  <a16:creationId xmlns:a16="http://schemas.microsoft.com/office/drawing/2014/main" id="{6EA4A9BC-A8F0-41E1-A6FA-42CDF41B2E4D}"/>
                </a:ext>
              </a:extLst>
            </p:cNvPr>
            <p:cNvSpPr>
              <a:spLocks/>
            </p:cNvSpPr>
            <p:nvPr/>
          </p:nvSpPr>
          <p:spPr bwMode="auto">
            <a:xfrm>
              <a:off x="6321" y="1909"/>
              <a:ext cx="139" cy="70"/>
            </a:xfrm>
            <a:custGeom>
              <a:avLst/>
              <a:gdLst>
                <a:gd name="T0" fmla="*/ 300 w 300"/>
                <a:gd name="T1" fmla="*/ 76 h 153"/>
                <a:gd name="T2" fmla="*/ 224 w 300"/>
                <a:gd name="T3" fmla="*/ 153 h 153"/>
                <a:gd name="T4" fmla="*/ 77 w 300"/>
                <a:gd name="T5" fmla="*/ 153 h 153"/>
                <a:gd name="T6" fmla="*/ 0 w 300"/>
                <a:gd name="T7" fmla="*/ 76 h 153"/>
                <a:gd name="T8" fmla="*/ 77 w 300"/>
                <a:gd name="T9" fmla="*/ 0 h 153"/>
                <a:gd name="T10" fmla="*/ 224 w 300"/>
                <a:gd name="T11" fmla="*/ 0 h 153"/>
                <a:gd name="T12" fmla="*/ 300 w 300"/>
                <a:gd name="T13" fmla="*/ 76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0" h="153">
                  <a:moveTo>
                    <a:pt x="300" y="76"/>
                  </a:moveTo>
                  <a:cubicBezTo>
                    <a:pt x="300" y="119"/>
                    <a:pt x="266" y="153"/>
                    <a:pt x="224" y="153"/>
                  </a:cubicBezTo>
                  <a:cubicBezTo>
                    <a:pt x="77" y="153"/>
                    <a:pt x="77" y="153"/>
                    <a:pt x="77" y="153"/>
                  </a:cubicBezTo>
                  <a:cubicBezTo>
                    <a:pt x="35" y="153"/>
                    <a:pt x="0" y="119"/>
                    <a:pt x="0" y="76"/>
                  </a:cubicBezTo>
                  <a:cubicBezTo>
                    <a:pt x="0" y="34"/>
                    <a:pt x="35" y="0"/>
                    <a:pt x="77" y="0"/>
                  </a:cubicBezTo>
                  <a:cubicBezTo>
                    <a:pt x="224" y="0"/>
                    <a:pt x="224" y="0"/>
                    <a:pt x="224" y="0"/>
                  </a:cubicBezTo>
                  <a:cubicBezTo>
                    <a:pt x="266" y="0"/>
                    <a:pt x="300" y="34"/>
                    <a:pt x="300" y="76"/>
                  </a:cubicBezTo>
                  <a:close/>
                </a:path>
              </a:pathLst>
            </a:custGeom>
            <a:solidFill>
              <a:srgbClr val="FED9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7" name="Freeform 250">
              <a:extLst>
                <a:ext uri="{FF2B5EF4-FFF2-40B4-BE49-F238E27FC236}">
                  <a16:creationId xmlns:a16="http://schemas.microsoft.com/office/drawing/2014/main" id="{3B45B353-8B9F-4962-9B35-A8C245F619CC}"/>
                </a:ext>
              </a:extLst>
            </p:cNvPr>
            <p:cNvSpPr>
              <a:spLocks/>
            </p:cNvSpPr>
            <p:nvPr/>
          </p:nvSpPr>
          <p:spPr bwMode="auto">
            <a:xfrm>
              <a:off x="6321" y="2111"/>
              <a:ext cx="139" cy="71"/>
            </a:xfrm>
            <a:custGeom>
              <a:avLst/>
              <a:gdLst>
                <a:gd name="T0" fmla="*/ 300 w 300"/>
                <a:gd name="T1" fmla="*/ 77 h 154"/>
                <a:gd name="T2" fmla="*/ 224 w 300"/>
                <a:gd name="T3" fmla="*/ 154 h 154"/>
                <a:gd name="T4" fmla="*/ 77 w 300"/>
                <a:gd name="T5" fmla="*/ 154 h 154"/>
                <a:gd name="T6" fmla="*/ 0 w 300"/>
                <a:gd name="T7" fmla="*/ 77 h 154"/>
                <a:gd name="T8" fmla="*/ 77 w 300"/>
                <a:gd name="T9" fmla="*/ 0 h 154"/>
                <a:gd name="T10" fmla="*/ 224 w 300"/>
                <a:gd name="T11" fmla="*/ 0 h 154"/>
                <a:gd name="T12" fmla="*/ 300 w 300"/>
                <a:gd name="T13" fmla="*/ 77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0" h="154">
                  <a:moveTo>
                    <a:pt x="300" y="77"/>
                  </a:moveTo>
                  <a:cubicBezTo>
                    <a:pt x="300" y="119"/>
                    <a:pt x="266" y="154"/>
                    <a:pt x="224" y="154"/>
                  </a:cubicBezTo>
                  <a:cubicBezTo>
                    <a:pt x="77" y="154"/>
                    <a:pt x="77" y="154"/>
                    <a:pt x="77" y="154"/>
                  </a:cubicBezTo>
                  <a:cubicBezTo>
                    <a:pt x="35" y="154"/>
                    <a:pt x="0" y="119"/>
                    <a:pt x="0" y="77"/>
                  </a:cubicBezTo>
                  <a:cubicBezTo>
                    <a:pt x="0" y="35"/>
                    <a:pt x="35" y="0"/>
                    <a:pt x="77" y="0"/>
                  </a:cubicBezTo>
                  <a:cubicBezTo>
                    <a:pt x="224" y="0"/>
                    <a:pt x="224" y="0"/>
                    <a:pt x="224" y="0"/>
                  </a:cubicBezTo>
                  <a:cubicBezTo>
                    <a:pt x="266" y="0"/>
                    <a:pt x="300" y="35"/>
                    <a:pt x="300" y="77"/>
                  </a:cubicBezTo>
                  <a:close/>
                </a:path>
              </a:pathLst>
            </a:custGeom>
            <a:solidFill>
              <a:srgbClr val="FED9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8" name="Freeform 251">
              <a:extLst>
                <a:ext uri="{FF2B5EF4-FFF2-40B4-BE49-F238E27FC236}">
                  <a16:creationId xmlns:a16="http://schemas.microsoft.com/office/drawing/2014/main" id="{E1B18A2C-0198-46C1-ABFE-A9514A3ACAD7}"/>
                </a:ext>
              </a:extLst>
            </p:cNvPr>
            <p:cNvSpPr>
              <a:spLocks/>
            </p:cNvSpPr>
            <p:nvPr/>
          </p:nvSpPr>
          <p:spPr bwMode="auto">
            <a:xfrm>
              <a:off x="6321" y="2313"/>
              <a:ext cx="139" cy="71"/>
            </a:xfrm>
            <a:custGeom>
              <a:avLst/>
              <a:gdLst>
                <a:gd name="T0" fmla="*/ 300 w 300"/>
                <a:gd name="T1" fmla="*/ 77 h 153"/>
                <a:gd name="T2" fmla="*/ 224 w 300"/>
                <a:gd name="T3" fmla="*/ 153 h 153"/>
                <a:gd name="T4" fmla="*/ 77 w 300"/>
                <a:gd name="T5" fmla="*/ 153 h 153"/>
                <a:gd name="T6" fmla="*/ 0 w 300"/>
                <a:gd name="T7" fmla="*/ 77 h 153"/>
                <a:gd name="T8" fmla="*/ 77 w 300"/>
                <a:gd name="T9" fmla="*/ 0 h 153"/>
                <a:gd name="T10" fmla="*/ 224 w 300"/>
                <a:gd name="T11" fmla="*/ 0 h 153"/>
                <a:gd name="T12" fmla="*/ 300 w 300"/>
                <a:gd name="T13" fmla="*/ 77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0" h="153">
                  <a:moveTo>
                    <a:pt x="300" y="77"/>
                  </a:moveTo>
                  <a:cubicBezTo>
                    <a:pt x="300" y="119"/>
                    <a:pt x="266" y="153"/>
                    <a:pt x="224" y="153"/>
                  </a:cubicBezTo>
                  <a:cubicBezTo>
                    <a:pt x="77" y="153"/>
                    <a:pt x="77" y="153"/>
                    <a:pt x="77" y="153"/>
                  </a:cubicBezTo>
                  <a:cubicBezTo>
                    <a:pt x="35" y="153"/>
                    <a:pt x="0" y="119"/>
                    <a:pt x="0" y="77"/>
                  </a:cubicBezTo>
                  <a:cubicBezTo>
                    <a:pt x="0" y="34"/>
                    <a:pt x="35" y="0"/>
                    <a:pt x="77" y="0"/>
                  </a:cubicBezTo>
                  <a:cubicBezTo>
                    <a:pt x="224" y="0"/>
                    <a:pt x="224" y="0"/>
                    <a:pt x="224" y="0"/>
                  </a:cubicBezTo>
                  <a:cubicBezTo>
                    <a:pt x="266" y="0"/>
                    <a:pt x="300" y="34"/>
                    <a:pt x="300" y="77"/>
                  </a:cubicBezTo>
                  <a:close/>
                </a:path>
              </a:pathLst>
            </a:custGeom>
            <a:solidFill>
              <a:srgbClr val="FED9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9" name="Freeform 252">
              <a:extLst>
                <a:ext uri="{FF2B5EF4-FFF2-40B4-BE49-F238E27FC236}">
                  <a16:creationId xmlns:a16="http://schemas.microsoft.com/office/drawing/2014/main" id="{3C417E44-220A-49A8-896D-67D825600E2F}"/>
                </a:ext>
              </a:extLst>
            </p:cNvPr>
            <p:cNvSpPr>
              <a:spLocks/>
            </p:cNvSpPr>
            <p:nvPr/>
          </p:nvSpPr>
          <p:spPr bwMode="auto">
            <a:xfrm>
              <a:off x="6321" y="2516"/>
              <a:ext cx="139" cy="71"/>
            </a:xfrm>
            <a:custGeom>
              <a:avLst/>
              <a:gdLst>
                <a:gd name="T0" fmla="*/ 300 w 300"/>
                <a:gd name="T1" fmla="*/ 76 h 153"/>
                <a:gd name="T2" fmla="*/ 224 w 300"/>
                <a:gd name="T3" fmla="*/ 153 h 153"/>
                <a:gd name="T4" fmla="*/ 77 w 300"/>
                <a:gd name="T5" fmla="*/ 153 h 153"/>
                <a:gd name="T6" fmla="*/ 0 w 300"/>
                <a:gd name="T7" fmla="*/ 76 h 153"/>
                <a:gd name="T8" fmla="*/ 77 w 300"/>
                <a:gd name="T9" fmla="*/ 0 h 153"/>
                <a:gd name="T10" fmla="*/ 224 w 300"/>
                <a:gd name="T11" fmla="*/ 0 h 153"/>
                <a:gd name="T12" fmla="*/ 300 w 300"/>
                <a:gd name="T13" fmla="*/ 76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0" h="153">
                  <a:moveTo>
                    <a:pt x="300" y="76"/>
                  </a:moveTo>
                  <a:cubicBezTo>
                    <a:pt x="300" y="119"/>
                    <a:pt x="266" y="153"/>
                    <a:pt x="224" y="153"/>
                  </a:cubicBezTo>
                  <a:cubicBezTo>
                    <a:pt x="77" y="153"/>
                    <a:pt x="77" y="153"/>
                    <a:pt x="77" y="153"/>
                  </a:cubicBezTo>
                  <a:cubicBezTo>
                    <a:pt x="35" y="153"/>
                    <a:pt x="0" y="119"/>
                    <a:pt x="0" y="76"/>
                  </a:cubicBezTo>
                  <a:cubicBezTo>
                    <a:pt x="0" y="34"/>
                    <a:pt x="35" y="0"/>
                    <a:pt x="77" y="0"/>
                  </a:cubicBezTo>
                  <a:cubicBezTo>
                    <a:pt x="224" y="0"/>
                    <a:pt x="224" y="0"/>
                    <a:pt x="224" y="0"/>
                  </a:cubicBezTo>
                  <a:cubicBezTo>
                    <a:pt x="266" y="0"/>
                    <a:pt x="300" y="34"/>
                    <a:pt x="300" y="76"/>
                  </a:cubicBezTo>
                  <a:close/>
                </a:path>
              </a:pathLst>
            </a:custGeom>
            <a:solidFill>
              <a:srgbClr val="FED9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0" name="Freeform 253">
              <a:extLst>
                <a:ext uri="{FF2B5EF4-FFF2-40B4-BE49-F238E27FC236}">
                  <a16:creationId xmlns:a16="http://schemas.microsoft.com/office/drawing/2014/main" id="{8C0CB6DB-07EC-415B-829C-8F8A9489D2FD}"/>
                </a:ext>
              </a:extLst>
            </p:cNvPr>
            <p:cNvSpPr>
              <a:spLocks/>
            </p:cNvSpPr>
            <p:nvPr/>
          </p:nvSpPr>
          <p:spPr bwMode="auto">
            <a:xfrm>
              <a:off x="5877" y="2258"/>
              <a:ext cx="152" cy="109"/>
            </a:xfrm>
            <a:custGeom>
              <a:avLst/>
              <a:gdLst>
                <a:gd name="T0" fmla="*/ 316 w 328"/>
                <a:gd name="T1" fmla="*/ 46 h 235"/>
                <a:gd name="T2" fmla="*/ 247 w 328"/>
                <a:gd name="T3" fmla="*/ 6 h 235"/>
                <a:gd name="T4" fmla="*/ 211 w 328"/>
                <a:gd name="T5" fmla="*/ 21 h 235"/>
                <a:gd name="T6" fmla="*/ 26 w 328"/>
                <a:gd name="T7" fmla="*/ 145 h 235"/>
                <a:gd name="T8" fmla="*/ 0 w 328"/>
                <a:gd name="T9" fmla="*/ 174 h 235"/>
                <a:gd name="T10" fmla="*/ 6 w 328"/>
                <a:gd name="T11" fmla="*/ 192 h 235"/>
                <a:gd name="T12" fmla="*/ 27 w 328"/>
                <a:gd name="T13" fmla="*/ 235 h 235"/>
                <a:gd name="T14" fmla="*/ 226 w 328"/>
                <a:gd name="T15" fmla="*/ 188 h 235"/>
                <a:gd name="T16" fmla="*/ 307 w 328"/>
                <a:gd name="T17" fmla="*/ 128 h 235"/>
                <a:gd name="T18" fmla="*/ 316 w 328"/>
                <a:gd name="T19" fmla="*/ 46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8" h="235">
                  <a:moveTo>
                    <a:pt x="316" y="46"/>
                  </a:moveTo>
                  <a:cubicBezTo>
                    <a:pt x="305" y="19"/>
                    <a:pt x="275" y="0"/>
                    <a:pt x="247" y="6"/>
                  </a:cubicBezTo>
                  <a:cubicBezTo>
                    <a:pt x="234" y="8"/>
                    <a:pt x="222" y="15"/>
                    <a:pt x="211" y="21"/>
                  </a:cubicBezTo>
                  <a:cubicBezTo>
                    <a:pt x="147" y="60"/>
                    <a:pt x="91" y="109"/>
                    <a:pt x="26" y="145"/>
                  </a:cubicBezTo>
                  <a:cubicBezTo>
                    <a:pt x="15" y="152"/>
                    <a:pt x="1" y="160"/>
                    <a:pt x="0" y="174"/>
                  </a:cubicBezTo>
                  <a:cubicBezTo>
                    <a:pt x="0" y="180"/>
                    <a:pt x="3" y="186"/>
                    <a:pt x="6" y="192"/>
                  </a:cubicBezTo>
                  <a:cubicBezTo>
                    <a:pt x="16" y="213"/>
                    <a:pt x="16" y="213"/>
                    <a:pt x="27" y="235"/>
                  </a:cubicBezTo>
                  <a:cubicBezTo>
                    <a:pt x="114" y="228"/>
                    <a:pt x="189" y="202"/>
                    <a:pt x="226" y="188"/>
                  </a:cubicBezTo>
                  <a:cubicBezTo>
                    <a:pt x="253" y="177"/>
                    <a:pt x="292" y="152"/>
                    <a:pt x="307" y="128"/>
                  </a:cubicBezTo>
                  <a:cubicBezTo>
                    <a:pt x="323" y="104"/>
                    <a:pt x="328" y="72"/>
                    <a:pt x="316" y="46"/>
                  </a:cubicBezTo>
                  <a:close/>
                </a:path>
              </a:pathLst>
            </a:custGeom>
            <a:solidFill>
              <a:srgbClr val="F0B7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1" name="Freeform 254">
              <a:extLst>
                <a:ext uri="{FF2B5EF4-FFF2-40B4-BE49-F238E27FC236}">
                  <a16:creationId xmlns:a16="http://schemas.microsoft.com/office/drawing/2014/main" id="{EBE0E164-1B01-4ABB-9A4C-2C2224E6BA69}"/>
                </a:ext>
              </a:extLst>
            </p:cNvPr>
            <p:cNvSpPr>
              <a:spLocks/>
            </p:cNvSpPr>
            <p:nvPr/>
          </p:nvSpPr>
          <p:spPr bwMode="auto">
            <a:xfrm>
              <a:off x="5930" y="2112"/>
              <a:ext cx="212" cy="256"/>
            </a:xfrm>
            <a:custGeom>
              <a:avLst/>
              <a:gdLst>
                <a:gd name="T0" fmla="*/ 436 w 457"/>
                <a:gd name="T1" fmla="*/ 0 h 554"/>
                <a:gd name="T2" fmla="*/ 436 w 457"/>
                <a:gd name="T3" fmla="*/ 0 h 554"/>
                <a:gd name="T4" fmla="*/ 0 w 457"/>
                <a:gd name="T5" fmla="*/ 527 h 554"/>
                <a:gd name="T6" fmla="*/ 34 w 457"/>
                <a:gd name="T7" fmla="*/ 554 h 554"/>
                <a:gd name="T8" fmla="*/ 457 w 457"/>
                <a:gd name="T9" fmla="*/ 16 h 554"/>
                <a:gd name="T10" fmla="*/ 436 w 457"/>
                <a:gd name="T11" fmla="*/ 0 h 5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7" h="554">
                  <a:moveTo>
                    <a:pt x="436" y="0"/>
                  </a:moveTo>
                  <a:cubicBezTo>
                    <a:pt x="436" y="0"/>
                    <a:pt x="436" y="0"/>
                    <a:pt x="436" y="0"/>
                  </a:cubicBezTo>
                  <a:cubicBezTo>
                    <a:pt x="0" y="527"/>
                    <a:pt x="0" y="527"/>
                    <a:pt x="0" y="527"/>
                  </a:cubicBezTo>
                  <a:cubicBezTo>
                    <a:pt x="34" y="554"/>
                    <a:pt x="34" y="554"/>
                    <a:pt x="34" y="554"/>
                  </a:cubicBezTo>
                  <a:cubicBezTo>
                    <a:pt x="457" y="16"/>
                    <a:pt x="457" y="16"/>
                    <a:pt x="457" y="16"/>
                  </a:cubicBezTo>
                  <a:cubicBezTo>
                    <a:pt x="450" y="11"/>
                    <a:pt x="443" y="5"/>
                    <a:pt x="436" y="0"/>
                  </a:cubicBezTo>
                  <a:close/>
                </a:path>
              </a:pathLst>
            </a:custGeom>
            <a:solidFill>
              <a:srgbClr val="0044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2" name="Freeform 255">
              <a:extLst>
                <a:ext uri="{FF2B5EF4-FFF2-40B4-BE49-F238E27FC236}">
                  <a16:creationId xmlns:a16="http://schemas.microsoft.com/office/drawing/2014/main" id="{9A53358F-C647-4A88-8438-EC8E28B4DE11}"/>
                </a:ext>
              </a:extLst>
            </p:cNvPr>
            <p:cNvSpPr>
              <a:spLocks/>
            </p:cNvSpPr>
            <p:nvPr/>
          </p:nvSpPr>
          <p:spPr bwMode="auto">
            <a:xfrm>
              <a:off x="5867" y="2245"/>
              <a:ext cx="168" cy="101"/>
            </a:xfrm>
            <a:custGeom>
              <a:avLst/>
              <a:gdLst>
                <a:gd name="T0" fmla="*/ 358 w 363"/>
                <a:gd name="T1" fmla="*/ 0 h 217"/>
                <a:gd name="T2" fmla="*/ 254 w 363"/>
                <a:gd name="T3" fmla="*/ 1 h 217"/>
                <a:gd name="T4" fmla="*/ 195 w 363"/>
                <a:gd name="T5" fmla="*/ 8 h 217"/>
                <a:gd name="T6" fmla="*/ 105 w 363"/>
                <a:gd name="T7" fmla="*/ 89 h 217"/>
                <a:gd name="T8" fmla="*/ 11 w 363"/>
                <a:gd name="T9" fmla="*/ 161 h 217"/>
                <a:gd name="T10" fmla="*/ 3 w 363"/>
                <a:gd name="T11" fmla="*/ 183 h 217"/>
                <a:gd name="T12" fmla="*/ 16 w 363"/>
                <a:gd name="T13" fmla="*/ 204 h 217"/>
                <a:gd name="T14" fmla="*/ 21 w 363"/>
                <a:gd name="T15" fmla="*/ 213 h 217"/>
                <a:gd name="T16" fmla="*/ 37 w 363"/>
                <a:gd name="T17" fmla="*/ 215 h 217"/>
                <a:gd name="T18" fmla="*/ 121 w 363"/>
                <a:gd name="T19" fmla="*/ 169 h 217"/>
                <a:gd name="T20" fmla="*/ 193 w 363"/>
                <a:gd name="T21" fmla="*/ 138 h 217"/>
                <a:gd name="T22" fmla="*/ 193 w 363"/>
                <a:gd name="T23" fmla="*/ 138 h 217"/>
                <a:gd name="T24" fmla="*/ 195 w 363"/>
                <a:gd name="T25" fmla="*/ 136 h 217"/>
                <a:gd name="T26" fmla="*/ 194 w 363"/>
                <a:gd name="T27" fmla="*/ 137 h 217"/>
                <a:gd name="T28" fmla="*/ 265 w 363"/>
                <a:gd name="T29" fmla="*/ 58 h 217"/>
                <a:gd name="T30" fmla="*/ 330 w 363"/>
                <a:gd name="T31" fmla="*/ 47 h 217"/>
                <a:gd name="T32" fmla="*/ 354 w 363"/>
                <a:gd name="T33" fmla="*/ 29 h 217"/>
                <a:gd name="T34" fmla="*/ 358 w 363"/>
                <a:gd name="T35" fmla="*/ 0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63" h="217">
                  <a:moveTo>
                    <a:pt x="358" y="0"/>
                  </a:moveTo>
                  <a:cubicBezTo>
                    <a:pt x="323" y="1"/>
                    <a:pt x="288" y="1"/>
                    <a:pt x="254" y="1"/>
                  </a:cubicBezTo>
                  <a:cubicBezTo>
                    <a:pt x="234" y="1"/>
                    <a:pt x="214" y="2"/>
                    <a:pt x="195" y="8"/>
                  </a:cubicBezTo>
                  <a:cubicBezTo>
                    <a:pt x="156" y="21"/>
                    <a:pt x="130" y="56"/>
                    <a:pt x="105" y="89"/>
                  </a:cubicBezTo>
                  <a:cubicBezTo>
                    <a:pt x="81" y="121"/>
                    <a:pt x="51" y="155"/>
                    <a:pt x="11" y="161"/>
                  </a:cubicBezTo>
                  <a:cubicBezTo>
                    <a:pt x="2" y="161"/>
                    <a:pt x="0" y="175"/>
                    <a:pt x="3" y="183"/>
                  </a:cubicBezTo>
                  <a:cubicBezTo>
                    <a:pt x="6" y="190"/>
                    <a:pt x="13" y="196"/>
                    <a:pt x="16" y="204"/>
                  </a:cubicBezTo>
                  <a:cubicBezTo>
                    <a:pt x="18" y="207"/>
                    <a:pt x="19" y="211"/>
                    <a:pt x="21" y="213"/>
                  </a:cubicBezTo>
                  <a:cubicBezTo>
                    <a:pt x="25" y="217"/>
                    <a:pt x="32" y="216"/>
                    <a:pt x="37" y="215"/>
                  </a:cubicBezTo>
                  <a:cubicBezTo>
                    <a:pt x="68" y="207"/>
                    <a:pt x="92" y="182"/>
                    <a:pt x="121" y="169"/>
                  </a:cubicBezTo>
                  <a:cubicBezTo>
                    <a:pt x="145" y="158"/>
                    <a:pt x="172" y="153"/>
                    <a:pt x="193" y="138"/>
                  </a:cubicBezTo>
                  <a:cubicBezTo>
                    <a:pt x="193" y="138"/>
                    <a:pt x="193" y="138"/>
                    <a:pt x="193" y="138"/>
                  </a:cubicBezTo>
                  <a:cubicBezTo>
                    <a:pt x="194" y="137"/>
                    <a:pt x="195" y="137"/>
                    <a:pt x="195" y="136"/>
                  </a:cubicBezTo>
                  <a:cubicBezTo>
                    <a:pt x="194" y="137"/>
                    <a:pt x="194" y="137"/>
                    <a:pt x="194" y="137"/>
                  </a:cubicBezTo>
                  <a:cubicBezTo>
                    <a:pt x="225" y="118"/>
                    <a:pt x="250" y="90"/>
                    <a:pt x="265" y="58"/>
                  </a:cubicBezTo>
                  <a:cubicBezTo>
                    <a:pt x="287" y="59"/>
                    <a:pt x="309" y="55"/>
                    <a:pt x="330" y="47"/>
                  </a:cubicBezTo>
                  <a:cubicBezTo>
                    <a:pt x="339" y="43"/>
                    <a:pt x="348" y="37"/>
                    <a:pt x="354" y="29"/>
                  </a:cubicBezTo>
                  <a:cubicBezTo>
                    <a:pt x="360" y="21"/>
                    <a:pt x="363" y="9"/>
                    <a:pt x="358" y="0"/>
                  </a:cubicBezTo>
                  <a:close/>
                </a:path>
              </a:pathLst>
            </a:custGeom>
            <a:solidFill>
              <a:srgbClr val="FFC2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3" name="Freeform 256">
              <a:extLst>
                <a:ext uri="{FF2B5EF4-FFF2-40B4-BE49-F238E27FC236}">
                  <a16:creationId xmlns:a16="http://schemas.microsoft.com/office/drawing/2014/main" id="{B90DE0C5-181D-4E96-ACD8-D80B3F87C1EF}"/>
                </a:ext>
              </a:extLst>
            </p:cNvPr>
            <p:cNvSpPr>
              <a:spLocks/>
            </p:cNvSpPr>
            <p:nvPr/>
          </p:nvSpPr>
          <p:spPr bwMode="auto">
            <a:xfrm>
              <a:off x="5971" y="2257"/>
              <a:ext cx="71" cy="89"/>
            </a:xfrm>
            <a:custGeom>
              <a:avLst/>
              <a:gdLst>
                <a:gd name="T0" fmla="*/ 28 w 154"/>
                <a:gd name="T1" fmla="*/ 72 h 192"/>
                <a:gd name="T2" fmla="*/ 20 w 154"/>
                <a:gd name="T3" fmla="*/ 90 h 192"/>
                <a:gd name="T4" fmla="*/ 31 w 154"/>
                <a:gd name="T5" fmla="*/ 101 h 192"/>
                <a:gd name="T6" fmla="*/ 14 w 154"/>
                <a:gd name="T7" fmla="*/ 114 h 192"/>
                <a:gd name="T8" fmla="*/ 23 w 154"/>
                <a:gd name="T9" fmla="*/ 129 h 192"/>
                <a:gd name="T10" fmla="*/ 1 w 154"/>
                <a:gd name="T11" fmla="*/ 144 h 192"/>
                <a:gd name="T12" fmla="*/ 18 w 154"/>
                <a:gd name="T13" fmla="*/ 163 h 192"/>
                <a:gd name="T14" fmla="*/ 9 w 154"/>
                <a:gd name="T15" fmla="*/ 178 h 192"/>
                <a:gd name="T16" fmla="*/ 24 w 154"/>
                <a:gd name="T17" fmla="*/ 191 h 192"/>
                <a:gd name="T18" fmla="*/ 45 w 154"/>
                <a:gd name="T19" fmla="*/ 190 h 192"/>
                <a:gd name="T20" fmla="*/ 118 w 154"/>
                <a:gd name="T21" fmla="*/ 165 h 192"/>
                <a:gd name="T22" fmla="*/ 125 w 154"/>
                <a:gd name="T23" fmla="*/ 156 h 192"/>
                <a:gd name="T24" fmla="*/ 120 w 154"/>
                <a:gd name="T25" fmla="*/ 147 h 192"/>
                <a:gd name="T26" fmla="*/ 144 w 154"/>
                <a:gd name="T27" fmla="*/ 127 h 192"/>
                <a:gd name="T28" fmla="*/ 137 w 154"/>
                <a:gd name="T29" fmla="*/ 101 h 192"/>
                <a:gd name="T30" fmla="*/ 153 w 154"/>
                <a:gd name="T31" fmla="*/ 78 h 192"/>
                <a:gd name="T32" fmla="*/ 136 w 154"/>
                <a:gd name="T33" fmla="*/ 60 h 192"/>
                <a:gd name="T34" fmla="*/ 140 w 154"/>
                <a:gd name="T35" fmla="*/ 19 h 192"/>
                <a:gd name="T36" fmla="*/ 113 w 154"/>
                <a:gd name="T37" fmla="*/ 19 h 192"/>
                <a:gd name="T38" fmla="*/ 28 w 154"/>
                <a:gd name="T39" fmla="*/ 7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4" h="192">
                  <a:moveTo>
                    <a:pt x="28" y="72"/>
                  </a:moveTo>
                  <a:cubicBezTo>
                    <a:pt x="24" y="78"/>
                    <a:pt x="20" y="83"/>
                    <a:pt x="20" y="90"/>
                  </a:cubicBezTo>
                  <a:cubicBezTo>
                    <a:pt x="19" y="96"/>
                    <a:pt x="25" y="104"/>
                    <a:pt x="31" y="101"/>
                  </a:cubicBezTo>
                  <a:cubicBezTo>
                    <a:pt x="25" y="104"/>
                    <a:pt x="17" y="107"/>
                    <a:pt x="14" y="114"/>
                  </a:cubicBezTo>
                  <a:cubicBezTo>
                    <a:pt x="11" y="120"/>
                    <a:pt x="16" y="130"/>
                    <a:pt x="23" y="129"/>
                  </a:cubicBezTo>
                  <a:cubicBezTo>
                    <a:pt x="13" y="128"/>
                    <a:pt x="3" y="135"/>
                    <a:pt x="1" y="144"/>
                  </a:cubicBezTo>
                  <a:cubicBezTo>
                    <a:pt x="0" y="154"/>
                    <a:pt x="8" y="164"/>
                    <a:pt x="18" y="163"/>
                  </a:cubicBezTo>
                  <a:cubicBezTo>
                    <a:pt x="11" y="163"/>
                    <a:pt x="7" y="172"/>
                    <a:pt x="9" y="178"/>
                  </a:cubicBezTo>
                  <a:cubicBezTo>
                    <a:pt x="11" y="185"/>
                    <a:pt x="17" y="189"/>
                    <a:pt x="24" y="191"/>
                  </a:cubicBezTo>
                  <a:cubicBezTo>
                    <a:pt x="31" y="192"/>
                    <a:pt x="38" y="191"/>
                    <a:pt x="45" y="190"/>
                  </a:cubicBezTo>
                  <a:cubicBezTo>
                    <a:pt x="71" y="186"/>
                    <a:pt x="98" y="181"/>
                    <a:pt x="118" y="165"/>
                  </a:cubicBezTo>
                  <a:cubicBezTo>
                    <a:pt x="121" y="162"/>
                    <a:pt x="124" y="159"/>
                    <a:pt x="125" y="156"/>
                  </a:cubicBezTo>
                  <a:cubicBezTo>
                    <a:pt x="126" y="152"/>
                    <a:pt x="124" y="147"/>
                    <a:pt x="120" y="147"/>
                  </a:cubicBezTo>
                  <a:cubicBezTo>
                    <a:pt x="130" y="142"/>
                    <a:pt x="139" y="136"/>
                    <a:pt x="144" y="127"/>
                  </a:cubicBezTo>
                  <a:cubicBezTo>
                    <a:pt x="149" y="118"/>
                    <a:pt x="146" y="104"/>
                    <a:pt x="137" y="101"/>
                  </a:cubicBezTo>
                  <a:cubicBezTo>
                    <a:pt x="144" y="95"/>
                    <a:pt x="152" y="87"/>
                    <a:pt x="153" y="78"/>
                  </a:cubicBezTo>
                  <a:cubicBezTo>
                    <a:pt x="154" y="68"/>
                    <a:pt x="146" y="57"/>
                    <a:pt x="136" y="60"/>
                  </a:cubicBezTo>
                  <a:cubicBezTo>
                    <a:pt x="146" y="49"/>
                    <a:pt x="148" y="32"/>
                    <a:pt x="140" y="19"/>
                  </a:cubicBezTo>
                  <a:cubicBezTo>
                    <a:pt x="130" y="0"/>
                    <a:pt x="124" y="9"/>
                    <a:pt x="113" y="19"/>
                  </a:cubicBezTo>
                  <a:cubicBezTo>
                    <a:pt x="88" y="42"/>
                    <a:pt x="51" y="47"/>
                    <a:pt x="28" y="72"/>
                  </a:cubicBezTo>
                  <a:close/>
                </a:path>
              </a:pathLst>
            </a:custGeom>
            <a:solidFill>
              <a:srgbClr val="FFC2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4" name="Freeform 257">
              <a:extLst>
                <a:ext uri="{FF2B5EF4-FFF2-40B4-BE49-F238E27FC236}">
                  <a16:creationId xmlns:a16="http://schemas.microsoft.com/office/drawing/2014/main" id="{5A28D5EB-1B6C-44FE-B93B-736D8823BC37}"/>
                </a:ext>
              </a:extLst>
            </p:cNvPr>
            <p:cNvSpPr>
              <a:spLocks/>
            </p:cNvSpPr>
            <p:nvPr/>
          </p:nvSpPr>
          <p:spPr bwMode="auto">
            <a:xfrm>
              <a:off x="5881" y="2295"/>
              <a:ext cx="62" cy="92"/>
            </a:xfrm>
            <a:custGeom>
              <a:avLst/>
              <a:gdLst>
                <a:gd name="T0" fmla="*/ 88 w 134"/>
                <a:gd name="T1" fmla="*/ 198 h 198"/>
                <a:gd name="T2" fmla="*/ 134 w 134"/>
                <a:gd name="T3" fmla="*/ 170 h 198"/>
                <a:gd name="T4" fmla="*/ 33 w 134"/>
                <a:gd name="T5" fmla="*/ 0 h 198"/>
                <a:gd name="T6" fmla="*/ 0 w 134"/>
                <a:gd name="T7" fmla="*/ 20 h 198"/>
                <a:gd name="T8" fmla="*/ 88 w 134"/>
                <a:gd name="T9" fmla="*/ 198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" h="198">
                  <a:moveTo>
                    <a:pt x="88" y="198"/>
                  </a:moveTo>
                  <a:cubicBezTo>
                    <a:pt x="134" y="170"/>
                    <a:pt x="134" y="170"/>
                    <a:pt x="134" y="17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28" y="80"/>
                    <a:pt x="52" y="144"/>
                    <a:pt x="88" y="198"/>
                  </a:cubicBezTo>
                  <a:close/>
                </a:path>
              </a:pathLst>
            </a:custGeom>
            <a:solidFill>
              <a:srgbClr val="F9F9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5" name="Freeform 258">
              <a:extLst>
                <a:ext uri="{FF2B5EF4-FFF2-40B4-BE49-F238E27FC236}">
                  <a16:creationId xmlns:a16="http://schemas.microsoft.com/office/drawing/2014/main" id="{6EBD9044-919D-4C49-845E-DC71C3D85CD3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2" y="2091"/>
              <a:ext cx="333" cy="409"/>
            </a:xfrm>
            <a:custGeom>
              <a:avLst/>
              <a:gdLst>
                <a:gd name="T0" fmla="*/ 613 w 721"/>
                <a:gd name="T1" fmla="*/ 443 h 885"/>
                <a:gd name="T2" fmla="*/ 335 w 721"/>
                <a:gd name="T3" fmla="*/ 575 h 885"/>
                <a:gd name="T4" fmla="*/ 240 w 721"/>
                <a:gd name="T5" fmla="*/ 254 h 885"/>
                <a:gd name="T6" fmla="*/ 192 w 721"/>
                <a:gd name="T7" fmla="*/ 79 h 885"/>
                <a:gd name="T8" fmla="*/ 81 w 721"/>
                <a:gd name="T9" fmla="*/ 0 h 885"/>
                <a:gd name="T10" fmla="*/ 37 w 721"/>
                <a:gd name="T11" fmla="*/ 112 h 885"/>
                <a:gd name="T12" fmla="*/ 3 w 721"/>
                <a:gd name="T13" fmla="*/ 374 h 885"/>
                <a:gd name="T14" fmla="*/ 4 w 721"/>
                <a:gd name="T15" fmla="*/ 382 h 885"/>
                <a:gd name="T16" fmla="*/ 239 w 721"/>
                <a:gd name="T17" fmla="*/ 876 h 885"/>
                <a:gd name="T18" fmla="*/ 721 w 721"/>
                <a:gd name="T19" fmla="*/ 634 h 885"/>
                <a:gd name="T20" fmla="*/ 613 w 721"/>
                <a:gd name="T21" fmla="*/ 443 h 8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21" h="885">
                  <a:moveTo>
                    <a:pt x="613" y="443"/>
                  </a:moveTo>
                  <a:cubicBezTo>
                    <a:pt x="613" y="443"/>
                    <a:pt x="366" y="576"/>
                    <a:pt x="335" y="575"/>
                  </a:cubicBezTo>
                  <a:cubicBezTo>
                    <a:pt x="323" y="575"/>
                    <a:pt x="246" y="279"/>
                    <a:pt x="240" y="254"/>
                  </a:cubicBezTo>
                  <a:cubicBezTo>
                    <a:pt x="229" y="199"/>
                    <a:pt x="220" y="128"/>
                    <a:pt x="192" y="79"/>
                  </a:cubicBezTo>
                  <a:cubicBezTo>
                    <a:pt x="168" y="37"/>
                    <a:pt x="126" y="15"/>
                    <a:pt x="81" y="0"/>
                  </a:cubicBezTo>
                  <a:cubicBezTo>
                    <a:pt x="66" y="37"/>
                    <a:pt x="50" y="74"/>
                    <a:pt x="37" y="112"/>
                  </a:cubicBezTo>
                  <a:cubicBezTo>
                    <a:pt x="9" y="197"/>
                    <a:pt x="0" y="285"/>
                    <a:pt x="3" y="374"/>
                  </a:cubicBezTo>
                  <a:cubicBezTo>
                    <a:pt x="3" y="377"/>
                    <a:pt x="3" y="379"/>
                    <a:pt x="4" y="382"/>
                  </a:cubicBezTo>
                  <a:cubicBezTo>
                    <a:pt x="64" y="491"/>
                    <a:pt x="193" y="885"/>
                    <a:pt x="239" y="876"/>
                  </a:cubicBezTo>
                  <a:cubicBezTo>
                    <a:pt x="375" y="847"/>
                    <a:pt x="721" y="634"/>
                    <a:pt x="721" y="634"/>
                  </a:cubicBezTo>
                  <a:lnTo>
                    <a:pt x="613" y="443"/>
                  </a:lnTo>
                  <a:close/>
                </a:path>
              </a:pathLst>
            </a:custGeom>
            <a:solidFill>
              <a:srgbClr val="FDB0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6" name="Freeform 259">
              <a:extLst>
                <a:ext uri="{FF2B5EF4-FFF2-40B4-BE49-F238E27FC236}">
                  <a16:creationId xmlns:a16="http://schemas.microsoft.com/office/drawing/2014/main" id="{50EA796F-AF1C-400A-9C00-CD6A3F6898EF}"/>
                </a:ext>
              </a:extLst>
            </p:cNvPr>
            <p:cNvSpPr>
              <a:spLocks/>
            </p:cNvSpPr>
            <p:nvPr/>
          </p:nvSpPr>
          <p:spPr bwMode="auto">
            <a:xfrm>
              <a:off x="5276" y="3437"/>
              <a:ext cx="149" cy="105"/>
            </a:xfrm>
            <a:custGeom>
              <a:avLst/>
              <a:gdLst>
                <a:gd name="T0" fmla="*/ 18 w 322"/>
                <a:gd name="T1" fmla="*/ 0 h 227"/>
                <a:gd name="T2" fmla="*/ 6 w 322"/>
                <a:gd name="T3" fmla="*/ 119 h 227"/>
                <a:gd name="T4" fmla="*/ 68 w 322"/>
                <a:gd name="T5" fmla="*/ 209 h 227"/>
                <a:gd name="T6" fmla="*/ 198 w 322"/>
                <a:gd name="T7" fmla="*/ 210 h 227"/>
                <a:gd name="T8" fmla="*/ 309 w 322"/>
                <a:gd name="T9" fmla="*/ 100 h 227"/>
                <a:gd name="T10" fmla="*/ 322 w 322"/>
                <a:gd name="T11" fmla="*/ 0 h 227"/>
                <a:gd name="T12" fmla="*/ 18 w 322"/>
                <a:gd name="T13" fmla="*/ 0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2" h="227">
                  <a:moveTo>
                    <a:pt x="18" y="0"/>
                  </a:moveTo>
                  <a:cubicBezTo>
                    <a:pt x="13" y="25"/>
                    <a:pt x="0" y="94"/>
                    <a:pt x="6" y="119"/>
                  </a:cubicBezTo>
                  <a:cubicBezTo>
                    <a:pt x="11" y="141"/>
                    <a:pt x="47" y="199"/>
                    <a:pt x="68" y="209"/>
                  </a:cubicBezTo>
                  <a:cubicBezTo>
                    <a:pt x="105" y="227"/>
                    <a:pt x="159" y="224"/>
                    <a:pt x="198" y="210"/>
                  </a:cubicBezTo>
                  <a:cubicBezTo>
                    <a:pt x="229" y="198"/>
                    <a:pt x="296" y="130"/>
                    <a:pt x="309" y="100"/>
                  </a:cubicBezTo>
                  <a:cubicBezTo>
                    <a:pt x="319" y="77"/>
                    <a:pt x="319" y="37"/>
                    <a:pt x="322" y="0"/>
                  </a:cubicBezTo>
                  <a:lnTo>
                    <a:pt x="18" y="0"/>
                  </a:lnTo>
                  <a:close/>
                </a:path>
              </a:pathLst>
            </a:custGeom>
            <a:solidFill>
              <a:srgbClr val="030D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7" name="Freeform 260">
              <a:extLst>
                <a:ext uri="{FF2B5EF4-FFF2-40B4-BE49-F238E27FC236}">
                  <a16:creationId xmlns:a16="http://schemas.microsoft.com/office/drawing/2014/main" id="{6F08CB9E-2A79-4524-ABC0-F2BD299FBDC7}"/>
                </a:ext>
              </a:extLst>
            </p:cNvPr>
            <p:cNvSpPr>
              <a:spLocks/>
            </p:cNvSpPr>
            <p:nvPr/>
          </p:nvSpPr>
          <p:spPr bwMode="auto">
            <a:xfrm>
              <a:off x="5527" y="3437"/>
              <a:ext cx="149" cy="105"/>
            </a:xfrm>
            <a:custGeom>
              <a:avLst/>
              <a:gdLst>
                <a:gd name="T0" fmla="*/ 304 w 322"/>
                <a:gd name="T1" fmla="*/ 0 h 227"/>
                <a:gd name="T2" fmla="*/ 316 w 322"/>
                <a:gd name="T3" fmla="*/ 119 h 227"/>
                <a:gd name="T4" fmla="*/ 254 w 322"/>
                <a:gd name="T5" fmla="*/ 209 h 227"/>
                <a:gd name="T6" fmla="*/ 124 w 322"/>
                <a:gd name="T7" fmla="*/ 210 h 227"/>
                <a:gd name="T8" fmla="*/ 13 w 322"/>
                <a:gd name="T9" fmla="*/ 100 h 227"/>
                <a:gd name="T10" fmla="*/ 0 w 322"/>
                <a:gd name="T11" fmla="*/ 0 h 227"/>
                <a:gd name="T12" fmla="*/ 304 w 322"/>
                <a:gd name="T13" fmla="*/ 0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2" h="227">
                  <a:moveTo>
                    <a:pt x="304" y="0"/>
                  </a:moveTo>
                  <a:cubicBezTo>
                    <a:pt x="309" y="25"/>
                    <a:pt x="322" y="94"/>
                    <a:pt x="316" y="119"/>
                  </a:cubicBezTo>
                  <a:cubicBezTo>
                    <a:pt x="311" y="141"/>
                    <a:pt x="275" y="199"/>
                    <a:pt x="254" y="209"/>
                  </a:cubicBezTo>
                  <a:cubicBezTo>
                    <a:pt x="217" y="227"/>
                    <a:pt x="163" y="224"/>
                    <a:pt x="124" y="210"/>
                  </a:cubicBezTo>
                  <a:cubicBezTo>
                    <a:pt x="93" y="198"/>
                    <a:pt x="26" y="130"/>
                    <a:pt x="13" y="100"/>
                  </a:cubicBezTo>
                  <a:cubicBezTo>
                    <a:pt x="3" y="77"/>
                    <a:pt x="2" y="37"/>
                    <a:pt x="0" y="0"/>
                  </a:cubicBezTo>
                  <a:lnTo>
                    <a:pt x="304" y="0"/>
                  </a:lnTo>
                  <a:close/>
                </a:path>
              </a:pathLst>
            </a:custGeom>
            <a:solidFill>
              <a:srgbClr val="030D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8" name="Freeform 261">
              <a:extLst>
                <a:ext uri="{FF2B5EF4-FFF2-40B4-BE49-F238E27FC236}">
                  <a16:creationId xmlns:a16="http://schemas.microsoft.com/office/drawing/2014/main" id="{8F7CC3C3-BBF1-48F5-ADA7-6E295EC5E022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5" y="2740"/>
              <a:ext cx="38" cy="90"/>
            </a:xfrm>
            <a:custGeom>
              <a:avLst/>
              <a:gdLst>
                <a:gd name="T0" fmla="*/ 76 w 83"/>
                <a:gd name="T1" fmla="*/ 170 h 195"/>
                <a:gd name="T2" fmla="*/ 57 w 83"/>
                <a:gd name="T3" fmla="*/ 138 h 195"/>
                <a:gd name="T4" fmla="*/ 45 w 83"/>
                <a:gd name="T5" fmla="*/ 105 h 195"/>
                <a:gd name="T6" fmla="*/ 47 w 83"/>
                <a:gd name="T7" fmla="*/ 61 h 195"/>
                <a:gd name="T8" fmla="*/ 59 w 83"/>
                <a:gd name="T9" fmla="*/ 32 h 195"/>
                <a:gd name="T10" fmla="*/ 46 w 83"/>
                <a:gd name="T11" fmla="*/ 15 h 195"/>
                <a:gd name="T12" fmla="*/ 34 w 83"/>
                <a:gd name="T13" fmla="*/ 19 h 195"/>
                <a:gd name="T14" fmla="*/ 4 w 83"/>
                <a:gd name="T15" fmla="*/ 0 h 195"/>
                <a:gd name="T16" fmla="*/ 0 w 83"/>
                <a:gd name="T17" fmla="*/ 105 h 195"/>
                <a:gd name="T18" fmla="*/ 31 w 83"/>
                <a:gd name="T19" fmla="*/ 159 h 195"/>
                <a:gd name="T20" fmla="*/ 63 w 83"/>
                <a:gd name="T21" fmla="*/ 193 h 195"/>
                <a:gd name="T22" fmla="*/ 76 w 83"/>
                <a:gd name="T23" fmla="*/ 170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3" h="195">
                  <a:moveTo>
                    <a:pt x="76" y="170"/>
                  </a:moveTo>
                  <a:cubicBezTo>
                    <a:pt x="72" y="158"/>
                    <a:pt x="57" y="138"/>
                    <a:pt x="57" y="138"/>
                  </a:cubicBezTo>
                  <a:cubicBezTo>
                    <a:pt x="45" y="105"/>
                    <a:pt x="45" y="105"/>
                    <a:pt x="45" y="105"/>
                  </a:cubicBezTo>
                  <a:cubicBezTo>
                    <a:pt x="47" y="61"/>
                    <a:pt x="47" y="61"/>
                    <a:pt x="47" y="61"/>
                  </a:cubicBezTo>
                  <a:cubicBezTo>
                    <a:pt x="59" y="32"/>
                    <a:pt x="59" y="32"/>
                    <a:pt x="59" y="32"/>
                  </a:cubicBezTo>
                  <a:cubicBezTo>
                    <a:pt x="46" y="15"/>
                    <a:pt x="46" y="15"/>
                    <a:pt x="46" y="15"/>
                  </a:cubicBezTo>
                  <a:cubicBezTo>
                    <a:pt x="42" y="18"/>
                    <a:pt x="38" y="19"/>
                    <a:pt x="34" y="19"/>
                  </a:cubicBezTo>
                  <a:cubicBezTo>
                    <a:pt x="21" y="18"/>
                    <a:pt x="11" y="9"/>
                    <a:pt x="4" y="0"/>
                  </a:cubicBezTo>
                  <a:cubicBezTo>
                    <a:pt x="3" y="44"/>
                    <a:pt x="0" y="105"/>
                    <a:pt x="0" y="105"/>
                  </a:cubicBezTo>
                  <a:cubicBezTo>
                    <a:pt x="31" y="159"/>
                    <a:pt x="31" y="159"/>
                    <a:pt x="31" y="159"/>
                  </a:cubicBezTo>
                  <a:cubicBezTo>
                    <a:pt x="31" y="159"/>
                    <a:pt x="52" y="188"/>
                    <a:pt x="63" y="193"/>
                  </a:cubicBezTo>
                  <a:cubicBezTo>
                    <a:pt x="69" y="195"/>
                    <a:pt x="83" y="189"/>
                    <a:pt x="76" y="170"/>
                  </a:cubicBezTo>
                </a:path>
              </a:pathLst>
            </a:custGeom>
            <a:solidFill>
              <a:srgbClr val="EDB4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9" name="Freeform 262">
              <a:extLst>
                <a:ext uri="{FF2B5EF4-FFF2-40B4-BE49-F238E27FC236}">
                  <a16:creationId xmlns:a16="http://schemas.microsoft.com/office/drawing/2014/main" id="{CA1D222E-00D9-4A18-B7FF-3FA861ED50EE}"/>
                </a:ext>
              </a:extLst>
            </p:cNvPr>
            <p:cNvSpPr>
              <a:spLocks/>
            </p:cNvSpPr>
            <p:nvPr/>
          </p:nvSpPr>
          <p:spPr bwMode="auto">
            <a:xfrm>
              <a:off x="5163" y="2680"/>
              <a:ext cx="60" cy="145"/>
            </a:xfrm>
            <a:custGeom>
              <a:avLst/>
              <a:gdLst>
                <a:gd name="T0" fmla="*/ 57 w 128"/>
                <a:gd name="T1" fmla="*/ 46 h 312"/>
                <a:gd name="T2" fmla="*/ 7 w 128"/>
                <a:gd name="T3" fmla="*/ 107 h 312"/>
                <a:gd name="T4" fmla="*/ 0 w 128"/>
                <a:gd name="T5" fmla="*/ 116 h 312"/>
                <a:gd name="T6" fmla="*/ 15 w 128"/>
                <a:gd name="T7" fmla="*/ 137 h 312"/>
                <a:gd name="T8" fmla="*/ 18 w 128"/>
                <a:gd name="T9" fmla="*/ 222 h 312"/>
                <a:gd name="T10" fmla="*/ 49 w 128"/>
                <a:gd name="T11" fmla="*/ 277 h 312"/>
                <a:gd name="T12" fmla="*/ 81 w 128"/>
                <a:gd name="T13" fmla="*/ 310 h 312"/>
                <a:gd name="T14" fmla="*/ 94 w 128"/>
                <a:gd name="T15" fmla="*/ 287 h 312"/>
                <a:gd name="T16" fmla="*/ 75 w 128"/>
                <a:gd name="T17" fmla="*/ 255 h 312"/>
                <a:gd name="T18" fmla="*/ 64 w 128"/>
                <a:gd name="T19" fmla="*/ 222 h 312"/>
                <a:gd name="T20" fmla="*/ 64 w 128"/>
                <a:gd name="T21" fmla="*/ 220 h 312"/>
                <a:gd name="T22" fmla="*/ 71 w 128"/>
                <a:gd name="T23" fmla="*/ 233 h 312"/>
                <a:gd name="T24" fmla="*/ 99 w 128"/>
                <a:gd name="T25" fmla="*/ 262 h 312"/>
                <a:gd name="T26" fmla="*/ 110 w 128"/>
                <a:gd name="T27" fmla="*/ 242 h 312"/>
                <a:gd name="T28" fmla="*/ 94 w 128"/>
                <a:gd name="T29" fmla="*/ 214 h 312"/>
                <a:gd name="T30" fmla="*/ 84 w 128"/>
                <a:gd name="T31" fmla="*/ 186 h 312"/>
                <a:gd name="T32" fmla="*/ 85 w 128"/>
                <a:gd name="T33" fmla="*/ 148 h 312"/>
                <a:gd name="T34" fmla="*/ 88 w 128"/>
                <a:gd name="T35" fmla="*/ 141 h 312"/>
                <a:gd name="T36" fmla="*/ 114 w 128"/>
                <a:gd name="T37" fmla="*/ 60 h 312"/>
                <a:gd name="T38" fmla="*/ 128 w 128"/>
                <a:gd name="T39" fmla="*/ 23 h 312"/>
                <a:gd name="T40" fmla="*/ 87 w 128"/>
                <a:gd name="T41" fmla="*/ 0 h 312"/>
                <a:gd name="T42" fmla="*/ 57 w 128"/>
                <a:gd name="T43" fmla="*/ 46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28" h="312">
                  <a:moveTo>
                    <a:pt x="57" y="46"/>
                  </a:moveTo>
                  <a:cubicBezTo>
                    <a:pt x="41" y="67"/>
                    <a:pt x="23" y="86"/>
                    <a:pt x="7" y="107"/>
                  </a:cubicBezTo>
                  <a:cubicBezTo>
                    <a:pt x="5" y="110"/>
                    <a:pt x="2" y="113"/>
                    <a:pt x="0" y="116"/>
                  </a:cubicBezTo>
                  <a:cubicBezTo>
                    <a:pt x="15" y="137"/>
                    <a:pt x="15" y="137"/>
                    <a:pt x="15" y="137"/>
                  </a:cubicBezTo>
                  <a:cubicBezTo>
                    <a:pt x="16" y="163"/>
                    <a:pt x="18" y="222"/>
                    <a:pt x="18" y="222"/>
                  </a:cubicBezTo>
                  <a:cubicBezTo>
                    <a:pt x="49" y="277"/>
                    <a:pt x="49" y="277"/>
                    <a:pt x="49" y="277"/>
                  </a:cubicBezTo>
                  <a:cubicBezTo>
                    <a:pt x="49" y="277"/>
                    <a:pt x="70" y="306"/>
                    <a:pt x="81" y="310"/>
                  </a:cubicBezTo>
                  <a:cubicBezTo>
                    <a:pt x="87" y="312"/>
                    <a:pt x="101" y="306"/>
                    <a:pt x="94" y="287"/>
                  </a:cubicBezTo>
                  <a:cubicBezTo>
                    <a:pt x="90" y="275"/>
                    <a:pt x="75" y="255"/>
                    <a:pt x="75" y="255"/>
                  </a:cubicBezTo>
                  <a:cubicBezTo>
                    <a:pt x="64" y="222"/>
                    <a:pt x="64" y="222"/>
                    <a:pt x="64" y="222"/>
                  </a:cubicBezTo>
                  <a:cubicBezTo>
                    <a:pt x="64" y="220"/>
                    <a:pt x="64" y="220"/>
                    <a:pt x="64" y="220"/>
                  </a:cubicBezTo>
                  <a:cubicBezTo>
                    <a:pt x="71" y="233"/>
                    <a:pt x="71" y="233"/>
                    <a:pt x="71" y="233"/>
                  </a:cubicBezTo>
                  <a:cubicBezTo>
                    <a:pt x="71" y="233"/>
                    <a:pt x="89" y="258"/>
                    <a:pt x="99" y="262"/>
                  </a:cubicBezTo>
                  <a:cubicBezTo>
                    <a:pt x="104" y="264"/>
                    <a:pt x="116" y="259"/>
                    <a:pt x="110" y="242"/>
                  </a:cubicBezTo>
                  <a:cubicBezTo>
                    <a:pt x="107" y="232"/>
                    <a:pt x="94" y="214"/>
                    <a:pt x="94" y="214"/>
                  </a:cubicBezTo>
                  <a:cubicBezTo>
                    <a:pt x="84" y="186"/>
                    <a:pt x="84" y="186"/>
                    <a:pt x="84" y="186"/>
                  </a:cubicBezTo>
                  <a:cubicBezTo>
                    <a:pt x="85" y="148"/>
                    <a:pt x="85" y="148"/>
                    <a:pt x="85" y="148"/>
                  </a:cubicBezTo>
                  <a:cubicBezTo>
                    <a:pt x="85" y="148"/>
                    <a:pt x="86" y="145"/>
                    <a:pt x="88" y="141"/>
                  </a:cubicBezTo>
                  <a:cubicBezTo>
                    <a:pt x="87" y="114"/>
                    <a:pt x="106" y="78"/>
                    <a:pt x="114" y="60"/>
                  </a:cubicBezTo>
                  <a:cubicBezTo>
                    <a:pt x="119" y="48"/>
                    <a:pt x="124" y="36"/>
                    <a:pt x="128" y="23"/>
                  </a:cubicBezTo>
                  <a:cubicBezTo>
                    <a:pt x="87" y="0"/>
                    <a:pt x="87" y="0"/>
                    <a:pt x="87" y="0"/>
                  </a:cubicBezTo>
                  <a:cubicBezTo>
                    <a:pt x="78" y="16"/>
                    <a:pt x="68" y="31"/>
                    <a:pt x="57" y="46"/>
                  </a:cubicBezTo>
                </a:path>
              </a:pathLst>
            </a:custGeom>
            <a:solidFill>
              <a:srgbClr val="EDB4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0" name="Freeform 263">
              <a:extLst>
                <a:ext uri="{FF2B5EF4-FFF2-40B4-BE49-F238E27FC236}">
                  <a16:creationId xmlns:a16="http://schemas.microsoft.com/office/drawing/2014/main" id="{146A40DA-8801-44F5-A7B5-908B995258DA}"/>
                </a:ext>
              </a:extLst>
            </p:cNvPr>
            <p:cNvSpPr>
              <a:spLocks/>
            </p:cNvSpPr>
            <p:nvPr/>
          </p:nvSpPr>
          <p:spPr bwMode="auto">
            <a:xfrm>
              <a:off x="5196" y="2677"/>
              <a:ext cx="36" cy="85"/>
            </a:xfrm>
            <a:custGeom>
              <a:avLst/>
              <a:gdLst>
                <a:gd name="T0" fmla="*/ 44 w 77"/>
                <a:gd name="T1" fmla="*/ 3 h 184"/>
                <a:gd name="T2" fmla="*/ 48 w 77"/>
                <a:gd name="T3" fmla="*/ 22 h 184"/>
                <a:gd name="T4" fmla="*/ 32 w 77"/>
                <a:gd name="T5" fmla="*/ 95 h 184"/>
                <a:gd name="T6" fmla="*/ 0 w 77"/>
                <a:gd name="T7" fmla="*/ 149 h 184"/>
                <a:gd name="T8" fmla="*/ 3 w 77"/>
                <a:gd name="T9" fmla="*/ 175 h 184"/>
                <a:gd name="T10" fmla="*/ 4 w 77"/>
                <a:gd name="T11" fmla="*/ 176 h 184"/>
                <a:gd name="T12" fmla="*/ 8 w 77"/>
                <a:gd name="T13" fmla="*/ 179 h 184"/>
                <a:gd name="T14" fmla="*/ 12 w 77"/>
                <a:gd name="T15" fmla="*/ 184 h 184"/>
                <a:gd name="T16" fmla="*/ 19 w 77"/>
                <a:gd name="T17" fmla="*/ 165 h 184"/>
                <a:gd name="T18" fmla="*/ 56 w 77"/>
                <a:gd name="T19" fmla="*/ 111 h 184"/>
                <a:gd name="T20" fmla="*/ 67 w 77"/>
                <a:gd name="T21" fmla="*/ 24 h 184"/>
                <a:gd name="T22" fmla="*/ 44 w 77"/>
                <a:gd name="T23" fmla="*/ 3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7" h="184">
                  <a:moveTo>
                    <a:pt x="44" y="3"/>
                  </a:moveTo>
                  <a:cubicBezTo>
                    <a:pt x="46" y="9"/>
                    <a:pt x="47" y="16"/>
                    <a:pt x="48" y="22"/>
                  </a:cubicBezTo>
                  <a:cubicBezTo>
                    <a:pt x="52" y="47"/>
                    <a:pt x="42" y="73"/>
                    <a:pt x="32" y="95"/>
                  </a:cubicBezTo>
                  <a:cubicBezTo>
                    <a:pt x="23" y="114"/>
                    <a:pt x="10" y="131"/>
                    <a:pt x="0" y="149"/>
                  </a:cubicBezTo>
                  <a:cubicBezTo>
                    <a:pt x="2" y="158"/>
                    <a:pt x="3" y="166"/>
                    <a:pt x="3" y="175"/>
                  </a:cubicBezTo>
                  <a:cubicBezTo>
                    <a:pt x="4" y="175"/>
                    <a:pt x="4" y="176"/>
                    <a:pt x="4" y="176"/>
                  </a:cubicBezTo>
                  <a:cubicBezTo>
                    <a:pt x="5" y="177"/>
                    <a:pt x="7" y="178"/>
                    <a:pt x="8" y="179"/>
                  </a:cubicBezTo>
                  <a:cubicBezTo>
                    <a:pt x="10" y="181"/>
                    <a:pt x="11" y="182"/>
                    <a:pt x="12" y="184"/>
                  </a:cubicBezTo>
                  <a:cubicBezTo>
                    <a:pt x="14" y="177"/>
                    <a:pt x="16" y="171"/>
                    <a:pt x="19" y="165"/>
                  </a:cubicBezTo>
                  <a:cubicBezTo>
                    <a:pt x="30" y="138"/>
                    <a:pt x="46" y="140"/>
                    <a:pt x="56" y="111"/>
                  </a:cubicBezTo>
                  <a:cubicBezTo>
                    <a:pt x="69" y="79"/>
                    <a:pt x="77" y="55"/>
                    <a:pt x="67" y="24"/>
                  </a:cubicBezTo>
                  <a:cubicBezTo>
                    <a:pt x="59" y="28"/>
                    <a:pt x="53" y="0"/>
                    <a:pt x="44" y="3"/>
                  </a:cubicBezTo>
                  <a:close/>
                </a:path>
              </a:pathLst>
            </a:custGeom>
            <a:solidFill>
              <a:srgbClr val="EDB4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1" name="Freeform 264">
              <a:extLst>
                <a:ext uri="{FF2B5EF4-FFF2-40B4-BE49-F238E27FC236}">
                  <a16:creationId xmlns:a16="http://schemas.microsoft.com/office/drawing/2014/main" id="{2579F338-08BF-49A3-BEDE-32429E49C0F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6" y="2643"/>
              <a:ext cx="79" cy="152"/>
            </a:xfrm>
            <a:custGeom>
              <a:avLst/>
              <a:gdLst>
                <a:gd name="T0" fmla="*/ 32 w 170"/>
                <a:gd name="T1" fmla="*/ 326 h 327"/>
                <a:gd name="T2" fmla="*/ 8 w 170"/>
                <a:gd name="T3" fmla="*/ 300 h 327"/>
                <a:gd name="T4" fmla="*/ 5 w 170"/>
                <a:gd name="T5" fmla="*/ 263 h 327"/>
                <a:gd name="T6" fmla="*/ 0 w 170"/>
                <a:gd name="T7" fmla="*/ 209 h 327"/>
                <a:gd name="T8" fmla="*/ 44 w 170"/>
                <a:gd name="T9" fmla="*/ 109 h 327"/>
                <a:gd name="T10" fmla="*/ 69 w 170"/>
                <a:gd name="T11" fmla="*/ 0 h 327"/>
                <a:gd name="T12" fmla="*/ 158 w 170"/>
                <a:gd name="T13" fmla="*/ 6 h 327"/>
                <a:gd name="T14" fmla="*/ 152 w 170"/>
                <a:gd name="T15" fmla="*/ 134 h 327"/>
                <a:gd name="T16" fmla="*/ 53 w 170"/>
                <a:gd name="T17" fmla="*/ 229 h 327"/>
                <a:gd name="T18" fmla="*/ 53 w 170"/>
                <a:gd name="T19" fmla="*/ 277 h 327"/>
                <a:gd name="T20" fmla="*/ 32 w 170"/>
                <a:gd name="T21" fmla="*/ 326 h 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0" h="327">
                  <a:moveTo>
                    <a:pt x="32" y="326"/>
                  </a:moveTo>
                  <a:cubicBezTo>
                    <a:pt x="22" y="327"/>
                    <a:pt x="10" y="318"/>
                    <a:pt x="8" y="300"/>
                  </a:cubicBezTo>
                  <a:cubicBezTo>
                    <a:pt x="7" y="286"/>
                    <a:pt x="5" y="263"/>
                    <a:pt x="5" y="263"/>
                  </a:cubicBezTo>
                  <a:cubicBezTo>
                    <a:pt x="0" y="209"/>
                    <a:pt x="0" y="209"/>
                    <a:pt x="0" y="209"/>
                  </a:cubicBezTo>
                  <a:cubicBezTo>
                    <a:pt x="5" y="200"/>
                    <a:pt x="44" y="109"/>
                    <a:pt x="44" y="109"/>
                  </a:cubicBezTo>
                  <a:cubicBezTo>
                    <a:pt x="69" y="0"/>
                    <a:pt x="69" y="0"/>
                    <a:pt x="69" y="0"/>
                  </a:cubicBezTo>
                  <a:cubicBezTo>
                    <a:pt x="158" y="6"/>
                    <a:pt x="158" y="6"/>
                    <a:pt x="158" y="6"/>
                  </a:cubicBezTo>
                  <a:cubicBezTo>
                    <a:pt x="157" y="8"/>
                    <a:pt x="170" y="101"/>
                    <a:pt x="152" y="134"/>
                  </a:cubicBezTo>
                  <a:cubicBezTo>
                    <a:pt x="132" y="169"/>
                    <a:pt x="53" y="229"/>
                    <a:pt x="53" y="229"/>
                  </a:cubicBezTo>
                  <a:cubicBezTo>
                    <a:pt x="53" y="229"/>
                    <a:pt x="52" y="266"/>
                    <a:pt x="53" y="277"/>
                  </a:cubicBezTo>
                  <a:cubicBezTo>
                    <a:pt x="56" y="315"/>
                    <a:pt x="44" y="325"/>
                    <a:pt x="32" y="326"/>
                  </a:cubicBezTo>
                </a:path>
              </a:pathLst>
            </a:custGeom>
            <a:solidFill>
              <a:srgbClr val="FFC8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2" name="Freeform 265">
              <a:extLst>
                <a:ext uri="{FF2B5EF4-FFF2-40B4-BE49-F238E27FC236}">
                  <a16:creationId xmlns:a16="http://schemas.microsoft.com/office/drawing/2014/main" id="{F34F6F9A-804C-4F0D-BA5A-4A93E5AEE77F}"/>
                </a:ext>
              </a:extLst>
            </p:cNvPr>
            <p:cNvSpPr>
              <a:spLocks/>
            </p:cNvSpPr>
            <p:nvPr/>
          </p:nvSpPr>
          <p:spPr bwMode="auto">
            <a:xfrm>
              <a:off x="5162" y="2779"/>
              <a:ext cx="17" cy="14"/>
            </a:xfrm>
            <a:custGeom>
              <a:avLst/>
              <a:gdLst>
                <a:gd name="T0" fmla="*/ 34 w 36"/>
                <a:gd name="T1" fmla="*/ 0 h 29"/>
                <a:gd name="T2" fmla="*/ 0 w 36"/>
                <a:gd name="T3" fmla="*/ 2 h 29"/>
                <a:gd name="T4" fmla="*/ 18 w 36"/>
                <a:gd name="T5" fmla="*/ 29 h 29"/>
                <a:gd name="T6" fmla="*/ 20 w 36"/>
                <a:gd name="T7" fmla="*/ 29 h 29"/>
                <a:gd name="T8" fmla="*/ 35 w 36"/>
                <a:gd name="T9" fmla="*/ 0 h 29"/>
                <a:gd name="T10" fmla="*/ 34 w 36"/>
                <a:gd name="T11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29">
                  <a:moveTo>
                    <a:pt x="34" y="0"/>
                  </a:moveTo>
                  <a:cubicBezTo>
                    <a:pt x="28" y="0"/>
                    <a:pt x="0" y="2"/>
                    <a:pt x="0" y="2"/>
                  </a:cubicBezTo>
                  <a:cubicBezTo>
                    <a:pt x="0" y="2"/>
                    <a:pt x="1" y="29"/>
                    <a:pt x="18" y="29"/>
                  </a:cubicBezTo>
                  <a:cubicBezTo>
                    <a:pt x="18" y="29"/>
                    <a:pt x="19" y="29"/>
                    <a:pt x="20" y="29"/>
                  </a:cubicBezTo>
                  <a:cubicBezTo>
                    <a:pt x="34" y="27"/>
                    <a:pt x="36" y="1"/>
                    <a:pt x="35" y="0"/>
                  </a:cubicBezTo>
                  <a:cubicBezTo>
                    <a:pt x="35" y="0"/>
                    <a:pt x="34" y="0"/>
                    <a:pt x="34" y="0"/>
                  </a:cubicBezTo>
                </a:path>
              </a:pathLst>
            </a:custGeom>
            <a:solidFill>
              <a:srgbClr val="F6DC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3" name="Freeform 266">
              <a:extLst>
                <a:ext uri="{FF2B5EF4-FFF2-40B4-BE49-F238E27FC236}">
                  <a16:creationId xmlns:a16="http://schemas.microsoft.com/office/drawing/2014/main" id="{4F12008B-F213-4872-989E-2186108AE74C}"/>
                </a:ext>
              </a:extLst>
            </p:cNvPr>
            <p:cNvSpPr>
              <a:spLocks/>
            </p:cNvSpPr>
            <p:nvPr/>
          </p:nvSpPr>
          <p:spPr bwMode="auto">
            <a:xfrm>
              <a:off x="5274" y="2635"/>
              <a:ext cx="203" cy="812"/>
            </a:xfrm>
            <a:custGeom>
              <a:avLst/>
              <a:gdLst>
                <a:gd name="T0" fmla="*/ 202 w 203"/>
                <a:gd name="T1" fmla="*/ 76 h 812"/>
                <a:gd name="T2" fmla="*/ 203 w 203"/>
                <a:gd name="T3" fmla="*/ 58 h 812"/>
                <a:gd name="T4" fmla="*/ 202 w 203"/>
                <a:gd name="T5" fmla="*/ 58 h 812"/>
                <a:gd name="T6" fmla="*/ 202 w 203"/>
                <a:gd name="T7" fmla="*/ 0 h 812"/>
                <a:gd name="T8" fmla="*/ 151 w 203"/>
                <a:gd name="T9" fmla="*/ 0 h 812"/>
                <a:gd name="T10" fmla="*/ 151 w 203"/>
                <a:gd name="T11" fmla="*/ 68 h 812"/>
                <a:gd name="T12" fmla="*/ 17 w 203"/>
                <a:gd name="T13" fmla="*/ 92 h 812"/>
                <a:gd name="T14" fmla="*/ 0 w 203"/>
                <a:gd name="T15" fmla="*/ 812 h 812"/>
                <a:gd name="T16" fmla="*/ 160 w 203"/>
                <a:gd name="T17" fmla="*/ 812 h 812"/>
                <a:gd name="T18" fmla="*/ 198 w 203"/>
                <a:gd name="T19" fmla="*/ 144 h 812"/>
                <a:gd name="T20" fmla="*/ 202 w 203"/>
                <a:gd name="T21" fmla="*/ 144 h 812"/>
                <a:gd name="T22" fmla="*/ 202 w 203"/>
                <a:gd name="T23" fmla="*/ 76 h 8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3" h="812">
                  <a:moveTo>
                    <a:pt x="202" y="76"/>
                  </a:moveTo>
                  <a:lnTo>
                    <a:pt x="203" y="58"/>
                  </a:lnTo>
                  <a:lnTo>
                    <a:pt x="202" y="58"/>
                  </a:lnTo>
                  <a:lnTo>
                    <a:pt x="202" y="0"/>
                  </a:lnTo>
                  <a:lnTo>
                    <a:pt x="151" y="0"/>
                  </a:lnTo>
                  <a:lnTo>
                    <a:pt x="151" y="68"/>
                  </a:lnTo>
                  <a:lnTo>
                    <a:pt x="17" y="92"/>
                  </a:lnTo>
                  <a:lnTo>
                    <a:pt x="0" y="812"/>
                  </a:lnTo>
                  <a:lnTo>
                    <a:pt x="160" y="812"/>
                  </a:lnTo>
                  <a:lnTo>
                    <a:pt x="198" y="144"/>
                  </a:lnTo>
                  <a:lnTo>
                    <a:pt x="202" y="144"/>
                  </a:lnTo>
                  <a:lnTo>
                    <a:pt x="202" y="7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4" name="Freeform 267">
              <a:extLst>
                <a:ext uri="{FF2B5EF4-FFF2-40B4-BE49-F238E27FC236}">
                  <a16:creationId xmlns:a16="http://schemas.microsoft.com/office/drawing/2014/main" id="{0CE1646A-0675-46B0-94AD-EAD6656972EF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5" y="2635"/>
              <a:ext cx="202" cy="812"/>
            </a:xfrm>
            <a:custGeom>
              <a:avLst/>
              <a:gdLst>
                <a:gd name="T0" fmla="*/ 202 w 202"/>
                <a:gd name="T1" fmla="*/ 812 h 812"/>
                <a:gd name="T2" fmla="*/ 184 w 202"/>
                <a:gd name="T3" fmla="*/ 75 h 812"/>
                <a:gd name="T4" fmla="*/ 51 w 202"/>
                <a:gd name="T5" fmla="*/ 63 h 812"/>
                <a:gd name="T6" fmla="*/ 51 w 202"/>
                <a:gd name="T7" fmla="*/ 0 h 812"/>
                <a:gd name="T8" fmla="*/ 1 w 202"/>
                <a:gd name="T9" fmla="*/ 0 h 812"/>
                <a:gd name="T10" fmla="*/ 1 w 202"/>
                <a:gd name="T11" fmla="*/ 58 h 812"/>
                <a:gd name="T12" fmla="*/ 0 w 202"/>
                <a:gd name="T13" fmla="*/ 58 h 812"/>
                <a:gd name="T14" fmla="*/ 1 w 202"/>
                <a:gd name="T15" fmla="*/ 79 h 812"/>
                <a:gd name="T16" fmla="*/ 1 w 202"/>
                <a:gd name="T17" fmla="*/ 144 h 812"/>
                <a:gd name="T18" fmla="*/ 5 w 202"/>
                <a:gd name="T19" fmla="*/ 144 h 812"/>
                <a:gd name="T20" fmla="*/ 42 w 202"/>
                <a:gd name="T21" fmla="*/ 812 h 812"/>
                <a:gd name="T22" fmla="*/ 202 w 202"/>
                <a:gd name="T23" fmla="*/ 812 h 8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2" h="812">
                  <a:moveTo>
                    <a:pt x="202" y="812"/>
                  </a:moveTo>
                  <a:lnTo>
                    <a:pt x="184" y="75"/>
                  </a:lnTo>
                  <a:lnTo>
                    <a:pt x="51" y="63"/>
                  </a:lnTo>
                  <a:lnTo>
                    <a:pt x="51" y="0"/>
                  </a:lnTo>
                  <a:lnTo>
                    <a:pt x="1" y="0"/>
                  </a:lnTo>
                  <a:lnTo>
                    <a:pt x="1" y="58"/>
                  </a:lnTo>
                  <a:lnTo>
                    <a:pt x="0" y="58"/>
                  </a:lnTo>
                  <a:lnTo>
                    <a:pt x="1" y="79"/>
                  </a:lnTo>
                  <a:lnTo>
                    <a:pt x="1" y="144"/>
                  </a:lnTo>
                  <a:lnTo>
                    <a:pt x="5" y="144"/>
                  </a:lnTo>
                  <a:lnTo>
                    <a:pt x="42" y="812"/>
                  </a:lnTo>
                  <a:lnTo>
                    <a:pt x="202" y="81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5" name="Rectangle 268">
              <a:extLst>
                <a:ext uri="{FF2B5EF4-FFF2-40B4-BE49-F238E27FC236}">
                  <a16:creationId xmlns:a16="http://schemas.microsoft.com/office/drawing/2014/main" id="{6742941B-1F2C-463D-A209-4B5622A0B9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76" y="2025"/>
              <a:ext cx="56" cy="99"/>
            </a:xfrm>
            <a:prstGeom prst="rect">
              <a:avLst/>
            </a:prstGeom>
            <a:solidFill>
              <a:srgbClr val="FFC8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6" name="Rectangle 269">
              <a:extLst>
                <a:ext uri="{FF2B5EF4-FFF2-40B4-BE49-F238E27FC236}">
                  <a16:creationId xmlns:a16="http://schemas.microsoft.com/office/drawing/2014/main" id="{583F5087-259B-41F5-B7E5-AD9DEF279D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20" y="2025"/>
              <a:ext cx="56" cy="99"/>
            </a:xfrm>
            <a:prstGeom prst="rect">
              <a:avLst/>
            </a:prstGeom>
            <a:solidFill>
              <a:srgbClr val="EDB4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7" name="Rectangle 270">
              <a:extLst>
                <a:ext uri="{FF2B5EF4-FFF2-40B4-BE49-F238E27FC236}">
                  <a16:creationId xmlns:a16="http://schemas.microsoft.com/office/drawing/2014/main" id="{5FDC8279-52D6-4A41-8497-13A25BB081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20" y="2090"/>
              <a:ext cx="112" cy="263"/>
            </a:xfrm>
            <a:prstGeom prst="rect">
              <a:avLst/>
            </a:prstGeom>
            <a:solidFill>
              <a:srgbClr val="CAD9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8" name="Freeform 271">
              <a:extLst>
                <a:ext uri="{FF2B5EF4-FFF2-40B4-BE49-F238E27FC236}">
                  <a16:creationId xmlns:a16="http://schemas.microsoft.com/office/drawing/2014/main" id="{96986CEF-7DAE-4150-B9FE-6A8D40784D04}"/>
                </a:ext>
              </a:extLst>
            </p:cNvPr>
            <p:cNvSpPr>
              <a:spLocks/>
            </p:cNvSpPr>
            <p:nvPr/>
          </p:nvSpPr>
          <p:spPr bwMode="auto">
            <a:xfrm>
              <a:off x="5449" y="2116"/>
              <a:ext cx="27" cy="268"/>
            </a:xfrm>
            <a:custGeom>
              <a:avLst/>
              <a:gdLst>
                <a:gd name="T0" fmla="*/ 59 w 59"/>
                <a:gd name="T1" fmla="*/ 29 h 580"/>
                <a:gd name="T2" fmla="*/ 51 w 59"/>
                <a:gd name="T3" fmla="*/ 26 h 580"/>
                <a:gd name="T4" fmla="*/ 21 w 59"/>
                <a:gd name="T5" fmla="*/ 0 h 580"/>
                <a:gd name="T6" fmla="*/ 0 w 59"/>
                <a:gd name="T7" fmla="*/ 511 h 580"/>
                <a:gd name="T8" fmla="*/ 59 w 59"/>
                <a:gd name="T9" fmla="*/ 580 h 580"/>
                <a:gd name="T10" fmla="*/ 59 w 59"/>
                <a:gd name="T11" fmla="*/ 407 h 580"/>
                <a:gd name="T12" fmla="*/ 59 w 59"/>
                <a:gd name="T13" fmla="*/ 29 h 5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9" h="580">
                  <a:moveTo>
                    <a:pt x="59" y="29"/>
                  </a:moveTo>
                  <a:cubicBezTo>
                    <a:pt x="56" y="29"/>
                    <a:pt x="53" y="28"/>
                    <a:pt x="51" y="26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0" y="511"/>
                    <a:pt x="0" y="511"/>
                    <a:pt x="0" y="511"/>
                  </a:cubicBezTo>
                  <a:cubicBezTo>
                    <a:pt x="59" y="580"/>
                    <a:pt x="59" y="580"/>
                    <a:pt x="59" y="580"/>
                  </a:cubicBezTo>
                  <a:cubicBezTo>
                    <a:pt x="59" y="407"/>
                    <a:pt x="59" y="407"/>
                    <a:pt x="59" y="407"/>
                  </a:cubicBezTo>
                  <a:lnTo>
                    <a:pt x="59" y="29"/>
                  </a:lnTo>
                  <a:close/>
                </a:path>
              </a:pathLst>
            </a:custGeom>
            <a:solidFill>
              <a:srgbClr val="FF4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9" name="Freeform 272">
              <a:extLst>
                <a:ext uri="{FF2B5EF4-FFF2-40B4-BE49-F238E27FC236}">
                  <a16:creationId xmlns:a16="http://schemas.microsoft.com/office/drawing/2014/main" id="{2554B641-743F-4ABE-8235-E057A588E7F4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6" y="2090"/>
              <a:ext cx="25" cy="39"/>
            </a:xfrm>
            <a:custGeom>
              <a:avLst/>
              <a:gdLst>
                <a:gd name="T0" fmla="*/ 47 w 53"/>
                <a:gd name="T1" fmla="*/ 21 h 84"/>
                <a:gd name="T2" fmla="*/ 0 w 53"/>
                <a:gd name="T3" fmla="*/ 0 h 84"/>
                <a:gd name="T4" fmla="*/ 0 w 53"/>
                <a:gd name="T5" fmla="*/ 36 h 84"/>
                <a:gd name="T6" fmla="*/ 0 w 53"/>
                <a:gd name="T7" fmla="*/ 84 h 84"/>
                <a:gd name="T8" fmla="*/ 8 w 53"/>
                <a:gd name="T9" fmla="*/ 81 h 84"/>
                <a:gd name="T10" fmla="*/ 37 w 53"/>
                <a:gd name="T11" fmla="*/ 55 h 84"/>
                <a:gd name="T12" fmla="*/ 47 w 53"/>
                <a:gd name="T13" fmla="*/ 47 h 84"/>
                <a:gd name="T14" fmla="*/ 47 w 53"/>
                <a:gd name="T15" fmla="*/ 21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3" h="84">
                  <a:moveTo>
                    <a:pt x="47" y="2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3" y="84"/>
                    <a:pt x="5" y="83"/>
                    <a:pt x="8" y="81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47" y="47"/>
                    <a:pt x="47" y="47"/>
                    <a:pt x="47" y="47"/>
                  </a:cubicBezTo>
                  <a:cubicBezTo>
                    <a:pt x="53" y="42"/>
                    <a:pt x="53" y="26"/>
                    <a:pt x="47" y="21"/>
                  </a:cubicBezTo>
                  <a:close/>
                </a:path>
              </a:pathLst>
            </a:custGeom>
            <a:solidFill>
              <a:srgbClr val="FF4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0" name="Freeform 273">
              <a:extLst>
                <a:ext uri="{FF2B5EF4-FFF2-40B4-BE49-F238E27FC236}">
                  <a16:creationId xmlns:a16="http://schemas.microsoft.com/office/drawing/2014/main" id="{8A35E884-3179-4BC3-B7DB-BB0A732CBC62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1" y="2090"/>
              <a:ext cx="25" cy="39"/>
            </a:xfrm>
            <a:custGeom>
              <a:avLst/>
              <a:gdLst>
                <a:gd name="T0" fmla="*/ 6 w 54"/>
                <a:gd name="T1" fmla="*/ 21 h 84"/>
                <a:gd name="T2" fmla="*/ 6 w 54"/>
                <a:gd name="T3" fmla="*/ 47 h 84"/>
                <a:gd name="T4" fmla="*/ 16 w 54"/>
                <a:gd name="T5" fmla="*/ 55 h 84"/>
                <a:gd name="T6" fmla="*/ 46 w 54"/>
                <a:gd name="T7" fmla="*/ 81 h 84"/>
                <a:gd name="T8" fmla="*/ 54 w 54"/>
                <a:gd name="T9" fmla="*/ 84 h 84"/>
                <a:gd name="T10" fmla="*/ 54 w 54"/>
                <a:gd name="T11" fmla="*/ 36 h 84"/>
                <a:gd name="T12" fmla="*/ 54 w 54"/>
                <a:gd name="T13" fmla="*/ 0 h 84"/>
                <a:gd name="T14" fmla="*/ 6 w 54"/>
                <a:gd name="T15" fmla="*/ 21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4" h="84">
                  <a:moveTo>
                    <a:pt x="6" y="21"/>
                  </a:moveTo>
                  <a:cubicBezTo>
                    <a:pt x="0" y="26"/>
                    <a:pt x="0" y="42"/>
                    <a:pt x="6" y="47"/>
                  </a:cubicBezTo>
                  <a:cubicBezTo>
                    <a:pt x="16" y="55"/>
                    <a:pt x="16" y="55"/>
                    <a:pt x="16" y="55"/>
                  </a:cubicBezTo>
                  <a:cubicBezTo>
                    <a:pt x="46" y="81"/>
                    <a:pt x="46" y="81"/>
                    <a:pt x="46" y="81"/>
                  </a:cubicBezTo>
                  <a:cubicBezTo>
                    <a:pt x="48" y="83"/>
                    <a:pt x="51" y="84"/>
                    <a:pt x="54" y="84"/>
                  </a:cubicBezTo>
                  <a:cubicBezTo>
                    <a:pt x="54" y="36"/>
                    <a:pt x="54" y="36"/>
                    <a:pt x="54" y="36"/>
                  </a:cubicBezTo>
                  <a:cubicBezTo>
                    <a:pt x="54" y="0"/>
                    <a:pt x="54" y="0"/>
                    <a:pt x="54" y="0"/>
                  </a:cubicBezTo>
                  <a:lnTo>
                    <a:pt x="6" y="21"/>
                  </a:lnTo>
                  <a:close/>
                </a:path>
              </a:pathLst>
            </a:custGeom>
            <a:solidFill>
              <a:srgbClr val="CC2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1" name="Freeform 274">
              <a:extLst>
                <a:ext uri="{FF2B5EF4-FFF2-40B4-BE49-F238E27FC236}">
                  <a16:creationId xmlns:a16="http://schemas.microsoft.com/office/drawing/2014/main" id="{59CB9871-0A83-480E-BA27-DB779D73CFFF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6" y="2116"/>
              <a:ext cx="27" cy="268"/>
            </a:xfrm>
            <a:custGeom>
              <a:avLst/>
              <a:gdLst>
                <a:gd name="T0" fmla="*/ 37 w 58"/>
                <a:gd name="T1" fmla="*/ 0 h 580"/>
                <a:gd name="T2" fmla="*/ 8 w 58"/>
                <a:gd name="T3" fmla="*/ 26 h 580"/>
                <a:gd name="T4" fmla="*/ 0 w 58"/>
                <a:gd name="T5" fmla="*/ 29 h 580"/>
                <a:gd name="T6" fmla="*/ 0 w 58"/>
                <a:gd name="T7" fmla="*/ 407 h 580"/>
                <a:gd name="T8" fmla="*/ 0 w 58"/>
                <a:gd name="T9" fmla="*/ 580 h 580"/>
                <a:gd name="T10" fmla="*/ 58 w 58"/>
                <a:gd name="T11" fmla="*/ 511 h 580"/>
                <a:gd name="T12" fmla="*/ 37 w 58"/>
                <a:gd name="T13" fmla="*/ 0 h 5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8" h="580">
                  <a:moveTo>
                    <a:pt x="37" y="0"/>
                  </a:moveTo>
                  <a:cubicBezTo>
                    <a:pt x="8" y="26"/>
                    <a:pt x="8" y="26"/>
                    <a:pt x="8" y="26"/>
                  </a:cubicBezTo>
                  <a:cubicBezTo>
                    <a:pt x="5" y="28"/>
                    <a:pt x="3" y="29"/>
                    <a:pt x="0" y="29"/>
                  </a:cubicBezTo>
                  <a:cubicBezTo>
                    <a:pt x="0" y="407"/>
                    <a:pt x="0" y="407"/>
                    <a:pt x="0" y="407"/>
                  </a:cubicBezTo>
                  <a:cubicBezTo>
                    <a:pt x="0" y="580"/>
                    <a:pt x="0" y="580"/>
                    <a:pt x="0" y="580"/>
                  </a:cubicBezTo>
                  <a:cubicBezTo>
                    <a:pt x="58" y="511"/>
                    <a:pt x="58" y="511"/>
                    <a:pt x="58" y="511"/>
                  </a:cubicBezTo>
                  <a:lnTo>
                    <a:pt x="37" y="0"/>
                  </a:lnTo>
                  <a:close/>
                </a:path>
              </a:pathLst>
            </a:custGeom>
            <a:solidFill>
              <a:srgbClr val="CC2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2" name="Freeform 275">
              <a:extLst>
                <a:ext uri="{FF2B5EF4-FFF2-40B4-BE49-F238E27FC236}">
                  <a16:creationId xmlns:a16="http://schemas.microsoft.com/office/drawing/2014/main" id="{AA4366AA-2429-4805-8600-09C4AB642B05}"/>
                </a:ext>
              </a:extLst>
            </p:cNvPr>
            <p:cNvSpPr>
              <a:spLocks/>
            </p:cNvSpPr>
            <p:nvPr/>
          </p:nvSpPr>
          <p:spPr bwMode="auto">
            <a:xfrm>
              <a:off x="5198" y="2741"/>
              <a:ext cx="26" cy="39"/>
            </a:xfrm>
            <a:custGeom>
              <a:avLst/>
              <a:gdLst>
                <a:gd name="T0" fmla="*/ 11 w 58"/>
                <a:gd name="T1" fmla="*/ 9 h 85"/>
                <a:gd name="T2" fmla="*/ 0 w 58"/>
                <a:gd name="T3" fmla="*/ 28 h 85"/>
                <a:gd name="T4" fmla="*/ 17 w 58"/>
                <a:gd name="T5" fmla="*/ 50 h 85"/>
                <a:gd name="T6" fmla="*/ 40 w 58"/>
                <a:gd name="T7" fmla="*/ 82 h 85"/>
                <a:gd name="T8" fmla="*/ 54 w 58"/>
                <a:gd name="T9" fmla="*/ 64 h 85"/>
                <a:gd name="T10" fmla="*/ 34 w 58"/>
                <a:gd name="T11" fmla="*/ 0 h 85"/>
                <a:gd name="T12" fmla="*/ 11 w 58"/>
                <a:gd name="T13" fmla="*/ 9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8" h="85">
                  <a:moveTo>
                    <a:pt x="11" y="9"/>
                  </a:moveTo>
                  <a:cubicBezTo>
                    <a:pt x="5" y="15"/>
                    <a:pt x="5" y="22"/>
                    <a:pt x="0" y="28"/>
                  </a:cubicBezTo>
                  <a:cubicBezTo>
                    <a:pt x="17" y="50"/>
                    <a:pt x="17" y="50"/>
                    <a:pt x="17" y="50"/>
                  </a:cubicBezTo>
                  <a:cubicBezTo>
                    <a:pt x="17" y="50"/>
                    <a:pt x="31" y="77"/>
                    <a:pt x="40" y="82"/>
                  </a:cubicBezTo>
                  <a:cubicBezTo>
                    <a:pt x="45" y="85"/>
                    <a:pt x="58" y="81"/>
                    <a:pt x="54" y="64"/>
                  </a:cubicBezTo>
                  <a:cubicBezTo>
                    <a:pt x="52" y="54"/>
                    <a:pt x="34" y="0"/>
                    <a:pt x="34" y="0"/>
                  </a:cubicBezTo>
                  <a:cubicBezTo>
                    <a:pt x="31" y="4"/>
                    <a:pt x="13" y="6"/>
                    <a:pt x="11" y="9"/>
                  </a:cubicBezTo>
                  <a:close/>
                </a:path>
              </a:pathLst>
            </a:custGeom>
            <a:solidFill>
              <a:srgbClr val="EDB4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3" name="Freeform 276">
              <a:extLst>
                <a:ext uri="{FF2B5EF4-FFF2-40B4-BE49-F238E27FC236}">
                  <a16:creationId xmlns:a16="http://schemas.microsoft.com/office/drawing/2014/main" id="{E529CF1F-72D9-42B9-8841-CCCC84C8A368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5" y="2628"/>
              <a:ext cx="88" cy="170"/>
            </a:xfrm>
            <a:custGeom>
              <a:avLst/>
              <a:gdLst>
                <a:gd name="T0" fmla="*/ 36 w 191"/>
                <a:gd name="T1" fmla="*/ 366 h 367"/>
                <a:gd name="T2" fmla="*/ 9 w 191"/>
                <a:gd name="T3" fmla="*/ 336 h 367"/>
                <a:gd name="T4" fmla="*/ 5 w 191"/>
                <a:gd name="T5" fmla="*/ 295 h 367"/>
                <a:gd name="T6" fmla="*/ 0 w 191"/>
                <a:gd name="T7" fmla="*/ 234 h 367"/>
                <a:gd name="T8" fmla="*/ 50 w 191"/>
                <a:gd name="T9" fmla="*/ 122 h 367"/>
                <a:gd name="T10" fmla="*/ 77 w 191"/>
                <a:gd name="T11" fmla="*/ 0 h 367"/>
                <a:gd name="T12" fmla="*/ 177 w 191"/>
                <a:gd name="T13" fmla="*/ 7 h 367"/>
                <a:gd name="T14" fmla="*/ 170 w 191"/>
                <a:gd name="T15" fmla="*/ 150 h 367"/>
                <a:gd name="T16" fmla="*/ 59 w 191"/>
                <a:gd name="T17" fmla="*/ 257 h 367"/>
                <a:gd name="T18" fmla="*/ 59 w 191"/>
                <a:gd name="T19" fmla="*/ 310 h 367"/>
                <a:gd name="T20" fmla="*/ 36 w 191"/>
                <a:gd name="T21" fmla="*/ 366 h 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1" h="367">
                  <a:moveTo>
                    <a:pt x="36" y="366"/>
                  </a:moveTo>
                  <a:cubicBezTo>
                    <a:pt x="25" y="367"/>
                    <a:pt x="11" y="356"/>
                    <a:pt x="9" y="336"/>
                  </a:cubicBezTo>
                  <a:cubicBezTo>
                    <a:pt x="7" y="321"/>
                    <a:pt x="5" y="295"/>
                    <a:pt x="5" y="295"/>
                  </a:cubicBezTo>
                  <a:cubicBezTo>
                    <a:pt x="0" y="234"/>
                    <a:pt x="0" y="234"/>
                    <a:pt x="0" y="234"/>
                  </a:cubicBezTo>
                  <a:cubicBezTo>
                    <a:pt x="6" y="223"/>
                    <a:pt x="50" y="122"/>
                    <a:pt x="50" y="122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177" y="7"/>
                    <a:pt x="177" y="7"/>
                    <a:pt x="177" y="7"/>
                  </a:cubicBezTo>
                  <a:cubicBezTo>
                    <a:pt x="176" y="9"/>
                    <a:pt x="191" y="112"/>
                    <a:pt x="170" y="150"/>
                  </a:cubicBezTo>
                  <a:cubicBezTo>
                    <a:pt x="148" y="190"/>
                    <a:pt x="59" y="257"/>
                    <a:pt x="59" y="257"/>
                  </a:cubicBezTo>
                  <a:cubicBezTo>
                    <a:pt x="59" y="257"/>
                    <a:pt x="59" y="298"/>
                    <a:pt x="59" y="310"/>
                  </a:cubicBezTo>
                  <a:cubicBezTo>
                    <a:pt x="63" y="353"/>
                    <a:pt x="49" y="365"/>
                    <a:pt x="36" y="366"/>
                  </a:cubicBezTo>
                  <a:close/>
                </a:path>
              </a:pathLst>
            </a:custGeom>
            <a:solidFill>
              <a:srgbClr val="FFC8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4" name="Freeform 277">
              <a:extLst>
                <a:ext uri="{FF2B5EF4-FFF2-40B4-BE49-F238E27FC236}">
                  <a16:creationId xmlns:a16="http://schemas.microsoft.com/office/drawing/2014/main" id="{DB9E7AA6-FBC2-4545-B4AB-7EC72212877A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5" y="2671"/>
              <a:ext cx="92" cy="42"/>
            </a:xfrm>
            <a:custGeom>
              <a:avLst/>
              <a:gdLst>
                <a:gd name="T0" fmla="*/ 9 w 201"/>
                <a:gd name="T1" fmla="*/ 0 h 90"/>
                <a:gd name="T2" fmla="*/ 0 w 201"/>
                <a:gd name="T3" fmla="*/ 53 h 90"/>
                <a:gd name="T4" fmla="*/ 194 w 201"/>
                <a:gd name="T5" fmla="*/ 90 h 90"/>
                <a:gd name="T6" fmla="*/ 201 w 201"/>
                <a:gd name="T7" fmla="*/ 51 h 90"/>
                <a:gd name="T8" fmla="*/ 9 w 201"/>
                <a:gd name="T9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1" h="90">
                  <a:moveTo>
                    <a:pt x="9" y="0"/>
                  </a:moveTo>
                  <a:cubicBezTo>
                    <a:pt x="0" y="53"/>
                    <a:pt x="0" y="53"/>
                    <a:pt x="0" y="53"/>
                  </a:cubicBezTo>
                  <a:cubicBezTo>
                    <a:pt x="194" y="90"/>
                    <a:pt x="194" y="90"/>
                    <a:pt x="194" y="90"/>
                  </a:cubicBezTo>
                  <a:cubicBezTo>
                    <a:pt x="201" y="51"/>
                    <a:pt x="201" y="51"/>
                    <a:pt x="201" y="51"/>
                  </a:cubicBezTo>
                  <a:cubicBezTo>
                    <a:pt x="138" y="33"/>
                    <a:pt x="73" y="9"/>
                    <a:pt x="9" y="0"/>
                  </a:cubicBezTo>
                  <a:close/>
                </a:path>
              </a:pathLst>
            </a:custGeom>
            <a:solidFill>
              <a:srgbClr val="F9F9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5" name="Freeform 278">
              <a:extLst>
                <a:ext uri="{FF2B5EF4-FFF2-40B4-BE49-F238E27FC236}">
                  <a16:creationId xmlns:a16="http://schemas.microsoft.com/office/drawing/2014/main" id="{FE696805-DED6-4B99-AA22-12098891B544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4" y="2105"/>
              <a:ext cx="193" cy="601"/>
            </a:xfrm>
            <a:custGeom>
              <a:avLst/>
              <a:gdLst>
                <a:gd name="T0" fmla="*/ 202 w 418"/>
                <a:gd name="T1" fmla="*/ 1301 h 1301"/>
                <a:gd name="T2" fmla="*/ 407 w 418"/>
                <a:gd name="T3" fmla="*/ 131 h 1301"/>
                <a:gd name="T4" fmla="*/ 325 w 418"/>
                <a:gd name="T5" fmla="*/ 11 h 1301"/>
                <a:gd name="T6" fmla="*/ 205 w 418"/>
                <a:gd name="T7" fmla="*/ 93 h 1301"/>
                <a:gd name="T8" fmla="*/ 0 w 418"/>
                <a:gd name="T9" fmla="*/ 1263 h 1301"/>
                <a:gd name="T10" fmla="*/ 202 w 418"/>
                <a:gd name="T11" fmla="*/ 1301 h 1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8" h="1301">
                  <a:moveTo>
                    <a:pt x="202" y="1301"/>
                  </a:moveTo>
                  <a:cubicBezTo>
                    <a:pt x="407" y="131"/>
                    <a:pt x="407" y="131"/>
                    <a:pt x="407" y="131"/>
                  </a:cubicBezTo>
                  <a:cubicBezTo>
                    <a:pt x="418" y="75"/>
                    <a:pt x="381" y="21"/>
                    <a:pt x="325" y="11"/>
                  </a:cubicBezTo>
                  <a:cubicBezTo>
                    <a:pt x="269" y="0"/>
                    <a:pt x="215" y="37"/>
                    <a:pt x="205" y="93"/>
                  </a:cubicBezTo>
                  <a:cubicBezTo>
                    <a:pt x="0" y="1263"/>
                    <a:pt x="0" y="1263"/>
                    <a:pt x="0" y="1263"/>
                  </a:cubicBezTo>
                  <a:lnTo>
                    <a:pt x="202" y="1301"/>
                  </a:lnTo>
                  <a:close/>
                </a:path>
              </a:pathLst>
            </a:custGeom>
            <a:solidFill>
              <a:srgbClr val="FDB0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6" name="Freeform 279">
              <a:extLst>
                <a:ext uri="{FF2B5EF4-FFF2-40B4-BE49-F238E27FC236}">
                  <a16:creationId xmlns:a16="http://schemas.microsoft.com/office/drawing/2014/main" id="{F18558C3-31F5-429C-B737-A57789BD6A7A}"/>
                </a:ext>
              </a:extLst>
            </p:cNvPr>
            <p:cNvSpPr>
              <a:spLocks/>
            </p:cNvSpPr>
            <p:nvPr/>
          </p:nvSpPr>
          <p:spPr bwMode="auto">
            <a:xfrm>
              <a:off x="5279" y="2080"/>
              <a:ext cx="197" cy="681"/>
            </a:xfrm>
            <a:custGeom>
              <a:avLst/>
              <a:gdLst>
                <a:gd name="T0" fmla="*/ 262 w 425"/>
                <a:gd name="T1" fmla="*/ 0 h 1472"/>
                <a:gd name="T2" fmla="*/ 14 w 425"/>
                <a:gd name="T3" fmla="*/ 63 h 1472"/>
                <a:gd name="T4" fmla="*/ 72 w 425"/>
                <a:gd name="T5" fmla="*/ 473 h 1472"/>
                <a:gd name="T6" fmla="*/ 75 w 425"/>
                <a:gd name="T7" fmla="*/ 842 h 1472"/>
                <a:gd name="T8" fmla="*/ 54 w 425"/>
                <a:gd name="T9" fmla="*/ 1056 h 1472"/>
                <a:gd name="T10" fmla="*/ 41 w 425"/>
                <a:gd name="T11" fmla="*/ 1143 h 1472"/>
                <a:gd name="T12" fmla="*/ 0 w 425"/>
                <a:gd name="T13" fmla="*/ 1406 h 1472"/>
                <a:gd name="T14" fmla="*/ 414 w 425"/>
                <a:gd name="T15" fmla="*/ 1472 h 1472"/>
                <a:gd name="T16" fmla="*/ 425 w 425"/>
                <a:gd name="T17" fmla="*/ 1240 h 1472"/>
                <a:gd name="T18" fmla="*/ 425 w 425"/>
                <a:gd name="T19" fmla="*/ 639 h 1472"/>
                <a:gd name="T20" fmla="*/ 262 w 425"/>
                <a:gd name="T21" fmla="*/ 0 h 1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25" h="1472">
                  <a:moveTo>
                    <a:pt x="262" y="0"/>
                  </a:moveTo>
                  <a:cubicBezTo>
                    <a:pt x="156" y="25"/>
                    <a:pt x="14" y="63"/>
                    <a:pt x="14" y="63"/>
                  </a:cubicBezTo>
                  <a:cubicBezTo>
                    <a:pt x="72" y="473"/>
                    <a:pt x="72" y="473"/>
                    <a:pt x="72" y="473"/>
                  </a:cubicBezTo>
                  <a:cubicBezTo>
                    <a:pt x="72" y="473"/>
                    <a:pt x="79" y="753"/>
                    <a:pt x="75" y="842"/>
                  </a:cubicBezTo>
                  <a:cubicBezTo>
                    <a:pt x="73" y="896"/>
                    <a:pt x="64" y="975"/>
                    <a:pt x="54" y="1056"/>
                  </a:cubicBezTo>
                  <a:cubicBezTo>
                    <a:pt x="50" y="1085"/>
                    <a:pt x="46" y="1114"/>
                    <a:pt x="41" y="1143"/>
                  </a:cubicBezTo>
                  <a:cubicBezTo>
                    <a:pt x="21" y="1282"/>
                    <a:pt x="0" y="1406"/>
                    <a:pt x="0" y="1406"/>
                  </a:cubicBezTo>
                  <a:cubicBezTo>
                    <a:pt x="414" y="1472"/>
                    <a:pt x="414" y="1472"/>
                    <a:pt x="414" y="1472"/>
                  </a:cubicBezTo>
                  <a:cubicBezTo>
                    <a:pt x="425" y="1240"/>
                    <a:pt x="425" y="1240"/>
                    <a:pt x="425" y="1240"/>
                  </a:cubicBezTo>
                  <a:cubicBezTo>
                    <a:pt x="425" y="639"/>
                    <a:pt x="425" y="639"/>
                    <a:pt x="425" y="639"/>
                  </a:cubicBezTo>
                  <a:lnTo>
                    <a:pt x="262" y="0"/>
                  </a:lnTo>
                  <a:close/>
                </a:path>
              </a:pathLst>
            </a:custGeom>
            <a:solidFill>
              <a:srgbClr val="FDB0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7" name="Freeform 280">
              <a:extLst>
                <a:ext uri="{FF2B5EF4-FFF2-40B4-BE49-F238E27FC236}">
                  <a16:creationId xmlns:a16="http://schemas.microsoft.com/office/drawing/2014/main" id="{86073552-35A7-42DD-922A-C2E0CF38882A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6" y="2075"/>
              <a:ext cx="197" cy="686"/>
            </a:xfrm>
            <a:custGeom>
              <a:avLst/>
              <a:gdLst>
                <a:gd name="T0" fmla="*/ 380 w 425"/>
                <a:gd name="T1" fmla="*/ 1136 h 1484"/>
                <a:gd name="T2" fmla="*/ 368 w 425"/>
                <a:gd name="T3" fmla="*/ 1049 h 1484"/>
                <a:gd name="T4" fmla="*/ 349 w 425"/>
                <a:gd name="T5" fmla="*/ 854 h 1484"/>
                <a:gd name="T6" fmla="*/ 352 w 425"/>
                <a:gd name="T7" fmla="*/ 485 h 1484"/>
                <a:gd name="T8" fmla="*/ 350 w 425"/>
                <a:gd name="T9" fmla="*/ 34 h 1484"/>
                <a:gd name="T10" fmla="*/ 162 w 425"/>
                <a:gd name="T11" fmla="*/ 12 h 1484"/>
                <a:gd name="T12" fmla="*/ 0 w 425"/>
                <a:gd name="T13" fmla="*/ 651 h 1484"/>
                <a:gd name="T14" fmla="*/ 0 w 425"/>
                <a:gd name="T15" fmla="*/ 1252 h 1484"/>
                <a:gd name="T16" fmla="*/ 10 w 425"/>
                <a:gd name="T17" fmla="*/ 1484 h 1484"/>
                <a:gd name="T18" fmla="*/ 425 w 425"/>
                <a:gd name="T19" fmla="*/ 1418 h 1484"/>
                <a:gd name="T20" fmla="*/ 380 w 425"/>
                <a:gd name="T21" fmla="*/ 1136 h 1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25" h="1484">
                  <a:moveTo>
                    <a:pt x="380" y="1136"/>
                  </a:moveTo>
                  <a:cubicBezTo>
                    <a:pt x="376" y="1107"/>
                    <a:pt x="372" y="1078"/>
                    <a:pt x="368" y="1049"/>
                  </a:cubicBezTo>
                  <a:cubicBezTo>
                    <a:pt x="358" y="974"/>
                    <a:pt x="351" y="903"/>
                    <a:pt x="349" y="854"/>
                  </a:cubicBezTo>
                  <a:cubicBezTo>
                    <a:pt x="345" y="765"/>
                    <a:pt x="352" y="485"/>
                    <a:pt x="352" y="485"/>
                  </a:cubicBezTo>
                  <a:cubicBezTo>
                    <a:pt x="350" y="34"/>
                    <a:pt x="350" y="34"/>
                    <a:pt x="350" y="34"/>
                  </a:cubicBezTo>
                  <a:cubicBezTo>
                    <a:pt x="350" y="34"/>
                    <a:pt x="276" y="0"/>
                    <a:pt x="162" y="12"/>
                  </a:cubicBezTo>
                  <a:cubicBezTo>
                    <a:pt x="0" y="651"/>
                    <a:pt x="0" y="651"/>
                    <a:pt x="0" y="651"/>
                  </a:cubicBezTo>
                  <a:cubicBezTo>
                    <a:pt x="0" y="1252"/>
                    <a:pt x="0" y="1252"/>
                    <a:pt x="0" y="1252"/>
                  </a:cubicBezTo>
                  <a:cubicBezTo>
                    <a:pt x="10" y="1484"/>
                    <a:pt x="10" y="1484"/>
                    <a:pt x="10" y="1484"/>
                  </a:cubicBezTo>
                  <a:cubicBezTo>
                    <a:pt x="425" y="1418"/>
                    <a:pt x="425" y="1418"/>
                    <a:pt x="425" y="1418"/>
                  </a:cubicBezTo>
                  <a:cubicBezTo>
                    <a:pt x="425" y="1418"/>
                    <a:pt x="401" y="1282"/>
                    <a:pt x="380" y="1136"/>
                  </a:cubicBezTo>
                  <a:close/>
                </a:path>
              </a:pathLst>
            </a:custGeom>
            <a:solidFill>
              <a:srgbClr val="FDB0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8" name="Freeform 281">
              <a:extLst>
                <a:ext uri="{FF2B5EF4-FFF2-40B4-BE49-F238E27FC236}">
                  <a16:creationId xmlns:a16="http://schemas.microsoft.com/office/drawing/2014/main" id="{D735C301-7FE7-47E7-BF3C-A0816ECA4CF4}"/>
                </a:ext>
              </a:extLst>
            </p:cNvPr>
            <p:cNvSpPr>
              <a:spLocks/>
            </p:cNvSpPr>
            <p:nvPr/>
          </p:nvSpPr>
          <p:spPr bwMode="auto">
            <a:xfrm>
              <a:off x="5383" y="1810"/>
              <a:ext cx="93" cy="249"/>
            </a:xfrm>
            <a:custGeom>
              <a:avLst/>
              <a:gdLst>
                <a:gd name="T0" fmla="*/ 0 w 202"/>
                <a:gd name="T1" fmla="*/ 291 h 539"/>
                <a:gd name="T2" fmla="*/ 202 w 202"/>
                <a:gd name="T3" fmla="*/ 539 h 539"/>
                <a:gd name="T4" fmla="*/ 202 w 202"/>
                <a:gd name="T5" fmla="*/ 0 h 539"/>
                <a:gd name="T6" fmla="*/ 0 w 202"/>
                <a:gd name="T7" fmla="*/ 291 h 5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2" h="539">
                  <a:moveTo>
                    <a:pt x="0" y="291"/>
                  </a:moveTo>
                  <a:cubicBezTo>
                    <a:pt x="0" y="428"/>
                    <a:pt x="90" y="539"/>
                    <a:pt x="202" y="539"/>
                  </a:cubicBezTo>
                  <a:cubicBezTo>
                    <a:pt x="202" y="0"/>
                    <a:pt x="202" y="0"/>
                    <a:pt x="202" y="0"/>
                  </a:cubicBezTo>
                  <a:cubicBezTo>
                    <a:pt x="12" y="0"/>
                    <a:pt x="0" y="154"/>
                    <a:pt x="0" y="291"/>
                  </a:cubicBezTo>
                  <a:close/>
                </a:path>
              </a:pathLst>
            </a:custGeom>
            <a:solidFill>
              <a:srgbClr val="FFC8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9" name="Freeform 282">
              <a:extLst>
                <a:ext uri="{FF2B5EF4-FFF2-40B4-BE49-F238E27FC236}">
                  <a16:creationId xmlns:a16="http://schemas.microsoft.com/office/drawing/2014/main" id="{44E42486-DF0B-4DE8-AC70-EEAEA249204F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6" y="1810"/>
              <a:ext cx="94" cy="249"/>
            </a:xfrm>
            <a:custGeom>
              <a:avLst/>
              <a:gdLst>
                <a:gd name="T0" fmla="*/ 1 w 203"/>
                <a:gd name="T1" fmla="*/ 0 h 539"/>
                <a:gd name="T2" fmla="*/ 0 w 203"/>
                <a:gd name="T3" fmla="*/ 0 h 539"/>
                <a:gd name="T4" fmla="*/ 0 w 203"/>
                <a:gd name="T5" fmla="*/ 539 h 539"/>
                <a:gd name="T6" fmla="*/ 1 w 203"/>
                <a:gd name="T7" fmla="*/ 539 h 539"/>
                <a:gd name="T8" fmla="*/ 203 w 203"/>
                <a:gd name="T9" fmla="*/ 291 h 539"/>
                <a:gd name="T10" fmla="*/ 1 w 203"/>
                <a:gd name="T11" fmla="*/ 0 h 5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3" h="539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539"/>
                    <a:pt x="0" y="539"/>
                    <a:pt x="0" y="539"/>
                  </a:cubicBezTo>
                  <a:cubicBezTo>
                    <a:pt x="1" y="539"/>
                    <a:pt x="1" y="539"/>
                    <a:pt x="1" y="539"/>
                  </a:cubicBezTo>
                  <a:cubicBezTo>
                    <a:pt x="112" y="539"/>
                    <a:pt x="203" y="428"/>
                    <a:pt x="203" y="291"/>
                  </a:cubicBezTo>
                  <a:cubicBezTo>
                    <a:pt x="203" y="154"/>
                    <a:pt x="203" y="0"/>
                    <a:pt x="1" y="0"/>
                  </a:cubicBezTo>
                  <a:close/>
                </a:path>
              </a:pathLst>
            </a:custGeom>
            <a:solidFill>
              <a:srgbClr val="EDB4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0" name="Freeform 283">
              <a:extLst>
                <a:ext uri="{FF2B5EF4-FFF2-40B4-BE49-F238E27FC236}">
                  <a16:creationId xmlns:a16="http://schemas.microsoft.com/office/drawing/2014/main" id="{A982CE50-A07D-4E22-978E-D77CC373DF56}"/>
                </a:ext>
              </a:extLst>
            </p:cNvPr>
            <p:cNvSpPr>
              <a:spLocks/>
            </p:cNvSpPr>
            <p:nvPr/>
          </p:nvSpPr>
          <p:spPr bwMode="auto">
            <a:xfrm>
              <a:off x="5365" y="1923"/>
              <a:ext cx="33" cy="53"/>
            </a:xfrm>
            <a:custGeom>
              <a:avLst/>
              <a:gdLst>
                <a:gd name="T0" fmla="*/ 66 w 72"/>
                <a:gd name="T1" fmla="*/ 50 h 114"/>
                <a:gd name="T2" fmla="*/ 48 w 72"/>
                <a:gd name="T3" fmla="*/ 110 h 114"/>
                <a:gd name="T4" fmla="*/ 7 w 72"/>
                <a:gd name="T5" fmla="*/ 64 h 114"/>
                <a:gd name="T6" fmla="*/ 24 w 72"/>
                <a:gd name="T7" fmla="*/ 3 h 114"/>
                <a:gd name="T8" fmla="*/ 66 w 72"/>
                <a:gd name="T9" fmla="*/ 5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114">
                  <a:moveTo>
                    <a:pt x="66" y="50"/>
                  </a:moveTo>
                  <a:cubicBezTo>
                    <a:pt x="72" y="80"/>
                    <a:pt x="65" y="106"/>
                    <a:pt x="48" y="110"/>
                  </a:cubicBezTo>
                  <a:cubicBezTo>
                    <a:pt x="32" y="114"/>
                    <a:pt x="13" y="93"/>
                    <a:pt x="7" y="64"/>
                  </a:cubicBezTo>
                  <a:cubicBezTo>
                    <a:pt x="0" y="34"/>
                    <a:pt x="8" y="7"/>
                    <a:pt x="24" y="3"/>
                  </a:cubicBezTo>
                  <a:cubicBezTo>
                    <a:pt x="40" y="0"/>
                    <a:pt x="59" y="21"/>
                    <a:pt x="66" y="50"/>
                  </a:cubicBezTo>
                  <a:close/>
                </a:path>
              </a:pathLst>
            </a:custGeom>
            <a:solidFill>
              <a:srgbClr val="FFC8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1" name="Freeform 284">
              <a:extLst>
                <a:ext uri="{FF2B5EF4-FFF2-40B4-BE49-F238E27FC236}">
                  <a16:creationId xmlns:a16="http://schemas.microsoft.com/office/drawing/2014/main" id="{46A40976-0FD9-47DD-94D6-A38C34D29A7B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5" y="1923"/>
              <a:ext cx="33" cy="53"/>
            </a:xfrm>
            <a:custGeom>
              <a:avLst/>
              <a:gdLst>
                <a:gd name="T0" fmla="*/ 6 w 72"/>
                <a:gd name="T1" fmla="*/ 50 h 114"/>
                <a:gd name="T2" fmla="*/ 24 w 72"/>
                <a:gd name="T3" fmla="*/ 110 h 114"/>
                <a:gd name="T4" fmla="*/ 66 w 72"/>
                <a:gd name="T5" fmla="*/ 64 h 114"/>
                <a:gd name="T6" fmla="*/ 48 w 72"/>
                <a:gd name="T7" fmla="*/ 3 h 114"/>
                <a:gd name="T8" fmla="*/ 6 w 72"/>
                <a:gd name="T9" fmla="*/ 5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114">
                  <a:moveTo>
                    <a:pt x="6" y="50"/>
                  </a:moveTo>
                  <a:cubicBezTo>
                    <a:pt x="0" y="80"/>
                    <a:pt x="8" y="106"/>
                    <a:pt x="24" y="110"/>
                  </a:cubicBezTo>
                  <a:cubicBezTo>
                    <a:pt x="40" y="114"/>
                    <a:pt x="59" y="93"/>
                    <a:pt x="66" y="64"/>
                  </a:cubicBezTo>
                  <a:cubicBezTo>
                    <a:pt x="72" y="34"/>
                    <a:pt x="65" y="7"/>
                    <a:pt x="48" y="3"/>
                  </a:cubicBezTo>
                  <a:cubicBezTo>
                    <a:pt x="32" y="0"/>
                    <a:pt x="13" y="21"/>
                    <a:pt x="6" y="50"/>
                  </a:cubicBezTo>
                  <a:close/>
                </a:path>
              </a:pathLst>
            </a:custGeom>
            <a:solidFill>
              <a:srgbClr val="EDB4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2" name="Freeform 285">
              <a:extLst>
                <a:ext uri="{FF2B5EF4-FFF2-40B4-BE49-F238E27FC236}">
                  <a16:creationId xmlns:a16="http://schemas.microsoft.com/office/drawing/2014/main" id="{78832C4A-9065-4E91-AD24-5CE3FF5C72EA}"/>
                </a:ext>
              </a:extLst>
            </p:cNvPr>
            <p:cNvSpPr>
              <a:spLocks/>
            </p:cNvSpPr>
            <p:nvPr/>
          </p:nvSpPr>
          <p:spPr bwMode="auto">
            <a:xfrm>
              <a:off x="5371" y="1788"/>
              <a:ext cx="105" cy="185"/>
            </a:xfrm>
            <a:custGeom>
              <a:avLst/>
              <a:gdLst>
                <a:gd name="T0" fmla="*/ 226 w 227"/>
                <a:gd name="T1" fmla="*/ 5 h 401"/>
                <a:gd name="T2" fmla="*/ 10 w 227"/>
                <a:gd name="T3" fmla="*/ 111 h 401"/>
                <a:gd name="T4" fmla="*/ 18 w 227"/>
                <a:gd name="T5" fmla="*/ 295 h 401"/>
                <a:gd name="T6" fmla="*/ 47 w 227"/>
                <a:gd name="T7" fmla="*/ 338 h 401"/>
                <a:gd name="T8" fmla="*/ 52 w 227"/>
                <a:gd name="T9" fmla="*/ 148 h 401"/>
                <a:gd name="T10" fmla="*/ 157 w 227"/>
                <a:gd name="T11" fmla="*/ 120 h 401"/>
                <a:gd name="T12" fmla="*/ 227 w 227"/>
                <a:gd name="T13" fmla="*/ 132 h 401"/>
                <a:gd name="T14" fmla="*/ 227 w 227"/>
                <a:gd name="T15" fmla="*/ 5 h 401"/>
                <a:gd name="T16" fmla="*/ 226 w 227"/>
                <a:gd name="T17" fmla="*/ 5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7" h="401">
                  <a:moveTo>
                    <a:pt x="226" y="5"/>
                  </a:moveTo>
                  <a:cubicBezTo>
                    <a:pt x="127" y="0"/>
                    <a:pt x="37" y="30"/>
                    <a:pt x="10" y="111"/>
                  </a:cubicBezTo>
                  <a:cubicBezTo>
                    <a:pt x="0" y="141"/>
                    <a:pt x="9" y="264"/>
                    <a:pt x="18" y="295"/>
                  </a:cubicBezTo>
                  <a:cubicBezTo>
                    <a:pt x="23" y="313"/>
                    <a:pt x="41" y="401"/>
                    <a:pt x="47" y="338"/>
                  </a:cubicBezTo>
                  <a:cubicBezTo>
                    <a:pt x="47" y="326"/>
                    <a:pt x="39" y="168"/>
                    <a:pt x="52" y="148"/>
                  </a:cubicBezTo>
                  <a:cubicBezTo>
                    <a:pt x="78" y="107"/>
                    <a:pt x="123" y="93"/>
                    <a:pt x="157" y="120"/>
                  </a:cubicBezTo>
                  <a:cubicBezTo>
                    <a:pt x="168" y="129"/>
                    <a:pt x="197" y="133"/>
                    <a:pt x="227" y="132"/>
                  </a:cubicBezTo>
                  <a:cubicBezTo>
                    <a:pt x="227" y="5"/>
                    <a:pt x="227" y="5"/>
                    <a:pt x="227" y="5"/>
                  </a:cubicBezTo>
                  <a:lnTo>
                    <a:pt x="226" y="5"/>
                  </a:lnTo>
                  <a:close/>
                </a:path>
              </a:pathLst>
            </a:custGeom>
            <a:solidFill>
              <a:srgbClr val="FD6E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3" name="Freeform 286">
              <a:extLst>
                <a:ext uri="{FF2B5EF4-FFF2-40B4-BE49-F238E27FC236}">
                  <a16:creationId xmlns:a16="http://schemas.microsoft.com/office/drawing/2014/main" id="{64274396-9AAD-4539-B84C-C6BE0F54433C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6" y="1788"/>
              <a:ext cx="105" cy="185"/>
            </a:xfrm>
            <a:custGeom>
              <a:avLst/>
              <a:gdLst>
                <a:gd name="T0" fmla="*/ 216 w 226"/>
                <a:gd name="T1" fmla="*/ 111 h 401"/>
                <a:gd name="T2" fmla="*/ 0 w 226"/>
                <a:gd name="T3" fmla="*/ 5 h 401"/>
                <a:gd name="T4" fmla="*/ 0 w 226"/>
                <a:gd name="T5" fmla="*/ 132 h 401"/>
                <a:gd name="T6" fmla="*/ 69 w 226"/>
                <a:gd name="T7" fmla="*/ 120 h 401"/>
                <a:gd name="T8" fmla="*/ 174 w 226"/>
                <a:gd name="T9" fmla="*/ 152 h 401"/>
                <a:gd name="T10" fmla="*/ 179 w 226"/>
                <a:gd name="T11" fmla="*/ 338 h 401"/>
                <a:gd name="T12" fmla="*/ 208 w 226"/>
                <a:gd name="T13" fmla="*/ 295 h 401"/>
                <a:gd name="T14" fmla="*/ 216 w 226"/>
                <a:gd name="T15" fmla="*/ 11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6" h="401">
                  <a:moveTo>
                    <a:pt x="216" y="111"/>
                  </a:moveTo>
                  <a:cubicBezTo>
                    <a:pt x="189" y="30"/>
                    <a:pt x="99" y="0"/>
                    <a:pt x="0" y="5"/>
                  </a:cubicBezTo>
                  <a:cubicBezTo>
                    <a:pt x="0" y="132"/>
                    <a:pt x="0" y="132"/>
                    <a:pt x="0" y="132"/>
                  </a:cubicBezTo>
                  <a:cubicBezTo>
                    <a:pt x="29" y="132"/>
                    <a:pt x="58" y="128"/>
                    <a:pt x="69" y="120"/>
                  </a:cubicBezTo>
                  <a:cubicBezTo>
                    <a:pt x="110" y="93"/>
                    <a:pt x="147" y="111"/>
                    <a:pt x="174" y="152"/>
                  </a:cubicBezTo>
                  <a:cubicBezTo>
                    <a:pt x="186" y="172"/>
                    <a:pt x="179" y="326"/>
                    <a:pt x="179" y="338"/>
                  </a:cubicBezTo>
                  <a:cubicBezTo>
                    <a:pt x="185" y="401"/>
                    <a:pt x="203" y="313"/>
                    <a:pt x="208" y="295"/>
                  </a:cubicBezTo>
                  <a:cubicBezTo>
                    <a:pt x="217" y="264"/>
                    <a:pt x="226" y="141"/>
                    <a:pt x="216" y="111"/>
                  </a:cubicBezTo>
                  <a:close/>
                </a:path>
              </a:pathLst>
            </a:custGeom>
            <a:solidFill>
              <a:srgbClr val="FD6E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4" name="Freeform 287">
              <a:extLst>
                <a:ext uri="{FF2B5EF4-FFF2-40B4-BE49-F238E27FC236}">
                  <a16:creationId xmlns:a16="http://schemas.microsoft.com/office/drawing/2014/main" id="{A0338445-EF26-4FDD-8C32-BE3FC8DB8536}"/>
                </a:ext>
              </a:extLst>
            </p:cNvPr>
            <p:cNvSpPr>
              <a:spLocks/>
            </p:cNvSpPr>
            <p:nvPr/>
          </p:nvSpPr>
          <p:spPr bwMode="auto">
            <a:xfrm>
              <a:off x="5373" y="2052"/>
              <a:ext cx="103" cy="67"/>
            </a:xfrm>
            <a:custGeom>
              <a:avLst/>
              <a:gdLst>
                <a:gd name="T0" fmla="*/ 51 w 103"/>
                <a:gd name="T1" fmla="*/ 67 h 67"/>
                <a:gd name="T2" fmla="*/ 0 w 103"/>
                <a:gd name="T3" fmla="*/ 48 h 67"/>
                <a:gd name="T4" fmla="*/ 47 w 103"/>
                <a:gd name="T5" fmla="*/ 0 h 67"/>
                <a:gd name="T6" fmla="*/ 103 w 103"/>
                <a:gd name="T7" fmla="*/ 38 h 67"/>
                <a:gd name="T8" fmla="*/ 51 w 103"/>
                <a:gd name="T9" fmla="*/ 6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3" h="67">
                  <a:moveTo>
                    <a:pt x="51" y="67"/>
                  </a:moveTo>
                  <a:lnTo>
                    <a:pt x="0" y="48"/>
                  </a:lnTo>
                  <a:lnTo>
                    <a:pt x="47" y="0"/>
                  </a:lnTo>
                  <a:lnTo>
                    <a:pt x="103" y="38"/>
                  </a:lnTo>
                  <a:lnTo>
                    <a:pt x="51" y="67"/>
                  </a:lnTo>
                  <a:close/>
                </a:path>
              </a:pathLst>
            </a:custGeom>
            <a:solidFill>
              <a:srgbClr val="FDFF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5" name="Freeform 288">
              <a:extLst>
                <a:ext uri="{FF2B5EF4-FFF2-40B4-BE49-F238E27FC236}">
                  <a16:creationId xmlns:a16="http://schemas.microsoft.com/office/drawing/2014/main" id="{25F8180E-0EA9-4CFF-B07E-3F5BD5DD1DC8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6" y="2052"/>
              <a:ext cx="102" cy="67"/>
            </a:xfrm>
            <a:custGeom>
              <a:avLst/>
              <a:gdLst>
                <a:gd name="T0" fmla="*/ 52 w 102"/>
                <a:gd name="T1" fmla="*/ 67 h 67"/>
                <a:gd name="T2" fmla="*/ 102 w 102"/>
                <a:gd name="T3" fmla="*/ 48 h 67"/>
                <a:gd name="T4" fmla="*/ 55 w 102"/>
                <a:gd name="T5" fmla="*/ 0 h 67"/>
                <a:gd name="T6" fmla="*/ 0 w 102"/>
                <a:gd name="T7" fmla="*/ 38 h 67"/>
                <a:gd name="T8" fmla="*/ 52 w 102"/>
                <a:gd name="T9" fmla="*/ 6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2" h="67">
                  <a:moveTo>
                    <a:pt x="52" y="67"/>
                  </a:moveTo>
                  <a:lnTo>
                    <a:pt x="102" y="48"/>
                  </a:lnTo>
                  <a:lnTo>
                    <a:pt x="55" y="0"/>
                  </a:lnTo>
                  <a:lnTo>
                    <a:pt x="0" y="38"/>
                  </a:lnTo>
                  <a:lnTo>
                    <a:pt x="52" y="67"/>
                  </a:lnTo>
                  <a:close/>
                </a:path>
              </a:pathLst>
            </a:custGeom>
            <a:solidFill>
              <a:srgbClr val="FDFF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6" name="Freeform 289">
              <a:extLst>
                <a:ext uri="{FF2B5EF4-FFF2-40B4-BE49-F238E27FC236}">
                  <a16:creationId xmlns:a16="http://schemas.microsoft.com/office/drawing/2014/main" id="{9A078F24-5957-472E-A4B2-D1B9B333DFDC}"/>
                </a:ext>
              </a:extLst>
            </p:cNvPr>
            <p:cNvSpPr>
              <a:spLocks/>
            </p:cNvSpPr>
            <p:nvPr/>
          </p:nvSpPr>
          <p:spPr bwMode="auto">
            <a:xfrm>
              <a:off x="5336" y="2064"/>
              <a:ext cx="140" cy="312"/>
            </a:xfrm>
            <a:custGeom>
              <a:avLst/>
              <a:gdLst>
                <a:gd name="T0" fmla="*/ 11 w 303"/>
                <a:gd name="T1" fmla="*/ 286 h 673"/>
                <a:gd name="T2" fmla="*/ 86 w 303"/>
                <a:gd name="T3" fmla="*/ 198 h 673"/>
                <a:gd name="T4" fmla="*/ 24 w 303"/>
                <a:gd name="T5" fmla="*/ 134 h 673"/>
                <a:gd name="T6" fmla="*/ 156 w 303"/>
                <a:gd name="T7" fmla="*/ 0 h 673"/>
                <a:gd name="T8" fmla="*/ 303 w 303"/>
                <a:gd name="T9" fmla="*/ 673 h 673"/>
                <a:gd name="T10" fmla="*/ 11 w 303"/>
                <a:gd name="T11" fmla="*/ 286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3" h="673">
                  <a:moveTo>
                    <a:pt x="11" y="286"/>
                  </a:moveTo>
                  <a:cubicBezTo>
                    <a:pt x="0" y="259"/>
                    <a:pt x="86" y="198"/>
                    <a:pt x="86" y="198"/>
                  </a:cubicBezTo>
                  <a:cubicBezTo>
                    <a:pt x="86" y="198"/>
                    <a:pt x="26" y="150"/>
                    <a:pt x="24" y="134"/>
                  </a:cubicBezTo>
                  <a:cubicBezTo>
                    <a:pt x="19" y="73"/>
                    <a:pt x="156" y="0"/>
                    <a:pt x="156" y="0"/>
                  </a:cubicBezTo>
                  <a:cubicBezTo>
                    <a:pt x="303" y="673"/>
                    <a:pt x="303" y="673"/>
                    <a:pt x="303" y="673"/>
                  </a:cubicBezTo>
                  <a:cubicBezTo>
                    <a:pt x="303" y="673"/>
                    <a:pt x="50" y="381"/>
                    <a:pt x="11" y="28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7" name="Freeform 290">
              <a:extLst>
                <a:ext uri="{FF2B5EF4-FFF2-40B4-BE49-F238E27FC236}">
                  <a16:creationId xmlns:a16="http://schemas.microsoft.com/office/drawing/2014/main" id="{0306A11D-927E-41BA-B9AA-DE5E21DA71EF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6" y="2064"/>
              <a:ext cx="140" cy="312"/>
            </a:xfrm>
            <a:custGeom>
              <a:avLst/>
              <a:gdLst>
                <a:gd name="T0" fmla="*/ 291 w 302"/>
                <a:gd name="T1" fmla="*/ 286 h 673"/>
                <a:gd name="T2" fmla="*/ 216 w 302"/>
                <a:gd name="T3" fmla="*/ 198 h 673"/>
                <a:gd name="T4" fmla="*/ 278 w 302"/>
                <a:gd name="T5" fmla="*/ 134 h 673"/>
                <a:gd name="T6" fmla="*/ 147 w 302"/>
                <a:gd name="T7" fmla="*/ 0 h 673"/>
                <a:gd name="T8" fmla="*/ 0 w 302"/>
                <a:gd name="T9" fmla="*/ 673 h 673"/>
                <a:gd name="T10" fmla="*/ 291 w 302"/>
                <a:gd name="T11" fmla="*/ 286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2" h="673">
                  <a:moveTo>
                    <a:pt x="291" y="286"/>
                  </a:moveTo>
                  <a:cubicBezTo>
                    <a:pt x="302" y="259"/>
                    <a:pt x="216" y="198"/>
                    <a:pt x="216" y="198"/>
                  </a:cubicBezTo>
                  <a:cubicBezTo>
                    <a:pt x="216" y="198"/>
                    <a:pt x="277" y="150"/>
                    <a:pt x="278" y="134"/>
                  </a:cubicBezTo>
                  <a:cubicBezTo>
                    <a:pt x="284" y="73"/>
                    <a:pt x="147" y="0"/>
                    <a:pt x="147" y="0"/>
                  </a:cubicBezTo>
                  <a:cubicBezTo>
                    <a:pt x="0" y="673"/>
                    <a:pt x="0" y="673"/>
                    <a:pt x="0" y="673"/>
                  </a:cubicBezTo>
                  <a:cubicBezTo>
                    <a:pt x="0" y="673"/>
                    <a:pt x="252" y="381"/>
                    <a:pt x="291" y="28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8" name="Freeform 291">
              <a:extLst>
                <a:ext uri="{FF2B5EF4-FFF2-40B4-BE49-F238E27FC236}">
                  <a16:creationId xmlns:a16="http://schemas.microsoft.com/office/drawing/2014/main" id="{518AC653-9AAD-45A8-AB04-1376CB44414A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7" y="2451"/>
              <a:ext cx="19" cy="34"/>
            </a:xfrm>
            <a:custGeom>
              <a:avLst/>
              <a:gdLst>
                <a:gd name="T0" fmla="*/ 37 w 40"/>
                <a:gd name="T1" fmla="*/ 0 h 75"/>
                <a:gd name="T2" fmla="*/ 37 w 40"/>
                <a:gd name="T3" fmla="*/ 0 h 75"/>
                <a:gd name="T4" fmla="*/ 0 w 40"/>
                <a:gd name="T5" fmla="*/ 38 h 75"/>
                <a:gd name="T6" fmla="*/ 37 w 40"/>
                <a:gd name="T7" fmla="*/ 75 h 75"/>
                <a:gd name="T8" fmla="*/ 37 w 40"/>
                <a:gd name="T9" fmla="*/ 75 h 75"/>
                <a:gd name="T10" fmla="*/ 40 w 40"/>
                <a:gd name="T11" fmla="*/ 75 h 75"/>
                <a:gd name="T12" fmla="*/ 40 w 40"/>
                <a:gd name="T13" fmla="*/ 0 h 75"/>
                <a:gd name="T14" fmla="*/ 37 w 40"/>
                <a:gd name="T15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" h="75">
                  <a:moveTo>
                    <a:pt x="37" y="0"/>
                  </a:moveTo>
                  <a:cubicBezTo>
                    <a:pt x="37" y="0"/>
                    <a:pt x="37" y="0"/>
                    <a:pt x="37" y="0"/>
                  </a:cubicBezTo>
                  <a:cubicBezTo>
                    <a:pt x="16" y="0"/>
                    <a:pt x="0" y="17"/>
                    <a:pt x="0" y="38"/>
                  </a:cubicBezTo>
                  <a:cubicBezTo>
                    <a:pt x="0" y="58"/>
                    <a:pt x="16" y="75"/>
                    <a:pt x="37" y="75"/>
                  </a:cubicBezTo>
                  <a:cubicBezTo>
                    <a:pt x="37" y="75"/>
                    <a:pt x="37" y="75"/>
                    <a:pt x="37" y="75"/>
                  </a:cubicBezTo>
                  <a:cubicBezTo>
                    <a:pt x="38" y="75"/>
                    <a:pt x="39" y="75"/>
                    <a:pt x="40" y="75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39" y="0"/>
                    <a:pt x="38" y="0"/>
                    <a:pt x="37" y="0"/>
                  </a:cubicBezTo>
                  <a:close/>
                </a:path>
              </a:pathLst>
            </a:custGeom>
            <a:solidFill>
              <a:srgbClr val="002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9" name="Freeform 292">
              <a:extLst>
                <a:ext uri="{FF2B5EF4-FFF2-40B4-BE49-F238E27FC236}">
                  <a16:creationId xmlns:a16="http://schemas.microsoft.com/office/drawing/2014/main" id="{4D9D6ADC-A3B4-4D1F-98A7-636804080688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6" y="2451"/>
              <a:ext cx="16" cy="34"/>
            </a:xfrm>
            <a:custGeom>
              <a:avLst/>
              <a:gdLst>
                <a:gd name="T0" fmla="*/ 35 w 35"/>
                <a:gd name="T1" fmla="*/ 38 h 75"/>
                <a:gd name="T2" fmla="*/ 0 w 35"/>
                <a:gd name="T3" fmla="*/ 0 h 75"/>
                <a:gd name="T4" fmla="*/ 0 w 35"/>
                <a:gd name="T5" fmla="*/ 75 h 75"/>
                <a:gd name="T6" fmla="*/ 35 w 35"/>
                <a:gd name="T7" fmla="*/ 3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75">
                  <a:moveTo>
                    <a:pt x="35" y="38"/>
                  </a:moveTo>
                  <a:cubicBezTo>
                    <a:pt x="35" y="18"/>
                    <a:pt x="19" y="2"/>
                    <a:pt x="0" y="0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19" y="74"/>
                    <a:pt x="35" y="58"/>
                    <a:pt x="35" y="38"/>
                  </a:cubicBezTo>
                  <a:close/>
                </a:path>
              </a:pathLst>
            </a:custGeom>
            <a:solidFill>
              <a:srgbClr val="0044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0" name="Freeform 293">
              <a:extLst>
                <a:ext uri="{FF2B5EF4-FFF2-40B4-BE49-F238E27FC236}">
                  <a16:creationId xmlns:a16="http://schemas.microsoft.com/office/drawing/2014/main" id="{449301E6-6C95-40BB-810A-29D0F4FEC82D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7" y="2580"/>
              <a:ext cx="19" cy="34"/>
            </a:xfrm>
            <a:custGeom>
              <a:avLst/>
              <a:gdLst>
                <a:gd name="T0" fmla="*/ 37 w 40"/>
                <a:gd name="T1" fmla="*/ 0 h 75"/>
                <a:gd name="T2" fmla="*/ 37 w 40"/>
                <a:gd name="T3" fmla="*/ 0 h 75"/>
                <a:gd name="T4" fmla="*/ 0 w 40"/>
                <a:gd name="T5" fmla="*/ 37 h 75"/>
                <a:gd name="T6" fmla="*/ 37 w 40"/>
                <a:gd name="T7" fmla="*/ 75 h 75"/>
                <a:gd name="T8" fmla="*/ 37 w 40"/>
                <a:gd name="T9" fmla="*/ 75 h 75"/>
                <a:gd name="T10" fmla="*/ 40 w 40"/>
                <a:gd name="T11" fmla="*/ 75 h 75"/>
                <a:gd name="T12" fmla="*/ 40 w 40"/>
                <a:gd name="T13" fmla="*/ 0 h 75"/>
                <a:gd name="T14" fmla="*/ 37 w 40"/>
                <a:gd name="T15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" h="75">
                  <a:moveTo>
                    <a:pt x="37" y="0"/>
                  </a:moveTo>
                  <a:cubicBezTo>
                    <a:pt x="37" y="0"/>
                    <a:pt x="37" y="0"/>
                    <a:pt x="37" y="0"/>
                  </a:cubicBezTo>
                  <a:cubicBezTo>
                    <a:pt x="16" y="0"/>
                    <a:pt x="0" y="17"/>
                    <a:pt x="0" y="37"/>
                  </a:cubicBezTo>
                  <a:cubicBezTo>
                    <a:pt x="0" y="58"/>
                    <a:pt x="16" y="75"/>
                    <a:pt x="37" y="75"/>
                  </a:cubicBezTo>
                  <a:cubicBezTo>
                    <a:pt x="37" y="75"/>
                    <a:pt x="37" y="75"/>
                    <a:pt x="37" y="75"/>
                  </a:cubicBezTo>
                  <a:cubicBezTo>
                    <a:pt x="38" y="75"/>
                    <a:pt x="39" y="75"/>
                    <a:pt x="40" y="75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39" y="0"/>
                    <a:pt x="38" y="0"/>
                    <a:pt x="37" y="0"/>
                  </a:cubicBezTo>
                  <a:close/>
                </a:path>
              </a:pathLst>
            </a:custGeom>
            <a:solidFill>
              <a:srgbClr val="002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1" name="Freeform 294">
              <a:extLst>
                <a:ext uri="{FF2B5EF4-FFF2-40B4-BE49-F238E27FC236}">
                  <a16:creationId xmlns:a16="http://schemas.microsoft.com/office/drawing/2014/main" id="{F5068EB8-C0B7-49B9-B3EE-85E1FDF86D3C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6" y="2580"/>
              <a:ext cx="16" cy="34"/>
            </a:xfrm>
            <a:custGeom>
              <a:avLst/>
              <a:gdLst>
                <a:gd name="T0" fmla="*/ 35 w 35"/>
                <a:gd name="T1" fmla="*/ 37 h 75"/>
                <a:gd name="T2" fmla="*/ 0 w 35"/>
                <a:gd name="T3" fmla="*/ 0 h 75"/>
                <a:gd name="T4" fmla="*/ 0 w 35"/>
                <a:gd name="T5" fmla="*/ 75 h 75"/>
                <a:gd name="T6" fmla="*/ 35 w 35"/>
                <a:gd name="T7" fmla="*/ 37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75">
                  <a:moveTo>
                    <a:pt x="35" y="37"/>
                  </a:moveTo>
                  <a:cubicBezTo>
                    <a:pt x="35" y="18"/>
                    <a:pt x="19" y="2"/>
                    <a:pt x="0" y="0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19" y="73"/>
                    <a:pt x="35" y="57"/>
                    <a:pt x="35" y="37"/>
                  </a:cubicBezTo>
                  <a:close/>
                </a:path>
              </a:pathLst>
            </a:custGeom>
            <a:solidFill>
              <a:srgbClr val="0044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2" name="Freeform 295">
              <a:extLst>
                <a:ext uri="{FF2B5EF4-FFF2-40B4-BE49-F238E27FC236}">
                  <a16:creationId xmlns:a16="http://schemas.microsoft.com/office/drawing/2014/main" id="{9BFC9939-263A-45DB-865E-7340EE391FF9}"/>
                </a:ext>
              </a:extLst>
            </p:cNvPr>
            <p:cNvSpPr>
              <a:spLocks/>
            </p:cNvSpPr>
            <p:nvPr/>
          </p:nvSpPr>
          <p:spPr bwMode="auto">
            <a:xfrm>
              <a:off x="5298" y="2569"/>
              <a:ext cx="88" cy="62"/>
            </a:xfrm>
            <a:custGeom>
              <a:avLst/>
              <a:gdLst>
                <a:gd name="T0" fmla="*/ 190 w 190"/>
                <a:gd name="T1" fmla="*/ 53 h 136"/>
                <a:gd name="T2" fmla="*/ 165 w 190"/>
                <a:gd name="T3" fmla="*/ 136 h 136"/>
                <a:gd name="T4" fmla="*/ 0 w 190"/>
                <a:gd name="T5" fmla="*/ 87 h 136"/>
                <a:gd name="T6" fmla="*/ 13 w 190"/>
                <a:gd name="T7" fmla="*/ 0 h 136"/>
                <a:gd name="T8" fmla="*/ 190 w 190"/>
                <a:gd name="T9" fmla="*/ 53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0" h="136">
                  <a:moveTo>
                    <a:pt x="190" y="53"/>
                  </a:moveTo>
                  <a:cubicBezTo>
                    <a:pt x="165" y="136"/>
                    <a:pt x="165" y="136"/>
                    <a:pt x="165" y="136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5" y="58"/>
                    <a:pt x="9" y="29"/>
                    <a:pt x="13" y="0"/>
                  </a:cubicBezTo>
                  <a:lnTo>
                    <a:pt x="190" y="53"/>
                  </a:lnTo>
                  <a:close/>
                </a:path>
              </a:pathLst>
            </a:custGeom>
            <a:solidFill>
              <a:srgbClr val="002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3" name="Freeform 296">
              <a:extLst>
                <a:ext uri="{FF2B5EF4-FFF2-40B4-BE49-F238E27FC236}">
                  <a16:creationId xmlns:a16="http://schemas.microsoft.com/office/drawing/2014/main" id="{659A863A-6A7B-488E-AF1E-22C2FFB02AE4}"/>
                </a:ext>
              </a:extLst>
            </p:cNvPr>
            <p:cNvSpPr>
              <a:spLocks/>
            </p:cNvSpPr>
            <p:nvPr/>
          </p:nvSpPr>
          <p:spPr bwMode="auto">
            <a:xfrm>
              <a:off x="5567" y="2560"/>
              <a:ext cx="85" cy="62"/>
            </a:xfrm>
            <a:custGeom>
              <a:avLst/>
              <a:gdLst>
                <a:gd name="T0" fmla="*/ 184 w 184"/>
                <a:gd name="T1" fmla="*/ 87 h 135"/>
                <a:gd name="T2" fmla="*/ 25 w 184"/>
                <a:gd name="T3" fmla="*/ 135 h 135"/>
                <a:gd name="T4" fmla="*/ 0 w 184"/>
                <a:gd name="T5" fmla="*/ 52 h 135"/>
                <a:gd name="T6" fmla="*/ 172 w 184"/>
                <a:gd name="T7" fmla="*/ 0 h 135"/>
                <a:gd name="T8" fmla="*/ 184 w 184"/>
                <a:gd name="T9" fmla="*/ 87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4" h="135">
                  <a:moveTo>
                    <a:pt x="184" y="87"/>
                  </a:moveTo>
                  <a:cubicBezTo>
                    <a:pt x="25" y="135"/>
                    <a:pt x="25" y="135"/>
                    <a:pt x="25" y="135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172" y="0"/>
                    <a:pt x="172" y="0"/>
                    <a:pt x="172" y="0"/>
                  </a:cubicBezTo>
                  <a:cubicBezTo>
                    <a:pt x="176" y="29"/>
                    <a:pt x="180" y="58"/>
                    <a:pt x="184" y="87"/>
                  </a:cubicBezTo>
                  <a:close/>
                </a:path>
              </a:pathLst>
            </a:custGeom>
            <a:solidFill>
              <a:srgbClr val="002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4" name="Freeform 297">
              <a:extLst>
                <a:ext uri="{FF2B5EF4-FFF2-40B4-BE49-F238E27FC236}">
                  <a16:creationId xmlns:a16="http://schemas.microsoft.com/office/drawing/2014/main" id="{DE32F3F2-BAAD-4F8E-A32F-1C952F0668DA}"/>
                </a:ext>
              </a:extLst>
            </p:cNvPr>
            <p:cNvSpPr>
              <a:spLocks/>
            </p:cNvSpPr>
            <p:nvPr/>
          </p:nvSpPr>
          <p:spPr bwMode="auto">
            <a:xfrm>
              <a:off x="6860" y="2213"/>
              <a:ext cx="531" cy="531"/>
            </a:xfrm>
            <a:custGeom>
              <a:avLst/>
              <a:gdLst>
                <a:gd name="T0" fmla="*/ 1147 w 1148"/>
                <a:gd name="T1" fmla="*/ 568 h 1147"/>
                <a:gd name="T2" fmla="*/ 1147 w 1148"/>
                <a:gd name="T3" fmla="*/ 588 h 1147"/>
                <a:gd name="T4" fmla="*/ 1145 w 1148"/>
                <a:gd name="T5" fmla="*/ 621 h 1147"/>
                <a:gd name="T6" fmla="*/ 1144 w 1148"/>
                <a:gd name="T7" fmla="*/ 641 h 1147"/>
                <a:gd name="T8" fmla="*/ 1082 w 1148"/>
                <a:gd name="T9" fmla="*/ 840 h 1147"/>
                <a:gd name="T10" fmla="*/ 1066 w 1148"/>
                <a:gd name="T11" fmla="*/ 868 h 1147"/>
                <a:gd name="T12" fmla="*/ 726 w 1148"/>
                <a:gd name="T13" fmla="*/ 1127 h 1147"/>
                <a:gd name="T14" fmla="*/ 619 w 1148"/>
                <a:gd name="T15" fmla="*/ 1145 h 1147"/>
                <a:gd name="T16" fmla="*/ 588 w 1148"/>
                <a:gd name="T17" fmla="*/ 1147 h 1147"/>
                <a:gd name="T18" fmla="*/ 560 w 1148"/>
                <a:gd name="T19" fmla="*/ 1147 h 1147"/>
                <a:gd name="T20" fmla="*/ 528 w 1148"/>
                <a:gd name="T21" fmla="*/ 1145 h 1147"/>
                <a:gd name="T22" fmla="*/ 506 w 1148"/>
                <a:gd name="T23" fmla="*/ 1143 h 1147"/>
                <a:gd name="T24" fmla="*/ 422 w 1148"/>
                <a:gd name="T25" fmla="*/ 1127 h 1147"/>
                <a:gd name="T26" fmla="*/ 82 w 1148"/>
                <a:gd name="T27" fmla="*/ 868 h 1147"/>
                <a:gd name="T28" fmla="*/ 66 w 1148"/>
                <a:gd name="T29" fmla="*/ 840 h 1147"/>
                <a:gd name="T30" fmla="*/ 26 w 1148"/>
                <a:gd name="T31" fmla="*/ 742 h 1147"/>
                <a:gd name="T32" fmla="*/ 24 w 1148"/>
                <a:gd name="T33" fmla="*/ 738 h 1147"/>
                <a:gd name="T34" fmla="*/ 17 w 1148"/>
                <a:gd name="T35" fmla="*/ 709 h 1147"/>
                <a:gd name="T36" fmla="*/ 1 w 1148"/>
                <a:gd name="T37" fmla="*/ 588 h 1147"/>
                <a:gd name="T38" fmla="*/ 1 w 1148"/>
                <a:gd name="T39" fmla="*/ 560 h 1147"/>
                <a:gd name="T40" fmla="*/ 4 w 1148"/>
                <a:gd name="T41" fmla="*/ 506 h 1147"/>
                <a:gd name="T42" fmla="*/ 5 w 1148"/>
                <a:gd name="T43" fmla="*/ 504 h 1147"/>
                <a:gd name="T44" fmla="*/ 8 w 1148"/>
                <a:gd name="T45" fmla="*/ 482 h 1147"/>
                <a:gd name="T46" fmla="*/ 60 w 1148"/>
                <a:gd name="T47" fmla="*/ 319 h 1147"/>
                <a:gd name="T48" fmla="*/ 75 w 1148"/>
                <a:gd name="T49" fmla="*/ 291 h 1147"/>
                <a:gd name="T50" fmla="*/ 422 w 1148"/>
                <a:gd name="T51" fmla="*/ 21 h 1147"/>
                <a:gd name="T52" fmla="*/ 529 w 1148"/>
                <a:gd name="T53" fmla="*/ 2 h 1147"/>
                <a:gd name="T54" fmla="*/ 560 w 1148"/>
                <a:gd name="T55" fmla="*/ 0 h 1147"/>
                <a:gd name="T56" fmla="*/ 588 w 1148"/>
                <a:gd name="T57" fmla="*/ 0 h 1147"/>
                <a:gd name="T58" fmla="*/ 620 w 1148"/>
                <a:gd name="T59" fmla="*/ 2 h 1147"/>
                <a:gd name="T60" fmla="*/ 641 w 1148"/>
                <a:gd name="T61" fmla="*/ 4 h 1147"/>
                <a:gd name="T62" fmla="*/ 727 w 1148"/>
                <a:gd name="T63" fmla="*/ 21 h 1147"/>
                <a:gd name="T64" fmla="*/ 1073 w 1148"/>
                <a:gd name="T65" fmla="*/ 291 h 1147"/>
                <a:gd name="T66" fmla="*/ 1088 w 1148"/>
                <a:gd name="T67" fmla="*/ 319 h 1147"/>
                <a:gd name="T68" fmla="*/ 1090 w 1148"/>
                <a:gd name="T69" fmla="*/ 323 h 1147"/>
                <a:gd name="T70" fmla="*/ 1108 w 1148"/>
                <a:gd name="T71" fmla="*/ 363 h 1147"/>
                <a:gd name="T72" fmla="*/ 1137 w 1148"/>
                <a:gd name="T73" fmla="*/ 465 h 1147"/>
                <a:gd name="T74" fmla="*/ 1147 w 1148"/>
                <a:gd name="T75" fmla="*/ 560 h 1147"/>
                <a:gd name="T76" fmla="*/ 1147 w 1148"/>
                <a:gd name="T77" fmla="*/ 568 h 1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148" h="1147">
                  <a:moveTo>
                    <a:pt x="1147" y="568"/>
                  </a:moveTo>
                  <a:cubicBezTo>
                    <a:pt x="1148" y="574"/>
                    <a:pt x="1147" y="581"/>
                    <a:pt x="1147" y="588"/>
                  </a:cubicBezTo>
                  <a:cubicBezTo>
                    <a:pt x="1147" y="599"/>
                    <a:pt x="1146" y="610"/>
                    <a:pt x="1145" y="621"/>
                  </a:cubicBezTo>
                  <a:cubicBezTo>
                    <a:pt x="1145" y="628"/>
                    <a:pt x="1144" y="635"/>
                    <a:pt x="1144" y="641"/>
                  </a:cubicBezTo>
                  <a:cubicBezTo>
                    <a:pt x="1135" y="713"/>
                    <a:pt x="1114" y="779"/>
                    <a:pt x="1082" y="840"/>
                  </a:cubicBezTo>
                  <a:cubicBezTo>
                    <a:pt x="1077" y="849"/>
                    <a:pt x="1072" y="859"/>
                    <a:pt x="1066" y="868"/>
                  </a:cubicBezTo>
                  <a:cubicBezTo>
                    <a:pt x="991" y="994"/>
                    <a:pt x="869" y="1087"/>
                    <a:pt x="726" y="1127"/>
                  </a:cubicBezTo>
                  <a:cubicBezTo>
                    <a:pt x="692" y="1136"/>
                    <a:pt x="656" y="1143"/>
                    <a:pt x="619" y="1145"/>
                  </a:cubicBezTo>
                  <a:cubicBezTo>
                    <a:pt x="609" y="1146"/>
                    <a:pt x="599" y="1147"/>
                    <a:pt x="588" y="1147"/>
                  </a:cubicBezTo>
                  <a:cubicBezTo>
                    <a:pt x="579" y="1147"/>
                    <a:pt x="569" y="1147"/>
                    <a:pt x="560" y="1147"/>
                  </a:cubicBezTo>
                  <a:cubicBezTo>
                    <a:pt x="549" y="1147"/>
                    <a:pt x="539" y="1146"/>
                    <a:pt x="528" y="1145"/>
                  </a:cubicBezTo>
                  <a:cubicBezTo>
                    <a:pt x="521" y="1145"/>
                    <a:pt x="514" y="1144"/>
                    <a:pt x="506" y="1143"/>
                  </a:cubicBezTo>
                  <a:cubicBezTo>
                    <a:pt x="477" y="1140"/>
                    <a:pt x="449" y="1134"/>
                    <a:pt x="422" y="1127"/>
                  </a:cubicBezTo>
                  <a:cubicBezTo>
                    <a:pt x="276" y="1087"/>
                    <a:pt x="156" y="992"/>
                    <a:pt x="82" y="868"/>
                  </a:cubicBezTo>
                  <a:cubicBezTo>
                    <a:pt x="76" y="859"/>
                    <a:pt x="71" y="849"/>
                    <a:pt x="66" y="840"/>
                  </a:cubicBezTo>
                  <a:cubicBezTo>
                    <a:pt x="49" y="809"/>
                    <a:pt x="36" y="776"/>
                    <a:pt x="26" y="742"/>
                  </a:cubicBezTo>
                  <a:cubicBezTo>
                    <a:pt x="25" y="741"/>
                    <a:pt x="25" y="739"/>
                    <a:pt x="24" y="738"/>
                  </a:cubicBezTo>
                  <a:cubicBezTo>
                    <a:pt x="22" y="729"/>
                    <a:pt x="19" y="719"/>
                    <a:pt x="17" y="709"/>
                  </a:cubicBezTo>
                  <a:cubicBezTo>
                    <a:pt x="7" y="670"/>
                    <a:pt x="2" y="629"/>
                    <a:pt x="1" y="588"/>
                  </a:cubicBezTo>
                  <a:cubicBezTo>
                    <a:pt x="0" y="578"/>
                    <a:pt x="0" y="569"/>
                    <a:pt x="1" y="560"/>
                  </a:cubicBezTo>
                  <a:cubicBezTo>
                    <a:pt x="1" y="542"/>
                    <a:pt x="2" y="524"/>
                    <a:pt x="4" y="506"/>
                  </a:cubicBezTo>
                  <a:cubicBezTo>
                    <a:pt x="5" y="506"/>
                    <a:pt x="5" y="505"/>
                    <a:pt x="5" y="504"/>
                  </a:cubicBezTo>
                  <a:cubicBezTo>
                    <a:pt x="6" y="497"/>
                    <a:pt x="7" y="489"/>
                    <a:pt x="8" y="482"/>
                  </a:cubicBezTo>
                  <a:cubicBezTo>
                    <a:pt x="17" y="424"/>
                    <a:pt x="35" y="369"/>
                    <a:pt x="60" y="319"/>
                  </a:cubicBezTo>
                  <a:cubicBezTo>
                    <a:pt x="65" y="309"/>
                    <a:pt x="70" y="300"/>
                    <a:pt x="75" y="291"/>
                  </a:cubicBezTo>
                  <a:cubicBezTo>
                    <a:pt x="150" y="159"/>
                    <a:pt x="275" y="61"/>
                    <a:pt x="422" y="21"/>
                  </a:cubicBezTo>
                  <a:cubicBezTo>
                    <a:pt x="456" y="11"/>
                    <a:pt x="492" y="5"/>
                    <a:pt x="529" y="2"/>
                  </a:cubicBezTo>
                  <a:cubicBezTo>
                    <a:pt x="539" y="1"/>
                    <a:pt x="549" y="1"/>
                    <a:pt x="560" y="0"/>
                  </a:cubicBezTo>
                  <a:cubicBezTo>
                    <a:pt x="569" y="0"/>
                    <a:pt x="579" y="0"/>
                    <a:pt x="588" y="0"/>
                  </a:cubicBezTo>
                  <a:cubicBezTo>
                    <a:pt x="599" y="1"/>
                    <a:pt x="609" y="1"/>
                    <a:pt x="620" y="2"/>
                  </a:cubicBezTo>
                  <a:cubicBezTo>
                    <a:pt x="627" y="3"/>
                    <a:pt x="634" y="3"/>
                    <a:pt x="641" y="4"/>
                  </a:cubicBezTo>
                  <a:cubicBezTo>
                    <a:pt x="671" y="8"/>
                    <a:pt x="699" y="13"/>
                    <a:pt x="727" y="21"/>
                  </a:cubicBezTo>
                  <a:cubicBezTo>
                    <a:pt x="876" y="62"/>
                    <a:pt x="999" y="161"/>
                    <a:pt x="1073" y="291"/>
                  </a:cubicBezTo>
                  <a:cubicBezTo>
                    <a:pt x="1078" y="300"/>
                    <a:pt x="1083" y="309"/>
                    <a:pt x="1088" y="319"/>
                  </a:cubicBezTo>
                  <a:cubicBezTo>
                    <a:pt x="1088" y="320"/>
                    <a:pt x="1089" y="321"/>
                    <a:pt x="1090" y="323"/>
                  </a:cubicBezTo>
                  <a:cubicBezTo>
                    <a:pt x="1096" y="336"/>
                    <a:pt x="1102" y="350"/>
                    <a:pt x="1108" y="363"/>
                  </a:cubicBezTo>
                  <a:cubicBezTo>
                    <a:pt x="1121" y="396"/>
                    <a:pt x="1130" y="430"/>
                    <a:pt x="1137" y="465"/>
                  </a:cubicBezTo>
                  <a:cubicBezTo>
                    <a:pt x="1143" y="496"/>
                    <a:pt x="1147" y="527"/>
                    <a:pt x="1147" y="560"/>
                  </a:cubicBezTo>
                  <a:cubicBezTo>
                    <a:pt x="1147" y="562"/>
                    <a:pt x="1147" y="565"/>
                    <a:pt x="1147" y="568"/>
                  </a:cubicBezTo>
                  <a:close/>
                </a:path>
              </a:pathLst>
            </a:custGeom>
            <a:solidFill>
              <a:srgbClr val="DEED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5" name="Freeform 298">
              <a:extLst>
                <a:ext uri="{FF2B5EF4-FFF2-40B4-BE49-F238E27FC236}">
                  <a16:creationId xmlns:a16="http://schemas.microsoft.com/office/drawing/2014/main" id="{27AB4024-1FFB-41E5-835B-B2B22D8F087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860" y="2213"/>
              <a:ext cx="531" cy="531"/>
            </a:xfrm>
            <a:custGeom>
              <a:avLst/>
              <a:gdLst>
                <a:gd name="T0" fmla="*/ 1147 w 1148"/>
                <a:gd name="T1" fmla="*/ 560 h 1147"/>
                <a:gd name="T2" fmla="*/ 913 w 1148"/>
                <a:gd name="T3" fmla="*/ 319 h 1147"/>
                <a:gd name="T4" fmla="*/ 1073 w 1148"/>
                <a:gd name="T5" fmla="*/ 291 h 1147"/>
                <a:gd name="T6" fmla="*/ 840 w 1148"/>
                <a:gd name="T7" fmla="*/ 149 h 1147"/>
                <a:gd name="T8" fmla="*/ 641 w 1148"/>
                <a:gd name="T9" fmla="*/ 4 h 1147"/>
                <a:gd name="T10" fmla="*/ 874 w 1148"/>
                <a:gd name="T11" fmla="*/ 291 h 1147"/>
                <a:gd name="T12" fmla="*/ 588 w 1148"/>
                <a:gd name="T13" fmla="*/ 0 h 1147"/>
                <a:gd name="T14" fmla="*/ 560 w 1148"/>
                <a:gd name="T15" fmla="*/ 291 h 1147"/>
                <a:gd name="T16" fmla="*/ 529 w 1148"/>
                <a:gd name="T17" fmla="*/ 2 h 1147"/>
                <a:gd name="T18" fmla="*/ 308 w 1148"/>
                <a:gd name="T19" fmla="*/ 149 h 1147"/>
                <a:gd name="T20" fmla="*/ 75 w 1148"/>
                <a:gd name="T21" fmla="*/ 291 h 1147"/>
                <a:gd name="T22" fmla="*/ 235 w 1148"/>
                <a:gd name="T23" fmla="*/ 319 h 1147"/>
                <a:gd name="T24" fmla="*/ 1 w 1148"/>
                <a:gd name="T25" fmla="*/ 560 h 1147"/>
                <a:gd name="T26" fmla="*/ 201 w 1148"/>
                <a:gd name="T27" fmla="*/ 588 h 1147"/>
                <a:gd name="T28" fmla="*/ 66 w 1148"/>
                <a:gd name="T29" fmla="*/ 840 h 1147"/>
                <a:gd name="T30" fmla="*/ 248 w 1148"/>
                <a:gd name="T31" fmla="*/ 868 h 1147"/>
                <a:gd name="T32" fmla="*/ 422 w 1148"/>
                <a:gd name="T33" fmla="*/ 1127 h 1147"/>
                <a:gd name="T34" fmla="*/ 528 w 1148"/>
                <a:gd name="T35" fmla="*/ 1145 h 1147"/>
                <a:gd name="T36" fmla="*/ 278 w 1148"/>
                <a:gd name="T37" fmla="*/ 868 h 1147"/>
                <a:gd name="T38" fmla="*/ 560 w 1148"/>
                <a:gd name="T39" fmla="*/ 1147 h 1147"/>
                <a:gd name="T40" fmla="*/ 588 w 1148"/>
                <a:gd name="T41" fmla="*/ 868 h 1147"/>
                <a:gd name="T42" fmla="*/ 619 w 1148"/>
                <a:gd name="T43" fmla="*/ 1145 h 1147"/>
                <a:gd name="T44" fmla="*/ 840 w 1148"/>
                <a:gd name="T45" fmla="*/ 999 h 1147"/>
                <a:gd name="T46" fmla="*/ 1066 w 1148"/>
                <a:gd name="T47" fmla="*/ 868 h 1147"/>
                <a:gd name="T48" fmla="*/ 909 w 1148"/>
                <a:gd name="T49" fmla="*/ 840 h 1147"/>
                <a:gd name="T50" fmla="*/ 1147 w 1148"/>
                <a:gd name="T51" fmla="*/ 588 h 1147"/>
                <a:gd name="T52" fmla="*/ 268 w 1148"/>
                <a:gd name="T53" fmla="*/ 840 h 1147"/>
                <a:gd name="T54" fmla="*/ 560 w 1148"/>
                <a:gd name="T55" fmla="*/ 588 h 1147"/>
                <a:gd name="T56" fmla="*/ 560 w 1148"/>
                <a:gd name="T57" fmla="*/ 560 h 1147"/>
                <a:gd name="T58" fmla="*/ 239 w 1148"/>
                <a:gd name="T59" fmla="*/ 434 h 1147"/>
                <a:gd name="T60" fmla="*/ 560 w 1148"/>
                <a:gd name="T61" fmla="*/ 319 h 1147"/>
                <a:gd name="T62" fmla="*/ 880 w 1148"/>
                <a:gd name="T63" fmla="*/ 840 h 1147"/>
                <a:gd name="T64" fmla="*/ 588 w 1148"/>
                <a:gd name="T65" fmla="*/ 588 h 1147"/>
                <a:gd name="T66" fmla="*/ 880 w 1148"/>
                <a:gd name="T67" fmla="*/ 840 h 1147"/>
                <a:gd name="T68" fmla="*/ 588 w 1148"/>
                <a:gd name="T69" fmla="*/ 319 h 1147"/>
                <a:gd name="T70" fmla="*/ 919 w 1148"/>
                <a:gd name="T71" fmla="*/ 560 h 1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148" h="1147">
                  <a:moveTo>
                    <a:pt x="1147" y="588"/>
                  </a:moveTo>
                  <a:cubicBezTo>
                    <a:pt x="1148" y="578"/>
                    <a:pt x="1148" y="569"/>
                    <a:pt x="1147" y="560"/>
                  </a:cubicBezTo>
                  <a:cubicBezTo>
                    <a:pt x="947" y="560"/>
                    <a:pt x="947" y="560"/>
                    <a:pt x="947" y="560"/>
                  </a:cubicBezTo>
                  <a:cubicBezTo>
                    <a:pt x="946" y="475"/>
                    <a:pt x="934" y="393"/>
                    <a:pt x="913" y="319"/>
                  </a:cubicBezTo>
                  <a:cubicBezTo>
                    <a:pt x="1088" y="319"/>
                    <a:pt x="1088" y="319"/>
                    <a:pt x="1088" y="319"/>
                  </a:cubicBezTo>
                  <a:cubicBezTo>
                    <a:pt x="1083" y="309"/>
                    <a:pt x="1078" y="300"/>
                    <a:pt x="1073" y="291"/>
                  </a:cubicBezTo>
                  <a:cubicBezTo>
                    <a:pt x="904" y="291"/>
                    <a:pt x="904" y="291"/>
                    <a:pt x="904" y="291"/>
                  </a:cubicBezTo>
                  <a:cubicBezTo>
                    <a:pt x="887" y="239"/>
                    <a:pt x="866" y="191"/>
                    <a:pt x="840" y="149"/>
                  </a:cubicBezTo>
                  <a:cubicBezTo>
                    <a:pt x="807" y="94"/>
                    <a:pt x="768" y="51"/>
                    <a:pt x="727" y="21"/>
                  </a:cubicBezTo>
                  <a:cubicBezTo>
                    <a:pt x="699" y="13"/>
                    <a:pt x="671" y="8"/>
                    <a:pt x="641" y="4"/>
                  </a:cubicBezTo>
                  <a:cubicBezTo>
                    <a:pt x="634" y="3"/>
                    <a:pt x="627" y="3"/>
                    <a:pt x="620" y="2"/>
                  </a:cubicBezTo>
                  <a:cubicBezTo>
                    <a:pt x="729" y="27"/>
                    <a:pt x="822" y="137"/>
                    <a:pt x="874" y="291"/>
                  </a:cubicBezTo>
                  <a:cubicBezTo>
                    <a:pt x="588" y="291"/>
                    <a:pt x="588" y="291"/>
                    <a:pt x="588" y="291"/>
                  </a:cubicBezTo>
                  <a:cubicBezTo>
                    <a:pt x="588" y="0"/>
                    <a:pt x="588" y="0"/>
                    <a:pt x="588" y="0"/>
                  </a:cubicBezTo>
                  <a:cubicBezTo>
                    <a:pt x="579" y="0"/>
                    <a:pt x="569" y="0"/>
                    <a:pt x="560" y="0"/>
                  </a:cubicBezTo>
                  <a:cubicBezTo>
                    <a:pt x="560" y="291"/>
                    <a:pt x="560" y="291"/>
                    <a:pt x="560" y="291"/>
                  </a:cubicBezTo>
                  <a:cubicBezTo>
                    <a:pt x="274" y="291"/>
                    <a:pt x="274" y="291"/>
                    <a:pt x="274" y="291"/>
                  </a:cubicBezTo>
                  <a:cubicBezTo>
                    <a:pt x="326" y="136"/>
                    <a:pt x="419" y="26"/>
                    <a:pt x="529" y="2"/>
                  </a:cubicBezTo>
                  <a:cubicBezTo>
                    <a:pt x="492" y="5"/>
                    <a:pt x="456" y="11"/>
                    <a:pt x="422" y="21"/>
                  </a:cubicBezTo>
                  <a:cubicBezTo>
                    <a:pt x="380" y="51"/>
                    <a:pt x="341" y="94"/>
                    <a:pt x="308" y="149"/>
                  </a:cubicBezTo>
                  <a:cubicBezTo>
                    <a:pt x="282" y="191"/>
                    <a:pt x="261" y="239"/>
                    <a:pt x="244" y="291"/>
                  </a:cubicBezTo>
                  <a:cubicBezTo>
                    <a:pt x="75" y="291"/>
                    <a:pt x="75" y="291"/>
                    <a:pt x="75" y="291"/>
                  </a:cubicBezTo>
                  <a:cubicBezTo>
                    <a:pt x="70" y="300"/>
                    <a:pt x="65" y="309"/>
                    <a:pt x="60" y="319"/>
                  </a:cubicBezTo>
                  <a:cubicBezTo>
                    <a:pt x="235" y="319"/>
                    <a:pt x="235" y="319"/>
                    <a:pt x="235" y="319"/>
                  </a:cubicBezTo>
                  <a:cubicBezTo>
                    <a:pt x="214" y="393"/>
                    <a:pt x="202" y="475"/>
                    <a:pt x="201" y="560"/>
                  </a:cubicBezTo>
                  <a:cubicBezTo>
                    <a:pt x="1" y="560"/>
                    <a:pt x="1" y="560"/>
                    <a:pt x="1" y="560"/>
                  </a:cubicBezTo>
                  <a:cubicBezTo>
                    <a:pt x="0" y="569"/>
                    <a:pt x="0" y="578"/>
                    <a:pt x="1" y="588"/>
                  </a:cubicBezTo>
                  <a:cubicBezTo>
                    <a:pt x="201" y="588"/>
                    <a:pt x="201" y="588"/>
                    <a:pt x="201" y="588"/>
                  </a:cubicBezTo>
                  <a:cubicBezTo>
                    <a:pt x="202" y="676"/>
                    <a:pt x="215" y="762"/>
                    <a:pt x="239" y="840"/>
                  </a:cubicBezTo>
                  <a:cubicBezTo>
                    <a:pt x="66" y="840"/>
                    <a:pt x="66" y="840"/>
                    <a:pt x="66" y="840"/>
                  </a:cubicBezTo>
                  <a:cubicBezTo>
                    <a:pt x="71" y="849"/>
                    <a:pt x="76" y="859"/>
                    <a:pt x="82" y="868"/>
                  </a:cubicBezTo>
                  <a:cubicBezTo>
                    <a:pt x="248" y="868"/>
                    <a:pt x="248" y="868"/>
                    <a:pt x="248" y="868"/>
                  </a:cubicBezTo>
                  <a:cubicBezTo>
                    <a:pt x="264" y="915"/>
                    <a:pt x="284" y="959"/>
                    <a:pt x="308" y="999"/>
                  </a:cubicBezTo>
                  <a:cubicBezTo>
                    <a:pt x="341" y="1053"/>
                    <a:pt x="380" y="1096"/>
                    <a:pt x="422" y="1127"/>
                  </a:cubicBezTo>
                  <a:cubicBezTo>
                    <a:pt x="449" y="1134"/>
                    <a:pt x="477" y="1140"/>
                    <a:pt x="506" y="1143"/>
                  </a:cubicBezTo>
                  <a:cubicBezTo>
                    <a:pt x="514" y="1144"/>
                    <a:pt x="521" y="1145"/>
                    <a:pt x="528" y="1145"/>
                  </a:cubicBezTo>
                  <a:cubicBezTo>
                    <a:pt x="480" y="1135"/>
                    <a:pt x="435" y="1107"/>
                    <a:pt x="395" y="1067"/>
                  </a:cubicBezTo>
                  <a:cubicBezTo>
                    <a:pt x="347" y="1018"/>
                    <a:pt x="307" y="949"/>
                    <a:pt x="278" y="868"/>
                  </a:cubicBezTo>
                  <a:cubicBezTo>
                    <a:pt x="560" y="868"/>
                    <a:pt x="560" y="868"/>
                    <a:pt x="560" y="868"/>
                  </a:cubicBezTo>
                  <a:cubicBezTo>
                    <a:pt x="560" y="1147"/>
                    <a:pt x="560" y="1147"/>
                    <a:pt x="560" y="1147"/>
                  </a:cubicBezTo>
                  <a:cubicBezTo>
                    <a:pt x="569" y="1147"/>
                    <a:pt x="579" y="1147"/>
                    <a:pt x="588" y="1147"/>
                  </a:cubicBezTo>
                  <a:cubicBezTo>
                    <a:pt x="588" y="868"/>
                    <a:pt x="588" y="868"/>
                    <a:pt x="588" y="868"/>
                  </a:cubicBezTo>
                  <a:cubicBezTo>
                    <a:pt x="870" y="868"/>
                    <a:pt x="870" y="868"/>
                    <a:pt x="870" y="868"/>
                  </a:cubicBezTo>
                  <a:cubicBezTo>
                    <a:pt x="818" y="1016"/>
                    <a:pt x="726" y="1122"/>
                    <a:pt x="619" y="1145"/>
                  </a:cubicBezTo>
                  <a:cubicBezTo>
                    <a:pt x="656" y="1143"/>
                    <a:pt x="692" y="1136"/>
                    <a:pt x="726" y="1127"/>
                  </a:cubicBezTo>
                  <a:cubicBezTo>
                    <a:pt x="768" y="1096"/>
                    <a:pt x="807" y="1053"/>
                    <a:pt x="840" y="999"/>
                  </a:cubicBezTo>
                  <a:cubicBezTo>
                    <a:pt x="864" y="959"/>
                    <a:pt x="884" y="915"/>
                    <a:pt x="900" y="868"/>
                  </a:cubicBezTo>
                  <a:cubicBezTo>
                    <a:pt x="1066" y="868"/>
                    <a:pt x="1066" y="868"/>
                    <a:pt x="1066" y="868"/>
                  </a:cubicBezTo>
                  <a:cubicBezTo>
                    <a:pt x="1072" y="859"/>
                    <a:pt x="1077" y="849"/>
                    <a:pt x="1082" y="840"/>
                  </a:cubicBezTo>
                  <a:cubicBezTo>
                    <a:pt x="909" y="840"/>
                    <a:pt x="909" y="840"/>
                    <a:pt x="909" y="840"/>
                  </a:cubicBezTo>
                  <a:cubicBezTo>
                    <a:pt x="933" y="762"/>
                    <a:pt x="946" y="676"/>
                    <a:pt x="947" y="588"/>
                  </a:cubicBezTo>
                  <a:lnTo>
                    <a:pt x="1147" y="588"/>
                  </a:lnTo>
                  <a:close/>
                  <a:moveTo>
                    <a:pt x="560" y="840"/>
                  </a:moveTo>
                  <a:cubicBezTo>
                    <a:pt x="268" y="840"/>
                    <a:pt x="268" y="840"/>
                    <a:pt x="268" y="840"/>
                  </a:cubicBezTo>
                  <a:cubicBezTo>
                    <a:pt x="245" y="764"/>
                    <a:pt x="231" y="679"/>
                    <a:pt x="229" y="588"/>
                  </a:cubicBezTo>
                  <a:cubicBezTo>
                    <a:pt x="560" y="588"/>
                    <a:pt x="560" y="588"/>
                    <a:pt x="560" y="588"/>
                  </a:cubicBezTo>
                  <a:lnTo>
                    <a:pt x="560" y="840"/>
                  </a:lnTo>
                  <a:close/>
                  <a:moveTo>
                    <a:pt x="560" y="560"/>
                  </a:moveTo>
                  <a:cubicBezTo>
                    <a:pt x="229" y="560"/>
                    <a:pt x="229" y="560"/>
                    <a:pt x="229" y="560"/>
                  </a:cubicBezTo>
                  <a:cubicBezTo>
                    <a:pt x="230" y="517"/>
                    <a:pt x="234" y="474"/>
                    <a:pt x="239" y="434"/>
                  </a:cubicBezTo>
                  <a:cubicBezTo>
                    <a:pt x="245" y="394"/>
                    <a:pt x="254" y="355"/>
                    <a:pt x="265" y="319"/>
                  </a:cubicBezTo>
                  <a:cubicBezTo>
                    <a:pt x="560" y="319"/>
                    <a:pt x="560" y="319"/>
                    <a:pt x="560" y="319"/>
                  </a:cubicBezTo>
                  <a:lnTo>
                    <a:pt x="560" y="560"/>
                  </a:lnTo>
                  <a:close/>
                  <a:moveTo>
                    <a:pt x="880" y="840"/>
                  </a:moveTo>
                  <a:cubicBezTo>
                    <a:pt x="588" y="840"/>
                    <a:pt x="588" y="840"/>
                    <a:pt x="588" y="840"/>
                  </a:cubicBezTo>
                  <a:cubicBezTo>
                    <a:pt x="588" y="588"/>
                    <a:pt x="588" y="588"/>
                    <a:pt x="588" y="588"/>
                  </a:cubicBezTo>
                  <a:cubicBezTo>
                    <a:pt x="919" y="588"/>
                    <a:pt x="919" y="588"/>
                    <a:pt x="919" y="588"/>
                  </a:cubicBezTo>
                  <a:cubicBezTo>
                    <a:pt x="917" y="679"/>
                    <a:pt x="903" y="764"/>
                    <a:pt x="880" y="840"/>
                  </a:cubicBezTo>
                  <a:close/>
                  <a:moveTo>
                    <a:pt x="588" y="560"/>
                  </a:moveTo>
                  <a:cubicBezTo>
                    <a:pt x="588" y="319"/>
                    <a:pt x="588" y="319"/>
                    <a:pt x="588" y="319"/>
                  </a:cubicBezTo>
                  <a:cubicBezTo>
                    <a:pt x="883" y="319"/>
                    <a:pt x="883" y="319"/>
                    <a:pt x="883" y="319"/>
                  </a:cubicBezTo>
                  <a:cubicBezTo>
                    <a:pt x="905" y="392"/>
                    <a:pt x="917" y="473"/>
                    <a:pt x="919" y="560"/>
                  </a:cubicBezTo>
                  <a:lnTo>
                    <a:pt x="588" y="560"/>
                  </a:lnTo>
                  <a:close/>
                </a:path>
              </a:pathLst>
            </a:custGeom>
            <a:solidFill>
              <a:srgbClr val="62C3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6" name="Freeform 299">
              <a:extLst>
                <a:ext uri="{FF2B5EF4-FFF2-40B4-BE49-F238E27FC236}">
                  <a16:creationId xmlns:a16="http://schemas.microsoft.com/office/drawing/2014/main" id="{79F710B9-A07C-43D2-91C1-E7E0971AA389}"/>
                </a:ext>
              </a:extLst>
            </p:cNvPr>
            <p:cNvSpPr>
              <a:spLocks/>
            </p:cNvSpPr>
            <p:nvPr/>
          </p:nvSpPr>
          <p:spPr bwMode="auto">
            <a:xfrm>
              <a:off x="6871" y="2307"/>
              <a:ext cx="518" cy="374"/>
            </a:xfrm>
            <a:custGeom>
              <a:avLst/>
              <a:gdLst>
                <a:gd name="T0" fmla="*/ 39 w 1121"/>
                <a:gd name="T1" fmla="*/ 808 h 808"/>
                <a:gd name="T2" fmla="*/ 20 w 1121"/>
                <a:gd name="T3" fmla="*/ 802 h 808"/>
                <a:gd name="T4" fmla="*/ 11 w 1121"/>
                <a:gd name="T5" fmla="*/ 754 h 808"/>
                <a:gd name="T6" fmla="*/ 319 w 1121"/>
                <a:gd name="T7" fmla="*/ 299 h 808"/>
                <a:gd name="T8" fmla="*/ 344 w 1121"/>
                <a:gd name="T9" fmla="*/ 284 h 808"/>
                <a:gd name="T10" fmla="*/ 372 w 1121"/>
                <a:gd name="T11" fmla="*/ 294 h 808"/>
                <a:gd name="T12" fmla="*/ 693 w 1121"/>
                <a:gd name="T13" fmla="*/ 615 h 808"/>
                <a:gd name="T14" fmla="*/ 1053 w 1121"/>
                <a:gd name="T15" fmla="*/ 21 h 808"/>
                <a:gd name="T16" fmla="*/ 1100 w 1121"/>
                <a:gd name="T17" fmla="*/ 10 h 808"/>
                <a:gd name="T18" fmla="*/ 1111 w 1121"/>
                <a:gd name="T19" fmla="*/ 57 h 808"/>
                <a:gd name="T20" fmla="*/ 729 w 1121"/>
                <a:gd name="T21" fmla="*/ 688 h 808"/>
                <a:gd name="T22" fmla="*/ 704 w 1121"/>
                <a:gd name="T23" fmla="*/ 705 h 808"/>
                <a:gd name="T24" fmla="*/ 676 w 1121"/>
                <a:gd name="T25" fmla="*/ 695 h 808"/>
                <a:gd name="T26" fmla="*/ 353 w 1121"/>
                <a:gd name="T27" fmla="*/ 372 h 808"/>
                <a:gd name="T28" fmla="*/ 67 w 1121"/>
                <a:gd name="T29" fmla="*/ 793 h 808"/>
                <a:gd name="T30" fmla="*/ 39 w 1121"/>
                <a:gd name="T31" fmla="*/ 808 h 8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21" h="808">
                  <a:moveTo>
                    <a:pt x="39" y="808"/>
                  </a:moveTo>
                  <a:cubicBezTo>
                    <a:pt x="32" y="808"/>
                    <a:pt x="26" y="806"/>
                    <a:pt x="20" y="802"/>
                  </a:cubicBezTo>
                  <a:cubicBezTo>
                    <a:pt x="4" y="791"/>
                    <a:pt x="0" y="770"/>
                    <a:pt x="11" y="754"/>
                  </a:cubicBezTo>
                  <a:cubicBezTo>
                    <a:pt x="319" y="299"/>
                    <a:pt x="319" y="299"/>
                    <a:pt x="319" y="299"/>
                  </a:cubicBezTo>
                  <a:cubicBezTo>
                    <a:pt x="325" y="290"/>
                    <a:pt x="334" y="285"/>
                    <a:pt x="344" y="284"/>
                  </a:cubicBezTo>
                  <a:cubicBezTo>
                    <a:pt x="354" y="283"/>
                    <a:pt x="364" y="287"/>
                    <a:pt x="372" y="294"/>
                  </a:cubicBezTo>
                  <a:cubicBezTo>
                    <a:pt x="693" y="615"/>
                    <a:pt x="693" y="615"/>
                    <a:pt x="693" y="615"/>
                  </a:cubicBezTo>
                  <a:cubicBezTo>
                    <a:pt x="1053" y="21"/>
                    <a:pt x="1053" y="21"/>
                    <a:pt x="1053" y="21"/>
                  </a:cubicBezTo>
                  <a:cubicBezTo>
                    <a:pt x="1062" y="5"/>
                    <a:pt x="1083" y="0"/>
                    <a:pt x="1100" y="10"/>
                  </a:cubicBezTo>
                  <a:cubicBezTo>
                    <a:pt x="1116" y="19"/>
                    <a:pt x="1121" y="41"/>
                    <a:pt x="1111" y="57"/>
                  </a:cubicBezTo>
                  <a:cubicBezTo>
                    <a:pt x="729" y="688"/>
                    <a:pt x="729" y="688"/>
                    <a:pt x="729" y="688"/>
                  </a:cubicBezTo>
                  <a:cubicBezTo>
                    <a:pt x="724" y="697"/>
                    <a:pt x="715" y="703"/>
                    <a:pt x="704" y="705"/>
                  </a:cubicBezTo>
                  <a:cubicBezTo>
                    <a:pt x="694" y="706"/>
                    <a:pt x="683" y="702"/>
                    <a:pt x="676" y="695"/>
                  </a:cubicBezTo>
                  <a:cubicBezTo>
                    <a:pt x="353" y="372"/>
                    <a:pt x="353" y="372"/>
                    <a:pt x="353" y="372"/>
                  </a:cubicBezTo>
                  <a:cubicBezTo>
                    <a:pt x="67" y="793"/>
                    <a:pt x="67" y="793"/>
                    <a:pt x="67" y="793"/>
                  </a:cubicBezTo>
                  <a:cubicBezTo>
                    <a:pt x="61" y="802"/>
                    <a:pt x="50" y="808"/>
                    <a:pt x="39" y="808"/>
                  </a:cubicBezTo>
                  <a:close/>
                </a:path>
              </a:pathLst>
            </a:custGeom>
            <a:solidFill>
              <a:srgbClr val="002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7" name="Oval 300">
              <a:extLst>
                <a:ext uri="{FF2B5EF4-FFF2-40B4-BE49-F238E27FC236}">
                  <a16:creationId xmlns:a16="http://schemas.microsoft.com/office/drawing/2014/main" id="{1EF1528D-8406-41D0-8805-1E8C1E27D8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41" y="2624"/>
              <a:ext cx="95" cy="95"/>
            </a:xfrm>
            <a:prstGeom prst="ellipse">
              <a:avLst/>
            </a:prstGeom>
            <a:solidFill>
              <a:srgbClr val="FED9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8" name="Oval 301">
              <a:extLst>
                <a:ext uri="{FF2B5EF4-FFF2-40B4-BE49-F238E27FC236}">
                  <a16:creationId xmlns:a16="http://schemas.microsoft.com/office/drawing/2014/main" id="{2A7DAB4A-9C2E-4E0B-86B0-B168B9BB63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83" y="2420"/>
              <a:ext cx="95" cy="95"/>
            </a:xfrm>
            <a:prstGeom prst="ellipse">
              <a:avLst/>
            </a:prstGeom>
            <a:solidFill>
              <a:srgbClr val="FED9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9" name="Oval 302">
              <a:extLst>
                <a:ext uri="{FF2B5EF4-FFF2-40B4-BE49-F238E27FC236}">
                  <a16:creationId xmlns:a16="http://schemas.microsoft.com/office/drawing/2014/main" id="{5B581349-432C-420B-A9C8-078C8C5C6E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42" y="2561"/>
              <a:ext cx="95" cy="94"/>
            </a:xfrm>
            <a:prstGeom prst="ellipse">
              <a:avLst/>
            </a:prstGeom>
            <a:solidFill>
              <a:srgbClr val="FED9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0" name="Oval 303">
              <a:extLst>
                <a:ext uri="{FF2B5EF4-FFF2-40B4-BE49-F238E27FC236}">
                  <a16:creationId xmlns:a16="http://schemas.microsoft.com/office/drawing/2014/main" id="{8E7D360A-D20C-4FF3-B1DB-9494E65B9F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18" y="2279"/>
              <a:ext cx="96" cy="96"/>
            </a:xfrm>
            <a:prstGeom prst="ellipse">
              <a:avLst/>
            </a:prstGeom>
            <a:solidFill>
              <a:srgbClr val="FED9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1" name="Freeform 304">
              <a:extLst>
                <a:ext uri="{FF2B5EF4-FFF2-40B4-BE49-F238E27FC236}">
                  <a16:creationId xmlns:a16="http://schemas.microsoft.com/office/drawing/2014/main" id="{6074DCC5-F1A6-4487-9BC2-8A8D19BA3AFA}"/>
                </a:ext>
              </a:extLst>
            </p:cNvPr>
            <p:cNvSpPr>
              <a:spLocks/>
            </p:cNvSpPr>
            <p:nvPr/>
          </p:nvSpPr>
          <p:spPr bwMode="auto">
            <a:xfrm>
              <a:off x="6802" y="2316"/>
              <a:ext cx="689" cy="477"/>
            </a:xfrm>
            <a:custGeom>
              <a:avLst/>
              <a:gdLst>
                <a:gd name="T0" fmla="*/ 1457 w 1490"/>
                <a:gd name="T1" fmla="*/ 1032 h 1032"/>
                <a:gd name="T2" fmla="*/ 33 w 1490"/>
                <a:gd name="T3" fmla="*/ 1032 h 1032"/>
                <a:gd name="T4" fmla="*/ 0 w 1490"/>
                <a:gd name="T5" fmla="*/ 999 h 1032"/>
                <a:gd name="T6" fmla="*/ 0 w 1490"/>
                <a:gd name="T7" fmla="*/ 33 h 1032"/>
                <a:gd name="T8" fmla="*/ 33 w 1490"/>
                <a:gd name="T9" fmla="*/ 0 h 1032"/>
                <a:gd name="T10" fmla="*/ 66 w 1490"/>
                <a:gd name="T11" fmla="*/ 33 h 1032"/>
                <a:gd name="T12" fmla="*/ 66 w 1490"/>
                <a:gd name="T13" fmla="*/ 966 h 1032"/>
                <a:gd name="T14" fmla="*/ 1457 w 1490"/>
                <a:gd name="T15" fmla="*/ 966 h 1032"/>
                <a:gd name="T16" fmla="*/ 1490 w 1490"/>
                <a:gd name="T17" fmla="*/ 999 h 1032"/>
                <a:gd name="T18" fmla="*/ 1457 w 1490"/>
                <a:gd name="T19" fmla="*/ 1032 h 1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90" h="1032">
                  <a:moveTo>
                    <a:pt x="1457" y="1032"/>
                  </a:moveTo>
                  <a:cubicBezTo>
                    <a:pt x="33" y="1032"/>
                    <a:pt x="33" y="1032"/>
                    <a:pt x="33" y="1032"/>
                  </a:cubicBezTo>
                  <a:cubicBezTo>
                    <a:pt x="15" y="1032"/>
                    <a:pt x="0" y="1017"/>
                    <a:pt x="0" y="999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15"/>
                    <a:pt x="15" y="0"/>
                    <a:pt x="33" y="0"/>
                  </a:cubicBezTo>
                  <a:cubicBezTo>
                    <a:pt x="51" y="0"/>
                    <a:pt x="66" y="15"/>
                    <a:pt x="66" y="33"/>
                  </a:cubicBezTo>
                  <a:cubicBezTo>
                    <a:pt x="66" y="966"/>
                    <a:pt x="66" y="966"/>
                    <a:pt x="66" y="966"/>
                  </a:cubicBezTo>
                  <a:cubicBezTo>
                    <a:pt x="1457" y="966"/>
                    <a:pt x="1457" y="966"/>
                    <a:pt x="1457" y="966"/>
                  </a:cubicBezTo>
                  <a:cubicBezTo>
                    <a:pt x="1475" y="966"/>
                    <a:pt x="1490" y="981"/>
                    <a:pt x="1490" y="999"/>
                  </a:cubicBezTo>
                  <a:cubicBezTo>
                    <a:pt x="1490" y="1017"/>
                    <a:pt x="1475" y="1032"/>
                    <a:pt x="1457" y="1032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2" name="Freeform 305">
              <a:extLst>
                <a:ext uri="{FF2B5EF4-FFF2-40B4-BE49-F238E27FC236}">
                  <a16:creationId xmlns:a16="http://schemas.microsoft.com/office/drawing/2014/main" id="{2C541498-B919-41BB-BE66-ADDC7E3D56B7}"/>
                </a:ext>
              </a:extLst>
            </p:cNvPr>
            <p:cNvSpPr>
              <a:spLocks/>
            </p:cNvSpPr>
            <p:nvPr/>
          </p:nvSpPr>
          <p:spPr bwMode="auto">
            <a:xfrm>
              <a:off x="6975" y="2415"/>
              <a:ext cx="529" cy="482"/>
            </a:xfrm>
            <a:custGeom>
              <a:avLst/>
              <a:gdLst>
                <a:gd name="T0" fmla="*/ 994 w 1143"/>
                <a:gd name="T1" fmla="*/ 0 h 1043"/>
                <a:gd name="T2" fmla="*/ 993 w 1143"/>
                <a:gd name="T3" fmla="*/ 3 h 1043"/>
                <a:gd name="T4" fmla="*/ 992 w 1143"/>
                <a:gd name="T5" fmla="*/ 6 h 1043"/>
                <a:gd name="T6" fmla="*/ 721 w 1143"/>
                <a:gd name="T7" fmla="*/ 328 h 1043"/>
                <a:gd name="T8" fmla="*/ 698 w 1143"/>
                <a:gd name="T9" fmla="*/ 340 h 1043"/>
                <a:gd name="T10" fmla="*/ 833 w 1143"/>
                <a:gd name="T11" fmla="*/ 378 h 1043"/>
                <a:gd name="T12" fmla="*/ 0 w 1143"/>
                <a:gd name="T13" fmla="*/ 892 h 1043"/>
                <a:gd name="T14" fmla="*/ 1004 w 1143"/>
                <a:gd name="T15" fmla="*/ 498 h 1043"/>
                <a:gd name="T16" fmla="*/ 1085 w 1143"/>
                <a:gd name="T17" fmla="*/ 596 h 1043"/>
                <a:gd name="T18" fmla="*/ 994 w 1143"/>
                <a:gd name="T19" fmla="*/ 0 h 1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43" h="1043">
                  <a:moveTo>
                    <a:pt x="994" y="0"/>
                  </a:moveTo>
                  <a:cubicBezTo>
                    <a:pt x="993" y="1"/>
                    <a:pt x="993" y="2"/>
                    <a:pt x="993" y="3"/>
                  </a:cubicBezTo>
                  <a:cubicBezTo>
                    <a:pt x="992" y="4"/>
                    <a:pt x="992" y="5"/>
                    <a:pt x="992" y="6"/>
                  </a:cubicBezTo>
                  <a:cubicBezTo>
                    <a:pt x="933" y="161"/>
                    <a:pt x="835" y="267"/>
                    <a:pt x="721" y="328"/>
                  </a:cubicBezTo>
                  <a:cubicBezTo>
                    <a:pt x="713" y="332"/>
                    <a:pt x="706" y="336"/>
                    <a:pt x="698" y="340"/>
                  </a:cubicBezTo>
                  <a:cubicBezTo>
                    <a:pt x="743" y="355"/>
                    <a:pt x="788" y="368"/>
                    <a:pt x="833" y="378"/>
                  </a:cubicBezTo>
                  <a:cubicBezTo>
                    <a:pt x="769" y="581"/>
                    <a:pt x="478" y="873"/>
                    <a:pt x="0" y="892"/>
                  </a:cubicBezTo>
                  <a:cubicBezTo>
                    <a:pt x="43" y="920"/>
                    <a:pt x="646" y="1043"/>
                    <a:pt x="1004" y="498"/>
                  </a:cubicBezTo>
                  <a:cubicBezTo>
                    <a:pt x="1042" y="539"/>
                    <a:pt x="1085" y="596"/>
                    <a:pt x="1085" y="596"/>
                  </a:cubicBezTo>
                  <a:cubicBezTo>
                    <a:pt x="1085" y="596"/>
                    <a:pt x="1143" y="275"/>
                    <a:pt x="994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33" name="Freeform 306">
              <a:extLst>
                <a:ext uri="{FF2B5EF4-FFF2-40B4-BE49-F238E27FC236}">
                  <a16:creationId xmlns:a16="http://schemas.microsoft.com/office/drawing/2014/main" id="{1E2B7D28-A58B-463A-A8B6-1F1D63D39F90}"/>
                </a:ext>
              </a:extLst>
            </p:cNvPr>
            <p:cNvSpPr>
              <a:spLocks/>
            </p:cNvSpPr>
            <p:nvPr/>
          </p:nvSpPr>
          <p:spPr bwMode="auto">
            <a:xfrm>
              <a:off x="6975" y="2416"/>
              <a:ext cx="473" cy="416"/>
            </a:xfrm>
            <a:custGeom>
              <a:avLst/>
              <a:gdLst>
                <a:gd name="T0" fmla="*/ 992 w 1022"/>
                <a:gd name="T1" fmla="*/ 3 h 900"/>
                <a:gd name="T2" fmla="*/ 721 w 1022"/>
                <a:gd name="T3" fmla="*/ 325 h 900"/>
                <a:gd name="T4" fmla="*/ 698 w 1022"/>
                <a:gd name="T5" fmla="*/ 337 h 900"/>
                <a:gd name="T6" fmla="*/ 833 w 1022"/>
                <a:gd name="T7" fmla="*/ 375 h 900"/>
                <a:gd name="T8" fmla="*/ 0 w 1022"/>
                <a:gd name="T9" fmla="*/ 889 h 900"/>
                <a:gd name="T10" fmla="*/ 5 w 1022"/>
                <a:gd name="T11" fmla="*/ 892 h 900"/>
                <a:gd name="T12" fmla="*/ 993 w 1022"/>
                <a:gd name="T13" fmla="*/ 0 h 900"/>
                <a:gd name="T14" fmla="*/ 992 w 1022"/>
                <a:gd name="T15" fmla="*/ 3 h 9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2" h="900">
                  <a:moveTo>
                    <a:pt x="992" y="3"/>
                  </a:moveTo>
                  <a:cubicBezTo>
                    <a:pt x="933" y="158"/>
                    <a:pt x="835" y="264"/>
                    <a:pt x="721" y="325"/>
                  </a:cubicBezTo>
                  <a:cubicBezTo>
                    <a:pt x="713" y="329"/>
                    <a:pt x="706" y="333"/>
                    <a:pt x="698" y="337"/>
                  </a:cubicBezTo>
                  <a:cubicBezTo>
                    <a:pt x="743" y="352"/>
                    <a:pt x="788" y="365"/>
                    <a:pt x="833" y="375"/>
                  </a:cubicBezTo>
                  <a:cubicBezTo>
                    <a:pt x="769" y="578"/>
                    <a:pt x="478" y="870"/>
                    <a:pt x="0" y="889"/>
                  </a:cubicBezTo>
                  <a:cubicBezTo>
                    <a:pt x="2" y="890"/>
                    <a:pt x="3" y="891"/>
                    <a:pt x="5" y="892"/>
                  </a:cubicBezTo>
                  <a:cubicBezTo>
                    <a:pt x="208" y="900"/>
                    <a:pt x="1022" y="887"/>
                    <a:pt x="993" y="0"/>
                  </a:cubicBezTo>
                  <a:cubicBezTo>
                    <a:pt x="992" y="1"/>
                    <a:pt x="992" y="2"/>
                    <a:pt x="992" y="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4" name="Freeform 307">
              <a:extLst>
                <a:ext uri="{FF2B5EF4-FFF2-40B4-BE49-F238E27FC236}">
                  <a16:creationId xmlns:a16="http://schemas.microsoft.com/office/drawing/2014/main" id="{55835783-4BDF-44D2-AE07-B67885BD178E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6" y="2498"/>
              <a:ext cx="131" cy="317"/>
            </a:xfrm>
            <a:custGeom>
              <a:avLst/>
              <a:gdLst>
                <a:gd name="T0" fmla="*/ 282 w 282"/>
                <a:gd name="T1" fmla="*/ 1 h 685"/>
                <a:gd name="T2" fmla="*/ 281 w 282"/>
                <a:gd name="T3" fmla="*/ 1 h 685"/>
                <a:gd name="T4" fmla="*/ 8 w 282"/>
                <a:gd name="T5" fmla="*/ 250 h 685"/>
                <a:gd name="T6" fmla="*/ 118 w 282"/>
                <a:gd name="T7" fmla="*/ 528 h 685"/>
                <a:gd name="T8" fmla="*/ 152 w 282"/>
                <a:gd name="T9" fmla="*/ 651 h 685"/>
                <a:gd name="T10" fmla="*/ 278 w 282"/>
                <a:gd name="T11" fmla="*/ 685 h 685"/>
                <a:gd name="T12" fmla="*/ 282 w 282"/>
                <a:gd name="T13" fmla="*/ 1 h 6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2" h="685">
                  <a:moveTo>
                    <a:pt x="282" y="1"/>
                  </a:moveTo>
                  <a:cubicBezTo>
                    <a:pt x="282" y="1"/>
                    <a:pt x="281" y="1"/>
                    <a:pt x="281" y="1"/>
                  </a:cubicBezTo>
                  <a:cubicBezTo>
                    <a:pt x="132" y="0"/>
                    <a:pt x="21" y="102"/>
                    <a:pt x="8" y="250"/>
                  </a:cubicBezTo>
                  <a:cubicBezTo>
                    <a:pt x="1" y="323"/>
                    <a:pt x="0" y="388"/>
                    <a:pt x="118" y="528"/>
                  </a:cubicBezTo>
                  <a:cubicBezTo>
                    <a:pt x="142" y="558"/>
                    <a:pt x="149" y="616"/>
                    <a:pt x="152" y="651"/>
                  </a:cubicBezTo>
                  <a:cubicBezTo>
                    <a:pt x="153" y="669"/>
                    <a:pt x="244" y="682"/>
                    <a:pt x="278" y="685"/>
                  </a:cubicBezTo>
                  <a:lnTo>
                    <a:pt x="282" y="1"/>
                  </a:lnTo>
                  <a:close/>
                </a:path>
              </a:pathLst>
            </a:custGeom>
            <a:solidFill>
              <a:srgbClr val="FFC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5" name="Freeform 308">
              <a:extLst>
                <a:ext uri="{FF2B5EF4-FFF2-40B4-BE49-F238E27FC236}">
                  <a16:creationId xmlns:a16="http://schemas.microsoft.com/office/drawing/2014/main" id="{BE17AE21-B7A5-4DF1-B65A-AADDB476A5EC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5" y="2498"/>
              <a:ext cx="130" cy="317"/>
            </a:xfrm>
            <a:custGeom>
              <a:avLst/>
              <a:gdLst>
                <a:gd name="T0" fmla="*/ 275 w 282"/>
                <a:gd name="T1" fmla="*/ 252 h 684"/>
                <a:gd name="T2" fmla="*/ 5 w 282"/>
                <a:gd name="T3" fmla="*/ 0 h 684"/>
                <a:gd name="T4" fmla="*/ 4 w 282"/>
                <a:gd name="T5" fmla="*/ 0 h 684"/>
                <a:gd name="T6" fmla="*/ 0 w 282"/>
                <a:gd name="T7" fmla="*/ 684 h 684"/>
                <a:gd name="T8" fmla="*/ 126 w 282"/>
                <a:gd name="T9" fmla="*/ 651 h 684"/>
                <a:gd name="T10" fmla="*/ 162 w 282"/>
                <a:gd name="T11" fmla="*/ 529 h 684"/>
                <a:gd name="T12" fmla="*/ 275 w 282"/>
                <a:gd name="T13" fmla="*/ 252 h 6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2" h="684">
                  <a:moveTo>
                    <a:pt x="275" y="252"/>
                  </a:moveTo>
                  <a:cubicBezTo>
                    <a:pt x="264" y="105"/>
                    <a:pt x="154" y="1"/>
                    <a:pt x="5" y="0"/>
                  </a:cubicBezTo>
                  <a:cubicBezTo>
                    <a:pt x="5" y="0"/>
                    <a:pt x="4" y="0"/>
                    <a:pt x="4" y="0"/>
                  </a:cubicBezTo>
                  <a:cubicBezTo>
                    <a:pt x="0" y="684"/>
                    <a:pt x="0" y="684"/>
                    <a:pt x="0" y="684"/>
                  </a:cubicBezTo>
                  <a:cubicBezTo>
                    <a:pt x="34" y="682"/>
                    <a:pt x="124" y="670"/>
                    <a:pt x="126" y="651"/>
                  </a:cubicBezTo>
                  <a:cubicBezTo>
                    <a:pt x="129" y="617"/>
                    <a:pt x="137" y="558"/>
                    <a:pt x="162" y="529"/>
                  </a:cubicBezTo>
                  <a:cubicBezTo>
                    <a:pt x="282" y="390"/>
                    <a:pt x="281" y="325"/>
                    <a:pt x="275" y="252"/>
                  </a:cubicBezTo>
                  <a:close/>
                </a:path>
              </a:pathLst>
            </a:custGeom>
            <a:solidFill>
              <a:srgbClr val="FEA3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6" name="Freeform 309">
              <a:extLst>
                <a:ext uri="{FF2B5EF4-FFF2-40B4-BE49-F238E27FC236}">
                  <a16:creationId xmlns:a16="http://schemas.microsoft.com/office/drawing/2014/main" id="{C16335CE-E192-4637-A3DE-20142DA32BC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22" y="2649"/>
              <a:ext cx="127" cy="171"/>
            </a:xfrm>
            <a:custGeom>
              <a:avLst/>
              <a:gdLst>
                <a:gd name="T0" fmla="*/ 135 w 274"/>
                <a:gd name="T1" fmla="*/ 370 h 370"/>
                <a:gd name="T2" fmla="*/ 113 w 274"/>
                <a:gd name="T3" fmla="*/ 354 h 370"/>
                <a:gd name="T4" fmla="*/ 2 w 274"/>
                <a:gd name="T5" fmla="*/ 31 h 370"/>
                <a:gd name="T6" fmla="*/ 5 w 274"/>
                <a:gd name="T7" fmla="*/ 10 h 370"/>
                <a:gd name="T8" fmla="*/ 24 w 274"/>
                <a:gd name="T9" fmla="*/ 0 h 370"/>
                <a:gd name="T10" fmla="*/ 250 w 274"/>
                <a:gd name="T11" fmla="*/ 2 h 370"/>
                <a:gd name="T12" fmla="*/ 268 w 274"/>
                <a:gd name="T13" fmla="*/ 11 h 370"/>
                <a:gd name="T14" fmla="*/ 271 w 274"/>
                <a:gd name="T15" fmla="*/ 32 h 370"/>
                <a:gd name="T16" fmla="*/ 156 w 274"/>
                <a:gd name="T17" fmla="*/ 354 h 370"/>
                <a:gd name="T18" fmla="*/ 135 w 274"/>
                <a:gd name="T19" fmla="*/ 370 h 370"/>
                <a:gd name="T20" fmla="*/ 56 w 274"/>
                <a:gd name="T21" fmla="*/ 46 h 370"/>
                <a:gd name="T22" fmla="*/ 135 w 274"/>
                <a:gd name="T23" fmla="*/ 278 h 370"/>
                <a:gd name="T24" fmla="*/ 218 w 274"/>
                <a:gd name="T25" fmla="*/ 47 h 370"/>
                <a:gd name="T26" fmla="*/ 56 w 274"/>
                <a:gd name="T27" fmla="*/ 46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74" h="370">
                  <a:moveTo>
                    <a:pt x="135" y="370"/>
                  </a:moveTo>
                  <a:cubicBezTo>
                    <a:pt x="125" y="370"/>
                    <a:pt x="116" y="363"/>
                    <a:pt x="113" y="354"/>
                  </a:cubicBezTo>
                  <a:cubicBezTo>
                    <a:pt x="2" y="31"/>
                    <a:pt x="2" y="31"/>
                    <a:pt x="2" y="31"/>
                  </a:cubicBezTo>
                  <a:cubicBezTo>
                    <a:pt x="0" y="24"/>
                    <a:pt x="1" y="16"/>
                    <a:pt x="5" y="10"/>
                  </a:cubicBezTo>
                  <a:cubicBezTo>
                    <a:pt x="10" y="4"/>
                    <a:pt x="17" y="0"/>
                    <a:pt x="24" y="0"/>
                  </a:cubicBezTo>
                  <a:cubicBezTo>
                    <a:pt x="250" y="2"/>
                    <a:pt x="250" y="2"/>
                    <a:pt x="250" y="2"/>
                  </a:cubicBezTo>
                  <a:cubicBezTo>
                    <a:pt x="257" y="2"/>
                    <a:pt x="264" y="5"/>
                    <a:pt x="268" y="11"/>
                  </a:cubicBezTo>
                  <a:cubicBezTo>
                    <a:pt x="273" y="18"/>
                    <a:pt x="274" y="25"/>
                    <a:pt x="271" y="32"/>
                  </a:cubicBezTo>
                  <a:cubicBezTo>
                    <a:pt x="156" y="354"/>
                    <a:pt x="156" y="354"/>
                    <a:pt x="156" y="354"/>
                  </a:cubicBezTo>
                  <a:cubicBezTo>
                    <a:pt x="153" y="364"/>
                    <a:pt x="145" y="370"/>
                    <a:pt x="135" y="370"/>
                  </a:cubicBezTo>
                  <a:close/>
                  <a:moveTo>
                    <a:pt x="56" y="46"/>
                  </a:moveTo>
                  <a:cubicBezTo>
                    <a:pt x="135" y="278"/>
                    <a:pt x="135" y="278"/>
                    <a:pt x="135" y="278"/>
                  </a:cubicBezTo>
                  <a:cubicBezTo>
                    <a:pt x="218" y="47"/>
                    <a:pt x="218" y="47"/>
                    <a:pt x="218" y="47"/>
                  </a:cubicBezTo>
                  <a:lnTo>
                    <a:pt x="56" y="46"/>
                  </a:lnTo>
                  <a:close/>
                </a:path>
              </a:pathLst>
            </a:custGeom>
            <a:solidFill>
              <a:srgbClr val="FF4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7" name="Freeform 310">
              <a:extLst>
                <a:ext uri="{FF2B5EF4-FFF2-40B4-BE49-F238E27FC236}">
                  <a16:creationId xmlns:a16="http://schemas.microsoft.com/office/drawing/2014/main" id="{24342861-28AC-4F71-B3F3-8922459F6B34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8" y="2771"/>
              <a:ext cx="67" cy="121"/>
            </a:xfrm>
            <a:custGeom>
              <a:avLst/>
              <a:gdLst>
                <a:gd name="T0" fmla="*/ 1 w 145"/>
                <a:gd name="T1" fmla="*/ 0 h 261"/>
                <a:gd name="T2" fmla="*/ 0 w 145"/>
                <a:gd name="T3" fmla="*/ 185 h 261"/>
                <a:gd name="T4" fmla="*/ 0 w 145"/>
                <a:gd name="T5" fmla="*/ 185 h 261"/>
                <a:gd name="T6" fmla="*/ 12 w 145"/>
                <a:gd name="T7" fmla="*/ 197 h 261"/>
                <a:gd name="T8" fmla="*/ 110 w 145"/>
                <a:gd name="T9" fmla="*/ 253 h 261"/>
                <a:gd name="T10" fmla="*/ 144 w 145"/>
                <a:gd name="T11" fmla="*/ 261 h 261"/>
                <a:gd name="T12" fmla="*/ 145 w 145"/>
                <a:gd name="T13" fmla="*/ 1 h 261"/>
                <a:gd name="T14" fmla="*/ 1 w 145"/>
                <a:gd name="T15" fmla="*/ 0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5" h="261">
                  <a:moveTo>
                    <a:pt x="1" y="0"/>
                  </a:moveTo>
                  <a:cubicBezTo>
                    <a:pt x="0" y="185"/>
                    <a:pt x="0" y="185"/>
                    <a:pt x="0" y="185"/>
                  </a:cubicBezTo>
                  <a:cubicBezTo>
                    <a:pt x="0" y="185"/>
                    <a:pt x="0" y="185"/>
                    <a:pt x="0" y="185"/>
                  </a:cubicBezTo>
                  <a:cubicBezTo>
                    <a:pt x="0" y="189"/>
                    <a:pt x="4" y="193"/>
                    <a:pt x="12" y="197"/>
                  </a:cubicBezTo>
                  <a:cubicBezTo>
                    <a:pt x="110" y="253"/>
                    <a:pt x="110" y="253"/>
                    <a:pt x="110" y="253"/>
                  </a:cubicBezTo>
                  <a:cubicBezTo>
                    <a:pt x="120" y="258"/>
                    <a:pt x="132" y="261"/>
                    <a:pt x="144" y="261"/>
                  </a:cubicBezTo>
                  <a:cubicBezTo>
                    <a:pt x="145" y="1"/>
                    <a:pt x="145" y="1"/>
                    <a:pt x="145" y="1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0044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8" name="Freeform 311">
              <a:extLst>
                <a:ext uri="{FF2B5EF4-FFF2-40B4-BE49-F238E27FC236}">
                  <a16:creationId xmlns:a16="http://schemas.microsoft.com/office/drawing/2014/main" id="{7BECAB08-9F73-4E5C-8D99-763F15F3E72E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4" y="2772"/>
              <a:ext cx="68" cy="120"/>
            </a:xfrm>
            <a:custGeom>
              <a:avLst/>
              <a:gdLst>
                <a:gd name="T0" fmla="*/ 1 w 146"/>
                <a:gd name="T1" fmla="*/ 0 h 260"/>
                <a:gd name="T2" fmla="*/ 0 w 146"/>
                <a:gd name="T3" fmla="*/ 260 h 260"/>
                <a:gd name="T4" fmla="*/ 33 w 146"/>
                <a:gd name="T5" fmla="*/ 252 h 260"/>
                <a:gd name="T6" fmla="*/ 132 w 146"/>
                <a:gd name="T7" fmla="*/ 198 h 260"/>
                <a:gd name="T8" fmla="*/ 145 w 146"/>
                <a:gd name="T9" fmla="*/ 186 h 260"/>
                <a:gd name="T10" fmla="*/ 146 w 146"/>
                <a:gd name="T11" fmla="*/ 1 h 260"/>
                <a:gd name="T12" fmla="*/ 1 w 146"/>
                <a:gd name="T13" fmla="*/ 0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6" h="260">
                  <a:moveTo>
                    <a:pt x="1" y="0"/>
                  </a:moveTo>
                  <a:cubicBezTo>
                    <a:pt x="0" y="260"/>
                    <a:pt x="0" y="260"/>
                    <a:pt x="0" y="260"/>
                  </a:cubicBezTo>
                  <a:cubicBezTo>
                    <a:pt x="12" y="260"/>
                    <a:pt x="24" y="257"/>
                    <a:pt x="33" y="252"/>
                  </a:cubicBezTo>
                  <a:cubicBezTo>
                    <a:pt x="132" y="198"/>
                    <a:pt x="132" y="198"/>
                    <a:pt x="132" y="198"/>
                  </a:cubicBezTo>
                  <a:cubicBezTo>
                    <a:pt x="140" y="193"/>
                    <a:pt x="144" y="189"/>
                    <a:pt x="145" y="186"/>
                  </a:cubicBezTo>
                  <a:cubicBezTo>
                    <a:pt x="146" y="1"/>
                    <a:pt x="146" y="1"/>
                    <a:pt x="146" y="1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002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9" name="Freeform 312">
              <a:extLst>
                <a:ext uri="{FF2B5EF4-FFF2-40B4-BE49-F238E27FC236}">
                  <a16:creationId xmlns:a16="http://schemas.microsoft.com/office/drawing/2014/main" id="{0F526C1F-B21F-4BFC-BDAA-6373808ACF15}"/>
                </a:ext>
              </a:extLst>
            </p:cNvPr>
            <p:cNvSpPr>
              <a:spLocks/>
            </p:cNvSpPr>
            <p:nvPr/>
          </p:nvSpPr>
          <p:spPr bwMode="auto">
            <a:xfrm>
              <a:off x="4367" y="2366"/>
              <a:ext cx="40" cy="104"/>
            </a:xfrm>
            <a:custGeom>
              <a:avLst/>
              <a:gdLst>
                <a:gd name="T0" fmla="*/ 88 w 88"/>
                <a:gd name="T1" fmla="*/ 179 h 223"/>
                <a:gd name="T2" fmla="*/ 43 w 88"/>
                <a:gd name="T3" fmla="*/ 223 h 223"/>
                <a:gd name="T4" fmla="*/ 0 w 88"/>
                <a:gd name="T5" fmla="*/ 179 h 223"/>
                <a:gd name="T6" fmla="*/ 1 w 88"/>
                <a:gd name="T7" fmla="*/ 44 h 223"/>
                <a:gd name="T8" fmla="*/ 45 w 88"/>
                <a:gd name="T9" fmla="*/ 0 h 223"/>
                <a:gd name="T10" fmla="*/ 88 w 88"/>
                <a:gd name="T11" fmla="*/ 44 h 223"/>
                <a:gd name="T12" fmla="*/ 88 w 88"/>
                <a:gd name="T13" fmla="*/ 179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8" h="223">
                  <a:moveTo>
                    <a:pt x="88" y="179"/>
                  </a:moveTo>
                  <a:cubicBezTo>
                    <a:pt x="87" y="204"/>
                    <a:pt x="68" y="223"/>
                    <a:pt x="43" y="223"/>
                  </a:cubicBezTo>
                  <a:cubicBezTo>
                    <a:pt x="19" y="223"/>
                    <a:pt x="0" y="203"/>
                    <a:pt x="0" y="179"/>
                  </a:cubicBezTo>
                  <a:cubicBezTo>
                    <a:pt x="1" y="44"/>
                    <a:pt x="1" y="44"/>
                    <a:pt x="1" y="44"/>
                  </a:cubicBezTo>
                  <a:cubicBezTo>
                    <a:pt x="1" y="20"/>
                    <a:pt x="21" y="0"/>
                    <a:pt x="45" y="0"/>
                  </a:cubicBezTo>
                  <a:cubicBezTo>
                    <a:pt x="69" y="0"/>
                    <a:pt x="88" y="20"/>
                    <a:pt x="88" y="44"/>
                  </a:cubicBezTo>
                  <a:lnTo>
                    <a:pt x="88" y="179"/>
                  </a:lnTo>
                  <a:close/>
                </a:path>
              </a:pathLst>
            </a:custGeom>
            <a:solidFill>
              <a:srgbClr val="FFC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0" name="Freeform 313">
              <a:extLst>
                <a:ext uri="{FF2B5EF4-FFF2-40B4-BE49-F238E27FC236}">
                  <a16:creationId xmlns:a16="http://schemas.microsoft.com/office/drawing/2014/main" id="{F00E2B6C-4C7C-438D-897B-E37303C6A375}"/>
                </a:ext>
              </a:extLst>
            </p:cNvPr>
            <p:cNvSpPr>
              <a:spLocks/>
            </p:cNvSpPr>
            <p:nvPr/>
          </p:nvSpPr>
          <p:spPr bwMode="auto">
            <a:xfrm>
              <a:off x="4190" y="2429"/>
              <a:ext cx="88" cy="89"/>
            </a:xfrm>
            <a:custGeom>
              <a:avLst/>
              <a:gdLst>
                <a:gd name="T0" fmla="*/ 174 w 191"/>
                <a:gd name="T1" fmla="*/ 114 h 193"/>
                <a:gd name="T2" fmla="*/ 174 w 191"/>
                <a:gd name="T3" fmla="*/ 176 h 193"/>
                <a:gd name="T4" fmla="*/ 112 w 191"/>
                <a:gd name="T5" fmla="*/ 175 h 193"/>
                <a:gd name="T6" fmla="*/ 17 w 191"/>
                <a:gd name="T7" fmla="*/ 79 h 193"/>
                <a:gd name="T8" fmla="*/ 17 w 191"/>
                <a:gd name="T9" fmla="*/ 17 h 193"/>
                <a:gd name="T10" fmla="*/ 79 w 191"/>
                <a:gd name="T11" fmla="*/ 17 h 193"/>
                <a:gd name="T12" fmla="*/ 174 w 191"/>
                <a:gd name="T13" fmla="*/ 114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1" h="193">
                  <a:moveTo>
                    <a:pt x="174" y="114"/>
                  </a:moveTo>
                  <a:cubicBezTo>
                    <a:pt x="191" y="131"/>
                    <a:pt x="191" y="159"/>
                    <a:pt x="174" y="176"/>
                  </a:cubicBezTo>
                  <a:cubicBezTo>
                    <a:pt x="156" y="193"/>
                    <a:pt x="129" y="192"/>
                    <a:pt x="112" y="175"/>
                  </a:cubicBezTo>
                  <a:cubicBezTo>
                    <a:pt x="17" y="79"/>
                    <a:pt x="17" y="79"/>
                    <a:pt x="17" y="79"/>
                  </a:cubicBezTo>
                  <a:cubicBezTo>
                    <a:pt x="0" y="62"/>
                    <a:pt x="0" y="34"/>
                    <a:pt x="17" y="17"/>
                  </a:cubicBezTo>
                  <a:cubicBezTo>
                    <a:pt x="34" y="0"/>
                    <a:pt x="62" y="0"/>
                    <a:pt x="79" y="17"/>
                  </a:cubicBezTo>
                  <a:lnTo>
                    <a:pt x="174" y="114"/>
                  </a:lnTo>
                  <a:close/>
                </a:path>
              </a:pathLst>
            </a:custGeom>
            <a:solidFill>
              <a:srgbClr val="FFC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1" name="Freeform 314">
              <a:extLst>
                <a:ext uri="{FF2B5EF4-FFF2-40B4-BE49-F238E27FC236}">
                  <a16:creationId xmlns:a16="http://schemas.microsoft.com/office/drawing/2014/main" id="{3A2FDA43-6C51-49B9-85E7-518458E0A845}"/>
                </a:ext>
              </a:extLst>
            </p:cNvPr>
            <p:cNvSpPr>
              <a:spLocks/>
            </p:cNvSpPr>
            <p:nvPr/>
          </p:nvSpPr>
          <p:spPr bwMode="auto">
            <a:xfrm>
              <a:off x="4495" y="2431"/>
              <a:ext cx="90" cy="89"/>
            </a:xfrm>
            <a:custGeom>
              <a:avLst/>
              <a:gdLst>
                <a:gd name="T0" fmla="*/ 18 w 193"/>
                <a:gd name="T1" fmla="*/ 112 h 191"/>
                <a:gd name="T2" fmla="*/ 17 w 193"/>
                <a:gd name="T3" fmla="*/ 174 h 191"/>
                <a:gd name="T4" fmla="*/ 79 w 193"/>
                <a:gd name="T5" fmla="*/ 174 h 191"/>
                <a:gd name="T6" fmla="*/ 175 w 193"/>
                <a:gd name="T7" fmla="*/ 79 h 191"/>
                <a:gd name="T8" fmla="*/ 176 w 193"/>
                <a:gd name="T9" fmla="*/ 17 h 191"/>
                <a:gd name="T10" fmla="*/ 114 w 193"/>
                <a:gd name="T11" fmla="*/ 17 h 191"/>
                <a:gd name="T12" fmla="*/ 18 w 193"/>
                <a:gd name="T13" fmla="*/ 112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3" h="191">
                  <a:moveTo>
                    <a:pt x="18" y="112"/>
                  </a:moveTo>
                  <a:cubicBezTo>
                    <a:pt x="0" y="129"/>
                    <a:pt x="0" y="156"/>
                    <a:pt x="17" y="174"/>
                  </a:cubicBezTo>
                  <a:cubicBezTo>
                    <a:pt x="34" y="191"/>
                    <a:pt x="62" y="191"/>
                    <a:pt x="79" y="174"/>
                  </a:cubicBezTo>
                  <a:cubicBezTo>
                    <a:pt x="175" y="79"/>
                    <a:pt x="175" y="79"/>
                    <a:pt x="175" y="79"/>
                  </a:cubicBezTo>
                  <a:cubicBezTo>
                    <a:pt x="193" y="62"/>
                    <a:pt x="193" y="34"/>
                    <a:pt x="176" y="17"/>
                  </a:cubicBezTo>
                  <a:cubicBezTo>
                    <a:pt x="159" y="0"/>
                    <a:pt x="131" y="0"/>
                    <a:pt x="114" y="17"/>
                  </a:cubicBezTo>
                  <a:lnTo>
                    <a:pt x="18" y="112"/>
                  </a:lnTo>
                  <a:close/>
                </a:path>
              </a:pathLst>
            </a:custGeom>
            <a:solidFill>
              <a:srgbClr val="FFC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2" name="Freeform 315">
              <a:extLst>
                <a:ext uri="{FF2B5EF4-FFF2-40B4-BE49-F238E27FC236}">
                  <a16:creationId xmlns:a16="http://schemas.microsoft.com/office/drawing/2014/main" id="{87B0E94E-FF3F-497F-9C26-CB18C5693F91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3" y="2575"/>
              <a:ext cx="104" cy="41"/>
            </a:xfrm>
            <a:custGeom>
              <a:avLst/>
              <a:gdLst>
                <a:gd name="T0" fmla="*/ 180 w 223"/>
                <a:gd name="T1" fmla="*/ 1 h 89"/>
                <a:gd name="T2" fmla="*/ 223 w 223"/>
                <a:gd name="T3" fmla="*/ 45 h 89"/>
                <a:gd name="T4" fmla="*/ 179 w 223"/>
                <a:gd name="T5" fmla="*/ 89 h 89"/>
                <a:gd name="T6" fmla="*/ 44 w 223"/>
                <a:gd name="T7" fmla="*/ 88 h 89"/>
                <a:gd name="T8" fmla="*/ 0 w 223"/>
                <a:gd name="T9" fmla="*/ 44 h 89"/>
                <a:gd name="T10" fmla="*/ 45 w 223"/>
                <a:gd name="T11" fmla="*/ 0 h 89"/>
                <a:gd name="T12" fmla="*/ 180 w 223"/>
                <a:gd name="T13" fmla="*/ 1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3" h="89">
                  <a:moveTo>
                    <a:pt x="180" y="1"/>
                  </a:moveTo>
                  <a:cubicBezTo>
                    <a:pt x="204" y="1"/>
                    <a:pt x="223" y="21"/>
                    <a:pt x="223" y="45"/>
                  </a:cubicBezTo>
                  <a:cubicBezTo>
                    <a:pt x="223" y="70"/>
                    <a:pt x="203" y="89"/>
                    <a:pt x="179" y="89"/>
                  </a:cubicBezTo>
                  <a:cubicBezTo>
                    <a:pt x="44" y="88"/>
                    <a:pt x="44" y="88"/>
                    <a:pt x="44" y="88"/>
                  </a:cubicBezTo>
                  <a:cubicBezTo>
                    <a:pt x="20" y="88"/>
                    <a:pt x="0" y="68"/>
                    <a:pt x="0" y="44"/>
                  </a:cubicBezTo>
                  <a:cubicBezTo>
                    <a:pt x="1" y="20"/>
                    <a:pt x="20" y="0"/>
                    <a:pt x="45" y="0"/>
                  </a:cubicBezTo>
                  <a:lnTo>
                    <a:pt x="180" y="1"/>
                  </a:lnTo>
                  <a:close/>
                </a:path>
              </a:pathLst>
            </a:custGeom>
            <a:solidFill>
              <a:srgbClr val="FFC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3" name="Freeform 316">
              <a:extLst>
                <a:ext uri="{FF2B5EF4-FFF2-40B4-BE49-F238E27FC236}">
                  <a16:creationId xmlns:a16="http://schemas.microsoft.com/office/drawing/2014/main" id="{D892E194-E155-4A7A-A0CC-B5AD3F0B3443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5" y="2577"/>
              <a:ext cx="103" cy="41"/>
            </a:xfrm>
            <a:custGeom>
              <a:avLst/>
              <a:gdLst>
                <a:gd name="T0" fmla="*/ 179 w 223"/>
                <a:gd name="T1" fmla="*/ 1 h 89"/>
                <a:gd name="T2" fmla="*/ 223 w 223"/>
                <a:gd name="T3" fmla="*/ 45 h 89"/>
                <a:gd name="T4" fmla="*/ 179 w 223"/>
                <a:gd name="T5" fmla="*/ 88 h 89"/>
                <a:gd name="T6" fmla="*/ 44 w 223"/>
                <a:gd name="T7" fmla="*/ 88 h 89"/>
                <a:gd name="T8" fmla="*/ 0 w 223"/>
                <a:gd name="T9" fmla="*/ 44 h 89"/>
                <a:gd name="T10" fmla="*/ 44 w 223"/>
                <a:gd name="T11" fmla="*/ 0 h 89"/>
                <a:gd name="T12" fmla="*/ 179 w 223"/>
                <a:gd name="T13" fmla="*/ 1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3" h="89">
                  <a:moveTo>
                    <a:pt x="179" y="1"/>
                  </a:moveTo>
                  <a:cubicBezTo>
                    <a:pt x="204" y="1"/>
                    <a:pt x="223" y="21"/>
                    <a:pt x="223" y="45"/>
                  </a:cubicBezTo>
                  <a:cubicBezTo>
                    <a:pt x="223" y="69"/>
                    <a:pt x="203" y="89"/>
                    <a:pt x="179" y="88"/>
                  </a:cubicBezTo>
                  <a:cubicBezTo>
                    <a:pt x="44" y="88"/>
                    <a:pt x="44" y="88"/>
                    <a:pt x="44" y="88"/>
                  </a:cubicBezTo>
                  <a:cubicBezTo>
                    <a:pt x="20" y="88"/>
                    <a:pt x="0" y="68"/>
                    <a:pt x="0" y="44"/>
                  </a:cubicBezTo>
                  <a:cubicBezTo>
                    <a:pt x="0" y="19"/>
                    <a:pt x="20" y="0"/>
                    <a:pt x="44" y="0"/>
                  </a:cubicBezTo>
                  <a:lnTo>
                    <a:pt x="179" y="1"/>
                  </a:lnTo>
                  <a:close/>
                </a:path>
              </a:pathLst>
            </a:custGeom>
            <a:solidFill>
              <a:srgbClr val="FFC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4" name="Freeform 317">
              <a:extLst>
                <a:ext uri="{FF2B5EF4-FFF2-40B4-BE49-F238E27FC236}">
                  <a16:creationId xmlns:a16="http://schemas.microsoft.com/office/drawing/2014/main" id="{F69B3121-D574-403D-A689-5EAC056054CB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5" y="2797"/>
              <a:ext cx="75" cy="18"/>
            </a:xfrm>
            <a:custGeom>
              <a:avLst/>
              <a:gdLst>
                <a:gd name="T0" fmla="*/ 163 w 163"/>
                <a:gd name="T1" fmla="*/ 20 h 38"/>
                <a:gd name="T2" fmla="*/ 144 w 163"/>
                <a:gd name="T3" fmla="*/ 1 h 38"/>
                <a:gd name="T4" fmla="*/ 0 w 163"/>
                <a:gd name="T5" fmla="*/ 0 h 38"/>
                <a:gd name="T6" fmla="*/ 0 w 163"/>
                <a:gd name="T7" fmla="*/ 37 h 38"/>
                <a:gd name="T8" fmla="*/ 144 w 163"/>
                <a:gd name="T9" fmla="*/ 38 h 38"/>
                <a:gd name="T10" fmla="*/ 163 w 163"/>
                <a:gd name="T11" fmla="*/ 2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3" h="38">
                  <a:moveTo>
                    <a:pt x="163" y="20"/>
                  </a:moveTo>
                  <a:cubicBezTo>
                    <a:pt x="163" y="9"/>
                    <a:pt x="155" y="1"/>
                    <a:pt x="144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144" y="38"/>
                    <a:pt x="144" y="38"/>
                    <a:pt x="144" y="38"/>
                  </a:cubicBezTo>
                  <a:cubicBezTo>
                    <a:pt x="154" y="38"/>
                    <a:pt x="163" y="30"/>
                    <a:pt x="163" y="20"/>
                  </a:cubicBez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5" name="Freeform 318">
              <a:extLst>
                <a:ext uri="{FF2B5EF4-FFF2-40B4-BE49-F238E27FC236}">
                  <a16:creationId xmlns:a16="http://schemas.microsoft.com/office/drawing/2014/main" id="{19A14AA1-3DE9-46E0-83D2-987875960629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9" y="2797"/>
              <a:ext cx="76" cy="18"/>
            </a:xfrm>
            <a:custGeom>
              <a:avLst/>
              <a:gdLst>
                <a:gd name="T0" fmla="*/ 19 w 163"/>
                <a:gd name="T1" fmla="*/ 0 h 38"/>
                <a:gd name="T2" fmla="*/ 0 w 163"/>
                <a:gd name="T3" fmla="*/ 19 h 38"/>
                <a:gd name="T4" fmla="*/ 19 w 163"/>
                <a:gd name="T5" fmla="*/ 37 h 38"/>
                <a:gd name="T6" fmla="*/ 163 w 163"/>
                <a:gd name="T7" fmla="*/ 38 h 38"/>
                <a:gd name="T8" fmla="*/ 163 w 163"/>
                <a:gd name="T9" fmla="*/ 1 h 38"/>
                <a:gd name="T10" fmla="*/ 19 w 163"/>
                <a:gd name="T11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3" h="38">
                  <a:moveTo>
                    <a:pt x="19" y="0"/>
                  </a:moveTo>
                  <a:cubicBezTo>
                    <a:pt x="9" y="0"/>
                    <a:pt x="0" y="9"/>
                    <a:pt x="0" y="19"/>
                  </a:cubicBezTo>
                  <a:cubicBezTo>
                    <a:pt x="0" y="29"/>
                    <a:pt x="8" y="37"/>
                    <a:pt x="19" y="37"/>
                  </a:cubicBezTo>
                  <a:cubicBezTo>
                    <a:pt x="163" y="38"/>
                    <a:pt x="163" y="38"/>
                    <a:pt x="163" y="38"/>
                  </a:cubicBezTo>
                  <a:cubicBezTo>
                    <a:pt x="163" y="1"/>
                    <a:pt x="163" y="1"/>
                    <a:pt x="163" y="1"/>
                  </a:cubicBezTo>
                  <a:lnTo>
                    <a:pt x="1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6" name="Freeform 319">
              <a:extLst>
                <a:ext uri="{FF2B5EF4-FFF2-40B4-BE49-F238E27FC236}">
                  <a16:creationId xmlns:a16="http://schemas.microsoft.com/office/drawing/2014/main" id="{FBC0573F-5DE0-45D6-B60B-A926BDEAE9C1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9" y="2833"/>
              <a:ext cx="76" cy="18"/>
            </a:xfrm>
            <a:custGeom>
              <a:avLst/>
              <a:gdLst>
                <a:gd name="T0" fmla="*/ 18 w 163"/>
                <a:gd name="T1" fmla="*/ 0 h 38"/>
                <a:gd name="T2" fmla="*/ 0 w 163"/>
                <a:gd name="T3" fmla="*/ 18 h 38"/>
                <a:gd name="T4" fmla="*/ 18 w 163"/>
                <a:gd name="T5" fmla="*/ 37 h 38"/>
                <a:gd name="T6" fmla="*/ 162 w 163"/>
                <a:gd name="T7" fmla="*/ 38 h 38"/>
                <a:gd name="T8" fmla="*/ 163 w 163"/>
                <a:gd name="T9" fmla="*/ 0 h 38"/>
                <a:gd name="T10" fmla="*/ 18 w 163"/>
                <a:gd name="T11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3" h="38">
                  <a:moveTo>
                    <a:pt x="18" y="0"/>
                  </a:moveTo>
                  <a:cubicBezTo>
                    <a:pt x="8" y="0"/>
                    <a:pt x="0" y="8"/>
                    <a:pt x="0" y="18"/>
                  </a:cubicBezTo>
                  <a:cubicBezTo>
                    <a:pt x="0" y="28"/>
                    <a:pt x="8" y="37"/>
                    <a:pt x="18" y="37"/>
                  </a:cubicBezTo>
                  <a:cubicBezTo>
                    <a:pt x="162" y="38"/>
                    <a:pt x="162" y="38"/>
                    <a:pt x="162" y="38"/>
                  </a:cubicBezTo>
                  <a:cubicBezTo>
                    <a:pt x="163" y="0"/>
                    <a:pt x="163" y="0"/>
                    <a:pt x="163" y="0"/>
                  </a:cubicBezTo>
                  <a:lnTo>
                    <a:pt x="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7" name="Freeform 320">
              <a:extLst>
                <a:ext uri="{FF2B5EF4-FFF2-40B4-BE49-F238E27FC236}">
                  <a16:creationId xmlns:a16="http://schemas.microsoft.com/office/drawing/2014/main" id="{D0F13C6A-8E37-4AD4-9741-3682F21D7840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4" y="2833"/>
              <a:ext cx="76" cy="18"/>
            </a:xfrm>
            <a:custGeom>
              <a:avLst/>
              <a:gdLst>
                <a:gd name="T0" fmla="*/ 145 w 163"/>
                <a:gd name="T1" fmla="*/ 1 h 38"/>
                <a:gd name="T2" fmla="*/ 1 w 163"/>
                <a:gd name="T3" fmla="*/ 0 h 38"/>
                <a:gd name="T4" fmla="*/ 0 w 163"/>
                <a:gd name="T5" fmla="*/ 38 h 38"/>
                <a:gd name="T6" fmla="*/ 145 w 163"/>
                <a:gd name="T7" fmla="*/ 38 h 38"/>
                <a:gd name="T8" fmla="*/ 163 w 163"/>
                <a:gd name="T9" fmla="*/ 20 h 38"/>
                <a:gd name="T10" fmla="*/ 145 w 163"/>
                <a:gd name="T11" fmla="*/ 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3" h="38">
                  <a:moveTo>
                    <a:pt x="145" y="1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145" y="38"/>
                    <a:pt x="145" y="38"/>
                    <a:pt x="145" y="38"/>
                  </a:cubicBezTo>
                  <a:cubicBezTo>
                    <a:pt x="155" y="38"/>
                    <a:pt x="163" y="30"/>
                    <a:pt x="163" y="20"/>
                  </a:cubicBezTo>
                  <a:cubicBezTo>
                    <a:pt x="163" y="10"/>
                    <a:pt x="155" y="1"/>
                    <a:pt x="145" y="1"/>
                  </a:cubicBez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8" name="Freeform 321">
              <a:extLst>
                <a:ext uri="{FF2B5EF4-FFF2-40B4-BE49-F238E27FC236}">
                  <a16:creationId xmlns:a16="http://schemas.microsoft.com/office/drawing/2014/main" id="{95DA30F4-30C4-4A29-9A5D-42609DD067D9}"/>
                </a:ext>
              </a:extLst>
            </p:cNvPr>
            <p:cNvSpPr>
              <a:spLocks/>
            </p:cNvSpPr>
            <p:nvPr/>
          </p:nvSpPr>
          <p:spPr bwMode="auto">
            <a:xfrm>
              <a:off x="6980" y="1362"/>
              <a:ext cx="336" cy="330"/>
            </a:xfrm>
            <a:custGeom>
              <a:avLst/>
              <a:gdLst>
                <a:gd name="T0" fmla="*/ 336 w 336"/>
                <a:gd name="T1" fmla="*/ 0 h 330"/>
                <a:gd name="T2" fmla="*/ 336 w 336"/>
                <a:gd name="T3" fmla="*/ 212 h 330"/>
                <a:gd name="T4" fmla="*/ 218 w 336"/>
                <a:gd name="T5" fmla="*/ 330 h 330"/>
                <a:gd name="T6" fmla="*/ 0 w 336"/>
                <a:gd name="T7" fmla="*/ 330 h 330"/>
                <a:gd name="T8" fmla="*/ 0 w 336"/>
                <a:gd name="T9" fmla="*/ 0 h 330"/>
                <a:gd name="T10" fmla="*/ 336 w 336"/>
                <a:gd name="T11" fmla="*/ 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6" h="330">
                  <a:moveTo>
                    <a:pt x="336" y="0"/>
                  </a:moveTo>
                  <a:lnTo>
                    <a:pt x="336" y="212"/>
                  </a:lnTo>
                  <a:lnTo>
                    <a:pt x="218" y="330"/>
                  </a:lnTo>
                  <a:lnTo>
                    <a:pt x="0" y="330"/>
                  </a:lnTo>
                  <a:lnTo>
                    <a:pt x="0" y="0"/>
                  </a:lnTo>
                  <a:lnTo>
                    <a:pt x="336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9" name="Freeform 322">
              <a:extLst>
                <a:ext uri="{FF2B5EF4-FFF2-40B4-BE49-F238E27FC236}">
                  <a16:creationId xmlns:a16="http://schemas.microsoft.com/office/drawing/2014/main" id="{FD3E3A17-3F78-429F-AF75-D0D96D307CA6}"/>
                </a:ext>
              </a:extLst>
            </p:cNvPr>
            <p:cNvSpPr>
              <a:spLocks/>
            </p:cNvSpPr>
            <p:nvPr/>
          </p:nvSpPr>
          <p:spPr bwMode="auto">
            <a:xfrm>
              <a:off x="7197" y="1574"/>
              <a:ext cx="118" cy="118"/>
            </a:xfrm>
            <a:custGeom>
              <a:avLst/>
              <a:gdLst>
                <a:gd name="T0" fmla="*/ 0 w 118"/>
                <a:gd name="T1" fmla="*/ 118 h 118"/>
                <a:gd name="T2" fmla="*/ 0 w 118"/>
                <a:gd name="T3" fmla="*/ 0 h 118"/>
                <a:gd name="T4" fmla="*/ 118 w 118"/>
                <a:gd name="T5" fmla="*/ 0 h 118"/>
                <a:gd name="T6" fmla="*/ 0 w 118"/>
                <a:gd name="T7" fmla="*/ 118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8" h="118">
                  <a:moveTo>
                    <a:pt x="0" y="118"/>
                  </a:moveTo>
                  <a:lnTo>
                    <a:pt x="0" y="0"/>
                  </a:lnTo>
                  <a:lnTo>
                    <a:pt x="118" y="0"/>
                  </a:lnTo>
                  <a:lnTo>
                    <a:pt x="0" y="118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0" name="Freeform 323">
              <a:extLst>
                <a:ext uri="{FF2B5EF4-FFF2-40B4-BE49-F238E27FC236}">
                  <a16:creationId xmlns:a16="http://schemas.microsoft.com/office/drawing/2014/main" id="{CAA3F70D-14B2-415F-AEE2-95EA8CA17EC2}"/>
                </a:ext>
              </a:extLst>
            </p:cNvPr>
            <p:cNvSpPr>
              <a:spLocks/>
            </p:cNvSpPr>
            <p:nvPr/>
          </p:nvSpPr>
          <p:spPr bwMode="auto">
            <a:xfrm>
              <a:off x="6744" y="1227"/>
              <a:ext cx="335" cy="330"/>
            </a:xfrm>
            <a:custGeom>
              <a:avLst/>
              <a:gdLst>
                <a:gd name="T0" fmla="*/ 335 w 335"/>
                <a:gd name="T1" fmla="*/ 0 h 330"/>
                <a:gd name="T2" fmla="*/ 335 w 335"/>
                <a:gd name="T3" fmla="*/ 212 h 330"/>
                <a:gd name="T4" fmla="*/ 218 w 335"/>
                <a:gd name="T5" fmla="*/ 330 h 330"/>
                <a:gd name="T6" fmla="*/ 0 w 335"/>
                <a:gd name="T7" fmla="*/ 330 h 330"/>
                <a:gd name="T8" fmla="*/ 0 w 335"/>
                <a:gd name="T9" fmla="*/ 0 h 330"/>
                <a:gd name="T10" fmla="*/ 335 w 335"/>
                <a:gd name="T11" fmla="*/ 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5" h="330">
                  <a:moveTo>
                    <a:pt x="335" y="0"/>
                  </a:moveTo>
                  <a:lnTo>
                    <a:pt x="335" y="212"/>
                  </a:lnTo>
                  <a:lnTo>
                    <a:pt x="218" y="330"/>
                  </a:lnTo>
                  <a:lnTo>
                    <a:pt x="0" y="330"/>
                  </a:lnTo>
                  <a:lnTo>
                    <a:pt x="0" y="0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1" name="Freeform 324">
              <a:extLst>
                <a:ext uri="{FF2B5EF4-FFF2-40B4-BE49-F238E27FC236}">
                  <a16:creationId xmlns:a16="http://schemas.microsoft.com/office/drawing/2014/main" id="{6F7B4CCD-5905-45D6-AC32-47958CA860C2}"/>
                </a:ext>
              </a:extLst>
            </p:cNvPr>
            <p:cNvSpPr>
              <a:spLocks/>
            </p:cNvSpPr>
            <p:nvPr/>
          </p:nvSpPr>
          <p:spPr bwMode="auto">
            <a:xfrm>
              <a:off x="6961" y="1439"/>
              <a:ext cx="118" cy="118"/>
            </a:xfrm>
            <a:custGeom>
              <a:avLst/>
              <a:gdLst>
                <a:gd name="T0" fmla="*/ 0 w 118"/>
                <a:gd name="T1" fmla="*/ 118 h 118"/>
                <a:gd name="T2" fmla="*/ 0 w 118"/>
                <a:gd name="T3" fmla="*/ 0 h 118"/>
                <a:gd name="T4" fmla="*/ 118 w 118"/>
                <a:gd name="T5" fmla="*/ 0 h 118"/>
                <a:gd name="T6" fmla="*/ 0 w 118"/>
                <a:gd name="T7" fmla="*/ 118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8" h="118">
                  <a:moveTo>
                    <a:pt x="0" y="118"/>
                  </a:moveTo>
                  <a:lnTo>
                    <a:pt x="0" y="0"/>
                  </a:lnTo>
                  <a:lnTo>
                    <a:pt x="118" y="0"/>
                  </a:lnTo>
                  <a:lnTo>
                    <a:pt x="0" y="118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2" name="Freeform 325">
              <a:extLst>
                <a:ext uri="{FF2B5EF4-FFF2-40B4-BE49-F238E27FC236}">
                  <a16:creationId xmlns:a16="http://schemas.microsoft.com/office/drawing/2014/main" id="{F9DF6DB9-793C-44A8-8925-FDAE2EF75F89}"/>
                </a:ext>
              </a:extLst>
            </p:cNvPr>
            <p:cNvSpPr>
              <a:spLocks/>
            </p:cNvSpPr>
            <p:nvPr/>
          </p:nvSpPr>
          <p:spPr bwMode="auto">
            <a:xfrm>
              <a:off x="7045" y="1075"/>
              <a:ext cx="334" cy="329"/>
            </a:xfrm>
            <a:custGeom>
              <a:avLst/>
              <a:gdLst>
                <a:gd name="T0" fmla="*/ 334 w 334"/>
                <a:gd name="T1" fmla="*/ 0 h 329"/>
                <a:gd name="T2" fmla="*/ 334 w 334"/>
                <a:gd name="T3" fmla="*/ 211 h 329"/>
                <a:gd name="T4" fmla="*/ 216 w 334"/>
                <a:gd name="T5" fmla="*/ 329 h 329"/>
                <a:gd name="T6" fmla="*/ 0 w 334"/>
                <a:gd name="T7" fmla="*/ 329 h 329"/>
                <a:gd name="T8" fmla="*/ 0 w 334"/>
                <a:gd name="T9" fmla="*/ 0 h 329"/>
                <a:gd name="T10" fmla="*/ 334 w 334"/>
                <a:gd name="T11" fmla="*/ 0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4" h="329">
                  <a:moveTo>
                    <a:pt x="334" y="0"/>
                  </a:moveTo>
                  <a:lnTo>
                    <a:pt x="334" y="211"/>
                  </a:lnTo>
                  <a:lnTo>
                    <a:pt x="216" y="329"/>
                  </a:lnTo>
                  <a:lnTo>
                    <a:pt x="0" y="329"/>
                  </a:lnTo>
                  <a:lnTo>
                    <a:pt x="0" y="0"/>
                  </a:lnTo>
                  <a:lnTo>
                    <a:pt x="334" y="0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3" name="Freeform 326">
              <a:extLst>
                <a:ext uri="{FF2B5EF4-FFF2-40B4-BE49-F238E27FC236}">
                  <a16:creationId xmlns:a16="http://schemas.microsoft.com/office/drawing/2014/main" id="{257B385E-950E-4855-AC07-4A608AD2830D}"/>
                </a:ext>
              </a:extLst>
            </p:cNvPr>
            <p:cNvSpPr>
              <a:spLocks/>
            </p:cNvSpPr>
            <p:nvPr/>
          </p:nvSpPr>
          <p:spPr bwMode="auto">
            <a:xfrm>
              <a:off x="7261" y="1286"/>
              <a:ext cx="118" cy="118"/>
            </a:xfrm>
            <a:custGeom>
              <a:avLst/>
              <a:gdLst>
                <a:gd name="T0" fmla="*/ 0 w 118"/>
                <a:gd name="T1" fmla="*/ 118 h 118"/>
                <a:gd name="T2" fmla="*/ 0 w 118"/>
                <a:gd name="T3" fmla="*/ 0 h 118"/>
                <a:gd name="T4" fmla="*/ 118 w 118"/>
                <a:gd name="T5" fmla="*/ 0 h 118"/>
                <a:gd name="T6" fmla="*/ 0 w 118"/>
                <a:gd name="T7" fmla="*/ 118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8" h="118">
                  <a:moveTo>
                    <a:pt x="0" y="118"/>
                  </a:moveTo>
                  <a:lnTo>
                    <a:pt x="0" y="0"/>
                  </a:lnTo>
                  <a:lnTo>
                    <a:pt x="118" y="0"/>
                  </a:lnTo>
                  <a:lnTo>
                    <a:pt x="0" y="118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4" name="Freeform 327">
              <a:extLst>
                <a:ext uri="{FF2B5EF4-FFF2-40B4-BE49-F238E27FC236}">
                  <a16:creationId xmlns:a16="http://schemas.microsoft.com/office/drawing/2014/main" id="{55092276-1342-43F5-82F0-6E19F9057B39}"/>
                </a:ext>
              </a:extLst>
            </p:cNvPr>
            <p:cNvSpPr>
              <a:spLocks/>
            </p:cNvSpPr>
            <p:nvPr/>
          </p:nvSpPr>
          <p:spPr bwMode="auto">
            <a:xfrm>
              <a:off x="5649" y="746"/>
              <a:ext cx="442" cy="461"/>
            </a:xfrm>
            <a:custGeom>
              <a:avLst/>
              <a:gdLst>
                <a:gd name="T0" fmla="*/ 801 w 956"/>
                <a:gd name="T1" fmla="*/ 221 h 997"/>
                <a:gd name="T2" fmla="*/ 162 w 956"/>
                <a:gd name="T3" fmla="*/ 161 h 997"/>
                <a:gd name="T4" fmla="*/ 0 w 956"/>
                <a:gd name="T5" fmla="*/ 493 h 997"/>
                <a:gd name="T6" fmla="*/ 89 w 956"/>
                <a:gd name="T7" fmla="*/ 496 h 997"/>
                <a:gd name="T8" fmla="*/ 220 w 956"/>
                <a:gd name="T9" fmla="*/ 231 h 997"/>
                <a:gd name="T10" fmla="*/ 486 w 956"/>
                <a:gd name="T11" fmla="*/ 149 h 997"/>
                <a:gd name="T12" fmla="*/ 731 w 956"/>
                <a:gd name="T13" fmla="*/ 279 h 997"/>
                <a:gd name="T14" fmla="*/ 698 w 956"/>
                <a:gd name="T15" fmla="*/ 779 h 997"/>
                <a:gd name="T16" fmla="*/ 533 w 956"/>
                <a:gd name="T17" fmla="*/ 922 h 997"/>
                <a:gd name="T18" fmla="*/ 598 w 956"/>
                <a:gd name="T19" fmla="*/ 997 h 997"/>
                <a:gd name="T20" fmla="*/ 759 w 956"/>
                <a:gd name="T21" fmla="*/ 846 h 997"/>
                <a:gd name="T22" fmla="*/ 801 w 956"/>
                <a:gd name="T23" fmla="*/ 221 h 9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56" h="997">
                  <a:moveTo>
                    <a:pt x="801" y="221"/>
                  </a:moveTo>
                  <a:cubicBezTo>
                    <a:pt x="641" y="27"/>
                    <a:pt x="355" y="0"/>
                    <a:pt x="162" y="161"/>
                  </a:cubicBezTo>
                  <a:cubicBezTo>
                    <a:pt x="65" y="241"/>
                    <a:pt x="10" y="374"/>
                    <a:pt x="0" y="493"/>
                  </a:cubicBezTo>
                  <a:cubicBezTo>
                    <a:pt x="89" y="496"/>
                    <a:pt x="89" y="496"/>
                    <a:pt x="89" y="496"/>
                  </a:cubicBezTo>
                  <a:cubicBezTo>
                    <a:pt x="93" y="393"/>
                    <a:pt x="141" y="296"/>
                    <a:pt x="220" y="231"/>
                  </a:cubicBezTo>
                  <a:cubicBezTo>
                    <a:pt x="295" y="169"/>
                    <a:pt x="389" y="140"/>
                    <a:pt x="486" y="149"/>
                  </a:cubicBezTo>
                  <a:cubicBezTo>
                    <a:pt x="582" y="158"/>
                    <a:pt x="670" y="204"/>
                    <a:pt x="731" y="279"/>
                  </a:cubicBezTo>
                  <a:cubicBezTo>
                    <a:pt x="855" y="428"/>
                    <a:pt x="840" y="648"/>
                    <a:pt x="698" y="779"/>
                  </a:cubicBezTo>
                  <a:cubicBezTo>
                    <a:pt x="689" y="787"/>
                    <a:pt x="593" y="870"/>
                    <a:pt x="533" y="922"/>
                  </a:cubicBezTo>
                  <a:cubicBezTo>
                    <a:pt x="598" y="997"/>
                    <a:pt x="598" y="997"/>
                    <a:pt x="598" y="997"/>
                  </a:cubicBezTo>
                  <a:cubicBezTo>
                    <a:pt x="644" y="953"/>
                    <a:pt x="754" y="850"/>
                    <a:pt x="759" y="846"/>
                  </a:cubicBezTo>
                  <a:cubicBezTo>
                    <a:pt x="936" y="683"/>
                    <a:pt x="956" y="408"/>
                    <a:pt x="801" y="221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5" name="Freeform 328">
              <a:extLst>
                <a:ext uri="{FF2B5EF4-FFF2-40B4-BE49-F238E27FC236}">
                  <a16:creationId xmlns:a16="http://schemas.microsoft.com/office/drawing/2014/main" id="{21C1FFBE-6C61-4B13-9ECF-7D473E480160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6" y="725"/>
              <a:ext cx="531" cy="511"/>
            </a:xfrm>
            <a:custGeom>
              <a:avLst/>
              <a:gdLst>
                <a:gd name="T0" fmla="*/ 963 w 1148"/>
                <a:gd name="T1" fmla="*/ 209 h 1105"/>
                <a:gd name="T2" fmla="*/ 595 w 1148"/>
                <a:gd name="T3" fmla="*/ 14 h 1105"/>
                <a:gd name="T4" fmla="*/ 196 w 1148"/>
                <a:gd name="T5" fmla="*/ 137 h 1105"/>
                <a:gd name="T6" fmla="*/ 0 w 1148"/>
                <a:gd name="T7" fmla="*/ 535 h 1105"/>
                <a:gd name="T8" fmla="*/ 92 w 1148"/>
                <a:gd name="T9" fmla="*/ 539 h 1105"/>
                <a:gd name="T10" fmla="*/ 254 w 1148"/>
                <a:gd name="T11" fmla="*/ 207 h 1105"/>
                <a:gd name="T12" fmla="*/ 893 w 1148"/>
                <a:gd name="T13" fmla="*/ 267 h 1105"/>
                <a:gd name="T14" fmla="*/ 851 w 1148"/>
                <a:gd name="T15" fmla="*/ 892 h 1105"/>
                <a:gd name="T16" fmla="*/ 690 w 1148"/>
                <a:gd name="T17" fmla="*/ 1043 h 1105"/>
                <a:gd name="T18" fmla="*/ 744 w 1148"/>
                <a:gd name="T19" fmla="*/ 1105 h 1105"/>
                <a:gd name="T20" fmla="*/ 912 w 1148"/>
                <a:gd name="T21" fmla="*/ 959 h 1105"/>
                <a:gd name="T22" fmla="*/ 963 w 1148"/>
                <a:gd name="T23" fmla="*/ 209 h 1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48" h="1105">
                  <a:moveTo>
                    <a:pt x="963" y="209"/>
                  </a:moveTo>
                  <a:cubicBezTo>
                    <a:pt x="870" y="97"/>
                    <a:pt x="739" y="28"/>
                    <a:pt x="595" y="14"/>
                  </a:cubicBezTo>
                  <a:cubicBezTo>
                    <a:pt x="450" y="0"/>
                    <a:pt x="308" y="44"/>
                    <a:pt x="196" y="137"/>
                  </a:cubicBezTo>
                  <a:cubicBezTo>
                    <a:pt x="78" y="235"/>
                    <a:pt x="6" y="380"/>
                    <a:pt x="0" y="535"/>
                  </a:cubicBezTo>
                  <a:cubicBezTo>
                    <a:pt x="92" y="539"/>
                    <a:pt x="92" y="539"/>
                    <a:pt x="92" y="539"/>
                  </a:cubicBezTo>
                  <a:cubicBezTo>
                    <a:pt x="102" y="420"/>
                    <a:pt x="157" y="287"/>
                    <a:pt x="254" y="207"/>
                  </a:cubicBezTo>
                  <a:cubicBezTo>
                    <a:pt x="447" y="46"/>
                    <a:pt x="733" y="73"/>
                    <a:pt x="893" y="267"/>
                  </a:cubicBezTo>
                  <a:cubicBezTo>
                    <a:pt x="1048" y="454"/>
                    <a:pt x="1028" y="729"/>
                    <a:pt x="851" y="892"/>
                  </a:cubicBezTo>
                  <a:cubicBezTo>
                    <a:pt x="846" y="896"/>
                    <a:pt x="736" y="999"/>
                    <a:pt x="690" y="1043"/>
                  </a:cubicBezTo>
                  <a:cubicBezTo>
                    <a:pt x="744" y="1105"/>
                    <a:pt x="744" y="1105"/>
                    <a:pt x="744" y="1105"/>
                  </a:cubicBezTo>
                  <a:cubicBezTo>
                    <a:pt x="817" y="1041"/>
                    <a:pt x="907" y="964"/>
                    <a:pt x="912" y="959"/>
                  </a:cubicBezTo>
                  <a:cubicBezTo>
                    <a:pt x="1125" y="762"/>
                    <a:pt x="1148" y="433"/>
                    <a:pt x="963" y="20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6" name="Freeform 329">
              <a:extLst>
                <a:ext uri="{FF2B5EF4-FFF2-40B4-BE49-F238E27FC236}">
                  <a16:creationId xmlns:a16="http://schemas.microsoft.com/office/drawing/2014/main" id="{92B19C66-42ED-46BB-A499-7B9802BA808F}"/>
                </a:ext>
              </a:extLst>
            </p:cNvPr>
            <p:cNvSpPr>
              <a:spLocks/>
            </p:cNvSpPr>
            <p:nvPr/>
          </p:nvSpPr>
          <p:spPr bwMode="auto">
            <a:xfrm>
              <a:off x="5548" y="915"/>
              <a:ext cx="201" cy="202"/>
            </a:xfrm>
            <a:custGeom>
              <a:avLst/>
              <a:gdLst>
                <a:gd name="T0" fmla="*/ 0 w 201"/>
                <a:gd name="T1" fmla="*/ 55 h 202"/>
                <a:gd name="T2" fmla="*/ 148 w 201"/>
                <a:gd name="T3" fmla="*/ 202 h 202"/>
                <a:gd name="T4" fmla="*/ 201 w 201"/>
                <a:gd name="T5" fmla="*/ 0 h 202"/>
                <a:gd name="T6" fmla="*/ 0 w 201"/>
                <a:gd name="T7" fmla="*/ 55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1" h="202">
                  <a:moveTo>
                    <a:pt x="0" y="55"/>
                  </a:moveTo>
                  <a:lnTo>
                    <a:pt x="148" y="202"/>
                  </a:lnTo>
                  <a:lnTo>
                    <a:pt x="201" y="0"/>
                  </a:lnTo>
                  <a:lnTo>
                    <a:pt x="0" y="55"/>
                  </a:lnTo>
                  <a:close/>
                </a:path>
              </a:pathLst>
            </a:custGeom>
            <a:solidFill>
              <a:srgbClr val="FF4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7" name="Freeform 330">
              <a:extLst>
                <a:ext uri="{FF2B5EF4-FFF2-40B4-BE49-F238E27FC236}">
                  <a16:creationId xmlns:a16="http://schemas.microsoft.com/office/drawing/2014/main" id="{922F12F1-D13B-4EC4-BEBA-8A5CA4B04671}"/>
                </a:ext>
              </a:extLst>
            </p:cNvPr>
            <p:cNvSpPr>
              <a:spLocks/>
            </p:cNvSpPr>
            <p:nvPr/>
          </p:nvSpPr>
          <p:spPr bwMode="auto">
            <a:xfrm>
              <a:off x="5464" y="1195"/>
              <a:ext cx="787" cy="42"/>
            </a:xfrm>
            <a:custGeom>
              <a:avLst/>
              <a:gdLst>
                <a:gd name="T0" fmla="*/ 91 w 1702"/>
                <a:gd name="T1" fmla="*/ 91 h 91"/>
                <a:gd name="T2" fmla="*/ 1611 w 1702"/>
                <a:gd name="T3" fmla="*/ 91 h 91"/>
                <a:gd name="T4" fmla="*/ 1702 w 1702"/>
                <a:gd name="T5" fmla="*/ 0 h 91"/>
                <a:gd name="T6" fmla="*/ 0 w 1702"/>
                <a:gd name="T7" fmla="*/ 0 h 91"/>
                <a:gd name="T8" fmla="*/ 91 w 1702"/>
                <a:gd name="T9" fmla="*/ 9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02" h="91">
                  <a:moveTo>
                    <a:pt x="91" y="91"/>
                  </a:moveTo>
                  <a:cubicBezTo>
                    <a:pt x="1611" y="91"/>
                    <a:pt x="1611" y="91"/>
                    <a:pt x="1611" y="91"/>
                  </a:cubicBezTo>
                  <a:cubicBezTo>
                    <a:pt x="1661" y="91"/>
                    <a:pt x="1702" y="50"/>
                    <a:pt x="170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0"/>
                    <a:pt x="41" y="91"/>
                    <a:pt x="91" y="91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8" name="Freeform 331">
              <a:extLst>
                <a:ext uri="{FF2B5EF4-FFF2-40B4-BE49-F238E27FC236}">
                  <a16:creationId xmlns:a16="http://schemas.microsoft.com/office/drawing/2014/main" id="{2ADC3431-4282-4C26-B2F6-0BDBDB219351}"/>
                </a:ext>
              </a:extLst>
            </p:cNvPr>
            <p:cNvSpPr>
              <a:spLocks/>
            </p:cNvSpPr>
            <p:nvPr/>
          </p:nvSpPr>
          <p:spPr bwMode="auto">
            <a:xfrm>
              <a:off x="5464" y="1153"/>
              <a:ext cx="787" cy="42"/>
            </a:xfrm>
            <a:custGeom>
              <a:avLst/>
              <a:gdLst>
                <a:gd name="T0" fmla="*/ 1611 w 1702"/>
                <a:gd name="T1" fmla="*/ 0 h 91"/>
                <a:gd name="T2" fmla="*/ 91 w 1702"/>
                <a:gd name="T3" fmla="*/ 0 h 91"/>
                <a:gd name="T4" fmla="*/ 0 w 1702"/>
                <a:gd name="T5" fmla="*/ 91 h 91"/>
                <a:gd name="T6" fmla="*/ 1702 w 1702"/>
                <a:gd name="T7" fmla="*/ 91 h 91"/>
                <a:gd name="T8" fmla="*/ 1611 w 1702"/>
                <a:gd name="T9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02" h="91">
                  <a:moveTo>
                    <a:pt x="1611" y="0"/>
                  </a:moveTo>
                  <a:cubicBezTo>
                    <a:pt x="91" y="0"/>
                    <a:pt x="91" y="0"/>
                    <a:pt x="91" y="0"/>
                  </a:cubicBezTo>
                  <a:cubicBezTo>
                    <a:pt x="41" y="0"/>
                    <a:pt x="0" y="41"/>
                    <a:pt x="0" y="91"/>
                  </a:cubicBezTo>
                  <a:cubicBezTo>
                    <a:pt x="1702" y="91"/>
                    <a:pt x="1702" y="91"/>
                    <a:pt x="1702" y="91"/>
                  </a:cubicBezTo>
                  <a:cubicBezTo>
                    <a:pt x="1702" y="41"/>
                    <a:pt x="1661" y="0"/>
                    <a:pt x="16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9" name="Freeform 332">
              <a:extLst>
                <a:ext uri="{FF2B5EF4-FFF2-40B4-BE49-F238E27FC236}">
                  <a16:creationId xmlns:a16="http://schemas.microsoft.com/office/drawing/2014/main" id="{D40324B7-9925-402C-BDA1-FCB5DF54C204}"/>
                </a:ext>
              </a:extLst>
            </p:cNvPr>
            <p:cNvSpPr>
              <a:spLocks/>
            </p:cNvSpPr>
            <p:nvPr/>
          </p:nvSpPr>
          <p:spPr bwMode="auto">
            <a:xfrm>
              <a:off x="5548" y="940"/>
              <a:ext cx="148" cy="177"/>
            </a:xfrm>
            <a:custGeom>
              <a:avLst/>
              <a:gdLst>
                <a:gd name="T0" fmla="*/ 0 w 148"/>
                <a:gd name="T1" fmla="*/ 30 h 177"/>
                <a:gd name="T2" fmla="*/ 148 w 148"/>
                <a:gd name="T3" fmla="*/ 177 h 177"/>
                <a:gd name="T4" fmla="*/ 105 w 148"/>
                <a:gd name="T5" fmla="*/ 0 h 177"/>
                <a:gd name="T6" fmla="*/ 0 w 148"/>
                <a:gd name="T7" fmla="*/ 3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8" h="177">
                  <a:moveTo>
                    <a:pt x="0" y="30"/>
                  </a:moveTo>
                  <a:lnTo>
                    <a:pt x="148" y="177"/>
                  </a:lnTo>
                  <a:lnTo>
                    <a:pt x="105" y="0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0" name="Freeform 333">
              <a:extLst>
                <a:ext uri="{FF2B5EF4-FFF2-40B4-BE49-F238E27FC236}">
                  <a16:creationId xmlns:a16="http://schemas.microsoft.com/office/drawing/2014/main" id="{4EF6DD8B-6349-4384-96F9-7EF9F1FB6D24}"/>
                </a:ext>
              </a:extLst>
            </p:cNvPr>
            <p:cNvSpPr>
              <a:spLocks/>
            </p:cNvSpPr>
            <p:nvPr/>
          </p:nvSpPr>
          <p:spPr bwMode="auto">
            <a:xfrm>
              <a:off x="5653" y="915"/>
              <a:ext cx="96" cy="202"/>
            </a:xfrm>
            <a:custGeom>
              <a:avLst/>
              <a:gdLst>
                <a:gd name="T0" fmla="*/ 0 w 96"/>
                <a:gd name="T1" fmla="*/ 25 h 202"/>
                <a:gd name="T2" fmla="*/ 43 w 96"/>
                <a:gd name="T3" fmla="*/ 202 h 202"/>
                <a:gd name="T4" fmla="*/ 96 w 96"/>
                <a:gd name="T5" fmla="*/ 0 h 202"/>
                <a:gd name="T6" fmla="*/ 0 w 96"/>
                <a:gd name="T7" fmla="*/ 25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6" h="202">
                  <a:moveTo>
                    <a:pt x="0" y="25"/>
                  </a:moveTo>
                  <a:lnTo>
                    <a:pt x="43" y="202"/>
                  </a:lnTo>
                  <a:lnTo>
                    <a:pt x="96" y="0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1" name="Freeform 334">
              <a:extLst>
                <a:ext uri="{FF2B5EF4-FFF2-40B4-BE49-F238E27FC236}">
                  <a16:creationId xmlns:a16="http://schemas.microsoft.com/office/drawing/2014/main" id="{128F09EA-1D7E-4ABA-8DEE-11E6A13E57D1}"/>
                </a:ext>
              </a:extLst>
            </p:cNvPr>
            <p:cNvSpPr>
              <a:spLocks/>
            </p:cNvSpPr>
            <p:nvPr/>
          </p:nvSpPr>
          <p:spPr bwMode="auto">
            <a:xfrm>
              <a:off x="6179" y="1195"/>
              <a:ext cx="180" cy="104"/>
            </a:xfrm>
            <a:custGeom>
              <a:avLst/>
              <a:gdLst>
                <a:gd name="T0" fmla="*/ 0 w 180"/>
                <a:gd name="T1" fmla="*/ 104 h 104"/>
                <a:gd name="T2" fmla="*/ 180 w 180"/>
                <a:gd name="T3" fmla="*/ 0 h 104"/>
                <a:gd name="T4" fmla="*/ 0 w 180"/>
                <a:gd name="T5" fmla="*/ 0 h 104"/>
                <a:gd name="T6" fmla="*/ 0 w 180"/>
                <a:gd name="T7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0" h="104">
                  <a:moveTo>
                    <a:pt x="0" y="104"/>
                  </a:moveTo>
                  <a:lnTo>
                    <a:pt x="180" y="0"/>
                  </a:lnTo>
                  <a:lnTo>
                    <a:pt x="0" y="0"/>
                  </a:lnTo>
                  <a:lnTo>
                    <a:pt x="0" y="104"/>
                  </a:lnTo>
                  <a:close/>
                </a:path>
              </a:pathLst>
            </a:custGeom>
            <a:solidFill>
              <a:srgbClr val="CC2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2" name="Freeform 335">
              <a:extLst>
                <a:ext uri="{FF2B5EF4-FFF2-40B4-BE49-F238E27FC236}">
                  <a16:creationId xmlns:a16="http://schemas.microsoft.com/office/drawing/2014/main" id="{2E56B283-01E4-4CA9-8757-3A599B7B850B}"/>
                </a:ext>
              </a:extLst>
            </p:cNvPr>
            <p:cNvSpPr>
              <a:spLocks/>
            </p:cNvSpPr>
            <p:nvPr/>
          </p:nvSpPr>
          <p:spPr bwMode="auto">
            <a:xfrm>
              <a:off x="6179" y="1090"/>
              <a:ext cx="180" cy="105"/>
            </a:xfrm>
            <a:custGeom>
              <a:avLst/>
              <a:gdLst>
                <a:gd name="T0" fmla="*/ 0 w 180"/>
                <a:gd name="T1" fmla="*/ 105 h 105"/>
                <a:gd name="T2" fmla="*/ 180 w 180"/>
                <a:gd name="T3" fmla="*/ 105 h 105"/>
                <a:gd name="T4" fmla="*/ 0 w 180"/>
                <a:gd name="T5" fmla="*/ 0 h 105"/>
                <a:gd name="T6" fmla="*/ 0 w 180"/>
                <a:gd name="T7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0" h="105">
                  <a:moveTo>
                    <a:pt x="0" y="105"/>
                  </a:moveTo>
                  <a:lnTo>
                    <a:pt x="180" y="105"/>
                  </a:lnTo>
                  <a:lnTo>
                    <a:pt x="0" y="0"/>
                  </a:lnTo>
                  <a:lnTo>
                    <a:pt x="0" y="105"/>
                  </a:lnTo>
                  <a:close/>
                </a:path>
              </a:pathLst>
            </a:custGeom>
            <a:solidFill>
              <a:srgbClr val="FF4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3" name="Rectangle 336">
              <a:extLst>
                <a:ext uri="{FF2B5EF4-FFF2-40B4-BE49-F238E27FC236}">
                  <a16:creationId xmlns:a16="http://schemas.microsoft.com/office/drawing/2014/main" id="{9DC59B00-0677-4F95-A271-807C7B747A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83" y="896"/>
              <a:ext cx="348" cy="863"/>
            </a:xfrm>
            <a:prstGeom prst="rect">
              <a:avLst/>
            </a:prstGeom>
            <a:solidFill>
              <a:srgbClr val="1271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4" name="Rectangle 337">
              <a:extLst>
                <a:ext uri="{FF2B5EF4-FFF2-40B4-BE49-F238E27FC236}">
                  <a16:creationId xmlns:a16="http://schemas.microsoft.com/office/drawing/2014/main" id="{5E5ADBA5-8139-410D-A45A-7BCAB9EC94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2" y="896"/>
              <a:ext cx="347" cy="863"/>
            </a:xfrm>
            <a:prstGeom prst="rect">
              <a:avLst/>
            </a:prstGeom>
            <a:solidFill>
              <a:srgbClr val="5BA6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5" name="Rectangle 338">
              <a:extLst>
                <a:ext uri="{FF2B5EF4-FFF2-40B4-BE49-F238E27FC236}">
                  <a16:creationId xmlns:a16="http://schemas.microsoft.com/office/drawing/2014/main" id="{76DC7DFF-F5F8-4EF9-9C84-E44592715E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2" y="896"/>
              <a:ext cx="347" cy="8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6" name="Rectangle 339">
              <a:extLst>
                <a:ext uri="{FF2B5EF4-FFF2-40B4-BE49-F238E27FC236}">
                  <a16:creationId xmlns:a16="http://schemas.microsoft.com/office/drawing/2014/main" id="{D596DD93-0D29-4CB3-B407-FDE4E30844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49" y="896"/>
              <a:ext cx="348" cy="863"/>
            </a:xfrm>
            <a:prstGeom prst="rect">
              <a:avLst/>
            </a:prstGeom>
            <a:solidFill>
              <a:srgbClr val="5BA6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7" name="Rectangle 340">
              <a:extLst>
                <a:ext uri="{FF2B5EF4-FFF2-40B4-BE49-F238E27FC236}">
                  <a16:creationId xmlns:a16="http://schemas.microsoft.com/office/drawing/2014/main" id="{ECEBAC06-D567-4C4C-9B56-768D5A48B2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32" y="926"/>
              <a:ext cx="636" cy="80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8" name="Rectangle 341">
              <a:extLst>
                <a:ext uri="{FF2B5EF4-FFF2-40B4-BE49-F238E27FC236}">
                  <a16:creationId xmlns:a16="http://schemas.microsoft.com/office/drawing/2014/main" id="{FB2C8332-8C1F-454D-8250-4E62204E7A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32" y="926"/>
              <a:ext cx="636" cy="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9" name="Rectangle 342">
              <a:extLst>
                <a:ext uri="{FF2B5EF4-FFF2-40B4-BE49-F238E27FC236}">
                  <a16:creationId xmlns:a16="http://schemas.microsoft.com/office/drawing/2014/main" id="{A0226F36-02D8-41F5-AF09-3F9C7834EA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49" y="926"/>
              <a:ext cx="319" cy="803"/>
            </a:xfrm>
            <a:prstGeom prst="rect">
              <a:avLst/>
            </a:pr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0" name="Freeform 343">
              <a:extLst>
                <a:ext uri="{FF2B5EF4-FFF2-40B4-BE49-F238E27FC236}">
                  <a16:creationId xmlns:a16="http://schemas.microsoft.com/office/drawing/2014/main" id="{B98E0019-3A0F-49B7-83E2-41269CD76DCB}"/>
                </a:ext>
              </a:extLst>
            </p:cNvPr>
            <p:cNvSpPr>
              <a:spLocks/>
            </p:cNvSpPr>
            <p:nvPr/>
          </p:nvSpPr>
          <p:spPr bwMode="auto">
            <a:xfrm>
              <a:off x="4644" y="1117"/>
              <a:ext cx="237" cy="50"/>
            </a:xfrm>
            <a:custGeom>
              <a:avLst/>
              <a:gdLst>
                <a:gd name="T0" fmla="*/ 237 w 237"/>
                <a:gd name="T1" fmla="*/ 50 h 50"/>
                <a:gd name="T2" fmla="*/ 226 w 237"/>
                <a:gd name="T3" fmla="*/ 50 h 50"/>
                <a:gd name="T4" fmla="*/ 226 w 237"/>
                <a:gd name="T5" fmla="*/ 18 h 50"/>
                <a:gd name="T6" fmla="*/ 0 w 237"/>
                <a:gd name="T7" fmla="*/ 18 h 50"/>
                <a:gd name="T8" fmla="*/ 0 w 237"/>
                <a:gd name="T9" fmla="*/ 0 h 50"/>
                <a:gd name="T10" fmla="*/ 11 w 237"/>
                <a:gd name="T11" fmla="*/ 0 h 50"/>
                <a:gd name="T12" fmla="*/ 11 w 237"/>
                <a:gd name="T13" fmla="*/ 7 h 50"/>
                <a:gd name="T14" fmla="*/ 237 w 237"/>
                <a:gd name="T15" fmla="*/ 7 h 50"/>
                <a:gd name="T16" fmla="*/ 237 w 237"/>
                <a:gd name="T1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7" h="50">
                  <a:moveTo>
                    <a:pt x="237" y="50"/>
                  </a:moveTo>
                  <a:lnTo>
                    <a:pt x="226" y="50"/>
                  </a:lnTo>
                  <a:lnTo>
                    <a:pt x="226" y="18"/>
                  </a:lnTo>
                  <a:lnTo>
                    <a:pt x="0" y="18"/>
                  </a:lnTo>
                  <a:lnTo>
                    <a:pt x="0" y="0"/>
                  </a:lnTo>
                  <a:lnTo>
                    <a:pt x="11" y="0"/>
                  </a:lnTo>
                  <a:lnTo>
                    <a:pt x="11" y="7"/>
                  </a:lnTo>
                  <a:lnTo>
                    <a:pt x="237" y="7"/>
                  </a:lnTo>
                  <a:lnTo>
                    <a:pt x="237" y="50"/>
                  </a:lnTo>
                  <a:close/>
                </a:path>
              </a:pathLst>
            </a:custGeom>
            <a:solidFill>
              <a:srgbClr val="0250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1" name="Freeform 344">
              <a:extLst>
                <a:ext uri="{FF2B5EF4-FFF2-40B4-BE49-F238E27FC236}">
                  <a16:creationId xmlns:a16="http://schemas.microsoft.com/office/drawing/2014/main" id="{1D5B6894-FAA2-45AC-9667-DB93E21FE0B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19" y="1056"/>
              <a:ext cx="236" cy="111"/>
            </a:xfrm>
            <a:custGeom>
              <a:avLst/>
              <a:gdLst>
                <a:gd name="T0" fmla="*/ 10 w 236"/>
                <a:gd name="T1" fmla="*/ 111 h 111"/>
                <a:gd name="T2" fmla="*/ 0 w 236"/>
                <a:gd name="T3" fmla="*/ 111 h 111"/>
                <a:gd name="T4" fmla="*/ 0 w 236"/>
                <a:gd name="T5" fmla="*/ 68 h 111"/>
                <a:gd name="T6" fmla="*/ 225 w 236"/>
                <a:gd name="T7" fmla="*/ 68 h 111"/>
                <a:gd name="T8" fmla="*/ 225 w 236"/>
                <a:gd name="T9" fmla="*/ 0 h 111"/>
                <a:gd name="T10" fmla="*/ 236 w 236"/>
                <a:gd name="T11" fmla="*/ 0 h 111"/>
                <a:gd name="T12" fmla="*/ 236 w 236"/>
                <a:gd name="T13" fmla="*/ 79 h 111"/>
                <a:gd name="T14" fmla="*/ 10 w 236"/>
                <a:gd name="T15" fmla="*/ 79 h 111"/>
                <a:gd name="T16" fmla="*/ 10 w 236"/>
                <a:gd name="T17" fmla="*/ 11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6" h="111">
                  <a:moveTo>
                    <a:pt x="10" y="111"/>
                  </a:moveTo>
                  <a:lnTo>
                    <a:pt x="0" y="111"/>
                  </a:lnTo>
                  <a:lnTo>
                    <a:pt x="0" y="68"/>
                  </a:lnTo>
                  <a:lnTo>
                    <a:pt x="225" y="68"/>
                  </a:lnTo>
                  <a:lnTo>
                    <a:pt x="225" y="0"/>
                  </a:lnTo>
                  <a:lnTo>
                    <a:pt x="236" y="0"/>
                  </a:lnTo>
                  <a:lnTo>
                    <a:pt x="236" y="79"/>
                  </a:lnTo>
                  <a:lnTo>
                    <a:pt x="10" y="79"/>
                  </a:lnTo>
                  <a:lnTo>
                    <a:pt x="10" y="111"/>
                  </a:lnTo>
                  <a:close/>
                </a:path>
              </a:pathLst>
            </a:custGeom>
            <a:solidFill>
              <a:srgbClr val="0250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2" name="Rectangle 345">
              <a:extLst>
                <a:ext uri="{FF2B5EF4-FFF2-40B4-BE49-F238E27FC236}">
                  <a16:creationId xmlns:a16="http://schemas.microsoft.com/office/drawing/2014/main" id="{6536D31E-4439-4E66-958E-146281795B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44" y="1130"/>
              <a:ext cx="11" cy="40"/>
            </a:xfrm>
            <a:prstGeom prst="rect">
              <a:avLst/>
            </a:prstGeom>
            <a:solidFill>
              <a:srgbClr val="0250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3" name="Rectangle 346">
              <a:extLst>
                <a:ext uri="{FF2B5EF4-FFF2-40B4-BE49-F238E27FC236}">
                  <a16:creationId xmlns:a16="http://schemas.microsoft.com/office/drawing/2014/main" id="{A01D155B-097F-4B3B-9260-50B67AEC73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57" y="1130"/>
              <a:ext cx="11" cy="40"/>
            </a:xfrm>
            <a:prstGeom prst="rect">
              <a:avLst/>
            </a:prstGeom>
            <a:solidFill>
              <a:srgbClr val="0250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4" name="Rectangle 347">
              <a:extLst>
                <a:ext uri="{FF2B5EF4-FFF2-40B4-BE49-F238E27FC236}">
                  <a16:creationId xmlns:a16="http://schemas.microsoft.com/office/drawing/2014/main" id="{86D129E3-F2CF-4CF1-896D-7971EBE98B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31" y="1131"/>
              <a:ext cx="11" cy="37"/>
            </a:xfrm>
            <a:prstGeom prst="rect">
              <a:avLst/>
            </a:prstGeom>
            <a:solidFill>
              <a:srgbClr val="0250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5" name="Freeform 348">
              <a:extLst>
                <a:ext uri="{FF2B5EF4-FFF2-40B4-BE49-F238E27FC236}">
                  <a16:creationId xmlns:a16="http://schemas.microsoft.com/office/drawing/2014/main" id="{A67FE194-9649-4475-BDC4-C7FCEFBEEF63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1" y="1188"/>
              <a:ext cx="11" cy="191"/>
            </a:xfrm>
            <a:custGeom>
              <a:avLst/>
              <a:gdLst>
                <a:gd name="T0" fmla="*/ 12 w 24"/>
                <a:gd name="T1" fmla="*/ 413 h 413"/>
                <a:gd name="T2" fmla="*/ 0 w 24"/>
                <a:gd name="T3" fmla="*/ 402 h 413"/>
                <a:gd name="T4" fmla="*/ 0 w 24"/>
                <a:gd name="T5" fmla="*/ 12 h 413"/>
                <a:gd name="T6" fmla="*/ 12 w 24"/>
                <a:gd name="T7" fmla="*/ 0 h 413"/>
                <a:gd name="T8" fmla="*/ 24 w 24"/>
                <a:gd name="T9" fmla="*/ 12 h 413"/>
                <a:gd name="T10" fmla="*/ 24 w 24"/>
                <a:gd name="T11" fmla="*/ 402 h 413"/>
                <a:gd name="T12" fmla="*/ 12 w 24"/>
                <a:gd name="T13" fmla="*/ 413 h 4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413">
                  <a:moveTo>
                    <a:pt x="12" y="413"/>
                  </a:moveTo>
                  <a:cubicBezTo>
                    <a:pt x="6" y="413"/>
                    <a:pt x="0" y="408"/>
                    <a:pt x="0" y="40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19" y="0"/>
                    <a:pt x="24" y="5"/>
                    <a:pt x="24" y="12"/>
                  </a:cubicBezTo>
                  <a:cubicBezTo>
                    <a:pt x="24" y="402"/>
                    <a:pt x="24" y="402"/>
                    <a:pt x="24" y="402"/>
                  </a:cubicBezTo>
                  <a:cubicBezTo>
                    <a:pt x="24" y="408"/>
                    <a:pt x="19" y="413"/>
                    <a:pt x="12" y="413"/>
                  </a:cubicBezTo>
                </a:path>
              </a:pathLst>
            </a:custGeom>
            <a:solidFill>
              <a:srgbClr val="0250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6" name="Rectangle 349">
              <a:extLst>
                <a:ext uri="{FF2B5EF4-FFF2-40B4-BE49-F238E27FC236}">
                  <a16:creationId xmlns:a16="http://schemas.microsoft.com/office/drawing/2014/main" id="{BE1730AD-1198-47AE-AC86-F2CAEAD51E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97" y="1261"/>
              <a:ext cx="41" cy="11"/>
            </a:xfrm>
            <a:prstGeom prst="rect">
              <a:avLst/>
            </a:prstGeom>
            <a:solidFill>
              <a:srgbClr val="0250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7" name="Rectangle 350">
              <a:extLst>
                <a:ext uri="{FF2B5EF4-FFF2-40B4-BE49-F238E27FC236}">
                  <a16:creationId xmlns:a16="http://schemas.microsoft.com/office/drawing/2014/main" id="{6C547079-684C-4EE4-AAA7-551AEADD3B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97" y="1315"/>
              <a:ext cx="41" cy="11"/>
            </a:xfrm>
            <a:prstGeom prst="rect">
              <a:avLst/>
            </a:prstGeom>
            <a:solidFill>
              <a:srgbClr val="0250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8" name="Rectangle 351">
              <a:extLst>
                <a:ext uri="{FF2B5EF4-FFF2-40B4-BE49-F238E27FC236}">
                  <a16:creationId xmlns:a16="http://schemas.microsoft.com/office/drawing/2014/main" id="{8D6D6323-3FA8-4918-8352-5AC7B321EC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97" y="1315"/>
              <a:ext cx="41" cy="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9" name="Freeform 352">
              <a:extLst>
                <a:ext uri="{FF2B5EF4-FFF2-40B4-BE49-F238E27FC236}">
                  <a16:creationId xmlns:a16="http://schemas.microsoft.com/office/drawing/2014/main" id="{E36AF0D1-F967-482A-809B-2979422324F5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1" y="1369"/>
              <a:ext cx="52" cy="10"/>
            </a:xfrm>
            <a:custGeom>
              <a:avLst/>
              <a:gdLst>
                <a:gd name="T0" fmla="*/ 100 w 112"/>
                <a:gd name="T1" fmla="*/ 23 h 23"/>
                <a:gd name="T2" fmla="*/ 12 w 112"/>
                <a:gd name="T3" fmla="*/ 23 h 23"/>
                <a:gd name="T4" fmla="*/ 0 w 112"/>
                <a:gd name="T5" fmla="*/ 12 h 23"/>
                <a:gd name="T6" fmla="*/ 12 w 112"/>
                <a:gd name="T7" fmla="*/ 0 h 23"/>
                <a:gd name="T8" fmla="*/ 100 w 112"/>
                <a:gd name="T9" fmla="*/ 0 h 23"/>
                <a:gd name="T10" fmla="*/ 112 w 112"/>
                <a:gd name="T11" fmla="*/ 12 h 23"/>
                <a:gd name="T12" fmla="*/ 100 w 112"/>
                <a:gd name="T13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2" h="23">
                  <a:moveTo>
                    <a:pt x="100" y="23"/>
                  </a:moveTo>
                  <a:cubicBezTo>
                    <a:pt x="12" y="23"/>
                    <a:pt x="12" y="23"/>
                    <a:pt x="12" y="23"/>
                  </a:cubicBezTo>
                  <a:cubicBezTo>
                    <a:pt x="6" y="23"/>
                    <a:pt x="0" y="18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106" y="0"/>
                    <a:pt x="112" y="5"/>
                    <a:pt x="112" y="12"/>
                  </a:cubicBezTo>
                  <a:cubicBezTo>
                    <a:pt x="112" y="18"/>
                    <a:pt x="106" y="23"/>
                    <a:pt x="100" y="23"/>
                  </a:cubicBezTo>
                </a:path>
              </a:pathLst>
            </a:custGeom>
            <a:solidFill>
              <a:srgbClr val="0250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0" name="Rectangle 353">
              <a:extLst>
                <a:ext uri="{FF2B5EF4-FFF2-40B4-BE49-F238E27FC236}">
                  <a16:creationId xmlns:a16="http://schemas.microsoft.com/office/drawing/2014/main" id="{21BF9FE8-EC16-44BE-B032-E37259597C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7" y="1305"/>
              <a:ext cx="60" cy="30"/>
            </a:xfrm>
            <a:prstGeom prst="rect">
              <a:avLst/>
            </a:prstGeom>
            <a:solidFill>
              <a:srgbClr val="FFC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1" name="Rectangle 354">
              <a:extLst>
                <a:ext uri="{FF2B5EF4-FFF2-40B4-BE49-F238E27FC236}">
                  <a16:creationId xmlns:a16="http://schemas.microsoft.com/office/drawing/2014/main" id="{6C762DD3-B5F5-4773-A8C6-9795AEF47C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7" y="1305"/>
              <a:ext cx="60" cy="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2" name="Rectangle 355">
              <a:extLst>
                <a:ext uri="{FF2B5EF4-FFF2-40B4-BE49-F238E27FC236}">
                  <a16:creationId xmlns:a16="http://schemas.microsoft.com/office/drawing/2014/main" id="{431787AF-36F0-4560-9AAE-746F4A2CBE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7" y="1359"/>
              <a:ext cx="60" cy="31"/>
            </a:xfrm>
            <a:prstGeom prst="rect">
              <a:avLst/>
            </a:prstGeom>
            <a:solidFill>
              <a:srgbClr val="62C3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3" name="Rectangle 356">
              <a:extLst>
                <a:ext uri="{FF2B5EF4-FFF2-40B4-BE49-F238E27FC236}">
                  <a16:creationId xmlns:a16="http://schemas.microsoft.com/office/drawing/2014/main" id="{B92D264B-CF67-48A3-B85F-588AD444B0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7" y="1359"/>
              <a:ext cx="60" cy="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4" name="Freeform 357">
              <a:extLst>
                <a:ext uri="{FF2B5EF4-FFF2-40B4-BE49-F238E27FC236}">
                  <a16:creationId xmlns:a16="http://schemas.microsoft.com/office/drawing/2014/main" id="{17068A63-FC22-445B-BAED-CEE6753F7CF7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0" y="1188"/>
              <a:ext cx="11" cy="191"/>
            </a:xfrm>
            <a:custGeom>
              <a:avLst/>
              <a:gdLst>
                <a:gd name="T0" fmla="*/ 11 w 23"/>
                <a:gd name="T1" fmla="*/ 413 h 413"/>
                <a:gd name="T2" fmla="*/ 0 w 23"/>
                <a:gd name="T3" fmla="*/ 402 h 413"/>
                <a:gd name="T4" fmla="*/ 0 w 23"/>
                <a:gd name="T5" fmla="*/ 12 h 413"/>
                <a:gd name="T6" fmla="*/ 11 w 23"/>
                <a:gd name="T7" fmla="*/ 0 h 413"/>
                <a:gd name="T8" fmla="*/ 23 w 23"/>
                <a:gd name="T9" fmla="*/ 12 h 413"/>
                <a:gd name="T10" fmla="*/ 23 w 23"/>
                <a:gd name="T11" fmla="*/ 402 h 413"/>
                <a:gd name="T12" fmla="*/ 11 w 23"/>
                <a:gd name="T13" fmla="*/ 413 h 4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413">
                  <a:moveTo>
                    <a:pt x="11" y="413"/>
                  </a:moveTo>
                  <a:cubicBezTo>
                    <a:pt x="5" y="413"/>
                    <a:pt x="0" y="408"/>
                    <a:pt x="0" y="40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402"/>
                    <a:pt x="23" y="402"/>
                    <a:pt x="23" y="402"/>
                  </a:cubicBezTo>
                  <a:cubicBezTo>
                    <a:pt x="23" y="408"/>
                    <a:pt x="18" y="413"/>
                    <a:pt x="11" y="413"/>
                  </a:cubicBezTo>
                  <a:close/>
                </a:path>
              </a:pathLst>
            </a:custGeom>
            <a:solidFill>
              <a:srgbClr val="0250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5" name="Rectangle 358">
              <a:extLst>
                <a:ext uri="{FF2B5EF4-FFF2-40B4-BE49-F238E27FC236}">
                  <a16:creationId xmlns:a16="http://schemas.microsoft.com/office/drawing/2014/main" id="{5B6825B5-B2D9-41D0-8487-AA627E4E2D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35" y="1261"/>
              <a:ext cx="41" cy="11"/>
            </a:xfrm>
            <a:prstGeom prst="rect">
              <a:avLst/>
            </a:prstGeom>
            <a:solidFill>
              <a:srgbClr val="0250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6" name="Rectangle 359">
              <a:extLst>
                <a:ext uri="{FF2B5EF4-FFF2-40B4-BE49-F238E27FC236}">
                  <a16:creationId xmlns:a16="http://schemas.microsoft.com/office/drawing/2014/main" id="{FC202605-0650-4CA6-A920-9F714940D8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35" y="1315"/>
              <a:ext cx="41" cy="11"/>
            </a:xfrm>
            <a:prstGeom prst="rect">
              <a:avLst/>
            </a:prstGeom>
            <a:solidFill>
              <a:srgbClr val="0250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7" name="Freeform 360">
              <a:extLst>
                <a:ext uri="{FF2B5EF4-FFF2-40B4-BE49-F238E27FC236}">
                  <a16:creationId xmlns:a16="http://schemas.microsoft.com/office/drawing/2014/main" id="{BAD56463-724E-4D0C-9F12-6E7C70F919BE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0" y="1369"/>
              <a:ext cx="51" cy="10"/>
            </a:xfrm>
            <a:custGeom>
              <a:avLst/>
              <a:gdLst>
                <a:gd name="T0" fmla="*/ 99 w 111"/>
                <a:gd name="T1" fmla="*/ 23 h 23"/>
                <a:gd name="T2" fmla="*/ 11 w 111"/>
                <a:gd name="T3" fmla="*/ 23 h 23"/>
                <a:gd name="T4" fmla="*/ 0 w 111"/>
                <a:gd name="T5" fmla="*/ 12 h 23"/>
                <a:gd name="T6" fmla="*/ 11 w 111"/>
                <a:gd name="T7" fmla="*/ 0 h 23"/>
                <a:gd name="T8" fmla="*/ 99 w 111"/>
                <a:gd name="T9" fmla="*/ 0 h 23"/>
                <a:gd name="T10" fmla="*/ 111 w 111"/>
                <a:gd name="T11" fmla="*/ 12 h 23"/>
                <a:gd name="T12" fmla="*/ 99 w 111"/>
                <a:gd name="T13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1" h="23">
                  <a:moveTo>
                    <a:pt x="99" y="23"/>
                  </a:moveTo>
                  <a:cubicBezTo>
                    <a:pt x="11" y="23"/>
                    <a:pt x="11" y="23"/>
                    <a:pt x="11" y="23"/>
                  </a:cubicBez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99" y="0"/>
                    <a:pt x="99" y="0"/>
                    <a:pt x="99" y="0"/>
                  </a:cubicBezTo>
                  <a:cubicBezTo>
                    <a:pt x="105" y="0"/>
                    <a:pt x="111" y="5"/>
                    <a:pt x="111" y="12"/>
                  </a:cubicBezTo>
                  <a:cubicBezTo>
                    <a:pt x="111" y="18"/>
                    <a:pt x="105" y="23"/>
                    <a:pt x="99" y="23"/>
                  </a:cubicBezTo>
                  <a:close/>
                </a:path>
              </a:pathLst>
            </a:custGeom>
            <a:solidFill>
              <a:srgbClr val="0250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8" name="Rectangle 361">
              <a:extLst>
                <a:ext uri="{FF2B5EF4-FFF2-40B4-BE49-F238E27FC236}">
                  <a16:creationId xmlns:a16="http://schemas.microsoft.com/office/drawing/2014/main" id="{D2E32D67-7131-4749-B881-08CE5320D9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55" y="1359"/>
              <a:ext cx="60" cy="31"/>
            </a:xfrm>
            <a:prstGeom prst="rect">
              <a:avLst/>
            </a:prstGeom>
            <a:solidFill>
              <a:srgbClr val="FF4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9" name="Freeform 362">
              <a:extLst>
                <a:ext uri="{FF2B5EF4-FFF2-40B4-BE49-F238E27FC236}">
                  <a16:creationId xmlns:a16="http://schemas.microsoft.com/office/drawing/2014/main" id="{B0105731-6594-4F56-8B5F-8FA451CB56D7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1" y="1188"/>
              <a:ext cx="11" cy="217"/>
            </a:xfrm>
            <a:custGeom>
              <a:avLst/>
              <a:gdLst>
                <a:gd name="T0" fmla="*/ 11 w 23"/>
                <a:gd name="T1" fmla="*/ 468 h 468"/>
                <a:gd name="T2" fmla="*/ 0 w 23"/>
                <a:gd name="T3" fmla="*/ 456 h 468"/>
                <a:gd name="T4" fmla="*/ 0 w 23"/>
                <a:gd name="T5" fmla="*/ 12 h 468"/>
                <a:gd name="T6" fmla="*/ 11 w 23"/>
                <a:gd name="T7" fmla="*/ 0 h 468"/>
                <a:gd name="T8" fmla="*/ 23 w 23"/>
                <a:gd name="T9" fmla="*/ 12 h 468"/>
                <a:gd name="T10" fmla="*/ 23 w 23"/>
                <a:gd name="T11" fmla="*/ 456 h 468"/>
                <a:gd name="T12" fmla="*/ 11 w 23"/>
                <a:gd name="T13" fmla="*/ 468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468">
                  <a:moveTo>
                    <a:pt x="11" y="468"/>
                  </a:moveTo>
                  <a:cubicBezTo>
                    <a:pt x="5" y="468"/>
                    <a:pt x="0" y="463"/>
                    <a:pt x="0" y="456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456"/>
                    <a:pt x="23" y="456"/>
                    <a:pt x="23" y="456"/>
                  </a:cubicBezTo>
                  <a:cubicBezTo>
                    <a:pt x="23" y="463"/>
                    <a:pt x="18" y="468"/>
                    <a:pt x="11" y="468"/>
                  </a:cubicBezTo>
                  <a:close/>
                </a:path>
              </a:pathLst>
            </a:custGeom>
            <a:solidFill>
              <a:srgbClr val="0250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0" name="Rectangle 363">
              <a:extLst>
                <a:ext uri="{FF2B5EF4-FFF2-40B4-BE49-F238E27FC236}">
                  <a16:creationId xmlns:a16="http://schemas.microsoft.com/office/drawing/2014/main" id="{DDE190D0-1168-453E-B78F-D354F2BD38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46" y="1234"/>
              <a:ext cx="41" cy="11"/>
            </a:xfrm>
            <a:prstGeom prst="rect">
              <a:avLst/>
            </a:prstGeom>
            <a:solidFill>
              <a:srgbClr val="0250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1" name="Freeform 364">
              <a:extLst>
                <a:ext uri="{FF2B5EF4-FFF2-40B4-BE49-F238E27FC236}">
                  <a16:creationId xmlns:a16="http://schemas.microsoft.com/office/drawing/2014/main" id="{137B0D30-865B-4534-82DD-66CE044CB26E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1" y="1341"/>
              <a:ext cx="52" cy="11"/>
            </a:xfrm>
            <a:custGeom>
              <a:avLst/>
              <a:gdLst>
                <a:gd name="T0" fmla="*/ 99 w 111"/>
                <a:gd name="T1" fmla="*/ 23 h 23"/>
                <a:gd name="T2" fmla="*/ 11 w 111"/>
                <a:gd name="T3" fmla="*/ 23 h 23"/>
                <a:gd name="T4" fmla="*/ 0 w 111"/>
                <a:gd name="T5" fmla="*/ 11 h 23"/>
                <a:gd name="T6" fmla="*/ 11 w 111"/>
                <a:gd name="T7" fmla="*/ 0 h 23"/>
                <a:gd name="T8" fmla="*/ 99 w 111"/>
                <a:gd name="T9" fmla="*/ 0 h 23"/>
                <a:gd name="T10" fmla="*/ 111 w 111"/>
                <a:gd name="T11" fmla="*/ 11 h 23"/>
                <a:gd name="T12" fmla="*/ 99 w 111"/>
                <a:gd name="T13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1" h="23">
                  <a:moveTo>
                    <a:pt x="99" y="23"/>
                  </a:moveTo>
                  <a:cubicBezTo>
                    <a:pt x="11" y="23"/>
                    <a:pt x="11" y="23"/>
                    <a:pt x="11" y="23"/>
                  </a:cubicBezTo>
                  <a:cubicBezTo>
                    <a:pt x="5" y="23"/>
                    <a:pt x="0" y="18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99" y="0"/>
                    <a:pt x="99" y="0"/>
                    <a:pt x="99" y="0"/>
                  </a:cubicBezTo>
                  <a:cubicBezTo>
                    <a:pt x="105" y="0"/>
                    <a:pt x="111" y="5"/>
                    <a:pt x="111" y="11"/>
                  </a:cubicBezTo>
                  <a:cubicBezTo>
                    <a:pt x="111" y="18"/>
                    <a:pt x="105" y="23"/>
                    <a:pt x="99" y="23"/>
                  </a:cubicBezTo>
                  <a:close/>
                </a:path>
              </a:pathLst>
            </a:custGeom>
            <a:solidFill>
              <a:srgbClr val="0250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2" name="Rectangle 365">
              <a:extLst>
                <a:ext uri="{FF2B5EF4-FFF2-40B4-BE49-F238E27FC236}">
                  <a16:creationId xmlns:a16="http://schemas.microsoft.com/office/drawing/2014/main" id="{7D921635-F42D-472D-BED8-538A46B27D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66" y="1331"/>
              <a:ext cx="61" cy="30"/>
            </a:xfrm>
            <a:prstGeom prst="rect">
              <a:avLst/>
            </a:prstGeom>
            <a:solidFill>
              <a:srgbClr val="FF4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3" name="Freeform 366">
              <a:extLst>
                <a:ext uri="{FF2B5EF4-FFF2-40B4-BE49-F238E27FC236}">
                  <a16:creationId xmlns:a16="http://schemas.microsoft.com/office/drawing/2014/main" id="{0033E7C9-529B-464A-8F67-C2D1B8D5D56A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1" y="1394"/>
              <a:ext cx="52" cy="11"/>
            </a:xfrm>
            <a:custGeom>
              <a:avLst/>
              <a:gdLst>
                <a:gd name="T0" fmla="*/ 99 w 111"/>
                <a:gd name="T1" fmla="*/ 23 h 23"/>
                <a:gd name="T2" fmla="*/ 11 w 111"/>
                <a:gd name="T3" fmla="*/ 23 h 23"/>
                <a:gd name="T4" fmla="*/ 0 w 111"/>
                <a:gd name="T5" fmla="*/ 11 h 23"/>
                <a:gd name="T6" fmla="*/ 11 w 111"/>
                <a:gd name="T7" fmla="*/ 0 h 23"/>
                <a:gd name="T8" fmla="*/ 99 w 111"/>
                <a:gd name="T9" fmla="*/ 0 h 23"/>
                <a:gd name="T10" fmla="*/ 111 w 111"/>
                <a:gd name="T11" fmla="*/ 11 h 23"/>
                <a:gd name="T12" fmla="*/ 99 w 111"/>
                <a:gd name="T13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1" h="23">
                  <a:moveTo>
                    <a:pt x="99" y="23"/>
                  </a:moveTo>
                  <a:cubicBezTo>
                    <a:pt x="11" y="23"/>
                    <a:pt x="11" y="23"/>
                    <a:pt x="11" y="23"/>
                  </a:cubicBezTo>
                  <a:cubicBezTo>
                    <a:pt x="5" y="23"/>
                    <a:pt x="0" y="18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99" y="0"/>
                    <a:pt x="99" y="0"/>
                    <a:pt x="99" y="0"/>
                  </a:cubicBezTo>
                  <a:cubicBezTo>
                    <a:pt x="105" y="0"/>
                    <a:pt x="111" y="5"/>
                    <a:pt x="111" y="11"/>
                  </a:cubicBezTo>
                  <a:cubicBezTo>
                    <a:pt x="111" y="18"/>
                    <a:pt x="105" y="23"/>
                    <a:pt x="99" y="23"/>
                  </a:cubicBezTo>
                  <a:close/>
                </a:path>
              </a:pathLst>
            </a:custGeom>
            <a:solidFill>
              <a:srgbClr val="0250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4" name="Rectangle 367">
              <a:extLst>
                <a:ext uri="{FF2B5EF4-FFF2-40B4-BE49-F238E27FC236}">
                  <a16:creationId xmlns:a16="http://schemas.microsoft.com/office/drawing/2014/main" id="{81B22C28-8F18-4401-A267-9DAE69A516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66" y="1384"/>
              <a:ext cx="61" cy="31"/>
            </a:xfrm>
            <a:prstGeom prst="rect">
              <a:avLst/>
            </a:prstGeom>
            <a:solidFill>
              <a:srgbClr val="FF4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5" name="Freeform 368">
              <a:extLst>
                <a:ext uri="{FF2B5EF4-FFF2-40B4-BE49-F238E27FC236}">
                  <a16:creationId xmlns:a16="http://schemas.microsoft.com/office/drawing/2014/main" id="{55A09BE7-9BA1-48D8-A248-9EF045C76521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4" y="1188"/>
              <a:ext cx="10" cy="138"/>
            </a:xfrm>
            <a:custGeom>
              <a:avLst/>
              <a:gdLst>
                <a:gd name="T0" fmla="*/ 12 w 23"/>
                <a:gd name="T1" fmla="*/ 297 h 297"/>
                <a:gd name="T2" fmla="*/ 0 w 23"/>
                <a:gd name="T3" fmla="*/ 285 h 297"/>
                <a:gd name="T4" fmla="*/ 0 w 23"/>
                <a:gd name="T5" fmla="*/ 12 h 297"/>
                <a:gd name="T6" fmla="*/ 12 w 23"/>
                <a:gd name="T7" fmla="*/ 0 h 297"/>
                <a:gd name="T8" fmla="*/ 23 w 23"/>
                <a:gd name="T9" fmla="*/ 12 h 297"/>
                <a:gd name="T10" fmla="*/ 23 w 23"/>
                <a:gd name="T11" fmla="*/ 285 h 297"/>
                <a:gd name="T12" fmla="*/ 12 w 23"/>
                <a:gd name="T13" fmla="*/ 297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297">
                  <a:moveTo>
                    <a:pt x="12" y="297"/>
                  </a:moveTo>
                  <a:cubicBezTo>
                    <a:pt x="5" y="297"/>
                    <a:pt x="0" y="292"/>
                    <a:pt x="0" y="285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285"/>
                    <a:pt x="23" y="285"/>
                    <a:pt x="23" y="285"/>
                  </a:cubicBezTo>
                  <a:cubicBezTo>
                    <a:pt x="23" y="292"/>
                    <a:pt x="18" y="297"/>
                    <a:pt x="12" y="297"/>
                  </a:cubicBezTo>
                  <a:close/>
                </a:path>
              </a:pathLst>
            </a:custGeom>
            <a:solidFill>
              <a:srgbClr val="0250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6" name="Rectangle 369">
              <a:extLst>
                <a:ext uri="{FF2B5EF4-FFF2-40B4-BE49-F238E27FC236}">
                  <a16:creationId xmlns:a16="http://schemas.microsoft.com/office/drawing/2014/main" id="{E52842AF-ED4A-4E53-85F5-C707B41948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09" y="1261"/>
              <a:ext cx="40" cy="11"/>
            </a:xfrm>
            <a:prstGeom prst="rect">
              <a:avLst/>
            </a:prstGeom>
            <a:solidFill>
              <a:srgbClr val="0250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7" name="Rectangle 370">
              <a:extLst>
                <a:ext uri="{FF2B5EF4-FFF2-40B4-BE49-F238E27FC236}">
                  <a16:creationId xmlns:a16="http://schemas.microsoft.com/office/drawing/2014/main" id="{604811F2-352F-4838-B034-09833435CE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09" y="1315"/>
              <a:ext cx="40" cy="11"/>
            </a:xfrm>
            <a:prstGeom prst="rect">
              <a:avLst/>
            </a:prstGeom>
            <a:solidFill>
              <a:srgbClr val="0250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8" name="Freeform 371">
              <a:extLst>
                <a:ext uri="{FF2B5EF4-FFF2-40B4-BE49-F238E27FC236}">
                  <a16:creationId xmlns:a16="http://schemas.microsoft.com/office/drawing/2014/main" id="{66C5EC15-3AF9-4CB9-AC11-05B1BBED50F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91" y="1167"/>
              <a:ext cx="91" cy="43"/>
            </a:xfrm>
            <a:custGeom>
              <a:avLst/>
              <a:gdLst>
                <a:gd name="T0" fmla="*/ 197 w 197"/>
                <a:gd name="T1" fmla="*/ 46 h 92"/>
                <a:gd name="T2" fmla="*/ 151 w 197"/>
                <a:gd name="T3" fmla="*/ 92 h 92"/>
                <a:gd name="T4" fmla="*/ 45 w 197"/>
                <a:gd name="T5" fmla="*/ 92 h 92"/>
                <a:gd name="T6" fmla="*/ 0 w 197"/>
                <a:gd name="T7" fmla="*/ 46 h 92"/>
                <a:gd name="T8" fmla="*/ 45 w 197"/>
                <a:gd name="T9" fmla="*/ 0 h 92"/>
                <a:gd name="T10" fmla="*/ 151 w 197"/>
                <a:gd name="T11" fmla="*/ 0 h 92"/>
                <a:gd name="T12" fmla="*/ 197 w 197"/>
                <a:gd name="T13" fmla="*/ 46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7" h="92">
                  <a:moveTo>
                    <a:pt x="197" y="46"/>
                  </a:moveTo>
                  <a:cubicBezTo>
                    <a:pt x="197" y="71"/>
                    <a:pt x="176" y="92"/>
                    <a:pt x="151" y="92"/>
                  </a:cubicBezTo>
                  <a:cubicBezTo>
                    <a:pt x="45" y="92"/>
                    <a:pt x="45" y="92"/>
                    <a:pt x="45" y="92"/>
                  </a:cubicBezTo>
                  <a:cubicBezTo>
                    <a:pt x="20" y="92"/>
                    <a:pt x="0" y="71"/>
                    <a:pt x="0" y="46"/>
                  </a:cubicBezTo>
                  <a:cubicBezTo>
                    <a:pt x="0" y="21"/>
                    <a:pt x="20" y="0"/>
                    <a:pt x="45" y="0"/>
                  </a:cubicBezTo>
                  <a:cubicBezTo>
                    <a:pt x="151" y="0"/>
                    <a:pt x="151" y="0"/>
                    <a:pt x="151" y="0"/>
                  </a:cubicBezTo>
                  <a:cubicBezTo>
                    <a:pt x="176" y="0"/>
                    <a:pt x="197" y="21"/>
                    <a:pt x="197" y="46"/>
                  </a:cubicBezTo>
                  <a:close/>
                </a:path>
              </a:pathLst>
            </a:custGeom>
            <a:solidFill>
              <a:srgbClr val="FFC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9" name="Freeform 372">
              <a:extLst>
                <a:ext uri="{FF2B5EF4-FFF2-40B4-BE49-F238E27FC236}">
                  <a16:creationId xmlns:a16="http://schemas.microsoft.com/office/drawing/2014/main" id="{DD7C120E-379A-4DBB-850D-2CB7E80A097B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7" y="1167"/>
              <a:ext cx="91" cy="43"/>
            </a:xfrm>
            <a:custGeom>
              <a:avLst/>
              <a:gdLst>
                <a:gd name="T0" fmla="*/ 197 w 197"/>
                <a:gd name="T1" fmla="*/ 46 h 92"/>
                <a:gd name="T2" fmla="*/ 151 w 197"/>
                <a:gd name="T3" fmla="*/ 92 h 92"/>
                <a:gd name="T4" fmla="*/ 45 w 197"/>
                <a:gd name="T5" fmla="*/ 92 h 92"/>
                <a:gd name="T6" fmla="*/ 0 w 197"/>
                <a:gd name="T7" fmla="*/ 46 h 92"/>
                <a:gd name="T8" fmla="*/ 45 w 197"/>
                <a:gd name="T9" fmla="*/ 0 h 92"/>
                <a:gd name="T10" fmla="*/ 151 w 197"/>
                <a:gd name="T11" fmla="*/ 0 h 92"/>
                <a:gd name="T12" fmla="*/ 197 w 197"/>
                <a:gd name="T13" fmla="*/ 46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7" h="92">
                  <a:moveTo>
                    <a:pt x="197" y="46"/>
                  </a:moveTo>
                  <a:cubicBezTo>
                    <a:pt x="197" y="71"/>
                    <a:pt x="176" y="92"/>
                    <a:pt x="151" y="92"/>
                  </a:cubicBezTo>
                  <a:cubicBezTo>
                    <a:pt x="45" y="92"/>
                    <a:pt x="45" y="92"/>
                    <a:pt x="45" y="92"/>
                  </a:cubicBezTo>
                  <a:cubicBezTo>
                    <a:pt x="20" y="92"/>
                    <a:pt x="0" y="71"/>
                    <a:pt x="0" y="46"/>
                  </a:cubicBezTo>
                  <a:cubicBezTo>
                    <a:pt x="0" y="21"/>
                    <a:pt x="20" y="0"/>
                    <a:pt x="45" y="0"/>
                  </a:cubicBezTo>
                  <a:cubicBezTo>
                    <a:pt x="151" y="0"/>
                    <a:pt x="151" y="0"/>
                    <a:pt x="151" y="0"/>
                  </a:cubicBezTo>
                  <a:cubicBezTo>
                    <a:pt x="176" y="0"/>
                    <a:pt x="197" y="21"/>
                    <a:pt x="197" y="46"/>
                  </a:cubicBezTo>
                  <a:close/>
                </a:path>
              </a:pathLst>
            </a:custGeom>
            <a:solidFill>
              <a:srgbClr val="FFC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0" name="Freeform 373">
              <a:extLst>
                <a:ext uri="{FF2B5EF4-FFF2-40B4-BE49-F238E27FC236}">
                  <a16:creationId xmlns:a16="http://schemas.microsoft.com/office/drawing/2014/main" id="{31E9604B-D909-4DE1-ACEE-54DF35A27632}"/>
                </a:ext>
              </a:extLst>
            </p:cNvPr>
            <p:cNvSpPr>
              <a:spLocks/>
            </p:cNvSpPr>
            <p:nvPr/>
          </p:nvSpPr>
          <p:spPr bwMode="auto">
            <a:xfrm>
              <a:off x="4830" y="1167"/>
              <a:ext cx="91" cy="43"/>
            </a:xfrm>
            <a:custGeom>
              <a:avLst/>
              <a:gdLst>
                <a:gd name="T0" fmla="*/ 197 w 197"/>
                <a:gd name="T1" fmla="*/ 46 h 92"/>
                <a:gd name="T2" fmla="*/ 151 w 197"/>
                <a:gd name="T3" fmla="*/ 92 h 92"/>
                <a:gd name="T4" fmla="*/ 45 w 197"/>
                <a:gd name="T5" fmla="*/ 92 h 92"/>
                <a:gd name="T6" fmla="*/ 0 w 197"/>
                <a:gd name="T7" fmla="*/ 46 h 92"/>
                <a:gd name="T8" fmla="*/ 45 w 197"/>
                <a:gd name="T9" fmla="*/ 0 h 92"/>
                <a:gd name="T10" fmla="*/ 151 w 197"/>
                <a:gd name="T11" fmla="*/ 0 h 92"/>
                <a:gd name="T12" fmla="*/ 197 w 197"/>
                <a:gd name="T13" fmla="*/ 46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7" h="92">
                  <a:moveTo>
                    <a:pt x="197" y="46"/>
                  </a:moveTo>
                  <a:cubicBezTo>
                    <a:pt x="197" y="71"/>
                    <a:pt x="176" y="92"/>
                    <a:pt x="151" y="92"/>
                  </a:cubicBezTo>
                  <a:cubicBezTo>
                    <a:pt x="45" y="92"/>
                    <a:pt x="45" y="92"/>
                    <a:pt x="45" y="92"/>
                  </a:cubicBezTo>
                  <a:cubicBezTo>
                    <a:pt x="20" y="92"/>
                    <a:pt x="0" y="71"/>
                    <a:pt x="0" y="46"/>
                  </a:cubicBezTo>
                  <a:cubicBezTo>
                    <a:pt x="0" y="21"/>
                    <a:pt x="20" y="0"/>
                    <a:pt x="45" y="0"/>
                  </a:cubicBezTo>
                  <a:cubicBezTo>
                    <a:pt x="151" y="0"/>
                    <a:pt x="151" y="0"/>
                    <a:pt x="151" y="0"/>
                  </a:cubicBezTo>
                  <a:cubicBezTo>
                    <a:pt x="176" y="0"/>
                    <a:pt x="197" y="21"/>
                    <a:pt x="197" y="46"/>
                  </a:cubicBezTo>
                  <a:close/>
                </a:path>
              </a:pathLst>
            </a:custGeom>
            <a:solidFill>
              <a:srgbClr val="FFC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1" name="Freeform 374">
              <a:extLst>
                <a:ext uri="{FF2B5EF4-FFF2-40B4-BE49-F238E27FC236}">
                  <a16:creationId xmlns:a16="http://schemas.microsoft.com/office/drawing/2014/main" id="{08EEE238-F475-4BB9-9EC6-08B95409CB5B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8" y="1033"/>
              <a:ext cx="263" cy="61"/>
            </a:xfrm>
            <a:custGeom>
              <a:avLst/>
              <a:gdLst>
                <a:gd name="T0" fmla="*/ 569 w 569"/>
                <a:gd name="T1" fmla="*/ 69 h 134"/>
                <a:gd name="T2" fmla="*/ 504 w 569"/>
                <a:gd name="T3" fmla="*/ 134 h 134"/>
                <a:gd name="T4" fmla="*/ 65 w 569"/>
                <a:gd name="T5" fmla="*/ 134 h 134"/>
                <a:gd name="T6" fmla="*/ 0 w 569"/>
                <a:gd name="T7" fmla="*/ 69 h 134"/>
                <a:gd name="T8" fmla="*/ 0 w 569"/>
                <a:gd name="T9" fmla="*/ 65 h 134"/>
                <a:gd name="T10" fmla="*/ 65 w 569"/>
                <a:gd name="T11" fmla="*/ 0 h 134"/>
                <a:gd name="T12" fmla="*/ 504 w 569"/>
                <a:gd name="T13" fmla="*/ 0 h 134"/>
                <a:gd name="T14" fmla="*/ 569 w 569"/>
                <a:gd name="T15" fmla="*/ 65 h 134"/>
                <a:gd name="T16" fmla="*/ 569 w 569"/>
                <a:gd name="T17" fmla="*/ 69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69" h="134">
                  <a:moveTo>
                    <a:pt x="569" y="69"/>
                  </a:moveTo>
                  <a:cubicBezTo>
                    <a:pt x="569" y="105"/>
                    <a:pt x="540" y="134"/>
                    <a:pt x="504" y="134"/>
                  </a:cubicBezTo>
                  <a:cubicBezTo>
                    <a:pt x="65" y="134"/>
                    <a:pt x="65" y="134"/>
                    <a:pt x="65" y="134"/>
                  </a:cubicBezTo>
                  <a:cubicBezTo>
                    <a:pt x="29" y="134"/>
                    <a:pt x="0" y="105"/>
                    <a:pt x="0" y="69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0" y="29"/>
                    <a:pt x="29" y="0"/>
                    <a:pt x="65" y="0"/>
                  </a:cubicBezTo>
                  <a:cubicBezTo>
                    <a:pt x="504" y="0"/>
                    <a:pt x="504" y="0"/>
                    <a:pt x="504" y="0"/>
                  </a:cubicBezTo>
                  <a:cubicBezTo>
                    <a:pt x="540" y="0"/>
                    <a:pt x="569" y="29"/>
                    <a:pt x="569" y="65"/>
                  </a:cubicBezTo>
                  <a:lnTo>
                    <a:pt x="569" y="69"/>
                  </a:lnTo>
                  <a:close/>
                </a:path>
              </a:pathLst>
            </a:custGeom>
            <a:solidFill>
              <a:srgbClr val="FF4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2" name="Rectangle 375">
              <a:extLst>
                <a:ext uri="{FF2B5EF4-FFF2-40B4-BE49-F238E27FC236}">
                  <a16:creationId xmlns:a16="http://schemas.microsoft.com/office/drawing/2014/main" id="{F2497A47-3D97-4733-8A12-08758A2A7B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18" y="842"/>
              <a:ext cx="61" cy="73"/>
            </a:xfrm>
            <a:prstGeom prst="rect">
              <a:avLst/>
            </a:prstGeom>
            <a:solidFill>
              <a:srgbClr val="FEA3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3" name="Rectangle 376">
              <a:extLst>
                <a:ext uri="{FF2B5EF4-FFF2-40B4-BE49-F238E27FC236}">
                  <a16:creationId xmlns:a16="http://schemas.microsoft.com/office/drawing/2014/main" id="{C2456839-978B-403F-A9E1-4523A184EB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49" y="842"/>
              <a:ext cx="30" cy="73"/>
            </a:xfrm>
            <a:prstGeom prst="rect">
              <a:avLst/>
            </a:prstGeom>
            <a:solidFill>
              <a:srgbClr val="FFC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4" name="Rectangle 377">
              <a:extLst>
                <a:ext uri="{FF2B5EF4-FFF2-40B4-BE49-F238E27FC236}">
                  <a16:creationId xmlns:a16="http://schemas.microsoft.com/office/drawing/2014/main" id="{53B51FDB-8F08-4BA2-8DC3-64AF983BCD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92" y="885"/>
              <a:ext cx="115" cy="60"/>
            </a:xfrm>
            <a:prstGeom prst="rect">
              <a:avLst/>
            </a:prstGeom>
            <a:solidFill>
              <a:srgbClr val="FEA3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5" name="Rectangle 378">
              <a:extLst>
                <a:ext uri="{FF2B5EF4-FFF2-40B4-BE49-F238E27FC236}">
                  <a16:creationId xmlns:a16="http://schemas.microsoft.com/office/drawing/2014/main" id="{A98D4F0D-FA7D-42DD-A69F-01E723E253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92" y="885"/>
              <a:ext cx="57" cy="60"/>
            </a:xfrm>
            <a:prstGeom prst="rect">
              <a:avLst/>
            </a:prstGeom>
            <a:solidFill>
              <a:srgbClr val="FFC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6" name="Rectangle 379">
              <a:extLst>
                <a:ext uri="{FF2B5EF4-FFF2-40B4-BE49-F238E27FC236}">
                  <a16:creationId xmlns:a16="http://schemas.microsoft.com/office/drawing/2014/main" id="{3211B1D2-B428-4D15-B9F1-8B61A53759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02" y="1512"/>
              <a:ext cx="71" cy="186"/>
            </a:xfrm>
            <a:prstGeom prst="rect">
              <a:avLst/>
            </a:prstGeom>
            <a:solidFill>
              <a:srgbClr val="FFC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7" name="Rectangle 380">
              <a:extLst>
                <a:ext uri="{FF2B5EF4-FFF2-40B4-BE49-F238E27FC236}">
                  <a16:creationId xmlns:a16="http://schemas.microsoft.com/office/drawing/2014/main" id="{02EBE7B8-EAF8-4B7D-BB7A-68AE2D0DF2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71" y="1558"/>
              <a:ext cx="70" cy="14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8" name="Rectangle 381">
              <a:extLst>
                <a:ext uri="{FF2B5EF4-FFF2-40B4-BE49-F238E27FC236}">
                  <a16:creationId xmlns:a16="http://schemas.microsoft.com/office/drawing/2014/main" id="{34C02865-B5D3-48D8-94C7-2230816707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45" y="1555"/>
              <a:ext cx="70" cy="143"/>
            </a:xfrm>
            <a:prstGeom prst="rect">
              <a:avLst/>
            </a:prstGeom>
            <a:solidFill>
              <a:srgbClr val="0044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9" name="Freeform 382">
              <a:extLst>
                <a:ext uri="{FF2B5EF4-FFF2-40B4-BE49-F238E27FC236}">
                  <a16:creationId xmlns:a16="http://schemas.microsoft.com/office/drawing/2014/main" id="{F7CF05EC-E156-4B31-B7FF-AED027E88A7D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9" y="1500"/>
              <a:ext cx="77" cy="90"/>
            </a:xfrm>
            <a:custGeom>
              <a:avLst/>
              <a:gdLst>
                <a:gd name="T0" fmla="*/ 61 w 77"/>
                <a:gd name="T1" fmla="*/ 0 h 90"/>
                <a:gd name="T2" fmla="*/ 0 w 77"/>
                <a:gd name="T3" fmla="*/ 78 h 90"/>
                <a:gd name="T4" fmla="*/ 16 w 77"/>
                <a:gd name="T5" fmla="*/ 90 h 90"/>
                <a:gd name="T6" fmla="*/ 77 w 77"/>
                <a:gd name="T7" fmla="*/ 12 h 90"/>
                <a:gd name="T8" fmla="*/ 61 w 77"/>
                <a:gd name="T9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7" h="90">
                  <a:moveTo>
                    <a:pt x="61" y="0"/>
                  </a:moveTo>
                  <a:lnTo>
                    <a:pt x="0" y="78"/>
                  </a:lnTo>
                  <a:lnTo>
                    <a:pt x="16" y="90"/>
                  </a:lnTo>
                  <a:lnTo>
                    <a:pt x="77" y="12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rgbClr val="0044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0" name="Freeform 383">
              <a:extLst>
                <a:ext uri="{FF2B5EF4-FFF2-40B4-BE49-F238E27FC236}">
                  <a16:creationId xmlns:a16="http://schemas.microsoft.com/office/drawing/2014/main" id="{8D00D4DE-1129-42AE-9073-3DB69D8EEC3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9" y="1500"/>
              <a:ext cx="77" cy="90"/>
            </a:xfrm>
            <a:custGeom>
              <a:avLst/>
              <a:gdLst>
                <a:gd name="T0" fmla="*/ 61 w 77"/>
                <a:gd name="T1" fmla="*/ 0 h 90"/>
                <a:gd name="T2" fmla="*/ 0 w 77"/>
                <a:gd name="T3" fmla="*/ 78 h 90"/>
                <a:gd name="T4" fmla="*/ 16 w 77"/>
                <a:gd name="T5" fmla="*/ 90 h 90"/>
                <a:gd name="T6" fmla="*/ 77 w 77"/>
                <a:gd name="T7" fmla="*/ 12 h 90"/>
                <a:gd name="T8" fmla="*/ 61 w 77"/>
                <a:gd name="T9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7" h="90">
                  <a:moveTo>
                    <a:pt x="61" y="0"/>
                  </a:moveTo>
                  <a:lnTo>
                    <a:pt x="0" y="78"/>
                  </a:lnTo>
                  <a:lnTo>
                    <a:pt x="16" y="90"/>
                  </a:lnTo>
                  <a:lnTo>
                    <a:pt x="77" y="12"/>
                  </a:lnTo>
                  <a:lnTo>
                    <a:pt x="6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1" name="Freeform 384">
              <a:extLst>
                <a:ext uri="{FF2B5EF4-FFF2-40B4-BE49-F238E27FC236}">
                  <a16:creationId xmlns:a16="http://schemas.microsoft.com/office/drawing/2014/main" id="{A95A0849-BC3B-4CFF-8543-E334C128A529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5" y="1512"/>
              <a:ext cx="77" cy="90"/>
            </a:xfrm>
            <a:custGeom>
              <a:avLst/>
              <a:gdLst>
                <a:gd name="T0" fmla="*/ 77 w 77"/>
                <a:gd name="T1" fmla="*/ 12 h 90"/>
                <a:gd name="T2" fmla="*/ 61 w 77"/>
                <a:gd name="T3" fmla="*/ 0 h 90"/>
                <a:gd name="T4" fmla="*/ 0 w 77"/>
                <a:gd name="T5" fmla="*/ 78 h 90"/>
                <a:gd name="T6" fmla="*/ 16 w 77"/>
                <a:gd name="T7" fmla="*/ 90 h 90"/>
                <a:gd name="T8" fmla="*/ 77 w 77"/>
                <a:gd name="T9" fmla="*/ 12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7" h="90">
                  <a:moveTo>
                    <a:pt x="77" y="12"/>
                  </a:moveTo>
                  <a:lnTo>
                    <a:pt x="61" y="0"/>
                  </a:lnTo>
                  <a:lnTo>
                    <a:pt x="0" y="78"/>
                  </a:lnTo>
                  <a:lnTo>
                    <a:pt x="16" y="90"/>
                  </a:lnTo>
                  <a:lnTo>
                    <a:pt x="77" y="12"/>
                  </a:lnTo>
                  <a:close/>
                </a:path>
              </a:pathLst>
            </a:custGeom>
            <a:solidFill>
              <a:srgbClr val="1346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2" name="Freeform 385">
              <a:extLst>
                <a:ext uri="{FF2B5EF4-FFF2-40B4-BE49-F238E27FC236}">
                  <a16:creationId xmlns:a16="http://schemas.microsoft.com/office/drawing/2014/main" id="{2C95120C-203C-43F1-BACB-CE1CF6EE036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5" y="1512"/>
              <a:ext cx="77" cy="90"/>
            </a:xfrm>
            <a:custGeom>
              <a:avLst/>
              <a:gdLst>
                <a:gd name="T0" fmla="*/ 77 w 77"/>
                <a:gd name="T1" fmla="*/ 12 h 90"/>
                <a:gd name="T2" fmla="*/ 61 w 77"/>
                <a:gd name="T3" fmla="*/ 0 h 90"/>
                <a:gd name="T4" fmla="*/ 0 w 77"/>
                <a:gd name="T5" fmla="*/ 78 h 90"/>
                <a:gd name="T6" fmla="*/ 16 w 77"/>
                <a:gd name="T7" fmla="*/ 90 h 90"/>
                <a:gd name="T8" fmla="*/ 77 w 77"/>
                <a:gd name="T9" fmla="*/ 12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7" h="90">
                  <a:moveTo>
                    <a:pt x="77" y="12"/>
                  </a:moveTo>
                  <a:lnTo>
                    <a:pt x="61" y="0"/>
                  </a:lnTo>
                  <a:lnTo>
                    <a:pt x="0" y="78"/>
                  </a:lnTo>
                  <a:lnTo>
                    <a:pt x="16" y="90"/>
                  </a:lnTo>
                  <a:lnTo>
                    <a:pt x="77" y="1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3" name="Freeform 386">
              <a:extLst>
                <a:ext uri="{FF2B5EF4-FFF2-40B4-BE49-F238E27FC236}">
                  <a16:creationId xmlns:a16="http://schemas.microsoft.com/office/drawing/2014/main" id="{A1F92F13-29C1-4979-BDF5-9BC32B3F5505}"/>
                </a:ext>
              </a:extLst>
            </p:cNvPr>
            <p:cNvSpPr>
              <a:spLocks/>
            </p:cNvSpPr>
            <p:nvPr/>
          </p:nvSpPr>
          <p:spPr bwMode="auto">
            <a:xfrm>
              <a:off x="4152" y="1542"/>
              <a:ext cx="126" cy="151"/>
            </a:xfrm>
            <a:custGeom>
              <a:avLst/>
              <a:gdLst>
                <a:gd name="T0" fmla="*/ 224 w 273"/>
                <a:gd name="T1" fmla="*/ 0 h 326"/>
                <a:gd name="T2" fmla="*/ 0 w 273"/>
                <a:gd name="T3" fmla="*/ 287 h 326"/>
                <a:gd name="T4" fmla="*/ 50 w 273"/>
                <a:gd name="T5" fmla="*/ 326 h 326"/>
                <a:gd name="T6" fmla="*/ 273 w 273"/>
                <a:gd name="T7" fmla="*/ 39 h 326"/>
                <a:gd name="T8" fmla="*/ 224 w 273"/>
                <a:gd name="T9" fmla="*/ 0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3" h="326">
                  <a:moveTo>
                    <a:pt x="224" y="0"/>
                  </a:moveTo>
                  <a:cubicBezTo>
                    <a:pt x="133" y="82"/>
                    <a:pt x="57" y="179"/>
                    <a:pt x="0" y="287"/>
                  </a:cubicBezTo>
                  <a:cubicBezTo>
                    <a:pt x="20" y="302"/>
                    <a:pt x="35" y="314"/>
                    <a:pt x="50" y="326"/>
                  </a:cubicBezTo>
                  <a:cubicBezTo>
                    <a:pt x="273" y="39"/>
                    <a:pt x="273" y="39"/>
                    <a:pt x="273" y="39"/>
                  </a:cubicBezTo>
                  <a:cubicBezTo>
                    <a:pt x="258" y="27"/>
                    <a:pt x="243" y="16"/>
                    <a:pt x="224" y="0"/>
                  </a:cubicBezTo>
                  <a:close/>
                </a:path>
              </a:pathLst>
            </a:custGeom>
            <a:solidFill>
              <a:srgbClr val="FF4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4" name="Freeform 387">
              <a:extLst>
                <a:ext uri="{FF2B5EF4-FFF2-40B4-BE49-F238E27FC236}">
                  <a16:creationId xmlns:a16="http://schemas.microsoft.com/office/drawing/2014/main" id="{8AD1E935-6D49-40D9-A632-7692F8F107AD}"/>
                </a:ext>
              </a:extLst>
            </p:cNvPr>
            <p:cNvSpPr>
              <a:spLocks/>
            </p:cNvSpPr>
            <p:nvPr/>
          </p:nvSpPr>
          <p:spPr bwMode="auto">
            <a:xfrm>
              <a:off x="4175" y="1560"/>
              <a:ext cx="127" cy="150"/>
            </a:xfrm>
            <a:custGeom>
              <a:avLst/>
              <a:gdLst>
                <a:gd name="T0" fmla="*/ 273 w 273"/>
                <a:gd name="T1" fmla="*/ 39 h 325"/>
                <a:gd name="T2" fmla="*/ 223 w 273"/>
                <a:gd name="T3" fmla="*/ 0 h 325"/>
                <a:gd name="T4" fmla="*/ 0 w 273"/>
                <a:gd name="T5" fmla="*/ 287 h 325"/>
                <a:gd name="T6" fmla="*/ 49 w 273"/>
                <a:gd name="T7" fmla="*/ 325 h 325"/>
                <a:gd name="T8" fmla="*/ 273 w 273"/>
                <a:gd name="T9" fmla="*/ 39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3" h="325">
                  <a:moveTo>
                    <a:pt x="273" y="39"/>
                  </a:moveTo>
                  <a:cubicBezTo>
                    <a:pt x="253" y="23"/>
                    <a:pt x="238" y="12"/>
                    <a:pt x="223" y="0"/>
                  </a:cubicBezTo>
                  <a:cubicBezTo>
                    <a:pt x="0" y="287"/>
                    <a:pt x="0" y="287"/>
                    <a:pt x="0" y="287"/>
                  </a:cubicBezTo>
                  <a:cubicBezTo>
                    <a:pt x="15" y="298"/>
                    <a:pt x="30" y="310"/>
                    <a:pt x="49" y="325"/>
                  </a:cubicBezTo>
                  <a:cubicBezTo>
                    <a:pt x="140" y="244"/>
                    <a:pt x="216" y="146"/>
                    <a:pt x="273" y="39"/>
                  </a:cubicBezTo>
                  <a:close/>
                </a:path>
              </a:pathLst>
            </a:custGeom>
            <a:solidFill>
              <a:srgbClr val="CC2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5" name="Freeform 388">
              <a:extLst>
                <a:ext uri="{FF2B5EF4-FFF2-40B4-BE49-F238E27FC236}">
                  <a16:creationId xmlns:a16="http://schemas.microsoft.com/office/drawing/2014/main" id="{1C40D0C3-FD36-4EA3-A354-43FEB2C64727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0" y="1361"/>
              <a:ext cx="12" cy="16"/>
            </a:xfrm>
            <a:custGeom>
              <a:avLst/>
              <a:gdLst>
                <a:gd name="T0" fmla="*/ 24 w 24"/>
                <a:gd name="T1" fmla="*/ 0 h 35"/>
                <a:gd name="T2" fmla="*/ 19 w 24"/>
                <a:gd name="T3" fmla="*/ 6 h 35"/>
                <a:gd name="T4" fmla="*/ 0 w 24"/>
                <a:gd name="T5" fmla="*/ 35 h 35"/>
                <a:gd name="T6" fmla="*/ 24 w 24"/>
                <a:gd name="T7" fmla="*/ 35 h 35"/>
                <a:gd name="T8" fmla="*/ 24 w 24"/>
                <a:gd name="T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35">
                  <a:moveTo>
                    <a:pt x="24" y="0"/>
                  </a:moveTo>
                  <a:cubicBezTo>
                    <a:pt x="22" y="2"/>
                    <a:pt x="21" y="4"/>
                    <a:pt x="19" y="6"/>
                  </a:cubicBezTo>
                  <a:cubicBezTo>
                    <a:pt x="12" y="15"/>
                    <a:pt x="6" y="25"/>
                    <a:pt x="0" y="35"/>
                  </a:cubicBezTo>
                  <a:cubicBezTo>
                    <a:pt x="24" y="35"/>
                    <a:pt x="24" y="35"/>
                    <a:pt x="24" y="35"/>
                  </a:cubicBezTo>
                  <a:cubicBezTo>
                    <a:pt x="24" y="0"/>
                    <a:pt x="24" y="0"/>
                    <a:pt x="24" y="0"/>
                  </a:cubicBezTo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6" name="Freeform 389">
              <a:extLst>
                <a:ext uri="{FF2B5EF4-FFF2-40B4-BE49-F238E27FC236}">
                  <a16:creationId xmlns:a16="http://schemas.microsoft.com/office/drawing/2014/main" id="{6E544FAD-9156-4779-BB20-760CBFAF58DF}"/>
                </a:ext>
              </a:extLst>
            </p:cNvPr>
            <p:cNvSpPr>
              <a:spLocks/>
            </p:cNvSpPr>
            <p:nvPr/>
          </p:nvSpPr>
          <p:spPr bwMode="auto">
            <a:xfrm>
              <a:off x="4270" y="1377"/>
              <a:ext cx="32" cy="118"/>
            </a:xfrm>
            <a:custGeom>
              <a:avLst/>
              <a:gdLst>
                <a:gd name="T0" fmla="*/ 69 w 69"/>
                <a:gd name="T1" fmla="*/ 0 h 254"/>
                <a:gd name="T2" fmla="*/ 45 w 69"/>
                <a:gd name="T3" fmla="*/ 0 h 254"/>
                <a:gd name="T4" fmla="*/ 69 w 69"/>
                <a:gd name="T5" fmla="*/ 254 h 254"/>
                <a:gd name="T6" fmla="*/ 69 w 69"/>
                <a:gd name="T7" fmla="*/ 0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9" h="254">
                  <a:moveTo>
                    <a:pt x="69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0" y="82"/>
                    <a:pt x="10" y="183"/>
                    <a:pt x="69" y="254"/>
                  </a:cubicBezTo>
                  <a:cubicBezTo>
                    <a:pt x="69" y="0"/>
                    <a:pt x="69" y="0"/>
                    <a:pt x="69" y="0"/>
                  </a:cubicBezTo>
                </a:path>
              </a:pathLst>
            </a:custGeom>
            <a:solidFill>
              <a:srgbClr val="F0F3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7" name="Freeform 390">
              <a:extLst>
                <a:ext uri="{FF2B5EF4-FFF2-40B4-BE49-F238E27FC236}">
                  <a16:creationId xmlns:a16="http://schemas.microsoft.com/office/drawing/2014/main" id="{836086A9-3B8E-4C37-A9C6-FF7FD7EC0098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2" y="1336"/>
              <a:ext cx="30" cy="174"/>
            </a:xfrm>
            <a:custGeom>
              <a:avLst/>
              <a:gdLst>
                <a:gd name="T0" fmla="*/ 65 w 65"/>
                <a:gd name="T1" fmla="*/ 0 h 377"/>
                <a:gd name="T2" fmla="*/ 0 w 65"/>
                <a:gd name="T3" fmla="*/ 54 h 377"/>
                <a:gd name="T4" fmla="*/ 0 w 65"/>
                <a:gd name="T5" fmla="*/ 89 h 377"/>
                <a:gd name="T6" fmla="*/ 0 w 65"/>
                <a:gd name="T7" fmla="*/ 343 h 377"/>
                <a:gd name="T8" fmla="*/ 35 w 65"/>
                <a:gd name="T9" fmla="*/ 377 h 377"/>
                <a:gd name="T10" fmla="*/ 65 w 65"/>
                <a:gd name="T11" fmla="*/ 338 h 377"/>
                <a:gd name="T12" fmla="*/ 65 w 65"/>
                <a:gd name="T13" fmla="*/ 0 h 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5" h="377">
                  <a:moveTo>
                    <a:pt x="65" y="0"/>
                  </a:moveTo>
                  <a:cubicBezTo>
                    <a:pt x="41" y="13"/>
                    <a:pt x="19" y="31"/>
                    <a:pt x="0" y="54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343"/>
                    <a:pt x="0" y="343"/>
                    <a:pt x="0" y="343"/>
                  </a:cubicBezTo>
                  <a:cubicBezTo>
                    <a:pt x="10" y="356"/>
                    <a:pt x="22" y="367"/>
                    <a:pt x="35" y="377"/>
                  </a:cubicBezTo>
                  <a:cubicBezTo>
                    <a:pt x="65" y="338"/>
                    <a:pt x="65" y="338"/>
                    <a:pt x="65" y="338"/>
                  </a:cubicBezTo>
                  <a:cubicBezTo>
                    <a:pt x="65" y="0"/>
                    <a:pt x="65" y="0"/>
                    <a:pt x="65" y="0"/>
                  </a:cubicBezTo>
                </a:path>
              </a:pathLst>
            </a:custGeom>
            <a:solidFill>
              <a:srgbClr val="8EC0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8" name="Freeform 391">
              <a:extLst>
                <a:ext uri="{FF2B5EF4-FFF2-40B4-BE49-F238E27FC236}">
                  <a16:creationId xmlns:a16="http://schemas.microsoft.com/office/drawing/2014/main" id="{86B36397-B71B-48EC-BC76-381681698C7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32" y="1323"/>
              <a:ext cx="114" cy="169"/>
            </a:xfrm>
            <a:custGeom>
              <a:avLst/>
              <a:gdLst>
                <a:gd name="T0" fmla="*/ 159 w 248"/>
                <a:gd name="T1" fmla="*/ 6 h 366"/>
                <a:gd name="T2" fmla="*/ 153 w 248"/>
                <a:gd name="T3" fmla="*/ 6 h 366"/>
                <a:gd name="T4" fmla="*/ 153 w 248"/>
                <a:gd name="T5" fmla="*/ 99 h 366"/>
                <a:gd name="T6" fmla="*/ 184 w 248"/>
                <a:gd name="T7" fmla="*/ 99 h 366"/>
                <a:gd name="T8" fmla="*/ 184 w 248"/>
                <a:gd name="T9" fmla="*/ 77 h 366"/>
                <a:gd name="T10" fmla="*/ 225 w 248"/>
                <a:gd name="T11" fmla="*/ 77 h 366"/>
                <a:gd name="T12" fmla="*/ 248 w 248"/>
                <a:gd name="T13" fmla="*/ 48 h 366"/>
                <a:gd name="T14" fmla="*/ 217 w 248"/>
                <a:gd name="T15" fmla="*/ 27 h 366"/>
                <a:gd name="T16" fmla="*/ 184 w 248"/>
                <a:gd name="T17" fmla="*/ 27 h 366"/>
                <a:gd name="T18" fmla="*/ 184 w 248"/>
                <a:gd name="T19" fmla="*/ 13 h 366"/>
                <a:gd name="T20" fmla="*/ 159 w 248"/>
                <a:gd name="T21" fmla="*/ 6 h 366"/>
                <a:gd name="T22" fmla="*/ 109 w 248"/>
                <a:gd name="T23" fmla="*/ 0 h 366"/>
                <a:gd name="T24" fmla="*/ 0 w 248"/>
                <a:gd name="T25" fmla="*/ 28 h 366"/>
                <a:gd name="T26" fmla="*/ 0 w 248"/>
                <a:gd name="T27" fmla="*/ 366 h 366"/>
                <a:gd name="T28" fmla="*/ 184 w 248"/>
                <a:gd name="T29" fmla="*/ 130 h 366"/>
                <a:gd name="T30" fmla="*/ 184 w 248"/>
                <a:gd name="T31" fmla="*/ 122 h 366"/>
                <a:gd name="T32" fmla="*/ 141 w 248"/>
                <a:gd name="T33" fmla="*/ 122 h 366"/>
                <a:gd name="T34" fmla="*/ 141 w 248"/>
                <a:gd name="T35" fmla="*/ 122 h 366"/>
                <a:gd name="T36" fmla="*/ 129 w 248"/>
                <a:gd name="T37" fmla="*/ 111 h 366"/>
                <a:gd name="T38" fmla="*/ 129 w 248"/>
                <a:gd name="T39" fmla="*/ 1 h 366"/>
                <a:gd name="T40" fmla="*/ 109 w 248"/>
                <a:gd name="T41" fmla="*/ 0 h 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48" h="366">
                  <a:moveTo>
                    <a:pt x="159" y="6"/>
                  </a:moveTo>
                  <a:cubicBezTo>
                    <a:pt x="153" y="6"/>
                    <a:pt x="153" y="6"/>
                    <a:pt x="153" y="6"/>
                  </a:cubicBezTo>
                  <a:cubicBezTo>
                    <a:pt x="153" y="99"/>
                    <a:pt x="153" y="99"/>
                    <a:pt x="153" y="99"/>
                  </a:cubicBezTo>
                  <a:cubicBezTo>
                    <a:pt x="184" y="99"/>
                    <a:pt x="184" y="99"/>
                    <a:pt x="184" y="99"/>
                  </a:cubicBezTo>
                  <a:cubicBezTo>
                    <a:pt x="184" y="77"/>
                    <a:pt x="184" y="77"/>
                    <a:pt x="184" y="77"/>
                  </a:cubicBezTo>
                  <a:cubicBezTo>
                    <a:pt x="225" y="77"/>
                    <a:pt x="225" y="77"/>
                    <a:pt x="225" y="77"/>
                  </a:cubicBezTo>
                  <a:cubicBezTo>
                    <a:pt x="248" y="48"/>
                    <a:pt x="248" y="48"/>
                    <a:pt x="248" y="48"/>
                  </a:cubicBezTo>
                  <a:cubicBezTo>
                    <a:pt x="238" y="40"/>
                    <a:pt x="227" y="33"/>
                    <a:pt x="217" y="27"/>
                  </a:cubicBezTo>
                  <a:cubicBezTo>
                    <a:pt x="184" y="27"/>
                    <a:pt x="184" y="27"/>
                    <a:pt x="184" y="27"/>
                  </a:cubicBezTo>
                  <a:cubicBezTo>
                    <a:pt x="184" y="13"/>
                    <a:pt x="184" y="13"/>
                    <a:pt x="184" y="13"/>
                  </a:cubicBezTo>
                  <a:cubicBezTo>
                    <a:pt x="176" y="10"/>
                    <a:pt x="168" y="8"/>
                    <a:pt x="159" y="6"/>
                  </a:cubicBezTo>
                  <a:moveTo>
                    <a:pt x="109" y="0"/>
                  </a:moveTo>
                  <a:cubicBezTo>
                    <a:pt x="71" y="0"/>
                    <a:pt x="34" y="10"/>
                    <a:pt x="0" y="28"/>
                  </a:cubicBezTo>
                  <a:cubicBezTo>
                    <a:pt x="0" y="366"/>
                    <a:pt x="0" y="366"/>
                    <a:pt x="0" y="366"/>
                  </a:cubicBezTo>
                  <a:cubicBezTo>
                    <a:pt x="184" y="130"/>
                    <a:pt x="184" y="130"/>
                    <a:pt x="184" y="130"/>
                  </a:cubicBezTo>
                  <a:cubicBezTo>
                    <a:pt x="184" y="122"/>
                    <a:pt x="184" y="122"/>
                    <a:pt x="184" y="122"/>
                  </a:cubicBezTo>
                  <a:cubicBezTo>
                    <a:pt x="141" y="122"/>
                    <a:pt x="141" y="122"/>
                    <a:pt x="141" y="122"/>
                  </a:cubicBezTo>
                  <a:cubicBezTo>
                    <a:pt x="141" y="122"/>
                    <a:pt x="141" y="122"/>
                    <a:pt x="141" y="122"/>
                  </a:cubicBezTo>
                  <a:cubicBezTo>
                    <a:pt x="135" y="122"/>
                    <a:pt x="129" y="117"/>
                    <a:pt x="129" y="111"/>
                  </a:cubicBezTo>
                  <a:cubicBezTo>
                    <a:pt x="129" y="1"/>
                    <a:pt x="129" y="1"/>
                    <a:pt x="129" y="1"/>
                  </a:cubicBezTo>
                  <a:cubicBezTo>
                    <a:pt x="123" y="1"/>
                    <a:pt x="116" y="0"/>
                    <a:pt x="109" y="0"/>
                  </a:cubicBezTo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9" name="Freeform 392">
              <a:extLst>
                <a:ext uri="{FF2B5EF4-FFF2-40B4-BE49-F238E27FC236}">
                  <a16:creationId xmlns:a16="http://schemas.microsoft.com/office/drawing/2014/main" id="{159D2B2F-AD8B-48D7-ADFB-9BD1FF99552D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1" y="1323"/>
              <a:ext cx="11" cy="56"/>
            </a:xfrm>
            <a:custGeom>
              <a:avLst/>
              <a:gdLst>
                <a:gd name="T0" fmla="*/ 0 w 24"/>
                <a:gd name="T1" fmla="*/ 0 h 121"/>
                <a:gd name="T2" fmla="*/ 0 w 24"/>
                <a:gd name="T3" fmla="*/ 110 h 121"/>
                <a:gd name="T4" fmla="*/ 12 w 24"/>
                <a:gd name="T5" fmla="*/ 121 h 121"/>
                <a:gd name="T6" fmla="*/ 12 w 24"/>
                <a:gd name="T7" fmla="*/ 121 h 121"/>
                <a:gd name="T8" fmla="*/ 0 w 24"/>
                <a:gd name="T9" fmla="*/ 110 h 121"/>
                <a:gd name="T10" fmla="*/ 12 w 24"/>
                <a:gd name="T11" fmla="*/ 98 h 121"/>
                <a:gd name="T12" fmla="*/ 24 w 24"/>
                <a:gd name="T13" fmla="*/ 98 h 121"/>
                <a:gd name="T14" fmla="*/ 24 w 24"/>
                <a:gd name="T15" fmla="*/ 5 h 121"/>
                <a:gd name="T16" fmla="*/ 12 w 24"/>
                <a:gd name="T17" fmla="*/ 5 h 121"/>
                <a:gd name="T18" fmla="*/ 12 w 24"/>
                <a:gd name="T19" fmla="*/ 2 h 121"/>
                <a:gd name="T20" fmla="*/ 0 w 24"/>
                <a:gd name="T21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" h="121">
                  <a:moveTo>
                    <a:pt x="0" y="0"/>
                  </a:moveTo>
                  <a:cubicBezTo>
                    <a:pt x="0" y="110"/>
                    <a:pt x="0" y="110"/>
                    <a:pt x="0" y="110"/>
                  </a:cubicBezTo>
                  <a:cubicBezTo>
                    <a:pt x="0" y="116"/>
                    <a:pt x="6" y="121"/>
                    <a:pt x="12" y="121"/>
                  </a:cubicBezTo>
                  <a:cubicBezTo>
                    <a:pt x="12" y="121"/>
                    <a:pt x="12" y="121"/>
                    <a:pt x="12" y="121"/>
                  </a:cubicBezTo>
                  <a:cubicBezTo>
                    <a:pt x="6" y="121"/>
                    <a:pt x="0" y="116"/>
                    <a:pt x="0" y="110"/>
                  </a:cubicBezTo>
                  <a:cubicBezTo>
                    <a:pt x="0" y="103"/>
                    <a:pt x="6" y="98"/>
                    <a:pt x="12" y="98"/>
                  </a:cubicBezTo>
                  <a:cubicBezTo>
                    <a:pt x="24" y="98"/>
                    <a:pt x="24" y="98"/>
                    <a:pt x="24" y="98"/>
                  </a:cubicBezTo>
                  <a:cubicBezTo>
                    <a:pt x="24" y="5"/>
                    <a:pt x="24" y="5"/>
                    <a:pt x="24" y="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8" y="1"/>
                    <a:pt x="4" y="1"/>
                    <a:pt x="0" y="0"/>
                  </a:cubicBezTo>
                </a:path>
              </a:pathLst>
            </a:custGeom>
            <a:solidFill>
              <a:srgbClr val="5387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20" name="Freeform 393">
              <a:extLst>
                <a:ext uri="{FF2B5EF4-FFF2-40B4-BE49-F238E27FC236}">
                  <a16:creationId xmlns:a16="http://schemas.microsoft.com/office/drawing/2014/main" id="{08A19B8B-DC11-4B82-A347-0BFE46CAA849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7" y="1324"/>
              <a:ext cx="8" cy="2"/>
            </a:xfrm>
            <a:custGeom>
              <a:avLst/>
              <a:gdLst>
                <a:gd name="T0" fmla="*/ 0 w 18"/>
                <a:gd name="T1" fmla="*/ 0 h 3"/>
                <a:gd name="T2" fmla="*/ 0 w 18"/>
                <a:gd name="T3" fmla="*/ 3 h 3"/>
                <a:gd name="T4" fmla="*/ 12 w 18"/>
                <a:gd name="T5" fmla="*/ 3 h 3"/>
                <a:gd name="T6" fmla="*/ 18 w 18"/>
                <a:gd name="T7" fmla="*/ 3 h 3"/>
                <a:gd name="T8" fmla="*/ 0 w 18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3">
                  <a:moveTo>
                    <a:pt x="0" y="0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2" y="2"/>
                    <a:pt x="6" y="0"/>
                    <a:pt x="0" y="0"/>
                  </a:cubicBezTo>
                </a:path>
              </a:pathLst>
            </a:custGeom>
            <a:solidFill>
              <a:srgbClr val="5387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21" name="Freeform 394">
              <a:extLst>
                <a:ext uri="{FF2B5EF4-FFF2-40B4-BE49-F238E27FC236}">
                  <a16:creationId xmlns:a16="http://schemas.microsoft.com/office/drawing/2014/main" id="{7BA3A4E9-39C2-4EBF-AA32-6FBCC7FDD68B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1" y="1369"/>
              <a:ext cx="26" cy="10"/>
            </a:xfrm>
            <a:custGeom>
              <a:avLst/>
              <a:gdLst>
                <a:gd name="T0" fmla="*/ 55 w 55"/>
                <a:gd name="T1" fmla="*/ 0 h 23"/>
                <a:gd name="T2" fmla="*/ 24 w 55"/>
                <a:gd name="T3" fmla="*/ 0 h 23"/>
                <a:gd name="T4" fmla="*/ 12 w 55"/>
                <a:gd name="T5" fmla="*/ 0 h 23"/>
                <a:gd name="T6" fmla="*/ 0 w 55"/>
                <a:gd name="T7" fmla="*/ 12 h 23"/>
                <a:gd name="T8" fmla="*/ 12 w 55"/>
                <a:gd name="T9" fmla="*/ 23 h 23"/>
                <a:gd name="T10" fmla="*/ 12 w 55"/>
                <a:gd name="T11" fmla="*/ 23 h 23"/>
                <a:gd name="T12" fmla="*/ 55 w 55"/>
                <a:gd name="T13" fmla="*/ 23 h 23"/>
                <a:gd name="T14" fmla="*/ 55 w 55"/>
                <a:gd name="T1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" h="23">
                  <a:moveTo>
                    <a:pt x="55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6" y="0"/>
                    <a:pt x="0" y="5"/>
                    <a:pt x="0" y="12"/>
                  </a:cubicBezTo>
                  <a:cubicBezTo>
                    <a:pt x="0" y="18"/>
                    <a:pt x="6" y="23"/>
                    <a:pt x="12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55" y="23"/>
                    <a:pt x="55" y="23"/>
                    <a:pt x="55" y="23"/>
                  </a:cubicBezTo>
                  <a:cubicBezTo>
                    <a:pt x="55" y="0"/>
                    <a:pt x="55" y="0"/>
                    <a:pt x="55" y="0"/>
                  </a:cubicBezTo>
                </a:path>
              </a:pathLst>
            </a:custGeom>
            <a:solidFill>
              <a:srgbClr val="5387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22" name="Freeform 395">
              <a:extLst>
                <a:ext uri="{FF2B5EF4-FFF2-40B4-BE49-F238E27FC236}">
                  <a16:creationId xmlns:a16="http://schemas.microsoft.com/office/drawing/2014/main" id="{3E2E52A4-1623-4611-BB46-3BAF7FA7738D}"/>
                </a:ext>
              </a:extLst>
            </p:cNvPr>
            <p:cNvSpPr>
              <a:spLocks/>
            </p:cNvSpPr>
            <p:nvPr/>
          </p:nvSpPr>
          <p:spPr bwMode="auto">
            <a:xfrm>
              <a:off x="4417" y="1329"/>
              <a:ext cx="15" cy="6"/>
            </a:xfrm>
            <a:custGeom>
              <a:avLst/>
              <a:gdLst>
                <a:gd name="T0" fmla="*/ 0 w 33"/>
                <a:gd name="T1" fmla="*/ 0 h 14"/>
                <a:gd name="T2" fmla="*/ 0 w 33"/>
                <a:gd name="T3" fmla="*/ 14 h 14"/>
                <a:gd name="T4" fmla="*/ 33 w 33"/>
                <a:gd name="T5" fmla="*/ 14 h 14"/>
                <a:gd name="T6" fmla="*/ 0 w 33"/>
                <a:gd name="T7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14">
                  <a:moveTo>
                    <a:pt x="0" y="0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33" y="14"/>
                    <a:pt x="33" y="14"/>
                    <a:pt x="33" y="14"/>
                  </a:cubicBezTo>
                  <a:cubicBezTo>
                    <a:pt x="22" y="9"/>
                    <a:pt x="11" y="4"/>
                    <a:pt x="0" y="0"/>
                  </a:cubicBezTo>
                </a:path>
              </a:pathLst>
            </a:custGeom>
            <a:solidFill>
              <a:srgbClr val="FAD7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23" name="Freeform 396">
              <a:extLst>
                <a:ext uri="{FF2B5EF4-FFF2-40B4-BE49-F238E27FC236}">
                  <a16:creationId xmlns:a16="http://schemas.microsoft.com/office/drawing/2014/main" id="{1F7F5E20-5111-4D4B-8610-989FBDA7138B}"/>
                </a:ext>
              </a:extLst>
            </p:cNvPr>
            <p:cNvSpPr>
              <a:spLocks/>
            </p:cNvSpPr>
            <p:nvPr/>
          </p:nvSpPr>
          <p:spPr bwMode="auto">
            <a:xfrm>
              <a:off x="4417" y="1359"/>
              <a:ext cx="19" cy="24"/>
            </a:xfrm>
            <a:custGeom>
              <a:avLst/>
              <a:gdLst>
                <a:gd name="T0" fmla="*/ 19 w 19"/>
                <a:gd name="T1" fmla="*/ 0 h 24"/>
                <a:gd name="T2" fmla="*/ 0 w 19"/>
                <a:gd name="T3" fmla="*/ 0 h 24"/>
                <a:gd name="T4" fmla="*/ 0 w 19"/>
                <a:gd name="T5" fmla="*/ 10 h 24"/>
                <a:gd name="T6" fmla="*/ 0 w 19"/>
                <a:gd name="T7" fmla="*/ 20 h 24"/>
                <a:gd name="T8" fmla="*/ 0 w 19"/>
                <a:gd name="T9" fmla="*/ 24 h 24"/>
                <a:gd name="T10" fmla="*/ 19 w 19"/>
                <a:gd name="T11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24">
                  <a:moveTo>
                    <a:pt x="19" y="0"/>
                  </a:moveTo>
                  <a:lnTo>
                    <a:pt x="0" y="0"/>
                  </a:lnTo>
                  <a:lnTo>
                    <a:pt x="0" y="10"/>
                  </a:lnTo>
                  <a:lnTo>
                    <a:pt x="0" y="20"/>
                  </a:lnTo>
                  <a:lnTo>
                    <a:pt x="0" y="24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92D3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24" name="Freeform 397">
              <a:extLst>
                <a:ext uri="{FF2B5EF4-FFF2-40B4-BE49-F238E27FC236}">
                  <a16:creationId xmlns:a16="http://schemas.microsoft.com/office/drawing/2014/main" id="{D8B12950-4A8B-45E7-B90E-7CC3B28374BC}"/>
                </a:ext>
              </a:extLst>
            </p:cNvPr>
            <p:cNvSpPr>
              <a:spLocks/>
            </p:cNvSpPr>
            <p:nvPr/>
          </p:nvSpPr>
          <p:spPr bwMode="auto">
            <a:xfrm>
              <a:off x="4417" y="1359"/>
              <a:ext cx="19" cy="24"/>
            </a:xfrm>
            <a:custGeom>
              <a:avLst/>
              <a:gdLst>
                <a:gd name="T0" fmla="*/ 19 w 19"/>
                <a:gd name="T1" fmla="*/ 0 h 24"/>
                <a:gd name="T2" fmla="*/ 0 w 19"/>
                <a:gd name="T3" fmla="*/ 0 h 24"/>
                <a:gd name="T4" fmla="*/ 0 w 19"/>
                <a:gd name="T5" fmla="*/ 10 h 24"/>
                <a:gd name="T6" fmla="*/ 0 w 19"/>
                <a:gd name="T7" fmla="*/ 20 h 24"/>
                <a:gd name="T8" fmla="*/ 0 w 19"/>
                <a:gd name="T9" fmla="*/ 24 h 24"/>
                <a:gd name="T10" fmla="*/ 19 w 19"/>
                <a:gd name="T11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24">
                  <a:moveTo>
                    <a:pt x="19" y="0"/>
                  </a:moveTo>
                  <a:lnTo>
                    <a:pt x="0" y="0"/>
                  </a:lnTo>
                  <a:lnTo>
                    <a:pt x="0" y="10"/>
                  </a:lnTo>
                  <a:lnTo>
                    <a:pt x="0" y="20"/>
                  </a:lnTo>
                  <a:lnTo>
                    <a:pt x="0" y="24"/>
                  </a:lnTo>
                  <a:lnTo>
                    <a:pt x="1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25" name="Freeform 398">
              <a:extLst>
                <a:ext uri="{FF2B5EF4-FFF2-40B4-BE49-F238E27FC236}">
                  <a16:creationId xmlns:a16="http://schemas.microsoft.com/office/drawing/2014/main" id="{DCFA58DB-B828-4F33-A2FA-97FCB8898118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9" y="1284"/>
              <a:ext cx="221" cy="244"/>
            </a:xfrm>
            <a:custGeom>
              <a:avLst/>
              <a:gdLst>
                <a:gd name="T0" fmla="*/ 171 w 479"/>
                <a:gd name="T1" fmla="*/ 489 h 528"/>
                <a:gd name="T2" fmla="*/ 131 w 479"/>
                <a:gd name="T3" fmla="*/ 172 h 528"/>
                <a:gd name="T4" fmla="*/ 449 w 479"/>
                <a:gd name="T5" fmla="*/ 132 h 528"/>
                <a:gd name="T6" fmla="*/ 479 w 479"/>
                <a:gd name="T7" fmla="*/ 94 h 528"/>
                <a:gd name="T8" fmla="*/ 93 w 479"/>
                <a:gd name="T9" fmla="*/ 142 h 528"/>
                <a:gd name="T10" fmla="*/ 141 w 479"/>
                <a:gd name="T11" fmla="*/ 528 h 528"/>
                <a:gd name="T12" fmla="*/ 171 w 479"/>
                <a:gd name="T13" fmla="*/ 489 h 5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79" h="528">
                  <a:moveTo>
                    <a:pt x="171" y="489"/>
                  </a:moveTo>
                  <a:cubicBezTo>
                    <a:pt x="72" y="412"/>
                    <a:pt x="55" y="270"/>
                    <a:pt x="131" y="172"/>
                  </a:cubicBezTo>
                  <a:cubicBezTo>
                    <a:pt x="208" y="73"/>
                    <a:pt x="350" y="55"/>
                    <a:pt x="449" y="132"/>
                  </a:cubicBezTo>
                  <a:cubicBezTo>
                    <a:pt x="479" y="94"/>
                    <a:pt x="479" y="94"/>
                    <a:pt x="479" y="94"/>
                  </a:cubicBezTo>
                  <a:cubicBezTo>
                    <a:pt x="359" y="0"/>
                    <a:pt x="186" y="22"/>
                    <a:pt x="93" y="142"/>
                  </a:cubicBezTo>
                  <a:cubicBezTo>
                    <a:pt x="0" y="261"/>
                    <a:pt x="21" y="434"/>
                    <a:pt x="141" y="528"/>
                  </a:cubicBezTo>
                  <a:lnTo>
                    <a:pt x="171" y="489"/>
                  </a:lnTo>
                  <a:close/>
                </a:path>
              </a:pathLst>
            </a:custGeom>
            <a:solidFill>
              <a:srgbClr val="FF4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26" name="Freeform 399">
              <a:extLst>
                <a:ext uri="{FF2B5EF4-FFF2-40B4-BE49-F238E27FC236}">
                  <a16:creationId xmlns:a16="http://schemas.microsoft.com/office/drawing/2014/main" id="{AEFD673B-A636-41E6-8438-91CFC81683A6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4" y="1328"/>
              <a:ext cx="221" cy="243"/>
            </a:xfrm>
            <a:custGeom>
              <a:avLst/>
              <a:gdLst>
                <a:gd name="T0" fmla="*/ 338 w 479"/>
                <a:gd name="T1" fmla="*/ 0 h 527"/>
                <a:gd name="T2" fmla="*/ 308 w 479"/>
                <a:gd name="T3" fmla="*/ 38 h 527"/>
                <a:gd name="T4" fmla="*/ 347 w 479"/>
                <a:gd name="T5" fmla="*/ 356 h 527"/>
                <a:gd name="T6" fmla="*/ 30 w 479"/>
                <a:gd name="T7" fmla="*/ 395 h 527"/>
                <a:gd name="T8" fmla="*/ 0 w 479"/>
                <a:gd name="T9" fmla="*/ 434 h 527"/>
                <a:gd name="T10" fmla="*/ 386 w 479"/>
                <a:gd name="T11" fmla="*/ 386 h 527"/>
                <a:gd name="T12" fmla="*/ 338 w 479"/>
                <a:gd name="T13" fmla="*/ 0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79" h="527">
                  <a:moveTo>
                    <a:pt x="338" y="0"/>
                  </a:moveTo>
                  <a:cubicBezTo>
                    <a:pt x="308" y="38"/>
                    <a:pt x="308" y="38"/>
                    <a:pt x="308" y="38"/>
                  </a:cubicBezTo>
                  <a:cubicBezTo>
                    <a:pt x="407" y="115"/>
                    <a:pt x="424" y="257"/>
                    <a:pt x="347" y="356"/>
                  </a:cubicBezTo>
                  <a:cubicBezTo>
                    <a:pt x="271" y="454"/>
                    <a:pt x="129" y="472"/>
                    <a:pt x="30" y="395"/>
                  </a:cubicBezTo>
                  <a:cubicBezTo>
                    <a:pt x="0" y="434"/>
                    <a:pt x="0" y="434"/>
                    <a:pt x="0" y="434"/>
                  </a:cubicBezTo>
                  <a:cubicBezTo>
                    <a:pt x="120" y="527"/>
                    <a:pt x="293" y="505"/>
                    <a:pt x="386" y="386"/>
                  </a:cubicBezTo>
                  <a:cubicBezTo>
                    <a:pt x="479" y="266"/>
                    <a:pt x="458" y="93"/>
                    <a:pt x="338" y="0"/>
                  </a:cubicBezTo>
                  <a:close/>
                </a:path>
              </a:pathLst>
            </a:custGeom>
            <a:solidFill>
              <a:srgbClr val="CC2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27" name="Freeform 400">
              <a:extLst>
                <a:ext uri="{FF2B5EF4-FFF2-40B4-BE49-F238E27FC236}">
                  <a16:creationId xmlns:a16="http://schemas.microsoft.com/office/drawing/2014/main" id="{2133DA51-F630-4BD2-9C5D-FB0D4F533489}"/>
                </a:ext>
              </a:extLst>
            </p:cNvPr>
            <p:cNvSpPr>
              <a:spLocks/>
            </p:cNvSpPr>
            <p:nvPr/>
          </p:nvSpPr>
          <p:spPr bwMode="auto">
            <a:xfrm>
              <a:off x="4166" y="1693"/>
              <a:ext cx="32" cy="29"/>
            </a:xfrm>
            <a:custGeom>
              <a:avLst/>
              <a:gdLst>
                <a:gd name="T0" fmla="*/ 23 w 32"/>
                <a:gd name="T1" fmla="*/ 29 h 29"/>
                <a:gd name="T2" fmla="*/ 32 w 32"/>
                <a:gd name="T3" fmla="*/ 17 h 29"/>
                <a:gd name="T4" fmla="*/ 9 w 32"/>
                <a:gd name="T5" fmla="*/ 0 h 29"/>
                <a:gd name="T6" fmla="*/ 0 w 32"/>
                <a:gd name="T7" fmla="*/ 11 h 29"/>
                <a:gd name="T8" fmla="*/ 23 w 32"/>
                <a:gd name="T9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29">
                  <a:moveTo>
                    <a:pt x="23" y="29"/>
                  </a:moveTo>
                  <a:lnTo>
                    <a:pt x="32" y="17"/>
                  </a:lnTo>
                  <a:lnTo>
                    <a:pt x="9" y="0"/>
                  </a:lnTo>
                  <a:lnTo>
                    <a:pt x="0" y="11"/>
                  </a:lnTo>
                  <a:lnTo>
                    <a:pt x="23" y="29"/>
                  </a:lnTo>
                  <a:close/>
                </a:path>
              </a:pathLst>
            </a:custGeom>
            <a:solidFill>
              <a:srgbClr val="FFA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28" name="Freeform 401">
              <a:extLst>
                <a:ext uri="{FF2B5EF4-FFF2-40B4-BE49-F238E27FC236}">
                  <a16:creationId xmlns:a16="http://schemas.microsoft.com/office/drawing/2014/main" id="{94B8EF42-A4CF-4584-B748-0A74CFD59582}"/>
                </a:ext>
              </a:extLst>
            </p:cNvPr>
            <p:cNvSpPr>
              <a:spLocks/>
            </p:cNvSpPr>
            <p:nvPr/>
          </p:nvSpPr>
          <p:spPr bwMode="auto">
            <a:xfrm>
              <a:off x="4143" y="1674"/>
              <a:ext cx="32" cy="30"/>
            </a:xfrm>
            <a:custGeom>
              <a:avLst/>
              <a:gdLst>
                <a:gd name="T0" fmla="*/ 0 w 32"/>
                <a:gd name="T1" fmla="*/ 12 h 30"/>
                <a:gd name="T2" fmla="*/ 23 w 32"/>
                <a:gd name="T3" fmla="*/ 30 h 30"/>
                <a:gd name="T4" fmla="*/ 32 w 32"/>
                <a:gd name="T5" fmla="*/ 19 h 30"/>
                <a:gd name="T6" fmla="*/ 9 w 32"/>
                <a:gd name="T7" fmla="*/ 0 h 30"/>
                <a:gd name="T8" fmla="*/ 0 w 32"/>
                <a:gd name="T9" fmla="*/ 1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0">
                  <a:moveTo>
                    <a:pt x="0" y="12"/>
                  </a:moveTo>
                  <a:lnTo>
                    <a:pt x="23" y="30"/>
                  </a:lnTo>
                  <a:lnTo>
                    <a:pt x="32" y="19"/>
                  </a:lnTo>
                  <a:lnTo>
                    <a:pt x="9" y="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FFC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29" name="Freeform 402">
              <a:extLst>
                <a:ext uri="{FF2B5EF4-FFF2-40B4-BE49-F238E27FC236}">
                  <a16:creationId xmlns:a16="http://schemas.microsoft.com/office/drawing/2014/main" id="{33C6905F-5BBD-4065-A24B-17644D25D74B}"/>
                </a:ext>
              </a:extLst>
            </p:cNvPr>
            <p:cNvSpPr>
              <a:spLocks/>
            </p:cNvSpPr>
            <p:nvPr/>
          </p:nvSpPr>
          <p:spPr bwMode="auto">
            <a:xfrm>
              <a:off x="4278" y="1548"/>
              <a:ext cx="33" cy="30"/>
            </a:xfrm>
            <a:custGeom>
              <a:avLst/>
              <a:gdLst>
                <a:gd name="T0" fmla="*/ 33 w 33"/>
                <a:gd name="T1" fmla="*/ 18 h 30"/>
                <a:gd name="T2" fmla="*/ 10 w 33"/>
                <a:gd name="T3" fmla="*/ 0 h 30"/>
                <a:gd name="T4" fmla="*/ 0 w 33"/>
                <a:gd name="T5" fmla="*/ 12 h 30"/>
                <a:gd name="T6" fmla="*/ 24 w 33"/>
                <a:gd name="T7" fmla="*/ 30 h 30"/>
                <a:gd name="T8" fmla="*/ 33 w 33"/>
                <a:gd name="T9" fmla="*/ 18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0">
                  <a:moveTo>
                    <a:pt x="33" y="18"/>
                  </a:moveTo>
                  <a:lnTo>
                    <a:pt x="10" y="0"/>
                  </a:lnTo>
                  <a:lnTo>
                    <a:pt x="0" y="12"/>
                  </a:lnTo>
                  <a:lnTo>
                    <a:pt x="24" y="30"/>
                  </a:lnTo>
                  <a:lnTo>
                    <a:pt x="33" y="18"/>
                  </a:lnTo>
                  <a:close/>
                </a:path>
              </a:pathLst>
            </a:custGeom>
            <a:solidFill>
              <a:srgbClr val="FFA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30" name="Freeform 403">
              <a:extLst>
                <a:ext uri="{FF2B5EF4-FFF2-40B4-BE49-F238E27FC236}">
                  <a16:creationId xmlns:a16="http://schemas.microsoft.com/office/drawing/2014/main" id="{ED7F4C62-DE56-49B6-99FC-E5915F8C2428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6" y="1530"/>
              <a:ext cx="32" cy="30"/>
            </a:xfrm>
            <a:custGeom>
              <a:avLst/>
              <a:gdLst>
                <a:gd name="T0" fmla="*/ 9 w 32"/>
                <a:gd name="T1" fmla="*/ 0 h 30"/>
                <a:gd name="T2" fmla="*/ 0 w 32"/>
                <a:gd name="T3" fmla="*/ 12 h 30"/>
                <a:gd name="T4" fmla="*/ 22 w 32"/>
                <a:gd name="T5" fmla="*/ 30 h 30"/>
                <a:gd name="T6" fmla="*/ 32 w 32"/>
                <a:gd name="T7" fmla="*/ 18 h 30"/>
                <a:gd name="T8" fmla="*/ 9 w 32"/>
                <a:gd name="T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0">
                  <a:moveTo>
                    <a:pt x="9" y="0"/>
                  </a:moveTo>
                  <a:lnTo>
                    <a:pt x="0" y="12"/>
                  </a:lnTo>
                  <a:lnTo>
                    <a:pt x="22" y="30"/>
                  </a:lnTo>
                  <a:lnTo>
                    <a:pt x="32" y="18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C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</p:spTree>
    <p:custDataLst>
      <p:tags r:id="rId2"/>
    </p:custDataLst>
    <p:extLst>
      <p:ext uri="{BB962C8B-B14F-4D97-AF65-F5344CB8AC3E}">
        <p14:creationId xmlns:p14="http://schemas.microsoft.com/office/powerpoint/2010/main" val="3328915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:a14="http://schemas.microsoft.com/office/drawing/2010/main" xmlns:a16="http://schemas.microsoft.com/office/drawing/2014/main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iṧḻíḓe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>
            <a:extLst>
              <a:ext uri="{FF2B5EF4-FFF2-40B4-BE49-F238E27FC236}">
                <a16:creationId xmlns:a16="http://schemas.microsoft.com/office/drawing/2014/main" id="{96F480B9-F8B0-4B48-BB1D-49FC54FC04B0}"/>
              </a:ext>
            </a:extLst>
          </p:cNvPr>
          <p:cNvSpPr/>
          <p:nvPr/>
        </p:nvSpPr>
        <p:spPr>
          <a:xfrm>
            <a:off x="0" y="1"/>
            <a:ext cx="12192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0" name="iś1ïḓè">
            <a:extLst>
              <a:ext uri="{FF2B5EF4-FFF2-40B4-BE49-F238E27FC236}">
                <a16:creationId xmlns:a16="http://schemas.microsoft.com/office/drawing/2014/main" id="{EDE78C1E-CE34-4524-B6D0-AF170E436D4E}"/>
              </a:ext>
            </a:extLst>
          </p:cNvPr>
          <p:cNvSpPr/>
          <p:nvPr/>
        </p:nvSpPr>
        <p:spPr>
          <a:xfrm>
            <a:off x="3299479" y="1986399"/>
            <a:ext cx="7808881" cy="2885203"/>
          </a:xfrm>
          <a:prstGeom prst="rect">
            <a:avLst/>
          </a:prstGeom>
          <a:solidFill>
            <a:schemeClr val="bg1"/>
          </a:solidFill>
          <a:ln w="12700" cap="rnd">
            <a:noFill/>
            <a:prstDash val="solid"/>
            <a:round/>
            <a:headEnd/>
            <a:tailEnd/>
          </a:ln>
          <a:effectLst>
            <a:outerShdw blurRad="254000" dist="127000" algn="ctr" rotWithShape="0">
              <a:schemeClr val="tx1">
                <a:lumMod val="85000"/>
                <a:lumOff val="15000"/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 defTabSz="914354"/>
            <a:endParaRPr lang="zh-CN" altLang="en-US" sz="1400" b="1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16" name="Group 205">
            <a:extLst>
              <a:ext uri="{FF2B5EF4-FFF2-40B4-BE49-F238E27FC236}">
                <a16:creationId xmlns:a16="http://schemas.microsoft.com/office/drawing/2014/main" id="{04B9A209-4071-49AA-AE60-39E48394C265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512008" y="1480457"/>
            <a:ext cx="4447043" cy="3723874"/>
            <a:chOff x="4005" y="725"/>
            <a:chExt cx="3499" cy="2930"/>
          </a:xfrm>
        </p:grpSpPr>
        <p:sp>
          <p:nvSpPr>
            <p:cNvPr id="17" name="AutoShape 204">
              <a:extLst>
                <a:ext uri="{FF2B5EF4-FFF2-40B4-BE49-F238E27FC236}">
                  <a16:creationId xmlns:a16="http://schemas.microsoft.com/office/drawing/2014/main" id="{E2EABC35-DC6D-4B11-A333-229CFED37C84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4005" y="730"/>
              <a:ext cx="3497" cy="2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" name="Freeform 206">
              <a:extLst>
                <a:ext uri="{FF2B5EF4-FFF2-40B4-BE49-F238E27FC236}">
                  <a16:creationId xmlns:a16="http://schemas.microsoft.com/office/drawing/2014/main" id="{B6E292E9-3C15-4F82-BEBD-E84F5ED4B25E}"/>
                </a:ext>
              </a:extLst>
            </p:cNvPr>
            <p:cNvSpPr>
              <a:spLocks/>
            </p:cNvSpPr>
            <p:nvPr/>
          </p:nvSpPr>
          <p:spPr bwMode="auto">
            <a:xfrm>
              <a:off x="4403" y="3241"/>
              <a:ext cx="2249" cy="137"/>
            </a:xfrm>
            <a:custGeom>
              <a:avLst/>
              <a:gdLst>
                <a:gd name="T0" fmla="*/ 4713 w 4862"/>
                <a:gd name="T1" fmla="*/ 0 h 298"/>
                <a:gd name="T2" fmla="*/ 149 w 4862"/>
                <a:gd name="T3" fmla="*/ 0 h 298"/>
                <a:gd name="T4" fmla="*/ 0 w 4862"/>
                <a:gd name="T5" fmla="*/ 149 h 298"/>
                <a:gd name="T6" fmla="*/ 149 w 4862"/>
                <a:gd name="T7" fmla="*/ 298 h 298"/>
                <a:gd name="T8" fmla="*/ 4713 w 4862"/>
                <a:gd name="T9" fmla="*/ 298 h 298"/>
                <a:gd name="T10" fmla="*/ 4862 w 4862"/>
                <a:gd name="T11" fmla="*/ 149 h 298"/>
                <a:gd name="T12" fmla="*/ 4713 w 4862"/>
                <a:gd name="T13" fmla="*/ 0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62" h="298">
                  <a:moveTo>
                    <a:pt x="4713" y="0"/>
                  </a:moveTo>
                  <a:cubicBezTo>
                    <a:pt x="149" y="0"/>
                    <a:pt x="149" y="0"/>
                    <a:pt x="149" y="0"/>
                  </a:cubicBezTo>
                  <a:cubicBezTo>
                    <a:pt x="66" y="0"/>
                    <a:pt x="0" y="67"/>
                    <a:pt x="0" y="149"/>
                  </a:cubicBezTo>
                  <a:cubicBezTo>
                    <a:pt x="0" y="231"/>
                    <a:pt x="66" y="298"/>
                    <a:pt x="149" y="298"/>
                  </a:cubicBezTo>
                  <a:cubicBezTo>
                    <a:pt x="4713" y="298"/>
                    <a:pt x="4713" y="298"/>
                    <a:pt x="4713" y="298"/>
                  </a:cubicBezTo>
                  <a:cubicBezTo>
                    <a:pt x="4795" y="298"/>
                    <a:pt x="4862" y="231"/>
                    <a:pt x="4862" y="149"/>
                  </a:cubicBezTo>
                  <a:cubicBezTo>
                    <a:pt x="4862" y="67"/>
                    <a:pt x="4795" y="0"/>
                    <a:pt x="4713" y="0"/>
                  </a:cubicBezTo>
                </a:path>
              </a:pathLst>
            </a:custGeom>
            <a:solidFill>
              <a:srgbClr val="F0F4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" name="Freeform 207">
              <a:extLst>
                <a:ext uri="{FF2B5EF4-FFF2-40B4-BE49-F238E27FC236}">
                  <a16:creationId xmlns:a16="http://schemas.microsoft.com/office/drawing/2014/main" id="{B8AFAFBF-4AB2-43B7-800D-0890C15455EA}"/>
                </a:ext>
              </a:extLst>
            </p:cNvPr>
            <p:cNvSpPr>
              <a:spLocks/>
            </p:cNvSpPr>
            <p:nvPr/>
          </p:nvSpPr>
          <p:spPr bwMode="auto">
            <a:xfrm>
              <a:off x="4934" y="3380"/>
              <a:ext cx="2249" cy="138"/>
            </a:xfrm>
            <a:custGeom>
              <a:avLst/>
              <a:gdLst>
                <a:gd name="T0" fmla="*/ 4714 w 4862"/>
                <a:gd name="T1" fmla="*/ 0 h 298"/>
                <a:gd name="T2" fmla="*/ 149 w 4862"/>
                <a:gd name="T3" fmla="*/ 0 h 298"/>
                <a:gd name="T4" fmla="*/ 0 w 4862"/>
                <a:gd name="T5" fmla="*/ 149 h 298"/>
                <a:gd name="T6" fmla="*/ 149 w 4862"/>
                <a:gd name="T7" fmla="*/ 298 h 298"/>
                <a:gd name="T8" fmla="*/ 4714 w 4862"/>
                <a:gd name="T9" fmla="*/ 298 h 298"/>
                <a:gd name="T10" fmla="*/ 4862 w 4862"/>
                <a:gd name="T11" fmla="*/ 149 h 298"/>
                <a:gd name="T12" fmla="*/ 4714 w 4862"/>
                <a:gd name="T13" fmla="*/ 0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62" h="298">
                  <a:moveTo>
                    <a:pt x="4714" y="0"/>
                  </a:moveTo>
                  <a:cubicBezTo>
                    <a:pt x="149" y="0"/>
                    <a:pt x="149" y="0"/>
                    <a:pt x="149" y="0"/>
                  </a:cubicBezTo>
                  <a:cubicBezTo>
                    <a:pt x="67" y="0"/>
                    <a:pt x="0" y="67"/>
                    <a:pt x="0" y="149"/>
                  </a:cubicBezTo>
                  <a:cubicBezTo>
                    <a:pt x="0" y="231"/>
                    <a:pt x="67" y="298"/>
                    <a:pt x="149" y="298"/>
                  </a:cubicBezTo>
                  <a:cubicBezTo>
                    <a:pt x="4714" y="298"/>
                    <a:pt x="4714" y="298"/>
                    <a:pt x="4714" y="298"/>
                  </a:cubicBezTo>
                  <a:cubicBezTo>
                    <a:pt x="4796" y="298"/>
                    <a:pt x="4862" y="231"/>
                    <a:pt x="4862" y="149"/>
                  </a:cubicBezTo>
                  <a:cubicBezTo>
                    <a:pt x="4862" y="67"/>
                    <a:pt x="4796" y="0"/>
                    <a:pt x="4714" y="0"/>
                  </a:cubicBezTo>
                </a:path>
              </a:pathLst>
            </a:custGeom>
            <a:solidFill>
              <a:srgbClr val="F0F4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" name="Freeform 208">
              <a:extLst>
                <a:ext uri="{FF2B5EF4-FFF2-40B4-BE49-F238E27FC236}">
                  <a16:creationId xmlns:a16="http://schemas.microsoft.com/office/drawing/2014/main" id="{0917B431-5BBC-4749-B3C6-D4ADE7AEA306}"/>
                </a:ext>
              </a:extLst>
            </p:cNvPr>
            <p:cNvSpPr>
              <a:spLocks/>
            </p:cNvSpPr>
            <p:nvPr/>
          </p:nvSpPr>
          <p:spPr bwMode="auto">
            <a:xfrm>
              <a:off x="4985" y="953"/>
              <a:ext cx="1123" cy="137"/>
            </a:xfrm>
            <a:custGeom>
              <a:avLst/>
              <a:gdLst>
                <a:gd name="T0" fmla="*/ 1077 w 2427"/>
                <a:gd name="T1" fmla="*/ 0 h 297"/>
                <a:gd name="T2" fmla="*/ 149 w 2427"/>
                <a:gd name="T3" fmla="*/ 0 h 297"/>
                <a:gd name="T4" fmla="*/ 0 w 2427"/>
                <a:gd name="T5" fmla="*/ 149 h 297"/>
                <a:gd name="T6" fmla="*/ 140 w 2427"/>
                <a:gd name="T7" fmla="*/ 297 h 297"/>
                <a:gd name="T8" fmla="*/ 2287 w 2427"/>
                <a:gd name="T9" fmla="*/ 297 h 297"/>
                <a:gd name="T10" fmla="*/ 2427 w 2427"/>
                <a:gd name="T11" fmla="*/ 149 h 297"/>
                <a:gd name="T12" fmla="*/ 2292 w 2427"/>
                <a:gd name="T13" fmla="*/ 1 h 297"/>
                <a:gd name="T14" fmla="*/ 1090 w 2427"/>
                <a:gd name="T15" fmla="*/ 1 h 297"/>
                <a:gd name="T16" fmla="*/ 1077 w 2427"/>
                <a:gd name="T17" fmla="*/ 0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27" h="297">
                  <a:moveTo>
                    <a:pt x="1077" y="0"/>
                  </a:moveTo>
                  <a:cubicBezTo>
                    <a:pt x="149" y="0"/>
                    <a:pt x="149" y="0"/>
                    <a:pt x="149" y="0"/>
                  </a:cubicBezTo>
                  <a:cubicBezTo>
                    <a:pt x="67" y="0"/>
                    <a:pt x="0" y="67"/>
                    <a:pt x="0" y="149"/>
                  </a:cubicBezTo>
                  <a:cubicBezTo>
                    <a:pt x="0" y="228"/>
                    <a:pt x="62" y="293"/>
                    <a:pt x="140" y="297"/>
                  </a:cubicBezTo>
                  <a:cubicBezTo>
                    <a:pt x="2287" y="297"/>
                    <a:pt x="2287" y="297"/>
                    <a:pt x="2287" y="297"/>
                  </a:cubicBezTo>
                  <a:cubicBezTo>
                    <a:pt x="2365" y="293"/>
                    <a:pt x="2427" y="228"/>
                    <a:pt x="2427" y="149"/>
                  </a:cubicBezTo>
                  <a:cubicBezTo>
                    <a:pt x="2427" y="71"/>
                    <a:pt x="2367" y="8"/>
                    <a:pt x="2292" y="1"/>
                  </a:cubicBezTo>
                  <a:cubicBezTo>
                    <a:pt x="1090" y="1"/>
                    <a:pt x="1090" y="1"/>
                    <a:pt x="1090" y="1"/>
                  </a:cubicBezTo>
                  <a:cubicBezTo>
                    <a:pt x="1086" y="1"/>
                    <a:pt x="1081" y="1"/>
                    <a:pt x="1077" y="0"/>
                  </a:cubicBezTo>
                </a:path>
              </a:pathLst>
            </a:custGeom>
            <a:solidFill>
              <a:srgbClr val="F0F4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" name="Freeform 209">
              <a:extLst>
                <a:ext uri="{FF2B5EF4-FFF2-40B4-BE49-F238E27FC236}">
                  <a16:creationId xmlns:a16="http://schemas.microsoft.com/office/drawing/2014/main" id="{3CD208DE-936B-4B66-B60B-13339371EA0B}"/>
                </a:ext>
              </a:extLst>
            </p:cNvPr>
            <p:cNvSpPr>
              <a:spLocks/>
            </p:cNvSpPr>
            <p:nvPr/>
          </p:nvSpPr>
          <p:spPr bwMode="auto">
            <a:xfrm>
              <a:off x="5421" y="820"/>
              <a:ext cx="1122" cy="136"/>
            </a:xfrm>
            <a:custGeom>
              <a:avLst/>
              <a:gdLst>
                <a:gd name="T0" fmla="*/ 2278 w 2426"/>
                <a:gd name="T1" fmla="*/ 0 h 298"/>
                <a:gd name="T2" fmla="*/ 148 w 2426"/>
                <a:gd name="T3" fmla="*/ 0 h 298"/>
                <a:gd name="T4" fmla="*/ 0 w 2426"/>
                <a:gd name="T5" fmla="*/ 149 h 298"/>
                <a:gd name="T6" fmla="*/ 135 w 2426"/>
                <a:gd name="T7" fmla="*/ 297 h 298"/>
                <a:gd name="T8" fmla="*/ 1336 w 2426"/>
                <a:gd name="T9" fmla="*/ 297 h 298"/>
                <a:gd name="T10" fmla="*/ 1350 w 2426"/>
                <a:gd name="T11" fmla="*/ 298 h 298"/>
                <a:gd name="T12" fmla="*/ 2278 w 2426"/>
                <a:gd name="T13" fmla="*/ 298 h 298"/>
                <a:gd name="T14" fmla="*/ 2426 w 2426"/>
                <a:gd name="T15" fmla="*/ 149 h 298"/>
                <a:gd name="T16" fmla="*/ 2278 w 2426"/>
                <a:gd name="T17" fmla="*/ 0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26" h="298">
                  <a:moveTo>
                    <a:pt x="2278" y="0"/>
                  </a:moveTo>
                  <a:cubicBezTo>
                    <a:pt x="148" y="0"/>
                    <a:pt x="148" y="0"/>
                    <a:pt x="148" y="0"/>
                  </a:cubicBezTo>
                  <a:cubicBezTo>
                    <a:pt x="66" y="0"/>
                    <a:pt x="0" y="67"/>
                    <a:pt x="0" y="149"/>
                  </a:cubicBezTo>
                  <a:cubicBezTo>
                    <a:pt x="0" y="227"/>
                    <a:pt x="59" y="291"/>
                    <a:pt x="135" y="297"/>
                  </a:cubicBezTo>
                  <a:cubicBezTo>
                    <a:pt x="1336" y="297"/>
                    <a:pt x="1336" y="297"/>
                    <a:pt x="1336" y="297"/>
                  </a:cubicBezTo>
                  <a:cubicBezTo>
                    <a:pt x="1341" y="297"/>
                    <a:pt x="1345" y="297"/>
                    <a:pt x="1350" y="298"/>
                  </a:cubicBezTo>
                  <a:cubicBezTo>
                    <a:pt x="2278" y="298"/>
                    <a:pt x="2278" y="298"/>
                    <a:pt x="2278" y="298"/>
                  </a:cubicBezTo>
                  <a:cubicBezTo>
                    <a:pt x="2360" y="298"/>
                    <a:pt x="2426" y="231"/>
                    <a:pt x="2426" y="149"/>
                  </a:cubicBezTo>
                  <a:cubicBezTo>
                    <a:pt x="2426" y="67"/>
                    <a:pt x="2360" y="0"/>
                    <a:pt x="2278" y="0"/>
                  </a:cubicBezTo>
                </a:path>
              </a:pathLst>
            </a:custGeom>
            <a:solidFill>
              <a:srgbClr val="F0F4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2" name="Freeform 210">
              <a:extLst>
                <a:ext uri="{FF2B5EF4-FFF2-40B4-BE49-F238E27FC236}">
                  <a16:creationId xmlns:a16="http://schemas.microsoft.com/office/drawing/2014/main" id="{E27B8064-CD2F-4FAE-B1AF-B77B366CA2C6}"/>
                </a:ext>
              </a:extLst>
            </p:cNvPr>
            <p:cNvSpPr>
              <a:spLocks/>
            </p:cNvSpPr>
            <p:nvPr/>
          </p:nvSpPr>
          <p:spPr bwMode="auto">
            <a:xfrm>
              <a:off x="5483" y="963"/>
              <a:ext cx="562" cy="0"/>
            </a:xfrm>
            <a:custGeom>
              <a:avLst/>
              <a:gdLst>
                <a:gd name="T0" fmla="*/ 1201 w 1215"/>
                <a:gd name="T1" fmla="*/ 0 h 1"/>
                <a:gd name="T2" fmla="*/ 0 w 1215"/>
                <a:gd name="T3" fmla="*/ 0 h 1"/>
                <a:gd name="T4" fmla="*/ 13 w 1215"/>
                <a:gd name="T5" fmla="*/ 1 h 1"/>
                <a:gd name="T6" fmla="*/ 1215 w 1215"/>
                <a:gd name="T7" fmla="*/ 1 h 1"/>
                <a:gd name="T8" fmla="*/ 1201 w 121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5" h="1">
                  <a:moveTo>
                    <a:pt x="120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4" y="1"/>
                    <a:pt x="9" y="1"/>
                    <a:pt x="13" y="1"/>
                  </a:cubicBezTo>
                  <a:cubicBezTo>
                    <a:pt x="1215" y="1"/>
                    <a:pt x="1215" y="1"/>
                    <a:pt x="1215" y="1"/>
                  </a:cubicBezTo>
                  <a:cubicBezTo>
                    <a:pt x="1210" y="0"/>
                    <a:pt x="1206" y="0"/>
                    <a:pt x="1201" y="0"/>
                  </a:cubicBezTo>
                </a:path>
              </a:pathLst>
            </a:custGeom>
            <a:solidFill>
              <a:srgbClr val="E3EB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3" name="Freeform 211">
              <a:extLst>
                <a:ext uri="{FF2B5EF4-FFF2-40B4-BE49-F238E27FC236}">
                  <a16:creationId xmlns:a16="http://schemas.microsoft.com/office/drawing/2014/main" id="{325DCCCA-E8DA-426F-9484-DD8E3030E8FC}"/>
                </a:ext>
              </a:extLst>
            </p:cNvPr>
            <p:cNvSpPr>
              <a:spLocks/>
            </p:cNvSpPr>
            <p:nvPr/>
          </p:nvSpPr>
          <p:spPr bwMode="auto">
            <a:xfrm>
              <a:off x="6136" y="2455"/>
              <a:ext cx="1123" cy="138"/>
            </a:xfrm>
            <a:custGeom>
              <a:avLst/>
              <a:gdLst>
                <a:gd name="T0" fmla="*/ 2278 w 2427"/>
                <a:gd name="T1" fmla="*/ 0 h 298"/>
                <a:gd name="T2" fmla="*/ 149 w 2427"/>
                <a:gd name="T3" fmla="*/ 0 h 298"/>
                <a:gd name="T4" fmla="*/ 0 w 2427"/>
                <a:gd name="T5" fmla="*/ 149 h 298"/>
                <a:gd name="T6" fmla="*/ 149 w 2427"/>
                <a:gd name="T7" fmla="*/ 298 h 298"/>
                <a:gd name="T8" fmla="*/ 2278 w 2427"/>
                <a:gd name="T9" fmla="*/ 298 h 298"/>
                <a:gd name="T10" fmla="*/ 2427 w 2427"/>
                <a:gd name="T11" fmla="*/ 149 h 298"/>
                <a:gd name="T12" fmla="*/ 2278 w 2427"/>
                <a:gd name="T13" fmla="*/ 0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27" h="298">
                  <a:moveTo>
                    <a:pt x="2278" y="0"/>
                  </a:moveTo>
                  <a:cubicBezTo>
                    <a:pt x="149" y="0"/>
                    <a:pt x="149" y="0"/>
                    <a:pt x="149" y="0"/>
                  </a:cubicBezTo>
                  <a:cubicBezTo>
                    <a:pt x="67" y="0"/>
                    <a:pt x="0" y="67"/>
                    <a:pt x="0" y="149"/>
                  </a:cubicBezTo>
                  <a:cubicBezTo>
                    <a:pt x="0" y="231"/>
                    <a:pt x="67" y="298"/>
                    <a:pt x="149" y="298"/>
                  </a:cubicBezTo>
                  <a:cubicBezTo>
                    <a:pt x="2278" y="298"/>
                    <a:pt x="2278" y="298"/>
                    <a:pt x="2278" y="298"/>
                  </a:cubicBezTo>
                  <a:cubicBezTo>
                    <a:pt x="2361" y="298"/>
                    <a:pt x="2427" y="231"/>
                    <a:pt x="2427" y="149"/>
                  </a:cubicBezTo>
                  <a:cubicBezTo>
                    <a:pt x="2427" y="67"/>
                    <a:pt x="2361" y="0"/>
                    <a:pt x="2278" y="0"/>
                  </a:cubicBezTo>
                </a:path>
              </a:pathLst>
            </a:custGeom>
            <a:solidFill>
              <a:srgbClr val="F0F4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4" name="Freeform 212">
              <a:extLst>
                <a:ext uri="{FF2B5EF4-FFF2-40B4-BE49-F238E27FC236}">
                  <a16:creationId xmlns:a16="http://schemas.microsoft.com/office/drawing/2014/main" id="{36522EDC-FC8C-4379-8939-8564356BA04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6" y="1665"/>
              <a:ext cx="1118" cy="137"/>
            </a:xfrm>
            <a:custGeom>
              <a:avLst/>
              <a:gdLst>
                <a:gd name="T0" fmla="*/ 2268 w 2417"/>
                <a:gd name="T1" fmla="*/ 0 h 297"/>
                <a:gd name="T2" fmla="*/ 1084 w 2417"/>
                <a:gd name="T3" fmla="*/ 0 h 297"/>
                <a:gd name="T4" fmla="*/ 1084 w 2417"/>
                <a:gd name="T5" fmla="*/ 138 h 297"/>
                <a:gd name="T6" fmla="*/ 396 w 2417"/>
                <a:gd name="T7" fmla="*/ 138 h 297"/>
                <a:gd name="T8" fmla="*/ 396 w 2417"/>
                <a:gd name="T9" fmla="*/ 203 h 297"/>
                <a:gd name="T10" fmla="*/ 0 w 2417"/>
                <a:gd name="T11" fmla="*/ 203 h 297"/>
                <a:gd name="T12" fmla="*/ 139 w 2417"/>
                <a:gd name="T13" fmla="*/ 297 h 297"/>
                <a:gd name="T14" fmla="*/ 2268 w 2417"/>
                <a:gd name="T15" fmla="*/ 297 h 297"/>
                <a:gd name="T16" fmla="*/ 2417 w 2417"/>
                <a:gd name="T17" fmla="*/ 148 h 297"/>
                <a:gd name="T18" fmla="*/ 2268 w 2417"/>
                <a:gd name="T19" fmla="*/ 0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17" h="297">
                  <a:moveTo>
                    <a:pt x="2268" y="0"/>
                  </a:moveTo>
                  <a:cubicBezTo>
                    <a:pt x="1084" y="0"/>
                    <a:pt x="1084" y="0"/>
                    <a:pt x="1084" y="0"/>
                  </a:cubicBezTo>
                  <a:cubicBezTo>
                    <a:pt x="1084" y="138"/>
                    <a:pt x="1084" y="138"/>
                    <a:pt x="1084" y="138"/>
                  </a:cubicBezTo>
                  <a:cubicBezTo>
                    <a:pt x="396" y="138"/>
                    <a:pt x="396" y="138"/>
                    <a:pt x="396" y="138"/>
                  </a:cubicBezTo>
                  <a:cubicBezTo>
                    <a:pt x="396" y="203"/>
                    <a:pt x="396" y="203"/>
                    <a:pt x="396" y="203"/>
                  </a:cubicBezTo>
                  <a:cubicBezTo>
                    <a:pt x="0" y="203"/>
                    <a:pt x="0" y="203"/>
                    <a:pt x="0" y="203"/>
                  </a:cubicBezTo>
                  <a:cubicBezTo>
                    <a:pt x="22" y="258"/>
                    <a:pt x="76" y="297"/>
                    <a:pt x="139" y="297"/>
                  </a:cubicBezTo>
                  <a:cubicBezTo>
                    <a:pt x="2268" y="297"/>
                    <a:pt x="2268" y="297"/>
                    <a:pt x="2268" y="297"/>
                  </a:cubicBezTo>
                  <a:cubicBezTo>
                    <a:pt x="2350" y="297"/>
                    <a:pt x="2417" y="230"/>
                    <a:pt x="2417" y="148"/>
                  </a:cubicBezTo>
                  <a:cubicBezTo>
                    <a:pt x="2417" y="66"/>
                    <a:pt x="2350" y="0"/>
                    <a:pt x="2268" y="0"/>
                  </a:cubicBezTo>
                </a:path>
              </a:pathLst>
            </a:custGeom>
            <a:solidFill>
              <a:srgbClr val="F0F4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5" name="Freeform 213">
              <a:extLst>
                <a:ext uri="{FF2B5EF4-FFF2-40B4-BE49-F238E27FC236}">
                  <a16:creationId xmlns:a16="http://schemas.microsoft.com/office/drawing/2014/main" id="{8808C237-4970-4660-9D01-484CD5C504AC}"/>
                </a:ext>
              </a:extLst>
            </p:cNvPr>
            <p:cNvSpPr>
              <a:spLocks/>
            </p:cNvSpPr>
            <p:nvPr/>
          </p:nvSpPr>
          <p:spPr bwMode="auto">
            <a:xfrm>
              <a:off x="4008" y="3518"/>
              <a:ext cx="2249" cy="137"/>
            </a:xfrm>
            <a:custGeom>
              <a:avLst/>
              <a:gdLst>
                <a:gd name="T0" fmla="*/ 4714 w 4862"/>
                <a:gd name="T1" fmla="*/ 0 h 297"/>
                <a:gd name="T2" fmla="*/ 149 w 4862"/>
                <a:gd name="T3" fmla="*/ 0 h 297"/>
                <a:gd name="T4" fmla="*/ 0 w 4862"/>
                <a:gd name="T5" fmla="*/ 149 h 297"/>
                <a:gd name="T6" fmla="*/ 149 w 4862"/>
                <a:gd name="T7" fmla="*/ 297 h 297"/>
                <a:gd name="T8" fmla="*/ 4714 w 4862"/>
                <a:gd name="T9" fmla="*/ 297 h 297"/>
                <a:gd name="T10" fmla="*/ 4862 w 4862"/>
                <a:gd name="T11" fmla="*/ 149 h 297"/>
                <a:gd name="T12" fmla="*/ 4714 w 4862"/>
                <a:gd name="T13" fmla="*/ 0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62" h="297">
                  <a:moveTo>
                    <a:pt x="4714" y="0"/>
                  </a:moveTo>
                  <a:cubicBezTo>
                    <a:pt x="149" y="0"/>
                    <a:pt x="149" y="0"/>
                    <a:pt x="149" y="0"/>
                  </a:cubicBezTo>
                  <a:cubicBezTo>
                    <a:pt x="67" y="0"/>
                    <a:pt x="0" y="67"/>
                    <a:pt x="0" y="149"/>
                  </a:cubicBezTo>
                  <a:cubicBezTo>
                    <a:pt x="0" y="231"/>
                    <a:pt x="67" y="297"/>
                    <a:pt x="149" y="297"/>
                  </a:cubicBezTo>
                  <a:cubicBezTo>
                    <a:pt x="4714" y="297"/>
                    <a:pt x="4714" y="297"/>
                    <a:pt x="4714" y="297"/>
                  </a:cubicBezTo>
                  <a:cubicBezTo>
                    <a:pt x="4796" y="297"/>
                    <a:pt x="4862" y="231"/>
                    <a:pt x="4862" y="149"/>
                  </a:cubicBezTo>
                  <a:cubicBezTo>
                    <a:pt x="4862" y="67"/>
                    <a:pt x="4796" y="0"/>
                    <a:pt x="4714" y="0"/>
                  </a:cubicBezTo>
                </a:path>
              </a:pathLst>
            </a:custGeom>
            <a:solidFill>
              <a:srgbClr val="F0F4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6" name="Freeform 214">
              <a:extLst>
                <a:ext uri="{FF2B5EF4-FFF2-40B4-BE49-F238E27FC236}">
                  <a16:creationId xmlns:a16="http://schemas.microsoft.com/office/drawing/2014/main" id="{22CDF554-B0E2-450B-9755-7382714628A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78" y="2593"/>
              <a:ext cx="2249" cy="137"/>
            </a:xfrm>
            <a:custGeom>
              <a:avLst/>
              <a:gdLst>
                <a:gd name="T0" fmla="*/ 782 w 4862"/>
                <a:gd name="T1" fmla="*/ 282 h 297"/>
                <a:gd name="T2" fmla="*/ 777 w 4862"/>
                <a:gd name="T3" fmla="*/ 282 h 297"/>
                <a:gd name="T4" fmla="*/ 763 w 4862"/>
                <a:gd name="T5" fmla="*/ 259 h 297"/>
                <a:gd name="T6" fmla="*/ 848 w 4862"/>
                <a:gd name="T7" fmla="*/ 166 h 297"/>
                <a:gd name="T8" fmla="*/ 848 w 4862"/>
                <a:gd name="T9" fmla="*/ 166 h 297"/>
                <a:gd name="T10" fmla="*/ 867 w 4862"/>
                <a:gd name="T11" fmla="*/ 184 h 297"/>
                <a:gd name="T12" fmla="*/ 848 w 4862"/>
                <a:gd name="T13" fmla="*/ 203 h 297"/>
                <a:gd name="T14" fmla="*/ 800 w 4862"/>
                <a:gd name="T15" fmla="*/ 268 h 297"/>
                <a:gd name="T16" fmla="*/ 782 w 4862"/>
                <a:gd name="T17" fmla="*/ 282 h 297"/>
                <a:gd name="T18" fmla="*/ 2547 w 4862"/>
                <a:gd name="T19" fmla="*/ 147 h 297"/>
                <a:gd name="T20" fmla="*/ 2540 w 4862"/>
                <a:gd name="T21" fmla="*/ 146 h 297"/>
                <a:gd name="T22" fmla="*/ 2530 w 4862"/>
                <a:gd name="T23" fmla="*/ 121 h 297"/>
                <a:gd name="T24" fmla="*/ 2554 w 4862"/>
                <a:gd name="T25" fmla="*/ 35 h 297"/>
                <a:gd name="T26" fmla="*/ 2553 w 4862"/>
                <a:gd name="T27" fmla="*/ 25 h 297"/>
                <a:gd name="T28" fmla="*/ 2567 w 4862"/>
                <a:gd name="T29" fmla="*/ 2 h 297"/>
                <a:gd name="T30" fmla="*/ 2572 w 4862"/>
                <a:gd name="T31" fmla="*/ 2 h 297"/>
                <a:gd name="T32" fmla="*/ 2589 w 4862"/>
                <a:gd name="T33" fmla="*/ 16 h 297"/>
                <a:gd name="T34" fmla="*/ 2592 w 4862"/>
                <a:gd name="T35" fmla="*/ 35 h 297"/>
                <a:gd name="T36" fmla="*/ 2565 w 4862"/>
                <a:gd name="T37" fmla="*/ 136 h 297"/>
                <a:gd name="T38" fmla="*/ 2547 w 4862"/>
                <a:gd name="T39" fmla="*/ 147 h 297"/>
                <a:gd name="T40" fmla="*/ 4713 w 4862"/>
                <a:gd name="T41" fmla="*/ 0 h 297"/>
                <a:gd name="T42" fmla="*/ 149 w 4862"/>
                <a:gd name="T43" fmla="*/ 0 h 297"/>
                <a:gd name="T44" fmla="*/ 0 w 4862"/>
                <a:gd name="T45" fmla="*/ 149 h 297"/>
                <a:gd name="T46" fmla="*/ 149 w 4862"/>
                <a:gd name="T47" fmla="*/ 297 h 297"/>
                <a:gd name="T48" fmla="*/ 2125 w 4862"/>
                <a:gd name="T49" fmla="*/ 297 h 297"/>
                <a:gd name="T50" fmla="*/ 2160 w 4862"/>
                <a:gd name="T51" fmla="*/ 218 h 297"/>
                <a:gd name="T52" fmla="*/ 2185 w 4862"/>
                <a:gd name="T53" fmla="*/ 109 h 297"/>
                <a:gd name="T54" fmla="*/ 2274 w 4862"/>
                <a:gd name="T55" fmla="*/ 115 h 297"/>
                <a:gd name="T56" fmla="*/ 2268 w 4862"/>
                <a:gd name="T57" fmla="*/ 243 h 297"/>
                <a:gd name="T58" fmla="*/ 2227 w 4862"/>
                <a:gd name="T59" fmla="*/ 289 h 297"/>
                <a:gd name="T60" fmla="*/ 2224 w 4862"/>
                <a:gd name="T61" fmla="*/ 297 h 297"/>
                <a:gd name="T62" fmla="*/ 2431 w 4862"/>
                <a:gd name="T63" fmla="*/ 297 h 297"/>
                <a:gd name="T64" fmla="*/ 2478 w 4862"/>
                <a:gd name="T65" fmla="*/ 223 h 297"/>
                <a:gd name="T66" fmla="*/ 2497 w 4862"/>
                <a:gd name="T67" fmla="*/ 212 h 297"/>
                <a:gd name="T68" fmla="*/ 2505 w 4862"/>
                <a:gd name="T69" fmla="*/ 214 h 297"/>
                <a:gd name="T70" fmla="*/ 2513 w 4862"/>
                <a:gd name="T71" fmla="*/ 238 h 297"/>
                <a:gd name="T72" fmla="*/ 2511 w 4862"/>
                <a:gd name="T73" fmla="*/ 241 h 297"/>
                <a:gd name="T74" fmla="*/ 2476 w 4862"/>
                <a:gd name="T75" fmla="*/ 297 h 297"/>
                <a:gd name="T76" fmla="*/ 4713 w 4862"/>
                <a:gd name="T77" fmla="*/ 297 h 297"/>
                <a:gd name="T78" fmla="*/ 4862 w 4862"/>
                <a:gd name="T79" fmla="*/ 149 h 297"/>
                <a:gd name="T80" fmla="*/ 4713 w 4862"/>
                <a:gd name="T81" fmla="*/ 0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62" h="297">
                  <a:moveTo>
                    <a:pt x="782" y="282"/>
                  </a:moveTo>
                  <a:cubicBezTo>
                    <a:pt x="780" y="282"/>
                    <a:pt x="779" y="282"/>
                    <a:pt x="777" y="282"/>
                  </a:cubicBezTo>
                  <a:cubicBezTo>
                    <a:pt x="767" y="279"/>
                    <a:pt x="761" y="269"/>
                    <a:pt x="763" y="259"/>
                  </a:cubicBezTo>
                  <a:cubicBezTo>
                    <a:pt x="778" y="197"/>
                    <a:pt x="807" y="166"/>
                    <a:pt x="848" y="166"/>
                  </a:cubicBezTo>
                  <a:cubicBezTo>
                    <a:pt x="848" y="166"/>
                    <a:pt x="848" y="166"/>
                    <a:pt x="848" y="166"/>
                  </a:cubicBezTo>
                  <a:cubicBezTo>
                    <a:pt x="858" y="166"/>
                    <a:pt x="867" y="174"/>
                    <a:pt x="867" y="184"/>
                  </a:cubicBezTo>
                  <a:cubicBezTo>
                    <a:pt x="867" y="194"/>
                    <a:pt x="858" y="203"/>
                    <a:pt x="848" y="203"/>
                  </a:cubicBezTo>
                  <a:cubicBezTo>
                    <a:pt x="826" y="203"/>
                    <a:pt x="810" y="225"/>
                    <a:pt x="800" y="268"/>
                  </a:cubicBezTo>
                  <a:cubicBezTo>
                    <a:pt x="798" y="276"/>
                    <a:pt x="790" y="282"/>
                    <a:pt x="782" y="282"/>
                  </a:cubicBezTo>
                  <a:moveTo>
                    <a:pt x="2547" y="147"/>
                  </a:moveTo>
                  <a:cubicBezTo>
                    <a:pt x="2545" y="147"/>
                    <a:pt x="2542" y="147"/>
                    <a:pt x="2540" y="146"/>
                  </a:cubicBezTo>
                  <a:cubicBezTo>
                    <a:pt x="2531" y="142"/>
                    <a:pt x="2526" y="131"/>
                    <a:pt x="2530" y="121"/>
                  </a:cubicBezTo>
                  <a:cubicBezTo>
                    <a:pt x="2550" y="74"/>
                    <a:pt x="2554" y="49"/>
                    <a:pt x="2554" y="35"/>
                  </a:cubicBezTo>
                  <a:cubicBezTo>
                    <a:pt x="2554" y="31"/>
                    <a:pt x="2554" y="28"/>
                    <a:pt x="2553" y="25"/>
                  </a:cubicBezTo>
                  <a:cubicBezTo>
                    <a:pt x="2551" y="15"/>
                    <a:pt x="2557" y="5"/>
                    <a:pt x="2567" y="2"/>
                  </a:cubicBezTo>
                  <a:cubicBezTo>
                    <a:pt x="2568" y="2"/>
                    <a:pt x="2570" y="2"/>
                    <a:pt x="2572" y="2"/>
                  </a:cubicBezTo>
                  <a:cubicBezTo>
                    <a:pt x="2580" y="2"/>
                    <a:pt x="2587" y="8"/>
                    <a:pt x="2589" y="16"/>
                  </a:cubicBezTo>
                  <a:cubicBezTo>
                    <a:pt x="2591" y="22"/>
                    <a:pt x="2592" y="28"/>
                    <a:pt x="2592" y="35"/>
                  </a:cubicBezTo>
                  <a:cubicBezTo>
                    <a:pt x="2592" y="60"/>
                    <a:pt x="2583" y="94"/>
                    <a:pt x="2565" y="136"/>
                  </a:cubicBezTo>
                  <a:cubicBezTo>
                    <a:pt x="2561" y="143"/>
                    <a:pt x="2555" y="147"/>
                    <a:pt x="2547" y="147"/>
                  </a:cubicBezTo>
                  <a:moveTo>
                    <a:pt x="4713" y="0"/>
                  </a:moveTo>
                  <a:cubicBezTo>
                    <a:pt x="149" y="0"/>
                    <a:pt x="149" y="0"/>
                    <a:pt x="149" y="0"/>
                  </a:cubicBezTo>
                  <a:cubicBezTo>
                    <a:pt x="67" y="0"/>
                    <a:pt x="0" y="67"/>
                    <a:pt x="0" y="149"/>
                  </a:cubicBezTo>
                  <a:cubicBezTo>
                    <a:pt x="0" y="231"/>
                    <a:pt x="67" y="297"/>
                    <a:pt x="149" y="297"/>
                  </a:cubicBezTo>
                  <a:cubicBezTo>
                    <a:pt x="2125" y="297"/>
                    <a:pt x="2125" y="297"/>
                    <a:pt x="2125" y="297"/>
                  </a:cubicBezTo>
                  <a:cubicBezTo>
                    <a:pt x="2139" y="268"/>
                    <a:pt x="2160" y="218"/>
                    <a:pt x="2160" y="218"/>
                  </a:cubicBezTo>
                  <a:cubicBezTo>
                    <a:pt x="2185" y="109"/>
                    <a:pt x="2185" y="109"/>
                    <a:pt x="2185" y="109"/>
                  </a:cubicBezTo>
                  <a:cubicBezTo>
                    <a:pt x="2274" y="115"/>
                    <a:pt x="2274" y="115"/>
                    <a:pt x="2274" y="115"/>
                  </a:cubicBezTo>
                  <a:cubicBezTo>
                    <a:pt x="2273" y="117"/>
                    <a:pt x="2286" y="210"/>
                    <a:pt x="2268" y="243"/>
                  </a:cubicBezTo>
                  <a:cubicBezTo>
                    <a:pt x="2260" y="256"/>
                    <a:pt x="2244" y="273"/>
                    <a:pt x="2227" y="289"/>
                  </a:cubicBezTo>
                  <a:cubicBezTo>
                    <a:pt x="2226" y="292"/>
                    <a:pt x="2225" y="295"/>
                    <a:pt x="2224" y="297"/>
                  </a:cubicBezTo>
                  <a:cubicBezTo>
                    <a:pt x="2431" y="297"/>
                    <a:pt x="2431" y="297"/>
                    <a:pt x="2431" y="297"/>
                  </a:cubicBezTo>
                  <a:cubicBezTo>
                    <a:pt x="2447" y="273"/>
                    <a:pt x="2463" y="248"/>
                    <a:pt x="2478" y="223"/>
                  </a:cubicBezTo>
                  <a:cubicBezTo>
                    <a:pt x="2482" y="217"/>
                    <a:pt x="2489" y="212"/>
                    <a:pt x="2497" y="212"/>
                  </a:cubicBezTo>
                  <a:cubicBezTo>
                    <a:pt x="2499" y="212"/>
                    <a:pt x="2502" y="213"/>
                    <a:pt x="2505" y="214"/>
                  </a:cubicBezTo>
                  <a:cubicBezTo>
                    <a:pt x="2513" y="219"/>
                    <a:pt x="2518" y="229"/>
                    <a:pt x="2513" y="238"/>
                  </a:cubicBezTo>
                  <a:cubicBezTo>
                    <a:pt x="2511" y="241"/>
                    <a:pt x="2511" y="241"/>
                    <a:pt x="2511" y="241"/>
                  </a:cubicBezTo>
                  <a:cubicBezTo>
                    <a:pt x="2499" y="260"/>
                    <a:pt x="2488" y="279"/>
                    <a:pt x="2476" y="297"/>
                  </a:cubicBezTo>
                  <a:cubicBezTo>
                    <a:pt x="4713" y="297"/>
                    <a:pt x="4713" y="297"/>
                    <a:pt x="4713" y="297"/>
                  </a:cubicBezTo>
                  <a:cubicBezTo>
                    <a:pt x="4796" y="297"/>
                    <a:pt x="4862" y="231"/>
                    <a:pt x="4862" y="149"/>
                  </a:cubicBezTo>
                  <a:cubicBezTo>
                    <a:pt x="4862" y="67"/>
                    <a:pt x="4796" y="0"/>
                    <a:pt x="4713" y="0"/>
                  </a:cubicBezTo>
                </a:path>
              </a:pathLst>
            </a:custGeom>
            <a:solidFill>
              <a:srgbClr val="E5EB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7" name="Freeform 215">
              <a:extLst>
                <a:ext uri="{FF2B5EF4-FFF2-40B4-BE49-F238E27FC236}">
                  <a16:creationId xmlns:a16="http://schemas.microsoft.com/office/drawing/2014/main" id="{3792855D-BABD-49AA-9540-05DF69BB6AE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81" y="2732"/>
              <a:ext cx="2249" cy="138"/>
            </a:xfrm>
            <a:custGeom>
              <a:avLst/>
              <a:gdLst>
                <a:gd name="T0" fmla="*/ 217 w 4862"/>
                <a:gd name="T1" fmla="*/ 223 h 297"/>
                <a:gd name="T2" fmla="*/ 274 w 4862"/>
                <a:gd name="T3" fmla="*/ 100 h 297"/>
                <a:gd name="T4" fmla="*/ 300 w 4862"/>
                <a:gd name="T5" fmla="*/ 101 h 297"/>
                <a:gd name="T6" fmla="*/ 241 w 4862"/>
                <a:gd name="T7" fmla="*/ 212 h 297"/>
                <a:gd name="T8" fmla="*/ 1206 w 4862"/>
                <a:gd name="T9" fmla="*/ 213 h 297"/>
                <a:gd name="T10" fmla="*/ 1192 w 4862"/>
                <a:gd name="T11" fmla="*/ 181 h 297"/>
                <a:gd name="T12" fmla="*/ 1281 w 4862"/>
                <a:gd name="T13" fmla="*/ 92 h 297"/>
                <a:gd name="T14" fmla="*/ 1295 w 4862"/>
                <a:gd name="T15" fmla="*/ 123 h 297"/>
                <a:gd name="T16" fmla="*/ 1206 w 4862"/>
                <a:gd name="T17" fmla="*/ 213 h 297"/>
                <a:gd name="T18" fmla="*/ 367 w 4862"/>
                <a:gd name="T19" fmla="*/ 67 h 297"/>
                <a:gd name="T20" fmla="*/ 402 w 4862"/>
                <a:gd name="T21" fmla="*/ 45 h 297"/>
                <a:gd name="T22" fmla="*/ 501 w 4862"/>
                <a:gd name="T23" fmla="*/ 88 h 297"/>
                <a:gd name="T24" fmla="*/ 487 w 4862"/>
                <a:gd name="T25" fmla="*/ 119 h 297"/>
                <a:gd name="T26" fmla="*/ 420 w 4862"/>
                <a:gd name="T27" fmla="*/ 84 h 297"/>
                <a:gd name="T28" fmla="*/ 387 w 4862"/>
                <a:gd name="T29" fmla="*/ 84 h 297"/>
                <a:gd name="T30" fmla="*/ 4714 w 4862"/>
                <a:gd name="T31" fmla="*/ 0 h 297"/>
                <a:gd name="T32" fmla="*/ 1364 w 4862"/>
                <a:gd name="T33" fmla="*/ 32 h 297"/>
                <a:gd name="T34" fmla="*/ 1338 w 4862"/>
                <a:gd name="T35" fmla="*/ 37 h 297"/>
                <a:gd name="T36" fmla="*/ 1341 w 4862"/>
                <a:gd name="T37" fmla="*/ 0 h 297"/>
                <a:gd name="T38" fmla="*/ 1131 w 4862"/>
                <a:gd name="T39" fmla="*/ 29 h 297"/>
                <a:gd name="T40" fmla="*/ 1127 w 4862"/>
                <a:gd name="T41" fmla="*/ 74 h 297"/>
                <a:gd name="T42" fmla="*/ 1153 w 4862"/>
                <a:gd name="T43" fmla="*/ 130 h 297"/>
                <a:gd name="T44" fmla="*/ 1142 w 4862"/>
                <a:gd name="T45" fmla="*/ 150 h 297"/>
                <a:gd name="T46" fmla="*/ 1107 w 4862"/>
                <a:gd name="T47" fmla="*/ 108 h 297"/>
                <a:gd name="T48" fmla="*/ 1118 w 4862"/>
                <a:gd name="T49" fmla="*/ 143 h 297"/>
                <a:gd name="T50" fmla="*/ 1127 w 4862"/>
                <a:gd name="T51" fmla="*/ 198 h 297"/>
                <a:gd name="T52" fmla="*/ 1092 w 4862"/>
                <a:gd name="T53" fmla="*/ 165 h 297"/>
                <a:gd name="T54" fmla="*/ 1081 w 4862"/>
                <a:gd name="T55" fmla="*/ 155 h 297"/>
                <a:gd name="T56" fmla="*/ 1090 w 4862"/>
                <a:gd name="T57" fmla="*/ 210 h 297"/>
                <a:gd name="T58" fmla="*/ 1055 w 4862"/>
                <a:gd name="T59" fmla="*/ 176 h 297"/>
                <a:gd name="T60" fmla="*/ 1028 w 4862"/>
                <a:gd name="T61" fmla="*/ 17 h 297"/>
                <a:gd name="T62" fmla="*/ 1036 w 4862"/>
                <a:gd name="T63" fmla="*/ 0 h 297"/>
                <a:gd name="T64" fmla="*/ 0 w 4862"/>
                <a:gd name="T65" fmla="*/ 149 h 297"/>
                <a:gd name="T66" fmla="*/ 214 w 4862"/>
                <a:gd name="T67" fmla="*/ 297 h 297"/>
                <a:gd name="T68" fmla="*/ 223 w 4862"/>
                <a:gd name="T69" fmla="*/ 297 h 297"/>
                <a:gd name="T70" fmla="*/ 496 w 4862"/>
                <a:gd name="T71" fmla="*/ 206 h 297"/>
                <a:gd name="T72" fmla="*/ 515 w 4862"/>
                <a:gd name="T73" fmla="*/ 187 h 297"/>
                <a:gd name="T74" fmla="*/ 522 w 4862"/>
                <a:gd name="T75" fmla="*/ 297 h 297"/>
                <a:gd name="T76" fmla="*/ 1111 w 4862"/>
                <a:gd name="T77" fmla="*/ 256 h 297"/>
                <a:gd name="T78" fmla="*/ 1138 w 4862"/>
                <a:gd name="T79" fmla="*/ 258 h 297"/>
                <a:gd name="T80" fmla="*/ 1119 w 4862"/>
                <a:gd name="T81" fmla="*/ 297 h 297"/>
                <a:gd name="T82" fmla="*/ 4862 w 4862"/>
                <a:gd name="T83" fmla="*/ 149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862" h="297">
                  <a:moveTo>
                    <a:pt x="224" y="224"/>
                  </a:moveTo>
                  <a:cubicBezTo>
                    <a:pt x="222" y="224"/>
                    <a:pt x="219" y="224"/>
                    <a:pt x="217" y="223"/>
                  </a:cubicBezTo>
                  <a:cubicBezTo>
                    <a:pt x="208" y="219"/>
                    <a:pt x="203" y="209"/>
                    <a:pt x="206" y="199"/>
                  </a:cubicBezTo>
                  <a:cubicBezTo>
                    <a:pt x="220" y="162"/>
                    <a:pt x="244" y="127"/>
                    <a:pt x="274" y="100"/>
                  </a:cubicBezTo>
                  <a:cubicBezTo>
                    <a:pt x="277" y="97"/>
                    <a:pt x="282" y="95"/>
                    <a:pt x="286" y="95"/>
                  </a:cubicBezTo>
                  <a:cubicBezTo>
                    <a:pt x="291" y="95"/>
                    <a:pt x="296" y="97"/>
                    <a:pt x="300" y="101"/>
                  </a:cubicBezTo>
                  <a:cubicBezTo>
                    <a:pt x="307" y="109"/>
                    <a:pt x="306" y="121"/>
                    <a:pt x="299" y="128"/>
                  </a:cubicBezTo>
                  <a:cubicBezTo>
                    <a:pt x="274" y="151"/>
                    <a:pt x="253" y="181"/>
                    <a:pt x="241" y="212"/>
                  </a:cubicBezTo>
                  <a:cubicBezTo>
                    <a:pt x="239" y="220"/>
                    <a:pt x="231" y="224"/>
                    <a:pt x="224" y="224"/>
                  </a:cubicBezTo>
                  <a:moveTo>
                    <a:pt x="1206" y="213"/>
                  </a:moveTo>
                  <a:cubicBezTo>
                    <a:pt x="1201" y="213"/>
                    <a:pt x="1196" y="211"/>
                    <a:pt x="1193" y="207"/>
                  </a:cubicBezTo>
                  <a:cubicBezTo>
                    <a:pt x="1185" y="200"/>
                    <a:pt x="1185" y="188"/>
                    <a:pt x="1192" y="181"/>
                  </a:cubicBezTo>
                  <a:cubicBezTo>
                    <a:pt x="1218" y="155"/>
                    <a:pt x="1243" y="128"/>
                    <a:pt x="1266" y="99"/>
                  </a:cubicBezTo>
                  <a:cubicBezTo>
                    <a:pt x="1270" y="95"/>
                    <a:pt x="1275" y="92"/>
                    <a:pt x="1281" y="92"/>
                  </a:cubicBezTo>
                  <a:cubicBezTo>
                    <a:pt x="1285" y="92"/>
                    <a:pt x="1289" y="94"/>
                    <a:pt x="1292" y="97"/>
                  </a:cubicBezTo>
                  <a:cubicBezTo>
                    <a:pt x="1300" y="103"/>
                    <a:pt x="1302" y="115"/>
                    <a:pt x="1295" y="123"/>
                  </a:cubicBezTo>
                  <a:cubicBezTo>
                    <a:pt x="1271" y="152"/>
                    <a:pt x="1245" y="181"/>
                    <a:pt x="1219" y="207"/>
                  </a:cubicBezTo>
                  <a:cubicBezTo>
                    <a:pt x="1215" y="211"/>
                    <a:pt x="1210" y="213"/>
                    <a:pt x="1206" y="213"/>
                  </a:cubicBezTo>
                  <a:moveTo>
                    <a:pt x="385" y="84"/>
                  </a:moveTo>
                  <a:cubicBezTo>
                    <a:pt x="376" y="84"/>
                    <a:pt x="368" y="77"/>
                    <a:pt x="367" y="67"/>
                  </a:cubicBezTo>
                  <a:cubicBezTo>
                    <a:pt x="365" y="57"/>
                    <a:pt x="373" y="48"/>
                    <a:pt x="383" y="47"/>
                  </a:cubicBezTo>
                  <a:cubicBezTo>
                    <a:pt x="389" y="46"/>
                    <a:pt x="396" y="45"/>
                    <a:pt x="402" y="45"/>
                  </a:cubicBezTo>
                  <a:cubicBezTo>
                    <a:pt x="410" y="45"/>
                    <a:pt x="418" y="46"/>
                    <a:pt x="426" y="47"/>
                  </a:cubicBezTo>
                  <a:cubicBezTo>
                    <a:pt x="458" y="53"/>
                    <a:pt x="483" y="66"/>
                    <a:pt x="501" y="88"/>
                  </a:cubicBezTo>
                  <a:cubicBezTo>
                    <a:pt x="507" y="96"/>
                    <a:pt x="506" y="108"/>
                    <a:pt x="498" y="115"/>
                  </a:cubicBezTo>
                  <a:cubicBezTo>
                    <a:pt x="495" y="117"/>
                    <a:pt x="491" y="119"/>
                    <a:pt x="487" y="119"/>
                  </a:cubicBezTo>
                  <a:cubicBezTo>
                    <a:pt x="481" y="119"/>
                    <a:pt x="476" y="116"/>
                    <a:pt x="472" y="112"/>
                  </a:cubicBezTo>
                  <a:cubicBezTo>
                    <a:pt x="460" y="97"/>
                    <a:pt x="443" y="88"/>
                    <a:pt x="420" y="84"/>
                  </a:cubicBezTo>
                  <a:cubicBezTo>
                    <a:pt x="414" y="83"/>
                    <a:pt x="408" y="83"/>
                    <a:pt x="402" y="83"/>
                  </a:cubicBezTo>
                  <a:cubicBezTo>
                    <a:pt x="397" y="83"/>
                    <a:pt x="392" y="83"/>
                    <a:pt x="387" y="84"/>
                  </a:cubicBezTo>
                  <a:cubicBezTo>
                    <a:pt x="387" y="84"/>
                    <a:pt x="386" y="84"/>
                    <a:pt x="385" y="84"/>
                  </a:cubicBezTo>
                  <a:moveTo>
                    <a:pt x="4714" y="0"/>
                  </a:moveTo>
                  <a:cubicBezTo>
                    <a:pt x="1386" y="0"/>
                    <a:pt x="1386" y="0"/>
                    <a:pt x="1386" y="0"/>
                  </a:cubicBezTo>
                  <a:cubicBezTo>
                    <a:pt x="1378" y="11"/>
                    <a:pt x="1371" y="22"/>
                    <a:pt x="1364" y="32"/>
                  </a:cubicBezTo>
                  <a:cubicBezTo>
                    <a:pt x="1360" y="38"/>
                    <a:pt x="1354" y="41"/>
                    <a:pt x="1348" y="41"/>
                  </a:cubicBezTo>
                  <a:cubicBezTo>
                    <a:pt x="1345" y="41"/>
                    <a:pt x="1341" y="39"/>
                    <a:pt x="1338" y="37"/>
                  </a:cubicBezTo>
                  <a:cubicBezTo>
                    <a:pt x="1329" y="31"/>
                    <a:pt x="1327" y="20"/>
                    <a:pt x="1333" y="11"/>
                  </a:cubicBezTo>
                  <a:cubicBezTo>
                    <a:pt x="1336" y="7"/>
                    <a:pt x="1338" y="4"/>
                    <a:pt x="1341" y="0"/>
                  </a:cubicBezTo>
                  <a:cubicBezTo>
                    <a:pt x="1135" y="0"/>
                    <a:pt x="1135" y="0"/>
                    <a:pt x="1135" y="0"/>
                  </a:cubicBezTo>
                  <a:cubicBezTo>
                    <a:pt x="1132" y="10"/>
                    <a:pt x="1130" y="20"/>
                    <a:pt x="1131" y="29"/>
                  </a:cubicBezTo>
                  <a:cubicBezTo>
                    <a:pt x="1129" y="33"/>
                    <a:pt x="1128" y="36"/>
                    <a:pt x="1128" y="36"/>
                  </a:cubicBezTo>
                  <a:cubicBezTo>
                    <a:pt x="1127" y="74"/>
                    <a:pt x="1127" y="74"/>
                    <a:pt x="1127" y="74"/>
                  </a:cubicBezTo>
                  <a:cubicBezTo>
                    <a:pt x="1137" y="102"/>
                    <a:pt x="1137" y="102"/>
                    <a:pt x="1137" y="102"/>
                  </a:cubicBezTo>
                  <a:cubicBezTo>
                    <a:pt x="1137" y="102"/>
                    <a:pt x="1150" y="120"/>
                    <a:pt x="1153" y="130"/>
                  </a:cubicBezTo>
                  <a:cubicBezTo>
                    <a:pt x="1158" y="144"/>
                    <a:pt x="1150" y="150"/>
                    <a:pt x="1144" y="150"/>
                  </a:cubicBezTo>
                  <a:cubicBezTo>
                    <a:pt x="1143" y="150"/>
                    <a:pt x="1143" y="150"/>
                    <a:pt x="1142" y="150"/>
                  </a:cubicBezTo>
                  <a:cubicBezTo>
                    <a:pt x="1132" y="146"/>
                    <a:pt x="1114" y="121"/>
                    <a:pt x="1114" y="121"/>
                  </a:cubicBezTo>
                  <a:cubicBezTo>
                    <a:pt x="1107" y="108"/>
                    <a:pt x="1107" y="108"/>
                    <a:pt x="1107" y="108"/>
                  </a:cubicBezTo>
                  <a:cubicBezTo>
                    <a:pt x="1107" y="110"/>
                    <a:pt x="1107" y="110"/>
                    <a:pt x="1107" y="110"/>
                  </a:cubicBezTo>
                  <a:cubicBezTo>
                    <a:pt x="1118" y="143"/>
                    <a:pt x="1118" y="143"/>
                    <a:pt x="1118" y="143"/>
                  </a:cubicBezTo>
                  <a:cubicBezTo>
                    <a:pt x="1118" y="143"/>
                    <a:pt x="1133" y="163"/>
                    <a:pt x="1137" y="175"/>
                  </a:cubicBezTo>
                  <a:cubicBezTo>
                    <a:pt x="1143" y="192"/>
                    <a:pt x="1134" y="198"/>
                    <a:pt x="1127" y="198"/>
                  </a:cubicBezTo>
                  <a:cubicBezTo>
                    <a:pt x="1126" y="198"/>
                    <a:pt x="1125" y="198"/>
                    <a:pt x="1124" y="198"/>
                  </a:cubicBezTo>
                  <a:cubicBezTo>
                    <a:pt x="1113" y="194"/>
                    <a:pt x="1092" y="165"/>
                    <a:pt x="1092" y="165"/>
                  </a:cubicBezTo>
                  <a:cubicBezTo>
                    <a:pt x="1073" y="131"/>
                    <a:pt x="1073" y="131"/>
                    <a:pt x="1073" y="131"/>
                  </a:cubicBezTo>
                  <a:cubicBezTo>
                    <a:pt x="1081" y="155"/>
                    <a:pt x="1081" y="155"/>
                    <a:pt x="1081" y="155"/>
                  </a:cubicBezTo>
                  <a:cubicBezTo>
                    <a:pt x="1081" y="155"/>
                    <a:pt x="1096" y="175"/>
                    <a:pt x="1100" y="187"/>
                  </a:cubicBezTo>
                  <a:cubicBezTo>
                    <a:pt x="1106" y="203"/>
                    <a:pt x="1096" y="210"/>
                    <a:pt x="1090" y="210"/>
                  </a:cubicBezTo>
                  <a:cubicBezTo>
                    <a:pt x="1089" y="210"/>
                    <a:pt x="1088" y="210"/>
                    <a:pt x="1087" y="210"/>
                  </a:cubicBezTo>
                  <a:cubicBezTo>
                    <a:pt x="1076" y="205"/>
                    <a:pt x="1055" y="176"/>
                    <a:pt x="1055" y="176"/>
                  </a:cubicBezTo>
                  <a:cubicBezTo>
                    <a:pt x="1024" y="122"/>
                    <a:pt x="1024" y="122"/>
                    <a:pt x="1024" y="122"/>
                  </a:cubicBezTo>
                  <a:cubicBezTo>
                    <a:pt x="1024" y="122"/>
                    <a:pt x="1027" y="61"/>
                    <a:pt x="1028" y="17"/>
                  </a:cubicBezTo>
                  <a:cubicBezTo>
                    <a:pt x="1028" y="17"/>
                    <a:pt x="1028" y="17"/>
                    <a:pt x="1028" y="17"/>
                  </a:cubicBezTo>
                  <a:cubicBezTo>
                    <a:pt x="1029" y="15"/>
                    <a:pt x="1032" y="8"/>
                    <a:pt x="1036" y="0"/>
                  </a:cubicBezTo>
                  <a:cubicBezTo>
                    <a:pt x="149" y="0"/>
                    <a:pt x="149" y="0"/>
                    <a:pt x="149" y="0"/>
                  </a:cubicBezTo>
                  <a:cubicBezTo>
                    <a:pt x="67" y="0"/>
                    <a:pt x="0" y="67"/>
                    <a:pt x="0" y="149"/>
                  </a:cubicBezTo>
                  <a:cubicBezTo>
                    <a:pt x="0" y="231"/>
                    <a:pt x="67" y="297"/>
                    <a:pt x="149" y="297"/>
                  </a:cubicBezTo>
                  <a:cubicBezTo>
                    <a:pt x="214" y="297"/>
                    <a:pt x="214" y="297"/>
                    <a:pt x="214" y="297"/>
                  </a:cubicBezTo>
                  <a:cubicBezTo>
                    <a:pt x="215" y="297"/>
                    <a:pt x="217" y="297"/>
                    <a:pt x="218" y="297"/>
                  </a:cubicBezTo>
                  <a:cubicBezTo>
                    <a:pt x="220" y="297"/>
                    <a:pt x="221" y="297"/>
                    <a:pt x="223" y="297"/>
                  </a:cubicBezTo>
                  <a:cubicBezTo>
                    <a:pt x="484" y="297"/>
                    <a:pt x="484" y="297"/>
                    <a:pt x="484" y="297"/>
                  </a:cubicBezTo>
                  <a:cubicBezTo>
                    <a:pt x="492" y="264"/>
                    <a:pt x="496" y="233"/>
                    <a:pt x="496" y="206"/>
                  </a:cubicBezTo>
                  <a:cubicBezTo>
                    <a:pt x="497" y="196"/>
                    <a:pt x="505" y="187"/>
                    <a:pt x="515" y="187"/>
                  </a:cubicBezTo>
                  <a:cubicBezTo>
                    <a:pt x="515" y="187"/>
                    <a:pt x="515" y="187"/>
                    <a:pt x="515" y="187"/>
                  </a:cubicBezTo>
                  <a:cubicBezTo>
                    <a:pt x="526" y="188"/>
                    <a:pt x="534" y="196"/>
                    <a:pt x="534" y="206"/>
                  </a:cubicBezTo>
                  <a:cubicBezTo>
                    <a:pt x="533" y="234"/>
                    <a:pt x="529" y="264"/>
                    <a:pt x="522" y="297"/>
                  </a:cubicBezTo>
                  <a:cubicBezTo>
                    <a:pt x="1057" y="297"/>
                    <a:pt x="1057" y="297"/>
                    <a:pt x="1057" y="297"/>
                  </a:cubicBezTo>
                  <a:cubicBezTo>
                    <a:pt x="1075" y="284"/>
                    <a:pt x="1094" y="270"/>
                    <a:pt x="1111" y="256"/>
                  </a:cubicBezTo>
                  <a:cubicBezTo>
                    <a:pt x="1115" y="253"/>
                    <a:pt x="1119" y="251"/>
                    <a:pt x="1123" y="251"/>
                  </a:cubicBezTo>
                  <a:cubicBezTo>
                    <a:pt x="1129" y="251"/>
                    <a:pt x="1134" y="254"/>
                    <a:pt x="1138" y="258"/>
                  </a:cubicBezTo>
                  <a:cubicBezTo>
                    <a:pt x="1144" y="266"/>
                    <a:pt x="1143" y="278"/>
                    <a:pt x="1135" y="284"/>
                  </a:cubicBezTo>
                  <a:cubicBezTo>
                    <a:pt x="1130" y="289"/>
                    <a:pt x="1124" y="293"/>
                    <a:pt x="1119" y="297"/>
                  </a:cubicBezTo>
                  <a:cubicBezTo>
                    <a:pt x="4714" y="297"/>
                    <a:pt x="4714" y="297"/>
                    <a:pt x="4714" y="297"/>
                  </a:cubicBezTo>
                  <a:cubicBezTo>
                    <a:pt x="4796" y="297"/>
                    <a:pt x="4862" y="231"/>
                    <a:pt x="4862" y="149"/>
                  </a:cubicBezTo>
                  <a:cubicBezTo>
                    <a:pt x="4862" y="67"/>
                    <a:pt x="4796" y="0"/>
                    <a:pt x="4714" y="0"/>
                  </a:cubicBezTo>
                </a:path>
              </a:pathLst>
            </a:custGeom>
            <a:solidFill>
              <a:srgbClr val="E5EB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8" name="Freeform 216">
              <a:extLst>
                <a:ext uri="{FF2B5EF4-FFF2-40B4-BE49-F238E27FC236}">
                  <a16:creationId xmlns:a16="http://schemas.microsoft.com/office/drawing/2014/main" id="{BAC0570E-BA54-4EE4-954E-CD140E0472AD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9" y="2318"/>
              <a:ext cx="2249" cy="137"/>
            </a:xfrm>
            <a:custGeom>
              <a:avLst/>
              <a:gdLst>
                <a:gd name="T0" fmla="*/ 4713 w 4862"/>
                <a:gd name="T1" fmla="*/ 0 h 297"/>
                <a:gd name="T2" fmla="*/ 149 w 4862"/>
                <a:gd name="T3" fmla="*/ 0 h 297"/>
                <a:gd name="T4" fmla="*/ 0 w 4862"/>
                <a:gd name="T5" fmla="*/ 149 h 297"/>
                <a:gd name="T6" fmla="*/ 149 w 4862"/>
                <a:gd name="T7" fmla="*/ 297 h 297"/>
                <a:gd name="T8" fmla="*/ 4713 w 4862"/>
                <a:gd name="T9" fmla="*/ 297 h 297"/>
                <a:gd name="T10" fmla="*/ 4862 w 4862"/>
                <a:gd name="T11" fmla="*/ 149 h 297"/>
                <a:gd name="T12" fmla="*/ 4713 w 4862"/>
                <a:gd name="T13" fmla="*/ 0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62" h="297">
                  <a:moveTo>
                    <a:pt x="4713" y="0"/>
                  </a:moveTo>
                  <a:cubicBezTo>
                    <a:pt x="149" y="0"/>
                    <a:pt x="149" y="0"/>
                    <a:pt x="149" y="0"/>
                  </a:cubicBezTo>
                  <a:cubicBezTo>
                    <a:pt x="66" y="0"/>
                    <a:pt x="0" y="67"/>
                    <a:pt x="0" y="149"/>
                  </a:cubicBezTo>
                  <a:cubicBezTo>
                    <a:pt x="0" y="231"/>
                    <a:pt x="66" y="297"/>
                    <a:pt x="149" y="297"/>
                  </a:cubicBezTo>
                  <a:cubicBezTo>
                    <a:pt x="4713" y="297"/>
                    <a:pt x="4713" y="297"/>
                    <a:pt x="4713" y="297"/>
                  </a:cubicBezTo>
                  <a:cubicBezTo>
                    <a:pt x="4795" y="297"/>
                    <a:pt x="4862" y="231"/>
                    <a:pt x="4862" y="149"/>
                  </a:cubicBezTo>
                  <a:cubicBezTo>
                    <a:pt x="4862" y="67"/>
                    <a:pt x="4795" y="0"/>
                    <a:pt x="4713" y="0"/>
                  </a:cubicBezTo>
                </a:path>
              </a:pathLst>
            </a:custGeom>
            <a:solidFill>
              <a:srgbClr val="E5EB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9" name="Freeform 217">
              <a:extLst>
                <a:ext uri="{FF2B5EF4-FFF2-40B4-BE49-F238E27FC236}">
                  <a16:creationId xmlns:a16="http://schemas.microsoft.com/office/drawing/2014/main" id="{E658A7A0-DC8D-43E4-9402-3E0EC363CBA0}"/>
                </a:ext>
              </a:extLst>
            </p:cNvPr>
            <p:cNvSpPr>
              <a:spLocks/>
            </p:cNvSpPr>
            <p:nvPr/>
          </p:nvSpPr>
          <p:spPr bwMode="auto">
            <a:xfrm>
              <a:off x="5024" y="3008"/>
              <a:ext cx="2249" cy="138"/>
            </a:xfrm>
            <a:custGeom>
              <a:avLst/>
              <a:gdLst>
                <a:gd name="T0" fmla="*/ 4714 w 4862"/>
                <a:gd name="T1" fmla="*/ 0 h 298"/>
                <a:gd name="T2" fmla="*/ 149 w 4862"/>
                <a:gd name="T3" fmla="*/ 0 h 298"/>
                <a:gd name="T4" fmla="*/ 0 w 4862"/>
                <a:gd name="T5" fmla="*/ 149 h 298"/>
                <a:gd name="T6" fmla="*/ 149 w 4862"/>
                <a:gd name="T7" fmla="*/ 298 h 298"/>
                <a:gd name="T8" fmla="*/ 4714 w 4862"/>
                <a:gd name="T9" fmla="*/ 298 h 298"/>
                <a:gd name="T10" fmla="*/ 4862 w 4862"/>
                <a:gd name="T11" fmla="*/ 149 h 298"/>
                <a:gd name="T12" fmla="*/ 4714 w 4862"/>
                <a:gd name="T13" fmla="*/ 0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62" h="298">
                  <a:moveTo>
                    <a:pt x="4714" y="0"/>
                  </a:moveTo>
                  <a:cubicBezTo>
                    <a:pt x="149" y="0"/>
                    <a:pt x="149" y="0"/>
                    <a:pt x="149" y="0"/>
                  </a:cubicBezTo>
                  <a:cubicBezTo>
                    <a:pt x="67" y="0"/>
                    <a:pt x="0" y="67"/>
                    <a:pt x="0" y="149"/>
                  </a:cubicBezTo>
                  <a:cubicBezTo>
                    <a:pt x="0" y="231"/>
                    <a:pt x="67" y="298"/>
                    <a:pt x="149" y="298"/>
                  </a:cubicBezTo>
                  <a:cubicBezTo>
                    <a:pt x="4714" y="298"/>
                    <a:pt x="4714" y="298"/>
                    <a:pt x="4714" y="298"/>
                  </a:cubicBezTo>
                  <a:cubicBezTo>
                    <a:pt x="4796" y="298"/>
                    <a:pt x="4862" y="231"/>
                    <a:pt x="4862" y="149"/>
                  </a:cubicBezTo>
                  <a:cubicBezTo>
                    <a:pt x="4862" y="67"/>
                    <a:pt x="4796" y="0"/>
                    <a:pt x="4714" y="0"/>
                  </a:cubicBezTo>
                </a:path>
              </a:pathLst>
            </a:custGeom>
            <a:solidFill>
              <a:srgbClr val="E5EB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" name="Freeform 218">
              <a:extLst>
                <a:ext uri="{FF2B5EF4-FFF2-40B4-BE49-F238E27FC236}">
                  <a16:creationId xmlns:a16="http://schemas.microsoft.com/office/drawing/2014/main" id="{059D416A-B898-4114-82F3-ED0253664BA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98" y="2870"/>
              <a:ext cx="2249" cy="137"/>
            </a:xfrm>
            <a:custGeom>
              <a:avLst/>
              <a:gdLst>
                <a:gd name="T0" fmla="*/ 1133 w 4862"/>
                <a:gd name="T1" fmla="*/ 282 h 297"/>
                <a:gd name="T2" fmla="*/ 1043 w 4862"/>
                <a:gd name="T3" fmla="*/ 182 h 297"/>
                <a:gd name="T4" fmla="*/ 1070 w 4862"/>
                <a:gd name="T5" fmla="*/ 183 h 297"/>
                <a:gd name="T6" fmla="*/ 1158 w 4862"/>
                <a:gd name="T7" fmla="*/ 276 h 297"/>
                <a:gd name="T8" fmla="*/ 1870 w 4862"/>
                <a:gd name="T9" fmla="*/ 185 h 297"/>
                <a:gd name="T10" fmla="*/ 1869 w 4862"/>
                <a:gd name="T11" fmla="*/ 148 h 297"/>
                <a:gd name="T12" fmla="*/ 1981 w 4862"/>
                <a:gd name="T13" fmla="*/ 138 h 297"/>
                <a:gd name="T14" fmla="*/ 1984 w 4862"/>
                <a:gd name="T15" fmla="*/ 175 h 297"/>
                <a:gd name="T16" fmla="*/ 1870 w 4862"/>
                <a:gd name="T17" fmla="*/ 185 h 297"/>
                <a:gd name="T18" fmla="*/ 1705 w 4862"/>
                <a:gd name="T19" fmla="*/ 117 h 297"/>
                <a:gd name="T20" fmla="*/ 1730 w 4862"/>
                <a:gd name="T21" fmla="*/ 107 h 297"/>
                <a:gd name="T22" fmla="*/ 1733 w 4862"/>
                <a:gd name="T23" fmla="*/ 144 h 297"/>
                <a:gd name="T24" fmla="*/ 1777 w 4862"/>
                <a:gd name="T25" fmla="*/ 167 h 297"/>
                <a:gd name="T26" fmla="*/ 1757 w 4862"/>
                <a:gd name="T27" fmla="*/ 184 h 297"/>
                <a:gd name="T28" fmla="*/ 1675 w 4862"/>
                <a:gd name="T29" fmla="*/ 230 h 297"/>
                <a:gd name="T30" fmla="*/ 1648 w 4862"/>
                <a:gd name="T31" fmla="*/ 232 h 297"/>
                <a:gd name="T32" fmla="*/ 1673 w 4862"/>
                <a:gd name="T33" fmla="*/ 173 h 297"/>
                <a:gd name="T34" fmla="*/ 1630 w 4862"/>
                <a:gd name="T35" fmla="*/ 143 h 297"/>
                <a:gd name="T36" fmla="*/ 1652 w 4862"/>
                <a:gd name="T37" fmla="*/ 130 h 297"/>
                <a:gd name="T38" fmla="*/ 2091 w 4862"/>
                <a:gd name="T39" fmla="*/ 152 h 297"/>
                <a:gd name="T40" fmla="*/ 2086 w 4862"/>
                <a:gd name="T41" fmla="*/ 116 h 297"/>
                <a:gd name="T42" fmla="*/ 2195 w 4862"/>
                <a:gd name="T43" fmla="*/ 75 h 297"/>
                <a:gd name="T44" fmla="*/ 2204 w 4862"/>
                <a:gd name="T45" fmla="*/ 110 h 297"/>
                <a:gd name="T46" fmla="*/ 2091 w 4862"/>
                <a:gd name="T47" fmla="*/ 152 h 297"/>
                <a:gd name="T48" fmla="*/ 2379 w 4862"/>
                <a:gd name="T49" fmla="*/ 0 h 297"/>
                <a:gd name="T50" fmla="*/ 2293 w 4862"/>
                <a:gd name="T51" fmla="*/ 57 h 297"/>
                <a:gd name="T52" fmla="*/ 2283 w 4862"/>
                <a:gd name="T53" fmla="*/ 23 h 297"/>
                <a:gd name="T54" fmla="*/ 1782 w 4862"/>
                <a:gd name="T55" fmla="*/ 0 h 297"/>
                <a:gd name="T56" fmla="*/ 1758 w 4862"/>
                <a:gd name="T57" fmla="*/ 37 h 297"/>
                <a:gd name="T58" fmla="*/ 1740 w 4862"/>
                <a:gd name="T59" fmla="*/ 14 h 297"/>
                <a:gd name="T60" fmla="*/ 1484 w 4862"/>
                <a:gd name="T61" fmla="*/ 0 h 297"/>
                <a:gd name="T62" fmla="*/ 1556 w 4862"/>
                <a:gd name="T63" fmla="*/ 89 h 297"/>
                <a:gd name="T64" fmla="*/ 1545 w 4862"/>
                <a:gd name="T65" fmla="*/ 123 h 297"/>
                <a:gd name="T66" fmla="*/ 1460 w 4862"/>
                <a:gd name="T67" fmla="*/ 23 h 297"/>
                <a:gd name="T68" fmla="*/ 1473 w 4862"/>
                <a:gd name="T69" fmla="*/ 0 h 297"/>
                <a:gd name="T70" fmla="*/ 1010 w 4862"/>
                <a:gd name="T71" fmla="*/ 95 h 297"/>
                <a:gd name="T72" fmla="*/ 993 w 4862"/>
                <a:gd name="T73" fmla="*/ 122 h 297"/>
                <a:gd name="T74" fmla="*/ 937 w 4862"/>
                <a:gd name="T75" fmla="*/ 3 h 297"/>
                <a:gd name="T76" fmla="*/ 148 w 4862"/>
                <a:gd name="T77" fmla="*/ 0 h 297"/>
                <a:gd name="T78" fmla="*/ 148 w 4862"/>
                <a:gd name="T79" fmla="*/ 297 h 297"/>
                <a:gd name="T80" fmla="*/ 1245 w 4862"/>
                <a:gd name="T81" fmla="*/ 291 h 297"/>
                <a:gd name="T82" fmla="*/ 1272 w 4862"/>
                <a:gd name="T83" fmla="*/ 297 h 297"/>
                <a:gd name="T84" fmla="*/ 1564 w 4862"/>
                <a:gd name="T85" fmla="*/ 269 h 297"/>
                <a:gd name="T86" fmla="*/ 1589 w 4862"/>
                <a:gd name="T87" fmla="*/ 277 h 297"/>
                <a:gd name="T88" fmla="*/ 4713 w 4862"/>
                <a:gd name="T89" fmla="*/ 297 h 297"/>
                <a:gd name="T90" fmla="*/ 4713 w 4862"/>
                <a:gd name="T91" fmla="*/ 0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4862" h="297">
                  <a:moveTo>
                    <a:pt x="1142" y="285"/>
                  </a:moveTo>
                  <a:cubicBezTo>
                    <a:pt x="1139" y="285"/>
                    <a:pt x="1136" y="284"/>
                    <a:pt x="1133" y="282"/>
                  </a:cubicBezTo>
                  <a:cubicBezTo>
                    <a:pt x="1099" y="262"/>
                    <a:pt x="1069" y="238"/>
                    <a:pt x="1042" y="209"/>
                  </a:cubicBezTo>
                  <a:cubicBezTo>
                    <a:pt x="1035" y="201"/>
                    <a:pt x="1036" y="189"/>
                    <a:pt x="1043" y="182"/>
                  </a:cubicBezTo>
                  <a:cubicBezTo>
                    <a:pt x="1047" y="179"/>
                    <a:pt x="1051" y="177"/>
                    <a:pt x="1056" y="177"/>
                  </a:cubicBezTo>
                  <a:cubicBezTo>
                    <a:pt x="1061" y="177"/>
                    <a:pt x="1066" y="179"/>
                    <a:pt x="1070" y="183"/>
                  </a:cubicBezTo>
                  <a:cubicBezTo>
                    <a:pt x="1094" y="210"/>
                    <a:pt x="1121" y="232"/>
                    <a:pt x="1152" y="250"/>
                  </a:cubicBezTo>
                  <a:cubicBezTo>
                    <a:pt x="1161" y="256"/>
                    <a:pt x="1164" y="267"/>
                    <a:pt x="1158" y="276"/>
                  </a:cubicBezTo>
                  <a:cubicBezTo>
                    <a:pt x="1155" y="282"/>
                    <a:pt x="1149" y="285"/>
                    <a:pt x="1142" y="285"/>
                  </a:cubicBezTo>
                  <a:moveTo>
                    <a:pt x="1870" y="185"/>
                  </a:moveTo>
                  <a:cubicBezTo>
                    <a:pt x="1860" y="185"/>
                    <a:pt x="1852" y="177"/>
                    <a:pt x="1852" y="167"/>
                  </a:cubicBezTo>
                  <a:cubicBezTo>
                    <a:pt x="1851" y="157"/>
                    <a:pt x="1859" y="148"/>
                    <a:pt x="1869" y="148"/>
                  </a:cubicBezTo>
                  <a:cubicBezTo>
                    <a:pt x="1906" y="147"/>
                    <a:pt x="1944" y="143"/>
                    <a:pt x="1979" y="138"/>
                  </a:cubicBezTo>
                  <a:cubicBezTo>
                    <a:pt x="1980" y="138"/>
                    <a:pt x="1981" y="138"/>
                    <a:pt x="1981" y="138"/>
                  </a:cubicBezTo>
                  <a:cubicBezTo>
                    <a:pt x="1990" y="138"/>
                    <a:pt x="1999" y="145"/>
                    <a:pt x="2000" y="154"/>
                  </a:cubicBezTo>
                  <a:cubicBezTo>
                    <a:pt x="2002" y="164"/>
                    <a:pt x="1995" y="174"/>
                    <a:pt x="1984" y="175"/>
                  </a:cubicBezTo>
                  <a:cubicBezTo>
                    <a:pt x="1948" y="180"/>
                    <a:pt x="1908" y="184"/>
                    <a:pt x="1871" y="185"/>
                  </a:cubicBezTo>
                  <a:cubicBezTo>
                    <a:pt x="1870" y="185"/>
                    <a:pt x="1870" y="185"/>
                    <a:pt x="1870" y="185"/>
                  </a:cubicBezTo>
                  <a:moveTo>
                    <a:pt x="1694" y="139"/>
                  </a:moveTo>
                  <a:cubicBezTo>
                    <a:pt x="1698" y="132"/>
                    <a:pt x="1701" y="124"/>
                    <a:pt x="1705" y="117"/>
                  </a:cubicBezTo>
                  <a:cubicBezTo>
                    <a:pt x="1708" y="110"/>
                    <a:pt x="1715" y="106"/>
                    <a:pt x="1722" y="106"/>
                  </a:cubicBezTo>
                  <a:cubicBezTo>
                    <a:pt x="1724" y="106"/>
                    <a:pt x="1727" y="106"/>
                    <a:pt x="1730" y="107"/>
                  </a:cubicBezTo>
                  <a:cubicBezTo>
                    <a:pt x="1739" y="112"/>
                    <a:pt x="1743" y="123"/>
                    <a:pt x="1739" y="132"/>
                  </a:cubicBezTo>
                  <a:cubicBezTo>
                    <a:pt x="1737" y="136"/>
                    <a:pt x="1735" y="140"/>
                    <a:pt x="1733" y="144"/>
                  </a:cubicBezTo>
                  <a:cubicBezTo>
                    <a:pt x="1742" y="145"/>
                    <a:pt x="1751" y="146"/>
                    <a:pt x="1760" y="147"/>
                  </a:cubicBezTo>
                  <a:cubicBezTo>
                    <a:pt x="1770" y="147"/>
                    <a:pt x="1778" y="156"/>
                    <a:pt x="1777" y="167"/>
                  </a:cubicBezTo>
                  <a:cubicBezTo>
                    <a:pt x="1776" y="176"/>
                    <a:pt x="1767" y="184"/>
                    <a:pt x="1758" y="184"/>
                  </a:cubicBezTo>
                  <a:cubicBezTo>
                    <a:pt x="1758" y="184"/>
                    <a:pt x="1757" y="184"/>
                    <a:pt x="1757" y="184"/>
                  </a:cubicBezTo>
                  <a:cubicBezTo>
                    <a:pt x="1742" y="183"/>
                    <a:pt x="1727" y="181"/>
                    <a:pt x="1713" y="179"/>
                  </a:cubicBezTo>
                  <a:cubicBezTo>
                    <a:pt x="1702" y="198"/>
                    <a:pt x="1689" y="215"/>
                    <a:pt x="1675" y="230"/>
                  </a:cubicBezTo>
                  <a:cubicBezTo>
                    <a:pt x="1671" y="234"/>
                    <a:pt x="1666" y="237"/>
                    <a:pt x="1661" y="237"/>
                  </a:cubicBezTo>
                  <a:cubicBezTo>
                    <a:pt x="1657" y="237"/>
                    <a:pt x="1652" y="235"/>
                    <a:pt x="1648" y="232"/>
                  </a:cubicBezTo>
                  <a:cubicBezTo>
                    <a:pt x="1641" y="225"/>
                    <a:pt x="1640" y="213"/>
                    <a:pt x="1647" y="205"/>
                  </a:cubicBezTo>
                  <a:cubicBezTo>
                    <a:pt x="1656" y="195"/>
                    <a:pt x="1665" y="184"/>
                    <a:pt x="1673" y="173"/>
                  </a:cubicBezTo>
                  <a:cubicBezTo>
                    <a:pt x="1663" y="171"/>
                    <a:pt x="1653" y="169"/>
                    <a:pt x="1643" y="166"/>
                  </a:cubicBezTo>
                  <a:cubicBezTo>
                    <a:pt x="1633" y="164"/>
                    <a:pt x="1627" y="153"/>
                    <a:pt x="1630" y="143"/>
                  </a:cubicBezTo>
                  <a:cubicBezTo>
                    <a:pt x="1632" y="135"/>
                    <a:pt x="1639" y="129"/>
                    <a:pt x="1648" y="129"/>
                  </a:cubicBezTo>
                  <a:cubicBezTo>
                    <a:pt x="1649" y="129"/>
                    <a:pt x="1651" y="129"/>
                    <a:pt x="1652" y="130"/>
                  </a:cubicBezTo>
                  <a:cubicBezTo>
                    <a:pt x="1665" y="133"/>
                    <a:pt x="1679" y="136"/>
                    <a:pt x="1694" y="139"/>
                  </a:cubicBezTo>
                  <a:moveTo>
                    <a:pt x="2091" y="152"/>
                  </a:moveTo>
                  <a:cubicBezTo>
                    <a:pt x="2083" y="152"/>
                    <a:pt x="2076" y="147"/>
                    <a:pt x="2073" y="139"/>
                  </a:cubicBezTo>
                  <a:cubicBezTo>
                    <a:pt x="2070" y="129"/>
                    <a:pt x="2076" y="119"/>
                    <a:pt x="2086" y="116"/>
                  </a:cubicBezTo>
                  <a:cubicBezTo>
                    <a:pt x="2120" y="105"/>
                    <a:pt x="2154" y="92"/>
                    <a:pt x="2188" y="76"/>
                  </a:cubicBezTo>
                  <a:cubicBezTo>
                    <a:pt x="2190" y="75"/>
                    <a:pt x="2193" y="75"/>
                    <a:pt x="2195" y="75"/>
                  </a:cubicBezTo>
                  <a:cubicBezTo>
                    <a:pt x="2202" y="75"/>
                    <a:pt x="2209" y="78"/>
                    <a:pt x="2212" y="85"/>
                  </a:cubicBezTo>
                  <a:cubicBezTo>
                    <a:pt x="2217" y="95"/>
                    <a:pt x="2213" y="106"/>
                    <a:pt x="2204" y="110"/>
                  </a:cubicBezTo>
                  <a:cubicBezTo>
                    <a:pt x="2168" y="127"/>
                    <a:pt x="2132" y="141"/>
                    <a:pt x="2097" y="151"/>
                  </a:cubicBezTo>
                  <a:cubicBezTo>
                    <a:pt x="2095" y="152"/>
                    <a:pt x="2093" y="152"/>
                    <a:pt x="2091" y="152"/>
                  </a:cubicBezTo>
                  <a:moveTo>
                    <a:pt x="4713" y="0"/>
                  </a:moveTo>
                  <a:cubicBezTo>
                    <a:pt x="2379" y="0"/>
                    <a:pt x="2379" y="0"/>
                    <a:pt x="2379" y="0"/>
                  </a:cubicBezTo>
                  <a:cubicBezTo>
                    <a:pt x="2354" y="19"/>
                    <a:pt x="2329" y="38"/>
                    <a:pt x="2303" y="54"/>
                  </a:cubicBezTo>
                  <a:cubicBezTo>
                    <a:pt x="2300" y="56"/>
                    <a:pt x="2297" y="57"/>
                    <a:pt x="2293" y="57"/>
                  </a:cubicBezTo>
                  <a:cubicBezTo>
                    <a:pt x="2287" y="57"/>
                    <a:pt x="2281" y="54"/>
                    <a:pt x="2277" y="49"/>
                  </a:cubicBezTo>
                  <a:cubicBezTo>
                    <a:pt x="2272" y="40"/>
                    <a:pt x="2274" y="28"/>
                    <a:pt x="2283" y="23"/>
                  </a:cubicBezTo>
                  <a:cubicBezTo>
                    <a:pt x="2294" y="15"/>
                    <a:pt x="2306" y="8"/>
                    <a:pt x="2317" y="0"/>
                  </a:cubicBezTo>
                  <a:cubicBezTo>
                    <a:pt x="1782" y="0"/>
                    <a:pt x="1782" y="0"/>
                    <a:pt x="1782" y="0"/>
                  </a:cubicBezTo>
                  <a:cubicBezTo>
                    <a:pt x="1780" y="7"/>
                    <a:pt x="1779" y="15"/>
                    <a:pt x="1776" y="23"/>
                  </a:cubicBezTo>
                  <a:cubicBezTo>
                    <a:pt x="1774" y="32"/>
                    <a:pt x="1767" y="37"/>
                    <a:pt x="1758" y="37"/>
                  </a:cubicBezTo>
                  <a:cubicBezTo>
                    <a:pt x="1757" y="37"/>
                    <a:pt x="1755" y="37"/>
                    <a:pt x="1754" y="37"/>
                  </a:cubicBezTo>
                  <a:cubicBezTo>
                    <a:pt x="1744" y="34"/>
                    <a:pt x="1738" y="24"/>
                    <a:pt x="1740" y="14"/>
                  </a:cubicBezTo>
                  <a:cubicBezTo>
                    <a:pt x="1742" y="9"/>
                    <a:pt x="1743" y="4"/>
                    <a:pt x="1744" y="0"/>
                  </a:cubicBezTo>
                  <a:cubicBezTo>
                    <a:pt x="1484" y="0"/>
                    <a:pt x="1484" y="0"/>
                    <a:pt x="1484" y="0"/>
                  </a:cubicBezTo>
                  <a:cubicBezTo>
                    <a:pt x="1489" y="1"/>
                    <a:pt x="1494" y="6"/>
                    <a:pt x="1496" y="12"/>
                  </a:cubicBezTo>
                  <a:cubicBezTo>
                    <a:pt x="1506" y="42"/>
                    <a:pt x="1526" y="68"/>
                    <a:pt x="1556" y="89"/>
                  </a:cubicBezTo>
                  <a:cubicBezTo>
                    <a:pt x="1564" y="95"/>
                    <a:pt x="1566" y="106"/>
                    <a:pt x="1561" y="115"/>
                  </a:cubicBezTo>
                  <a:cubicBezTo>
                    <a:pt x="1557" y="120"/>
                    <a:pt x="1551" y="123"/>
                    <a:pt x="1545" y="123"/>
                  </a:cubicBezTo>
                  <a:cubicBezTo>
                    <a:pt x="1542" y="123"/>
                    <a:pt x="1538" y="122"/>
                    <a:pt x="1535" y="120"/>
                  </a:cubicBezTo>
                  <a:cubicBezTo>
                    <a:pt x="1498" y="94"/>
                    <a:pt x="1473" y="62"/>
                    <a:pt x="1460" y="23"/>
                  </a:cubicBezTo>
                  <a:cubicBezTo>
                    <a:pt x="1457" y="13"/>
                    <a:pt x="1463" y="3"/>
                    <a:pt x="1473" y="0"/>
                  </a:cubicBezTo>
                  <a:cubicBezTo>
                    <a:pt x="1473" y="0"/>
                    <a:pt x="1473" y="0"/>
                    <a:pt x="1473" y="0"/>
                  </a:cubicBezTo>
                  <a:cubicBezTo>
                    <a:pt x="975" y="0"/>
                    <a:pt x="975" y="0"/>
                    <a:pt x="975" y="0"/>
                  </a:cubicBezTo>
                  <a:cubicBezTo>
                    <a:pt x="983" y="34"/>
                    <a:pt x="995" y="66"/>
                    <a:pt x="1010" y="95"/>
                  </a:cubicBezTo>
                  <a:cubicBezTo>
                    <a:pt x="1014" y="105"/>
                    <a:pt x="1011" y="116"/>
                    <a:pt x="1001" y="120"/>
                  </a:cubicBezTo>
                  <a:cubicBezTo>
                    <a:pt x="999" y="122"/>
                    <a:pt x="996" y="122"/>
                    <a:pt x="993" y="122"/>
                  </a:cubicBezTo>
                  <a:cubicBezTo>
                    <a:pt x="986" y="122"/>
                    <a:pt x="980" y="119"/>
                    <a:pt x="976" y="112"/>
                  </a:cubicBezTo>
                  <a:cubicBezTo>
                    <a:pt x="960" y="79"/>
                    <a:pt x="947" y="42"/>
                    <a:pt x="937" y="3"/>
                  </a:cubicBezTo>
                  <a:cubicBezTo>
                    <a:pt x="937" y="2"/>
                    <a:pt x="937" y="1"/>
                    <a:pt x="937" y="0"/>
                  </a:cubicBezTo>
                  <a:cubicBezTo>
                    <a:pt x="148" y="0"/>
                    <a:pt x="148" y="0"/>
                    <a:pt x="148" y="0"/>
                  </a:cubicBezTo>
                  <a:cubicBezTo>
                    <a:pt x="66" y="0"/>
                    <a:pt x="0" y="66"/>
                    <a:pt x="0" y="148"/>
                  </a:cubicBezTo>
                  <a:cubicBezTo>
                    <a:pt x="0" y="230"/>
                    <a:pt x="66" y="297"/>
                    <a:pt x="148" y="297"/>
                  </a:cubicBezTo>
                  <a:cubicBezTo>
                    <a:pt x="1232" y="297"/>
                    <a:pt x="1232" y="297"/>
                    <a:pt x="1232" y="297"/>
                  </a:cubicBezTo>
                  <a:cubicBezTo>
                    <a:pt x="1235" y="293"/>
                    <a:pt x="1240" y="291"/>
                    <a:pt x="1245" y="291"/>
                  </a:cubicBezTo>
                  <a:cubicBezTo>
                    <a:pt x="1247" y="291"/>
                    <a:pt x="1248" y="291"/>
                    <a:pt x="1250" y="292"/>
                  </a:cubicBezTo>
                  <a:cubicBezTo>
                    <a:pt x="1257" y="294"/>
                    <a:pt x="1264" y="295"/>
                    <a:pt x="1272" y="297"/>
                  </a:cubicBezTo>
                  <a:cubicBezTo>
                    <a:pt x="1492" y="297"/>
                    <a:pt x="1492" y="297"/>
                    <a:pt x="1492" y="297"/>
                  </a:cubicBezTo>
                  <a:cubicBezTo>
                    <a:pt x="1518" y="290"/>
                    <a:pt x="1542" y="281"/>
                    <a:pt x="1564" y="269"/>
                  </a:cubicBezTo>
                  <a:cubicBezTo>
                    <a:pt x="1567" y="268"/>
                    <a:pt x="1570" y="267"/>
                    <a:pt x="1573" y="267"/>
                  </a:cubicBezTo>
                  <a:cubicBezTo>
                    <a:pt x="1580" y="267"/>
                    <a:pt x="1586" y="271"/>
                    <a:pt x="1589" y="277"/>
                  </a:cubicBezTo>
                  <a:cubicBezTo>
                    <a:pt x="1593" y="284"/>
                    <a:pt x="1592" y="291"/>
                    <a:pt x="1588" y="297"/>
                  </a:cubicBezTo>
                  <a:cubicBezTo>
                    <a:pt x="4713" y="297"/>
                    <a:pt x="4713" y="297"/>
                    <a:pt x="4713" y="297"/>
                  </a:cubicBezTo>
                  <a:cubicBezTo>
                    <a:pt x="4795" y="297"/>
                    <a:pt x="4862" y="230"/>
                    <a:pt x="4862" y="148"/>
                  </a:cubicBezTo>
                  <a:cubicBezTo>
                    <a:pt x="4862" y="66"/>
                    <a:pt x="4795" y="0"/>
                    <a:pt x="4713" y="0"/>
                  </a:cubicBezTo>
                </a:path>
              </a:pathLst>
            </a:custGeom>
            <a:solidFill>
              <a:srgbClr val="E5EB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1" name="Freeform 219">
              <a:extLst>
                <a:ext uri="{FF2B5EF4-FFF2-40B4-BE49-F238E27FC236}">
                  <a16:creationId xmlns:a16="http://schemas.microsoft.com/office/drawing/2014/main" id="{711D9130-C6C4-47C7-A60C-4C80E772A13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05" y="1095"/>
              <a:ext cx="2249" cy="136"/>
            </a:xfrm>
            <a:custGeom>
              <a:avLst/>
              <a:gdLst>
                <a:gd name="T0" fmla="*/ 642 w 4862"/>
                <a:gd name="T1" fmla="*/ 0 h 298"/>
                <a:gd name="T2" fmla="*/ 149 w 4862"/>
                <a:gd name="T3" fmla="*/ 0 h 298"/>
                <a:gd name="T4" fmla="*/ 0 w 4862"/>
                <a:gd name="T5" fmla="*/ 149 h 298"/>
                <a:gd name="T6" fmla="*/ 149 w 4862"/>
                <a:gd name="T7" fmla="*/ 298 h 298"/>
                <a:gd name="T8" fmla="*/ 642 w 4862"/>
                <a:gd name="T9" fmla="*/ 298 h 298"/>
                <a:gd name="T10" fmla="*/ 642 w 4862"/>
                <a:gd name="T11" fmla="*/ 0 h 298"/>
                <a:gd name="T12" fmla="*/ 4714 w 4862"/>
                <a:gd name="T13" fmla="*/ 0 h 298"/>
                <a:gd name="T14" fmla="*/ 4407 w 4862"/>
                <a:gd name="T15" fmla="*/ 0 h 298"/>
                <a:gd name="T16" fmla="*/ 4398 w 4862"/>
                <a:gd name="T17" fmla="*/ 1 h 298"/>
                <a:gd name="T18" fmla="*/ 2269 w 4862"/>
                <a:gd name="T19" fmla="*/ 1 h 298"/>
                <a:gd name="T20" fmla="*/ 2260 w 4862"/>
                <a:gd name="T21" fmla="*/ 0 h 298"/>
                <a:gd name="T22" fmla="*/ 2082 w 4862"/>
                <a:gd name="T23" fmla="*/ 0 h 298"/>
                <a:gd name="T24" fmla="*/ 2082 w 4862"/>
                <a:gd name="T25" fmla="*/ 298 h 298"/>
                <a:gd name="T26" fmla="*/ 4714 w 4862"/>
                <a:gd name="T27" fmla="*/ 298 h 298"/>
                <a:gd name="T28" fmla="*/ 4862 w 4862"/>
                <a:gd name="T29" fmla="*/ 149 h 298"/>
                <a:gd name="T30" fmla="*/ 4714 w 4862"/>
                <a:gd name="T31" fmla="*/ 0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862" h="298">
                  <a:moveTo>
                    <a:pt x="642" y="0"/>
                  </a:moveTo>
                  <a:cubicBezTo>
                    <a:pt x="149" y="0"/>
                    <a:pt x="149" y="0"/>
                    <a:pt x="149" y="0"/>
                  </a:cubicBezTo>
                  <a:cubicBezTo>
                    <a:pt x="67" y="0"/>
                    <a:pt x="0" y="67"/>
                    <a:pt x="0" y="149"/>
                  </a:cubicBezTo>
                  <a:cubicBezTo>
                    <a:pt x="0" y="231"/>
                    <a:pt x="67" y="298"/>
                    <a:pt x="149" y="298"/>
                  </a:cubicBezTo>
                  <a:cubicBezTo>
                    <a:pt x="642" y="298"/>
                    <a:pt x="642" y="298"/>
                    <a:pt x="642" y="298"/>
                  </a:cubicBezTo>
                  <a:cubicBezTo>
                    <a:pt x="642" y="0"/>
                    <a:pt x="642" y="0"/>
                    <a:pt x="642" y="0"/>
                  </a:cubicBezTo>
                  <a:moveTo>
                    <a:pt x="4714" y="0"/>
                  </a:moveTo>
                  <a:cubicBezTo>
                    <a:pt x="4407" y="0"/>
                    <a:pt x="4407" y="0"/>
                    <a:pt x="4407" y="0"/>
                  </a:cubicBezTo>
                  <a:cubicBezTo>
                    <a:pt x="4404" y="1"/>
                    <a:pt x="4401" y="1"/>
                    <a:pt x="4398" y="1"/>
                  </a:cubicBezTo>
                  <a:cubicBezTo>
                    <a:pt x="2269" y="1"/>
                    <a:pt x="2269" y="1"/>
                    <a:pt x="2269" y="1"/>
                  </a:cubicBezTo>
                  <a:cubicBezTo>
                    <a:pt x="2266" y="1"/>
                    <a:pt x="2263" y="1"/>
                    <a:pt x="2260" y="0"/>
                  </a:cubicBezTo>
                  <a:cubicBezTo>
                    <a:pt x="2082" y="0"/>
                    <a:pt x="2082" y="0"/>
                    <a:pt x="2082" y="0"/>
                  </a:cubicBezTo>
                  <a:cubicBezTo>
                    <a:pt x="2082" y="298"/>
                    <a:pt x="2082" y="298"/>
                    <a:pt x="2082" y="298"/>
                  </a:cubicBezTo>
                  <a:cubicBezTo>
                    <a:pt x="4714" y="298"/>
                    <a:pt x="4714" y="298"/>
                    <a:pt x="4714" y="298"/>
                  </a:cubicBezTo>
                  <a:cubicBezTo>
                    <a:pt x="4796" y="298"/>
                    <a:pt x="4862" y="231"/>
                    <a:pt x="4862" y="149"/>
                  </a:cubicBezTo>
                  <a:cubicBezTo>
                    <a:pt x="4862" y="67"/>
                    <a:pt x="4796" y="0"/>
                    <a:pt x="4714" y="0"/>
                  </a:cubicBezTo>
                </a:path>
              </a:pathLst>
            </a:custGeom>
            <a:solidFill>
              <a:srgbClr val="F0F4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2" name="Freeform 220">
              <a:extLst>
                <a:ext uri="{FF2B5EF4-FFF2-40B4-BE49-F238E27FC236}">
                  <a16:creationId xmlns:a16="http://schemas.microsoft.com/office/drawing/2014/main" id="{57395A76-A427-43B6-B1C0-3E70D70B8FF8}"/>
                </a:ext>
              </a:extLst>
            </p:cNvPr>
            <p:cNvSpPr>
              <a:spLocks/>
            </p:cNvSpPr>
            <p:nvPr/>
          </p:nvSpPr>
          <p:spPr bwMode="auto">
            <a:xfrm>
              <a:off x="5050" y="1100"/>
              <a:ext cx="993" cy="0"/>
            </a:xfrm>
            <a:custGeom>
              <a:avLst/>
              <a:gdLst>
                <a:gd name="T0" fmla="*/ 2147 w 2147"/>
                <a:gd name="T1" fmla="*/ 0 h 1"/>
                <a:gd name="T2" fmla="*/ 0 w 2147"/>
                <a:gd name="T3" fmla="*/ 0 h 1"/>
                <a:gd name="T4" fmla="*/ 9 w 2147"/>
                <a:gd name="T5" fmla="*/ 1 h 1"/>
                <a:gd name="T6" fmla="*/ 2138 w 2147"/>
                <a:gd name="T7" fmla="*/ 1 h 1"/>
                <a:gd name="T8" fmla="*/ 2147 w 214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47" h="1">
                  <a:moveTo>
                    <a:pt x="214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3" y="1"/>
                    <a:pt x="6" y="1"/>
                    <a:pt x="9" y="1"/>
                  </a:cubicBezTo>
                  <a:cubicBezTo>
                    <a:pt x="2138" y="1"/>
                    <a:pt x="2138" y="1"/>
                    <a:pt x="2138" y="1"/>
                  </a:cubicBezTo>
                  <a:cubicBezTo>
                    <a:pt x="2141" y="1"/>
                    <a:pt x="2144" y="1"/>
                    <a:pt x="2147" y="0"/>
                  </a:cubicBezTo>
                </a:path>
              </a:pathLst>
            </a:custGeom>
            <a:solidFill>
              <a:srgbClr val="E3EB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3" name="Freeform 221">
              <a:extLst>
                <a:ext uri="{FF2B5EF4-FFF2-40B4-BE49-F238E27FC236}">
                  <a16:creationId xmlns:a16="http://schemas.microsoft.com/office/drawing/2014/main" id="{C9BB8025-6EE3-423C-B482-A16AE5EE96A3}"/>
                </a:ext>
              </a:extLst>
            </p:cNvPr>
            <p:cNvSpPr>
              <a:spLocks/>
            </p:cNvSpPr>
            <p:nvPr/>
          </p:nvSpPr>
          <p:spPr bwMode="auto">
            <a:xfrm>
              <a:off x="4977" y="1239"/>
              <a:ext cx="2249" cy="136"/>
            </a:xfrm>
            <a:custGeom>
              <a:avLst/>
              <a:gdLst>
                <a:gd name="T0" fmla="*/ 4713 w 4862"/>
                <a:gd name="T1" fmla="*/ 0 h 298"/>
                <a:gd name="T2" fmla="*/ 148 w 4862"/>
                <a:gd name="T3" fmla="*/ 0 h 298"/>
                <a:gd name="T4" fmla="*/ 0 w 4862"/>
                <a:gd name="T5" fmla="*/ 149 h 298"/>
                <a:gd name="T6" fmla="*/ 148 w 4862"/>
                <a:gd name="T7" fmla="*/ 298 h 298"/>
                <a:gd name="T8" fmla="*/ 4713 w 4862"/>
                <a:gd name="T9" fmla="*/ 298 h 298"/>
                <a:gd name="T10" fmla="*/ 4862 w 4862"/>
                <a:gd name="T11" fmla="*/ 149 h 298"/>
                <a:gd name="T12" fmla="*/ 4713 w 4862"/>
                <a:gd name="T13" fmla="*/ 0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62" h="298">
                  <a:moveTo>
                    <a:pt x="4713" y="0"/>
                  </a:moveTo>
                  <a:cubicBezTo>
                    <a:pt x="148" y="0"/>
                    <a:pt x="148" y="0"/>
                    <a:pt x="148" y="0"/>
                  </a:cubicBezTo>
                  <a:cubicBezTo>
                    <a:pt x="66" y="0"/>
                    <a:pt x="0" y="67"/>
                    <a:pt x="0" y="149"/>
                  </a:cubicBezTo>
                  <a:cubicBezTo>
                    <a:pt x="0" y="231"/>
                    <a:pt x="66" y="298"/>
                    <a:pt x="148" y="298"/>
                  </a:cubicBezTo>
                  <a:cubicBezTo>
                    <a:pt x="4713" y="298"/>
                    <a:pt x="4713" y="298"/>
                    <a:pt x="4713" y="298"/>
                  </a:cubicBezTo>
                  <a:cubicBezTo>
                    <a:pt x="4795" y="298"/>
                    <a:pt x="4862" y="231"/>
                    <a:pt x="4862" y="149"/>
                  </a:cubicBezTo>
                  <a:cubicBezTo>
                    <a:pt x="4862" y="67"/>
                    <a:pt x="4795" y="0"/>
                    <a:pt x="4713" y="0"/>
                  </a:cubicBezTo>
                </a:path>
              </a:pathLst>
            </a:custGeom>
            <a:solidFill>
              <a:srgbClr val="F0F4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4" name="Freeform 222">
              <a:extLst>
                <a:ext uri="{FF2B5EF4-FFF2-40B4-BE49-F238E27FC236}">
                  <a16:creationId xmlns:a16="http://schemas.microsoft.com/office/drawing/2014/main" id="{6061B23C-1BE6-41C3-8D1E-2E842089E290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8" y="1516"/>
              <a:ext cx="2052" cy="137"/>
            </a:xfrm>
            <a:custGeom>
              <a:avLst/>
              <a:gdLst>
                <a:gd name="T0" fmla="*/ 4289 w 4437"/>
                <a:gd name="T1" fmla="*/ 0 h 297"/>
                <a:gd name="T2" fmla="*/ 0 w 4437"/>
                <a:gd name="T3" fmla="*/ 0 h 297"/>
                <a:gd name="T4" fmla="*/ 0 w 4437"/>
                <a:gd name="T5" fmla="*/ 297 h 297"/>
                <a:gd name="T6" fmla="*/ 4289 w 4437"/>
                <a:gd name="T7" fmla="*/ 297 h 297"/>
                <a:gd name="T8" fmla="*/ 4437 w 4437"/>
                <a:gd name="T9" fmla="*/ 148 h 297"/>
                <a:gd name="T10" fmla="*/ 4289 w 4437"/>
                <a:gd name="T11" fmla="*/ 0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37" h="297">
                  <a:moveTo>
                    <a:pt x="428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97"/>
                    <a:pt x="0" y="297"/>
                    <a:pt x="0" y="297"/>
                  </a:cubicBezTo>
                  <a:cubicBezTo>
                    <a:pt x="4289" y="297"/>
                    <a:pt x="4289" y="297"/>
                    <a:pt x="4289" y="297"/>
                  </a:cubicBezTo>
                  <a:cubicBezTo>
                    <a:pt x="4371" y="297"/>
                    <a:pt x="4437" y="231"/>
                    <a:pt x="4437" y="148"/>
                  </a:cubicBezTo>
                  <a:cubicBezTo>
                    <a:pt x="4437" y="66"/>
                    <a:pt x="4371" y="0"/>
                    <a:pt x="4289" y="0"/>
                  </a:cubicBezTo>
                </a:path>
              </a:pathLst>
            </a:custGeom>
            <a:solidFill>
              <a:srgbClr val="F0F4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5" name="Freeform 223">
              <a:extLst>
                <a:ext uri="{FF2B5EF4-FFF2-40B4-BE49-F238E27FC236}">
                  <a16:creationId xmlns:a16="http://schemas.microsoft.com/office/drawing/2014/main" id="{765896E5-A8A2-4B47-9659-4AE27DA8EA7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51" y="1377"/>
              <a:ext cx="2249" cy="136"/>
            </a:xfrm>
            <a:custGeom>
              <a:avLst/>
              <a:gdLst>
                <a:gd name="T0" fmla="*/ 518 w 4862"/>
                <a:gd name="T1" fmla="*/ 0 h 297"/>
                <a:gd name="T2" fmla="*/ 149 w 4862"/>
                <a:gd name="T3" fmla="*/ 0 h 297"/>
                <a:gd name="T4" fmla="*/ 0 w 4862"/>
                <a:gd name="T5" fmla="*/ 149 h 297"/>
                <a:gd name="T6" fmla="*/ 149 w 4862"/>
                <a:gd name="T7" fmla="*/ 297 h 297"/>
                <a:gd name="T8" fmla="*/ 514 w 4862"/>
                <a:gd name="T9" fmla="*/ 297 h 297"/>
                <a:gd name="T10" fmla="*/ 539 w 4862"/>
                <a:gd name="T11" fmla="*/ 265 h 297"/>
                <a:gd name="T12" fmla="*/ 542 w 4862"/>
                <a:gd name="T13" fmla="*/ 267 h 297"/>
                <a:gd name="T14" fmla="*/ 542 w 4862"/>
                <a:gd name="T15" fmla="*/ 254 h 297"/>
                <a:gd name="T16" fmla="*/ 518 w 4862"/>
                <a:gd name="T17" fmla="*/ 0 h 297"/>
                <a:gd name="T18" fmla="*/ 4713 w 4862"/>
                <a:gd name="T19" fmla="*/ 0 h 297"/>
                <a:gd name="T20" fmla="*/ 1982 w 4862"/>
                <a:gd name="T21" fmla="*/ 0 h 297"/>
                <a:gd name="T22" fmla="*/ 1982 w 4862"/>
                <a:gd name="T23" fmla="*/ 297 h 297"/>
                <a:gd name="T24" fmla="*/ 4713 w 4862"/>
                <a:gd name="T25" fmla="*/ 297 h 297"/>
                <a:gd name="T26" fmla="*/ 4862 w 4862"/>
                <a:gd name="T27" fmla="*/ 149 h 297"/>
                <a:gd name="T28" fmla="*/ 4713 w 4862"/>
                <a:gd name="T29" fmla="*/ 0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862" h="297">
                  <a:moveTo>
                    <a:pt x="518" y="0"/>
                  </a:moveTo>
                  <a:cubicBezTo>
                    <a:pt x="149" y="0"/>
                    <a:pt x="149" y="0"/>
                    <a:pt x="149" y="0"/>
                  </a:cubicBezTo>
                  <a:cubicBezTo>
                    <a:pt x="66" y="0"/>
                    <a:pt x="0" y="66"/>
                    <a:pt x="0" y="149"/>
                  </a:cubicBezTo>
                  <a:cubicBezTo>
                    <a:pt x="0" y="231"/>
                    <a:pt x="66" y="297"/>
                    <a:pt x="149" y="297"/>
                  </a:cubicBezTo>
                  <a:cubicBezTo>
                    <a:pt x="514" y="297"/>
                    <a:pt x="514" y="297"/>
                    <a:pt x="514" y="297"/>
                  </a:cubicBezTo>
                  <a:cubicBezTo>
                    <a:pt x="539" y="265"/>
                    <a:pt x="539" y="265"/>
                    <a:pt x="539" y="265"/>
                  </a:cubicBezTo>
                  <a:cubicBezTo>
                    <a:pt x="542" y="267"/>
                    <a:pt x="542" y="267"/>
                    <a:pt x="542" y="267"/>
                  </a:cubicBezTo>
                  <a:cubicBezTo>
                    <a:pt x="542" y="254"/>
                    <a:pt x="542" y="254"/>
                    <a:pt x="542" y="254"/>
                  </a:cubicBezTo>
                  <a:cubicBezTo>
                    <a:pt x="483" y="183"/>
                    <a:pt x="473" y="82"/>
                    <a:pt x="518" y="0"/>
                  </a:cubicBezTo>
                  <a:moveTo>
                    <a:pt x="4713" y="0"/>
                  </a:moveTo>
                  <a:cubicBezTo>
                    <a:pt x="1982" y="0"/>
                    <a:pt x="1982" y="0"/>
                    <a:pt x="1982" y="0"/>
                  </a:cubicBezTo>
                  <a:cubicBezTo>
                    <a:pt x="1982" y="297"/>
                    <a:pt x="1982" y="297"/>
                    <a:pt x="1982" y="297"/>
                  </a:cubicBezTo>
                  <a:cubicBezTo>
                    <a:pt x="4713" y="297"/>
                    <a:pt x="4713" y="297"/>
                    <a:pt x="4713" y="297"/>
                  </a:cubicBezTo>
                  <a:cubicBezTo>
                    <a:pt x="4795" y="297"/>
                    <a:pt x="4862" y="231"/>
                    <a:pt x="4862" y="149"/>
                  </a:cubicBezTo>
                  <a:cubicBezTo>
                    <a:pt x="4862" y="66"/>
                    <a:pt x="4795" y="0"/>
                    <a:pt x="4713" y="0"/>
                  </a:cubicBezTo>
                </a:path>
              </a:pathLst>
            </a:custGeom>
            <a:solidFill>
              <a:srgbClr val="F0F4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6" name="Freeform 224">
              <a:extLst>
                <a:ext uri="{FF2B5EF4-FFF2-40B4-BE49-F238E27FC236}">
                  <a16:creationId xmlns:a16="http://schemas.microsoft.com/office/drawing/2014/main" id="{EB07E5A4-83B9-4BA2-AC8A-2ED96FE61D04}"/>
                </a:ext>
              </a:extLst>
            </p:cNvPr>
            <p:cNvSpPr>
              <a:spLocks/>
            </p:cNvSpPr>
            <p:nvPr/>
          </p:nvSpPr>
          <p:spPr bwMode="auto">
            <a:xfrm>
              <a:off x="4939" y="2180"/>
              <a:ext cx="1123" cy="138"/>
            </a:xfrm>
            <a:custGeom>
              <a:avLst/>
              <a:gdLst>
                <a:gd name="T0" fmla="*/ 824 w 2427"/>
                <a:gd name="T1" fmla="*/ 0 h 297"/>
                <a:gd name="T2" fmla="*/ 149 w 2427"/>
                <a:gd name="T3" fmla="*/ 0 h 297"/>
                <a:gd name="T4" fmla="*/ 0 w 2427"/>
                <a:gd name="T5" fmla="*/ 148 h 297"/>
                <a:gd name="T6" fmla="*/ 149 w 2427"/>
                <a:gd name="T7" fmla="*/ 297 h 297"/>
                <a:gd name="T8" fmla="*/ 2278 w 2427"/>
                <a:gd name="T9" fmla="*/ 297 h 297"/>
                <a:gd name="T10" fmla="*/ 2427 w 2427"/>
                <a:gd name="T11" fmla="*/ 148 h 297"/>
                <a:gd name="T12" fmla="*/ 2283 w 2427"/>
                <a:gd name="T13" fmla="*/ 0 h 297"/>
                <a:gd name="T14" fmla="*/ 829 w 2427"/>
                <a:gd name="T15" fmla="*/ 0 h 297"/>
                <a:gd name="T16" fmla="*/ 824 w 2427"/>
                <a:gd name="T17" fmla="*/ 0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27" h="297">
                  <a:moveTo>
                    <a:pt x="824" y="0"/>
                  </a:moveTo>
                  <a:cubicBezTo>
                    <a:pt x="149" y="0"/>
                    <a:pt x="149" y="0"/>
                    <a:pt x="149" y="0"/>
                  </a:cubicBezTo>
                  <a:cubicBezTo>
                    <a:pt x="67" y="0"/>
                    <a:pt x="0" y="66"/>
                    <a:pt x="0" y="148"/>
                  </a:cubicBezTo>
                  <a:cubicBezTo>
                    <a:pt x="0" y="231"/>
                    <a:pt x="67" y="297"/>
                    <a:pt x="149" y="297"/>
                  </a:cubicBezTo>
                  <a:cubicBezTo>
                    <a:pt x="2278" y="297"/>
                    <a:pt x="2278" y="297"/>
                    <a:pt x="2278" y="297"/>
                  </a:cubicBezTo>
                  <a:cubicBezTo>
                    <a:pt x="2360" y="297"/>
                    <a:pt x="2427" y="231"/>
                    <a:pt x="2427" y="148"/>
                  </a:cubicBezTo>
                  <a:cubicBezTo>
                    <a:pt x="2427" y="68"/>
                    <a:pt x="2363" y="2"/>
                    <a:pt x="2283" y="0"/>
                  </a:cubicBezTo>
                  <a:cubicBezTo>
                    <a:pt x="829" y="0"/>
                    <a:pt x="829" y="0"/>
                    <a:pt x="829" y="0"/>
                  </a:cubicBezTo>
                  <a:cubicBezTo>
                    <a:pt x="827" y="0"/>
                    <a:pt x="825" y="0"/>
                    <a:pt x="824" y="0"/>
                  </a:cubicBezTo>
                </a:path>
              </a:pathLst>
            </a:custGeom>
            <a:solidFill>
              <a:srgbClr val="F0F4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7" name="Freeform 225">
              <a:extLst>
                <a:ext uri="{FF2B5EF4-FFF2-40B4-BE49-F238E27FC236}">
                  <a16:creationId xmlns:a16="http://schemas.microsoft.com/office/drawing/2014/main" id="{FA74BADA-5757-43C2-B387-8875FCAE28D0}"/>
                </a:ext>
              </a:extLst>
            </p:cNvPr>
            <p:cNvSpPr>
              <a:spLocks/>
            </p:cNvSpPr>
            <p:nvPr/>
          </p:nvSpPr>
          <p:spPr bwMode="auto">
            <a:xfrm>
              <a:off x="5253" y="2043"/>
              <a:ext cx="2249" cy="137"/>
            </a:xfrm>
            <a:custGeom>
              <a:avLst/>
              <a:gdLst>
                <a:gd name="T0" fmla="*/ 4713 w 4862"/>
                <a:gd name="T1" fmla="*/ 0 h 298"/>
                <a:gd name="T2" fmla="*/ 149 w 4862"/>
                <a:gd name="T3" fmla="*/ 0 h 298"/>
                <a:gd name="T4" fmla="*/ 0 w 4862"/>
                <a:gd name="T5" fmla="*/ 149 h 298"/>
                <a:gd name="T6" fmla="*/ 144 w 4862"/>
                <a:gd name="T7" fmla="*/ 298 h 298"/>
                <a:gd name="T8" fmla="*/ 1598 w 4862"/>
                <a:gd name="T9" fmla="*/ 298 h 298"/>
                <a:gd name="T10" fmla="*/ 1603 w 4862"/>
                <a:gd name="T11" fmla="*/ 298 h 298"/>
                <a:gd name="T12" fmla="*/ 4713 w 4862"/>
                <a:gd name="T13" fmla="*/ 298 h 298"/>
                <a:gd name="T14" fmla="*/ 4862 w 4862"/>
                <a:gd name="T15" fmla="*/ 149 h 298"/>
                <a:gd name="T16" fmla="*/ 4713 w 4862"/>
                <a:gd name="T17" fmla="*/ 0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862" h="298">
                  <a:moveTo>
                    <a:pt x="4713" y="0"/>
                  </a:moveTo>
                  <a:cubicBezTo>
                    <a:pt x="149" y="0"/>
                    <a:pt x="149" y="0"/>
                    <a:pt x="149" y="0"/>
                  </a:cubicBezTo>
                  <a:cubicBezTo>
                    <a:pt x="67" y="0"/>
                    <a:pt x="0" y="67"/>
                    <a:pt x="0" y="149"/>
                  </a:cubicBezTo>
                  <a:cubicBezTo>
                    <a:pt x="0" y="230"/>
                    <a:pt x="64" y="295"/>
                    <a:pt x="144" y="298"/>
                  </a:cubicBezTo>
                  <a:cubicBezTo>
                    <a:pt x="1598" y="298"/>
                    <a:pt x="1598" y="298"/>
                    <a:pt x="1598" y="298"/>
                  </a:cubicBezTo>
                  <a:cubicBezTo>
                    <a:pt x="1600" y="298"/>
                    <a:pt x="1601" y="298"/>
                    <a:pt x="1603" y="298"/>
                  </a:cubicBezTo>
                  <a:cubicBezTo>
                    <a:pt x="4713" y="298"/>
                    <a:pt x="4713" y="298"/>
                    <a:pt x="4713" y="298"/>
                  </a:cubicBezTo>
                  <a:cubicBezTo>
                    <a:pt x="4795" y="298"/>
                    <a:pt x="4862" y="231"/>
                    <a:pt x="4862" y="149"/>
                  </a:cubicBezTo>
                  <a:cubicBezTo>
                    <a:pt x="4862" y="67"/>
                    <a:pt x="4795" y="0"/>
                    <a:pt x="4713" y="0"/>
                  </a:cubicBezTo>
                </a:path>
              </a:pathLst>
            </a:custGeom>
            <a:solidFill>
              <a:srgbClr val="F0F4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8" name="Freeform 226">
              <a:extLst>
                <a:ext uri="{FF2B5EF4-FFF2-40B4-BE49-F238E27FC236}">
                  <a16:creationId xmlns:a16="http://schemas.microsoft.com/office/drawing/2014/main" id="{65FE7685-2D16-4505-B1D7-9A113344D359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0" y="2180"/>
              <a:ext cx="675" cy="0"/>
            </a:xfrm>
            <a:custGeom>
              <a:avLst/>
              <a:gdLst>
                <a:gd name="T0" fmla="*/ 1454 w 1459"/>
                <a:gd name="T1" fmla="*/ 0 w 1459"/>
                <a:gd name="T2" fmla="*/ 5 w 1459"/>
                <a:gd name="T3" fmla="*/ 1459 w 1459"/>
                <a:gd name="T4" fmla="*/ 1454 w 145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459">
                  <a:moveTo>
                    <a:pt x="145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3" y="0"/>
                    <a:pt x="5" y="0"/>
                  </a:cubicBezTo>
                  <a:cubicBezTo>
                    <a:pt x="1459" y="0"/>
                    <a:pt x="1459" y="0"/>
                    <a:pt x="1459" y="0"/>
                  </a:cubicBezTo>
                  <a:cubicBezTo>
                    <a:pt x="1457" y="0"/>
                    <a:pt x="1456" y="0"/>
                    <a:pt x="1454" y="0"/>
                  </a:cubicBezTo>
                </a:path>
              </a:pathLst>
            </a:custGeom>
            <a:solidFill>
              <a:srgbClr val="E3EB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9" name="Freeform 227">
              <a:extLst>
                <a:ext uri="{FF2B5EF4-FFF2-40B4-BE49-F238E27FC236}">
                  <a16:creationId xmlns:a16="http://schemas.microsoft.com/office/drawing/2014/main" id="{0CD6BD98-608D-4CC4-A2EB-721693898EB0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1" y="1904"/>
              <a:ext cx="2249" cy="138"/>
            </a:xfrm>
            <a:custGeom>
              <a:avLst/>
              <a:gdLst>
                <a:gd name="T0" fmla="*/ 4714 w 4862"/>
                <a:gd name="T1" fmla="*/ 0 h 298"/>
                <a:gd name="T2" fmla="*/ 149 w 4862"/>
                <a:gd name="T3" fmla="*/ 0 h 298"/>
                <a:gd name="T4" fmla="*/ 0 w 4862"/>
                <a:gd name="T5" fmla="*/ 149 h 298"/>
                <a:gd name="T6" fmla="*/ 149 w 4862"/>
                <a:gd name="T7" fmla="*/ 298 h 298"/>
                <a:gd name="T8" fmla="*/ 4714 w 4862"/>
                <a:gd name="T9" fmla="*/ 298 h 298"/>
                <a:gd name="T10" fmla="*/ 4862 w 4862"/>
                <a:gd name="T11" fmla="*/ 149 h 298"/>
                <a:gd name="T12" fmla="*/ 4714 w 4862"/>
                <a:gd name="T13" fmla="*/ 0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62" h="298">
                  <a:moveTo>
                    <a:pt x="4714" y="0"/>
                  </a:moveTo>
                  <a:cubicBezTo>
                    <a:pt x="149" y="0"/>
                    <a:pt x="149" y="0"/>
                    <a:pt x="149" y="0"/>
                  </a:cubicBezTo>
                  <a:cubicBezTo>
                    <a:pt x="67" y="0"/>
                    <a:pt x="0" y="67"/>
                    <a:pt x="0" y="149"/>
                  </a:cubicBezTo>
                  <a:cubicBezTo>
                    <a:pt x="0" y="231"/>
                    <a:pt x="67" y="298"/>
                    <a:pt x="149" y="298"/>
                  </a:cubicBezTo>
                  <a:cubicBezTo>
                    <a:pt x="4714" y="298"/>
                    <a:pt x="4714" y="298"/>
                    <a:pt x="4714" y="298"/>
                  </a:cubicBezTo>
                  <a:cubicBezTo>
                    <a:pt x="4796" y="298"/>
                    <a:pt x="4862" y="231"/>
                    <a:pt x="4862" y="149"/>
                  </a:cubicBezTo>
                  <a:cubicBezTo>
                    <a:pt x="4862" y="67"/>
                    <a:pt x="4796" y="0"/>
                    <a:pt x="4714" y="0"/>
                  </a:cubicBezTo>
                </a:path>
              </a:pathLst>
            </a:custGeom>
            <a:solidFill>
              <a:srgbClr val="F0F4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0" name="Freeform 228">
              <a:extLst>
                <a:ext uri="{FF2B5EF4-FFF2-40B4-BE49-F238E27FC236}">
                  <a16:creationId xmlns:a16="http://schemas.microsoft.com/office/drawing/2014/main" id="{B46FE430-1065-4EC3-B074-CDFC7637F38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43" y="1685"/>
              <a:ext cx="827" cy="533"/>
            </a:xfrm>
            <a:custGeom>
              <a:avLst/>
              <a:gdLst>
                <a:gd name="T0" fmla="*/ 1274 w 1787"/>
                <a:gd name="T1" fmla="*/ 1117 h 1154"/>
                <a:gd name="T2" fmla="*/ 1386 w 1787"/>
                <a:gd name="T3" fmla="*/ 1152 h 1154"/>
                <a:gd name="T4" fmla="*/ 1161 w 1787"/>
                <a:gd name="T5" fmla="*/ 1153 h 1154"/>
                <a:gd name="T6" fmla="*/ 1052 w 1787"/>
                <a:gd name="T7" fmla="*/ 1106 h 1154"/>
                <a:gd name="T8" fmla="*/ 1162 w 1787"/>
                <a:gd name="T9" fmla="*/ 1153 h 1154"/>
                <a:gd name="T10" fmla="*/ 1496 w 1787"/>
                <a:gd name="T11" fmla="*/ 1107 h 1154"/>
                <a:gd name="T12" fmla="*/ 1612 w 1787"/>
                <a:gd name="T13" fmla="*/ 1128 h 1154"/>
                <a:gd name="T14" fmla="*/ 940 w 1787"/>
                <a:gd name="T15" fmla="*/ 1125 h 1154"/>
                <a:gd name="T16" fmla="*/ 814 w 1787"/>
                <a:gd name="T17" fmla="*/ 1072 h 1154"/>
                <a:gd name="T18" fmla="*/ 958 w 1787"/>
                <a:gd name="T19" fmla="*/ 1110 h 1154"/>
                <a:gd name="T20" fmla="*/ 1699 w 1787"/>
                <a:gd name="T21" fmla="*/ 1086 h 1154"/>
                <a:gd name="T22" fmla="*/ 1781 w 1787"/>
                <a:gd name="T23" fmla="*/ 1045 h 1154"/>
                <a:gd name="T24" fmla="*/ 1716 w 1787"/>
                <a:gd name="T25" fmla="*/ 1098 h 1154"/>
                <a:gd name="T26" fmla="*/ 616 w 1787"/>
                <a:gd name="T27" fmla="*/ 1008 h 1154"/>
                <a:gd name="T28" fmla="*/ 733 w 1787"/>
                <a:gd name="T29" fmla="*/ 1022 h 1154"/>
                <a:gd name="T30" fmla="*/ 529 w 1787"/>
                <a:gd name="T31" fmla="*/ 952 h 1154"/>
                <a:gd name="T32" fmla="*/ 428 w 1787"/>
                <a:gd name="T33" fmla="*/ 879 h 1154"/>
                <a:gd name="T34" fmla="*/ 461 w 1787"/>
                <a:gd name="T35" fmla="*/ 858 h 1154"/>
                <a:gd name="T36" fmla="*/ 529 w 1787"/>
                <a:gd name="T37" fmla="*/ 952 h 1154"/>
                <a:gd name="T38" fmla="*/ 292 w 1787"/>
                <a:gd name="T39" fmla="*/ 693 h 1154"/>
                <a:gd name="T40" fmla="*/ 338 w 1787"/>
                <a:gd name="T41" fmla="*/ 706 h 1154"/>
                <a:gd name="T42" fmla="*/ 464 w 1787"/>
                <a:gd name="T43" fmla="*/ 707 h 1154"/>
                <a:gd name="T44" fmla="*/ 360 w 1787"/>
                <a:gd name="T45" fmla="*/ 745 h 1154"/>
                <a:gd name="T46" fmla="*/ 364 w 1787"/>
                <a:gd name="T47" fmla="*/ 802 h 1154"/>
                <a:gd name="T48" fmla="*/ 141 w 1787"/>
                <a:gd name="T49" fmla="*/ 650 h 1154"/>
                <a:gd name="T50" fmla="*/ 156 w 1787"/>
                <a:gd name="T51" fmla="*/ 611 h 1154"/>
                <a:gd name="T52" fmla="*/ 246 w 1787"/>
                <a:gd name="T53" fmla="*/ 701 h 1154"/>
                <a:gd name="T54" fmla="*/ 523 w 1787"/>
                <a:gd name="T55" fmla="*/ 661 h 1154"/>
                <a:gd name="T56" fmla="*/ 563 w 1787"/>
                <a:gd name="T57" fmla="*/ 521 h 1154"/>
                <a:gd name="T58" fmla="*/ 532 w 1787"/>
                <a:gd name="T59" fmla="*/ 664 h 1154"/>
                <a:gd name="T60" fmla="*/ 274 w 1787"/>
                <a:gd name="T61" fmla="*/ 575 h 1154"/>
                <a:gd name="T62" fmla="*/ 342 w 1787"/>
                <a:gd name="T63" fmla="*/ 457 h 1154"/>
                <a:gd name="T64" fmla="*/ 311 w 1787"/>
                <a:gd name="T65" fmla="*/ 578 h 1154"/>
                <a:gd name="T66" fmla="*/ 63 w 1787"/>
                <a:gd name="T67" fmla="*/ 539 h 1154"/>
                <a:gd name="T68" fmla="*/ 57 w 1787"/>
                <a:gd name="T69" fmla="*/ 422 h 1154"/>
                <a:gd name="T70" fmla="*/ 79 w 1787"/>
                <a:gd name="T71" fmla="*/ 549 h 1154"/>
                <a:gd name="T72" fmla="*/ 425 w 1787"/>
                <a:gd name="T73" fmla="*/ 428 h 1154"/>
                <a:gd name="T74" fmla="*/ 537 w 1787"/>
                <a:gd name="T75" fmla="*/ 424 h 1154"/>
                <a:gd name="T76" fmla="*/ 20 w 1787"/>
                <a:gd name="T77" fmla="*/ 335 h 1154"/>
                <a:gd name="T78" fmla="*/ 3 w 1787"/>
                <a:gd name="T79" fmla="*/ 203 h 1154"/>
                <a:gd name="T80" fmla="*/ 37 w 1787"/>
                <a:gd name="T81" fmla="*/ 270 h 1154"/>
                <a:gd name="T82" fmla="*/ 20 w 1787"/>
                <a:gd name="T83" fmla="*/ 335 h 1154"/>
                <a:gd name="T84" fmla="*/ 21 w 1787"/>
                <a:gd name="T85" fmla="*/ 89 h 1154"/>
                <a:gd name="T86" fmla="*/ 111 w 1787"/>
                <a:gd name="T87" fmla="*/ 44 h 1154"/>
                <a:gd name="T88" fmla="*/ 39 w 1787"/>
                <a:gd name="T89" fmla="*/ 113 h 1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787" h="1154">
                  <a:moveTo>
                    <a:pt x="1274" y="1154"/>
                  </a:moveTo>
                  <a:cubicBezTo>
                    <a:pt x="1263" y="1154"/>
                    <a:pt x="1255" y="1146"/>
                    <a:pt x="1255" y="1136"/>
                  </a:cubicBezTo>
                  <a:cubicBezTo>
                    <a:pt x="1255" y="1126"/>
                    <a:pt x="1263" y="1117"/>
                    <a:pt x="1274" y="1117"/>
                  </a:cubicBezTo>
                  <a:cubicBezTo>
                    <a:pt x="1308" y="1117"/>
                    <a:pt x="1346" y="1116"/>
                    <a:pt x="1385" y="1115"/>
                  </a:cubicBezTo>
                  <a:cubicBezTo>
                    <a:pt x="1395" y="1115"/>
                    <a:pt x="1404" y="1122"/>
                    <a:pt x="1404" y="1133"/>
                  </a:cubicBezTo>
                  <a:cubicBezTo>
                    <a:pt x="1405" y="1143"/>
                    <a:pt x="1397" y="1152"/>
                    <a:pt x="1386" y="1152"/>
                  </a:cubicBezTo>
                  <a:cubicBezTo>
                    <a:pt x="1347" y="1154"/>
                    <a:pt x="1309" y="1154"/>
                    <a:pt x="1274" y="1154"/>
                  </a:cubicBezTo>
                  <a:close/>
                  <a:moveTo>
                    <a:pt x="1162" y="1153"/>
                  </a:moveTo>
                  <a:cubicBezTo>
                    <a:pt x="1161" y="1153"/>
                    <a:pt x="1161" y="1153"/>
                    <a:pt x="1161" y="1153"/>
                  </a:cubicBezTo>
                  <a:cubicBezTo>
                    <a:pt x="1123" y="1151"/>
                    <a:pt x="1085" y="1148"/>
                    <a:pt x="1048" y="1143"/>
                  </a:cubicBezTo>
                  <a:cubicBezTo>
                    <a:pt x="1037" y="1142"/>
                    <a:pt x="1030" y="1133"/>
                    <a:pt x="1032" y="1123"/>
                  </a:cubicBezTo>
                  <a:cubicBezTo>
                    <a:pt x="1033" y="1112"/>
                    <a:pt x="1042" y="1105"/>
                    <a:pt x="1052" y="1106"/>
                  </a:cubicBezTo>
                  <a:cubicBezTo>
                    <a:pt x="1089" y="1111"/>
                    <a:pt x="1126" y="1114"/>
                    <a:pt x="1162" y="1116"/>
                  </a:cubicBezTo>
                  <a:cubicBezTo>
                    <a:pt x="1173" y="1116"/>
                    <a:pt x="1181" y="1125"/>
                    <a:pt x="1180" y="1135"/>
                  </a:cubicBezTo>
                  <a:cubicBezTo>
                    <a:pt x="1180" y="1145"/>
                    <a:pt x="1172" y="1153"/>
                    <a:pt x="1162" y="1153"/>
                  </a:cubicBezTo>
                  <a:close/>
                  <a:moveTo>
                    <a:pt x="1497" y="1145"/>
                  </a:moveTo>
                  <a:cubicBezTo>
                    <a:pt x="1488" y="1145"/>
                    <a:pt x="1480" y="1137"/>
                    <a:pt x="1479" y="1128"/>
                  </a:cubicBezTo>
                  <a:cubicBezTo>
                    <a:pt x="1478" y="1118"/>
                    <a:pt x="1485" y="1108"/>
                    <a:pt x="1496" y="1107"/>
                  </a:cubicBezTo>
                  <a:cubicBezTo>
                    <a:pt x="1535" y="1103"/>
                    <a:pt x="1572" y="1098"/>
                    <a:pt x="1605" y="1092"/>
                  </a:cubicBezTo>
                  <a:cubicBezTo>
                    <a:pt x="1615" y="1090"/>
                    <a:pt x="1625" y="1096"/>
                    <a:pt x="1627" y="1106"/>
                  </a:cubicBezTo>
                  <a:cubicBezTo>
                    <a:pt x="1629" y="1116"/>
                    <a:pt x="1622" y="1126"/>
                    <a:pt x="1612" y="1128"/>
                  </a:cubicBezTo>
                  <a:cubicBezTo>
                    <a:pt x="1578" y="1135"/>
                    <a:pt x="1540" y="1140"/>
                    <a:pt x="1499" y="1144"/>
                  </a:cubicBezTo>
                  <a:cubicBezTo>
                    <a:pt x="1499" y="1145"/>
                    <a:pt x="1498" y="1145"/>
                    <a:pt x="1497" y="1145"/>
                  </a:cubicBezTo>
                  <a:close/>
                  <a:moveTo>
                    <a:pt x="940" y="1125"/>
                  </a:moveTo>
                  <a:cubicBezTo>
                    <a:pt x="938" y="1125"/>
                    <a:pt x="937" y="1125"/>
                    <a:pt x="936" y="1124"/>
                  </a:cubicBezTo>
                  <a:cubicBezTo>
                    <a:pt x="899" y="1116"/>
                    <a:pt x="862" y="1107"/>
                    <a:pt x="826" y="1095"/>
                  </a:cubicBezTo>
                  <a:cubicBezTo>
                    <a:pt x="816" y="1092"/>
                    <a:pt x="810" y="1082"/>
                    <a:pt x="814" y="1072"/>
                  </a:cubicBezTo>
                  <a:cubicBezTo>
                    <a:pt x="817" y="1062"/>
                    <a:pt x="827" y="1057"/>
                    <a:pt x="837" y="1060"/>
                  </a:cubicBezTo>
                  <a:cubicBezTo>
                    <a:pt x="872" y="1071"/>
                    <a:pt x="908" y="1080"/>
                    <a:pt x="944" y="1088"/>
                  </a:cubicBezTo>
                  <a:cubicBezTo>
                    <a:pt x="954" y="1090"/>
                    <a:pt x="960" y="1100"/>
                    <a:pt x="958" y="1110"/>
                  </a:cubicBezTo>
                  <a:cubicBezTo>
                    <a:pt x="956" y="1119"/>
                    <a:pt x="948" y="1125"/>
                    <a:pt x="940" y="1125"/>
                  </a:cubicBezTo>
                  <a:close/>
                  <a:moveTo>
                    <a:pt x="1716" y="1098"/>
                  </a:moveTo>
                  <a:cubicBezTo>
                    <a:pt x="1709" y="1098"/>
                    <a:pt x="1702" y="1093"/>
                    <a:pt x="1699" y="1086"/>
                  </a:cubicBezTo>
                  <a:cubicBezTo>
                    <a:pt x="1695" y="1077"/>
                    <a:pt x="1699" y="1066"/>
                    <a:pt x="1709" y="1062"/>
                  </a:cubicBezTo>
                  <a:cubicBezTo>
                    <a:pt x="1726" y="1055"/>
                    <a:pt x="1742" y="1047"/>
                    <a:pt x="1756" y="1039"/>
                  </a:cubicBezTo>
                  <a:cubicBezTo>
                    <a:pt x="1764" y="1034"/>
                    <a:pt x="1776" y="1036"/>
                    <a:pt x="1781" y="1045"/>
                  </a:cubicBezTo>
                  <a:cubicBezTo>
                    <a:pt x="1787" y="1054"/>
                    <a:pt x="1784" y="1066"/>
                    <a:pt x="1775" y="1071"/>
                  </a:cubicBezTo>
                  <a:cubicBezTo>
                    <a:pt x="1760" y="1080"/>
                    <a:pt x="1742" y="1089"/>
                    <a:pt x="1723" y="1097"/>
                  </a:cubicBezTo>
                  <a:cubicBezTo>
                    <a:pt x="1721" y="1097"/>
                    <a:pt x="1718" y="1098"/>
                    <a:pt x="1716" y="1098"/>
                  </a:cubicBezTo>
                  <a:close/>
                  <a:moveTo>
                    <a:pt x="726" y="1058"/>
                  </a:moveTo>
                  <a:cubicBezTo>
                    <a:pt x="724" y="1058"/>
                    <a:pt x="721" y="1058"/>
                    <a:pt x="719" y="1057"/>
                  </a:cubicBezTo>
                  <a:cubicBezTo>
                    <a:pt x="684" y="1042"/>
                    <a:pt x="649" y="1026"/>
                    <a:pt x="616" y="1008"/>
                  </a:cubicBezTo>
                  <a:cubicBezTo>
                    <a:pt x="607" y="1003"/>
                    <a:pt x="604" y="992"/>
                    <a:pt x="609" y="983"/>
                  </a:cubicBezTo>
                  <a:cubicBezTo>
                    <a:pt x="614" y="974"/>
                    <a:pt x="625" y="970"/>
                    <a:pt x="634" y="975"/>
                  </a:cubicBezTo>
                  <a:cubicBezTo>
                    <a:pt x="666" y="992"/>
                    <a:pt x="699" y="1008"/>
                    <a:pt x="733" y="1022"/>
                  </a:cubicBezTo>
                  <a:cubicBezTo>
                    <a:pt x="743" y="1026"/>
                    <a:pt x="747" y="1037"/>
                    <a:pt x="743" y="1047"/>
                  </a:cubicBezTo>
                  <a:cubicBezTo>
                    <a:pt x="740" y="1054"/>
                    <a:pt x="733" y="1058"/>
                    <a:pt x="726" y="1058"/>
                  </a:cubicBezTo>
                  <a:close/>
                  <a:moveTo>
                    <a:pt x="529" y="952"/>
                  </a:moveTo>
                  <a:cubicBezTo>
                    <a:pt x="526" y="952"/>
                    <a:pt x="522" y="951"/>
                    <a:pt x="519" y="949"/>
                  </a:cubicBezTo>
                  <a:cubicBezTo>
                    <a:pt x="490" y="929"/>
                    <a:pt x="463" y="908"/>
                    <a:pt x="437" y="886"/>
                  </a:cubicBezTo>
                  <a:cubicBezTo>
                    <a:pt x="428" y="879"/>
                    <a:pt x="428" y="879"/>
                    <a:pt x="428" y="879"/>
                  </a:cubicBezTo>
                  <a:cubicBezTo>
                    <a:pt x="421" y="872"/>
                    <a:pt x="420" y="861"/>
                    <a:pt x="427" y="853"/>
                  </a:cubicBezTo>
                  <a:cubicBezTo>
                    <a:pt x="433" y="845"/>
                    <a:pt x="445" y="844"/>
                    <a:pt x="453" y="851"/>
                  </a:cubicBezTo>
                  <a:cubicBezTo>
                    <a:pt x="461" y="858"/>
                    <a:pt x="461" y="858"/>
                    <a:pt x="461" y="858"/>
                  </a:cubicBezTo>
                  <a:cubicBezTo>
                    <a:pt x="486" y="879"/>
                    <a:pt x="512" y="899"/>
                    <a:pt x="540" y="918"/>
                  </a:cubicBezTo>
                  <a:cubicBezTo>
                    <a:pt x="548" y="924"/>
                    <a:pt x="551" y="935"/>
                    <a:pt x="545" y="944"/>
                  </a:cubicBezTo>
                  <a:cubicBezTo>
                    <a:pt x="541" y="949"/>
                    <a:pt x="535" y="952"/>
                    <a:pt x="529" y="952"/>
                  </a:cubicBezTo>
                  <a:close/>
                  <a:moveTo>
                    <a:pt x="364" y="802"/>
                  </a:moveTo>
                  <a:cubicBezTo>
                    <a:pt x="359" y="802"/>
                    <a:pt x="353" y="799"/>
                    <a:pt x="349" y="795"/>
                  </a:cubicBezTo>
                  <a:cubicBezTo>
                    <a:pt x="324" y="761"/>
                    <a:pt x="305" y="727"/>
                    <a:pt x="292" y="693"/>
                  </a:cubicBezTo>
                  <a:cubicBezTo>
                    <a:pt x="288" y="683"/>
                    <a:pt x="293" y="672"/>
                    <a:pt x="303" y="669"/>
                  </a:cubicBezTo>
                  <a:cubicBezTo>
                    <a:pt x="312" y="665"/>
                    <a:pt x="323" y="670"/>
                    <a:pt x="327" y="680"/>
                  </a:cubicBezTo>
                  <a:cubicBezTo>
                    <a:pt x="330" y="688"/>
                    <a:pt x="334" y="697"/>
                    <a:pt x="338" y="706"/>
                  </a:cubicBezTo>
                  <a:cubicBezTo>
                    <a:pt x="348" y="707"/>
                    <a:pt x="359" y="708"/>
                    <a:pt x="368" y="708"/>
                  </a:cubicBezTo>
                  <a:cubicBezTo>
                    <a:pt x="394" y="708"/>
                    <a:pt x="418" y="704"/>
                    <a:pt x="440" y="696"/>
                  </a:cubicBezTo>
                  <a:cubicBezTo>
                    <a:pt x="449" y="692"/>
                    <a:pt x="460" y="697"/>
                    <a:pt x="464" y="707"/>
                  </a:cubicBezTo>
                  <a:cubicBezTo>
                    <a:pt x="467" y="717"/>
                    <a:pt x="462" y="728"/>
                    <a:pt x="452" y="731"/>
                  </a:cubicBezTo>
                  <a:cubicBezTo>
                    <a:pt x="426" y="741"/>
                    <a:pt x="397" y="744"/>
                    <a:pt x="367" y="745"/>
                  </a:cubicBezTo>
                  <a:cubicBezTo>
                    <a:pt x="365" y="745"/>
                    <a:pt x="362" y="745"/>
                    <a:pt x="360" y="745"/>
                  </a:cubicBezTo>
                  <a:cubicBezTo>
                    <a:pt x="366" y="754"/>
                    <a:pt x="372" y="763"/>
                    <a:pt x="379" y="772"/>
                  </a:cubicBezTo>
                  <a:cubicBezTo>
                    <a:pt x="385" y="780"/>
                    <a:pt x="384" y="792"/>
                    <a:pt x="375" y="798"/>
                  </a:cubicBezTo>
                  <a:cubicBezTo>
                    <a:pt x="372" y="801"/>
                    <a:pt x="368" y="802"/>
                    <a:pt x="364" y="802"/>
                  </a:cubicBezTo>
                  <a:close/>
                  <a:moveTo>
                    <a:pt x="229" y="711"/>
                  </a:moveTo>
                  <a:cubicBezTo>
                    <a:pt x="226" y="711"/>
                    <a:pt x="223" y="711"/>
                    <a:pt x="220" y="709"/>
                  </a:cubicBezTo>
                  <a:cubicBezTo>
                    <a:pt x="189" y="693"/>
                    <a:pt x="162" y="673"/>
                    <a:pt x="141" y="650"/>
                  </a:cubicBezTo>
                  <a:cubicBezTo>
                    <a:pt x="136" y="645"/>
                    <a:pt x="132" y="640"/>
                    <a:pt x="128" y="635"/>
                  </a:cubicBezTo>
                  <a:cubicBezTo>
                    <a:pt x="121" y="627"/>
                    <a:pt x="122" y="615"/>
                    <a:pt x="130" y="609"/>
                  </a:cubicBezTo>
                  <a:cubicBezTo>
                    <a:pt x="138" y="602"/>
                    <a:pt x="150" y="603"/>
                    <a:pt x="156" y="611"/>
                  </a:cubicBezTo>
                  <a:cubicBezTo>
                    <a:pt x="160" y="616"/>
                    <a:pt x="164" y="620"/>
                    <a:pt x="168" y="625"/>
                  </a:cubicBezTo>
                  <a:cubicBezTo>
                    <a:pt x="186" y="644"/>
                    <a:pt x="210" y="662"/>
                    <a:pt x="237" y="676"/>
                  </a:cubicBezTo>
                  <a:cubicBezTo>
                    <a:pt x="247" y="681"/>
                    <a:pt x="250" y="692"/>
                    <a:pt x="246" y="701"/>
                  </a:cubicBezTo>
                  <a:cubicBezTo>
                    <a:pt x="242" y="708"/>
                    <a:pt x="236" y="711"/>
                    <a:pt x="229" y="711"/>
                  </a:cubicBezTo>
                  <a:close/>
                  <a:moveTo>
                    <a:pt x="532" y="664"/>
                  </a:moveTo>
                  <a:cubicBezTo>
                    <a:pt x="529" y="664"/>
                    <a:pt x="526" y="663"/>
                    <a:pt x="523" y="661"/>
                  </a:cubicBezTo>
                  <a:cubicBezTo>
                    <a:pt x="514" y="656"/>
                    <a:pt x="511" y="644"/>
                    <a:pt x="517" y="636"/>
                  </a:cubicBezTo>
                  <a:cubicBezTo>
                    <a:pt x="534" y="608"/>
                    <a:pt x="544" y="573"/>
                    <a:pt x="545" y="539"/>
                  </a:cubicBezTo>
                  <a:cubicBezTo>
                    <a:pt x="545" y="529"/>
                    <a:pt x="553" y="519"/>
                    <a:pt x="563" y="521"/>
                  </a:cubicBezTo>
                  <a:cubicBezTo>
                    <a:pt x="574" y="521"/>
                    <a:pt x="582" y="529"/>
                    <a:pt x="582" y="539"/>
                  </a:cubicBezTo>
                  <a:cubicBezTo>
                    <a:pt x="581" y="580"/>
                    <a:pt x="569" y="622"/>
                    <a:pt x="548" y="655"/>
                  </a:cubicBezTo>
                  <a:cubicBezTo>
                    <a:pt x="545" y="661"/>
                    <a:pt x="539" y="664"/>
                    <a:pt x="532" y="664"/>
                  </a:cubicBezTo>
                  <a:close/>
                  <a:moveTo>
                    <a:pt x="293" y="595"/>
                  </a:moveTo>
                  <a:cubicBezTo>
                    <a:pt x="292" y="595"/>
                    <a:pt x="292" y="595"/>
                    <a:pt x="291" y="595"/>
                  </a:cubicBezTo>
                  <a:cubicBezTo>
                    <a:pt x="281" y="594"/>
                    <a:pt x="273" y="585"/>
                    <a:pt x="274" y="575"/>
                  </a:cubicBezTo>
                  <a:cubicBezTo>
                    <a:pt x="277" y="542"/>
                    <a:pt x="287" y="510"/>
                    <a:pt x="304" y="481"/>
                  </a:cubicBezTo>
                  <a:cubicBezTo>
                    <a:pt x="308" y="474"/>
                    <a:pt x="312" y="468"/>
                    <a:pt x="316" y="462"/>
                  </a:cubicBezTo>
                  <a:cubicBezTo>
                    <a:pt x="322" y="453"/>
                    <a:pt x="334" y="451"/>
                    <a:pt x="342" y="457"/>
                  </a:cubicBezTo>
                  <a:cubicBezTo>
                    <a:pt x="350" y="464"/>
                    <a:pt x="352" y="475"/>
                    <a:pt x="346" y="484"/>
                  </a:cubicBezTo>
                  <a:cubicBezTo>
                    <a:pt x="343" y="488"/>
                    <a:pt x="339" y="494"/>
                    <a:pt x="336" y="499"/>
                  </a:cubicBezTo>
                  <a:cubicBezTo>
                    <a:pt x="322" y="524"/>
                    <a:pt x="314" y="551"/>
                    <a:pt x="311" y="578"/>
                  </a:cubicBezTo>
                  <a:cubicBezTo>
                    <a:pt x="310" y="588"/>
                    <a:pt x="302" y="595"/>
                    <a:pt x="293" y="595"/>
                  </a:cubicBezTo>
                  <a:close/>
                  <a:moveTo>
                    <a:pt x="79" y="549"/>
                  </a:moveTo>
                  <a:cubicBezTo>
                    <a:pt x="73" y="549"/>
                    <a:pt x="66" y="546"/>
                    <a:pt x="63" y="539"/>
                  </a:cubicBezTo>
                  <a:cubicBezTo>
                    <a:pt x="45" y="505"/>
                    <a:pt x="31" y="469"/>
                    <a:pt x="20" y="432"/>
                  </a:cubicBezTo>
                  <a:cubicBezTo>
                    <a:pt x="18" y="422"/>
                    <a:pt x="24" y="411"/>
                    <a:pt x="34" y="409"/>
                  </a:cubicBezTo>
                  <a:cubicBezTo>
                    <a:pt x="44" y="406"/>
                    <a:pt x="54" y="412"/>
                    <a:pt x="57" y="422"/>
                  </a:cubicBezTo>
                  <a:cubicBezTo>
                    <a:pt x="66" y="457"/>
                    <a:pt x="79" y="490"/>
                    <a:pt x="96" y="522"/>
                  </a:cubicBezTo>
                  <a:cubicBezTo>
                    <a:pt x="101" y="531"/>
                    <a:pt x="97" y="542"/>
                    <a:pt x="88" y="547"/>
                  </a:cubicBezTo>
                  <a:cubicBezTo>
                    <a:pt x="85" y="549"/>
                    <a:pt x="82" y="549"/>
                    <a:pt x="79" y="549"/>
                  </a:cubicBezTo>
                  <a:close/>
                  <a:moveTo>
                    <a:pt x="525" y="456"/>
                  </a:moveTo>
                  <a:cubicBezTo>
                    <a:pt x="520" y="456"/>
                    <a:pt x="515" y="455"/>
                    <a:pt x="512" y="451"/>
                  </a:cubicBezTo>
                  <a:cubicBezTo>
                    <a:pt x="487" y="429"/>
                    <a:pt x="457" y="420"/>
                    <a:pt x="425" y="428"/>
                  </a:cubicBezTo>
                  <a:cubicBezTo>
                    <a:pt x="415" y="430"/>
                    <a:pt x="405" y="424"/>
                    <a:pt x="403" y="414"/>
                  </a:cubicBezTo>
                  <a:cubicBezTo>
                    <a:pt x="400" y="404"/>
                    <a:pt x="407" y="394"/>
                    <a:pt x="417" y="392"/>
                  </a:cubicBezTo>
                  <a:cubicBezTo>
                    <a:pt x="460" y="381"/>
                    <a:pt x="504" y="393"/>
                    <a:pt x="537" y="424"/>
                  </a:cubicBezTo>
                  <a:cubicBezTo>
                    <a:pt x="545" y="431"/>
                    <a:pt x="545" y="443"/>
                    <a:pt x="538" y="450"/>
                  </a:cubicBezTo>
                  <a:cubicBezTo>
                    <a:pt x="535" y="454"/>
                    <a:pt x="530" y="456"/>
                    <a:pt x="525" y="456"/>
                  </a:cubicBezTo>
                  <a:close/>
                  <a:moveTo>
                    <a:pt x="20" y="335"/>
                  </a:moveTo>
                  <a:cubicBezTo>
                    <a:pt x="10" y="335"/>
                    <a:pt x="2" y="328"/>
                    <a:pt x="2" y="318"/>
                  </a:cubicBezTo>
                  <a:cubicBezTo>
                    <a:pt x="0" y="302"/>
                    <a:pt x="0" y="286"/>
                    <a:pt x="0" y="270"/>
                  </a:cubicBezTo>
                  <a:cubicBezTo>
                    <a:pt x="0" y="248"/>
                    <a:pt x="1" y="226"/>
                    <a:pt x="3" y="203"/>
                  </a:cubicBezTo>
                  <a:cubicBezTo>
                    <a:pt x="4" y="193"/>
                    <a:pt x="13" y="185"/>
                    <a:pt x="23" y="186"/>
                  </a:cubicBezTo>
                  <a:cubicBezTo>
                    <a:pt x="33" y="187"/>
                    <a:pt x="41" y="196"/>
                    <a:pt x="40" y="206"/>
                  </a:cubicBezTo>
                  <a:cubicBezTo>
                    <a:pt x="38" y="228"/>
                    <a:pt x="37" y="249"/>
                    <a:pt x="37" y="270"/>
                  </a:cubicBezTo>
                  <a:cubicBezTo>
                    <a:pt x="37" y="285"/>
                    <a:pt x="38" y="300"/>
                    <a:pt x="39" y="315"/>
                  </a:cubicBezTo>
                  <a:cubicBezTo>
                    <a:pt x="40" y="325"/>
                    <a:pt x="32" y="334"/>
                    <a:pt x="22" y="335"/>
                  </a:cubicBezTo>
                  <a:cubicBezTo>
                    <a:pt x="21" y="335"/>
                    <a:pt x="21" y="335"/>
                    <a:pt x="20" y="335"/>
                  </a:cubicBezTo>
                  <a:close/>
                  <a:moveTo>
                    <a:pt x="39" y="113"/>
                  </a:moveTo>
                  <a:cubicBezTo>
                    <a:pt x="37" y="113"/>
                    <a:pt x="36" y="112"/>
                    <a:pt x="34" y="112"/>
                  </a:cubicBezTo>
                  <a:cubicBezTo>
                    <a:pt x="24" y="109"/>
                    <a:pt x="18" y="99"/>
                    <a:pt x="21" y="89"/>
                  </a:cubicBezTo>
                  <a:cubicBezTo>
                    <a:pt x="38" y="29"/>
                    <a:pt x="69" y="0"/>
                    <a:pt x="116" y="7"/>
                  </a:cubicBezTo>
                  <a:cubicBezTo>
                    <a:pt x="126" y="8"/>
                    <a:pt x="133" y="18"/>
                    <a:pt x="132" y="28"/>
                  </a:cubicBezTo>
                  <a:cubicBezTo>
                    <a:pt x="130" y="38"/>
                    <a:pt x="121" y="45"/>
                    <a:pt x="111" y="44"/>
                  </a:cubicBezTo>
                  <a:cubicBezTo>
                    <a:pt x="108" y="44"/>
                    <a:pt x="106" y="43"/>
                    <a:pt x="104" y="43"/>
                  </a:cubicBezTo>
                  <a:cubicBezTo>
                    <a:pt x="96" y="43"/>
                    <a:pt x="73" y="43"/>
                    <a:pt x="57" y="99"/>
                  </a:cubicBezTo>
                  <a:cubicBezTo>
                    <a:pt x="55" y="107"/>
                    <a:pt x="47" y="113"/>
                    <a:pt x="39" y="113"/>
                  </a:cubicBezTo>
                  <a:close/>
                </a:path>
              </a:pathLst>
            </a:custGeom>
            <a:solidFill>
              <a:srgbClr val="5BA6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1" name="Freeform 229">
              <a:extLst>
                <a:ext uri="{FF2B5EF4-FFF2-40B4-BE49-F238E27FC236}">
                  <a16:creationId xmlns:a16="http://schemas.microsoft.com/office/drawing/2014/main" id="{2E6CD41B-04BB-4510-AFB8-347C320C12B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484" y="2603"/>
              <a:ext cx="794" cy="779"/>
            </a:xfrm>
            <a:custGeom>
              <a:avLst/>
              <a:gdLst>
                <a:gd name="T0" fmla="*/ 591 w 1716"/>
                <a:gd name="T1" fmla="*/ 1660 h 1685"/>
                <a:gd name="T2" fmla="*/ 740 w 1716"/>
                <a:gd name="T3" fmla="*/ 1663 h 1685"/>
                <a:gd name="T4" fmla="*/ 830 w 1716"/>
                <a:gd name="T5" fmla="*/ 1659 h 1685"/>
                <a:gd name="T6" fmla="*/ 919 w 1716"/>
                <a:gd name="T7" fmla="*/ 1574 h 1685"/>
                <a:gd name="T8" fmla="*/ 837 w 1716"/>
                <a:gd name="T9" fmla="*/ 1658 h 1685"/>
                <a:gd name="T10" fmla="*/ 495 w 1716"/>
                <a:gd name="T11" fmla="*/ 1658 h 1685"/>
                <a:gd name="T12" fmla="*/ 400 w 1716"/>
                <a:gd name="T13" fmla="*/ 1588 h 1685"/>
                <a:gd name="T14" fmla="*/ 500 w 1716"/>
                <a:gd name="T15" fmla="*/ 1659 h 1685"/>
                <a:gd name="T16" fmla="*/ 176 w 1716"/>
                <a:gd name="T17" fmla="*/ 1542 h 1685"/>
                <a:gd name="T18" fmla="*/ 294 w 1716"/>
                <a:gd name="T19" fmla="*/ 1549 h 1685"/>
                <a:gd name="T20" fmla="*/ 1016 w 1716"/>
                <a:gd name="T21" fmla="*/ 1536 h 1685"/>
                <a:gd name="T22" fmla="*/ 1070 w 1716"/>
                <a:gd name="T23" fmla="*/ 1420 h 1685"/>
                <a:gd name="T24" fmla="*/ 1029 w 1716"/>
                <a:gd name="T25" fmla="*/ 1531 h 1685"/>
                <a:gd name="T26" fmla="*/ 75 w 1716"/>
                <a:gd name="T27" fmla="*/ 1486 h 1685"/>
                <a:gd name="T28" fmla="*/ 38 w 1716"/>
                <a:gd name="T29" fmla="*/ 1382 h 1685"/>
                <a:gd name="T30" fmla="*/ 86 w 1716"/>
                <a:gd name="T31" fmla="*/ 1490 h 1685"/>
                <a:gd name="T32" fmla="*/ 1119 w 1716"/>
                <a:gd name="T33" fmla="*/ 1324 h 1685"/>
                <a:gd name="T34" fmla="*/ 1029 w 1716"/>
                <a:gd name="T35" fmla="*/ 1239 h 1685"/>
                <a:gd name="T36" fmla="*/ 1148 w 1716"/>
                <a:gd name="T37" fmla="*/ 1220 h 1685"/>
                <a:gd name="T38" fmla="*/ 1154 w 1716"/>
                <a:gd name="T39" fmla="*/ 1338 h 1685"/>
                <a:gd name="T40" fmla="*/ 1241 w 1716"/>
                <a:gd name="T41" fmla="*/ 1265 h 1685"/>
                <a:gd name="T42" fmla="*/ 1359 w 1716"/>
                <a:gd name="T43" fmla="*/ 1177 h 1685"/>
                <a:gd name="T44" fmla="*/ 1266 w 1716"/>
                <a:gd name="T45" fmla="*/ 1273 h 1685"/>
                <a:gd name="T46" fmla="*/ 948 w 1716"/>
                <a:gd name="T47" fmla="*/ 1184 h 1685"/>
                <a:gd name="T48" fmla="*/ 927 w 1716"/>
                <a:gd name="T49" fmla="*/ 1069 h 1685"/>
                <a:gd name="T50" fmla="*/ 963 w 1716"/>
                <a:gd name="T51" fmla="*/ 1192 h 1685"/>
                <a:gd name="T52" fmla="*/ 1160 w 1716"/>
                <a:gd name="T53" fmla="*/ 1112 h 1685"/>
                <a:gd name="T54" fmla="*/ 1150 w 1716"/>
                <a:gd name="T55" fmla="*/ 1005 h 1685"/>
                <a:gd name="T56" fmla="*/ 1197 w 1716"/>
                <a:gd name="T57" fmla="*/ 1066 h 1685"/>
                <a:gd name="T58" fmla="*/ 1178 w 1716"/>
                <a:gd name="T59" fmla="*/ 1131 h 1685"/>
                <a:gd name="T60" fmla="*/ 1408 w 1716"/>
                <a:gd name="T61" fmla="*/ 1095 h 1685"/>
                <a:gd name="T62" fmla="*/ 1506 w 1716"/>
                <a:gd name="T63" fmla="*/ 1029 h 1685"/>
                <a:gd name="T64" fmla="*/ 890 w 1716"/>
                <a:gd name="T65" fmla="*/ 984 h 1685"/>
                <a:gd name="T66" fmla="*/ 917 w 1716"/>
                <a:gd name="T67" fmla="*/ 850 h 1685"/>
                <a:gd name="T68" fmla="*/ 909 w 1716"/>
                <a:gd name="T69" fmla="*/ 966 h 1685"/>
                <a:gd name="T70" fmla="*/ 1542 w 1716"/>
                <a:gd name="T71" fmla="*/ 940 h 1685"/>
                <a:gd name="T72" fmla="*/ 1612 w 1716"/>
                <a:gd name="T73" fmla="*/ 808 h 1685"/>
                <a:gd name="T74" fmla="*/ 1552 w 1716"/>
                <a:gd name="T75" fmla="*/ 942 h 1685"/>
                <a:gd name="T76" fmla="*/ 1032 w 1716"/>
                <a:gd name="T77" fmla="*/ 855 h 1685"/>
                <a:gd name="T78" fmla="*/ 1139 w 1716"/>
                <a:gd name="T79" fmla="*/ 888 h 1685"/>
                <a:gd name="T80" fmla="*/ 1648 w 1716"/>
                <a:gd name="T81" fmla="*/ 740 h 1685"/>
                <a:gd name="T82" fmla="*/ 1661 w 1716"/>
                <a:gd name="T83" fmla="*/ 610 h 1685"/>
                <a:gd name="T84" fmla="*/ 1665 w 1716"/>
                <a:gd name="T85" fmla="*/ 728 h 1685"/>
                <a:gd name="T86" fmla="*/ 1695 w 1716"/>
                <a:gd name="T87" fmla="*/ 522 h 1685"/>
                <a:gd name="T88" fmla="*/ 1677 w 1716"/>
                <a:gd name="T89" fmla="*/ 420 h 1685"/>
                <a:gd name="T90" fmla="*/ 1711 w 1716"/>
                <a:gd name="T91" fmla="*/ 389 h 1685"/>
                <a:gd name="T92" fmla="*/ 1715 w 1716"/>
                <a:gd name="T93" fmla="*/ 505 h 1685"/>
                <a:gd name="T94" fmla="*/ 1653 w 1716"/>
                <a:gd name="T95" fmla="*/ 287 h 1685"/>
                <a:gd name="T96" fmla="*/ 1651 w 1716"/>
                <a:gd name="T97" fmla="*/ 169 h 1685"/>
                <a:gd name="T98" fmla="*/ 1671 w 1716"/>
                <a:gd name="T99" fmla="*/ 301 h 1685"/>
                <a:gd name="T100" fmla="*/ 1480 w 1716"/>
                <a:gd name="T101" fmla="*/ 39 h 1685"/>
                <a:gd name="T102" fmla="*/ 1590 w 1716"/>
                <a:gd name="T103" fmla="*/ 69 h 16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716" h="1685">
                  <a:moveTo>
                    <a:pt x="677" y="1685"/>
                  </a:moveTo>
                  <a:cubicBezTo>
                    <a:pt x="655" y="1685"/>
                    <a:pt x="631" y="1683"/>
                    <a:pt x="607" y="1681"/>
                  </a:cubicBezTo>
                  <a:cubicBezTo>
                    <a:pt x="597" y="1679"/>
                    <a:pt x="590" y="1670"/>
                    <a:pt x="591" y="1660"/>
                  </a:cubicBezTo>
                  <a:cubicBezTo>
                    <a:pt x="592" y="1650"/>
                    <a:pt x="602" y="1642"/>
                    <a:pt x="612" y="1643"/>
                  </a:cubicBezTo>
                  <a:cubicBezTo>
                    <a:pt x="649" y="1648"/>
                    <a:pt x="685" y="1649"/>
                    <a:pt x="720" y="1646"/>
                  </a:cubicBezTo>
                  <a:cubicBezTo>
                    <a:pt x="730" y="1645"/>
                    <a:pt x="739" y="1652"/>
                    <a:pt x="740" y="1663"/>
                  </a:cubicBezTo>
                  <a:cubicBezTo>
                    <a:pt x="741" y="1673"/>
                    <a:pt x="733" y="1682"/>
                    <a:pt x="723" y="1683"/>
                  </a:cubicBezTo>
                  <a:cubicBezTo>
                    <a:pt x="708" y="1684"/>
                    <a:pt x="693" y="1685"/>
                    <a:pt x="677" y="1685"/>
                  </a:cubicBezTo>
                  <a:close/>
                  <a:moveTo>
                    <a:pt x="830" y="1659"/>
                  </a:moveTo>
                  <a:cubicBezTo>
                    <a:pt x="823" y="1659"/>
                    <a:pt x="816" y="1654"/>
                    <a:pt x="813" y="1646"/>
                  </a:cubicBezTo>
                  <a:cubicBezTo>
                    <a:pt x="809" y="1637"/>
                    <a:pt x="814" y="1626"/>
                    <a:pt x="824" y="1623"/>
                  </a:cubicBezTo>
                  <a:cubicBezTo>
                    <a:pt x="857" y="1611"/>
                    <a:pt x="889" y="1594"/>
                    <a:pt x="919" y="1574"/>
                  </a:cubicBezTo>
                  <a:cubicBezTo>
                    <a:pt x="928" y="1568"/>
                    <a:pt x="939" y="1570"/>
                    <a:pt x="945" y="1579"/>
                  </a:cubicBezTo>
                  <a:cubicBezTo>
                    <a:pt x="951" y="1587"/>
                    <a:pt x="949" y="1599"/>
                    <a:pt x="940" y="1605"/>
                  </a:cubicBezTo>
                  <a:cubicBezTo>
                    <a:pt x="907" y="1627"/>
                    <a:pt x="872" y="1645"/>
                    <a:pt x="837" y="1658"/>
                  </a:cubicBezTo>
                  <a:cubicBezTo>
                    <a:pt x="835" y="1658"/>
                    <a:pt x="832" y="1659"/>
                    <a:pt x="830" y="1659"/>
                  </a:cubicBezTo>
                  <a:close/>
                  <a:moveTo>
                    <a:pt x="500" y="1659"/>
                  </a:moveTo>
                  <a:cubicBezTo>
                    <a:pt x="498" y="1659"/>
                    <a:pt x="496" y="1659"/>
                    <a:pt x="495" y="1658"/>
                  </a:cubicBezTo>
                  <a:cubicBezTo>
                    <a:pt x="461" y="1649"/>
                    <a:pt x="426" y="1638"/>
                    <a:pt x="387" y="1623"/>
                  </a:cubicBezTo>
                  <a:cubicBezTo>
                    <a:pt x="377" y="1620"/>
                    <a:pt x="372" y="1609"/>
                    <a:pt x="376" y="1599"/>
                  </a:cubicBezTo>
                  <a:cubicBezTo>
                    <a:pt x="379" y="1590"/>
                    <a:pt x="390" y="1585"/>
                    <a:pt x="400" y="1588"/>
                  </a:cubicBezTo>
                  <a:cubicBezTo>
                    <a:pt x="438" y="1602"/>
                    <a:pt x="472" y="1613"/>
                    <a:pt x="505" y="1622"/>
                  </a:cubicBezTo>
                  <a:cubicBezTo>
                    <a:pt x="515" y="1625"/>
                    <a:pt x="520" y="1635"/>
                    <a:pt x="518" y="1645"/>
                  </a:cubicBezTo>
                  <a:cubicBezTo>
                    <a:pt x="516" y="1653"/>
                    <a:pt x="508" y="1659"/>
                    <a:pt x="500" y="1659"/>
                  </a:cubicBezTo>
                  <a:close/>
                  <a:moveTo>
                    <a:pt x="288" y="1586"/>
                  </a:moveTo>
                  <a:cubicBezTo>
                    <a:pt x="286" y="1586"/>
                    <a:pt x="284" y="1585"/>
                    <a:pt x="282" y="1584"/>
                  </a:cubicBezTo>
                  <a:cubicBezTo>
                    <a:pt x="255" y="1575"/>
                    <a:pt x="215" y="1560"/>
                    <a:pt x="176" y="1542"/>
                  </a:cubicBezTo>
                  <a:cubicBezTo>
                    <a:pt x="167" y="1538"/>
                    <a:pt x="163" y="1527"/>
                    <a:pt x="167" y="1517"/>
                  </a:cubicBezTo>
                  <a:cubicBezTo>
                    <a:pt x="171" y="1508"/>
                    <a:pt x="182" y="1504"/>
                    <a:pt x="192" y="1508"/>
                  </a:cubicBezTo>
                  <a:cubicBezTo>
                    <a:pt x="229" y="1525"/>
                    <a:pt x="268" y="1540"/>
                    <a:pt x="294" y="1549"/>
                  </a:cubicBezTo>
                  <a:cubicBezTo>
                    <a:pt x="304" y="1553"/>
                    <a:pt x="309" y="1564"/>
                    <a:pt x="306" y="1573"/>
                  </a:cubicBezTo>
                  <a:cubicBezTo>
                    <a:pt x="303" y="1581"/>
                    <a:pt x="296" y="1586"/>
                    <a:pt x="288" y="1586"/>
                  </a:cubicBezTo>
                  <a:close/>
                  <a:moveTo>
                    <a:pt x="1016" y="1536"/>
                  </a:moveTo>
                  <a:cubicBezTo>
                    <a:pt x="1011" y="1536"/>
                    <a:pt x="1006" y="1535"/>
                    <a:pt x="1003" y="1531"/>
                  </a:cubicBezTo>
                  <a:cubicBezTo>
                    <a:pt x="995" y="1524"/>
                    <a:pt x="995" y="1512"/>
                    <a:pt x="1002" y="1505"/>
                  </a:cubicBezTo>
                  <a:cubicBezTo>
                    <a:pt x="1028" y="1479"/>
                    <a:pt x="1050" y="1451"/>
                    <a:pt x="1070" y="1420"/>
                  </a:cubicBezTo>
                  <a:cubicBezTo>
                    <a:pt x="1076" y="1412"/>
                    <a:pt x="1087" y="1409"/>
                    <a:pt x="1096" y="1415"/>
                  </a:cubicBezTo>
                  <a:cubicBezTo>
                    <a:pt x="1104" y="1420"/>
                    <a:pt x="1107" y="1432"/>
                    <a:pt x="1101" y="1441"/>
                  </a:cubicBezTo>
                  <a:cubicBezTo>
                    <a:pt x="1080" y="1473"/>
                    <a:pt x="1056" y="1503"/>
                    <a:pt x="1029" y="1531"/>
                  </a:cubicBezTo>
                  <a:cubicBezTo>
                    <a:pt x="1025" y="1534"/>
                    <a:pt x="1020" y="1536"/>
                    <a:pt x="1016" y="1536"/>
                  </a:cubicBezTo>
                  <a:close/>
                  <a:moveTo>
                    <a:pt x="86" y="1490"/>
                  </a:moveTo>
                  <a:cubicBezTo>
                    <a:pt x="82" y="1490"/>
                    <a:pt x="78" y="1488"/>
                    <a:pt x="75" y="1486"/>
                  </a:cubicBezTo>
                  <a:cubicBezTo>
                    <a:pt x="30" y="1454"/>
                    <a:pt x="6" y="1421"/>
                    <a:pt x="1" y="1387"/>
                  </a:cubicBezTo>
                  <a:cubicBezTo>
                    <a:pt x="0" y="1377"/>
                    <a:pt x="7" y="1367"/>
                    <a:pt x="18" y="1366"/>
                  </a:cubicBezTo>
                  <a:cubicBezTo>
                    <a:pt x="28" y="1365"/>
                    <a:pt x="37" y="1372"/>
                    <a:pt x="38" y="1382"/>
                  </a:cubicBezTo>
                  <a:cubicBezTo>
                    <a:pt x="42" y="1405"/>
                    <a:pt x="61" y="1430"/>
                    <a:pt x="97" y="1456"/>
                  </a:cubicBezTo>
                  <a:cubicBezTo>
                    <a:pt x="105" y="1462"/>
                    <a:pt x="107" y="1473"/>
                    <a:pt x="101" y="1482"/>
                  </a:cubicBezTo>
                  <a:cubicBezTo>
                    <a:pt x="98" y="1487"/>
                    <a:pt x="92" y="1490"/>
                    <a:pt x="86" y="1490"/>
                  </a:cubicBezTo>
                  <a:close/>
                  <a:moveTo>
                    <a:pt x="1136" y="1350"/>
                  </a:moveTo>
                  <a:cubicBezTo>
                    <a:pt x="1134" y="1350"/>
                    <a:pt x="1132" y="1349"/>
                    <a:pt x="1130" y="1348"/>
                  </a:cubicBezTo>
                  <a:cubicBezTo>
                    <a:pt x="1120" y="1345"/>
                    <a:pt x="1115" y="1334"/>
                    <a:pt x="1119" y="1324"/>
                  </a:cubicBezTo>
                  <a:cubicBezTo>
                    <a:pt x="1122" y="1316"/>
                    <a:pt x="1125" y="1308"/>
                    <a:pt x="1128" y="1299"/>
                  </a:cubicBezTo>
                  <a:cubicBezTo>
                    <a:pt x="1096" y="1295"/>
                    <a:pt x="1065" y="1283"/>
                    <a:pt x="1035" y="1265"/>
                  </a:cubicBezTo>
                  <a:cubicBezTo>
                    <a:pt x="1026" y="1260"/>
                    <a:pt x="1023" y="1248"/>
                    <a:pt x="1029" y="1239"/>
                  </a:cubicBezTo>
                  <a:cubicBezTo>
                    <a:pt x="1034" y="1230"/>
                    <a:pt x="1046" y="1228"/>
                    <a:pt x="1054" y="1233"/>
                  </a:cubicBezTo>
                  <a:cubicBezTo>
                    <a:pt x="1082" y="1250"/>
                    <a:pt x="1110" y="1260"/>
                    <a:pt x="1139" y="1263"/>
                  </a:cubicBezTo>
                  <a:cubicBezTo>
                    <a:pt x="1143" y="1249"/>
                    <a:pt x="1146" y="1234"/>
                    <a:pt x="1148" y="1220"/>
                  </a:cubicBezTo>
                  <a:cubicBezTo>
                    <a:pt x="1150" y="1210"/>
                    <a:pt x="1160" y="1203"/>
                    <a:pt x="1170" y="1205"/>
                  </a:cubicBezTo>
                  <a:cubicBezTo>
                    <a:pt x="1180" y="1207"/>
                    <a:pt x="1187" y="1217"/>
                    <a:pt x="1185" y="1227"/>
                  </a:cubicBezTo>
                  <a:cubicBezTo>
                    <a:pt x="1178" y="1265"/>
                    <a:pt x="1167" y="1302"/>
                    <a:pt x="1154" y="1338"/>
                  </a:cubicBezTo>
                  <a:cubicBezTo>
                    <a:pt x="1151" y="1345"/>
                    <a:pt x="1144" y="1350"/>
                    <a:pt x="1136" y="1350"/>
                  </a:cubicBezTo>
                  <a:close/>
                  <a:moveTo>
                    <a:pt x="1258" y="1275"/>
                  </a:moveTo>
                  <a:cubicBezTo>
                    <a:pt x="1251" y="1275"/>
                    <a:pt x="1244" y="1271"/>
                    <a:pt x="1241" y="1265"/>
                  </a:cubicBezTo>
                  <a:cubicBezTo>
                    <a:pt x="1236" y="1256"/>
                    <a:pt x="1240" y="1244"/>
                    <a:pt x="1249" y="1240"/>
                  </a:cubicBezTo>
                  <a:cubicBezTo>
                    <a:pt x="1277" y="1225"/>
                    <a:pt x="1304" y="1205"/>
                    <a:pt x="1331" y="1179"/>
                  </a:cubicBezTo>
                  <a:cubicBezTo>
                    <a:pt x="1338" y="1171"/>
                    <a:pt x="1351" y="1170"/>
                    <a:pt x="1359" y="1177"/>
                  </a:cubicBezTo>
                  <a:cubicBezTo>
                    <a:pt x="1366" y="1184"/>
                    <a:pt x="1367" y="1195"/>
                    <a:pt x="1360" y="1202"/>
                  </a:cubicBezTo>
                  <a:cubicBezTo>
                    <a:pt x="1357" y="1205"/>
                    <a:pt x="1357" y="1205"/>
                    <a:pt x="1357" y="1205"/>
                  </a:cubicBezTo>
                  <a:cubicBezTo>
                    <a:pt x="1328" y="1234"/>
                    <a:pt x="1297" y="1257"/>
                    <a:pt x="1266" y="1273"/>
                  </a:cubicBezTo>
                  <a:cubicBezTo>
                    <a:pt x="1264" y="1274"/>
                    <a:pt x="1261" y="1275"/>
                    <a:pt x="1258" y="1275"/>
                  </a:cubicBezTo>
                  <a:close/>
                  <a:moveTo>
                    <a:pt x="963" y="1192"/>
                  </a:moveTo>
                  <a:cubicBezTo>
                    <a:pt x="957" y="1192"/>
                    <a:pt x="952" y="1189"/>
                    <a:pt x="948" y="1184"/>
                  </a:cubicBezTo>
                  <a:cubicBezTo>
                    <a:pt x="925" y="1154"/>
                    <a:pt x="906" y="1118"/>
                    <a:pt x="892" y="1081"/>
                  </a:cubicBezTo>
                  <a:cubicBezTo>
                    <a:pt x="889" y="1072"/>
                    <a:pt x="894" y="1061"/>
                    <a:pt x="903" y="1058"/>
                  </a:cubicBezTo>
                  <a:cubicBezTo>
                    <a:pt x="913" y="1054"/>
                    <a:pt x="924" y="1059"/>
                    <a:pt x="927" y="1069"/>
                  </a:cubicBezTo>
                  <a:cubicBezTo>
                    <a:pt x="939" y="1102"/>
                    <a:pt x="957" y="1134"/>
                    <a:pt x="978" y="1162"/>
                  </a:cubicBezTo>
                  <a:cubicBezTo>
                    <a:pt x="984" y="1170"/>
                    <a:pt x="983" y="1182"/>
                    <a:pt x="974" y="1188"/>
                  </a:cubicBezTo>
                  <a:cubicBezTo>
                    <a:pt x="971" y="1191"/>
                    <a:pt x="967" y="1192"/>
                    <a:pt x="963" y="1192"/>
                  </a:cubicBezTo>
                  <a:close/>
                  <a:moveTo>
                    <a:pt x="1178" y="1131"/>
                  </a:moveTo>
                  <a:cubicBezTo>
                    <a:pt x="1178" y="1131"/>
                    <a:pt x="1178" y="1131"/>
                    <a:pt x="1178" y="1131"/>
                  </a:cubicBezTo>
                  <a:cubicBezTo>
                    <a:pt x="1168" y="1131"/>
                    <a:pt x="1159" y="1122"/>
                    <a:pt x="1160" y="1112"/>
                  </a:cubicBezTo>
                  <a:cubicBezTo>
                    <a:pt x="1160" y="1095"/>
                    <a:pt x="1160" y="1095"/>
                    <a:pt x="1160" y="1095"/>
                  </a:cubicBezTo>
                  <a:cubicBezTo>
                    <a:pt x="1160" y="1086"/>
                    <a:pt x="1160" y="1077"/>
                    <a:pt x="1159" y="1067"/>
                  </a:cubicBezTo>
                  <a:cubicBezTo>
                    <a:pt x="1158" y="1048"/>
                    <a:pt x="1155" y="1026"/>
                    <a:pt x="1150" y="1005"/>
                  </a:cubicBezTo>
                  <a:cubicBezTo>
                    <a:pt x="1148" y="995"/>
                    <a:pt x="1154" y="985"/>
                    <a:pt x="1164" y="983"/>
                  </a:cubicBezTo>
                  <a:cubicBezTo>
                    <a:pt x="1174" y="980"/>
                    <a:pt x="1184" y="986"/>
                    <a:pt x="1187" y="996"/>
                  </a:cubicBezTo>
                  <a:cubicBezTo>
                    <a:pt x="1192" y="1020"/>
                    <a:pt x="1196" y="1044"/>
                    <a:pt x="1197" y="1066"/>
                  </a:cubicBezTo>
                  <a:cubicBezTo>
                    <a:pt x="1197" y="1076"/>
                    <a:pt x="1197" y="1086"/>
                    <a:pt x="1197" y="1095"/>
                  </a:cubicBezTo>
                  <a:cubicBezTo>
                    <a:pt x="1197" y="1112"/>
                    <a:pt x="1197" y="1112"/>
                    <a:pt x="1197" y="1112"/>
                  </a:cubicBezTo>
                  <a:cubicBezTo>
                    <a:pt x="1197" y="1123"/>
                    <a:pt x="1188" y="1131"/>
                    <a:pt x="1178" y="1131"/>
                  </a:cubicBezTo>
                  <a:close/>
                  <a:moveTo>
                    <a:pt x="1423" y="1125"/>
                  </a:moveTo>
                  <a:cubicBezTo>
                    <a:pt x="1418" y="1125"/>
                    <a:pt x="1414" y="1124"/>
                    <a:pt x="1411" y="1121"/>
                  </a:cubicBezTo>
                  <a:cubicBezTo>
                    <a:pt x="1403" y="1114"/>
                    <a:pt x="1402" y="1103"/>
                    <a:pt x="1408" y="1095"/>
                  </a:cubicBezTo>
                  <a:cubicBezTo>
                    <a:pt x="1432" y="1067"/>
                    <a:pt x="1454" y="1037"/>
                    <a:pt x="1476" y="1007"/>
                  </a:cubicBezTo>
                  <a:cubicBezTo>
                    <a:pt x="1482" y="999"/>
                    <a:pt x="1493" y="997"/>
                    <a:pt x="1502" y="1003"/>
                  </a:cubicBezTo>
                  <a:cubicBezTo>
                    <a:pt x="1510" y="1009"/>
                    <a:pt x="1512" y="1020"/>
                    <a:pt x="1506" y="1029"/>
                  </a:cubicBezTo>
                  <a:cubicBezTo>
                    <a:pt x="1484" y="1060"/>
                    <a:pt x="1461" y="1090"/>
                    <a:pt x="1437" y="1119"/>
                  </a:cubicBezTo>
                  <a:cubicBezTo>
                    <a:pt x="1433" y="1123"/>
                    <a:pt x="1428" y="1125"/>
                    <a:pt x="1423" y="1125"/>
                  </a:cubicBezTo>
                  <a:close/>
                  <a:moveTo>
                    <a:pt x="890" y="984"/>
                  </a:moveTo>
                  <a:cubicBezTo>
                    <a:pt x="889" y="984"/>
                    <a:pt x="889" y="984"/>
                    <a:pt x="889" y="984"/>
                  </a:cubicBezTo>
                  <a:cubicBezTo>
                    <a:pt x="879" y="984"/>
                    <a:pt x="871" y="975"/>
                    <a:pt x="871" y="965"/>
                  </a:cubicBezTo>
                  <a:cubicBezTo>
                    <a:pt x="873" y="916"/>
                    <a:pt x="888" y="876"/>
                    <a:pt x="917" y="850"/>
                  </a:cubicBezTo>
                  <a:cubicBezTo>
                    <a:pt x="925" y="843"/>
                    <a:pt x="937" y="844"/>
                    <a:pt x="944" y="852"/>
                  </a:cubicBezTo>
                  <a:cubicBezTo>
                    <a:pt x="951" y="859"/>
                    <a:pt x="950" y="871"/>
                    <a:pt x="942" y="878"/>
                  </a:cubicBezTo>
                  <a:cubicBezTo>
                    <a:pt x="916" y="902"/>
                    <a:pt x="909" y="939"/>
                    <a:pt x="909" y="966"/>
                  </a:cubicBezTo>
                  <a:cubicBezTo>
                    <a:pt x="908" y="976"/>
                    <a:pt x="900" y="984"/>
                    <a:pt x="890" y="984"/>
                  </a:cubicBezTo>
                  <a:close/>
                  <a:moveTo>
                    <a:pt x="1552" y="942"/>
                  </a:moveTo>
                  <a:cubicBezTo>
                    <a:pt x="1548" y="942"/>
                    <a:pt x="1545" y="942"/>
                    <a:pt x="1542" y="940"/>
                  </a:cubicBezTo>
                  <a:cubicBezTo>
                    <a:pt x="1533" y="935"/>
                    <a:pt x="1530" y="923"/>
                    <a:pt x="1535" y="914"/>
                  </a:cubicBezTo>
                  <a:cubicBezTo>
                    <a:pt x="1554" y="882"/>
                    <a:pt x="1572" y="850"/>
                    <a:pt x="1587" y="817"/>
                  </a:cubicBezTo>
                  <a:cubicBezTo>
                    <a:pt x="1592" y="807"/>
                    <a:pt x="1603" y="804"/>
                    <a:pt x="1612" y="808"/>
                  </a:cubicBezTo>
                  <a:cubicBezTo>
                    <a:pt x="1622" y="813"/>
                    <a:pt x="1626" y="824"/>
                    <a:pt x="1621" y="833"/>
                  </a:cubicBezTo>
                  <a:cubicBezTo>
                    <a:pt x="1605" y="867"/>
                    <a:pt x="1587" y="900"/>
                    <a:pt x="1568" y="933"/>
                  </a:cubicBezTo>
                  <a:cubicBezTo>
                    <a:pt x="1564" y="939"/>
                    <a:pt x="1558" y="942"/>
                    <a:pt x="1552" y="942"/>
                  </a:cubicBezTo>
                  <a:close/>
                  <a:moveTo>
                    <a:pt x="1124" y="917"/>
                  </a:moveTo>
                  <a:cubicBezTo>
                    <a:pt x="1118" y="917"/>
                    <a:pt x="1113" y="914"/>
                    <a:pt x="1109" y="909"/>
                  </a:cubicBezTo>
                  <a:cubicBezTo>
                    <a:pt x="1087" y="878"/>
                    <a:pt x="1061" y="860"/>
                    <a:pt x="1032" y="855"/>
                  </a:cubicBezTo>
                  <a:cubicBezTo>
                    <a:pt x="1021" y="853"/>
                    <a:pt x="1015" y="843"/>
                    <a:pt x="1016" y="833"/>
                  </a:cubicBezTo>
                  <a:cubicBezTo>
                    <a:pt x="1018" y="823"/>
                    <a:pt x="1028" y="816"/>
                    <a:pt x="1038" y="818"/>
                  </a:cubicBezTo>
                  <a:cubicBezTo>
                    <a:pt x="1077" y="825"/>
                    <a:pt x="1112" y="849"/>
                    <a:pt x="1139" y="888"/>
                  </a:cubicBezTo>
                  <a:cubicBezTo>
                    <a:pt x="1145" y="896"/>
                    <a:pt x="1143" y="908"/>
                    <a:pt x="1135" y="914"/>
                  </a:cubicBezTo>
                  <a:cubicBezTo>
                    <a:pt x="1132" y="916"/>
                    <a:pt x="1128" y="917"/>
                    <a:pt x="1124" y="917"/>
                  </a:cubicBezTo>
                  <a:close/>
                  <a:moveTo>
                    <a:pt x="1648" y="740"/>
                  </a:moveTo>
                  <a:cubicBezTo>
                    <a:pt x="1645" y="740"/>
                    <a:pt x="1643" y="740"/>
                    <a:pt x="1641" y="739"/>
                  </a:cubicBezTo>
                  <a:cubicBezTo>
                    <a:pt x="1632" y="736"/>
                    <a:pt x="1627" y="725"/>
                    <a:pt x="1630" y="715"/>
                  </a:cubicBezTo>
                  <a:cubicBezTo>
                    <a:pt x="1643" y="680"/>
                    <a:pt x="1653" y="644"/>
                    <a:pt x="1661" y="610"/>
                  </a:cubicBezTo>
                  <a:cubicBezTo>
                    <a:pt x="1663" y="600"/>
                    <a:pt x="1673" y="594"/>
                    <a:pt x="1684" y="596"/>
                  </a:cubicBezTo>
                  <a:cubicBezTo>
                    <a:pt x="1694" y="598"/>
                    <a:pt x="1700" y="608"/>
                    <a:pt x="1698" y="618"/>
                  </a:cubicBezTo>
                  <a:cubicBezTo>
                    <a:pt x="1689" y="654"/>
                    <a:pt x="1678" y="691"/>
                    <a:pt x="1665" y="728"/>
                  </a:cubicBezTo>
                  <a:cubicBezTo>
                    <a:pt x="1662" y="736"/>
                    <a:pt x="1655" y="740"/>
                    <a:pt x="1648" y="740"/>
                  </a:cubicBezTo>
                  <a:close/>
                  <a:moveTo>
                    <a:pt x="1696" y="522"/>
                  </a:moveTo>
                  <a:cubicBezTo>
                    <a:pt x="1696" y="522"/>
                    <a:pt x="1695" y="522"/>
                    <a:pt x="1695" y="522"/>
                  </a:cubicBezTo>
                  <a:cubicBezTo>
                    <a:pt x="1684" y="522"/>
                    <a:pt x="1677" y="513"/>
                    <a:pt x="1677" y="502"/>
                  </a:cubicBezTo>
                  <a:cubicBezTo>
                    <a:pt x="1678" y="489"/>
                    <a:pt x="1679" y="476"/>
                    <a:pt x="1679" y="462"/>
                  </a:cubicBezTo>
                  <a:cubicBezTo>
                    <a:pt x="1679" y="448"/>
                    <a:pt x="1678" y="434"/>
                    <a:pt x="1677" y="420"/>
                  </a:cubicBezTo>
                  <a:cubicBezTo>
                    <a:pt x="1677" y="412"/>
                    <a:pt x="1676" y="404"/>
                    <a:pt x="1674" y="394"/>
                  </a:cubicBezTo>
                  <a:cubicBezTo>
                    <a:pt x="1673" y="384"/>
                    <a:pt x="1680" y="375"/>
                    <a:pt x="1691" y="373"/>
                  </a:cubicBezTo>
                  <a:cubicBezTo>
                    <a:pt x="1700" y="372"/>
                    <a:pt x="1710" y="379"/>
                    <a:pt x="1711" y="389"/>
                  </a:cubicBezTo>
                  <a:cubicBezTo>
                    <a:pt x="1713" y="400"/>
                    <a:pt x="1714" y="409"/>
                    <a:pt x="1714" y="417"/>
                  </a:cubicBezTo>
                  <a:cubicBezTo>
                    <a:pt x="1716" y="432"/>
                    <a:pt x="1716" y="447"/>
                    <a:pt x="1716" y="462"/>
                  </a:cubicBezTo>
                  <a:cubicBezTo>
                    <a:pt x="1716" y="476"/>
                    <a:pt x="1716" y="491"/>
                    <a:pt x="1715" y="505"/>
                  </a:cubicBezTo>
                  <a:cubicBezTo>
                    <a:pt x="1714" y="515"/>
                    <a:pt x="1706" y="522"/>
                    <a:pt x="1696" y="522"/>
                  </a:cubicBezTo>
                  <a:close/>
                  <a:moveTo>
                    <a:pt x="1671" y="301"/>
                  </a:moveTo>
                  <a:cubicBezTo>
                    <a:pt x="1663" y="301"/>
                    <a:pt x="1655" y="295"/>
                    <a:pt x="1653" y="287"/>
                  </a:cubicBezTo>
                  <a:cubicBezTo>
                    <a:pt x="1643" y="249"/>
                    <a:pt x="1631" y="215"/>
                    <a:pt x="1617" y="184"/>
                  </a:cubicBezTo>
                  <a:cubicBezTo>
                    <a:pt x="1613" y="174"/>
                    <a:pt x="1617" y="163"/>
                    <a:pt x="1626" y="159"/>
                  </a:cubicBezTo>
                  <a:cubicBezTo>
                    <a:pt x="1636" y="155"/>
                    <a:pt x="1647" y="159"/>
                    <a:pt x="1651" y="169"/>
                  </a:cubicBezTo>
                  <a:cubicBezTo>
                    <a:pt x="1665" y="201"/>
                    <a:pt x="1678" y="238"/>
                    <a:pt x="1689" y="277"/>
                  </a:cubicBezTo>
                  <a:cubicBezTo>
                    <a:pt x="1692" y="287"/>
                    <a:pt x="1686" y="297"/>
                    <a:pt x="1676" y="300"/>
                  </a:cubicBezTo>
                  <a:cubicBezTo>
                    <a:pt x="1674" y="300"/>
                    <a:pt x="1672" y="301"/>
                    <a:pt x="1671" y="301"/>
                  </a:cubicBezTo>
                  <a:close/>
                  <a:moveTo>
                    <a:pt x="1576" y="99"/>
                  </a:moveTo>
                  <a:cubicBezTo>
                    <a:pt x="1571" y="99"/>
                    <a:pt x="1565" y="97"/>
                    <a:pt x="1562" y="93"/>
                  </a:cubicBezTo>
                  <a:cubicBezTo>
                    <a:pt x="1537" y="63"/>
                    <a:pt x="1509" y="45"/>
                    <a:pt x="1480" y="39"/>
                  </a:cubicBezTo>
                  <a:cubicBezTo>
                    <a:pt x="1470" y="37"/>
                    <a:pt x="1464" y="27"/>
                    <a:pt x="1466" y="17"/>
                  </a:cubicBezTo>
                  <a:cubicBezTo>
                    <a:pt x="1468" y="7"/>
                    <a:pt x="1478" y="0"/>
                    <a:pt x="1488" y="3"/>
                  </a:cubicBezTo>
                  <a:cubicBezTo>
                    <a:pt x="1525" y="11"/>
                    <a:pt x="1560" y="33"/>
                    <a:pt x="1590" y="69"/>
                  </a:cubicBezTo>
                  <a:cubicBezTo>
                    <a:pt x="1597" y="76"/>
                    <a:pt x="1596" y="88"/>
                    <a:pt x="1588" y="95"/>
                  </a:cubicBezTo>
                  <a:cubicBezTo>
                    <a:pt x="1585" y="98"/>
                    <a:pt x="1580" y="99"/>
                    <a:pt x="1576" y="99"/>
                  </a:cubicBezTo>
                  <a:close/>
                </a:path>
              </a:pathLst>
            </a:custGeom>
            <a:solidFill>
              <a:srgbClr val="5BA6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2" name="Freeform 230">
              <a:extLst>
                <a:ext uri="{FF2B5EF4-FFF2-40B4-BE49-F238E27FC236}">
                  <a16:creationId xmlns:a16="http://schemas.microsoft.com/office/drawing/2014/main" id="{0567BB3F-C712-433D-B326-BF53BB08B04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24" y="2593"/>
              <a:ext cx="853" cy="437"/>
            </a:xfrm>
            <a:custGeom>
              <a:avLst/>
              <a:gdLst>
                <a:gd name="T0" fmla="*/ 377 w 1844"/>
                <a:gd name="T1" fmla="*/ 939 h 945"/>
                <a:gd name="T2" fmla="*/ 330 w 1844"/>
                <a:gd name="T3" fmla="*/ 891 h 945"/>
                <a:gd name="T4" fmla="*/ 454 w 1844"/>
                <a:gd name="T5" fmla="*/ 927 h 945"/>
                <a:gd name="T6" fmla="*/ 529 w 1844"/>
                <a:gd name="T7" fmla="*/ 924 h 945"/>
                <a:gd name="T8" fmla="*/ 669 w 1844"/>
                <a:gd name="T9" fmla="*/ 876 h 945"/>
                <a:gd name="T10" fmla="*/ 547 w 1844"/>
                <a:gd name="T11" fmla="*/ 939 h 945"/>
                <a:gd name="T12" fmla="*/ 122 w 1844"/>
                <a:gd name="T13" fmla="*/ 808 h 945"/>
                <a:gd name="T14" fmla="*/ 232 w 1844"/>
                <a:gd name="T15" fmla="*/ 849 h 945"/>
                <a:gd name="T16" fmla="*/ 741 w 1844"/>
                <a:gd name="T17" fmla="*/ 836 h 945"/>
                <a:gd name="T18" fmla="*/ 753 w 1844"/>
                <a:gd name="T19" fmla="*/ 772 h 945"/>
                <a:gd name="T20" fmla="*/ 732 w 1844"/>
                <a:gd name="T21" fmla="*/ 729 h 945"/>
                <a:gd name="T22" fmla="*/ 810 w 1844"/>
                <a:gd name="T23" fmla="*/ 706 h 945"/>
                <a:gd name="T24" fmla="*/ 840 w 1844"/>
                <a:gd name="T25" fmla="*/ 746 h 945"/>
                <a:gd name="T26" fmla="*/ 793 w 1844"/>
                <a:gd name="T27" fmla="*/ 778 h 945"/>
                <a:gd name="T28" fmla="*/ 950 w 1844"/>
                <a:gd name="T29" fmla="*/ 784 h 945"/>
                <a:gd name="T30" fmla="*/ 1059 w 1844"/>
                <a:gd name="T31" fmla="*/ 737 h 945"/>
                <a:gd name="T32" fmla="*/ 951 w 1844"/>
                <a:gd name="T33" fmla="*/ 784 h 945"/>
                <a:gd name="T34" fmla="*/ 1153 w 1844"/>
                <a:gd name="T35" fmla="*/ 738 h 945"/>
                <a:gd name="T36" fmla="*/ 1292 w 1844"/>
                <a:gd name="T37" fmla="*/ 684 h 945"/>
                <a:gd name="T38" fmla="*/ 1171 w 1844"/>
                <a:gd name="T39" fmla="*/ 751 h 945"/>
                <a:gd name="T40" fmla="*/ 540 w 1844"/>
                <a:gd name="T41" fmla="*/ 622 h 945"/>
                <a:gd name="T42" fmla="*/ 636 w 1844"/>
                <a:gd name="T43" fmla="*/ 688 h 945"/>
                <a:gd name="T44" fmla="*/ 73 w 1844"/>
                <a:gd name="T45" fmla="*/ 721 h 945"/>
                <a:gd name="T46" fmla="*/ 31 w 1844"/>
                <a:gd name="T47" fmla="*/ 579 h 945"/>
                <a:gd name="T48" fmla="*/ 81 w 1844"/>
                <a:gd name="T49" fmla="*/ 719 h 945"/>
                <a:gd name="T50" fmla="*/ 1357 w 1844"/>
                <a:gd name="T51" fmla="*/ 648 h 945"/>
                <a:gd name="T52" fmla="*/ 1478 w 1844"/>
                <a:gd name="T53" fmla="*/ 559 h 945"/>
                <a:gd name="T54" fmla="*/ 1373 w 1844"/>
                <a:gd name="T55" fmla="*/ 656 h 945"/>
                <a:gd name="T56" fmla="*/ 820 w 1844"/>
                <a:gd name="T57" fmla="*/ 613 h 945"/>
                <a:gd name="T58" fmla="*/ 874 w 1844"/>
                <a:gd name="T59" fmla="*/ 507 h 945"/>
                <a:gd name="T60" fmla="*/ 564 w 1844"/>
                <a:gd name="T61" fmla="*/ 525 h 945"/>
                <a:gd name="T62" fmla="*/ 614 w 1844"/>
                <a:gd name="T63" fmla="*/ 401 h 945"/>
                <a:gd name="T64" fmla="*/ 581 w 1844"/>
                <a:gd name="T65" fmla="*/ 513 h 945"/>
                <a:gd name="T66" fmla="*/ 1533 w 1844"/>
                <a:gd name="T67" fmla="*/ 508 h 945"/>
                <a:gd name="T68" fmla="*/ 1632 w 1844"/>
                <a:gd name="T69" fmla="*/ 398 h 945"/>
                <a:gd name="T70" fmla="*/ 1546 w 1844"/>
                <a:gd name="T71" fmla="*/ 514 h 945"/>
                <a:gd name="T72" fmla="*/ 0 w 1844"/>
                <a:gd name="T73" fmla="*/ 451 h 945"/>
                <a:gd name="T74" fmla="*/ 2 w 1844"/>
                <a:gd name="T75" fmla="*/ 374 h 945"/>
                <a:gd name="T76" fmla="*/ 39 w 1844"/>
                <a:gd name="T77" fmla="*/ 405 h 945"/>
                <a:gd name="T78" fmla="*/ 38 w 1844"/>
                <a:gd name="T79" fmla="*/ 486 h 945"/>
                <a:gd name="T80" fmla="*/ 827 w 1844"/>
                <a:gd name="T81" fmla="*/ 420 h 945"/>
                <a:gd name="T82" fmla="*/ 727 w 1844"/>
                <a:gd name="T83" fmla="*/ 385 h 945"/>
                <a:gd name="T84" fmla="*/ 766 w 1844"/>
                <a:gd name="T85" fmla="*/ 348 h 945"/>
                <a:gd name="T86" fmla="*/ 827 w 1844"/>
                <a:gd name="T87" fmla="*/ 420 h 945"/>
                <a:gd name="T88" fmla="*/ 1673 w 1844"/>
                <a:gd name="T89" fmla="*/ 312 h 945"/>
                <a:gd name="T90" fmla="*/ 1765 w 1844"/>
                <a:gd name="T91" fmla="*/ 238 h 945"/>
                <a:gd name="T92" fmla="*/ 1688 w 1844"/>
                <a:gd name="T93" fmla="*/ 342 h 945"/>
                <a:gd name="T94" fmla="*/ 15 w 1844"/>
                <a:gd name="T95" fmla="*/ 259 h 945"/>
                <a:gd name="T96" fmla="*/ 119 w 1844"/>
                <a:gd name="T97" fmla="*/ 184 h 945"/>
                <a:gd name="T98" fmla="*/ 34 w 1844"/>
                <a:gd name="T99" fmla="*/ 282 h 945"/>
                <a:gd name="T100" fmla="*/ 1782 w 1844"/>
                <a:gd name="T101" fmla="*/ 121 h 945"/>
                <a:gd name="T102" fmla="*/ 1819 w 1844"/>
                <a:gd name="T103" fmla="*/ 2 h 945"/>
                <a:gd name="T104" fmla="*/ 1817 w 1844"/>
                <a:gd name="T105" fmla="*/ 136 h 9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844" h="945">
                  <a:moveTo>
                    <a:pt x="436" y="945"/>
                  </a:moveTo>
                  <a:cubicBezTo>
                    <a:pt x="435" y="945"/>
                    <a:pt x="435" y="945"/>
                    <a:pt x="434" y="945"/>
                  </a:cubicBezTo>
                  <a:cubicBezTo>
                    <a:pt x="416" y="944"/>
                    <a:pt x="396" y="942"/>
                    <a:pt x="377" y="939"/>
                  </a:cubicBezTo>
                  <a:cubicBezTo>
                    <a:pt x="358" y="936"/>
                    <a:pt x="339" y="932"/>
                    <a:pt x="320" y="927"/>
                  </a:cubicBezTo>
                  <a:cubicBezTo>
                    <a:pt x="310" y="924"/>
                    <a:pt x="304" y="914"/>
                    <a:pt x="307" y="904"/>
                  </a:cubicBezTo>
                  <a:cubicBezTo>
                    <a:pt x="310" y="894"/>
                    <a:pt x="320" y="888"/>
                    <a:pt x="330" y="891"/>
                  </a:cubicBezTo>
                  <a:cubicBezTo>
                    <a:pt x="347" y="895"/>
                    <a:pt x="365" y="899"/>
                    <a:pt x="383" y="902"/>
                  </a:cubicBezTo>
                  <a:cubicBezTo>
                    <a:pt x="401" y="905"/>
                    <a:pt x="419" y="907"/>
                    <a:pt x="437" y="908"/>
                  </a:cubicBezTo>
                  <a:cubicBezTo>
                    <a:pt x="447" y="908"/>
                    <a:pt x="455" y="917"/>
                    <a:pt x="454" y="927"/>
                  </a:cubicBezTo>
                  <a:cubicBezTo>
                    <a:pt x="454" y="937"/>
                    <a:pt x="445" y="945"/>
                    <a:pt x="436" y="945"/>
                  </a:cubicBezTo>
                  <a:moveTo>
                    <a:pt x="547" y="939"/>
                  </a:moveTo>
                  <a:cubicBezTo>
                    <a:pt x="538" y="939"/>
                    <a:pt x="530" y="933"/>
                    <a:pt x="529" y="924"/>
                  </a:cubicBezTo>
                  <a:cubicBezTo>
                    <a:pt x="527" y="914"/>
                    <a:pt x="534" y="904"/>
                    <a:pt x="544" y="902"/>
                  </a:cubicBezTo>
                  <a:cubicBezTo>
                    <a:pt x="580" y="896"/>
                    <a:pt x="614" y="884"/>
                    <a:pt x="644" y="868"/>
                  </a:cubicBezTo>
                  <a:cubicBezTo>
                    <a:pt x="653" y="864"/>
                    <a:pt x="665" y="867"/>
                    <a:pt x="669" y="876"/>
                  </a:cubicBezTo>
                  <a:cubicBezTo>
                    <a:pt x="674" y="885"/>
                    <a:pt x="671" y="897"/>
                    <a:pt x="662" y="901"/>
                  </a:cubicBezTo>
                  <a:cubicBezTo>
                    <a:pt x="628" y="919"/>
                    <a:pt x="591" y="932"/>
                    <a:pt x="550" y="939"/>
                  </a:cubicBezTo>
                  <a:cubicBezTo>
                    <a:pt x="549" y="939"/>
                    <a:pt x="548" y="939"/>
                    <a:pt x="547" y="939"/>
                  </a:cubicBezTo>
                  <a:moveTo>
                    <a:pt x="222" y="884"/>
                  </a:moveTo>
                  <a:cubicBezTo>
                    <a:pt x="219" y="884"/>
                    <a:pt x="216" y="883"/>
                    <a:pt x="213" y="881"/>
                  </a:cubicBezTo>
                  <a:cubicBezTo>
                    <a:pt x="179" y="861"/>
                    <a:pt x="149" y="837"/>
                    <a:pt x="122" y="808"/>
                  </a:cubicBezTo>
                  <a:cubicBezTo>
                    <a:pt x="115" y="800"/>
                    <a:pt x="116" y="788"/>
                    <a:pt x="123" y="781"/>
                  </a:cubicBezTo>
                  <a:cubicBezTo>
                    <a:pt x="131" y="774"/>
                    <a:pt x="143" y="775"/>
                    <a:pt x="150" y="782"/>
                  </a:cubicBezTo>
                  <a:cubicBezTo>
                    <a:pt x="174" y="809"/>
                    <a:pt x="201" y="831"/>
                    <a:pt x="232" y="849"/>
                  </a:cubicBezTo>
                  <a:cubicBezTo>
                    <a:pt x="241" y="855"/>
                    <a:pt x="244" y="866"/>
                    <a:pt x="238" y="875"/>
                  </a:cubicBezTo>
                  <a:cubicBezTo>
                    <a:pt x="235" y="881"/>
                    <a:pt x="229" y="884"/>
                    <a:pt x="222" y="884"/>
                  </a:cubicBezTo>
                  <a:moveTo>
                    <a:pt x="741" y="836"/>
                  </a:moveTo>
                  <a:cubicBezTo>
                    <a:pt x="737" y="836"/>
                    <a:pt x="732" y="834"/>
                    <a:pt x="728" y="831"/>
                  </a:cubicBezTo>
                  <a:cubicBezTo>
                    <a:pt x="721" y="824"/>
                    <a:pt x="720" y="812"/>
                    <a:pt x="727" y="804"/>
                  </a:cubicBezTo>
                  <a:cubicBezTo>
                    <a:pt x="736" y="794"/>
                    <a:pt x="745" y="783"/>
                    <a:pt x="753" y="772"/>
                  </a:cubicBezTo>
                  <a:cubicBezTo>
                    <a:pt x="743" y="770"/>
                    <a:pt x="733" y="768"/>
                    <a:pt x="723" y="765"/>
                  </a:cubicBezTo>
                  <a:cubicBezTo>
                    <a:pt x="713" y="763"/>
                    <a:pt x="707" y="752"/>
                    <a:pt x="710" y="742"/>
                  </a:cubicBezTo>
                  <a:cubicBezTo>
                    <a:pt x="712" y="732"/>
                    <a:pt x="722" y="726"/>
                    <a:pt x="732" y="729"/>
                  </a:cubicBezTo>
                  <a:cubicBezTo>
                    <a:pt x="745" y="732"/>
                    <a:pt x="759" y="735"/>
                    <a:pt x="774" y="738"/>
                  </a:cubicBezTo>
                  <a:cubicBezTo>
                    <a:pt x="778" y="731"/>
                    <a:pt x="781" y="723"/>
                    <a:pt x="785" y="716"/>
                  </a:cubicBezTo>
                  <a:cubicBezTo>
                    <a:pt x="789" y="706"/>
                    <a:pt x="800" y="702"/>
                    <a:pt x="810" y="706"/>
                  </a:cubicBezTo>
                  <a:cubicBezTo>
                    <a:pt x="819" y="711"/>
                    <a:pt x="823" y="722"/>
                    <a:pt x="819" y="731"/>
                  </a:cubicBezTo>
                  <a:cubicBezTo>
                    <a:pt x="817" y="735"/>
                    <a:pt x="815" y="739"/>
                    <a:pt x="813" y="743"/>
                  </a:cubicBezTo>
                  <a:cubicBezTo>
                    <a:pt x="822" y="744"/>
                    <a:pt x="831" y="745"/>
                    <a:pt x="840" y="746"/>
                  </a:cubicBezTo>
                  <a:cubicBezTo>
                    <a:pt x="850" y="746"/>
                    <a:pt x="858" y="755"/>
                    <a:pt x="857" y="766"/>
                  </a:cubicBezTo>
                  <a:cubicBezTo>
                    <a:pt x="856" y="776"/>
                    <a:pt x="847" y="783"/>
                    <a:pt x="837" y="783"/>
                  </a:cubicBezTo>
                  <a:cubicBezTo>
                    <a:pt x="822" y="782"/>
                    <a:pt x="807" y="780"/>
                    <a:pt x="793" y="778"/>
                  </a:cubicBezTo>
                  <a:cubicBezTo>
                    <a:pt x="782" y="797"/>
                    <a:pt x="769" y="814"/>
                    <a:pt x="755" y="829"/>
                  </a:cubicBezTo>
                  <a:cubicBezTo>
                    <a:pt x="751" y="833"/>
                    <a:pt x="746" y="836"/>
                    <a:pt x="741" y="836"/>
                  </a:cubicBezTo>
                  <a:moveTo>
                    <a:pt x="950" y="784"/>
                  </a:moveTo>
                  <a:cubicBezTo>
                    <a:pt x="940" y="784"/>
                    <a:pt x="932" y="776"/>
                    <a:pt x="932" y="766"/>
                  </a:cubicBezTo>
                  <a:cubicBezTo>
                    <a:pt x="931" y="756"/>
                    <a:pt x="939" y="747"/>
                    <a:pt x="949" y="747"/>
                  </a:cubicBezTo>
                  <a:cubicBezTo>
                    <a:pt x="986" y="746"/>
                    <a:pt x="1024" y="742"/>
                    <a:pt x="1059" y="737"/>
                  </a:cubicBezTo>
                  <a:cubicBezTo>
                    <a:pt x="1069" y="736"/>
                    <a:pt x="1079" y="743"/>
                    <a:pt x="1080" y="753"/>
                  </a:cubicBezTo>
                  <a:cubicBezTo>
                    <a:pt x="1082" y="763"/>
                    <a:pt x="1075" y="773"/>
                    <a:pt x="1064" y="774"/>
                  </a:cubicBezTo>
                  <a:cubicBezTo>
                    <a:pt x="1028" y="779"/>
                    <a:pt x="988" y="783"/>
                    <a:pt x="951" y="784"/>
                  </a:cubicBezTo>
                  <a:cubicBezTo>
                    <a:pt x="950" y="784"/>
                    <a:pt x="950" y="784"/>
                    <a:pt x="950" y="784"/>
                  </a:cubicBezTo>
                  <a:moveTo>
                    <a:pt x="1171" y="751"/>
                  </a:moveTo>
                  <a:cubicBezTo>
                    <a:pt x="1163" y="751"/>
                    <a:pt x="1156" y="746"/>
                    <a:pt x="1153" y="738"/>
                  </a:cubicBezTo>
                  <a:cubicBezTo>
                    <a:pt x="1150" y="728"/>
                    <a:pt x="1156" y="718"/>
                    <a:pt x="1166" y="715"/>
                  </a:cubicBezTo>
                  <a:cubicBezTo>
                    <a:pt x="1200" y="704"/>
                    <a:pt x="1234" y="691"/>
                    <a:pt x="1268" y="675"/>
                  </a:cubicBezTo>
                  <a:cubicBezTo>
                    <a:pt x="1277" y="671"/>
                    <a:pt x="1288" y="675"/>
                    <a:pt x="1292" y="684"/>
                  </a:cubicBezTo>
                  <a:cubicBezTo>
                    <a:pt x="1297" y="694"/>
                    <a:pt x="1293" y="705"/>
                    <a:pt x="1284" y="709"/>
                  </a:cubicBezTo>
                  <a:cubicBezTo>
                    <a:pt x="1248" y="726"/>
                    <a:pt x="1212" y="740"/>
                    <a:pt x="1177" y="750"/>
                  </a:cubicBezTo>
                  <a:cubicBezTo>
                    <a:pt x="1175" y="751"/>
                    <a:pt x="1173" y="751"/>
                    <a:pt x="1171" y="751"/>
                  </a:cubicBezTo>
                  <a:moveTo>
                    <a:pt x="625" y="722"/>
                  </a:moveTo>
                  <a:cubicBezTo>
                    <a:pt x="622" y="722"/>
                    <a:pt x="618" y="721"/>
                    <a:pt x="615" y="719"/>
                  </a:cubicBezTo>
                  <a:cubicBezTo>
                    <a:pt x="578" y="693"/>
                    <a:pt x="553" y="661"/>
                    <a:pt x="540" y="622"/>
                  </a:cubicBezTo>
                  <a:cubicBezTo>
                    <a:pt x="537" y="612"/>
                    <a:pt x="543" y="602"/>
                    <a:pt x="553" y="599"/>
                  </a:cubicBezTo>
                  <a:cubicBezTo>
                    <a:pt x="562" y="596"/>
                    <a:pt x="573" y="601"/>
                    <a:pt x="576" y="611"/>
                  </a:cubicBezTo>
                  <a:cubicBezTo>
                    <a:pt x="586" y="641"/>
                    <a:pt x="606" y="667"/>
                    <a:pt x="636" y="688"/>
                  </a:cubicBezTo>
                  <a:cubicBezTo>
                    <a:pt x="644" y="694"/>
                    <a:pt x="646" y="705"/>
                    <a:pt x="641" y="714"/>
                  </a:cubicBezTo>
                  <a:cubicBezTo>
                    <a:pt x="637" y="719"/>
                    <a:pt x="631" y="722"/>
                    <a:pt x="625" y="722"/>
                  </a:cubicBezTo>
                  <a:moveTo>
                    <a:pt x="73" y="721"/>
                  </a:moveTo>
                  <a:cubicBezTo>
                    <a:pt x="66" y="721"/>
                    <a:pt x="60" y="718"/>
                    <a:pt x="56" y="711"/>
                  </a:cubicBezTo>
                  <a:cubicBezTo>
                    <a:pt x="40" y="678"/>
                    <a:pt x="27" y="641"/>
                    <a:pt x="17" y="602"/>
                  </a:cubicBezTo>
                  <a:cubicBezTo>
                    <a:pt x="15" y="592"/>
                    <a:pt x="21" y="582"/>
                    <a:pt x="31" y="579"/>
                  </a:cubicBezTo>
                  <a:cubicBezTo>
                    <a:pt x="41" y="577"/>
                    <a:pt x="51" y="583"/>
                    <a:pt x="54" y="593"/>
                  </a:cubicBezTo>
                  <a:cubicBezTo>
                    <a:pt x="62" y="629"/>
                    <a:pt x="74" y="663"/>
                    <a:pt x="90" y="694"/>
                  </a:cubicBezTo>
                  <a:cubicBezTo>
                    <a:pt x="94" y="704"/>
                    <a:pt x="91" y="715"/>
                    <a:pt x="81" y="719"/>
                  </a:cubicBezTo>
                  <a:cubicBezTo>
                    <a:pt x="79" y="721"/>
                    <a:pt x="76" y="721"/>
                    <a:pt x="73" y="721"/>
                  </a:cubicBezTo>
                  <a:moveTo>
                    <a:pt x="1373" y="656"/>
                  </a:moveTo>
                  <a:cubicBezTo>
                    <a:pt x="1367" y="656"/>
                    <a:pt x="1361" y="653"/>
                    <a:pt x="1357" y="648"/>
                  </a:cubicBezTo>
                  <a:cubicBezTo>
                    <a:pt x="1352" y="639"/>
                    <a:pt x="1354" y="627"/>
                    <a:pt x="1363" y="622"/>
                  </a:cubicBezTo>
                  <a:cubicBezTo>
                    <a:pt x="1393" y="602"/>
                    <a:pt x="1422" y="580"/>
                    <a:pt x="1451" y="557"/>
                  </a:cubicBezTo>
                  <a:cubicBezTo>
                    <a:pt x="1459" y="550"/>
                    <a:pt x="1471" y="551"/>
                    <a:pt x="1478" y="559"/>
                  </a:cubicBezTo>
                  <a:cubicBezTo>
                    <a:pt x="1484" y="567"/>
                    <a:pt x="1483" y="579"/>
                    <a:pt x="1475" y="585"/>
                  </a:cubicBezTo>
                  <a:cubicBezTo>
                    <a:pt x="1445" y="610"/>
                    <a:pt x="1414" y="633"/>
                    <a:pt x="1383" y="653"/>
                  </a:cubicBezTo>
                  <a:cubicBezTo>
                    <a:pt x="1380" y="655"/>
                    <a:pt x="1377" y="656"/>
                    <a:pt x="1373" y="656"/>
                  </a:cubicBezTo>
                  <a:moveTo>
                    <a:pt x="838" y="636"/>
                  </a:moveTo>
                  <a:cubicBezTo>
                    <a:pt x="837" y="636"/>
                    <a:pt x="835" y="636"/>
                    <a:pt x="834" y="636"/>
                  </a:cubicBezTo>
                  <a:cubicBezTo>
                    <a:pt x="824" y="633"/>
                    <a:pt x="818" y="623"/>
                    <a:pt x="820" y="613"/>
                  </a:cubicBezTo>
                  <a:cubicBezTo>
                    <a:pt x="830" y="574"/>
                    <a:pt x="836" y="538"/>
                    <a:pt x="836" y="507"/>
                  </a:cubicBezTo>
                  <a:cubicBezTo>
                    <a:pt x="837" y="496"/>
                    <a:pt x="845" y="488"/>
                    <a:pt x="855" y="488"/>
                  </a:cubicBezTo>
                  <a:cubicBezTo>
                    <a:pt x="866" y="489"/>
                    <a:pt x="874" y="497"/>
                    <a:pt x="874" y="507"/>
                  </a:cubicBezTo>
                  <a:cubicBezTo>
                    <a:pt x="873" y="541"/>
                    <a:pt x="867" y="580"/>
                    <a:pt x="856" y="622"/>
                  </a:cubicBezTo>
                  <a:cubicBezTo>
                    <a:pt x="854" y="631"/>
                    <a:pt x="847" y="636"/>
                    <a:pt x="838" y="636"/>
                  </a:cubicBezTo>
                  <a:moveTo>
                    <a:pt x="564" y="525"/>
                  </a:moveTo>
                  <a:cubicBezTo>
                    <a:pt x="562" y="525"/>
                    <a:pt x="559" y="525"/>
                    <a:pt x="557" y="524"/>
                  </a:cubicBezTo>
                  <a:cubicBezTo>
                    <a:pt x="548" y="520"/>
                    <a:pt x="543" y="510"/>
                    <a:pt x="546" y="500"/>
                  </a:cubicBezTo>
                  <a:cubicBezTo>
                    <a:pt x="560" y="463"/>
                    <a:pt x="584" y="428"/>
                    <a:pt x="614" y="401"/>
                  </a:cubicBezTo>
                  <a:cubicBezTo>
                    <a:pt x="621" y="394"/>
                    <a:pt x="633" y="395"/>
                    <a:pt x="640" y="402"/>
                  </a:cubicBezTo>
                  <a:cubicBezTo>
                    <a:pt x="647" y="410"/>
                    <a:pt x="646" y="422"/>
                    <a:pt x="639" y="429"/>
                  </a:cubicBezTo>
                  <a:cubicBezTo>
                    <a:pt x="614" y="452"/>
                    <a:pt x="593" y="482"/>
                    <a:pt x="581" y="513"/>
                  </a:cubicBezTo>
                  <a:cubicBezTo>
                    <a:pt x="579" y="521"/>
                    <a:pt x="571" y="525"/>
                    <a:pt x="564" y="525"/>
                  </a:cubicBezTo>
                  <a:moveTo>
                    <a:pt x="1546" y="514"/>
                  </a:moveTo>
                  <a:cubicBezTo>
                    <a:pt x="1541" y="514"/>
                    <a:pt x="1536" y="512"/>
                    <a:pt x="1533" y="508"/>
                  </a:cubicBezTo>
                  <a:cubicBezTo>
                    <a:pt x="1525" y="501"/>
                    <a:pt x="1525" y="489"/>
                    <a:pt x="1532" y="482"/>
                  </a:cubicBezTo>
                  <a:cubicBezTo>
                    <a:pt x="1558" y="456"/>
                    <a:pt x="1583" y="429"/>
                    <a:pt x="1606" y="400"/>
                  </a:cubicBezTo>
                  <a:cubicBezTo>
                    <a:pt x="1613" y="392"/>
                    <a:pt x="1625" y="391"/>
                    <a:pt x="1632" y="398"/>
                  </a:cubicBezTo>
                  <a:cubicBezTo>
                    <a:pt x="1640" y="404"/>
                    <a:pt x="1642" y="416"/>
                    <a:pt x="1635" y="424"/>
                  </a:cubicBezTo>
                  <a:cubicBezTo>
                    <a:pt x="1611" y="453"/>
                    <a:pt x="1585" y="482"/>
                    <a:pt x="1559" y="508"/>
                  </a:cubicBezTo>
                  <a:cubicBezTo>
                    <a:pt x="1555" y="512"/>
                    <a:pt x="1550" y="514"/>
                    <a:pt x="1546" y="514"/>
                  </a:cubicBezTo>
                  <a:moveTo>
                    <a:pt x="20" y="505"/>
                  </a:moveTo>
                  <a:cubicBezTo>
                    <a:pt x="10" y="505"/>
                    <a:pt x="2" y="498"/>
                    <a:pt x="1" y="488"/>
                  </a:cubicBezTo>
                  <a:cubicBezTo>
                    <a:pt x="1" y="476"/>
                    <a:pt x="0" y="463"/>
                    <a:pt x="0" y="451"/>
                  </a:cubicBezTo>
                  <a:cubicBezTo>
                    <a:pt x="0" y="441"/>
                    <a:pt x="0" y="432"/>
                    <a:pt x="1" y="422"/>
                  </a:cubicBezTo>
                  <a:cubicBezTo>
                    <a:pt x="1" y="404"/>
                    <a:pt x="1" y="404"/>
                    <a:pt x="1" y="404"/>
                  </a:cubicBezTo>
                  <a:cubicBezTo>
                    <a:pt x="2" y="395"/>
                    <a:pt x="2" y="385"/>
                    <a:pt x="2" y="374"/>
                  </a:cubicBezTo>
                  <a:cubicBezTo>
                    <a:pt x="3" y="364"/>
                    <a:pt x="11" y="356"/>
                    <a:pt x="22" y="356"/>
                  </a:cubicBezTo>
                  <a:cubicBezTo>
                    <a:pt x="32" y="356"/>
                    <a:pt x="40" y="365"/>
                    <a:pt x="40" y="375"/>
                  </a:cubicBezTo>
                  <a:cubicBezTo>
                    <a:pt x="39" y="386"/>
                    <a:pt x="39" y="396"/>
                    <a:pt x="39" y="405"/>
                  </a:cubicBezTo>
                  <a:cubicBezTo>
                    <a:pt x="38" y="423"/>
                    <a:pt x="38" y="423"/>
                    <a:pt x="38" y="423"/>
                  </a:cubicBezTo>
                  <a:cubicBezTo>
                    <a:pt x="38" y="433"/>
                    <a:pt x="38" y="442"/>
                    <a:pt x="38" y="451"/>
                  </a:cubicBezTo>
                  <a:cubicBezTo>
                    <a:pt x="38" y="463"/>
                    <a:pt x="38" y="474"/>
                    <a:pt x="38" y="486"/>
                  </a:cubicBezTo>
                  <a:cubicBezTo>
                    <a:pt x="39" y="496"/>
                    <a:pt x="31" y="505"/>
                    <a:pt x="21" y="505"/>
                  </a:cubicBezTo>
                  <a:cubicBezTo>
                    <a:pt x="20" y="505"/>
                    <a:pt x="20" y="505"/>
                    <a:pt x="20" y="505"/>
                  </a:cubicBezTo>
                  <a:moveTo>
                    <a:pt x="827" y="420"/>
                  </a:moveTo>
                  <a:cubicBezTo>
                    <a:pt x="821" y="420"/>
                    <a:pt x="816" y="417"/>
                    <a:pt x="812" y="413"/>
                  </a:cubicBezTo>
                  <a:cubicBezTo>
                    <a:pt x="800" y="398"/>
                    <a:pt x="783" y="389"/>
                    <a:pt x="760" y="385"/>
                  </a:cubicBezTo>
                  <a:cubicBezTo>
                    <a:pt x="749" y="383"/>
                    <a:pt x="738" y="383"/>
                    <a:pt x="727" y="385"/>
                  </a:cubicBezTo>
                  <a:cubicBezTo>
                    <a:pt x="717" y="386"/>
                    <a:pt x="708" y="379"/>
                    <a:pt x="707" y="368"/>
                  </a:cubicBezTo>
                  <a:cubicBezTo>
                    <a:pt x="705" y="358"/>
                    <a:pt x="713" y="349"/>
                    <a:pt x="723" y="348"/>
                  </a:cubicBezTo>
                  <a:cubicBezTo>
                    <a:pt x="737" y="346"/>
                    <a:pt x="752" y="346"/>
                    <a:pt x="766" y="348"/>
                  </a:cubicBezTo>
                  <a:cubicBezTo>
                    <a:pt x="798" y="354"/>
                    <a:pt x="823" y="367"/>
                    <a:pt x="841" y="389"/>
                  </a:cubicBezTo>
                  <a:cubicBezTo>
                    <a:pt x="847" y="397"/>
                    <a:pt x="846" y="409"/>
                    <a:pt x="838" y="416"/>
                  </a:cubicBezTo>
                  <a:cubicBezTo>
                    <a:pt x="835" y="418"/>
                    <a:pt x="831" y="420"/>
                    <a:pt x="827" y="420"/>
                  </a:cubicBezTo>
                  <a:moveTo>
                    <a:pt x="1688" y="342"/>
                  </a:moveTo>
                  <a:cubicBezTo>
                    <a:pt x="1685" y="342"/>
                    <a:pt x="1681" y="340"/>
                    <a:pt x="1678" y="338"/>
                  </a:cubicBezTo>
                  <a:cubicBezTo>
                    <a:pt x="1669" y="332"/>
                    <a:pt x="1667" y="321"/>
                    <a:pt x="1673" y="312"/>
                  </a:cubicBezTo>
                  <a:cubicBezTo>
                    <a:pt x="1693" y="283"/>
                    <a:pt x="1712" y="253"/>
                    <a:pt x="1730" y="223"/>
                  </a:cubicBezTo>
                  <a:cubicBezTo>
                    <a:pt x="1735" y="214"/>
                    <a:pt x="1748" y="209"/>
                    <a:pt x="1757" y="214"/>
                  </a:cubicBezTo>
                  <a:cubicBezTo>
                    <a:pt x="1765" y="219"/>
                    <a:pt x="1770" y="229"/>
                    <a:pt x="1765" y="238"/>
                  </a:cubicBezTo>
                  <a:cubicBezTo>
                    <a:pt x="1763" y="241"/>
                    <a:pt x="1763" y="241"/>
                    <a:pt x="1763" y="241"/>
                  </a:cubicBezTo>
                  <a:cubicBezTo>
                    <a:pt x="1744" y="273"/>
                    <a:pt x="1724" y="304"/>
                    <a:pt x="1704" y="333"/>
                  </a:cubicBezTo>
                  <a:cubicBezTo>
                    <a:pt x="1700" y="339"/>
                    <a:pt x="1694" y="342"/>
                    <a:pt x="1688" y="342"/>
                  </a:cubicBezTo>
                  <a:moveTo>
                    <a:pt x="34" y="282"/>
                  </a:moveTo>
                  <a:cubicBezTo>
                    <a:pt x="32" y="282"/>
                    <a:pt x="31" y="282"/>
                    <a:pt x="29" y="282"/>
                  </a:cubicBezTo>
                  <a:cubicBezTo>
                    <a:pt x="19" y="279"/>
                    <a:pt x="13" y="269"/>
                    <a:pt x="15" y="259"/>
                  </a:cubicBezTo>
                  <a:cubicBezTo>
                    <a:pt x="30" y="197"/>
                    <a:pt x="59" y="166"/>
                    <a:pt x="100" y="166"/>
                  </a:cubicBezTo>
                  <a:cubicBezTo>
                    <a:pt x="100" y="166"/>
                    <a:pt x="100" y="166"/>
                    <a:pt x="100" y="166"/>
                  </a:cubicBezTo>
                  <a:cubicBezTo>
                    <a:pt x="110" y="166"/>
                    <a:pt x="119" y="174"/>
                    <a:pt x="119" y="184"/>
                  </a:cubicBezTo>
                  <a:cubicBezTo>
                    <a:pt x="119" y="194"/>
                    <a:pt x="110" y="203"/>
                    <a:pt x="100" y="203"/>
                  </a:cubicBezTo>
                  <a:cubicBezTo>
                    <a:pt x="78" y="203"/>
                    <a:pt x="62" y="225"/>
                    <a:pt x="52" y="268"/>
                  </a:cubicBezTo>
                  <a:cubicBezTo>
                    <a:pt x="50" y="276"/>
                    <a:pt x="42" y="282"/>
                    <a:pt x="34" y="282"/>
                  </a:cubicBezTo>
                  <a:moveTo>
                    <a:pt x="1799" y="147"/>
                  </a:moveTo>
                  <a:cubicBezTo>
                    <a:pt x="1797" y="147"/>
                    <a:pt x="1794" y="147"/>
                    <a:pt x="1792" y="146"/>
                  </a:cubicBezTo>
                  <a:cubicBezTo>
                    <a:pt x="1783" y="142"/>
                    <a:pt x="1778" y="131"/>
                    <a:pt x="1782" y="121"/>
                  </a:cubicBezTo>
                  <a:cubicBezTo>
                    <a:pt x="1802" y="74"/>
                    <a:pt x="1806" y="49"/>
                    <a:pt x="1806" y="35"/>
                  </a:cubicBezTo>
                  <a:cubicBezTo>
                    <a:pt x="1806" y="31"/>
                    <a:pt x="1806" y="28"/>
                    <a:pt x="1805" y="25"/>
                  </a:cubicBezTo>
                  <a:cubicBezTo>
                    <a:pt x="1803" y="15"/>
                    <a:pt x="1809" y="5"/>
                    <a:pt x="1819" y="2"/>
                  </a:cubicBezTo>
                  <a:cubicBezTo>
                    <a:pt x="1829" y="0"/>
                    <a:pt x="1839" y="6"/>
                    <a:pt x="1841" y="16"/>
                  </a:cubicBezTo>
                  <a:cubicBezTo>
                    <a:pt x="1843" y="22"/>
                    <a:pt x="1844" y="28"/>
                    <a:pt x="1844" y="35"/>
                  </a:cubicBezTo>
                  <a:cubicBezTo>
                    <a:pt x="1844" y="60"/>
                    <a:pt x="1835" y="94"/>
                    <a:pt x="1817" y="136"/>
                  </a:cubicBezTo>
                  <a:cubicBezTo>
                    <a:pt x="1813" y="143"/>
                    <a:pt x="1807" y="147"/>
                    <a:pt x="1799" y="147"/>
                  </a:cubicBezTo>
                </a:path>
              </a:pathLst>
            </a:custGeom>
            <a:solidFill>
              <a:srgbClr val="5BA6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3" name="Freeform 231">
              <a:extLst>
                <a:ext uri="{FF2B5EF4-FFF2-40B4-BE49-F238E27FC236}">
                  <a16:creationId xmlns:a16="http://schemas.microsoft.com/office/drawing/2014/main" id="{A82E3549-F322-422C-85C0-FA5E5C3B05F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21" y="1400"/>
              <a:ext cx="780" cy="742"/>
            </a:xfrm>
            <a:custGeom>
              <a:avLst/>
              <a:gdLst>
                <a:gd name="T0" fmla="*/ 443 w 1686"/>
                <a:gd name="T1" fmla="*/ 1567 h 1604"/>
                <a:gd name="T2" fmla="*/ 558 w 1686"/>
                <a:gd name="T3" fmla="*/ 1594 h 1604"/>
                <a:gd name="T4" fmla="*/ 331 w 1686"/>
                <a:gd name="T5" fmla="*/ 1599 h 1604"/>
                <a:gd name="T6" fmla="*/ 204 w 1686"/>
                <a:gd name="T7" fmla="*/ 1554 h 1604"/>
                <a:gd name="T8" fmla="*/ 350 w 1686"/>
                <a:gd name="T9" fmla="*/ 1582 h 1604"/>
                <a:gd name="T10" fmla="*/ 646 w 1686"/>
                <a:gd name="T11" fmla="*/ 1555 h 1604"/>
                <a:gd name="T12" fmla="*/ 784 w 1686"/>
                <a:gd name="T13" fmla="*/ 1499 h 1604"/>
                <a:gd name="T14" fmla="*/ 664 w 1686"/>
                <a:gd name="T15" fmla="*/ 1568 h 1604"/>
                <a:gd name="T16" fmla="*/ 9 w 1686"/>
                <a:gd name="T17" fmla="*/ 1477 h 1604"/>
                <a:gd name="T18" fmla="*/ 125 w 1686"/>
                <a:gd name="T19" fmla="*/ 1503 h 1604"/>
                <a:gd name="T20" fmla="*/ 861 w 1686"/>
                <a:gd name="T21" fmla="*/ 1466 h 1604"/>
                <a:gd name="T22" fmla="*/ 927 w 1686"/>
                <a:gd name="T23" fmla="*/ 1357 h 1604"/>
                <a:gd name="T24" fmla="*/ 873 w 1686"/>
                <a:gd name="T25" fmla="*/ 1462 h 1604"/>
                <a:gd name="T26" fmla="*/ 1057 w 1686"/>
                <a:gd name="T27" fmla="*/ 1353 h 1604"/>
                <a:gd name="T28" fmla="*/ 1145 w 1686"/>
                <a:gd name="T29" fmla="*/ 1323 h 1604"/>
                <a:gd name="T30" fmla="*/ 1173 w 1686"/>
                <a:gd name="T31" fmla="*/ 1360 h 1604"/>
                <a:gd name="T32" fmla="*/ 1264 w 1686"/>
                <a:gd name="T33" fmla="*/ 1326 h 1604"/>
                <a:gd name="T34" fmla="*/ 1389 w 1686"/>
                <a:gd name="T35" fmla="*/ 1247 h 1604"/>
                <a:gd name="T36" fmla="*/ 1281 w 1686"/>
                <a:gd name="T37" fmla="*/ 1338 h 1604"/>
                <a:gd name="T38" fmla="*/ 849 w 1686"/>
                <a:gd name="T39" fmla="*/ 1250 h 1604"/>
                <a:gd name="T40" fmla="*/ 962 w 1686"/>
                <a:gd name="T41" fmla="*/ 1284 h 1604"/>
                <a:gd name="T42" fmla="*/ 1001 w 1686"/>
                <a:gd name="T43" fmla="*/ 1293 h 1604"/>
                <a:gd name="T44" fmla="*/ 1018 w 1686"/>
                <a:gd name="T45" fmla="*/ 1165 h 1604"/>
                <a:gd name="T46" fmla="*/ 1018 w 1686"/>
                <a:gd name="T47" fmla="*/ 1282 h 1604"/>
                <a:gd name="T48" fmla="*/ 1438 w 1686"/>
                <a:gd name="T49" fmla="*/ 1191 h 1604"/>
                <a:gd name="T50" fmla="*/ 1519 w 1686"/>
                <a:gd name="T51" fmla="*/ 1065 h 1604"/>
                <a:gd name="T52" fmla="*/ 1449 w 1686"/>
                <a:gd name="T53" fmla="*/ 1194 h 1604"/>
                <a:gd name="T54" fmla="*/ 769 w 1686"/>
                <a:gd name="T55" fmla="*/ 1044 h 1604"/>
                <a:gd name="T56" fmla="*/ 807 w 1686"/>
                <a:gd name="T57" fmla="*/ 1033 h 1604"/>
                <a:gd name="T58" fmla="*/ 811 w 1686"/>
                <a:gd name="T59" fmla="*/ 1160 h 1604"/>
                <a:gd name="T60" fmla="*/ 1028 w 1686"/>
                <a:gd name="T61" fmla="*/ 1058 h 1604"/>
                <a:gd name="T62" fmla="*/ 1036 w 1686"/>
                <a:gd name="T63" fmla="*/ 940 h 1604"/>
                <a:gd name="T64" fmla="*/ 1563 w 1686"/>
                <a:gd name="T65" fmla="*/ 1001 h 1604"/>
                <a:gd name="T66" fmla="*/ 1590 w 1686"/>
                <a:gd name="T67" fmla="*/ 874 h 1604"/>
                <a:gd name="T68" fmla="*/ 1579 w 1686"/>
                <a:gd name="T69" fmla="*/ 991 h 1604"/>
                <a:gd name="T70" fmla="*/ 813 w 1686"/>
                <a:gd name="T71" fmla="*/ 943 h 1604"/>
                <a:gd name="T72" fmla="*/ 920 w 1686"/>
                <a:gd name="T73" fmla="*/ 875 h 1604"/>
                <a:gd name="T74" fmla="*/ 928 w 1686"/>
                <a:gd name="T75" fmla="*/ 913 h 1604"/>
                <a:gd name="T76" fmla="*/ 840 w 1686"/>
                <a:gd name="T77" fmla="*/ 942 h 1604"/>
                <a:gd name="T78" fmla="*/ 1633 w 1686"/>
                <a:gd name="T79" fmla="*/ 790 h 1604"/>
                <a:gd name="T80" fmla="*/ 1658 w 1686"/>
                <a:gd name="T81" fmla="*/ 643 h 1604"/>
                <a:gd name="T82" fmla="*/ 1637 w 1686"/>
                <a:gd name="T83" fmla="*/ 791 h 1604"/>
                <a:gd name="T84" fmla="*/ 1646 w 1686"/>
                <a:gd name="T85" fmla="*/ 549 h 1604"/>
                <a:gd name="T86" fmla="*/ 1667 w 1686"/>
                <a:gd name="T87" fmla="*/ 419 h 1604"/>
                <a:gd name="T88" fmla="*/ 1686 w 1686"/>
                <a:gd name="T89" fmla="*/ 454 h 1604"/>
                <a:gd name="T90" fmla="*/ 1660 w 1686"/>
                <a:gd name="T91" fmla="*/ 345 h 1604"/>
                <a:gd name="T92" fmla="*/ 1635 w 1686"/>
                <a:gd name="T93" fmla="*/ 198 h 1604"/>
                <a:gd name="T94" fmla="*/ 1663 w 1686"/>
                <a:gd name="T95" fmla="*/ 345 h 1604"/>
                <a:gd name="T96" fmla="*/ 1593 w 1686"/>
                <a:gd name="T97" fmla="*/ 113 h 1604"/>
                <a:gd name="T98" fmla="*/ 1549 w 1686"/>
                <a:gd name="T99" fmla="*/ 1 h 1604"/>
                <a:gd name="T100" fmla="*/ 1617 w 1686"/>
                <a:gd name="T101" fmla="*/ 125 h 16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686" h="1604">
                  <a:moveTo>
                    <a:pt x="443" y="1604"/>
                  </a:moveTo>
                  <a:cubicBezTo>
                    <a:pt x="433" y="1604"/>
                    <a:pt x="425" y="1596"/>
                    <a:pt x="425" y="1586"/>
                  </a:cubicBezTo>
                  <a:cubicBezTo>
                    <a:pt x="424" y="1575"/>
                    <a:pt x="433" y="1567"/>
                    <a:pt x="443" y="1567"/>
                  </a:cubicBezTo>
                  <a:cubicBezTo>
                    <a:pt x="479" y="1566"/>
                    <a:pt x="516" y="1563"/>
                    <a:pt x="552" y="1557"/>
                  </a:cubicBezTo>
                  <a:cubicBezTo>
                    <a:pt x="562" y="1555"/>
                    <a:pt x="571" y="1562"/>
                    <a:pt x="573" y="1572"/>
                  </a:cubicBezTo>
                  <a:cubicBezTo>
                    <a:pt x="575" y="1583"/>
                    <a:pt x="568" y="1592"/>
                    <a:pt x="558" y="1594"/>
                  </a:cubicBezTo>
                  <a:cubicBezTo>
                    <a:pt x="520" y="1600"/>
                    <a:pt x="482" y="1603"/>
                    <a:pt x="444" y="1604"/>
                  </a:cubicBezTo>
                  <a:lnTo>
                    <a:pt x="443" y="1604"/>
                  </a:lnTo>
                  <a:close/>
                  <a:moveTo>
                    <a:pt x="331" y="1599"/>
                  </a:moveTo>
                  <a:cubicBezTo>
                    <a:pt x="331" y="1599"/>
                    <a:pt x="330" y="1598"/>
                    <a:pt x="329" y="1598"/>
                  </a:cubicBezTo>
                  <a:cubicBezTo>
                    <a:pt x="291" y="1594"/>
                    <a:pt x="253" y="1586"/>
                    <a:pt x="217" y="1577"/>
                  </a:cubicBezTo>
                  <a:cubicBezTo>
                    <a:pt x="207" y="1574"/>
                    <a:pt x="201" y="1564"/>
                    <a:pt x="204" y="1554"/>
                  </a:cubicBezTo>
                  <a:cubicBezTo>
                    <a:pt x="206" y="1544"/>
                    <a:pt x="217" y="1538"/>
                    <a:pt x="227" y="1541"/>
                  </a:cubicBezTo>
                  <a:cubicBezTo>
                    <a:pt x="261" y="1550"/>
                    <a:pt x="297" y="1557"/>
                    <a:pt x="334" y="1561"/>
                  </a:cubicBezTo>
                  <a:cubicBezTo>
                    <a:pt x="344" y="1563"/>
                    <a:pt x="351" y="1572"/>
                    <a:pt x="350" y="1582"/>
                  </a:cubicBezTo>
                  <a:cubicBezTo>
                    <a:pt x="349" y="1592"/>
                    <a:pt x="341" y="1599"/>
                    <a:pt x="331" y="1599"/>
                  </a:cubicBezTo>
                  <a:close/>
                  <a:moveTo>
                    <a:pt x="664" y="1568"/>
                  </a:moveTo>
                  <a:cubicBezTo>
                    <a:pt x="656" y="1568"/>
                    <a:pt x="648" y="1563"/>
                    <a:pt x="646" y="1555"/>
                  </a:cubicBezTo>
                  <a:cubicBezTo>
                    <a:pt x="643" y="1545"/>
                    <a:pt x="648" y="1535"/>
                    <a:pt x="658" y="1532"/>
                  </a:cubicBezTo>
                  <a:cubicBezTo>
                    <a:pt x="693" y="1521"/>
                    <a:pt x="727" y="1507"/>
                    <a:pt x="759" y="1491"/>
                  </a:cubicBezTo>
                  <a:cubicBezTo>
                    <a:pt x="768" y="1486"/>
                    <a:pt x="779" y="1489"/>
                    <a:pt x="784" y="1499"/>
                  </a:cubicBezTo>
                  <a:cubicBezTo>
                    <a:pt x="789" y="1508"/>
                    <a:pt x="785" y="1519"/>
                    <a:pt x="776" y="1524"/>
                  </a:cubicBezTo>
                  <a:cubicBezTo>
                    <a:pt x="743" y="1541"/>
                    <a:pt x="707" y="1556"/>
                    <a:pt x="669" y="1567"/>
                  </a:cubicBezTo>
                  <a:cubicBezTo>
                    <a:pt x="667" y="1568"/>
                    <a:pt x="666" y="1568"/>
                    <a:pt x="664" y="1568"/>
                  </a:cubicBezTo>
                  <a:close/>
                  <a:moveTo>
                    <a:pt x="117" y="1539"/>
                  </a:moveTo>
                  <a:cubicBezTo>
                    <a:pt x="114" y="1539"/>
                    <a:pt x="111" y="1538"/>
                    <a:pt x="109" y="1537"/>
                  </a:cubicBezTo>
                  <a:cubicBezTo>
                    <a:pt x="72" y="1520"/>
                    <a:pt x="39" y="1500"/>
                    <a:pt x="9" y="1477"/>
                  </a:cubicBezTo>
                  <a:cubicBezTo>
                    <a:pt x="1" y="1471"/>
                    <a:pt x="0" y="1459"/>
                    <a:pt x="6" y="1451"/>
                  </a:cubicBezTo>
                  <a:cubicBezTo>
                    <a:pt x="12" y="1443"/>
                    <a:pt x="24" y="1441"/>
                    <a:pt x="32" y="1448"/>
                  </a:cubicBezTo>
                  <a:cubicBezTo>
                    <a:pt x="60" y="1469"/>
                    <a:pt x="91" y="1487"/>
                    <a:pt x="125" y="1503"/>
                  </a:cubicBezTo>
                  <a:cubicBezTo>
                    <a:pt x="134" y="1508"/>
                    <a:pt x="138" y="1519"/>
                    <a:pt x="133" y="1528"/>
                  </a:cubicBezTo>
                  <a:cubicBezTo>
                    <a:pt x="130" y="1535"/>
                    <a:pt x="124" y="1539"/>
                    <a:pt x="117" y="1539"/>
                  </a:cubicBezTo>
                  <a:close/>
                  <a:moveTo>
                    <a:pt x="861" y="1466"/>
                  </a:moveTo>
                  <a:cubicBezTo>
                    <a:pt x="856" y="1466"/>
                    <a:pt x="850" y="1463"/>
                    <a:pt x="847" y="1459"/>
                  </a:cubicBezTo>
                  <a:cubicBezTo>
                    <a:pt x="840" y="1451"/>
                    <a:pt x="842" y="1439"/>
                    <a:pt x="850" y="1432"/>
                  </a:cubicBezTo>
                  <a:cubicBezTo>
                    <a:pt x="879" y="1410"/>
                    <a:pt x="905" y="1384"/>
                    <a:pt x="927" y="1357"/>
                  </a:cubicBezTo>
                  <a:cubicBezTo>
                    <a:pt x="933" y="1349"/>
                    <a:pt x="945" y="1348"/>
                    <a:pt x="953" y="1354"/>
                  </a:cubicBezTo>
                  <a:cubicBezTo>
                    <a:pt x="961" y="1361"/>
                    <a:pt x="962" y="1373"/>
                    <a:pt x="956" y="1381"/>
                  </a:cubicBezTo>
                  <a:cubicBezTo>
                    <a:pt x="932" y="1410"/>
                    <a:pt x="904" y="1437"/>
                    <a:pt x="873" y="1462"/>
                  </a:cubicBezTo>
                  <a:cubicBezTo>
                    <a:pt x="870" y="1464"/>
                    <a:pt x="866" y="1466"/>
                    <a:pt x="861" y="1466"/>
                  </a:cubicBezTo>
                  <a:close/>
                  <a:moveTo>
                    <a:pt x="1143" y="1361"/>
                  </a:moveTo>
                  <a:cubicBezTo>
                    <a:pt x="1115" y="1361"/>
                    <a:pt x="1086" y="1358"/>
                    <a:pt x="1057" y="1353"/>
                  </a:cubicBezTo>
                  <a:cubicBezTo>
                    <a:pt x="1047" y="1351"/>
                    <a:pt x="1040" y="1341"/>
                    <a:pt x="1042" y="1331"/>
                  </a:cubicBezTo>
                  <a:cubicBezTo>
                    <a:pt x="1044" y="1321"/>
                    <a:pt x="1054" y="1314"/>
                    <a:pt x="1064" y="1316"/>
                  </a:cubicBezTo>
                  <a:cubicBezTo>
                    <a:pt x="1091" y="1321"/>
                    <a:pt x="1117" y="1323"/>
                    <a:pt x="1145" y="1323"/>
                  </a:cubicBezTo>
                  <a:cubicBezTo>
                    <a:pt x="1153" y="1323"/>
                    <a:pt x="1162" y="1323"/>
                    <a:pt x="1171" y="1322"/>
                  </a:cubicBezTo>
                  <a:cubicBezTo>
                    <a:pt x="1182" y="1322"/>
                    <a:pt x="1190" y="1330"/>
                    <a:pt x="1191" y="1340"/>
                  </a:cubicBezTo>
                  <a:cubicBezTo>
                    <a:pt x="1191" y="1350"/>
                    <a:pt x="1183" y="1359"/>
                    <a:pt x="1173" y="1360"/>
                  </a:cubicBezTo>
                  <a:cubicBezTo>
                    <a:pt x="1163" y="1360"/>
                    <a:pt x="1154" y="1361"/>
                    <a:pt x="1143" y="1361"/>
                  </a:cubicBezTo>
                  <a:close/>
                  <a:moveTo>
                    <a:pt x="1281" y="1338"/>
                  </a:moveTo>
                  <a:cubicBezTo>
                    <a:pt x="1274" y="1338"/>
                    <a:pt x="1267" y="1333"/>
                    <a:pt x="1264" y="1326"/>
                  </a:cubicBezTo>
                  <a:cubicBezTo>
                    <a:pt x="1260" y="1316"/>
                    <a:pt x="1265" y="1305"/>
                    <a:pt x="1275" y="1302"/>
                  </a:cubicBezTo>
                  <a:cubicBezTo>
                    <a:pt x="1305" y="1290"/>
                    <a:pt x="1335" y="1272"/>
                    <a:pt x="1363" y="1246"/>
                  </a:cubicBezTo>
                  <a:cubicBezTo>
                    <a:pt x="1371" y="1239"/>
                    <a:pt x="1383" y="1240"/>
                    <a:pt x="1389" y="1247"/>
                  </a:cubicBezTo>
                  <a:cubicBezTo>
                    <a:pt x="1396" y="1255"/>
                    <a:pt x="1396" y="1267"/>
                    <a:pt x="1388" y="1274"/>
                  </a:cubicBezTo>
                  <a:cubicBezTo>
                    <a:pt x="1356" y="1303"/>
                    <a:pt x="1322" y="1324"/>
                    <a:pt x="1288" y="1337"/>
                  </a:cubicBezTo>
                  <a:cubicBezTo>
                    <a:pt x="1286" y="1337"/>
                    <a:pt x="1284" y="1338"/>
                    <a:pt x="1281" y="1338"/>
                  </a:cubicBezTo>
                  <a:close/>
                  <a:moveTo>
                    <a:pt x="954" y="1320"/>
                  </a:moveTo>
                  <a:cubicBezTo>
                    <a:pt x="951" y="1320"/>
                    <a:pt x="949" y="1319"/>
                    <a:pt x="946" y="1318"/>
                  </a:cubicBezTo>
                  <a:cubicBezTo>
                    <a:pt x="908" y="1300"/>
                    <a:pt x="875" y="1277"/>
                    <a:pt x="849" y="1250"/>
                  </a:cubicBezTo>
                  <a:cubicBezTo>
                    <a:pt x="842" y="1243"/>
                    <a:pt x="842" y="1231"/>
                    <a:pt x="849" y="1224"/>
                  </a:cubicBezTo>
                  <a:cubicBezTo>
                    <a:pt x="857" y="1217"/>
                    <a:pt x="869" y="1217"/>
                    <a:pt x="876" y="1224"/>
                  </a:cubicBezTo>
                  <a:cubicBezTo>
                    <a:pt x="899" y="1248"/>
                    <a:pt x="928" y="1268"/>
                    <a:pt x="962" y="1284"/>
                  </a:cubicBezTo>
                  <a:cubicBezTo>
                    <a:pt x="971" y="1288"/>
                    <a:pt x="975" y="1300"/>
                    <a:pt x="971" y="1309"/>
                  </a:cubicBezTo>
                  <a:cubicBezTo>
                    <a:pt x="968" y="1316"/>
                    <a:pt x="961" y="1320"/>
                    <a:pt x="954" y="1320"/>
                  </a:cubicBezTo>
                  <a:close/>
                  <a:moveTo>
                    <a:pt x="1001" y="1293"/>
                  </a:moveTo>
                  <a:cubicBezTo>
                    <a:pt x="998" y="1293"/>
                    <a:pt x="995" y="1292"/>
                    <a:pt x="993" y="1291"/>
                  </a:cubicBezTo>
                  <a:cubicBezTo>
                    <a:pt x="983" y="1287"/>
                    <a:pt x="979" y="1276"/>
                    <a:pt x="984" y="1266"/>
                  </a:cubicBezTo>
                  <a:cubicBezTo>
                    <a:pt x="999" y="1234"/>
                    <a:pt x="1010" y="1200"/>
                    <a:pt x="1018" y="1165"/>
                  </a:cubicBezTo>
                  <a:cubicBezTo>
                    <a:pt x="1020" y="1154"/>
                    <a:pt x="1030" y="1148"/>
                    <a:pt x="1040" y="1150"/>
                  </a:cubicBezTo>
                  <a:cubicBezTo>
                    <a:pt x="1050" y="1152"/>
                    <a:pt x="1057" y="1162"/>
                    <a:pt x="1054" y="1172"/>
                  </a:cubicBezTo>
                  <a:cubicBezTo>
                    <a:pt x="1046" y="1211"/>
                    <a:pt x="1034" y="1248"/>
                    <a:pt x="1018" y="1282"/>
                  </a:cubicBezTo>
                  <a:cubicBezTo>
                    <a:pt x="1014" y="1289"/>
                    <a:pt x="1008" y="1293"/>
                    <a:pt x="1001" y="1293"/>
                  </a:cubicBezTo>
                  <a:close/>
                  <a:moveTo>
                    <a:pt x="1449" y="1194"/>
                  </a:moveTo>
                  <a:cubicBezTo>
                    <a:pt x="1445" y="1194"/>
                    <a:pt x="1442" y="1193"/>
                    <a:pt x="1438" y="1191"/>
                  </a:cubicBezTo>
                  <a:cubicBezTo>
                    <a:pt x="1430" y="1185"/>
                    <a:pt x="1428" y="1173"/>
                    <a:pt x="1434" y="1165"/>
                  </a:cubicBezTo>
                  <a:cubicBezTo>
                    <a:pt x="1453" y="1139"/>
                    <a:pt x="1472" y="1108"/>
                    <a:pt x="1493" y="1072"/>
                  </a:cubicBezTo>
                  <a:cubicBezTo>
                    <a:pt x="1498" y="1063"/>
                    <a:pt x="1510" y="1060"/>
                    <a:pt x="1519" y="1065"/>
                  </a:cubicBezTo>
                  <a:cubicBezTo>
                    <a:pt x="1528" y="1070"/>
                    <a:pt x="1531" y="1081"/>
                    <a:pt x="1526" y="1090"/>
                  </a:cubicBezTo>
                  <a:cubicBezTo>
                    <a:pt x="1504" y="1128"/>
                    <a:pt x="1484" y="1160"/>
                    <a:pt x="1464" y="1187"/>
                  </a:cubicBezTo>
                  <a:cubicBezTo>
                    <a:pt x="1461" y="1192"/>
                    <a:pt x="1455" y="1194"/>
                    <a:pt x="1449" y="1194"/>
                  </a:cubicBezTo>
                  <a:close/>
                  <a:moveTo>
                    <a:pt x="805" y="1161"/>
                  </a:moveTo>
                  <a:cubicBezTo>
                    <a:pt x="797" y="1161"/>
                    <a:pt x="790" y="1156"/>
                    <a:pt x="787" y="1148"/>
                  </a:cubicBezTo>
                  <a:cubicBezTo>
                    <a:pt x="776" y="1114"/>
                    <a:pt x="769" y="1078"/>
                    <a:pt x="769" y="1044"/>
                  </a:cubicBezTo>
                  <a:cubicBezTo>
                    <a:pt x="769" y="1040"/>
                    <a:pt x="769" y="1035"/>
                    <a:pt x="770" y="1031"/>
                  </a:cubicBezTo>
                  <a:cubicBezTo>
                    <a:pt x="770" y="1021"/>
                    <a:pt x="779" y="1013"/>
                    <a:pt x="789" y="1014"/>
                  </a:cubicBezTo>
                  <a:cubicBezTo>
                    <a:pt x="800" y="1014"/>
                    <a:pt x="807" y="1023"/>
                    <a:pt x="807" y="1033"/>
                  </a:cubicBezTo>
                  <a:cubicBezTo>
                    <a:pt x="807" y="1037"/>
                    <a:pt x="807" y="1040"/>
                    <a:pt x="807" y="1044"/>
                  </a:cubicBezTo>
                  <a:cubicBezTo>
                    <a:pt x="807" y="1074"/>
                    <a:pt x="812" y="1106"/>
                    <a:pt x="823" y="1136"/>
                  </a:cubicBezTo>
                  <a:cubicBezTo>
                    <a:pt x="826" y="1146"/>
                    <a:pt x="821" y="1157"/>
                    <a:pt x="811" y="1160"/>
                  </a:cubicBezTo>
                  <a:cubicBezTo>
                    <a:pt x="809" y="1161"/>
                    <a:pt x="807" y="1161"/>
                    <a:pt x="805" y="1161"/>
                  </a:cubicBezTo>
                  <a:close/>
                  <a:moveTo>
                    <a:pt x="1047" y="1076"/>
                  </a:moveTo>
                  <a:cubicBezTo>
                    <a:pt x="1037" y="1076"/>
                    <a:pt x="1028" y="1068"/>
                    <a:pt x="1028" y="1058"/>
                  </a:cubicBezTo>
                  <a:cubicBezTo>
                    <a:pt x="1026" y="1017"/>
                    <a:pt x="1018" y="983"/>
                    <a:pt x="1004" y="959"/>
                  </a:cubicBezTo>
                  <a:cubicBezTo>
                    <a:pt x="999" y="950"/>
                    <a:pt x="1002" y="939"/>
                    <a:pt x="1011" y="933"/>
                  </a:cubicBezTo>
                  <a:cubicBezTo>
                    <a:pt x="1020" y="928"/>
                    <a:pt x="1031" y="931"/>
                    <a:pt x="1036" y="940"/>
                  </a:cubicBezTo>
                  <a:cubicBezTo>
                    <a:pt x="1054" y="970"/>
                    <a:pt x="1064" y="1009"/>
                    <a:pt x="1065" y="1057"/>
                  </a:cubicBezTo>
                  <a:cubicBezTo>
                    <a:pt x="1066" y="1067"/>
                    <a:pt x="1058" y="1076"/>
                    <a:pt x="1047" y="1076"/>
                  </a:cubicBezTo>
                  <a:close/>
                  <a:moveTo>
                    <a:pt x="1563" y="1001"/>
                  </a:moveTo>
                  <a:cubicBezTo>
                    <a:pt x="1560" y="1001"/>
                    <a:pt x="1557" y="1001"/>
                    <a:pt x="1554" y="999"/>
                  </a:cubicBezTo>
                  <a:cubicBezTo>
                    <a:pt x="1545" y="994"/>
                    <a:pt x="1542" y="983"/>
                    <a:pt x="1546" y="974"/>
                  </a:cubicBezTo>
                  <a:cubicBezTo>
                    <a:pt x="1563" y="943"/>
                    <a:pt x="1577" y="910"/>
                    <a:pt x="1590" y="874"/>
                  </a:cubicBezTo>
                  <a:cubicBezTo>
                    <a:pt x="1593" y="864"/>
                    <a:pt x="1604" y="859"/>
                    <a:pt x="1613" y="862"/>
                  </a:cubicBezTo>
                  <a:cubicBezTo>
                    <a:pt x="1623" y="866"/>
                    <a:pt x="1628" y="876"/>
                    <a:pt x="1625" y="886"/>
                  </a:cubicBezTo>
                  <a:cubicBezTo>
                    <a:pt x="1612" y="924"/>
                    <a:pt x="1597" y="959"/>
                    <a:pt x="1579" y="991"/>
                  </a:cubicBezTo>
                  <a:cubicBezTo>
                    <a:pt x="1576" y="998"/>
                    <a:pt x="1570" y="1001"/>
                    <a:pt x="1563" y="1001"/>
                  </a:cubicBezTo>
                  <a:close/>
                  <a:moveTo>
                    <a:pt x="826" y="948"/>
                  </a:moveTo>
                  <a:cubicBezTo>
                    <a:pt x="821" y="948"/>
                    <a:pt x="817" y="946"/>
                    <a:pt x="813" y="943"/>
                  </a:cubicBezTo>
                  <a:cubicBezTo>
                    <a:pt x="806" y="936"/>
                    <a:pt x="805" y="924"/>
                    <a:pt x="813" y="916"/>
                  </a:cubicBezTo>
                  <a:cubicBezTo>
                    <a:pt x="834" y="895"/>
                    <a:pt x="861" y="881"/>
                    <a:pt x="894" y="877"/>
                  </a:cubicBezTo>
                  <a:cubicBezTo>
                    <a:pt x="903" y="876"/>
                    <a:pt x="912" y="875"/>
                    <a:pt x="920" y="875"/>
                  </a:cubicBezTo>
                  <a:cubicBezTo>
                    <a:pt x="930" y="876"/>
                    <a:pt x="930" y="876"/>
                    <a:pt x="930" y="876"/>
                  </a:cubicBezTo>
                  <a:cubicBezTo>
                    <a:pt x="940" y="876"/>
                    <a:pt x="948" y="885"/>
                    <a:pt x="947" y="895"/>
                  </a:cubicBezTo>
                  <a:cubicBezTo>
                    <a:pt x="947" y="905"/>
                    <a:pt x="938" y="914"/>
                    <a:pt x="928" y="913"/>
                  </a:cubicBezTo>
                  <a:cubicBezTo>
                    <a:pt x="920" y="913"/>
                    <a:pt x="920" y="913"/>
                    <a:pt x="920" y="913"/>
                  </a:cubicBezTo>
                  <a:cubicBezTo>
                    <a:pt x="913" y="913"/>
                    <a:pt x="906" y="913"/>
                    <a:pt x="899" y="914"/>
                  </a:cubicBezTo>
                  <a:cubicBezTo>
                    <a:pt x="874" y="917"/>
                    <a:pt x="855" y="927"/>
                    <a:pt x="840" y="942"/>
                  </a:cubicBezTo>
                  <a:cubicBezTo>
                    <a:pt x="836" y="946"/>
                    <a:pt x="831" y="948"/>
                    <a:pt x="826" y="948"/>
                  </a:cubicBezTo>
                  <a:close/>
                  <a:moveTo>
                    <a:pt x="1637" y="791"/>
                  </a:moveTo>
                  <a:cubicBezTo>
                    <a:pt x="1636" y="791"/>
                    <a:pt x="1635" y="791"/>
                    <a:pt x="1633" y="790"/>
                  </a:cubicBezTo>
                  <a:cubicBezTo>
                    <a:pt x="1623" y="788"/>
                    <a:pt x="1617" y="778"/>
                    <a:pt x="1619" y="768"/>
                  </a:cubicBezTo>
                  <a:cubicBezTo>
                    <a:pt x="1626" y="734"/>
                    <a:pt x="1632" y="697"/>
                    <a:pt x="1637" y="660"/>
                  </a:cubicBezTo>
                  <a:cubicBezTo>
                    <a:pt x="1638" y="649"/>
                    <a:pt x="1648" y="642"/>
                    <a:pt x="1658" y="643"/>
                  </a:cubicBezTo>
                  <a:cubicBezTo>
                    <a:pt x="1668" y="644"/>
                    <a:pt x="1675" y="654"/>
                    <a:pt x="1674" y="664"/>
                  </a:cubicBezTo>
                  <a:cubicBezTo>
                    <a:pt x="1669" y="703"/>
                    <a:pt x="1663" y="741"/>
                    <a:pt x="1655" y="776"/>
                  </a:cubicBezTo>
                  <a:cubicBezTo>
                    <a:pt x="1654" y="785"/>
                    <a:pt x="1646" y="791"/>
                    <a:pt x="1637" y="791"/>
                  </a:cubicBezTo>
                  <a:close/>
                  <a:moveTo>
                    <a:pt x="1665" y="569"/>
                  </a:moveTo>
                  <a:cubicBezTo>
                    <a:pt x="1664" y="569"/>
                    <a:pt x="1664" y="569"/>
                    <a:pt x="1664" y="569"/>
                  </a:cubicBezTo>
                  <a:cubicBezTo>
                    <a:pt x="1654" y="568"/>
                    <a:pt x="1646" y="559"/>
                    <a:pt x="1646" y="549"/>
                  </a:cubicBezTo>
                  <a:cubicBezTo>
                    <a:pt x="1648" y="517"/>
                    <a:pt x="1648" y="486"/>
                    <a:pt x="1648" y="454"/>
                  </a:cubicBezTo>
                  <a:cubicBezTo>
                    <a:pt x="1648" y="438"/>
                    <a:pt x="1648" y="438"/>
                    <a:pt x="1648" y="438"/>
                  </a:cubicBezTo>
                  <a:cubicBezTo>
                    <a:pt x="1648" y="428"/>
                    <a:pt x="1656" y="420"/>
                    <a:pt x="1667" y="419"/>
                  </a:cubicBezTo>
                  <a:cubicBezTo>
                    <a:pt x="1667" y="419"/>
                    <a:pt x="1667" y="419"/>
                    <a:pt x="1667" y="419"/>
                  </a:cubicBezTo>
                  <a:cubicBezTo>
                    <a:pt x="1677" y="419"/>
                    <a:pt x="1685" y="428"/>
                    <a:pt x="1685" y="438"/>
                  </a:cubicBezTo>
                  <a:cubicBezTo>
                    <a:pt x="1686" y="454"/>
                    <a:pt x="1686" y="454"/>
                    <a:pt x="1686" y="454"/>
                  </a:cubicBezTo>
                  <a:cubicBezTo>
                    <a:pt x="1686" y="486"/>
                    <a:pt x="1685" y="519"/>
                    <a:pt x="1683" y="551"/>
                  </a:cubicBezTo>
                  <a:cubicBezTo>
                    <a:pt x="1683" y="561"/>
                    <a:pt x="1675" y="569"/>
                    <a:pt x="1665" y="569"/>
                  </a:cubicBezTo>
                  <a:close/>
                  <a:moveTo>
                    <a:pt x="1660" y="345"/>
                  </a:moveTo>
                  <a:cubicBezTo>
                    <a:pt x="1651" y="345"/>
                    <a:pt x="1643" y="338"/>
                    <a:pt x="1641" y="329"/>
                  </a:cubicBezTo>
                  <a:cubicBezTo>
                    <a:pt x="1638" y="309"/>
                    <a:pt x="1631" y="267"/>
                    <a:pt x="1621" y="220"/>
                  </a:cubicBezTo>
                  <a:cubicBezTo>
                    <a:pt x="1619" y="210"/>
                    <a:pt x="1625" y="200"/>
                    <a:pt x="1635" y="198"/>
                  </a:cubicBezTo>
                  <a:cubicBezTo>
                    <a:pt x="1645" y="196"/>
                    <a:pt x="1655" y="202"/>
                    <a:pt x="1657" y="212"/>
                  </a:cubicBezTo>
                  <a:cubicBezTo>
                    <a:pt x="1668" y="260"/>
                    <a:pt x="1675" y="302"/>
                    <a:pt x="1678" y="323"/>
                  </a:cubicBezTo>
                  <a:cubicBezTo>
                    <a:pt x="1680" y="334"/>
                    <a:pt x="1673" y="343"/>
                    <a:pt x="1663" y="345"/>
                  </a:cubicBezTo>
                  <a:cubicBezTo>
                    <a:pt x="1662" y="345"/>
                    <a:pt x="1661" y="345"/>
                    <a:pt x="1660" y="345"/>
                  </a:cubicBezTo>
                  <a:close/>
                  <a:moveTo>
                    <a:pt x="1611" y="126"/>
                  </a:moveTo>
                  <a:cubicBezTo>
                    <a:pt x="1603" y="126"/>
                    <a:pt x="1596" y="121"/>
                    <a:pt x="1593" y="113"/>
                  </a:cubicBezTo>
                  <a:cubicBezTo>
                    <a:pt x="1570" y="43"/>
                    <a:pt x="1555" y="37"/>
                    <a:pt x="1555" y="37"/>
                  </a:cubicBezTo>
                  <a:cubicBezTo>
                    <a:pt x="1545" y="39"/>
                    <a:pt x="1535" y="32"/>
                    <a:pt x="1534" y="22"/>
                  </a:cubicBezTo>
                  <a:cubicBezTo>
                    <a:pt x="1532" y="12"/>
                    <a:pt x="1539" y="2"/>
                    <a:pt x="1549" y="1"/>
                  </a:cubicBezTo>
                  <a:cubicBezTo>
                    <a:pt x="1550" y="0"/>
                    <a:pt x="1554" y="0"/>
                    <a:pt x="1555" y="0"/>
                  </a:cubicBezTo>
                  <a:cubicBezTo>
                    <a:pt x="1583" y="0"/>
                    <a:pt x="1606" y="31"/>
                    <a:pt x="1629" y="102"/>
                  </a:cubicBezTo>
                  <a:cubicBezTo>
                    <a:pt x="1632" y="111"/>
                    <a:pt x="1626" y="122"/>
                    <a:pt x="1617" y="125"/>
                  </a:cubicBezTo>
                  <a:cubicBezTo>
                    <a:pt x="1615" y="126"/>
                    <a:pt x="1613" y="126"/>
                    <a:pt x="1611" y="126"/>
                  </a:cubicBezTo>
                  <a:close/>
                </a:path>
              </a:pathLst>
            </a:custGeom>
            <a:solidFill>
              <a:srgbClr val="5BA6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4" name="Freeform 232">
              <a:extLst>
                <a:ext uri="{FF2B5EF4-FFF2-40B4-BE49-F238E27FC236}">
                  <a16:creationId xmlns:a16="http://schemas.microsoft.com/office/drawing/2014/main" id="{1BBCAFF3-0B09-421F-8E35-8A492D06CA2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31" y="1181"/>
              <a:ext cx="784" cy="813"/>
            </a:xfrm>
            <a:custGeom>
              <a:avLst/>
              <a:gdLst>
                <a:gd name="T0" fmla="*/ 783 w 1694"/>
                <a:gd name="T1" fmla="*/ 1720 h 1757"/>
                <a:gd name="T2" fmla="*/ 899 w 1694"/>
                <a:gd name="T3" fmla="*/ 1742 h 1757"/>
                <a:gd name="T4" fmla="*/ 672 w 1694"/>
                <a:gd name="T5" fmla="*/ 1754 h 1757"/>
                <a:gd name="T6" fmla="*/ 546 w 1694"/>
                <a:gd name="T7" fmla="*/ 1703 h 1757"/>
                <a:gd name="T8" fmla="*/ 691 w 1694"/>
                <a:gd name="T9" fmla="*/ 1738 h 1757"/>
                <a:gd name="T10" fmla="*/ 986 w 1694"/>
                <a:gd name="T11" fmla="*/ 1702 h 1757"/>
                <a:gd name="T12" fmla="*/ 1127 w 1694"/>
                <a:gd name="T13" fmla="*/ 1653 h 1757"/>
                <a:gd name="T14" fmla="*/ 1003 w 1694"/>
                <a:gd name="T15" fmla="*/ 1715 h 1757"/>
                <a:gd name="T16" fmla="*/ 367 w 1694"/>
                <a:gd name="T17" fmla="*/ 1596 h 1757"/>
                <a:gd name="T18" fmla="*/ 475 w 1694"/>
                <a:gd name="T19" fmla="*/ 1642 h 1757"/>
                <a:gd name="T20" fmla="*/ 1213 w 1694"/>
                <a:gd name="T21" fmla="*/ 1635 h 1757"/>
                <a:gd name="T22" fmla="*/ 1306 w 1694"/>
                <a:gd name="T23" fmla="*/ 1552 h 1757"/>
                <a:gd name="T24" fmla="*/ 1220 w 1694"/>
                <a:gd name="T25" fmla="*/ 1633 h 1757"/>
                <a:gd name="T26" fmla="*/ 1397 w 1694"/>
                <a:gd name="T27" fmla="*/ 1526 h 1757"/>
                <a:gd name="T28" fmla="*/ 1529 w 1694"/>
                <a:gd name="T29" fmla="*/ 1455 h 1757"/>
                <a:gd name="T30" fmla="*/ 1414 w 1694"/>
                <a:gd name="T31" fmla="*/ 1536 h 1757"/>
                <a:gd name="T32" fmla="*/ 257 w 1694"/>
                <a:gd name="T33" fmla="*/ 1394 h 1757"/>
                <a:gd name="T34" fmla="*/ 331 w 1694"/>
                <a:gd name="T35" fmla="*/ 1485 h 1757"/>
                <a:gd name="T36" fmla="*/ 1611 w 1694"/>
                <a:gd name="T37" fmla="*/ 1430 h 1757"/>
                <a:gd name="T38" fmla="*/ 1664 w 1694"/>
                <a:gd name="T39" fmla="*/ 1362 h 1757"/>
                <a:gd name="T40" fmla="*/ 1620 w 1694"/>
                <a:gd name="T41" fmla="*/ 1427 h 1757"/>
                <a:gd name="T42" fmla="*/ 241 w 1694"/>
                <a:gd name="T43" fmla="*/ 1280 h 1757"/>
                <a:gd name="T44" fmla="*/ 261 w 1694"/>
                <a:gd name="T45" fmla="*/ 1148 h 1757"/>
                <a:gd name="T46" fmla="*/ 278 w 1694"/>
                <a:gd name="T47" fmla="*/ 1277 h 1757"/>
                <a:gd name="T48" fmla="*/ 282 w 1694"/>
                <a:gd name="T49" fmla="*/ 1076 h 1757"/>
                <a:gd name="T50" fmla="*/ 322 w 1694"/>
                <a:gd name="T51" fmla="*/ 950 h 1757"/>
                <a:gd name="T52" fmla="*/ 299 w 1694"/>
                <a:gd name="T53" fmla="*/ 1064 h 1757"/>
                <a:gd name="T54" fmla="*/ 392 w 1694"/>
                <a:gd name="T55" fmla="*/ 885 h 1757"/>
                <a:gd name="T56" fmla="*/ 440 w 1694"/>
                <a:gd name="T57" fmla="*/ 745 h 1757"/>
                <a:gd name="T58" fmla="*/ 402 w 1694"/>
                <a:gd name="T59" fmla="*/ 887 h 1757"/>
                <a:gd name="T60" fmla="*/ 163 w 1694"/>
                <a:gd name="T61" fmla="*/ 813 h 1757"/>
                <a:gd name="T62" fmla="*/ 181 w 1694"/>
                <a:gd name="T63" fmla="*/ 777 h 1757"/>
                <a:gd name="T64" fmla="*/ 281 w 1694"/>
                <a:gd name="T65" fmla="*/ 792 h 1757"/>
                <a:gd name="T66" fmla="*/ 54 w 1694"/>
                <a:gd name="T67" fmla="*/ 756 h 1757"/>
                <a:gd name="T68" fmla="*/ 17 w 1694"/>
                <a:gd name="T69" fmla="*/ 626 h 1757"/>
                <a:gd name="T70" fmla="*/ 83 w 1694"/>
                <a:gd name="T71" fmla="*/ 732 h 1757"/>
                <a:gd name="T72" fmla="*/ 371 w 1694"/>
                <a:gd name="T73" fmla="*/ 738 h 1757"/>
                <a:gd name="T74" fmla="*/ 412 w 1694"/>
                <a:gd name="T75" fmla="*/ 664 h 1757"/>
                <a:gd name="T76" fmla="*/ 380 w 1694"/>
                <a:gd name="T77" fmla="*/ 532 h 1757"/>
                <a:gd name="T78" fmla="*/ 444 w 1694"/>
                <a:gd name="T79" fmla="*/ 634 h 1757"/>
                <a:gd name="T80" fmla="*/ 382 w 1694"/>
                <a:gd name="T81" fmla="*/ 735 h 1757"/>
                <a:gd name="T82" fmla="*/ 518 w 1694"/>
                <a:gd name="T83" fmla="*/ 577 h 1757"/>
                <a:gd name="T84" fmla="*/ 562 w 1694"/>
                <a:gd name="T85" fmla="*/ 455 h 1757"/>
                <a:gd name="T86" fmla="*/ 556 w 1694"/>
                <a:gd name="T87" fmla="*/ 553 h 1757"/>
                <a:gd name="T88" fmla="*/ 31 w 1694"/>
                <a:gd name="T89" fmla="*/ 553 h 1757"/>
                <a:gd name="T90" fmla="*/ 95 w 1694"/>
                <a:gd name="T91" fmla="*/ 435 h 1757"/>
                <a:gd name="T92" fmla="*/ 48 w 1694"/>
                <a:gd name="T93" fmla="*/ 541 h 1757"/>
                <a:gd name="T94" fmla="*/ 306 w 1694"/>
                <a:gd name="T95" fmla="*/ 480 h 1757"/>
                <a:gd name="T96" fmla="*/ 193 w 1694"/>
                <a:gd name="T97" fmla="*/ 427 h 1757"/>
                <a:gd name="T98" fmla="*/ 327 w 1694"/>
                <a:gd name="T99" fmla="*/ 449 h 1757"/>
                <a:gd name="T100" fmla="*/ 608 w 1694"/>
                <a:gd name="T101" fmla="*/ 372 h 1757"/>
                <a:gd name="T102" fmla="*/ 602 w 1694"/>
                <a:gd name="T103" fmla="*/ 241 h 1757"/>
                <a:gd name="T104" fmla="*/ 626 w 1694"/>
                <a:gd name="T105" fmla="*/ 357 h 1757"/>
                <a:gd name="T106" fmla="*/ 624 w 1694"/>
                <a:gd name="T107" fmla="*/ 149 h 1757"/>
                <a:gd name="T108" fmla="*/ 605 w 1694"/>
                <a:gd name="T109" fmla="*/ 31 h 1757"/>
                <a:gd name="T110" fmla="*/ 643 w 1694"/>
                <a:gd name="T111" fmla="*/ 18 h 1757"/>
                <a:gd name="T112" fmla="*/ 643 w 1694"/>
                <a:gd name="T113" fmla="*/ 131 h 17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694" h="1757">
                  <a:moveTo>
                    <a:pt x="784" y="1757"/>
                  </a:moveTo>
                  <a:cubicBezTo>
                    <a:pt x="774" y="1757"/>
                    <a:pt x="766" y="1749"/>
                    <a:pt x="765" y="1740"/>
                  </a:cubicBezTo>
                  <a:cubicBezTo>
                    <a:pt x="765" y="1729"/>
                    <a:pt x="773" y="1720"/>
                    <a:pt x="783" y="1720"/>
                  </a:cubicBezTo>
                  <a:cubicBezTo>
                    <a:pt x="817" y="1718"/>
                    <a:pt x="854" y="1713"/>
                    <a:pt x="891" y="1705"/>
                  </a:cubicBezTo>
                  <a:cubicBezTo>
                    <a:pt x="901" y="1703"/>
                    <a:pt x="911" y="1710"/>
                    <a:pt x="913" y="1720"/>
                  </a:cubicBezTo>
                  <a:cubicBezTo>
                    <a:pt x="915" y="1730"/>
                    <a:pt x="909" y="1740"/>
                    <a:pt x="899" y="1742"/>
                  </a:cubicBezTo>
                  <a:cubicBezTo>
                    <a:pt x="859" y="1750"/>
                    <a:pt x="821" y="1755"/>
                    <a:pt x="785" y="1757"/>
                  </a:cubicBezTo>
                  <a:cubicBezTo>
                    <a:pt x="785" y="1757"/>
                    <a:pt x="784" y="1757"/>
                    <a:pt x="784" y="1757"/>
                  </a:cubicBezTo>
                  <a:close/>
                  <a:moveTo>
                    <a:pt x="672" y="1754"/>
                  </a:moveTo>
                  <a:cubicBezTo>
                    <a:pt x="671" y="1754"/>
                    <a:pt x="671" y="1754"/>
                    <a:pt x="670" y="1754"/>
                  </a:cubicBezTo>
                  <a:cubicBezTo>
                    <a:pt x="630" y="1749"/>
                    <a:pt x="592" y="1740"/>
                    <a:pt x="557" y="1727"/>
                  </a:cubicBezTo>
                  <a:cubicBezTo>
                    <a:pt x="547" y="1723"/>
                    <a:pt x="542" y="1713"/>
                    <a:pt x="546" y="1703"/>
                  </a:cubicBezTo>
                  <a:cubicBezTo>
                    <a:pt x="550" y="1693"/>
                    <a:pt x="561" y="1688"/>
                    <a:pt x="570" y="1692"/>
                  </a:cubicBezTo>
                  <a:cubicBezTo>
                    <a:pt x="603" y="1704"/>
                    <a:pt x="638" y="1712"/>
                    <a:pt x="674" y="1717"/>
                  </a:cubicBezTo>
                  <a:cubicBezTo>
                    <a:pt x="685" y="1718"/>
                    <a:pt x="692" y="1727"/>
                    <a:pt x="691" y="1738"/>
                  </a:cubicBezTo>
                  <a:cubicBezTo>
                    <a:pt x="690" y="1747"/>
                    <a:pt x="681" y="1754"/>
                    <a:pt x="672" y="1754"/>
                  </a:cubicBezTo>
                  <a:close/>
                  <a:moveTo>
                    <a:pt x="1003" y="1715"/>
                  </a:moveTo>
                  <a:cubicBezTo>
                    <a:pt x="995" y="1715"/>
                    <a:pt x="988" y="1710"/>
                    <a:pt x="986" y="1702"/>
                  </a:cubicBezTo>
                  <a:cubicBezTo>
                    <a:pt x="983" y="1692"/>
                    <a:pt x="988" y="1681"/>
                    <a:pt x="998" y="1678"/>
                  </a:cubicBezTo>
                  <a:cubicBezTo>
                    <a:pt x="1031" y="1668"/>
                    <a:pt x="1067" y="1656"/>
                    <a:pt x="1102" y="1642"/>
                  </a:cubicBezTo>
                  <a:cubicBezTo>
                    <a:pt x="1112" y="1638"/>
                    <a:pt x="1123" y="1643"/>
                    <a:pt x="1127" y="1653"/>
                  </a:cubicBezTo>
                  <a:cubicBezTo>
                    <a:pt x="1130" y="1662"/>
                    <a:pt x="1126" y="1673"/>
                    <a:pt x="1116" y="1677"/>
                  </a:cubicBezTo>
                  <a:cubicBezTo>
                    <a:pt x="1079" y="1691"/>
                    <a:pt x="1043" y="1704"/>
                    <a:pt x="1009" y="1714"/>
                  </a:cubicBezTo>
                  <a:cubicBezTo>
                    <a:pt x="1007" y="1715"/>
                    <a:pt x="1005" y="1715"/>
                    <a:pt x="1003" y="1715"/>
                  </a:cubicBezTo>
                  <a:close/>
                  <a:moveTo>
                    <a:pt x="465" y="1676"/>
                  </a:moveTo>
                  <a:cubicBezTo>
                    <a:pt x="461" y="1676"/>
                    <a:pt x="457" y="1675"/>
                    <a:pt x="454" y="1673"/>
                  </a:cubicBezTo>
                  <a:cubicBezTo>
                    <a:pt x="423" y="1652"/>
                    <a:pt x="394" y="1626"/>
                    <a:pt x="367" y="1596"/>
                  </a:cubicBezTo>
                  <a:cubicBezTo>
                    <a:pt x="360" y="1589"/>
                    <a:pt x="361" y="1577"/>
                    <a:pt x="368" y="1570"/>
                  </a:cubicBezTo>
                  <a:cubicBezTo>
                    <a:pt x="376" y="1563"/>
                    <a:pt x="388" y="1564"/>
                    <a:pt x="395" y="1571"/>
                  </a:cubicBezTo>
                  <a:cubicBezTo>
                    <a:pt x="419" y="1599"/>
                    <a:pt x="447" y="1623"/>
                    <a:pt x="475" y="1642"/>
                  </a:cubicBezTo>
                  <a:cubicBezTo>
                    <a:pt x="484" y="1648"/>
                    <a:pt x="486" y="1660"/>
                    <a:pt x="480" y="1668"/>
                  </a:cubicBezTo>
                  <a:cubicBezTo>
                    <a:pt x="476" y="1674"/>
                    <a:pt x="470" y="1676"/>
                    <a:pt x="465" y="1676"/>
                  </a:cubicBezTo>
                  <a:close/>
                  <a:moveTo>
                    <a:pt x="1213" y="1635"/>
                  </a:moveTo>
                  <a:cubicBezTo>
                    <a:pt x="1206" y="1635"/>
                    <a:pt x="1199" y="1631"/>
                    <a:pt x="1196" y="1624"/>
                  </a:cubicBezTo>
                  <a:cubicBezTo>
                    <a:pt x="1191" y="1615"/>
                    <a:pt x="1196" y="1603"/>
                    <a:pt x="1205" y="1599"/>
                  </a:cubicBezTo>
                  <a:cubicBezTo>
                    <a:pt x="1239" y="1584"/>
                    <a:pt x="1273" y="1568"/>
                    <a:pt x="1306" y="1552"/>
                  </a:cubicBezTo>
                  <a:cubicBezTo>
                    <a:pt x="1315" y="1547"/>
                    <a:pt x="1326" y="1551"/>
                    <a:pt x="1331" y="1560"/>
                  </a:cubicBezTo>
                  <a:cubicBezTo>
                    <a:pt x="1335" y="1569"/>
                    <a:pt x="1331" y="1580"/>
                    <a:pt x="1322" y="1585"/>
                  </a:cubicBezTo>
                  <a:cubicBezTo>
                    <a:pt x="1289" y="1602"/>
                    <a:pt x="1255" y="1618"/>
                    <a:pt x="1220" y="1633"/>
                  </a:cubicBezTo>
                  <a:cubicBezTo>
                    <a:pt x="1218" y="1634"/>
                    <a:pt x="1215" y="1635"/>
                    <a:pt x="1213" y="1635"/>
                  </a:cubicBezTo>
                  <a:close/>
                  <a:moveTo>
                    <a:pt x="1414" y="1536"/>
                  </a:moveTo>
                  <a:cubicBezTo>
                    <a:pt x="1407" y="1536"/>
                    <a:pt x="1400" y="1532"/>
                    <a:pt x="1397" y="1526"/>
                  </a:cubicBezTo>
                  <a:cubicBezTo>
                    <a:pt x="1392" y="1517"/>
                    <a:pt x="1396" y="1505"/>
                    <a:pt x="1405" y="1501"/>
                  </a:cubicBezTo>
                  <a:cubicBezTo>
                    <a:pt x="1439" y="1483"/>
                    <a:pt x="1472" y="1465"/>
                    <a:pt x="1503" y="1448"/>
                  </a:cubicBezTo>
                  <a:cubicBezTo>
                    <a:pt x="1512" y="1443"/>
                    <a:pt x="1524" y="1446"/>
                    <a:pt x="1529" y="1455"/>
                  </a:cubicBezTo>
                  <a:cubicBezTo>
                    <a:pt x="1534" y="1464"/>
                    <a:pt x="1530" y="1476"/>
                    <a:pt x="1521" y="1481"/>
                  </a:cubicBezTo>
                  <a:cubicBezTo>
                    <a:pt x="1489" y="1498"/>
                    <a:pt x="1456" y="1516"/>
                    <a:pt x="1422" y="1534"/>
                  </a:cubicBezTo>
                  <a:cubicBezTo>
                    <a:pt x="1420" y="1535"/>
                    <a:pt x="1417" y="1536"/>
                    <a:pt x="1414" y="1536"/>
                  </a:cubicBezTo>
                  <a:close/>
                  <a:moveTo>
                    <a:pt x="315" y="1512"/>
                  </a:moveTo>
                  <a:cubicBezTo>
                    <a:pt x="308" y="1512"/>
                    <a:pt x="302" y="1509"/>
                    <a:pt x="298" y="1503"/>
                  </a:cubicBezTo>
                  <a:cubicBezTo>
                    <a:pt x="281" y="1470"/>
                    <a:pt x="267" y="1433"/>
                    <a:pt x="257" y="1394"/>
                  </a:cubicBezTo>
                  <a:cubicBezTo>
                    <a:pt x="255" y="1384"/>
                    <a:pt x="261" y="1374"/>
                    <a:pt x="271" y="1371"/>
                  </a:cubicBezTo>
                  <a:cubicBezTo>
                    <a:pt x="281" y="1369"/>
                    <a:pt x="291" y="1375"/>
                    <a:pt x="293" y="1385"/>
                  </a:cubicBezTo>
                  <a:cubicBezTo>
                    <a:pt x="302" y="1421"/>
                    <a:pt x="315" y="1455"/>
                    <a:pt x="331" y="1485"/>
                  </a:cubicBezTo>
                  <a:cubicBezTo>
                    <a:pt x="336" y="1494"/>
                    <a:pt x="333" y="1505"/>
                    <a:pt x="324" y="1510"/>
                  </a:cubicBezTo>
                  <a:cubicBezTo>
                    <a:pt x="321" y="1512"/>
                    <a:pt x="318" y="1512"/>
                    <a:pt x="315" y="1512"/>
                  </a:cubicBezTo>
                  <a:close/>
                  <a:moveTo>
                    <a:pt x="1611" y="1430"/>
                  </a:moveTo>
                  <a:cubicBezTo>
                    <a:pt x="1604" y="1430"/>
                    <a:pt x="1598" y="1426"/>
                    <a:pt x="1594" y="1420"/>
                  </a:cubicBezTo>
                  <a:cubicBezTo>
                    <a:pt x="1590" y="1411"/>
                    <a:pt x="1593" y="1399"/>
                    <a:pt x="1602" y="1394"/>
                  </a:cubicBezTo>
                  <a:cubicBezTo>
                    <a:pt x="1624" y="1383"/>
                    <a:pt x="1644" y="1372"/>
                    <a:pt x="1664" y="1362"/>
                  </a:cubicBezTo>
                  <a:cubicBezTo>
                    <a:pt x="1673" y="1358"/>
                    <a:pt x="1685" y="1361"/>
                    <a:pt x="1689" y="1371"/>
                  </a:cubicBezTo>
                  <a:cubicBezTo>
                    <a:pt x="1694" y="1380"/>
                    <a:pt x="1690" y="1391"/>
                    <a:pt x="1681" y="1396"/>
                  </a:cubicBezTo>
                  <a:cubicBezTo>
                    <a:pt x="1661" y="1405"/>
                    <a:pt x="1641" y="1416"/>
                    <a:pt x="1620" y="1427"/>
                  </a:cubicBezTo>
                  <a:cubicBezTo>
                    <a:pt x="1617" y="1429"/>
                    <a:pt x="1614" y="1430"/>
                    <a:pt x="1611" y="1430"/>
                  </a:cubicBezTo>
                  <a:close/>
                  <a:moveTo>
                    <a:pt x="259" y="1297"/>
                  </a:moveTo>
                  <a:cubicBezTo>
                    <a:pt x="249" y="1297"/>
                    <a:pt x="241" y="1289"/>
                    <a:pt x="241" y="1280"/>
                  </a:cubicBezTo>
                  <a:cubicBezTo>
                    <a:pt x="240" y="1264"/>
                    <a:pt x="239" y="1248"/>
                    <a:pt x="239" y="1232"/>
                  </a:cubicBezTo>
                  <a:cubicBezTo>
                    <a:pt x="239" y="1210"/>
                    <a:pt x="240" y="1188"/>
                    <a:pt x="242" y="1165"/>
                  </a:cubicBezTo>
                  <a:cubicBezTo>
                    <a:pt x="242" y="1155"/>
                    <a:pt x="250" y="1147"/>
                    <a:pt x="261" y="1148"/>
                  </a:cubicBezTo>
                  <a:cubicBezTo>
                    <a:pt x="272" y="1149"/>
                    <a:pt x="280" y="1157"/>
                    <a:pt x="279" y="1168"/>
                  </a:cubicBezTo>
                  <a:cubicBezTo>
                    <a:pt x="278" y="1189"/>
                    <a:pt x="277" y="1211"/>
                    <a:pt x="277" y="1232"/>
                  </a:cubicBezTo>
                  <a:cubicBezTo>
                    <a:pt x="277" y="1247"/>
                    <a:pt x="277" y="1262"/>
                    <a:pt x="278" y="1277"/>
                  </a:cubicBezTo>
                  <a:cubicBezTo>
                    <a:pt x="278" y="1288"/>
                    <a:pt x="271" y="1297"/>
                    <a:pt x="260" y="1297"/>
                  </a:cubicBezTo>
                  <a:cubicBezTo>
                    <a:pt x="260" y="1297"/>
                    <a:pt x="260" y="1297"/>
                    <a:pt x="259" y="1297"/>
                  </a:cubicBezTo>
                  <a:close/>
                  <a:moveTo>
                    <a:pt x="282" y="1076"/>
                  </a:moveTo>
                  <a:cubicBezTo>
                    <a:pt x="280" y="1076"/>
                    <a:pt x="277" y="1076"/>
                    <a:pt x="275" y="1075"/>
                  </a:cubicBezTo>
                  <a:cubicBezTo>
                    <a:pt x="265" y="1071"/>
                    <a:pt x="261" y="1060"/>
                    <a:pt x="265" y="1051"/>
                  </a:cubicBezTo>
                  <a:cubicBezTo>
                    <a:pt x="280" y="1011"/>
                    <a:pt x="303" y="978"/>
                    <a:pt x="322" y="950"/>
                  </a:cubicBezTo>
                  <a:cubicBezTo>
                    <a:pt x="328" y="941"/>
                    <a:pt x="340" y="939"/>
                    <a:pt x="348" y="945"/>
                  </a:cubicBezTo>
                  <a:cubicBezTo>
                    <a:pt x="357" y="951"/>
                    <a:pt x="359" y="963"/>
                    <a:pt x="353" y="971"/>
                  </a:cubicBezTo>
                  <a:cubicBezTo>
                    <a:pt x="333" y="999"/>
                    <a:pt x="313" y="1029"/>
                    <a:pt x="299" y="1064"/>
                  </a:cubicBezTo>
                  <a:cubicBezTo>
                    <a:pt x="296" y="1072"/>
                    <a:pt x="289" y="1076"/>
                    <a:pt x="282" y="1076"/>
                  </a:cubicBezTo>
                  <a:close/>
                  <a:moveTo>
                    <a:pt x="402" y="887"/>
                  </a:moveTo>
                  <a:cubicBezTo>
                    <a:pt x="398" y="887"/>
                    <a:pt x="395" y="887"/>
                    <a:pt x="392" y="885"/>
                  </a:cubicBezTo>
                  <a:cubicBezTo>
                    <a:pt x="383" y="880"/>
                    <a:pt x="380" y="868"/>
                    <a:pt x="385" y="859"/>
                  </a:cubicBezTo>
                  <a:cubicBezTo>
                    <a:pt x="405" y="825"/>
                    <a:pt x="416" y="795"/>
                    <a:pt x="419" y="762"/>
                  </a:cubicBezTo>
                  <a:cubicBezTo>
                    <a:pt x="420" y="752"/>
                    <a:pt x="430" y="745"/>
                    <a:pt x="440" y="745"/>
                  </a:cubicBezTo>
                  <a:cubicBezTo>
                    <a:pt x="450" y="746"/>
                    <a:pt x="458" y="756"/>
                    <a:pt x="457" y="766"/>
                  </a:cubicBezTo>
                  <a:cubicBezTo>
                    <a:pt x="453" y="804"/>
                    <a:pt x="440" y="840"/>
                    <a:pt x="418" y="878"/>
                  </a:cubicBezTo>
                  <a:cubicBezTo>
                    <a:pt x="414" y="884"/>
                    <a:pt x="408" y="887"/>
                    <a:pt x="402" y="887"/>
                  </a:cubicBezTo>
                  <a:close/>
                  <a:moveTo>
                    <a:pt x="181" y="814"/>
                  </a:moveTo>
                  <a:cubicBezTo>
                    <a:pt x="181" y="814"/>
                    <a:pt x="181" y="814"/>
                    <a:pt x="181" y="814"/>
                  </a:cubicBezTo>
                  <a:cubicBezTo>
                    <a:pt x="175" y="814"/>
                    <a:pt x="169" y="814"/>
                    <a:pt x="163" y="813"/>
                  </a:cubicBezTo>
                  <a:cubicBezTo>
                    <a:pt x="153" y="812"/>
                    <a:pt x="146" y="803"/>
                    <a:pt x="146" y="793"/>
                  </a:cubicBezTo>
                  <a:cubicBezTo>
                    <a:pt x="147" y="783"/>
                    <a:pt x="157" y="775"/>
                    <a:pt x="167" y="776"/>
                  </a:cubicBezTo>
                  <a:cubicBezTo>
                    <a:pt x="172" y="776"/>
                    <a:pt x="176" y="777"/>
                    <a:pt x="181" y="777"/>
                  </a:cubicBezTo>
                  <a:cubicBezTo>
                    <a:pt x="207" y="777"/>
                    <a:pt x="236" y="770"/>
                    <a:pt x="267" y="757"/>
                  </a:cubicBezTo>
                  <a:cubicBezTo>
                    <a:pt x="277" y="754"/>
                    <a:pt x="288" y="758"/>
                    <a:pt x="291" y="768"/>
                  </a:cubicBezTo>
                  <a:cubicBezTo>
                    <a:pt x="295" y="777"/>
                    <a:pt x="291" y="788"/>
                    <a:pt x="281" y="792"/>
                  </a:cubicBezTo>
                  <a:cubicBezTo>
                    <a:pt x="246" y="807"/>
                    <a:pt x="212" y="814"/>
                    <a:pt x="181" y="814"/>
                  </a:cubicBezTo>
                  <a:close/>
                  <a:moveTo>
                    <a:pt x="68" y="763"/>
                  </a:moveTo>
                  <a:cubicBezTo>
                    <a:pt x="63" y="763"/>
                    <a:pt x="58" y="760"/>
                    <a:pt x="54" y="756"/>
                  </a:cubicBezTo>
                  <a:cubicBezTo>
                    <a:pt x="47" y="747"/>
                    <a:pt x="40" y="737"/>
                    <a:pt x="33" y="727"/>
                  </a:cubicBezTo>
                  <a:cubicBezTo>
                    <a:pt x="18" y="702"/>
                    <a:pt x="7" y="675"/>
                    <a:pt x="2" y="648"/>
                  </a:cubicBezTo>
                  <a:cubicBezTo>
                    <a:pt x="0" y="637"/>
                    <a:pt x="7" y="628"/>
                    <a:pt x="17" y="626"/>
                  </a:cubicBezTo>
                  <a:cubicBezTo>
                    <a:pt x="27" y="624"/>
                    <a:pt x="37" y="630"/>
                    <a:pt x="39" y="641"/>
                  </a:cubicBezTo>
                  <a:cubicBezTo>
                    <a:pt x="43" y="664"/>
                    <a:pt x="52" y="686"/>
                    <a:pt x="65" y="707"/>
                  </a:cubicBezTo>
                  <a:cubicBezTo>
                    <a:pt x="70" y="716"/>
                    <a:pt x="76" y="724"/>
                    <a:pt x="83" y="732"/>
                  </a:cubicBezTo>
                  <a:cubicBezTo>
                    <a:pt x="89" y="740"/>
                    <a:pt x="88" y="751"/>
                    <a:pt x="81" y="758"/>
                  </a:cubicBezTo>
                  <a:cubicBezTo>
                    <a:pt x="77" y="761"/>
                    <a:pt x="73" y="763"/>
                    <a:pt x="68" y="763"/>
                  </a:cubicBezTo>
                  <a:close/>
                  <a:moveTo>
                    <a:pt x="371" y="738"/>
                  </a:moveTo>
                  <a:cubicBezTo>
                    <a:pt x="366" y="738"/>
                    <a:pt x="360" y="735"/>
                    <a:pt x="356" y="730"/>
                  </a:cubicBezTo>
                  <a:cubicBezTo>
                    <a:pt x="350" y="722"/>
                    <a:pt x="352" y="710"/>
                    <a:pt x="361" y="704"/>
                  </a:cubicBezTo>
                  <a:cubicBezTo>
                    <a:pt x="378" y="692"/>
                    <a:pt x="395" y="678"/>
                    <a:pt x="412" y="664"/>
                  </a:cubicBezTo>
                  <a:cubicBezTo>
                    <a:pt x="410" y="662"/>
                    <a:pt x="409" y="660"/>
                    <a:pt x="409" y="657"/>
                  </a:cubicBezTo>
                  <a:cubicBezTo>
                    <a:pt x="400" y="619"/>
                    <a:pt x="388" y="585"/>
                    <a:pt x="373" y="557"/>
                  </a:cubicBezTo>
                  <a:cubicBezTo>
                    <a:pt x="368" y="548"/>
                    <a:pt x="371" y="536"/>
                    <a:pt x="380" y="532"/>
                  </a:cubicBezTo>
                  <a:cubicBezTo>
                    <a:pt x="389" y="527"/>
                    <a:pt x="401" y="530"/>
                    <a:pt x="406" y="539"/>
                  </a:cubicBezTo>
                  <a:cubicBezTo>
                    <a:pt x="421" y="567"/>
                    <a:pt x="433" y="599"/>
                    <a:pt x="442" y="635"/>
                  </a:cubicBezTo>
                  <a:cubicBezTo>
                    <a:pt x="442" y="635"/>
                    <a:pt x="443" y="634"/>
                    <a:pt x="444" y="634"/>
                  </a:cubicBezTo>
                  <a:cubicBezTo>
                    <a:pt x="451" y="626"/>
                    <a:pt x="463" y="626"/>
                    <a:pt x="470" y="634"/>
                  </a:cubicBezTo>
                  <a:cubicBezTo>
                    <a:pt x="477" y="641"/>
                    <a:pt x="477" y="653"/>
                    <a:pt x="470" y="660"/>
                  </a:cubicBezTo>
                  <a:cubicBezTo>
                    <a:pt x="442" y="688"/>
                    <a:pt x="413" y="713"/>
                    <a:pt x="382" y="735"/>
                  </a:cubicBezTo>
                  <a:cubicBezTo>
                    <a:pt x="379" y="737"/>
                    <a:pt x="375" y="738"/>
                    <a:pt x="371" y="738"/>
                  </a:cubicBezTo>
                  <a:close/>
                  <a:moveTo>
                    <a:pt x="529" y="580"/>
                  </a:moveTo>
                  <a:cubicBezTo>
                    <a:pt x="525" y="580"/>
                    <a:pt x="522" y="579"/>
                    <a:pt x="518" y="577"/>
                  </a:cubicBezTo>
                  <a:cubicBezTo>
                    <a:pt x="510" y="571"/>
                    <a:pt x="508" y="559"/>
                    <a:pt x="513" y="551"/>
                  </a:cubicBezTo>
                  <a:cubicBezTo>
                    <a:pt x="517" y="545"/>
                    <a:pt x="521" y="539"/>
                    <a:pt x="524" y="534"/>
                  </a:cubicBezTo>
                  <a:cubicBezTo>
                    <a:pt x="539" y="510"/>
                    <a:pt x="551" y="483"/>
                    <a:pt x="562" y="455"/>
                  </a:cubicBezTo>
                  <a:cubicBezTo>
                    <a:pt x="565" y="446"/>
                    <a:pt x="576" y="441"/>
                    <a:pt x="586" y="444"/>
                  </a:cubicBezTo>
                  <a:cubicBezTo>
                    <a:pt x="596" y="448"/>
                    <a:pt x="600" y="458"/>
                    <a:pt x="597" y="468"/>
                  </a:cubicBezTo>
                  <a:cubicBezTo>
                    <a:pt x="586" y="498"/>
                    <a:pt x="572" y="527"/>
                    <a:pt x="556" y="553"/>
                  </a:cubicBezTo>
                  <a:cubicBezTo>
                    <a:pt x="553" y="559"/>
                    <a:pt x="549" y="566"/>
                    <a:pt x="544" y="572"/>
                  </a:cubicBezTo>
                  <a:cubicBezTo>
                    <a:pt x="541" y="577"/>
                    <a:pt x="535" y="580"/>
                    <a:pt x="529" y="580"/>
                  </a:cubicBezTo>
                  <a:close/>
                  <a:moveTo>
                    <a:pt x="31" y="553"/>
                  </a:moveTo>
                  <a:cubicBezTo>
                    <a:pt x="29" y="553"/>
                    <a:pt x="26" y="552"/>
                    <a:pt x="24" y="551"/>
                  </a:cubicBezTo>
                  <a:cubicBezTo>
                    <a:pt x="14" y="547"/>
                    <a:pt x="10" y="536"/>
                    <a:pt x="14" y="527"/>
                  </a:cubicBezTo>
                  <a:cubicBezTo>
                    <a:pt x="30" y="488"/>
                    <a:pt x="58" y="456"/>
                    <a:pt x="95" y="435"/>
                  </a:cubicBezTo>
                  <a:cubicBezTo>
                    <a:pt x="103" y="430"/>
                    <a:pt x="115" y="433"/>
                    <a:pt x="120" y="442"/>
                  </a:cubicBezTo>
                  <a:cubicBezTo>
                    <a:pt x="125" y="451"/>
                    <a:pt x="122" y="463"/>
                    <a:pt x="113" y="468"/>
                  </a:cubicBezTo>
                  <a:cubicBezTo>
                    <a:pt x="84" y="484"/>
                    <a:pt x="62" y="510"/>
                    <a:pt x="48" y="541"/>
                  </a:cubicBezTo>
                  <a:cubicBezTo>
                    <a:pt x="45" y="549"/>
                    <a:pt x="39" y="553"/>
                    <a:pt x="31" y="553"/>
                  </a:cubicBezTo>
                  <a:close/>
                  <a:moveTo>
                    <a:pt x="316" y="483"/>
                  </a:moveTo>
                  <a:cubicBezTo>
                    <a:pt x="313" y="483"/>
                    <a:pt x="309" y="482"/>
                    <a:pt x="306" y="480"/>
                  </a:cubicBezTo>
                  <a:cubicBezTo>
                    <a:pt x="282" y="463"/>
                    <a:pt x="254" y="453"/>
                    <a:pt x="222" y="449"/>
                  </a:cubicBezTo>
                  <a:cubicBezTo>
                    <a:pt x="218" y="448"/>
                    <a:pt x="214" y="448"/>
                    <a:pt x="210" y="447"/>
                  </a:cubicBezTo>
                  <a:cubicBezTo>
                    <a:pt x="200" y="447"/>
                    <a:pt x="192" y="438"/>
                    <a:pt x="193" y="427"/>
                  </a:cubicBezTo>
                  <a:cubicBezTo>
                    <a:pt x="194" y="417"/>
                    <a:pt x="204" y="410"/>
                    <a:pt x="213" y="410"/>
                  </a:cubicBezTo>
                  <a:cubicBezTo>
                    <a:pt x="218" y="411"/>
                    <a:pt x="222" y="411"/>
                    <a:pt x="227" y="412"/>
                  </a:cubicBezTo>
                  <a:cubicBezTo>
                    <a:pt x="264" y="417"/>
                    <a:pt x="298" y="429"/>
                    <a:pt x="327" y="449"/>
                  </a:cubicBezTo>
                  <a:cubicBezTo>
                    <a:pt x="335" y="455"/>
                    <a:pt x="338" y="466"/>
                    <a:pt x="332" y="475"/>
                  </a:cubicBezTo>
                  <a:cubicBezTo>
                    <a:pt x="328" y="480"/>
                    <a:pt x="322" y="483"/>
                    <a:pt x="316" y="483"/>
                  </a:cubicBezTo>
                  <a:close/>
                  <a:moveTo>
                    <a:pt x="608" y="372"/>
                  </a:moveTo>
                  <a:cubicBezTo>
                    <a:pt x="607" y="372"/>
                    <a:pt x="606" y="372"/>
                    <a:pt x="605" y="372"/>
                  </a:cubicBezTo>
                  <a:cubicBezTo>
                    <a:pt x="595" y="370"/>
                    <a:pt x="588" y="360"/>
                    <a:pt x="590" y="350"/>
                  </a:cubicBezTo>
                  <a:cubicBezTo>
                    <a:pt x="596" y="317"/>
                    <a:pt x="600" y="282"/>
                    <a:pt x="602" y="241"/>
                  </a:cubicBezTo>
                  <a:cubicBezTo>
                    <a:pt x="603" y="231"/>
                    <a:pt x="611" y="223"/>
                    <a:pt x="622" y="224"/>
                  </a:cubicBezTo>
                  <a:cubicBezTo>
                    <a:pt x="632" y="224"/>
                    <a:pt x="640" y="233"/>
                    <a:pt x="639" y="244"/>
                  </a:cubicBezTo>
                  <a:cubicBezTo>
                    <a:pt x="637" y="285"/>
                    <a:pt x="633" y="322"/>
                    <a:pt x="626" y="357"/>
                  </a:cubicBezTo>
                  <a:cubicBezTo>
                    <a:pt x="625" y="366"/>
                    <a:pt x="617" y="372"/>
                    <a:pt x="608" y="372"/>
                  </a:cubicBezTo>
                  <a:close/>
                  <a:moveTo>
                    <a:pt x="624" y="149"/>
                  </a:moveTo>
                  <a:cubicBezTo>
                    <a:pt x="624" y="149"/>
                    <a:pt x="624" y="149"/>
                    <a:pt x="624" y="149"/>
                  </a:cubicBezTo>
                  <a:cubicBezTo>
                    <a:pt x="614" y="149"/>
                    <a:pt x="605" y="141"/>
                    <a:pt x="605" y="130"/>
                  </a:cubicBezTo>
                  <a:cubicBezTo>
                    <a:pt x="605" y="107"/>
                    <a:pt x="605" y="107"/>
                    <a:pt x="605" y="107"/>
                  </a:cubicBezTo>
                  <a:cubicBezTo>
                    <a:pt x="605" y="31"/>
                    <a:pt x="605" y="31"/>
                    <a:pt x="605" y="31"/>
                  </a:cubicBezTo>
                  <a:cubicBezTo>
                    <a:pt x="605" y="18"/>
                    <a:pt x="605" y="18"/>
                    <a:pt x="605" y="18"/>
                  </a:cubicBezTo>
                  <a:cubicBezTo>
                    <a:pt x="605" y="8"/>
                    <a:pt x="614" y="0"/>
                    <a:pt x="624" y="0"/>
                  </a:cubicBezTo>
                  <a:cubicBezTo>
                    <a:pt x="634" y="0"/>
                    <a:pt x="643" y="8"/>
                    <a:pt x="643" y="18"/>
                  </a:cubicBezTo>
                  <a:cubicBezTo>
                    <a:pt x="643" y="31"/>
                    <a:pt x="643" y="31"/>
                    <a:pt x="643" y="31"/>
                  </a:cubicBezTo>
                  <a:cubicBezTo>
                    <a:pt x="643" y="107"/>
                    <a:pt x="643" y="107"/>
                    <a:pt x="643" y="107"/>
                  </a:cubicBezTo>
                  <a:cubicBezTo>
                    <a:pt x="643" y="131"/>
                    <a:pt x="643" y="131"/>
                    <a:pt x="643" y="131"/>
                  </a:cubicBezTo>
                  <a:cubicBezTo>
                    <a:pt x="643" y="141"/>
                    <a:pt x="634" y="149"/>
                    <a:pt x="624" y="149"/>
                  </a:cubicBezTo>
                  <a:close/>
                </a:path>
              </a:pathLst>
            </a:custGeom>
            <a:solidFill>
              <a:srgbClr val="5BA6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5" name="Rectangle 233">
              <a:extLst>
                <a:ext uri="{FF2B5EF4-FFF2-40B4-BE49-F238E27FC236}">
                  <a16:creationId xmlns:a16="http://schemas.microsoft.com/office/drawing/2014/main" id="{CEF5B568-18A4-426E-9520-459CDA40E9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87" y="2007"/>
              <a:ext cx="51" cy="1180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6" name="Freeform 234">
              <a:extLst>
                <a:ext uri="{FF2B5EF4-FFF2-40B4-BE49-F238E27FC236}">
                  <a16:creationId xmlns:a16="http://schemas.microsoft.com/office/drawing/2014/main" id="{602AB5FB-60E4-4F47-81D3-F340B632355E}"/>
                </a:ext>
              </a:extLst>
            </p:cNvPr>
            <p:cNvSpPr>
              <a:spLocks/>
            </p:cNvSpPr>
            <p:nvPr/>
          </p:nvSpPr>
          <p:spPr bwMode="auto">
            <a:xfrm>
              <a:off x="5878" y="2462"/>
              <a:ext cx="185" cy="915"/>
            </a:xfrm>
            <a:custGeom>
              <a:avLst/>
              <a:gdLst>
                <a:gd name="T0" fmla="*/ 135 w 185"/>
                <a:gd name="T1" fmla="*/ 0 h 915"/>
                <a:gd name="T2" fmla="*/ 0 w 185"/>
                <a:gd name="T3" fmla="*/ 910 h 915"/>
                <a:gd name="T4" fmla="*/ 50 w 185"/>
                <a:gd name="T5" fmla="*/ 915 h 915"/>
                <a:gd name="T6" fmla="*/ 185 w 185"/>
                <a:gd name="T7" fmla="*/ 6 h 915"/>
                <a:gd name="T8" fmla="*/ 135 w 185"/>
                <a:gd name="T9" fmla="*/ 0 h 9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5" h="915">
                  <a:moveTo>
                    <a:pt x="135" y="0"/>
                  </a:moveTo>
                  <a:lnTo>
                    <a:pt x="0" y="910"/>
                  </a:lnTo>
                  <a:lnTo>
                    <a:pt x="50" y="915"/>
                  </a:lnTo>
                  <a:lnTo>
                    <a:pt x="185" y="6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7" name="Freeform 235">
              <a:extLst>
                <a:ext uri="{FF2B5EF4-FFF2-40B4-BE49-F238E27FC236}">
                  <a16:creationId xmlns:a16="http://schemas.microsoft.com/office/drawing/2014/main" id="{335293CB-42E2-4D56-820D-42B555035A5D}"/>
                </a:ext>
              </a:extLst>
            </p:cNvPr>
            <p:cNvSpPr>
              <a:spLocks/>
            </p:cNvSpPr>
            <p:nvPr/>
          </p:nvSpPr>
          <p:spPr bwMode="auto">
            <a:xfrm>
              <a:off x="6350" y="2463"/>
              <a:ext cx="209" cy="913"/>
            </a:xfrm>
            <a:custGeom>
              <a:avLst/>
              <a:gdLst>
                <a:gd name="T0" fmla="*/ 0 w 209"/>
                <a:gd name="T1" fmla="*/ 7 h 913"/>
                <a:gd name="T2" fmla="*/ 160 w 209"/>
                <a:gd name="T3" fmla="*/ 913 h 913"/>
                <a:gd name="T4" fmla="*/ 209 w 209"/>
                <a:gd name="T5" fmla="*/ 907 h 913"/>
                <a:gd name="T6" fmla="*/ 50 w 209"/>
                <a:gd name="T7" fmla="*/ 0 h 913"/>
                <a:gd name="T8" fmla="*/ 0 w 209"/>
                <a:gd name="T9" fmla="*/ 7 h 9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9" h="913">
                  <a:moveTo>
                    <a:pt x="0" y="7"/>
                  </a:moveTo>
                  <a:lnTo>
                    <a:pt x="160" y="913"/>
                  </a:lnTo>
                  <a:lnTo>
                    <a:pt x="209" y="907"/>
                  </a:lnTo>
                  <a:lnTo>
                    <a:pt x="50" y="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8" name="Rectangle 236">
              <a:extLst>
                <a:ext uri="{FF2B5EF4-FFF2-40B4-BE49-F238E27FC236}">
                  <a16:creationId xmlns:a16="http://schemas.microsoft.com/office/drawing/2014/main" id="{0D5388BA-1A2D-4630-AE7C-496A5F0312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70" y="1527"/>
              <a:ext cx="133" cy="257"/>
            </a:xfrm>
            <a:prstGeom prst="rect">
              <a:avLst/>
            </a:prstGeom>
            <a:solidFill>
              <a:srgbClr val="002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9" name="Rectangle 237">
              <a:extLst>
                <a:ext uri="{FF2B5EF4-FFF2-40B4-BE49-F238E27FC236}">
                  <a16:creationId xmlns:a16="http://schemas.microsoft.com/office/drawing/2014/main" id="{396E050F-1665-4120-89A2-0098C043F6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34" y="1527"/>
              <a:ext cx="134" cy="257"/>
            </a:xfrm>
            <a:prstGeom prst="rect">
              <a:avLst/>
            </a:prstGeom>
            <a:solidFill>
              <a:srgbClr val="0044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0" name="Rectangle 238">
              <a:extLst>
                <a:ext uri="{FF2B5EF4-FFF2-40B4-BE49-F238E27FC236}">
                  <a16:creationId xmlns:a16="http://schemas.microsoft.com/office/drawing/2014/main" id="{E3C9E58A-4DEE-468F-A381-CB23C655F1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87" y="1621"/>
              <a:ext cx="712" cy="1006"/>
            </a:xfrm>
            <a:prstGeom prst="rect">
              <a:avLst/>
            </a:prstGeom>
            <a:solidFill>
              <a:srgbClr val="B6C5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1" name="Rectangle 239">
              <a:extLst>
                <a:ext uri="{FF2B5EF4-FFF2-40B4-BE49-F238E27FC236}">
                  <a16:creationId xmlns:a16="http://schemas.microsoft.com/office/drawing/2014/main" id="{5D4FC2C9-C883-4D39-9A77-A1305DD738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39" y="1621"/>
              <a:ext cx="712" cy="1006"/>
            </a:xfrm>
            <a:prstGeom prst="rect">
              <a:avLst/>
            </a:prstGeom>
            <a:solidFill>
              <a:srgbClr val="E4F2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2" name="Rectangle 240">
              <a:extLst>
                <a:ext uri="{FF2B5EF4-FFF2-40B4-BE49-F238E27FC236}">
                  <a16:creationId xmlns:a16="http://schemas.microsoft.com/office/drawing/2014/main" id="{F4253581-05C7-4EEB-AA5B-594B9087C8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94" y="1621"/>
              <a:ext cx="357" cy="1006"/>
            </a:xfrm>
            <a:prstGeom prst="rect">
              <a:avLst/>
            </a:prstGeom>
            <a:solidFill>
              <a:srgbClr val="D6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3" name="Freeform 241">
              <a:extLst>
                <a:ext uri="{FF2B5EF4-FFF2-40B4-BE49-F238E27FC236}">
                  <a16:creationId xmlns:a16="http://schemas.microsoft.com/office/drawing/2014/main" id="{44436267-D69F-49D5-88B4-E42E0512FADB}"/>
                </a:ext>
              </a:extLst>
            </p:cNvPr>
            <p:cNvSpPr>
              <a:spLocks/>
            </p:cNvSpPr>
            <p:nvPr/>
          </p:nvSpPr>
          <p:spPr bwMode="auto">
            <a:xfrm>
              <a:off x="5864" y="2048"/>
              <a:ext cx="145" cy="197"/>
            </a:xfrm>
            <a:custGeom>
              <a:avLst/>
              <a:gdLst>
                <a:gd name="T0" fmla="*/ 313 w 313"/>
                <a:gd name="T1" fmla="*/ 269 h 426"/>
                <a:gd name="T2" fmla="*/ 157 w 313"/>
                <a:gd name="T3" fmla="*/ 426 h 426"/>
                <a:gd name="T4" fmla="*/ 0 w 313"/>
                <a:gd name="T5" fmla="*/ 269 h 426"/>
                <a:gd name="T6" fmla="*/ 0 w 313"/>
                <a:gd name="T7" fmla="*/ 157 h 426"/>
                <a:gd name="T8" fmla="*/ 157 w 313"/>
                <a:gd name="T9" fmla="*/ 0 h 426"/>
                <a:gd name="T10" fmla="*/ 313 w 313"/>
                <a:gd name="T11" fmla="*/ 157 h 426"/>
                <a:gd name="T12" fmla="*/ 313 w 313"/>
                <a:gd name="T13" fmla="*/ 269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3" h="426">
                  <a:moveTo>
                    <a:pt x="313" y="269"/>
                  </a:moveTo>
                  <a:cubicBezTo>
                    <a:pt x="313" y="356"/>
                    <a:pt x="243" y="426"/>
                    <a:pt x="157" y="426"/>
                  </a:cubicBezTo>
                  <a:cubicBezTo>
                    <a:pt x="70" y="426"/>
                    <a:pt x="0" y="356"/>
                    <a:pt x="0" y="269"/>
                  </a:cubicBezTo>
                  <a:cubicBezTo>
                    <a:pt x="0" y="157"/>
                    <a:pt x="0" y="157"/>
                    <a:pt x="0" y="157"/>
                  </a:cubicBezTo>
                  <a:cubicBezTo>
                    <a:pt x="0" y="70"/>
                    <a:pt x="70" y="0"/>
                    <a:pt x="157" y="0"/>
                  </a:cubicBezTo>
                  <a:cubicBezTo>
                    <a:pt x="243" y="0"/>
                    <a:pt x="313" y="70"/>
                    <a:pt x="313" y="157"/>
                  </a:cubicBezTo>
                  <a:lnTo>
                    <a:pt x="313" y="26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4" name="Freeform 242">
              <a:extLst>
                <a:ext uri="{FF2B5EF4-FFF2-40B4-BE49-F238E27FC236}">
                  <a16:creationId xmlns:a16="http://schemas.microsoft.com/office/drawing/2014/main" id="{5C2E03CA-67E5-478A-8048-9AC0CBAECBAA}"/>
                </a:ext>
              </a:extLst>
            </p:cNvPr>
            <p:cNvSpPr>
              <a:spLocks/>
            </p:cNvSpPr>
            <p:nvPr/>
          </p:nvSpPr>
          <p:spPr bwMode="auto">
            <a:xfrm>
              <a:off x="6070" y="1980"/>
              <a:ext cx="58" cy="332"/>
            </a:xfrm>
            <a:custGeom>
              <a:avLst/>
              <a:gdLst>
                <a:gd name="T0" fmla="*/ 125 w 125"/>
                <a:gd name="T1" fmla="*/ 656 h 718"/>
                <a:gd name="T2" fmla="*/ 62 w 125"/>
                <a:gd name="T3" fmla="*/ 718 h 718"/>
                <a:gd name="T4" fmla="*/ 0 w 125"/>
                <a:gd name="T5" fmla="*/ 656 h 718"/>
                <a:gd name="T6" fmla="*/ 0 w 125"/>
                <a:gd name="T7" fmla="*/ 63 h 718"/>
                <a:gd name="T8" fmla="*/ 62 w 125"/>
                <a:gd name="T9" fmla="*/ 0 h 718"/>
                <a:gd name="T10" fmla="*/ 125 w 125"/>
                <a:gd name="T11" fmla="*/ 63 h 718"/>
                <a:gd name="T12" fmla="*/ 125 w 125"/>
                <a:gd name="T13" fmla="*/ 656 h 7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5" h="718">
                  <a:moveTo>
                    <a:pt x="125" y="656"/>
                  </a:moveTo>
                  <a:cubicBezTo>
                    <a:pt x="125" y="690"/>
                    <a:pt x="97" y="718"/>
                    <a:pt x="62" y="718"/>
                  </a:cubicBezTo>
                  <a:cubicBezTo>
                    <a:pt x="28" y="718"/>
                    <a:pt x="0" y="690"/>
                    <a:pt x="0" y="656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0" y="28"/>
                    <a:pt x="28" y="0"/>
                    <a:pt x="62" y="0"/>
                  </a:cubicBezTo>
                  <a:cubicBezTo>
                    <a:pt x="97" y="0"/>
                    <a:pt x="125" y="28"/>
                    <a:pt x="125" y="63"/>
                  </a:cubicBezTo>
                  <a:lnTo>
                    <a:pt x="125" y="656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5" name="Freeform 243">
              <a:extLst>
                <a:ext uri="{FF2B5EF4-FFF2-40B4-BE49-F238E27FC236}">
                  <a16:creationId xmlns:a16="http://schemas.microsoft.com/office/drawing/2014/main" id="{C5FAFF50-704A-444A-8ED0-66059F52946E}"/>
                </a:ext>
              </a:extLst>
            </p:cNvPr>
            <p:cNvSpPr>
              <a:spLocks/>
            </p:cNvSpPr>
            <p:nvPr/>
          </p:nvSpPr>
          <p:spPr bwMode="auto">
            <a:xfrm>
              <a:off x="6122" y="1731"/>
              <a:ext cx="246" cy="426"/>
            </a:xfrm>
            <a:custGeom>
              <a:avLst/>
              <a:gdLst>
                <a:gd name="T0" fmla="*/ 72 w 246"/>
                <a:gd name="T1" fmla="*/ 426 h 426"/>
                <a:gd name="T2" fmla="*/ 0 w 246"/>
                <a:gd name="T3" fmla="*/ 426 h 426"/>
                <a:gd name="T4" fmla="*/ 0 w 246"/>
                <a:gd name="T5" fmla="*/ 405 h 426"/>
                <a:gd name="T6" fmla="*/ 51 w 246"/>
                <a:gd name="T7" fmla="*/ 405 h 426"/>
                <a:gd name="T8" fmla="*/ 51 w 246"/>
                <a:gd name="T9" fmla="*/ 0 h 426"/>
                <a:gd name="T10" fmla="*/ 246 w 246"/>
                <a:gd name="T11" fmla="*/ 0 h 426"/>
                <a:gd name="T12" fmla="*/ 246 w 246"/>
                <a:gd name="T13" fmla="*/ 21 h 426"/>
                <a:gd name="T14" fmla="*/ 72 w 246"/>
                <a:gd name="T15" fmla="*/ 21 h 426"/>
                <a:gd name="T16" fmla="*/ 72 w 246"/>
                <a:gd name="T17" fmla="*/ 426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6" h="426">
                  <a:moveTo>
                    <a:pt x="72" y="426"/>
                  </a:moveTo>
                  <a:lnTo>
                    <a:pt x="0" y="426"/>
                  </a:lnTo>
                  <a:lnTo>
                    <a:pt x="0" y="405"/>
                  </a:lnTo>
                  <a:lnTo>
                    <a:pt x="51" y="405"/>
                  </a:lnTo>
                  <a:lnTo>
                    <a:pt x="51" y="0"/>
                  </a:lnTo>
                  <a:lnTo>
                    <a:pt x="246" y="0"/>
                  </a:lnTo>
                  <a:lnTo>
                    <a:pt x="246" y="21"/>
                  </a:lnTo>
                  <a:lnTo>
                    <a:pt x="72" y="21"/>
                  </a:lnTo>
                  <a:lnTo>
                    <a:pt x="72" y="426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6" name="Freeform 244">
              <a:extLst>
                <a:ext uri="{FF2B5EF4-FFF2-40B4-BE49-F238E27FC236}">
                  <a16:creationId xmlns:a16="http://schemas.microsoft.com/office/drawing/2014/main" id="{B5287F35-4181-410C-985A-2E1B03D36AAC}"/>
                </a:ext>
              </a:extLst>
            </p:cNvPr>
            <p:cNvSpPr>
              <a:spLocks/>
            </p:cNvSpPr>
            <p:nvPr/>
          </p:nvSpPr>
          <p:spPr bwMode="auto">
            <a:xfrm>
              <a:off x="5952" y="2136"/>
              <a:ext cx="416" cy="426"/>
            </a:xfrm>
            <a:custGeom>
              <a:avLst/>
              <a:gdLst>
                <a:gd name="T0" fmla="*/ 416 w 416"/>
                <a:gd name="T1" fmla="*/ 426 h 426"/>
                <a:gd name="T2" fmla="*/ 221 w 416"/>
                <a:gd name="T3" fmla="*/ 426 h 426"/>
                <a:gd name="T4" fmla="*/ 221 w 416"/>
                <a:gd name="T5" fmla="*/ 21 h 426"/>
                <a:gd name="T6" fmla="*/ 0 w 416"/>
                <a:gd name="T7" fmla="*/ 21 h 426"/>
                <a:gd name="T8" fmla="*/ 0 w 416"/>
                <a:gd name="T9" fmla="*/ 0 h 426"/>
                <a:gd name="T10" fmla="*/ 242 w 416"/>
                <a:gd name="T11" fmla="*/ 0 h 426"/>
                <a:gd name="T12" fmla="*/ 242 w 416"/>
                <a:gd name="T13" fmla="*/ 405 h 426"/>
                <a:gd name="T14" fmla="*/ 416 w 416"/>
                <a:gd name="T15" fmla="*/ 405 h 426"/>
                <a:gd name="T16" fmla="*/ 416 w 416"/>
                <a:gd name="T17" fmla="*/ 426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16" h="426">
                  <a:moveTo>
                    <a:pt x="416" y="426"/>
                  </a:moveTo>
                  <a:lnTo>
                    <a:pt x="221" y="426"/>
                  </a:lnTo>
                  <a:lnTo>
                    <a:pt x="221" y="21"/>
                  </a:lnTo>
                  <a:lnTo>
                    <a:pt x="0" y="21"/>
                  </a:lnTo>
                  <a:lnTo>
                    <a:pt x="0" y="0"/>
                  </a:lnTo>
                  <a:lnTo>
                    <a:pt x="242" y="0"/>
                  </a:lnTo>
                  <a:lnTo>
                    <a:pt x="242" y="405"/>
                  </a:lnTo>
                  <a:lnTo>
                    <a:pt x="416" y="405"/>
                  </a:lnTo>
                  <a:lnTo>
                    <a:pt x="416" y="426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7" name="Rectangle 245">
              <a:extLst>
                <a:ext uri="{FF2B5EF4-FFF2-40B4-BE49-F238E27FC236}">
                  <a16:creationId xmlns:a16="http://schemas.microsoft.com/office/drawing/2014/main" id="{D9D8D599-D765-45E4-892C-540E9820BA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84" y="2136"/>
              <a:ext cx="184" cy="2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8" name="Rectangle 246">
              <a:extLst>
                <a:ext uri="{FF2B5EF4-FFF2-40B4-BE49-F238E27FC236}">
                  <a16:creationId xmlns:a16="http://schemas.microsoft.com/office/drawing/2014/main" id="{9E8B6A93-B8F7-43BE-9ECF-FDDB670B27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84" y="1929"/>
              <a:ext cx="184" cy="2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9" name="Rectangle 247">
              <a:extLst>
                <a:ext uri="{FF2B5EF4-FFF2-40B4-BE49-F238E27FC236}">
                  <a16:creationId xmlns:a16="http://schemas.microsoft.com/office/drawing/2014/main" id="{2E7869BA-A832-42F2-A46E-1AC9C70EED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92" y="2338"/>
              <a:ext cx="168" cy="2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0" name="Freeform 248">
              <a:extLst>
                <a:ext uri="{FF2B5EF4-FFF2-40B4-BE49-F238E27FC236}">
                  <a16:creationId xmlns:a16="http://schemas.microsoft.com/office/drawing/2014/main" id="{35685D28-6E63-4739-832A-EA6D7FE39C42}"/>
                </a:ext>
              </a:extLst>
            </p:cNvPr>
            <p:cNvSpPr>
              <a:spLocks/>
            </p:cNvSpPr>
            <p:nvPr/>
          </p:nvSpPr>
          <p:spPr bwMode="auto">
            <a:xfrm>
              <a:off x="6321" y="1706"/>
              <a:ext cx="139" cy="71"/>
            </a:xfrm>
            <a:custGeom>
              <a:avLst/>
              <a:gdLst>
                <a:gd name="T0" fmla="*/ 300 w 300"/>
                <a:gd name="T1" fmla="*/ 77 h 153"/>
                <a:gd name="T2" fmla="*/ 224 w 300"/>
                <a:gd name="T3" fmla="*/ 153 h 153"/>
                <a:gd name="T4" fmla="*/ 77 w 300"/>
                <a:gd name="T5" fmla="*/ 153 h 153"/>
                <a:gd name="T6" fmla="*/ 0 w 300"/>
                <a:gd name="T7" fmla="*/ 77 h 153"/>
                <a:gd name="T8" fmla="*/ 77 w 300"/>
                <a:gd name="T9" fmla="*/ 0 h 153"/>
                <a:gd name="T10" fmla="*/ 224 w 300"/>
                <a:gd name="T11" fmla="*/ 0 h 153"/>
                <a:gd name="T12" fmla="*/ 300 w 300"/>
                <a:gd name="T13" fmla="*/ 77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0" h="153">
                  <a:moveTo>
                    <a:pt x="300" y="77"/>
                  </a:moveTo>
                  <a:cubicBezTo>
                    <a:pt x="300" y="119"/>
                    <a:pt x="266" y="153"/>
                    <a:pt x="224" y="153"/>
                  </a:cubicBezTo>
                  <a:cubicBezTo>
                    <a:pt x="77" y="153"/>
                    <a:pt x="77" y="153"/>
                    <a:pt x="77" y="153"/>
                  </a:cubicBezTo>
                  <a:cubicBezTo>
                    <a:pt x="35" y="153"/>
                    <a:pt x="0" y="119"/>
                    <a:pt x="0" y="77"/>
                  </a:cubicBezTo>
                  <a:cubicBezTo>
                    <a:pt x="0" y="34"/>
                    <a:pt x="35" y="0"/>
                    <a:pt x="77" y="0"/>
                  </a:cubicBezTo>
                  <a:cubicBezTo>
                    <a:pt x="224" y="0"/>
                    <a:pt x="224" y="0"/>
                    <a:pt x="224" y="0"/>
                  </a:cubicBezTo>
                  <a:cubicBezTo>
                    <a:pt x="266" y="0"/>
                    <a:pt x="300" y="34"/>
                    <a:pt x="300" y="77"/>
                  </a:cubicBezTo>
                  <a:close/>
                </a:path>
              </a:pathLst>
            </a:custGeom>
            <a:solidFill>
              <a:srgbClr val="FED9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1" name="Freeform 249">
              <a:extLst>
                <a:ext uri="{FF2B5EF4-FFF2-40B4-BE49-F238E27FC236}">
                  <a16:creationId xmlns:a16="http://schemas.microsoft.com/office/drawing/2014/main" id="{F2DF1273-0787-4D2B-8860-7A8153713A56}"/>
                </a:ext>
              </a:extLst>
            </p:cNvPr>
            <p:cNvSpPr>
              <a:spLocks/>
            </p:cNvSpPr>
            <p:nvPr/>
          </p:nvSpPr>
          <p:spPr bwMode="auto">
            <a:xfrm>
              <a:off x="6321" y="1909"/>
              <a:ext cx="139" cy="70"/>
            </a:xfrm>
            <a:custGeom>
              <a:avLst/>
              <a:gdLst>
                <a:gd name="T0" fmla="*/ 300 w 300"/>
                <a:gd name="T1" fmla="*/ 76 h 153"/>
                <a:gd name="T2" fmla="*/ 224 w 300"/>
                <a:gd name="T3" fmla="*/ 153 h 153"/>
                <a:gd name="T4" fmla="*/ 77 w 300"/>
                <a:gd name="T5" fmla="*/ 153 h 153"/>
                <a:gd name="T6" fmla="*/ 0 w 300"/>
                <a:gd name="T7" fmla="*/ 76 h 153"/>
                <a:gd name="T8" fmla="*/ 77 w 300"/>
                <a:gd name="T9" fmla="*/ 0 h 153"/>
                <a:gd name="T10" fmla="*/ 224 w 300"/>
                <a:gd name="T11" fmla="*/ 0 h 153"/>
                <a:gd name="T12" fmla="*/ 300 w 300"/>
                <a:gd name="T13" fmla="*/ 76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0" h="153">
                  <a:moveTo>
                    <a:pt x="300" y="76"/>
                  </a:moveTo>
                  <a:cubicBezTo>
                    <a:pt x="300" y="119"/>
                    <a:pt x="266" y="153"/>
                    <a:pt x="224" y="153"/>
                  </a:cubicBezTo>
                  <a:cubicBezTo>
                    <a:pt x="77" y="153"/>
                    <a:pt x="77" y="153"/>
                    <a:pt x="77" y="153"/>
                  </a:cubicBezTo>
                  <a:cubicBezTo>
                    <a:pt x="35" y="153"/>
                    <a:pt x="0" y="119"/>
                    <a:pt x="0" y="76"/>
                  </a:cubicBezTo>
                  <a:cubicBezTo>
                    <a:pt x="0" y="34"/>
                    <a:pt x="35" y="0"/>
                    <a:pt x="77" y="0"/>
                  </a:cubicBezTo>
                  <a:cubicBezTo>
                    <a:pt x="224" y="0"/>
                    <a:pt x="224" y="0"/>
                    <a:pt x="224" y="0"/>
                  </a:cubicBezTo>
                  <a:cubicBezTo>
                    <a:pt x="266" y="0"/>
                    <a:pt x="300" y="34"/>
                    <a:pt x="300" y="76"/>
                  </a:cubicBezTo>
                  <a:close/>
                </a:path>
              </a:pathLst>
            </a:custGeom>
            <a:solidFill>
              <a:srgbClr val="FED9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2" name="Freeform 250">
              <a:extLst>
                <a:ext uri="{FF2B5EF4-FFF2-40B4-BE49-F238E27FC236}">
                  <a16:creationId xmlns:a16="http://schemas.microsoft.com/office/drawing/2014/main" id="{CDED02D6-3606-413B-9167-2DCAD77E1C6A}"/>
                </a:ext>
              </a:extLst>
            </p:cNvPr>
            <p:cNvSpPr>
              <a:spLocks/>
            </p:cNvSpPr>
            <p:nvPr/>
          </p:nvSpPr>
          <p:spPr bwMode="auto">
            <a:xfrm>
              <a:off x="6321" y="2111"/>
              <a:ext cx="139" cy="71"/>
            </a:xfrm>
            <a:custGeom>
              <a:avLst/>
              <a:gdLst>
                <a:gd name="T0" fmla="*/ 300 w 300"/>
                <a:gd name="T1" fmla="*/ 77 h 154"/>
                <a:gd name="T2" fmla="*/ 224 w 300"/>
                <a:gd name="T3" fmla="*/ 154 h 154"/>
                <a:gd name="T4" fmla="*/ 77 w 300"/>
                <a:gd name="T5" fmla="*/ 154 h 154"/>
                <a:gd name="T6" fmla="*/ 0 w 300"/>
                <a:gd name="T7" fmla="*/ 77 h 154"/>
                <a:gd name="T8" fmla="*/ 77 w 300"/>
                <a:gd name="T9" fmla="*/ 0 h 154"/>
                <a:gd name="T10" fmla="*/ 224 w 300"/>
                <a:gd name="T11" fmla="*/ 0 h 154"/>
                <a:gd name="T12" fmla="*/ 300 w 300"/>
                <a:gd name="T13" fmla="*/ 77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0" h="154">
                  <a:moveTo>
                    <a:pt x="300" y="77"/>
                  </a:moveTo>
                  <a:cubicBezTo>
                    <a:pt x="300" y="119"/>
                    <a:pt x="266" y="154"/>
                    <a:pt x="224" y="154"/>
                  </a:cubicBezTo>
                  <a:cubicBezTo>
                    <a:pt x="77" y="154"/>
                    <a:pt x="77" y="154"/>
                    <a:pt x="77" y="154"/>
                  </a:cubicBezTo>
                  <a:cubicBezTo>
                    <a:pt x="35" y="154"/>
                    <a:pt x="0" y="119"/>
                    <a:pt x="0" y="77"/>
                  </a:cubicBezTo>
                  <a:cubicBezTo>
                    <a:pt x="0" y="35"/>
                    <a:pt x="35" y="0"/>
                    <a:pt x="77" y="0"/>
                  </a:cubicBezTo>
                  <a:cubicBezTo>
                    <a:pt x="224" y="0"/>
                    <a:pt x="224" y="0"/>
                    <a:pt x="224" y="0"/>
                  </a:cubicBezTo>
                  <a:cubicBezTo>
                    <a:pt x="266" y="0"/>
                    <a:pt x="300" y="35"/>
                    <a:pt x="300" y="77"/>
                  </a:cubicBezTo>
                  <a:close/>
                </a:path>
              </a:pathLst>
            </a:custGeom>
            <a:solidFill>
              <a:srgbClr val="FED9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3" name="Freeform 251">
              <a:extLst>
                <a:ext uri="{FF2B5EF4-FFF2-40B4-BE49-F238E27FC236}">
                  <a16:creationId xmlns:a16="http://schemas.microsoft.com/office/drawing/2014/main" id="{6479B065-AF91-4E9B-B66C-31EC35AF5C94}"/>
                </a:ext>
              </a:extLst>
            </p:cNvPr>
            <p:cNvSpPr>
              <a:spLocks/>
            </p:cNvSpPr>
            <p:nvPr/>
          </p:nvSpPr>
          <p:spPr bwMode="auto">
            <a:xfrm>
              <a:off x="6321" y="2313"/>
              <a:ext cx="139" cy="71"/>
            </a:xfrm>
            <a:custGeom>
              <a:avLst/>
              <a:gdLst>
                <a:gd name="T0" fmla="*/ 300 w 300"/>
                <a:gd name="T1" fmla="*/ 77 h 153"/>
                <a:gd name="T2" fmla="*/ 224 w 300"/>
                <a:gd name="T3" fmla="*/ 153 h 153"/>
                <a:gd name="T4" fmla="*/ 77 w 300"/>
                <a:gd name="T5" fmla="*/ 153 h 153"/>
                <a:gd name="T6" fmla="*/ 0 w 300"/>
                <a:gd name="T7" fmla="*/ 77 h 153"/>
                <a:gd name="T8" fmla="*/ 77 w 300"/>
                <a:gd name="T9" fmla="*/ 0 h 153"/>
                <a:gd name="T10" fmla="*/ 224 w 300"/>
                <a:gd name="T11" fmla="*/ 0 h 153"/>
                <a:gd name="T12" fmla="*/ 300 w 300"/>
                <a:gd name="T13" fmla="*/ 77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0" h="153">
                  <a:moveTo>
                    <a:pt x="300" y="77"/>
                  </a:moveTo>
                  <a:cubicBezTo>
                    <a:pt x="300" y="119"/>
                    <a:pt x="266" y="153"/>
                    <a:pt x="224" y="153"/>
                  </a:cubicBezTo>
                  <a:cubicBezTo>
                    <a:pt x="77" y="153"/>
                    <a:pt x="77" y="153"/>
                    <a:pt x="77" y="153"/>
                  </a:cubicBezTo>
                  <a:cubicBezTo>
                    <a:pt x="35" y="153"/>
                    <a:pt x="0" y="119"/>
                    <a:pt x="0" y="77"/>
                  </a:cubicBezTo>
                  <a:cubicBezTo>
                    <a:pt x="0" y="34"/>
                    <a:pt x="35" y="0"/>
                    <a:pt x="77" y="0"/>
                  </a:cubicBezTo>
                  <a:cubicBezTo>
                    <a:pt x="224" y="0"/>
                    <a:pt x="224" y="0"/>
                    <a:pt x="224" y="0"/>
                  </a:cubicBezTo>
                  <a:cubicBezTo>
                    <a:pt x="266" y="0"/>
                    <a:pt x="300" y="34"/>
                    <a:pt x="300" y="77"/>
                  </a:cubicBezTo>
                  <a:close/>
                </a:path>
              </a:pathLst>
            </a:custGeom>
            <a:solidFill>
              <a:srgbClr val="FED9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4" name="Freeform 252">
              <a:extLst>
                <a:ext uri="{FF2B5EF4-FFF2-40B4-BE49-F238E27FC236}">
                  <a16:creationId xmlns:a16="http://schemas.microsoft.com/office/drawing/2014/main" id="{E738B0BB-76A7-45DC-97B7-069F8C72CBDA}"/>
                </a:ext>
              </a:extLst>
            </p:cNvPr>
            <p:cNvSpPr>
              <a:spLocks/>
            </p:cNvSpPr>
            <p:nvPr/>
          </p:nvSpPr>
          <p:spPr bwMode="auto">
            <a:xfrm>
              <a:off x="6321" y="2516"/>
              <a:ext cx="139" cy="71"/>
            </a:xfrm>
            <a:custGeom>
              <a:avLst/>
              <a:gdLst>
                <a:gd name="T0" fmla="*/ 300 w 300"/>
                <a:gd name="T1" fmla="*/ 76 h 153"/>
                <a:gd name="T2" fmla="*/ 224 w 300"/>
                <a:gd name="T3" fmla="*/ 153 h 153"/>
                <a:gd name="T4" fmla="*/ 77 w 300"/>
                <a:gd name="T5" fmla="*/ 153 h 153"/>
                <a:gd name="T6" fmla="*/ 0 w 300"/>
                <a:gd name="T7" fmla="*/ 76 h 153"/>
                <a:gd name="T8" fmla="*/ 77 w 300"/>
                <a:gd name="T9" fmla="*/ 0 h 153"/>
                <a:gd name="T10" fmla="*/ 224 w 300"/>
                <a:gd name="T11" fmla="*/ 0 h 153"/>
                <a:gd name="T12" fmla="*/ 300 w 300"/>
                <a:gd name="T13" fmla="*/ 76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0" h="153">
                  <a:moveTo>
                    <a:pt x="300" y="76"/>
                  </a:moveTo>
                  <a:cubicBezTo>
                    <a:pt x="300" y="119"/>
                    <a:pt x="266" y="153"/>
                    <a:pt x="224" y="153"/>
                  </a:cubicBezTo>
                  <a:cubicBezTo>
                    <a:pt x="77" y="153"/>
                    <a:pt x="77" y="153"/>
                    <a:pt x="77" y="153"/>
                  </a:cubicBezTo>
                  <a:cubicBezTo>
                    <a:pt x="35" y="153"/>
                    <a:pt x="0" y="119"/>
                    <a:pt x="0" y="76"/>
                  </a:cubicBezTo>
                  <a:cubicBezTo>
                    <a:pt x="0" y="34"/>
                    <a:pt x="35" y="0"/>
                    <a:pt x="77" y="0"/>
                  </a:cubicBezTo>
                  <a:cubicBezTo>
                    <a:pt x="224" y="0"/>
                    <a:pt x="224" y="0"/>
                    <a:pt x="224" y="0"/>
                  </a:cubicBezTo>
                  <a:cubicBezTo>
                    <a:pt x="266" y="0"/>
                    <a:pt x="300" y="34"/>
                    <a:pt x="300" y="76"/>
                  </a:cubicBezTo>
                  <a:close/>
                </a:path>
              </a:pathLst>
            </a:custGeom>
            <a:solidFill>
              <a:srgbClr val="FED9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5" name="Freeform 253">
              <a:extLst>
                <a:ext uri="{FF2B5EF4-FFF2-40B4-BE49-F238E27FC236}">
                  <a16:creationId xmlns:a16="http://schemas.microsoft.com/office/drawing/2014/main" id="{DACB5CAD-6171-41B5-824B-7D0F847B42E5}"/>
                </a:ext>
              </a:extLst>
            </p:cNvPr>
            <p:cNvSpPr>
              <a:spLocks/>
            </p:cNvSpPr>
            <p:nvPr/>
          </p:nvSpPr>
          <p:spPr bwMode="auto">
            <a:xfrm>
              <a:off x="5877" y="2258"/>
              <a:ext cx="152" cy="109"/>
            </a:xfrm>
            <a:custGeom>
              <a:avLst/>
              <a:gdLst>
                <a:gd name="T0" fmla="*/ 316 w 328"/>
                <a:gd name="T1" fmla="*/ 46 h 235"/>
                <a:gd name="T2" fmla="*/ 247 w 328"/>
                <a:gd name="T3" fmla="*/ 6 h 235"/>
                <a:gd name="T4" fmla="*/ 211 w 328"/>
                <a:gd name="T5" fmla="*/ 21 h 235"/>
                <a:gd name="T6" fmla="*/ 26 w 328"/>
                <a:gd name="T7" fmla="*/ 145 h 235"/>
                <a:gd name="T8" fmla="*/ 0 w 328"/>
                <a:gd name="T9" fmla="*/ 174 h 235"/>
                <a:gd name="T10" fmla="*/ 6 w 328"/>
                <a:gd name="T11" fmla="*/ 192 h 235"/>
                <a:gd name="T12" fmla="*/ 27 w 328"/>
                <a:gd name="T13" fmla="*/ 235 h 235"/>
                <a:gd name="T14" fmla="*/ 226 w 328"/>
                <a:gd name="T15" fmla="*/ 188 h 235"/>
                <a:gd name="T16" fmla="*/ 307 w 328"/>
                <a:gd name="T17" fmla="*/ 128 h 235"/>
                <a:gd name="T18" fmla="*/ 316 w 328"/>
                <a:gd name="T19" fmla="*/ 46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8" h="235">
                  <a:moveTo>
                    <a:pt x="316" y="46"/>
                  </a:moveTo>
                  <a:cubicBezTo>
                    <a:pt x="305" y="19"/>
                    <a:pt x="275" y="0"/>
                    <a:pt x="247" y="6"/>
                  </a:cubicBezTo>
                  <a:cubicBezTo>
                    <a:pt x="234" y="8"/>
                    <a:pt x="222" y="15"/>
                    <a:pt x="211" y="21"/>
                  </a:cubicBezTo>
                  <a:cubicBezTo>
                    <a:pt x="147" y="60"/>
                    <a:pt x="91" y="109"/>
                    <a:pt x="26" y="145"/>
                  </a:cubicBezTo>
                  <a:cubicBezTo>
                    <a:pt x="15" y="152"/>
                    <a:pt x="1" y="160"/>
                    <a:pt x="0" y="174"/>
                  </a:cubicBezTo>
                  <a:cubicBezTo>
                    <a:pt x="0" y="180"/>
                    <a:pt x="3" y="186"/>
                    <a:pt x="6" y="192"/>
                  </a:cubicBezTo>
                  <a:cubicBezTo>
                    <a:pt x="16" y="213"/>
                    <a:pt x="16" y="213"/>
                    <a:pt x="27" y="235"/>
                  </a:cubicBezTo>
                  <a:cubicBezTo>
                    <a:pt x="114" y="228"/>
                    <a:pt x="189" y="202"/>
                    <a:pt x="226" y="188"/>
                  </a:cubicBezTo>
                  <a:cubicBezTo>
                    <a:pt x="253" y="177"/>
                    <a:pt x="292" y="152"/>
                    <a:pt x="307" y="128"/>
                  </a:cubicBezTo>
                  <a:cubicBezTo>
                    <a:pt x="323" y="104"/>
                    <a:pt x="328" y="72"/>
                    <a:pt x="316" y="46"/>
                  </a:cubicBezTo>
                  <a:close/>
                </a:path>
              </a:pathLst>
            </a:custGeom>
            <a:solidFill>
              <a:srgbClr val="F0B7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6" name="Freeform 254">
              <a:extLst>
                <a:ext uri="{FF2B5EF4-FFF2-40B4-BE49-F238E27FC236}">
                  <a16:creationId xmlns:a16="http://schemas.microsoft.com/office/drawing/2014/main" id="{B5682896-F027-437A-B791-98105D664017}"/>
                </a:ext>
              </a:extLst>
            </p:cNvPr>
            <p:cNvSpPr>
              <a:spLocks/>
            </p:cNvSpPr>
            <p:nvPr/>
          </p:nvSpPr>
          <p:spPr bwMode="auto">
            <a:xfrm>
              <a:off x="5930" y="2112"/>
              <a:ext cx="212" cy="256"/>
            </a:xfrm>
            <a:custGeom>
              <a:avLst/>
              <a:gdLst>
                <a:gd name="T0" fmla="*/ 436 w 457"/>
                <a:gd name="T1" fmla="*/ 0 h 554"/>
                <a:gd name="T2" fmla="*/ 436 w 457"/>
                <a:gd name="T3" fmla="*/ 0 h 554"/>
                <a:gd name="T4" fmla="*/ 0 w 457"/>
                <a:gd name="T5" fmla="*/ 527 h 554"/>
                <a:gd name="T6" fmla="*/ 34 w 457"/>
                <a:gd name="T7" fmla="*/ 554 h 554"/>
                <a:gd name="T8" fmla="*/ 457 w 457"/>
                <a:gd name="T9" fmla="*/ 16 h 554"/>
                <a:gd name="T10" fmla="*/ 436 w 457"/>
                <a:gd name="T11" fmla="*/ 0 h 5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7" h="554">
                  <a:moveTo>
                    <a:pt x="436" y="0"/>
                  </a:moveTo>
                  <a:cubicBezTo>
                    <a:pt x="436" y="0"/>
                    <a:pt x="436" y="0"/>
                    <a:pt x="436" y="0"/>
                  </a:cubicBezTo>
                  <a:cubicBezTo>
                    <a:pt x="0" y="527"/>
                    <a:pt x="0" y="527"/>
                    <a:pt x="0" y="527"/>
                  </a:cubicBezTo>
                  <a:cubicBezTo>
                    <a:pt x="34" y="554"/>
                    <a:pt x="34" y="554"/>
                    <a:pt x="34" y="554"/>
                  </a:cubicBezTo>
                  <a:cubicBezTo>
                    <a:pt x="457" y="16"/>
                    <a:pt x="457" y="16"/>
                    <a:pt x="457" y="16"/>
                  </a:cubicBezTo>
                  <a:cubicBezTo>
                    <a:pt x="450" y="11"/>
                    <a:pt x="443" y="5"/>
                    <a:pt x="436" y="0"/>
                  </a:cubicBezTo>
                  <a:close/>
                </a:path>
              </a:pathLst>
            </a:custGeom>
            <a:solidFill>
              <a:srgbClr val="0044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7" name="Freeform 255">
              <a:extLst>
                <a:ext uri="{FF2B5EF4-FFF2-40B4-BE49-F238E27FC236}">
                  <a16:creationId xmlns:a16="http://schemas.microsoft.com/office/drawing/2014/main" id="{6FE409AE-D426-4A8B-B2C4-0763B7DF018D}"/>
                </a:ext>
              </a:extLst>
            </p:cNvPr>
            <p:cNvSpPr>
              <a:spLocks/>
            </p:cNvSpPr>
            <p:nvPr/>
          </p:nvSpPr>
          <p:spPr bwMode="auto">
            <a:xfrm>
              <a:off x="5867" y="2245"/>
              <a:ext cx="168" cy="101"/>
            </a:xfrm>
            <a:custGeom>
              <a:avLst/>
              <a:gdLst>
                <a:gd name="T0" fmla="*/ 358 w 363"/>
                <a:gd name="T1" fmla="*/ 0 h 217"/>
                <a:gd name="T2" fmla="*/ 254 w 363"/>
                <a:gd name="T3" fmla="*/ 1 h 217"/>
                <a:gd name="T4" fmla="*/ 195 w 363"/>
                <a:gd name="T5" fmla="*/ 8 h 217"/>
                <a:gd name="T6" fmla="*/ 105 w 363"/>
                <a:gd name="T7" fmla="*/ 89 h 217"/>
                <a:gd name="T8" fmla="*/ 11 w 363"/>
                <a:gd name="T9" fmla="*/ 161 h 217"/>
                <a:gd name="T10" fmla="*/ 3 w 363"/>
                <a:gd name="T11" fmla="*/ 183 h 217"/>
                <a:gd name="T12" fmla="*/ 16 w 363"/>
                <a:gd name="T13" fmla="*/ 204 h 217"/>
                <a:gd name="T14" fmla="*/ 21 w 363"/>
                <a:gd name="T15" fmla="*/ 213 h 217"/>
                <a:gd name="T16" fmla="*/ 37 w 363"/>
                <a:gd name="T17" fmla="*/ 215 h 217"/>
                <a:gd name="T18" fmla="*/ 121 w 363"/>
                <a:gd name="T19" fmla="*/ 169 h 217"/>
                <a:gd name="T20" fmla="*/ 193 w 363"/>
                <a:gd name="T21" fmla="*/ 138 h 217"/>
                <a:gd name="T22" fmla="*/ 193 w 363"/>
                <a:gd name="T23" fmla="*/ 138 h 217"/>
                <a:gd name="T24" fmla="*/ 195 w 363"/>
                <a:gd name="T25" fmla="*/ 136 h 217"/>
                <a:gd name="T26" fmla="*/ 194 w 363"/>
                <a:gd name="T27" fmla="*/ 137 h 217"/>
                <a:gd name="T28" fmla="*/ 265 w 363"/>
                <a:gd name="T29" fmla="*/ 58 h 217"/>
                <a:gd name="T30" fmla="*/ 330 w 363"/>
                <a:gd name="T31" fmla="*/ 47 h 217"/>
                <a:gd name="T32" fmla="*/ 354 w 363"/>
                <a:gd name="T33" fmla="*/ 29 h 217"/>
                <a:gd name="T34" fmla="*/ 358 w 363"/>
                <a:gd name="T35" fmla="*/ 0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63" h="217">
                  <a:moveTo>
                    <a:pt x="358" y="0"/>
                  </a:moveTo>
                  <a:cubicBezTo>
                    <a:pt x="323" y="1"/>
                    <a:pt x="288" y="1"/>
                    <a:pt x="254" y="1"/>
                  </a:cubicBezTo>
                  <a:cubicBezTo>
                    <a:pt x="234" y="1"/>
                    <a:pt x="214" y="2"/>
                    <a:pt x="195" y="8"/>
                  </a:cubicBezTo>
                  <a:cubicBezTo>
                    <a:pt x="156" y="21"/>
                    <a:pt x="130" y="56"/>
                    <a:pt x="105" y="89"/>
                  </a:cubicBezTo>
                  <a:cubicBezTo>
                    <a:pt x="81" y="121"/>
                    <a:pt x="51" y="155"/>
                    <a:pt x="11" y="161"/>
                  </a:cubicBezTo>
                  <a:cubicBezTo>
                    <a:pt x="2" y="161"/>
                    <a:pt x="0" y="175"/>
                    <a:pt x="3" y="183"/>
                  </a:cubicBezTo>
                  <a:cubicBezTo>
                    <a:pt x="6" y="190"/>
                    <a:pt x="13" y="196"/>
                    <a:pt x="16" y="204"/>
                  </a:cubicBezTo>
                  <a:cubicBezTo>
                    <a:pt x="18" y="207"/>
                    <a:pt x="19" y="211"/>
                    <a:pt x="21" y="213"/>
                  </a:cubicBezTo>
                  <a:cubicBezTo>
                    <a:pt x="25" y="217"/>
                    <a:pt x="32" y="216"/>
                    <a:pt x="37" y="215"/>
                  </a:cubicBezTo>
                  <a:cubicBezTo>
                    <a:pt x="68" y="207"/>
                    <a:pt x="92" y="182"/>
                    <a:pt x="121" y="169"/>
                  </a:cubicBezTo>
                  <a:cubicBezTo>
                    <a:pt x="145" y="158"/>
                    <a:pt x="172" y="153"/>
                    <a:pt x="193" y="138"/>
                  </a:cubicBezTo>
                  <a:cubicBezTo>
                    <a:pt x="193" y="138"/>
                    <a:pt x="193" y="138"/>
                    <a:pt x="193" y="138"/>
                  </a:cubicBezTo>
                  <a:cubicBezTo>
                    <a:pt x="194" y="137"/>
                    <a:pt x="195" y="137"/>
                    <a:pt x="195" y="136"/>
                  </a:cubicBezTo>
                  <a:cubicBezTo>
                    <a:pt x="194" y="137"/>
                    <a:pt x="194" y="137"/>
                    <a:pt x="194" y="137"/>
                  </a:cubicBezTo>
                  <a:cubicBezTo>
                    <a:pt x="225" y="118"/>
                    <a:pt x="250" y="90"/>
                    <a:pt x="265" y="58"/>
                  </a:cubicBezTo>
                  <a:cubicBezTo>
                    <a:pt x="287" y="59"/>
                    <a:pt x="309" y="55"/>
                    <a:pt x="330" y="47"/>
                  </a:cubicBezTo>
                  <a:cubicBezTo>
                    <a:pt x="339" y="43"/>
                    <a:pt x="348" y="37"/>
                    <a:pt x="354" y="29"/>
                  </a:cubicBezTo>
                  <a:cubicBezTo>
                    <a:pt x="360" y="21"/>
                    <a:pt x="363" y="9"/>
                    <a:pt x="358" y="0"/>
                  </a:cubicBezTo>
                  <a:close/>
                </a:path>
              </a:pathLst>
            </a:custGeom>
            <a:solidFill>
              <a:srgbClr val="FFC2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8" name="Freeform 256">
              <a:extLst>
                <a:ext uri="{FF2B5EF4-FFF2-40B4-BE49-F238E27FC236}">
                  <a16:creationId xmlns:a16="http://schemas.microsoft.com/office/drawing/2014/main" id="{818A50E9-23D3-4422-AE45-E76E625DA7D0}"/>
                </a:ext>
              </a:extLst>
            </p:cNvPr>
            <p:cNvSpPr>
              <a:spLocks/>
            </p:cNvSpPr>
            <p:nvPr/>
          </p:nvSpPr>
          <p:spPr bwMode="auto">
            <a:xfrm>
              <a:off x="5971" y="2257"/>
              <a:ext cx="71" cy="89"/>
            </a:xfrm>
            <a:custGeom>
              <a:avLst/>
              <a:gdLst>
                <a:gd name="T0" fmla="*/ 28 w 154"/>
                <a:gd name="T1" fmla="*/ 72 h 192"/>
                <a:gd name="T2" fmla="*/ 20 w 154"/>
                <a:gd name="T3" fmla="*/ 90 h 192"/>
                <a:gd name="T4" fmla="*/ 31 w 154"/>
                <a:gd name="T5" fmla="*/ 101 h 192"/>
                <a:gd name="T6" fmla="*/ 14 w 154"/>
                <a:gd name="T7" fmla="*/ 114 h 192"/>
                <a:gd name="T8" fmla="*/ 23 w 154"/>
                <a:gd name="T9" fmla="*/ 129 h 192"/>
                <a:gd name="T10" fmla="*/ 1 w 154"/>
                <a:gd name="T11" fmla="*/ 144 h 192"/>
                <a:gd name="T12" fmla="*/ 18 w 154"/>
                <a:gd name="T13" fmla="*/ 163 h 192"/>
                <a:gd name="T14" fmla="*/ 9 w 154"/>
                <a:gd name="T15" fmla="*/ 178 h 192"/>
                <a:gd name="T16" fmla="*/ 24 w 154"/>
                <a:gd name="T17" fmla="*/ 191 h 192"/>
                <a:gd name="T18" fmla="*/ 45 w 154"/>
                <a:gd name="T19" fmla="*/ 190 h 192"/>
                <a:gd name="T20" fmla="*/ 118 w 154"/>
                <a:gd name="T21" fmla="*/ 165 h 192"/>
                <a:gd name="T22" fmla="*/ 125 w 154"/>
                <a:gd name="T23" fmla="*/ 156 h 192"/>
                <a:gd name="T24" fmla="*/ 120 w 154"/>
                <a:gd name="T25" fmla="*/ 147 h 192"/>
                <a:gd name="T26" fmla="*/ 144 w 154"/>
                <a:gd name="T27" fmla="*/ 127 h 192"/>
                <a:gd name="T28" fmla="*/ 137 w 154"/>
                <a:gd name="T29" fmla="*/ 101 h 192"/>
                <a:gd name="T30" fmla="*/ 153 w 154"/>
                <a:gd name="T31" fmla="*/ 78 h 192"/>
                <a:gd name="T32" fmla="*/ 136 w 154"/>
                <a:gd name="T33" fmla="*/ 60 h 192"/>
                <a:gd name="T34" fmla="*/ 140 w 154"/>
                <a:gd name="T35" fmla="*/ 19 h 192"/>
                <a:gd name="T36" fmla="*/ 113 w 154"/>
                <a:gd name="T37" fmla="*/ 19 h 192"/>
                <a:gd name="T38" fmla="*/ 28 w 154"/>
                <a:gd name="T39" fmla="*/ 7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4" h="192">
                  <a:moveTo>
                    <a:pt x="28" y="72"/>
                  </a:moveTo>
                  <a:cubicBezTo>
                    <a:pt x="24" y="78"/>
                    <a:pt x="20" y="83"/>
                    <a:pt x="20" y="90"/>
                  </a:cubicBezTo>
                  <a:cubicBezTo>
                    <a:pt x="19" y="96"/>
                    <a:pt x="25" y="104"/>
                    <a:pt x="31" y="101"/>
                  </a:cubicBezTo>
                  <a:cubicBezTo>
                    <a:pt x="25" y="104"/>
                    <a:pt x="17" y="107"/>
                    <a:pt x="14" y="114"/>
                  </a:cubicBezTo>
                  <a:cubicBezTo>
                    <a:pt x="11" y="120"/>
                    <a:pt x="16" y="130"/>
                    <a:pt x="23" y="129"/>
                  </a:cubicBezTo>
                  <a:cubicBezTo>
                    <a:pt x="13" y="128"/>
                    <a:pt x="3" y="135"/>
                    <a:pt x="1" y="144"/>
                  </a:cubicBezTo>
                  <a:cubicBezTo>
                    <a:pt x="0" y="154"/>
                    <a:pt x="8" y="164"/>
                    <a:pt x="18" y="163"/>
                  </a:cubicBezTo>
                  <a:cubicBezTo>
                    <a:pt x="11" y="163"/>
                    <a:pt x="7" y="172"/>
                    <a:pt x="9" y="178"/>
                  </a:cubicBezTo>
                  <a:cubicBezTo>
                    <a:pt x="11" y="185"/>
                    <a:pt x="17" y="189"/>
                    <a:pt x="24" y="191"/>
                  </a:cubicBezTo>
                  <a:cubicBezTo>
                    <a:pt x="31" y="192"/>
                    <a:pt x="38" y="191"/>
                    <a:pt x="45" y="190"/>
                  </a:cubicBezTo>
                  <a:cubicBezTo>
                    <a:pt x="71" y="186"/>
                    <a:pt x="98" y="181"/>
                    <a:pt x="118" y="165"/>
                  </a:cubicBezTo>
                  <a:cubicBezTo>
                    <a:pt x="121" y="162"/>
                    <a:pt x="124" y="159"/>
                    <a:pt x="125" y="156"/>
                  </a:cubicBezTo>
                  <a:cubicBezTo>
                    <a:pt x="126" y="152"/>
                    <a:pt x="124" y="147"/>
                    <a:pt x="120" y="147"/>
                  </a:cubicBezTo>
                  <a:cubicBezTo>
                    <a:pt x="130" y="142"/>
                    <a:pt x="139" y="136"/>
                    <a:pt x="144" y="127"/>
                  </a:cubicBezTo>
                  <a:cubicBezTo>
                    <a:pt x="149" y="118"/>
                    <a:pt x="146" y="104"/>
                    <a:pt x="137" y="101"/>
                  </a:cubicBezTo>
                  <a:cubicBezTo>
                    <a:pt x="144" y="95"/>
                    <a:pt x="152" y="87"/>
                    <a:pt x="153" y="78"/>
                  </a:cubicBezTo>
                  <a:cubicBezTo>
                    <a:pt x="154" y="68"/>
                    <a:pt x="146" y="57"/>
                    <a:pt x="136" y="60"/>
                  </a:cubicBezTo>
                  <a:cubicBezTo>
                    <a:pt x="146" y="49"/>
                    <a:pt x="148" y="32"/>
                    <a:pt x="140" y="19"/>
                  </a:cubicBezTo>
                  <a:cubicBezTo>
                    <a:pt x="130" y="0"/>
                    <a:pt x="124" y="9"/>
                    <a:pt x="113" y="19"/>
                  </a:cubicBezTo>
                  <a:cubicBezTo>
                    <a:pt x="88" y="42"/>
                    <a:pt x="51" y="47"/>
                    <a:pt x="28" y="72"/>
                  </a:cubicBezTo>
                  <a:close/>
                </a:path>
              </a:pathLst>
            </a:custGeom>
            <a:solidFill>
              <a:srgbClr val="FFC2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9" name="Freeform 257">
              <a:extLst>
                <a:ext uri="{FF2B5EF4-FFF2-40B4-BE49-F238E27FC236}">
                  <a16:creationId xmlns:a16="http://schemas.microsoft.com/office/drawing/2014/main" id="{1BD8AA7F-E3CB-4C86-AA4E-2E87E1B65CC6}"/>
                </a:ext>
              </a:extLst>
            </p:cNvPr>
            <p:cNvSpPr>
              <a:spLocks/>
            </p:cNvSpPr>
            <p:nvPr/>
          </p:nvSpPr>
          <p:spPr bwMode="auto">
            <a:xfrm>
              <a:off x="5881" y="2295"/>
              <a:ext cx="62" cy="92"/>
            </a:xfrm>
            <a:custGeom>
              <a:avLst/>
              <a:gdLst>
                <a:gd name="T0" fmla="*/ 88 w 134"/>
                <a:gd name="T1" fmla="*/ 198 h 198"/>
                <a:gd name="T2" fmla="*/ 134 w 134"/>
                <a:gd name="T3" fmla="*/ 170 h 198"/>
                <a:gd name="T4" fmla="*/ 33 w 134"/>
                <a:gd name="T5" fmla="*/ 0 h 198"/>
                <a:gd name="T6" fmla="*/ 0 w 134"/>
                <a:gd name="T7" fmla="*/ 20 h 198"/>
                <a:gd name="T8" fmla="*/ 88 w 134"/>
                <a:gd name="T9" fmla="*/ 198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" h="198">
                  <a:moveTo>
                    <a:pt x="88" y="198"/>
                  </a:moveTo>
                  <a:cubicBezTo>
                    <a:pt x="134" y="170"/>
                    <a:pt x="134" y="170"/>
                    <a:pt x="134" y="17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28" y="80"/>
                    <a:pt x="52" y="144"/>
                    <a:pt x="88" y="198"/>
                  </a:cubicBezTo>
                  <a:close/>
                </a:path>
              </a:pathLst>
            </a:custGeom>
            <a:solidFill>
              <a:srgbClr val="F9F9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0" name="Freeform 258">
              <a:extLst>
                <a:ext uri="{FF2B5EF4-FFF2-40B4-BE49-F238E27FC236}">
                  <a16:creationId xmlns:a16="http://schemas.microsoft.com/office/drawing/2014/main" id="{D22184BD-86BC-4828-856E-FF8EEDF00532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2" y="2091"/>
              <a:ext cx="333" cy="409"/>
            </a:xfrm>
            <a:custGeom>
              <a:avLst/>
              <a:gdLst>
                <a:gd name="T0" fmla="*/ 613 w 721"/>
                <a:gd name="T1" fmla="*/ 443 h 885"/>
                <a:gd name="T2" fmla="*/ 335 w 721"/>
                <a:gd name="T3" fmla="*/ 575 h 885"/>
                <a:gd name="T4" fmla="*/ 240 w 721"/>
                <a:gd name="T5" fmla="*/ 254 h 885"/>
                <a:gd name="T6" fmla="*/ 192 w 721"/>
                <a:gd name="T7" fmla="*/ 79 h 885"/>
                <a:gd name="T8" fmla="*/ 81 w 721"/>
                <a:gd name="T9" fmla="*/ 0 h 885"/>
                <a:gd name="T10" fmla="*/ 37 w 721"/>
                <a:gd name="T11" fmla="*/ 112 h 885"/>
                <a:gd name="T12" fmla="*/ 3 w 721"/>
                <a:gd name="T13" fmla="*/ 374 h 885"/>
                <a:gd name="T14" fmla="*/ 4 w 721"/>
                <a:gd name="T15" fmla="*/ 382 h 885"/>
                <a:gd name="T16" fmla="*/ 239 w 721"/>
                <a:gd name="T17" fmla="*/ 876 h 885"/>
                <a:gd name="T18" fmla="*/ 721 w 721"/>
                <a:gd name="T19" fmla="*/ 634 h 885"/>
                <a:gd name="T20" fmla="*/ 613 w 721"/>
                <a:gd name="T21" fmla="*/ 443 h 8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21" h="885">
                  <a:moveTo>
                    <a:pt x="613" y="443"/>
                  </a:moveTo>
                  <a:cubicBezTo>
                    <a:pt x="613" y="443"/>
                    <a:pt x="366" y="576"/>
                    <a:pt x="335" y="575"/>
                  </a:cubicBezTo>
                  <a:cubicBezTo>
                    <a:pt x="323" y="575"/>
                    <a:pt x="246" y="279"/>
                    <a:pt x="240" y="254"/>
                  </a:cubicBezTo>
                  <a:cubicBezTo>
                    <a:pt x="229" y="199"/>
                    <a:pt x="220" y="128"/>
                    <a:pt x="192" y="79"/>
                  </a:cubicBezTo>
                  <a:cubicBezTo>
                    <a:pt x="168" y="37"/>
                    <a:pt x="126" y="15"/>
                    <a:pt x="81" y="0"/>
                  </a:cubicBezTo>
                  <a:cubicBezTo>
                    <a:pt x="66" y="37"/>
                    <a:pt x="50" y="74"/>
                    <a:pt x="37" y="112"/>
                  </a:cubicBezTo>
                  <a:cubicBezTo>
                    <a:pt x="9" y="197"/>
                    <a:pt x="0" y="285"/>
                    <a:pt x="3" y="374"/>
                  </a:cubicBezTo>
                  <a:cubicBezTo>
                    <a:pt x="3" y="377"/>
                    <a:pt x="3" y="379"/>
                    <a:pt x="4" y="382"/>
                  </a:cubicBezTo>
                  <a:cubicBezTo>
                    <a:pt x="64" y="491"/>
                    <a:pt x="193" y="885"/>
                    <a:pt x="239" y="876"/>
                  </a:cubicBezTo>
                  <a:cubicBezTo>
                    <a:pt x="375" y="847"/>
                    <a:pt x="721" y="634"/>
                    <a:pt x="721" y="634"/>
                  </a:cubicBezTo>
                  <a:lnTo>
                    <a:pt x="613" y="443"/>
                  </a:lnTo>
                  <a:close/>
                </a:path>
              </a:pathLst>
            </a:custGeom>
            <a:solidFill>
              <a:srgbClr val="FDB0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1" name="Freeform 259">
              <a:extLst>
                <a:ext uri="{FF2B5EF4-FFF2-40B4-BE49-F238E27FC236}">
                  <a16:creationId xmlns:a16="http://schemas.microsoft.com/office/drawing/2014/main" id="{01371C69-428A-4D76-9010-A314ADDBB245}"/>
                </a:ext>
              </a:extLst>
            </p:cNvPr>
            <p:cNvSpPr>
              <a:spLocks/>
            </p:cNvSpPr>
            <p:nvPr/>
          </p:nvSpPr>
          <p:spPr bwMode="auto">
            <a:xfrm>
              <a:off x="5276" y="3437"/>
              <a:ext cx="149" cy="105"/>
            </a:xfrm>
            <a:custGeom>
              <a:avLst/>
              <a:gdLst>
                <a:gd name="T0" fmla="*/ 18 w 322"/>
                <a:gd name="T1" fmla="*/ 0 h 227"/>
                <a:gd name="T2" fmla="*/ 6 w 322"/>
                <a:gd name="T3" fmla="*/ 119 h 227"/>
                <a:gd name="T4" fmla="*/ 68 w 322"/>
                <a:gd name="T5" fmla="*/ 209 h 227"/>
                <a:gd name="T6" fmla="*/ 198 w 322"/>
                <a:gd name="T7" fmla="*/ 210 h 227"/>
                <a:gd name="T8" fmla="*/ 309 w 322"/>
                <a:gd name="T9" fmla="*/ 100 h 227"/>
                <a:gd name="T10" fmla="*/ 322 w 322"/>
                <a:gd name="T11" fmla="*/ 0 h 227"/>
                <a:gd name="T12" fmla="*/ 18 w 322"/>
                <a:gd name="T13" fmla="*/ 0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2" h="227">
                  <a:moveTo>
                    <a:pt x="18" y="0"/>
                  </a:moveTo>
                  <a:cubicBezTo>
                    <a:pt x="13" y="25"/>
                    <a:pt x="0" y="94"/>
                    <a:pt x="6" y="119"/>
                  </a:cubicBezTo>
                  <a:cubicBezTo>
                    <a:pt x="11" y="141"/>
                    <a:pt x="47" y="199"/>
                    <a:pt x="68" y="209"/>
                  </a:cubicBezTo>
                  <a:cubicBezTo>
                    <a:pt x="105" y="227"/>
                    <a:pt x="159" y="224"/>
                    <a:pt x="198" y="210"/>
                  </a:cubicBezTo>
                  <a:cubicBezTo>
                    <a:pt x="229" y="198"/>
                    <a:pt x="296" y="130"/>
                    <a:pt x="309" y="100"/>
                  </a:cubicBezTo>
                  <a:cubicBezTo>
                    <a:pt x="319" y="77"/>
                    <a:pt x="319" y="37"/>
                    <a:pt x="322" y="0"/>
                  </a:cubicBezTo>
                  <a:lnTo>
                    <a:pt x="18" y="0"/>
                  </a:lnTo>
                  <a:close/>
                </a:path>
              </a:pathLst>
            </a:custGeom>
            <a:solidFill>
              <a:srgbClr val="030D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2" name="Freeform 260">
              <a:extLst>
                <a:ext uri="{FF2B5EF4-FFF2-40B4-BE49-F238E27FC236}">
                  <a16:creationId xmlns:a16="http://schemas.microsoft.com/office/drawing/2014/main" id="{B9F06B68-2C9B-4102-AE5A-F95BBD5FA43C}"/>
                </a:ext>
              </a:extLst>
            </p:cNvPr>
            <p:cNvSpPr>
              <a:spLocks/>
            </p:cNvSpPr>
            <p:nvPr/>
          </p:nvSpPr>
          <p:spPr bwMode="auto">
            <a:xfrm>
              <a:off x="5527" y="3437"/>
              <a:ext cx="149" cy="105"/>
            </a:xfrm>
            <a:custGeom>
              <a:avLst/>
              <a:gdLst>
                <a:gd name="T0" fmla="*/ 304 w 322"/>
                <a:gd name="T1" fmla="*/ 0 h 227"/>
                <a:gd name="T2" fmla="*/ 316 w 322"/>
                <a:gd name="T3" fmla="*/ 119 h 227"/>
                <a:gd name="T4" fmla="*/ 254 w 322"/>
                <a:gd name="T5" fmla="*/ 209 h 227"/>
                <a:gd name="T6" fmla="*/ 124 w 322"/>
                <a:gd name="T7" fmla="*/ 210 h 227"/>
                <a:gd name="T8" fmla="*/ 13 w 322"/>
                <a:gd name="T9" fmla="*/ 100 h 227"/>
                <a:gd name="T10" fmla="*/ 0 w 322"/>
                <a:gd name="T11" fmla="*/ 0 h 227"/>
                <a:gd name="T12" fmla="*/ 304 w 322"/>
                <a:gd name="T13" fmla="*/ 0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2" h="227">
                  <a:moveTo>
                    <a:pt x="304" y="0"/>
                  </a:moveTo>
                  <a:cubicBezTo>
                    <a:pt x="309" y="25"/>
                    <a:pt x="322" y="94"/>
                    <a:pt x="316" y="119"/>
                  </a:cubicBezTo>
                  <a:cubicBezTo>
                    <a:pt x="311" y="141"/>
                    <a:pt x="275" y="199"/>
                    <a:pt x="254" y="209"/>
                  </a:cubicBezTo>
                  <a:cubicBezTo>
                    <a:pt x="217" y="227"/>
                    <a:pt x="163" y="224"/>
                    <a:pt x="124" y="210"/>
                  </a:cubicBezTo>
                  <a:cubicBezTo>
                    <a:pt x="93" y="198"/>
                    <a:pt x="26" y="130"/>
                    <a:pt x="13" y="100"/>
                  </a:cubicBezTo>
                  <a:cubicBezTo>
                    <a:pt x="3" y="77"/>
                    <a:pt x="2" y="37"/>
                    <a:pt x="0" y="0"/>
                  </a:cubicBezTo>
                  <a:lnTo>
                    <a:pt x="304" y="0"/>
                  </a:lnTo>
                  <a:close/>
                </a:path>
              </a:pathLst>
            </a:custGeom>
            <a:solidFill>
              <a:srgbClr val="030D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3" name="Freeform 261">
              <a:extLst>
                <a:ext uri="{FF2B5EF4-FFF2-40B4-BE49-F238E27FC236}">
                  <a16:creationId xmlns:a16="http://schemas.microsoft.com/office/drawing/2014/main" id="{420AC24B-0970-475C-AFF8-313E5A709577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5" y="2740"/>
              <a:ext cx="38" cy="90"/>
            </a:xfrm>
            <a:custGeom>
              <a:avLst/>
              <a:gdLst>
                <a:gd name="T0" fmla="*/ 76 w 83"/>
                <a:gd name="T1" fmla="*/ 170 h 195"/>
                <a:gd name="T2" fmla="*/ 57 w 83"/>
                <a:gd name="T3" fmla="*/ 138 h 195"/>
                <a:gd name="T4" fmla="*/ 45 w 83"/>
                <a:gd name="T5" fmla="*/ 105 h 195"/>
                <a:gd name="T6" fmla="*/ 47 w 83"/>
                <a:gd name="T7" fmla="*/ 61 h 195"/>
                <a:gd name="T8" fmla="*/ 59 w 83"/>
                <a:gd name="T9" fmla="*/ 32 h 195"/>
                <a:gd name="T10" fmla="*/ 46 w 83"/>
                <a:gd name="T11" fmla="*/ 15 h 195"/>
                <a:gd name="T12" fmla="*/ 34 w 83"/>
                <a:gd name="T13" fmla="*/ 19 h 195"/>
                <a:gd name="T14" fmla="*/ 4 w 83"/>
                <a:gd name="T15" fmla="*/ 0 h 195"/>
                <a:gd name="T16" fmla="*/ 0 w 83"/>
                <a:gd name="T17" fmla="*/ 105 h 195"/>
                <a:gd name="T18" fmla="*/ 31 w 83"/>
                <a:gd name="T19" fmla="*/ 159 h 195"/>
                <a:gd name="T20" fmla="*/ 63 w 83"/>
                <a:gd name="T21" fmla="*/ 193 h 195"/>
                <a:gd name="T22" fmla="*/ 76 w 83"/>
                <a:gd name="T23" fmla="*/ 170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3" h="195">
                  <a:moveTo>
                    <a:pt x="76" y="170"/>
                  </a:moveTo>
                  <a:cubicBezTo>
                    <a:pt x="72" y="158"/>
                    <a:pt x="57" y="138"/>
                    <a:pt x="57" y="138"/>
                  </a:cubicBezTo>
                  <a:cubicBezTo>
                    <a:pt x="45" y="105"/>
                    <a:pt x="45" y="105"/>
                    <a:pt x="45" y="105"/>
                  </a:cubicBezTo>
                  <a:cubicBezTo>
                    <a:pt x="47" y="61"/>
                    <a:pt x="47" y="61"/>
                    <a:pt x="47" y="61"/>
                  </a:cubicBezTo>
                  <a:cubicBezTo>
                    <a:pt x="59" y="32"/>
                    <a:pt x="59" y="32"/>
                    <a:pt x="59" y="32"/>
                  </a:cubicBezTo>
                  <a:cubicBezTo>
                    <a:pt x="46" y="15"/>
                    <a:pt x="46" y="15"/>
                    <a:pt x="46" y="15"/>
                  </a:cubicBezTo>
                  <a:cubicBezTo>
                    <a:pt x="42" y="18"/>
                    <a:pt x="38" y="19"/>
                    <a:pt x="34" y="19"/>
                  </a:cubicBezTo>
                  <a:cubicBezTo>
                    <a:pt x="21" y="18"/>
                    <a:pt x="11" y="9"/>
                    <a:pt x="4" y="0"/>
                  </a:cubicBezTo>
                  <a:cubicBezTo>
                    <a:pt x="3" y="44"/>
                    <a:pt x="0" y="105"/>
                    <a:pt x="0" y="105"/>
                  </a:cubicBezTo>
                  <a:cubicBezTo>
                    <a:pt x="31" y="159"/>
                    <a:pt x="31" y="159"/>
                    <a:pt x="31" y="159"/>
                  </a:cubicBezTo>
                  <a:cubicBezTo>
                    <a:pt x="31" y="159"/>
                    <a:pt x="52" y="188"/>
                    <a:pt x="63" y="193"/>
                  </a:cubicBezTo>
                  <a:cubicBezTo>
                    <a:pt x="69" y="195"/>
                    <a:pt x="83" y="189"/>
                    <a:pt x="76" y="170"/>
                  </a:cubicBezTo>
                </a:path>
              </a:pathLst>
            </a:custGeom>
            <a:solidFill>
              <a:srgbClr val="EDB4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4" name="Freeform 262">
              <a:extLst>
                <a:ext uri="{FF2B5EF4-FFF2-40B4-BE49-F238E27FC236}">
                  <a16:creationId xmlns:a16="http://schemas.microsoft.com/office/drawing/2014/main" id="{60E27D81-C4D6-4C27-B437-F20A0DB17F2B}"/>
                </a:ext>
              </a:extLst>
            </p:cNvPr>
            <p:cNvSpPr>
              <a:spLocks/>
            </p:cNvSpPr>
            <p:nvPr/>
          </p:nvSpPr>
          <p:spPr bwMode="auto">
            <a:xfrm>
              <a:off x="5163" y="2680"/>
              <a:ext cx="60" cy="145"/>
            </a:xfrm>
            <a:custGeom>
              <a:avLst/>
              <a:gdLst>
                <a:gd name="T0" fmla="*/ 57 w 128"/>
                <a:gd name="T1" fmla="*/ 46 h 312"/>
                <a:gd name="T2" fmla="*/ 7 w 128"/>
                <a:gd name="T3" fmla="*/ 107 h 312"/>
                <a:gd name="T4" fmla="*/ 0 w 128"/>
                <a:gd name="T5" fmla="*/ 116 h 312"/>
                <a:gd name="T6" fmla="*/ 15 w 128"/>
                <a:gd name="T7" fmla="*/ 137 h 312"/>
                <a:gd name="T8" fmla="*/ 18 w 128"/>
                <a:gd name="T9" fmla="*/ 222 h 312"/>
                <a:gd name="T10" fmla="*/ 49 w 128"/>
                <a:gd name="T11" fmla="*/ 277 h 312"/>
                <a:gd name="T12" fmla="*/ 81 w 128"/>
                <a:gd name="T13" fmla="*/ 310 h 312"/>
                <a:gd name="T14" fmla="*/ 94 w 128"/>
                <a:gd name="T15" fmla="*/ 287 h 312"/>
                <a:gd name="T16" fmla="*/ 75 w 128"/>
                <a:gd name="T17" fmla="*/ 255 h 312"/>
                <a:gd name="T18" fmla="*/ 64 w 128"/>
                <a:gd name="T19" fmla="*/ 222 h 312"/>
                <a:gd name="T20" fmla="*/ 64 w 128"/>
                <a:gd name="T21" fmla="*/ 220 h 312"/>
                <a:gd name="T22" fmla="*/ 71 w 128"/>
                <a:gd name="T23" fmla="*/ 233 h 312"/>
                <a:gd name="T24" fmla="*/ 99 w 128"/>
                <a:gd name="T25" fmla="*/ 262 h 312"/>
                <a:gd name="T26" fmla="*/ 110 w 128"/>
                <a:gd name="T27" fmla="*/ 242 h 312"/>
                <a:gd name="T28" fmla="*/ 94 w 128"/>
                <a:gd name="T29" fmla="*/ 214 h 312"/>
                <a:gd name="T30" fmla="*/ 84 w 128"/>
                <a:gd name="T31" fmla="*/ 186 h 312"/>
                <a:gd name="T32" fmla="*/ 85 w 128"/>
                <a:gd name="T33" fmla="*/ 148 h 312"/>
                <a:gd name="T34" fmla="*/ 88 w 128"/>
                <a:gd name="T35" fmla="*/ 141 h 312"/>
                <a:gd name="T36" fmla="*/ 114 w 128"/>
                <a:gd name="T37" fmla="*/ 60 h 312"/>
                <a:gd name="T38" fmla="*/ 128 w 128"/>
                <a:gd name="T39" fmla="*/ 23 h 312"/>
                <a:gd name="T40" fmla="*/ 87 w 128"/>
                <a:gd name="T41" fmla="*/ 0 h 312"/>
                <a:gd name="T42" fmla="*/ 57 w 128"/>
                <a:gd name="T43" fmla="*/ 46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28" h="312">
                  <a:moveTo>
                    <a:pt x="57" y="46"/>
                  </a:moveTo>
                  <a:cubicBezTo>
                    <a:pt x="41" y="67"/>
                    <a:pt x="23" y="86"/>
                    <a:pt x="7" y="107"/>
                  </a:cubicBezTo>
                  <a:cubicBezTo>
                    <a:pt x="5" y="110"/>
                    <a:pt x="2" y="113"/>
                    <a:pt x="0" y="116"/>
                  </a:cubicBezTo>
                  <a:cubicBezTo>
                    <a:pt x="15" y="137"/>
                    <a:pt x="15" y="137"/>
                    <a:pt x="15" y="137"/>
                  </a:cubicBezTo>
                  <a:cubicBezTo>
                    <a:pt x="16" y="163"/>
                    <a:pt x="18" y="222"/>
                    <a:pt x="18" y="222"/>
                  </a:cubicBezTo>
                  <a:cubicBezTo>
                    <a:pt x="49" y="277"/>
                    <a:pt x="49" y="277"/>
                    <a:pt x="49" y="277"/>
                  </a:cubicBezTo>
                  <a:cubicBezTo>
                    <a:pt x="49" y="277"/>
                    <a:pt x="70" y="306"/>
                    <a:pt x="81" y="310"/>
                  </a:cubicBezTo>
                  <a:cubicBezTo>
                    <a:pt x="87" y="312"/>
                    <a:pt x="101" y="306"/>
                    <a:pt x="94" y="287"/>
                  </a:cubicBezTo>
                  <a:cubicBezTo>
                    <a:pt x="90" y="275"/>
                    <a:pt x="75" y="255"/>
                    <a:pt x="75" y="255"/>
                  </a:cubicBezTo>
                  <a:cubicBezTo>
                    <a:pt x="64" y="222"/>
                    <a:pt x="64" y="222"/>
                    <a:pt x="64" y="222"/>
                  </a:cubicBezTo>
                  <a:cubicBezTo>
                    <a:pt x="64" y="220"/>
                    <a:pt x="64" y="220"/>
                    <a:pt x="64" y="220"/>
                  </a:cubicBezTo>
                  <a:cubicBezTo>
                    <a:pt x="71" y="233"/>
                    <a:pt x="71" y="233"/>
                    <a:pt x="71" y="233"/>
                  </a:cubicBezTo>
                  <a:cubicBezTo>
                    <a:pt x="71" y="233"/>
                    <a:pt x="89" y="258"/>
                    <a:pt x="99" y="262"/>
                  </a:cubicBezTo>
                  <a:cubicBezTo>
                    <a:pt x="104" y="264"/>
                    <a:pt x="116" y="259"/>
                    <a:pt x="110" y="242"/>
                  </a:cubicBezTo>
                  <a:cubicBezTo>
                    <a:pt x="107" y="232"/>
                    <a:pt x="94" y="214"/>
                    <a:pt x="94" y="214"/>
                  </a:cubicBezTo>
                  <a:cubicBezTo>
                    <a:pt x="84" y="186"/>
                    <a:pt x="84" y="186"/>
                    <a:pt x="84" y="186"/>
                  </a:cubicBezTo>
                  <a:cubicBezTo>
                    <a:pt x="85" y="148"/>
                    <a:pt x="85" y="148"/>
                    <a:pt x="85" y="148"/>
                  </a:cubicBezTo>
                  <a:cubicBezTo>
                    <a:pt x="85" y="148"/>
                    <a:pt x="86" y="145"/>
                    <a:pt x="88" y="141"/>
                  </a:cubicBezTo>
                  <a:cubicBezTo>
                    <a:pt x="87" y="114"/>
                    <a:pt x="106" y="78"/>
                    <a:pt x="114" y="60"/>
                  </a:cubicBezTo>
                  <a:cubicBezTo>
                    <a:pt x="119" y="48"/>
                    <a:pt x="124" y="36"/>
                    <a:pt x="128" y="23"/>
                  </a:cubicBezTo>
                  <a:cubicBezTo>
                    <a:pt x="87" y="0"/>
                    <a:pt x="87" y="0"/>
                    <a:pt x="87" y="0"/>
                  </a:cubicBezTo>
                  <a:cubicBezTo>
                    <a:pt x="78" y="16"/>
                    <a:pt x="68" y="31"/>
                    <a:pt x="57" y="46"/>
                  </a:cubicBezTo>
                </a:path>
              </a:pathLst>
            </a:custGeom>
            <a:solidFill>
              <a:srgbClr val="EDB4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5" name="Freeform 263">
              <a:extLst>
                <a:ext uri="{FF2B5EF4-FFF2-40B4-BE49-F238E27FC236}">
                  <a16:creationId xmlns:a16="http://schemas.microsoft.com/office/drawing/2014/main" id="{9998CA66-B083-4297-911B-1F65F913FBDF}"/>
                </a:ext>
              </a:extLst>
            </p:cNvPr>
            <p:cNvSpPr>
              <a:spLocks/>
            </p:cNvSpPr>
            <p:nvPr/>
          </p:nvSpPr>
          <p:spPr bwMode="auto">
            <a:xfrm>
              <a:off x="5196" y="2677"/>
              <a:ext cx="36" cy="85"/>
            </a:xfrm>
            <a:custGeom>
              <a:avLst/>
              <a:gdLst>
                <a:gd name="T0" fmla="*/ 44 w 77"/>
                <a:gd name="T1" fmla="*/ 3 h 184"/>
                <a:gd name="T2" fmla="*/ 48 w 77"/>
                <a:gd name="T3" fmla="*/ 22 h 184"/>
                <a:gd name="T4" fmla="*/ 32 w 77"/>
                <a:gd name="T5" fmla="*/ 95 h 184"/>
                <a:gd name="T6" fmla="*/ 0 w 77"/>
                <a:gd name="T7" fmla="*/ 149 h 184"/>
                <a:gd name="T8" fmla="*/ 3 w 77"/>
                <a:gd name="T9" fmla="*/ 175 h 184"/>
                <a:gd name="T10" fmla="*/ 4 w 77"/>
                <a:gd name="T11" fmla="*/ 176 h 184"/>
                <a:gd name="T12" fmla="*/ 8 w 77"/>
                <a:gd name="T13" fmla="*/ 179 h 184"/>
                <a:gd name="T14" fmla="*/ 12 w 77"/>
                <a:gd name="T15" fmla="*/ 184 h 184"/>
                <a:gd name="T16" fmla="*/ 19 w 77"/>
                <a:gd name="T17" fmla="*/ 165 h 184"/>
                <a:gd name="T18" fmla="*/ 56 w 77"/>
                <a:gd name="T19" fmla="*/ 111 h 184"/>
                <a:gd name="T20" fmla="*/ 67 w 77"/>
                <a:gd name="T21" fmla="*/ 24 h 184"/>
                <a:gd name="T22" fmla="*/ 44 w 77"/>
                <a:gd name="T23" fmla="*/ 3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7" h="184">
                  <a:moveTo>
                    <a:pt x="44" y="3"/>
                  </a:moveTo>
                  <a:cubicBezTo>
                    <a:pt x="46" y="9"/>
                    <a:pt x="47" y="16"/>
                    <a:pt x="48" y="22"/>
                  </a:cubicBezTo>
                  <a:cubicBezTo>
                    <a:pt x="52" y="47"/>
                    <a:pt x="42" y="73"/>
                    <a:pt x="32" y="95"/>
                  </a:cubicBezTo>
                  <a:cubicBezTo>
                    <a:pt x="23" y="114"/>
                    <a:pt x="10" y="131"/>
                    <a:pt x="0" y="149"/>
                  </a:cubicBezTo>
                  <a:cubicBezTo>
                    <a:pt x="2" y="158"/>
                    <a:pt x="3" y="166"/>
                    <a:pt x="3" y="175"/>
                  </a:cubicBezTo>
                  <a:cubicBezTo>
                    <a:pt x="4" y="175"/>
                    <a:pt x="4" y="176"/>
                    <a:pt x="4" y="176"/>
                  </a:cubicBezTo>
                  <a:cubicBezTo>
                    <a:pt x="5" y="177"/>
                    <a:pt x="7" y="178"/>
                    <a:pt x="8" y="179"/>
                  </a:cubicBezTo>
                  <a:cubicBezTo>
                    <a:pt x="10" y="181"/>
                    <a:pt x="11" y="182"/>
                    <a:pt x="12" y="184"/>
                  </a:cubicBezTo>
                  <a:cubicBezTo>
                    <a:pt x="14" y="177"/>
                    <a:pt x="16" y="171"/>
                    <a:pt x="19" y="165"/>
                  </a:cubicBezTo>
                  <a:cubicBezTo>
                    <a:pt x="30" y="138"/>
                    <a:pt x="46" y="140"/>
                    <a:pt x="56" y="111"/>
                  </a:cubicBezTo>
                  <a:cubicBezTo>
                    <a:pt x="69" y="79"/>
                    <a:pt x="77" y="55"/>
                    <a:pt x="67" y="24"/>
                  </a:cubicBezTo>
                  <a:cubicBezTo>
                    <a:pt x="59" y="28"/>
                    <a:pt x="53" y="0"/>
                    <a:pt x="44" y="3"/>
                  </a:cubicBezTo>
                  <a:close/>
                </a:path>
              </a:pathLst>
            </a:custGeom>
            <a:solidFill>
              <a:srgbClr val="EDB4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6" name="Freeform 264">
              <a:extLst>
                <a:ext uri="{FF2B5EF4-FFF2-40B4-BE49-F238E27FC236}">
                  <a16:creationId xmlns:a16="http://schemas.microsoft.com/office/drawing/2014/main" id="{E42932AE-EF97-4450-8D59-51F23BAEEDD3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6" y="2643"/>
              <a:ext cx="79" cy="152"/>
            </a:xfrm>
            <a:custGeom>
              <a:avLst/>
              <a:gdLst>
                <a:gd name="T0" fmla="*/ 32 w 170"/>
                <a:gd name="T1" fmla="*/ 326 h 327"/>
                <a:gd name="T2" fmla="*/ 8 w 170"/>
                <a:gd name="T3" fmla="*/ 300 h 327"/>
                <a:gd name="T4" fmla="*/ 5 w 170"/>
                <a:gd name="T5" fmla="*/ 263 h 327"/>
                <a:gd name="T6" fmla="*/ 0 w 170"/>
                <a:gd name="T7" fmla="*/ 209 h 327"/>
                <a:gd name="T8" fmla="*/ 44 w 170"/>
                <a:gd name="T9" fmla="*/ 109 h 327"/>
                <a:gd name="T10" fmla="*/ 69 w 170"/>
                <a:gd name="T11" fmla="*/ 0 h 327"/>
                <a:gd name="T12" fmla="*/ 158 w 170"/>
                <a:gd name="T13" fmla="*/ 6 h 327"/>
                <a:gd name="T14" fmla="*/ 152 w 170"/>
                <a:gd name="T15" fmla="*/ 134 h 327"/>
                <a:gd name="T16" fmla="*/ 53 w 170"/>
                <a:gd name="T17" fmla="*/ 229 h 327"/>
                <a:gd name="T18" fmla="*/ 53 w 170"/>
                <a:gd name="T19" fmla="*/ 277 h 327"/>
                <a:gd name="T20" fmla="*/ 32 w 170"/>
                <a:gd name="T21" fmla="*/ 326 h 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0" h="327">
                  <a:moveTo>
                    <a:pt x="32" y="326"/>
                  </a:moveTo>
                  <a:cubicBezTo>
                    <a:pt x="22" y="327"/>
                    <a:pt x="10" y="318"/>
                    <a:pt x="8" y="300"/>
                  </a:cubicBezTo>
                  <a:cubicBezTo>
                    <a:pt x="7" y="286"/>
                    <a:pt x="5" y="263"/>
                    <a:pt x="5" y="263"/>
                  </a:cubicBezTo>
                  <a:cubicBezTo>
                    <a:pt x="0" y="209"/>
                    <a:pt x="0" y="209"/>
                    <a:pt x="0" y="209"/>
                  </a:cubicBezTo>
                  <a:cubicBezTo>
                    <a:pt x="5" y="200"/>
                    <a:pt x="44" y="109"/>
                    <a:pt x="44" y="109"/>
                  </a:cubicBezTo>
                  <a:cubicBezTo>
                    <a:pt x="69" y="0"/>
                    <a:pt x="69" y="0"/>
                    <a:pt x="69" y="0"/>
                  </a:cubicBezTo>
                  <a:cubicBezTo>
                    <a:pt x="158" y="6"/>
                    <a:pt x="158" y="6"/>
                    <a:pt x="158" y="6"/>
                  </a:cubicBezTo>
                  <a:cubicBezTo>
                    <a:pt x="157" y="8"/>
                    <a:pt x="170" y="101"/>
                    <a:pt x="152" y="134"/>
                  </a:cubicBezTo>
                  <a:cubicBezTo>
                    <a:pt x="132" y="169"/>
                    <a:pt x="53" y="229"/>
                    <a:pt x="53" y="229"/>
                  </a:cubicBezTo>
                  <a:cubicBezTo>
                    <a:pt x="53" y="229"/>
                    <a:pt x="52" y="266"/>
                    <a:pt x="53" y="277"/>
                  </a:cubicBezTo>
                  <a:cubicBezTo>
                    <a:pt x="56" y="315"/>
                    <a:pt x="44" y="325"/>
                    <a:pt x="32" y="326"/>
                  </a:cubicBezTo>
                </a:path>
              </a:pathLst>
            </a:custGeom>
            <a:solidFill>
              <a:srgbClr val="FFC8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7" name="Freeform 265">
              <a:extLst>
                <a:ext uri="{FF2B5EF4-FFF2-40B4-BE49-F238E27FC236}">
                  <a16:creationId xmlns:a16="http://schemas.microsoft.com/office/drawing/2014/main" id="{5CE37358-EB7B-4A27-BB21-807FED5A4B9D}"/>
                </a:ext>
              </a:extLst>
            </p:cNvPr>
            <p:cNvSpPr>
              <a:spLocks/>
            </p:cNvSpPr>
            <p:nvPr/>
          </p:nvSpPr>
          <p:spPr bwMode="auto">
            <a:xfrm>
              <a:off x="5162" y="2779"/>
              <a:ext cx="17" cy="14"/>
            </a:xfrm>
            <a:custGeom>
              <a:avLst/>
              <a:gdLst>
                <a:gd name="T0" fmla="*/ 34 w 36"/>
                <a:gd name="T1" fmla="*/ 0 h 29"/>
                <a:gd name="T2" fmla="*/ 0 w 36"/>
                <a:gd name="T3" fmla="*/ 2 h 29"/>
                <a:gd name="T4" fmla="*/ 18 w 36"/>
                <a:gd name="T5" fmla="*/ 29 h 29"/>
                <a:gd name="T6" fmla="*/ 20 w 36"/>
                <a:gd name="T7" fmla="*/ 29 h 29"/>
                <a:gd name="T8" fmla="*/ 35 w 36"/>
                <a:gd name="T9" fmla="*/ 0 h 29"/>
                <a:gd name="T10" fmla="*/ 34 w 36"/>
                <a:gd name="T11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29">
                  <a:moveTo>
                    <a:pt x="34" y="0"/>
                  </a:moveTo>
                  <a:cubicBezTo>
                    <a:pt x="28" y="0"/>
                    <a:pt x="0" y="2"/>
                    <a:pt x="0" y="2"/>
                  </a:cubicBezTo>
                  <a:cubicBezTo>
                    <a:pt x="0" y="2"/>
                    <a:pt x="1" y="29"/>
                    <a:pt x="18" y="29"/>
                  </a:cubicBezTo>
                  <a:cubicBezTo>
                    <a:pt x="18" y="29"/>
                    <a:pt x="19" y="29"/>
                    <a:pt x="20" y="29"/>
                  </a:cubicBezTo>
                  <a:cubicBezTo>
                    <a:pt x="34" y="27"/>
                    <a:pt x="36" y="1"/>
                    <a:pt x="35" y="0"/>
                  </a:cubicBezTo>
                  <a:cubicBezTo>
                    <a:pt x="35" y="0"/>
                    <a:pt x="34" y="0"/>
                    <a:pt x="34" y="0"/>
                  </a:cubicBezTo>
                </a:path>
              </a:pathLst>
            </a:custGeom>
            <a:solidFill>
              <a:srgbClr val="F6DC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8" name="Freeform 266">
              <a:extLst>
                <a:ext uri="{FF2B5EF4-FFF2-40B4-BE49-F238E27FC236}">
                  <a16:creationId xmlns:a16="http://schemas.microsoft.com/office/drawing/2014/main" id="{D82A05DE-A8F7-48BC-B8BE-9B26149D7688}"/>
                </a:ext>
              </a:extLst>
            </p:cNvPr>
            <p:cNvSpPr>
              <a:spLocks/>
            </p:cNvSpPr>
            <p:nvPr/>
          </p:nvSpPr>
          <p:spPr bwMode="auto">
            <a:xfrm>
              <a:off x="5274" y="2635"/>
              <a:ext cx="203" cy="812"/>
            </a:xfrm>
            <a:custGeom>
              <a:avLst/>
              <a:gdLst>
                <a:gd name="T0" fmla="*/ 202 w 203"/>
                <a:gd name="T1" fmla="*/ 76 h 812"/>
                <a:gd name="T2" fmla="*/ 203 w 203"/>
                <a:gd name="T3" fmla="*/ 58 h 812"/>
                <a:gd name="T4" fmla="*/ 202 w 203"/>
                <a:gd name="T5" fmla="*/ 58 h 812"/>
                <a:gd name="T6" fmla="*/ 202 w 203"/>
                <a:gd name="T7" fmla="*/ 0 h 812"/>
                <a:gd name="T8" fmla="*/ 151 w 203"/>
                <a:gd name="T9" fmla="*/ 0 h 812"/>
                <a:gd name="T10" fmla="*/ 151 w 203"/>
                <a:gd name="T11" fmla="*/ 68 h 812"/>
                <a:gd name="T12" fmla="*/ 17 w 203"/>
                <a:gd name="T13" fmla="*/ 92 h 812"/>
                <a:gd name="T14" fmla="*/ 0 w 203"/>
                <a:gd name="T15" fmla="*/ 812 h 812"/>
                <a:gd name="T16" fmla="*/ 160 w 203"/>
                <a:gd name="T17" fmla="*/ 812 h 812"/>
                <a:gd name="T18" fmla="*/ 198 w 203"/>
                <a:gd name="T19" fmla="*/ 144 h 812"/>
                <a:gd name="T20" fmla="*/ 202 w 203"/>
                <a:gd name="T21" fmla="*/ 144 h 812"/>
                <a:gd name="T22" fmla="*/ 202 w 203"/>
                <a:gd name="T23" fmla="*/ 76 h 8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3" h="812">
                  <a:moveTo>
                    <a:pt x="202" y="76"/>
                  </a:moveTo>
                  <a:lnTo>
                    <a:pt x="203" y="58"/>
                  </a:lnTo>
                  <a:lnTo>
                    <a:pt x="202" y="58"/>
                  </a:lnTo>
                  <a:lnTo>
                    <a:pt x="202" y="0"/>
                  </a:lnTo>
                  <a:lnTo>
                    <a:pt x="151" y="0"/>
                  </a:lnTo>
                  <a:lnTo>
                    <a:pt x="151" y="68"/>
                  </a:lnTo>
                  <a:lnTo>
                    <a:pt x="17" y="92"/>
                  </a:lnTo>
                  <a:lnTo>
                    <a:pt x="0" y="812"/>
                  </a:lnTo>
                  <a:lnTo>
                    <a:pt x="160" y="812"/>
                  </a:lnTo>
                  <a:lnTo>
                    <a:pt x="198" y="144"/>
                  </a:lnTo>
                  <a:lnTo>
                    <a:pt x="202" y="144"/>
                  </a:lnTo>
                  <a:lnTo>
                    <a:pt x="202" y="7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9" name="Freeform 267">
              <a:extLst>
                <a:ext uri="{FF2B5EF4-FFF2-40B4-BE49-F238E27FC236}">
                  <a16:creationId xmlns:a16="http://schemas.microsoft.com/office/drawing/2014/main" id="{54601E9F-7E31-4102-9E88-3E4C8F5CDB06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5" y="2635"/>
              <a:ext cx="202" cy="812"/>
            </a:xfrm>
            <a:custGeom>
              <a:avLst/>
              <a:gdLst>
                <a:gd name="T0" fmla="*/ 202 w 202"/>
                <a:gd name="T1" fmla="*/ 812 h 812"/>
                <a:gd name="T2" fmla="*/ 184 w 202"/>
                <a:gd name="T3" fmla="*/ 75 h 812"/>
                <a:gd name="T4" fmla="*/ 51 w 202"/>
                <a:gd name="T5" fmla="*/ 63 h 812"/>
                <a:gd name="T6" fmla="*/ 51 w 202"/>
                <a:gd name="T7" fmla="*/ 0 h 812"/>
                <a:gd name="T8" fmla="*/ 1 w 202"/>
                <a:gd name="T9" fmla="*/ 0 h 812"/>
                <a:gd name="T10" fmla="*/ 1 w 202"/>
                <a:gd name="T11" fmla="*/ 58 h 812"/>
                <a:gd name="T12" fmla="*/ 0 w 202"/>
                <a:gd name="T13" fmla="*/ 58 h 812"/>
                <a:gd name="T14" fmla="*/ 1 w 202"/>
                <a:gd name="T15" fmla="*/ 79 h 812"/>
                <a:gd name="T16" fmla="*/ 1 w 202"/>
                <a:gd name="T17" fmla="*/ 144 h 812"/>
                <a:gd name="T18" fmla="*/ 5 w 202"/>
                <a:gd name="T19" fmla="*/ 144 h 812"/>
                <a:gd name="T20" fmla="*/ 42 w 202"/>
                <a:gd name="T21" fmla="*/ 812 h 812"/>
                <a:gd name="T22" fmla="*/ 202 w 202"/>
                <a:gd name="T23" fmla="*/ 812 h 8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2" h="812">
                  <a:moveTo>
                    <a:pt x="202" y="812"/>
                  </a:moveTo>
                  <a:lnTo>
                    <a:pt x="184" y="75"/>
                  </a:lnTo>
                  <a:lnTo>
                    <a:pt x="51" y="63"/>
                  </a:lnTo>
                  <a:lnTo>
                    <a:pt x="51" y="0"/>
                  </a:lnTo>
                  <a:lnTo>
                    <a:pt x="1" y="0"/>
                  </a:lnTo>
                  <a:lnTo>
                    <a:pt x="1" y="58"/>
                  </a:lnTo>
                  <a:lnTo>
                    <a:pt x="0" y="58"/>
                  </a:lnTo>
                  <a:lnTo>
                    <a:pt x="1" y="79"/>
                  </a:lnTo>
                  <a:lnTo>
                    <a:pt x="1" y="144"/>
                  </a:lnTo>
                  <a:lnTo>
                    <a:pt x="5" y="144"/>
                  </a:lnTo>
                  <a:lnTo>
                    <a:pt x="42" y="812"/>
                  </a:lnTo>
                  <a:lnTo>
                    <a:pt x="202" y="81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0" name="Rectangle 268">
              <a:extLst>
                <a:ext uri="{FF2B5EF4-FFF2-40B4-BE49-F238E27FC236}">
                  <a16:creationId xmlns:a16="http://schemas.microsoft.com/office/drawing/2014/main" id="{9DF21333-D7B1-4E44-889C-70C4ACCAA8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76" y="2025"/>
              <a:ext cx="56" cy="99"/>
            </a:xfrm>
            <a:prstGeom prst="rect">
              <a:avLst/>
            </a:prstGeom>
            <a:solidFill>
              <a:srgbClr val="FFC8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1" name="Rectangle 269">
              <a:extLst>
                <a:ext uri="{FF2B5EF4-FFF2-40B4-BE49-F238E27FC236}">
                  <a16:creationId xmlns:a16="http://schemas.microsoft.com/office/drawing/2014/main" id="{9E3E5FF2-8DCF-4E2D-A4EC-0CFA255A74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20" y="2025"/>
              <a:ext cx="56" cy="99"/>
            </a:xfrm>
            <a:prstGeom prst="rect">
              <a:avLst/>
            </a:prstGeom>
            <a:solidFill>
              <a:srgbClr val="EDB4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2" name="Rectangle 270">
              <a:extLst>
                <a:ext uri="{FF2B5EF4-FFF2-40B4-BE49-F238E27FC236}">
                  <a16:creationId xmlns:a16="http://schemas.microsoft.com/office/drawing/2014/main" id="{43B0D6CF-529D-4D12-A298-D28A6FD9CB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20" y="2090"/>
              <a:ext cx="112" cy="263"/>
            </a:xfrm>
            <a:prstGeom prst="rect">
              <a:avLst/>
            </a:prstGeom>
            <a:solidFill>
              <a:srgbClr val="CAD9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3" name="Freeform 271">
              <a:extLst>
                <a:ext uri="{FF2B5EF4-FFF2-40B4-BE49-F238E27FC236}">
                  <a16:creationId xmlns:a16="http://schemas.microsoft.com/office/drawing/2014/main" id="{B4121266-4411-42E7-884F-7A649131610F}"/>
                </a:ext>
              </a:extLst>
            </p:cNvPr>
            <p:cNvSpPr>
              <a:spLocks/>
            </p:cNvSpPr>
            <p:nvPr/>
          </p:nvSpPr>
          <p:spPr bwMode="auto">
            <a:xfrm>
              <a:off x="5449" y="2116"/>
              <a:ext cx="27" cy="268"/>
            </a:xfrm>
            <a:custGeom>
              <a:avLst/>
              <a:gdLst>
                <a:gd name="T0" fmla="*/ 59 w 59"/>
                <a:gd name="T1" fmla="*/ 29 h 580"/>
                <a:gd name="T2" fmla="*/ 51 w 59"/>
                <a:gd name="T3" fmla="*/ 26 h 580"/>
                <a:gd name="T4" fmla="*/ 21 w 59"/>
                <a:gd name="T5" fmla="*/ 0 h 580"/>
                <a:gd name="T6" fmla="*/ 0 w 59"/>
                <a:gd name="T7" fmla="*/ 511 h 580"/>
                <a:gd name="T8" fmla="*/ 59 w 59"/>
                <a:gd name="T9" fmla="*/ 580 h 580"/>
                <a:gd name="T10" fmla="*/ 59 w 59"/>
                <a:gd name="T11" fmla="*/ 407 h 580"/>
                <a:gd name="T12" fmla="*/ 59 w 59"/>
                <a:gd name="T13" fmla="*/ 29 h 5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9" h="580">
                  <a:moveTo>
                    <a:pt x="59" y="29"/>
                  </a:moveTo>
                  <a:cubicBezTo>
                    <a:pt x="56" y="29"/>
                    <a:pt x="53" y="28"/>
                    <a:pt x="51" y="26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0" y="511"/>
                    <a:pt x="0" y="511"/>
                    <a:pt x="0" y="511"/>
                  </a:cubicBezTo>
                  <a:cubicBezTo>
                    <a:pt x="59" y="580"/>
                    <a:pt x="59" y="580"/>
                    <a:pt x="59" y="580"/>
                  </a:cubicBezTo>
                  <a:cubicBezTo>
                    <a:pt x="59" y="407"/>
                    <a:pt x="59" y="407"/>
                    <a:pt x="59" y="407"/>
                  </a:cubicBezTo>
                  <a:lnTo>
                    <a:pt x="59" y="29"/>
                  </a:lnTo>
                  <a:close/>
                </a:path>
              </a:pathLst>
            </a:custGeom>
            <a:solidFill>
              <a:srgbClr val="FF4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4" name="Freeform 272">
              <a:extLst>
                <a:ext uri="{FF2B5EF4-FFF2-40B4-BE49-F238E27FC236}">
                  <a16:creationId xmlns:a16="http://schemas.microsoft.com/office/drawing/2014/main" id="{A44570A7-04DC-420E-9112-5B325F5C234F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6" y="2090"/>
              <a:ext cx="25" cy="39"/>
            </a:xfrm>
            <a:custGeom>
              <a:avLst/>
              <a:gdLst>
                <a:gd name="T0" fmla="*/ 47 w 53"/>
                <a:gd name="T1" fmla="*/ 21 h 84"/>
                <a:gd name="T2" fmla="*/ 0 w 53"/>
                <a:gd name="T3" fmla="*/ 0 h 84"/>
                <a:gd name="T4" fmla="*/ 0 w 53"/>
                <a:gd name="T5" fmla="*/ 36 h 84"/>
                <a:gd name="T6" fmla="*/ 0 w 53"/>
                <a:gd name="T7" fmla="*/ 84 h 84"/>
                <a:gd name="T8" fmla="*/ 8 w 53"/>
                <a:gd name="T9" fmla="*/ 81 h 84"/>
                <a:gd name="T10" fmla="*/ 37 w 53"/>
                <a:gd name="T11" fmla="*/ 55 h 84"/>
                <a:gd name="T12" fmla="*/ 47 w 53"/>
                <a:gd name="T13" fmla="*/ 47 h 84"/>
                <a:gd name="T14" fmla="*/ 47 w 53"/>
                <a:gd name="T15" fmla="*/ 21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3" h="84">
                  <a:moveTo>
                    <a:pt x="47" y="2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3" y="84"/>
                    <a:pt x="5" y="83"/>
                    <a:pt x="8" y="81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47" y="47"/>
                    <a:pt x="47" y="47"/>
                    <a:pt x="47" y="47"/>
                  </a:cubicBezTo>
                  <a:cubicBezTo>
                    <a:pt x="53" y="42"/>
                    <a:pt x="53" y="26"/>
                    <a:pt x="47" y="21"/>
                  </a:cubicBezTo>
                  <a:close/>
                </a:path>
              </a:pathLst>
            </a:custGeom>
            <a:solidFill>
              <a:srgbClr val="FF4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5" name="Freeform 273">
              <a:extLst>
                <a:ext uri="{FF2B5EF4-FFF2-40B4-BE49-F238E27FC236}">
                  <a16:creationId xmlns:a16="http://schemas.microsoft.com/office/drawing/2014/main" id="{AC834A28-6408-4E7A-9949-39FA800D026E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1" y="2090"/>
              <a:ext cx="25" cy="39"/>
            </a:xfrm>
            <a:custGeom>
              <a:avLst/>
              <a:gdLst>
                <a:gd name="T0" fmla="*/ 6 w 54"/>
                <a:gd name="T1" fmla="*/ 21 h 84"/>
                <a:gd name="T2" fmla="*/ 6 w 54"/>
                <a:gd name="T3" fmla="*/ 47 h 84"/>
                <a:gd name="T4" fmla="*/ 16 w 54"/>
                <a:gd name="T5" fmla="*/ 55 h 84"/>
                <a:gd name="T6" fmla="*/ 46 w 54"/>
                <a:gd name="T7" fmla="*/ 81 h 84"/>
                <a:gd name="T8" fmla="*/ 54 w 54"/>
                <a:gd name="T9" fmla="*/ 84 h 84"/>
                <a:gd name="T10" fmla="*/ 54 w 54"/>
                <a:gd name="T11" fmla="*/ 36 h 84"/>
                <a:gd name="T12" fmla="*/ 54 w 54"/>
                <a:gd name="T13" fmla="*/ 0 h 84"/>
                <a:gd name="T14" fmla="*/ 6 w 54"/>
                <a:gd name="T15" fmla="*/ 21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4" h="84">
                  <a:moveTo>
                    <a:pt x="6" y="21"/>
                  </a:moveTo>
                  <a:cubicBezTo>
                    <a:pt x="0" y="26"/>
                    <a:pt x="0" y="42"/>
                    <a:pt x="6" y="47"/>
                  </a:cubicBezTo>
                  <a:cubicBezTo>
                    <a:pt x="16" y="55"/>
                    <a:pt x="16" y="55"/>
                    <a:pt x="16" y="55"/>
                  </a:cubicBezTo>
                  <a:cubicBezTo>
                    <a:pt x="46" y="81"/>
                    <a:pt x="46" y="81"/>
                    <a:pt x="46" y="81"/>
                  </a:cubicBezTo>
                  <a:cubicBezTo>
                    <a:pt x="48" y="83"/>
                    <a:pt x="51" y="84"/>
                    <a:pt x="54" y="84"/>
                  </a:cubicBezTo>
                  <a:cubicBezTo>
                    <a:pt x="54" y="36"/>
                    <a:pt x="54" y="36"/>
                    <a:pt x="54" y="36"/>
                  </a:cubicBezTo>
                  <a:cubicBezTo>
                    <a:pt x="54" y="0"/>
                    <a:pt x="54" y="0"/>
                    <a:pt x="54" y="0"/>
                  </a:cubicBezTo>
                  <a:lnTo>
                    <a:pt x="6" y="21"/>
                  </a:lnTo>
                  <a:close/>
                </a:path>
              </a:pathLst>
            </a:custGeom>
            <a:solidFill>
              <a:srgbClr val="CC2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6" name="Freeform 274">
              <a:extLst>
                <a:ext uri="{FF2B5EF4-FFF2-40B4-BE49-F238E27FC236}">
                  <a16:creationId xmlns:a16="http://schemas.microsoft.com/office/drawing/2014/main" id="{EFFF98A5-4C32-4FF5-9108-769DE1A82165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6" y="2116"/>
              <a:ext cx="27" cy="268"/>
            </a:xfrm>
            <a:custGeom>
              <a:avLst/>
              <a:gdLst>
                <a:gd name="T0" fmla="*/ 37 w 58"/>
                <a:gd name="T1" fmla="*/ 0 h 580"/>
                <a:gd name="T2" fmla="*/ 8 w 58"/>
                <a:gd name="T3" fmla="*/ 26 h 580"/>
                <a:gd name="T4" fmla="*/ 0 w 58"/>
                <a:gd name="T5" fmla="*/ 29 h 580"/>
                <a:gd name="T6" fmla="*/ 0 w 58"/>
                <a:gd name="T7" fmla="*/ 407 h 580"/>
                <a:gd name="T8" fmla="*/ 0 w 58"/>
                <a:gd name="T9" fmla="*/ 580 h 580"/>
                <a:gd name="T10" fmla="*/ 58 w 58"/>
                <a:gd name="T11" fmla="*/ 511 h 580"/>
                <a:gd name="T12" fmla="*/ 37 w 58"/>
                <a:gd name="T13" fmla="*/ 0 h 5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8" h="580">
                  <a:moveTo>
                    <a:pt x="37" y="0"/>
                  </a:moveTo>
                  <a:cubicBezTo>
                    <a:pt x="8" y="26"/>
                    <a:pt x="8" y="26"/>
                    <a:pt x="8" y="26"/>
                  </a:cubicBezTo>
                  <a:cubicBezTo>
                    <a:pt x="5" y="28"/>
                    <a:pt x="3" y="29"/>
                    <a:pt x="0" y="29"/>
                  </a:cubicBezTo>
                  <a:cubicBezTo>
                    <a:pt x="0" y="407"/>
                    <a:pt x="0" y="407"/>
                    <a:pt x="0" y="407"/>
                  </a:cubicBezTo>
                  <a:cubicBezTo>
                    <a:pt x="0" y="580"/>
                    <a:pt x="0" y="580"/>
                    <a:pt x="0" y="580"/>
                  </a:cubicBezTo>
                  <a:cubicBezTo>
                    <a:pt x="58" y="511"/>
                    <a:pt x="58" y="511"/>
                    <a:pt x="58" y="511"/>
                  </a:cubicBezTo>
                  <a:lnTo>
                    <a:pt x="37" y="0"/>
                  </a:lnTo>
                  <a:close/>
                </a:path>
              </a:pathLst>
            </a:custGeom>
            <a:solidFill>
              <a:srgbClr val="CC2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7" name="Freeform 275">
              <a:extLst>
                <a:ext uri="{FF2B5EF4-FFF2-40B4-BE49-F238E27FC236}">
                  <a16:creationId xmlns:a16="http://schemas.microsoft.com/office/drawing/2014/main" id="{AED90D5B-B326-4373-A90F-6F0F9B2BD97F}"/>
                </a:ext>
              </a:extLst>
            </p:cNvPr>
            <p:cNvSpPr>
              <a:spLocks/>
            </p:cNvSpPr>
            <p:nvPr/>
          </p:nvSpPr>
          <p:spPr bwMode="auto">
            <a:xfrm>
              <a:off x="5198" y="2741"/>
              <a:ext cx="26" cy="39"/>
            </a:xfrm>
            <a:custGeom>
              <a:avLst/>
              <a:gdLst>
                <a:gd name="T0" fmla="*/ 11 w 58"/>
                <a:gd name="T1" fmla="*/ 9 h 85"/>
                <a:gd name="T2" fmla="*/ 0 w 58"/>
                <a:gd name="T3" fmla="*/ 28 h 85"/>
                <a:gd name="T4" fmla="*/ 17 w 58"/>
                <a:gd name="T5" fmla="*/ 50 h 85"/>
                <a:gd name="T6" fmla="*/ 40 w 58"/>
                <a:gd name="T7" fmla="*/ 82 h 85"/>
                <a:gd name="T8" fmla="*/ 54 w 58"/>
                <a:gd name="T9" fmla="*/ 64 h 85"/>
                <a:gd name="T10" fmla="*/ 34 w 58"/>
                <a:gd name="T11" fmla="*/ 0 h 85"/>
                <a:gd name="T12" fmla="*/ 11 w 58"/>
                <a:gd name="T13" fmla="*/ 9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8" h="85">
                  <a:moveTo>
                    <a:pt x="11" y="9"/>
                  </a:moveTo>
                  <a:cubicBezTo>
                    <a:pt x="5" y="15"/>
                    <a:pt x="5" y="22"/>
                    <a:pt x="0" y="28"/>
                  </a:cubicBezTo>
                  <a:cubicBezTo>
                    <a:pt x="17" y="50"/>
                    <a:pt x="17" y="50"/>
                    <a:pt x="17" y="50"/>
                  </a:cubicBezTo>
                  <a:cubicBezTo>
                    <a:pt x="17" y="50"/>
                    <a:pt x="31" y="77"/>
                    <a:pt x="40" y="82"/>
                  </a:cubicBezTo>
                  <a:cubicBezTo>
                    <a:pt x="45" y="85"/>
                    <a:pt x="58" y="81"/>
                    <a:pt x="54" y="64"/>
                  </a:cubicBezTo>
                  <a:cubicBezTo>
                    <a:pt x="52" y="54"/>
                    <a:pt x="34" y="0"/>
                    <a:pt x="34" y="0"/>
                  </a:cubicBezTo>
                  <a:cubicBezTo>
                    <a:pt x="31" y="4"/>
                    <a:pt x="13" y="6"/>
                    <a:pt x="11" y="9"/>
                  </a:cubicBezTo>
                  <a:close/>
                </a:path>
              </a:pathLst>
            </a:custGeom>
            <a:solidFill>
              <a:srgbClr val="EDB4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8" name="Freeform 276">
              <a:extLst>
                <a:ext uri="{FF2B5EF4-FFF2-40B4-BE49-F238E27FC236}">
                  <a16:creationId xmlns:a16="http://schemas.microsoft.com/office/drawing/2014/main" id="{838FAFF4-D734-4AF7-A09F-DFD08B24A2C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5" y="2628"/>
              <a:ext cx="88" cy="170"/>
            </a:xfrm>
            <a:custGeom>
              <a:avLst/>
              <a:gdLst>
                <a:gd name="T0" fmla="*/ 36 w 191"/>
                <a:gd name="T1" fmla="*/ 366 h 367"/>
                <a:gd name="T2" fmla="*/ 9 w 191"/>
                <a:gd name="T3" fmla="*/ 336 h 367"/>
                <a:gd name="T4" fmla="*/ 5 w 191"/>
                <a:gd name="T5" fmla="*/ 295 h 367"/>
                <a:gd name="T6" fmla="*/ 0 w 191"/>
                <a:gd name="T7" fmla="*/ 234 h 367"/>
                <a:gd name="T8" fmla="*/ 50 w 191"/>
                <a:gd name="T9" fmla="*/ 122 h 367"/>
                <a:gd name="T10" fmla="*/ 77 w 191"/>
                <a:gd name="T11" fmla="*/ 0 h 367"/>
                <a:gd name="T12" fmla="*/ 177 w 191"/>
                <a:gd name="T13" fmla="*/ 7 h 367"/>
                <a:gd name="T14" fmla="*/ 170 w 191"/>
                <a:gd name="T15" fmla="*/ 150 h 367"/>
                <a:gd name="T16" fmla="*/ 59 w 191"/>
                <a:gd name="T17" fmla="*/ 257 h 367"/>
                <a:gd name="T18" fmla="*/ 59 w 191"/>
                <a:gd name="T19" fmla="*/ 310 h 367"/>
                <a:gd name="T20" fmla="*/ 36 w 191"/>
                <a:gd name="T21" fmla="*/ 366 h 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1" h="367">
                  <a:moveTo>
                    <a:pt x="36" y="366"/>
                  </a:moveTo>
                  <a:cubicBezTo>
                    <a:pt x="25" y="367"/>
                    <a:pt x="11" y="356"/>
                    <a:pt x="9" y="336"/>
                  </a:cubicBezTo>
                  <a:cubicBezTo>
                    <a:pt x="7" y="321"/>
                    <a:pt x="5" y="295"/>
                    <a:pt x="5" y="295"/>
                  </a:cubicBezTo>
                  <a:cubicBezTo>
                    <a:pt x="0" y="234"/>
                    <a:pt x="0" y="234"/>
                    <a:pt x="0" y="234"/>
                  </a:cubicBezTo>
                  <a:cubicBezTo>
                    <a:pt x="6" y="223"/>
                    <a:pt x="50" y="122"/>
                    <a:pt x="50" y="122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177" y="7"/>
                    <a:pt x="177" y="7"/>
                    <a:pt x="177" y="7"/>
                  </a:cubicBezTo>
                  <a:cubicBezTo>
                    <a:pt x="176" y="9"/>
                    <a:pt x="191" y="112"/>
                    <a:pt x="170" y="150"/>
                  </a:cubicBezTo>
                  <a:cubicBezTo>
                    <a:pt x="148" y="190"/>
                    <a:pt x="59" y="257"/>
                    <a:pt x="59" y="257"/>
                  </a:cubicBezTo>
                  <a:cubicBezTo>
                    <a:pt x="59" y="257"/>
                    <a:pt x="59" y="298"/>
                    <a:pt x="59" y="310"/>
                  </a:cubicBezTo>
                  <a:cubicBezTo>
                    <a:pt x="63" y="353"/>
                    <a:pt x="49" y="365"/>
                    <a:pt x="36" y="366"/>
                  </a:cubicBezTo>
                  <a:close/>
                </a:path>
              </a:pathLst>
            </a:custGeom>
            <a:solidFill>
              <a:srgbClr val="FFC8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9" name="Freeform 277">
              <a:extLst>
                <a:ext uri="{FF2B5EF4-FFF2-40B4-BE49-F238E27FC236}">
                  <a16:creationId xmlns:a16="http://schemas.microsoft.com/office/drawing/2014/main" id="{90A991CD-78A2-43CF-A483-6FCCD93F86E1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5" y="2671"/>
              <a:ext cx="92" cy="42"/>
            </a:xfrm>
            <a:custGeom>
              <a:avLst/>
              <a:gdLst>
                <a:gd name="T0" fmla="*/ 9 w 201"/>
                <a:gd name="T1" fmla="*/ 0 h 90"/>
                <a:gd name="T2" fmla="*/ 0 w 201"/>
                <a:gd name="T3" fmla="*/ 53 h 90"/>
                <a:gd name="T4" fmla="*/ 194 w 201"/>
                <a:gd name="T5" fmla="*/ 90 h 90"/>
                <a:gd name="T6" fmla="*/ 201 w 201"/>
                <a:gd name="T7" fmla="*/ 51 h 90"/>
                <a:gd name="T8" fmla="*/ 9 w 201"/>
                <a:gd name="T9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1" h="90">
                  <a:moveTo>
                    <a:pt x="9" y="0"/>
                  </a:moveTo>
                  <a:cubicBezTo>
                    <a:pt x="0" y="53"/>
                    <a:pt x="0" y="53"/>
                    <a:pt x="0" y="53"/>
                  </a:cubicBezTo>
                  <a:cubicBezTo>
                    <a:pt x="194" y="90"/>
                    <a:pt x="194" y="90"/>
                    <a:pt x="194" y="90"/>
                  </a:cubicBezTo>
                  <a:cubicBezTo>
                    <a:pt x="201" y="51"/>
                    <a:pt x="201" y="51"/>
                    <a:pt x="201" y="51"/>
                  </a:cubicBezTo>
                  <a:cubicBezTo>
                    <a:pt x="138" y="33"/>
                    <a:pt x="73" y="9"/>
                    <a:pt x="9" y="0"/>
                  </a:cubicBezTo>
                  <a:close/>
                </a:path>
              </a:pathLst>
            </a:custGeom>
            <a:solidFill>
              <a:srgbClr val="F9F9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0" name="Freeform 278">
              <a:extLst>
                <a:ext uri="{FF2B5EF4-FFF2-40B4-BE49-F238E27FC236}">
                  <a16:creationId xmlns:a16="http://schemas.microsoft.com/office/drawing/2014/main" id="{4491FD73-5F38-41CA-A942-17156597C724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4" y="2105"/>
              <a:ext cx="193" cy="601"/>
            </a:xfrm>
            <a:custGeom>
              <a:avLst/>
              <a:gdLst>
                <a:gd name="T0" fmla="*/ 202 w 418"/>
                <a:gd name="T1" fmla="*/ 1301 h 1301"/>
                <a:gd name="T2" fmla="*/ 407 w 418"/>
                <a:gd name="T3" fmla="*/ 131 h 1301"/>
                <a:gd name="T4" fmla="*/ 325 w 418"/>
                <a:gd name="T5" fmla="*/ 11 h 1301"/>
                <a:gd name="T6" fmla="*/ 205 w 418"/>
                <a:gd name="T7" fmla="*/ 93 h 1301"/>
                <a:gd name="T8" fmla="*/ 0 w 418"/>
                <a:gd name="T9" fmla="*/ 1263 h 1301"/>
                <a:gd name="T10" fmla="*/ 202 w 418"/>
                <a:gd name="T11" fmla="*/ 1301 h 1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8" h="1301">
                  <a:moveTo>
                    <a:pt x="202" y="1301"/>
                  </a:moveTo>
                  <a:cubicBezTo>
                    <a:pt x="407" y="131"/>
                    <a:pt x="407" y="131"/>
                    <a:pt x="407" y="131"/>
                  </a:cubicBezTo>
                  <a:cubicBezTo>
                    <a:pt x="418" y="75"/>
                    <a:pt x="381" y="21"/>
                    <a:pt x="325" y="11"/>
                  </a:cubicBezTo>
                  <a:cubicBezTo>
                    <a:pt x="269" y="0"/>
                    <a:pt x="215" y="37"/>
                    <a:pt x="205" y="93"/>
                  </a:cubicBezTo>
                  <a:cubicBezTo>
                    <a:pt x="0" y="1263"/>
                    <a:pt x="0" y="1263"/>
                    <a:pt x="0" y="1263"/>
                  </a:cubicBezTo>
                  <a:lnTo>
                    <a:pt x="202" y="1301"/>
                  </a:lnTo>
                  <a:close/>
                </a:path>
              </a:pathLst>
            </a:custGeom>
            <a:solidFill>
              <a:srgbClr val="FDB0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1" name="Freeform 279">
              <a:extLst>
                <a:ext uri="{FF2B5EF4-FFF2-40B4-BE49-F238E27FC236}">
                  <a16:creationId xmlns:a16="http://schemas.microsoft.com/office/drawing/2014/main" id="{A8A03594-F5BF-499B-915C-706BE4264E35}"/>
                </a:ext>
              </a:extLst>
            </p:cNvPr>
            <p:cNvSpPr>
              <a:spLocks/>
            </p:cNvSpPr>
            <p:nvPr/>
          </p:nvSpPr>
          <p:spPr bwMode="auto">
            <a:xfrm>
              <a:off x="5279" y="2080"/>
              <a:ext cx="197" cy="681"/>
            </a:xfrm>
            <a:custGeom>
              <a:avLst/>
              <a:gdLst>
                <a:gd name="T0" fmla="*/ 262 w 425"/>
                <a:gd name="T1" fmla="*/ 0 h 1472"/>
                <a:gd name="T2" fmla="*/ 14 w 425"/>
                <a:gd name="T3" fmla="*/ 63 h 1472"/>
                <a:gd name="T4" fmla="*/ 72 w 425"/>
                <a:gd name="T5" fmla="*/ 473 h 1472"/>
                <a:gd name="T6" fmla="*/ 75 w 425"/>
                <a:gd name="T7" fmla="*/ 842 h 1472"/>
                <a:gd name="T8" fmla="*/ 54 w 425"/>
                <a:gd name="T9" fmla="*/ 1056 h 1472"/>
                <a:gd name="T10" fmla="*/ 41 w 425"/>
                <a:gd name="T11" fmla="*/ 1143 h 1472"/>
                <a:gd name="T12" fmla="*/ 0 w 425"/>
                <a:gd name="T13" fmla="*/ 1406 h 1472"/>
                <a:gd name="T14" fmla="*/ 414 w 425"/>
                <a:gd name="T15" fmla="*/ 1472 h 1472"/>
                <a:gd name="T16" fmla="*/ 425 w 425"/>
                <a:gd name="T17" fmla="*/ 1240 h 1472"/>
                <a:gd name="T18" fmla="*/ 425 w 425"/>
                <a:gd name="T19" fmla="*/ 639 h 1472"/>
                <a:gd name="T20" fmla="*/ 262 w 425"/>
                <a:gd name="T21" fmla="*/ 0 h 1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25" h="1472">
                  <a:moveTo>
                    <a:pt x="262" y="0"/>
                  </a:moveTo>
                  <a:cubicBezTo>
                    <a:pt x="156" y="25"/>
                    <a:pt x="14" y="63"/>
                    <a:pt x="14" y="63"/>
                  </a:cubicBezTo>
                  <a:cubicBezTo>
                    <a:pt x="72" y="473"/>
                    <a:pt x="72" y="473"/>
                    <a:pt x="72" y="473"/>
                  </a:cubicBezTo>
                  <a:cubicBezTo>
                    <a:pt x="72" y="473"/>
                    <a:pt x="79" y="753"/>
                    <a:pt x="75" y="842"/>
                  </a:cubicBezTo>
                  <a:cubicBezTo>
                    <a:pt x="73" y="896"/>
                    <a:pt x="64" y="975"/>
                    <a:pt x="54" y="1056"/>
                  </a:cubicBezTo>
                  <a:cubicBezTo>
                    <a:pt x="50" y="1085"/>
                    <a:pt x="46" y="1114"/>
                    <a:pt x="41" y="1143"/>
                  </a:cubicBezTo>
                  <a:cubicBezTo>
                    <a:pt x="21" y="1282"/>
                    <a:pt x="0" y="1406"/>
                    <a:pt x="0" y="1406"/>
                  </a:cubicBezTo>
                  <a:cubicBezTo>
                    <a:pt x="414" y="1472"/>
                    <a:pt x="414" y="1472"/>
                    <a:pt x="414" y="1472"/>
                  </a:cubicBezTo>
                  <a:cubicBezTo>
                    <a:pt x="425" y="1240"/>
                    <a:pt x="425" y="1240"/>
                    <a:pt x="425" y="1240"/>
                  </a:cubicBezTo>
                  <a:cubicBezTo>
                    <a:pt x="425" y="639"/>
                    <a:pt x="425" y="639"/>
                    <a:pt x="425" y="639"/>
                  </a:cubicBezTo>
                  <a:lnTo>
                    <a:pt x="262" y="0"/>
                  </a:lnTo>
                  <a:close/>
                </a:path>
              </a:pathLst>
            </a:custGeom>
            <a:solidFill>
              <a:srgbClr val="FDB0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2" name="Freeform 280">
              <a:extLst>
                <a:ext uri="{FF2B5EF4-FFF2-40B4-BE49-F238E27FC236}">
                  <a16:creationId xmlns:a16="http://schemas.microsoft.com/office/drawing/2014/main" id="{6D314108-3C4D-41B7-B9AC-4B213D67524D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6" y="2075"/>
              <a:ext cx="197" cy="686"/>
            </a:xfrm>
            <a:custGeom>
              <a:avLst/>
              <a:gdLst>
                <a:gd name="T0" fmla="*/ 380 w 425"/>
                <a:gd name="T1" fmla="*/ 1136 h 1484"/>
                <a:gd name="T2" fmla="*/ 368 w 425"/>
                <a:gd name="T3" fmla="*/ 1049 h 1484"/>
                <a:gd name="T4" fmla="*/ 349 w 425"/>
                <a:gd name="T5" fmla="*/ 854 h 1484"/>
                <a:gd name="T6" fmla="*/ 352 w 425"/>
                <a:gd name="T7" fmla="*/ 485 h 1484"/>
                <a:gd name="T8" fmla="*/ 350 w 425"/>
                <a:gd name="T9" fmla="*/ 34 h 1484"/>
                <a:gd name="T10" fmla="*/ 162 w 425"/>
                <a:gd name="T11" fmla="*/ 12 h 1484"/>
                <a:gd name="T12" fmla="*/ 0 w 425"/>
                <a:gd name="T13" fmla="*/ 651 h 1484"/>
                <a:gd name="T14" fmla="*/ 0 w 425"/>
                <a:gd name="T15" fmla="*/ 1252 h 1484"/>
                <a:gd name="T16" fmla="*/ 10 w 425"/>
                <a:gd name="T17" fmla="*/ 1484 h 1484"/>
                <a:gd name="T18" fmla="*/ 425 w 425"/>
                <a:gd name="T19" fmla="*/ 1418 h 1484"/>
                <a:gd name="T20" fmla="*/ 380 w 425"/>
                <a:gd name="T21" fmla="*/ 1136 h 1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25" h="1484">
                  <a:moveTo>
                    <a:pt x="380" y="1136"/>
                  </a:moveTo>
                  <a:cubicBezTo>
                    <a:pt x="376" y="1107"/>
                    <a:pt x="372" y="1078"/>
                    <a:pt x="368" y="1049"/>
                  </a:cubicBezTo>
                  <a:cubicBezTo>
                    <a:pt x="358" y="974"/>
                    <a:pt x="351" y="903"/>
                    <a:pt x="349" y="854"/>
                  </a:cubicBezTo>
                  <a:cubicBezTo>
                    <a:pt x="345" y="765"/>
                    <a:pt x="352" y="485"/>
                    <a:pt x="352" y="485"/>
                  </a:cubicBezTo>
                  <a:cubicBezTo>
                    <a:pt x="350" y="34"/>
                    <a:pt x="350" y="34"/>
                    <a:pt x="350" y="34"/>
                  </a:cubicBezTo>
                  <a:cubicBezTo>
                    <a:pt x="350" y="34"/>
                    <a:pt x="276" y="0"/>
                    <a:pt x="162" y="12"/>
                  </a:cubicBezTo>
                  <a:cubicBezTo>
                    <a:pt x="0" y="651"/>
                    <a:pt x="0" y="651"/>
                    <a:pt x="0" y="651"/>
                  </a:cubicBezTo>
                  <a:cubicBezTo>
                    <a:pt x="0" y="1252"/>
                    <a:pt x="0" y="1252"/>
                    <a:pt x="0" y="1252"/>
                  </a:cubicBezTo>
                  <a:cubicBezTo>
                    <a:pt x="10" y="1484"/>
                    <a:pt x="10" y="1484"/>
                    <a:pt x="10" y="1484"/>
                  </a:cubicBezTo>
                  <a:cubicBezTo>
                    <a:pt x="425" y="1418"/>
                    <a:pt x="425" y="1418"/>
                    <a:pt x="425" y="1418"/>
                  </a:cubicBezTo>
                  <a:cubicBezTo>
                    <a:pt x="425" y="1418"/>
                    <a:pt x="401" y="1282"/>
                    <a:pt x="380" y="1136"/>
                  </a:cubicBezTo>
                  <a:close/>
                </a:path>
              </a:pathLst>
            </a:custGeom>
            <a:solidFill>
              <a:srgbClr val="FDB0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3" name="Freeform 281">
              <a:extLst>
                <a:ext uri="{FF2B5EF4-FFF2-40B4-BE49-F238E27FC236}">
                  <a16:creationId xmlns:a16="http://schemas.microsoft.com/office/drawing/2014/main" id="{5CDB288C-747E-4B63-A7BF-A2F4EC29CDC5}"/>
                </a:ext>
              </a:extLst>
            </p:cNvPr>
            <p:cNvSpPr>
              <a:spLocks/>
            </p:cNvSpPr>
            <p:nvPr/>
          </p:nvSpPr>
          <p:spPr bwMode="auto">
            <a:xfrm>
              <a:off x="5383" y="1810"/>
              <a:ext cx="93" cy="249"/>
            </a:xfrm>
            <a:custGeom>
              <a:avLst/>
              <a:gdLst>
                <a:gd name="T0" fmla="*/ 0 w 202"/>
                <a:gd name="T1" fmla="*/ 291 h 539"/>
                <a:gd name="T2" fmla="*/ 202 w 202"/>
                <a:gd name="T3" fmla="*/ 539 h 539"/>
                <a:gd name="T4" fmla="*/ 202 w 202"/>
                <a:gd name="T5" fmla="*/ 0 h 539"/>
                <a:gd name="T6" fmla="*/ 0 w 202"/>
                <a:gd name="T7" fmla="*/ 291 h 5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2" h="539">
                  <a:moveTo>
                    <a:pt x="0" y="291"/>
                  </a:moveTo>
                  <a:cubicBezTo>
                    <a:pt x="0" y="428"/>
                    <a:pt x="90" y="539"/>
                    <a:pt x="202" y="539"/>
                  </a:cubicBezTo>
                  <a:cubicBezTo>
                    <a:pt x="202" y="0"/>
                    <a:pt x="202" y="0"/>
                    <a:pt x="202" y="0"/>
                  </a:cubicBezTo>
                  <a:cubicBezTo>
                    <a:pt x="12" y="0"/>
                    <a:pt x="0" y="154"/>
                    <a:pt x="0" y="291"/>
                  </a:cubicBezTo>
                  <a:close/>
                </a:path>
              </a:pathLst>
            </a:custGeom>
            <a:solidFill>
              <a:srgbClr val="FFC8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4" name="Freeform 282">
              <a:extLst>
                <a:ext uri="{FF2B5EF4-FFF2-40B4-BE49-F238E27FC236}">
                  <a16:creationId xmlns:a16="http://schemas.microsoft.com/office/drawing/2014/main" id="{28EAC721-8826-444C-99DC-D3962D9A6374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6" y="1810"/>
              <a:ext cx="94" cy="249"/>
            </a:xfrm>
            <a:custGeom>
              <a:avLst/>
              <a:gdLst>
                <a:gd name="T0" fmla="*/ 1 w 203"/>
                <a:gd name="T1" fmla="*/ 0 h 539"/>
                <a:gd name="T2" fmla="*/ 0 w 203"/>
                <a:gd name="T3" fmla="*/ 0 h 539"/>
                <a:gd name="T4" fmla="*/ 0 w 203"/>
                <a:gd name="T5" fmla="*/ 539 h 539"/>
                <a:gd name="T6" fmla="*/ 1 w 203"/>
                <a:gd name="T7" fmla="*/ 539 h 539"/>
                <a:gd name="T8" fmla="*/ 203 w 203"/>
                <a:gd name="T9" fmla="*/ 291 h 539"/>
                <a:gd name="T10" fmla="*/ 1 w 203"/>
                <a:gd name="T11" fmla="*/ 0 h 5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3" h="539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539"/>
                    <a:pt x="0" y="539"/>
                    <a:pt x="0" y="539"/>
                  </a:cubicBezTo>
                  <a:cubicBezTo>
                    <a:pt x="1" y="539"/>
                    <a:pt x="1" y="539"/>
                    <a:pt x="1" y="539"/>
                  </a:cubicBezTo>
                  <a:cubicBezTo>
                    <a:pt x="112" y="539"/>
                    <a:pt x="203" y="428"/>
                    <a:pt x="203" y="291"/>
                  </a:cubicBezTo>
                  <a:cubicBezTo>
                    <a:pt x="203" y="154"/>
                    <a:pt x="203" y="0"/>
                    <a:pt x="1" y="0"/>
                  </a:cubicBezTo>
                  <a:close/>
                </a:path>
              </a:pathLst>
            </a:custGeom>
            <a:solidFill>
              <a:srgbClr val="EDB4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5" name="Freeform 283">
              <a:extLst>
                <a:ext uri="{FF2B5EF4-FFF2-40B4-BE49-F238E27FC236}">
                  <a16:creationId xmlns:a16="http://schemas.microsoft.com/office/drawing/2014/main" id="{554B2B35-008F-4809-BAAB-6C660AFAF723}"/>
                </a:ext>
              </a:extLst>
            </p:cNvPr>
            <p:cNvSpPr>
              <a:spLocks/>
            </p:cNvSpPr>
            <p:nvPr/>
          </p:nvSpPr>
          <p:spPr bwMode="auto">
            <a:xfrm>
              <a:off x="5365" y="1923"/>
              <a:ext cx="33" cy="53"/>
            </a:xfrm>
            <a:custGeom>
              <a:avLst/>
              <a:gdLst>
                <a:gd name="T0" fmla="*/ 66 w 72"/>
                <a:gd name="T1" fmla="*/ 50 h 114"/>
                <a:gd name="T2" fmla="*/ 48 w 72"/>
                <a:gd name="T3" fmla="*/ 110 h 114"/>
                <a:gd name="T4" fmla="*/ 7 w 72"/>
                <a:gd name="T5" fmla="*/ 64 h 114"/>
                <a:gd name="T6" fmla="*/ 24 w 72"/>
                <a:gd name="T7" fmla="*/ 3 h 114"/>
                <a:gd name="T8" fmla="*/ 66 w 72"/>
                <a:gd name="T9" fmla="*/ 5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114">
                  <a:moveTo>
                    <a:pt x="66" y="50"/>
                  </a:moveTo>
                  <a:cubicBezTo>
                    <a:pt x="72" y="80"/>
                    <a:pt x="65" y="106"/>
                    <a:pt x="48" y="110"/>
                  </a:cubicBezTo>
                  <a:cubicBezTo>
                    <a:pt x="32" y="114"/>
                    <a:pt x="13" y="93"/>
                    <a:pt x="7" y="64"/>
                  </a:cubicBezTo>
                  <a:cubicBezTo>
                    <a:pt x="0" y="34"/>
                    <a:pt x="8" y="7"/>
                    <a:pt x="24" y="3"/>
                  </a:cubicBezTo>
                  <a:cubicBezTo>
                    <a:pt x="40" y="0"/>
                    <a:pt x="59" y="21"/>
                    <a:pt x="66" y="50"/>
                  </a:cubicBezTo>
                  <a:close/>
                </a:path>
              </a:pathLst>
            </a:custGeom>
            <a:solidFill>
              <a:srgbClr val="FFC8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6" name="Freeform 284">
              <a:extLst>
                <a:ext uri="{FF2B5EF4-FFF2-40B4-BE49-F238E27FC236}">
                  <a16:creationId xmlns:a16="http://schemas.microsoft.com/office/drawing/2014/main" id="{DC736472-724C-4F46-9014-4210B1CFB86D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5" y="1923"/>
              <a:ext cx="33" cy="53"/>
            </a:xfrm>
            <a:custGeom>
              <a:avLst/>
              <a:gdLst>
                <a:gd name="T0" fmla="*/ 6 w 72"/>
                <a:gd name="T1" fmla="*/ 50 h 114"/>
                <a:gd name="T2" fmla="*/ 24 w 72"/>
                <a:gd name="T3" fmla="*/ 110 h 114"/>
                <a:gd name="T4" fmla="*/ 66 w 72"/>
                <a:gd name="T5" fmla="*/ 64 h 114"/>
                <a:gd name="T6" fmla="*/ 48 w 72"/>
                <a:gd name="T7" fmla="*/ 3 h 114"/>
                <a:gd name="T8" fmla="*/ 6 w 72"/>
                <a:gd name="T9" fmla="*/ 5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114">
                  <a:moveTo>
                    <a:pt x="6" y="50"/>
                  </a:moveTo>
                  <a:cubicBezTo>
                    <a:pt x="0" y="80"/>
                    <a:pt x="8" y="106"/>
                    <a:pt x="24" y="110"/>
                  </a:cubicBezTo>
                  <a:cubicBezTo>
                    <a:pt x="40" y="114"/>
                    <a:pt x="59" y="93"/>
                    <a:pt x="66" y="64"/>
                  </a:cubicBezTo>
                  <a:cubicBezTo>
                    <a:pt x="72" y="34"/>
                    <a:pt x="65" y="7"/>
                    <a:pt x="48" y="3"/>
                  </a:cubicBezTo>
                  <a:cubicBezTo>
                    <a:pt x="32" y="0"/>
                    <a:pt x="13" y="21"/>
                    <a:pt x="6" y="50"/>
                  </a:cubicBezTo>
                  <a:close/>
                </a:path>
              </a:pathLst>
            </a:custGeom>
            <a:solidFill>
              <a:srgbClr val="EDB4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7" name="Freeform 285">
              <a:extLst>
                <a:ext uri="{FF2B5EF4-FFF2-40B4-BE49-F238E27FC236}">
                  <a16:creationId xmlns:a16="http://schemas.microsoft.com/office/drawing/2014/main" id="{5074A7C1-AA01-4435-A70E-F83AAD1BB717}"/>
                </a:ext>
              </a:extLst>
            </p:cNvPr>
            <p:cNvSpPr>
              <a:spLocks/>
            </p:cNvSpPr>
            <p:nvPr/>
          </p:nvSpPr>
          <p:spPr bwMode="auto">
            <a:xfrm>
              <a:off x="5371" y="1788"/>
              <a:ext cx="105" cy="185"/>
            </a:xfrm>
            <a:custGeom>
              <a:avLst/>
              <a:gdLst>
                <a:gd name="T0" fmla="*/ 226 w 227"/>
                <a:gd name="T1" fmla="*/ 5 h 401"/>
                <a:gd name="T2" fmla="*/ 10 w 227"/>
                <a:gd name="T3" fmla="*/ 111 h 401"/>
                <a:gd name="T4" fmla="*/ 18 w 227"/>
                <a:gd name="T5" fmla="*/ 295 h 401"/>
                <a:gd name="T6" fmla="*/ 47 w 227"/>
                <a:gd name="T7" fmla="*/ 338 h 401"/>
                <a:gd name="T8" fmla="*/ 52 w 227"/>
                <a:gd name="T9" fmla="*/ 148 h 401"/>
                <a:gd name="T10" fmla="*/ 157 w 227"/>
                <a:gd name="T11" fmla="*/ 120 h 401"/>
                <a:gd name="T12" fmla="*/ 227 w 227"/>
                <a:gd name="T13" fmla="*/ 132 h 401"/>
                <a:gd name="T14" fmla="*/ 227 w 227"/>
                <a:gd name="T15" fmla="*/ 5 h 401"/>
                <a:gd name="T16" fmla="*/ 226 w 227"/>
                <a:gd name="T17" fmla="*/ 5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7" h="401">
                  <a:moveTo>
                    <a:pt x="226" y="5"/>
                  </a:moveTo>
                  <a:cubicBezTo>
                    <a:pt x="127" y="0"/>
                    <a:pt x="37" y="30"/>
                    <a:pt x="10" y="111"/>
                  </a:cubicBezTo>
                  <a:cubicBezTo>
                    <a:pt x="0" y="141"/>
                    <a:pt x="9" y="264"/>
                    <a:pt x="18" y="295"/>
                  </a:cubicBezTo>
                  <a:cubicBezTo>
                    <a:pt x="23" y="313"/>
                    <a:pt x="41" y="401"/>
                    <a:pt x="47" y="338"/>
                  </a:cubicBezTo>
                  <a:cubicBezTo>
                    <a:pt x="47" y="326"/>
                    <a:pt x="39" y="168"/>
                    <a:pt x="52" y="148"/>
                  </a:cubicBezTo>
                  <a:cubicBezTo>
                    <a:pt x="78" y="107"/>
                    <a:pt x="123" y="93"/>
                    <a:pt x="157" y="120"/>
                  </a:cubicBezTo>
                  <a:cubicBezTo>
                    <a:pt x="168" y="129"/>
                    <a:pt x="197" y="133"/>
                    <a:pt x="227" y="132"/>
                  </a:cubicBezTo>
                  <a:cubicBezTo>
                    <a:pt x="227" y="5"/>
                    <a:pt x="227" y="5"/>
                    <a:pt x="227" y="5"/>
                  </a:cubicBezTo>
                  <a:lnTo>
                    <a:pt x="226" y="5"/>
                  </a:lnTo>
                  <a:close/>
                </a:path>
              </a:pathLst>
            </a:custGeom>
            <a:solidFill>
              <a:srgbClr val="FD6E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8" name="Freeform 286">
              <a:extLst>
                <a:ext uri="{FF2B5EF4-FFF2-40B4-BE49-F238E27FC236}">
                  <a16:creationId xmlns:a16="http://schemas.microsoft.com/office/drawing/2014/main" id="{536A106A-A029-4435-9510-1CD86FAB0F10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6" y="1788"/>
              <a:ext cx="105" cy="185"/>
            </a:xfrm>
            <a:custGeom>
              <a:avLst/>
              <a:gdLst>
                <a:gd name="T0" fmla="*/ 216 w 226"/>
                <a:gd name="T1" fmla="*/ 111 h 401"/>
                <a:gd name="T2" fmla="*/ 0 w 226"/>
                <a:gd name="T3" fmla="*/ 5 h 401"/>
                <a:gd name="T4" fmla="*/ 0 w 226"/>
                <a:gd name="T5" fmla="*/ 132 h 401"/>
                <a:gd name="T6" fmla="*/ 69 w 226"/>
                <a:gd name="T7" fmla="*/ 120 h 401"/>
                <a:gd name="T8" fmla="*/ 174 w 226"/>
                <a:gd name="T9" fmla="*/ 152 h 401"/>
                <a:gd name="T10" fmla="*/ 179 w 226"/>
                <a:gd name="T11" fmla="*/ 338 h 401"/>
                <a:gd name="T12" fmla="*/ 208 w 226"/>
                <a:gd name="T13" fmla="*/ 295 h 401"/>
                <a:gd name="T14" fmla="*/ 216 w 226"/>
                <a:gd name="T15" fmla="*/ 11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6" h="401">
                  <a:moveTo>
                    <a:pt x="216" y="111"/>
                  </a:moveTo>
                  <a:cubicBezTo>
                    <a:pt x="189" y="30"/>
                    <a:pt x="99" y="0"/>
                    <a:pt x="0" y="5"/>
                  </a:cubicBezTo>
                  <a:cubicBezTo>
                    <a:pt x="0" y="132"/>
                    <a:pt x="0" y="132"/>
                    <a:pt x="0" y="132"/>
                  </a:cubicBezTo>
                  <a:cubicBezTo>
                    <a:pt x="29" y="132"/>
                    <a:pt x="58" y="128"/>
                    <a:pt x="69" y="120"/>
                  </a:cubicBezTo>
                  <a:cubicBezTo>
                    <a:pt x="110" y="93"/>
                    <a:pt x="147" y="111"/>
                    <a:pt x="174" y="152"/>
                  </a:cubicBezTo>
                  <a:cubicBezTo>
                    <a:pt x="186" y="172"/>
                    <a:pt x="179" y="326"/>
                    <a:pt x="179" y="338"/>
                  </a:cubicBezTo>
                  <a:cubicBezTo>
                    <a:pt x="185" y="401"/>
                    <a:pt x="203" y="313"/>
                    <a:pt x="208" y="295"/>
                  </a:cubicBezTo>
                  <a:cubicBezTo>
                    <a:pt x="217" y="264"/>
                    <a:pt x="226" y="141"/>
                    <a:pt x="216" y="111"/>
                  </a:cubicBezTo>
                  <a:close/>
                </a:path>
              </a:pathLst>
            </a:custGeom>
            <a:solidFill>
              <a:srgbClr val="FD6E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9" name="Freeform 287">
              <a:extLst>
                <a:ext uri="{FF2B5EF4-FFF2-40B4-BE49-F238E27FC236}">
                  <a16:creationId xmlns:a16="http://schemas.microsoft.com/office/drawing/2014/main" id="{FD01CB21-D50B-4C3C-A851-98FE8DDCC702}"/>
                </a:ext>
              </a:extLst>
            </p:cNvPr>
            <p:cNvSpPr>
              <a:spLocks/>
            </p:cNvSpPr>
            <p:nvPr/>
          </p:nvSpPr>
          <p:spPr bwMode="auto">
            <a:xfrm>
              <a:off x="5373" y="2052"/>
              <a:ext cx="103" cy="67"/>
            </a:xfrm>
            <a:custGeom>
              <a:avLst/>
              <a:gdLst>
                <a:gd name="T0" fmla="*/ 51 w 103"/>
                <a:gd name="T1" fmla="*/ 67 h 67"/>
                <a:gd name="T2" fmla="*/ 0 w 103"/>
                <a:gd name="T3" fmla="*/ 48 h 67"/>
                <a:gd name="T4" fmla="*/ 47 w 103"/>
                <a:gd name="T5" fmla="*/ 0 h 67"/>
                <a:gd name="T6" fmla="*/ 103 w 103"/>
                <a:gd name="T7" fmla="*/ 38 h 67"/>
                <a:gd name="T8" fmla="*/ 51 w 103"/>
                <a:gd name="T9" fmla="*/ 6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3" h="67">
                  <a:moveTo>
                    <a:pt x="51" y="67"/>
                  </a:moveTo>
                  <a:lnTo>
                    <a:pt x="0" y="48"/>
                  </a:lnTo>
                  <a:lnTo>
                    <a:pt x="47" y="0"/>
                  </a:lnTo>
                  <a:lnTo>
                    <a:pt x="103" y="38"/>
                  </a:lnTo>
                  <a:lnTo>
                    <a:pt x="51" y="67"/>
                  </a:lnTo>
                  <a:close/>
                </a:path>
              </a:pathLst>
            </a:custGeom>
            <a:solidFill>
              <a:srgbClr val="FDFF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0" name="Freeform 288">
              <a:extLst>
                <a:ext uri="{FF2B5EF4-FFF2-40B4-BE49-F238E27FC236}">
                  <a16:creationId xmlns:a16="http://schemas.microsoft.com/office/drawing/2014/main" id="{1124C129-8CC2-48FA-B93F-B864923D4918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6" y="2052"/>
              <a:ext cx="102" cy="67"/>
            </a:xfrm>
            <a:custGeom>
              <a:avLst/>
              <a:gdLst>
                <a:gd name="T0" fmla="*/ 52 w 102"/>
                <a:gd name="T1" fmla="*/ 67 h 67"/>
                <a:gd name="T2" fmla="*/ 102 w 102"/>
                <a:gd name="T3" fmla="*/ 48 h 67"/>
                <a:gd name="T4" fmla="*/ 55 w 102"/>
                <a:gd name="T5" fmla="*/ 0 h 67"/>
                <a:gd name="T6" fmla="*/ 0 w 102"/>
                <a:gd name="T7" fmla="*/ 38 h 67"/>
                <a:gd name="T8" fmla="*/ 52 w 102"/>
                <a:gd name="T9" fmla="*/ 6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2" h="67">
                  <a:moveTo>
                    <a:pt x="52" y="67"/>
                  </a:moveTo>
                  <a:lnTo>
                    <a:pt x="102" y="48"/>
                  </a:lnTo>
                  <a:lnTo>
                    <a:pt x="55" y="0"/>
                  </a:lnTo>
                  <a:lnTo>
                    <a:pt x="0" y="38"/>
                  </a:lnTo>
                  <a:lnTo>
                    <a:pt x="52" y="67"/>
                  </a:lnTo>
                  <a:close/>
                </a:path>
              </a:pathLst>
            </a:custGeom>
            <a:solidFill>
              <a:srgbClr val="FDFF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1" name="Freeform 289">
              <a:extLst>
                <a:ext uri="{FF2B5EF4-FFF2-40B4-BE49-F238E27FC236}">
                  <a16:creationId xmlns:a16="http://schemas.microsoft.com/office/drawing/2014/main" id="{7B17A7C9-A590-4186-A8F2-893DFCDC520B}"/>
                </a:ext>
              </a:extLst>
            </p:cNvPr>
            <p:cNvSpPr>
              <a:spLocks/>
            </p:cNvSpPr>
            <p:nvPr/>
          </p:nvSpPr>
          <p:spPr bwMode="auto">
            <a:xfrm>
              <a:off x="5336" y="2064"/>
              <a:ext cx="140" cy="312"/>
            </a:xfrm>
            <a:custGeom>
              <a:avLst/>
              <a:gdLst>
                <a:gd name="T0" fmla="*/ 11 w 303"/>
                <a:gd name="T1" fmla="*/ 286 h 673"/>
                <a:gd name="T2" fmla="*/ 86 w 303"/>
                <a:gd name="T3" fmla="*/ 198 h 673"/>
                <a:gd name="T4" fmla="*/ 24 w 303"/>
                <a:gd name="T5" fmla="*/ 134 h 673"/>
                <a:gd name="T6" fmla="*/ 156 w 303"/>
                <a:gd name="T7" fmla="*/ 0 h 673"/>
                <a:gd name="T8" fmla="*/ 303 w 303"/>
                <a:gd name="T9" fmla="*/ 673 h 673"/>
                <a:gd name="T10" fmla="*/ 11 w 303"/>
                <a:gd name="T11" fmla="*/ 286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3" h="673">
                  <a:moveTo>
                    <a:pt x="11" y="286"/>
                  </a:moveTo>
                  <a:cubicBezTo>
                    <a:pt x="0" y="259"/>
                    <a:pt x="86" y="198"/>
                    <a:pt x="86" y="198"/>
                  </a:cubicBezTo>
                  <a:cubicBezTo>
                    <a:pt x="86" y="198"/>
                    <a:pt x="26" y="150"/>
                    <a:pt x="24" y="134"/>
                  </a:cubicBezTo>
                  <a:cubicBezTo>
                    <a:pt x="19" y="73"/>
                    <a:pt x="156" y="0"/>
                    <a:pt x="156" y="0"/>
                  </a:cubicBezTo>
                  <a:cubicBezTo>
                    <a:pt x="303" y="673"/>
                    <a:pt x="303" y="673"/>
                    <a:pt x="303" y="673"/>
                  </a:cubicBezTo>
                  <a:cubicBezTo>
                    <a:pt x="303" y="673"/>
                    <a:pt x="50" y="381"/>
                    <a:pt x="11" y="28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2" name="Freeform 290">
              <a:extLst>
                <a:ext uri="{FF2B5EF4-FFF2-40B4-BE49-F238E27FC236}">
                  <a16:creationId xmlns:a16="http://schemas.microsoft.com/office/drawing/2014/main" id="{66883E8C-6662-49A8-AA87-83AA3D42DE62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6" y="2064"/>
              <a:ext cx="140" cy="312"/>
            </a:xfrm>
            <a:custGeom>
              <a:avLst/>
              <a:gdLst>
                <a:gd name="T0" fmla="*/ 291 w 302"/>
                <a:gd name="T1" fmla="*/ 286 h 673"/>
                <a:gd name="T2" fmla="*/ 216 w 302"/>
                <a:gd name="T3" fmla="*/ 198 h 673"/>
                <a:gd name="T4" fmla="*/ 278 w 302"/>
                <a:gd name="T5" fmla="*/ 134 h 673"/>
                <a:gd name="T6" fmla="*/ 147 w 302"/>
                <a:gd name="T7" fmla="*/ 0 h 673"/>
                <a:gd name="T8" fmla="*/ 0 w 302"/>
                <a:gd name="T9" fmla="*/ 673 h 673"/>
                <a:gd name="T10" fmla="*/ 291 w 302"/>
                <a:gd name="T11" fmla="*/ 286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2" h="673">
                  <a:moveTo>
                    <a:pt x="291" y="286"/>
                  </a:moveTo>
                  <a:cubicBezTo>
                    <a:pt x="302" y="259"/>
                    <a:pt x="216" y="198"/>
                    <a:pt x="216" y="198"/>
                  </a:cubicBezTo>
                  <a:cubicBezTo>
                    <a:pt x="216" y="198"/>
                    <a:pt x="277" y="150"/>
                    <a:pt x="278" y="134"/>
                  </a:cubicBezTo>
                  <a:cubicBezTo>
                    <a:pt x="284" y="73"/>
                    <a:pt x="147" y="0"/>
                    <a:pt x="147" y="0"/>
                  </a:cubicBezTo>
                  <a:cubicBezTo>
                    <a:pt x="0" y="673"/>
                    <a:pt x="0" y="673"/>
                    <a:pt x="0" y="673"/>
                  </a:cubicBezTo>
                  <a:cubicBezTo>
                    <a:pt x="0" y="673"/>
                    <a:pt x="252" y="381"/>
                    <a:pt x="291" y="28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3" name="Freeform 291">
              <a:extLst>
                <a:ext uri="{FF2B5EF4-FFF2-40B4-BE49-F238E27FC236}">
                  <a16:creationId xmlns:a16="http://schemas.microsoft.com/office/drawing/2014/main" id="{BEC8D3E8-4AEB-4797-9CC6-9E8F262EAF6C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7" y="2451"/>
              <a:ext cx="19" cy="34"/>
            </a:xfrm>
            <a:custGeom>
              <a:avLst/>
              <a:gdLst>
                <a:gd name="T0" fmla="*/ 37 w 40"/>
                <a:gd name="T1" fmla="*/ 0 h 75"/>
                <a:gd name="T2" fmla="*/ 37 w 40"/>
                <a:gd name="T3" fmla="*/ 0 h 75"/>
                <a:gd name="T4" fmla="*/ 0 w 40"/>
                <a:gd name="T5" fmla="*/ 38 h 75"/>
                <a:gd name="T6" fmla="*/ 37 w 40"/>
                <a:gd name="T7" fmla="*/ 75 h 75"/>
                <a:gd name="T8" fmla="*/ 37 w 40"/>
                <a:gd name="T9" fmla="*/ 75 h 75"/>
                <a:gd name="T10" fmla="*/ 40 w 40"/>
                <a:gd name="T11" fmla="*/ 75 h 75"/>
                <a:gd name="T12" fmla="*/ 40 w 40"/>
                <a:gd name="T13" fmla="*/ 0 h 75"/>
                <a:gd name="T14" fmla="*/ 37 w 40"/>
                <a:gd name="T15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" h="75">
                  <a:moveTo>
                    <a:pt x="37" y="0"/>
                  </a:moveTo>
                  <a:cubicBezTo>
                    <a:pt x="37" y="0"/>
                    <a:pt x="37" y="0"/>
                    <a:pt x="37" y="0"/>
                  </a:cubicBezTo>
                  <a:cubicBezTo>
                    <a:pt x="16" y="0"/>
                    <a:pt x="0" y="17"/>
                    <a:pt x="0" y="38"/>
                  </a:cubicBezTo>
                  <a:cubicBezTo>
                    <a:pt x="0" y="58"/>
                    <a:pt x="16" y="75"/>
                    <a:pt x="37" y="75"/>
                  </a:cubicBezTo>
                  <a:cubicBezTo>
                    <a:pt x="37" y="75"/>
                    <a:pt x="37" y="75"/>
                    <a:pt x="37" y="75"/>
                  </a:cubicBezTo>
                  <a:cubicBezTo>
                    <a:pt x="38" y="75"/>
                    <a:pt x="39" y="75"/>
                    <a:pt x="40" y="75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39" y="0"/>
                    <a:pt x="38" y="0"/>
                    <a:pt x="37" y="0"/>
                  </a:cubicBezTo>
                  <a:close/>
                </a:path>
              </a:pathLst>
            </a:custGeom>
            <a:solidFill>
              <a:srgbClr val="002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4" name="Freeform 292">
              <a:extLst>
                <a:ext uri="{FF2B5EF4-FFF2-40B4-BE49-F238E27FC236}">
                  <a16:creationId xmlns:a16="http://schemas.microsoft.com/office/drawing/2014/main" id="{22CBBAC9-BCBE-476E-8810-B6ACEB384AFD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6" y="2451"/>
              <a:ext cx="16" cy="34"/>
            </a:xfrm>
            <a:custGeom>
              <a:avLst/>
              <a:gdLst>
                <a:gd name="T0" fmla="*/ 35 w 35"/>
                <a:gd name="T1" fmla="*/ 38 h 75"/>
                <a:gd name="T2" fmla="*/ 0 w 35"/>
                <a:gd name="T3" fmla="*/ 0 h 75"/>
                <a:gd name="T4" fmla="*/ 0 w 35"/>
                <a:gd name="T5" fmla="*/ 75 h 75"/>
                <a:gd name="T6" fmla="*/ 35 w 35"/>
                <a:gd name="T7" fmla="*/ 3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75">
                  <a:moveTo>
                    <a:pt x="35" y="38"/>
                  </a:moveTo>
                  <a:cubicBezTo>
                    <a:pt x="35" y="18"/>
                    <a:pt x="19" y="2"/>
                    <a:pt x="0" y="0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19" y="74"/>
                    <a:pt x="35" y="58"/>
                    <a:pt x="35" y="38"/>
                  </a:cubicBezTo>
                  <a:close/>
                </a:path>
              </a:pathLst>
            </a:custGeom>
            <a:solidFill>
              <a:srgbClr val="0044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5" name="Freeform 293">
              <a:extLst>
                <a:ext uri="{FF2B5EF4-FFF2-40B4-BE49-F238E27FC236}">
                  <a16:creationId xmlns:a16="http://schemas.microsoft.com/office/drawing/2014/main" id="{7D304E29-E24C-4CEE-84D6-3AC9DF2EE144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7" y="2580"/>
              <a:ext cx="19" cy="34"/>
            </a:xfrm>
            <a:custGeom>
              <a:avLst/>
              <a:gdLst>
                <a:gd name="T0" fmla="*/ 37 w 40"/>
                <a:gd name="T1" fmla="*/ 0 h 75"/>
                <a:gd name="T2" fmla="*/ 37 w 40"/>
                <a:gd name="T3" fmla="*/ 0 h 75"/>
                <a:gd name="T4" fmla="*/ 0 w 40"/>
                <a:gd name="T5" fmla="*/ 37 h 75"/>
                <a:gd name="T6" fmla="*/ 37 w 40"/>
                <a:gd name="T7" fmla="*/ 75 h 75"/>
                <a:gd name="T8" fmla="*/ 37 w 40"/>
                <a:gd name="T9" fmla="*/ 75 h 75"/>
                <a:gd name="T10" fmla="*/ 40 w 40"/>
                <a:gd name="T11" fmla="*/ 75 h 75"/>
                <a:gd name="T12" fmla="*/ 40 w 40"/>
                <a:gd name="T13" fmla="*/ 0 h 75"/>
                <a:gd name="T14" fmla="*/ 37 w 40"/>
                <a:gd name="T15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" h="75">
                  <a:moveTo>
                    <a:pt x="37" y="0"/>
                  </a:moveTo>
                  <a:cubicBezTo>
                    <a:pt x="37" y="0"/>
                    <a:pt x="37" y="0"/>
                    <a:pt x="37" y="0"/>
                  </a:cubicBezTo>
                  <a:cubicBezTo>
                    <a:pt x="16" y="0"/>
                    <a:pt x="0" y="17"/>
                    <a:pt x="0" y="37"/>
                  </a:cubicBezTo>
                  <a:cubicBezTo>
                    <a:pt x="0" y="58"/>
                    <a:pt x="16" y="75"/>
                    <a:pt x="37" y="75"/>
                  </a:cubicBezTo>
                  <a:cubicBezTo>
                    <a:pt x="37" y="75"/>
                    <a:pt x="37" y="75"/>
                    <a:pt x="37" y="75"/>
                  </a:cubicBezTo>
                  <a:cubicBezTo>
                    <a:pt x="38" y="75"/>
                    <a:pt x="39" y="75"/>
                    <a:pt x="40" y="75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39" y="0"/>
                    <a:pt x="38" y="0"/>
                    <a:pt x="37" y="0"/>
                  </a:cubicBezTo>
                  <a:close/>
                </a:path>
              </a:pathLst>
            </a:custGeom>
            <a:solidFill>
              <a:srgbClr val="002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6" name="Freeform 294">
              <a:extLst>
                <a:ext uri="{FF2B5EF4-FFF2-40B4-BE49-F238E27FC236}">
                  <a16:creationId xmlns:a16="http://schemas.microsoft.com/office/drawing/2014/main" id="{B40BE543-61E1-4061-882E-7DDA8ED9B3FE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6" y="2580"/>
              <a:ext cx="16" cy="34"/>
            </a:xfrm>
            <a:custGeom>
              <a:avLst/>
              <a:gdLst>
                <a:gd name="T0" fmla="*/ 35 w 35"/>
                <a:gd name="T1" fmla="*/ 37 h 75"/>
                <a:gd name="T2" fmla="*/ 0 w 35"/>
                <a:gd name="T3" fmla="*/ 0 h 75"/>
                <a:gd name="T4" fmla="*/ 0 w 35"/>
                <a:gd name="T5" fmla="*/ 75 h 75"/>
                <a:gd name="T6" fmla="*/ 35 w 35"/>
                <a:gd name="T7" fmla="*/ 37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75">
                  <a:moveTo>
                    <a:pt x="35" y="37"/>
                  </a:moveTo>
                  <a:cubicBezTo>
                    <a:pt x="35" y="18"/>
                    <a:pt x="19" y="2"/>
                    <a:pt x="0" y="0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19" y="73"/>
                    <a:pt x="35" y="57"/>
                    <a:pt x="35" y="37"/>
                  </a:cubicBezTo>
                  <a:close/>
                </a:path>
              </a:pathLst>
            </a:custGeom>
            <a:solidFill>
              <a:srgbClr val="0044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7" name="Freeform 295">
              <a:extLst>
                <a:ext uri="{FF2B5EF4-FFF2-40B4-BE49-F238E27FC236}">
                  <a16:creationId xmlns:a16="http://schemas.microsoft.com/office/drawing/2014/main" id="{6C08B34C-4017-4018-9321-EDC70666636C}"/>
                </a:ext>
              </a:extLst>
            </p:cNvPr>
            <p:cNvSpPr>
              <a:spLocks/>
            </p:cNvSpPr>
            <p:nvPr/>
          </p:nvSpPr>
          <p:spPr bwMode="auto">
            <a:xfrm>
              <a:off x="5298" y="2569"/>
              <a:ext cx="88" cy="62"/>
            </a:xfrm>
            <a:custGeom>
              <a:avLst/>
              <a:gdLst>
                <a:gd name="T0" fmla="*/ 190 w 190"/>
                <a:gd name="T1" fmla="*/ 53 h 136"/>
                <a:gd name="T2" fmla="*/ 165 w 190"/>
                <a:gd name="T3" fmla="*/ 136 h 136"/>
                <a:gd name="T4" fmla="*/ 0 w 190"/>
                <a:gd name="T5" fmla="*/ 87 h 136"/>
                <a:gd name="T6" fmla="*/ 13 w 190"/>
                <a:gd name="T7" fmla="*/ 0 h 136"/>
                <a:gd name="T8" fmla="*/ 190 w 190"/>
                <a:gd name="T9" fmla="*/ 53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0" h="136">
                  <a:moveTo>
                    <a:pt x="190" y="53"/>
                  </a:moveTo>
                  <a:cubicBezTo>
                    <a:pt x="165" y="136"/>
                    <a:pt x="165" y="136"/>
                    <a:pt x="165" y="136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5" y="58"/>
                    <a:pt x="9" y="29"/>
                    <a:pt x="13" y="0"/>
                  </a:cubicBezTo>
                  <a:lnTo>
                    <a:pt x="190" y="53"/>
                  </a:lnTo>
                  <a:close/>
                </a:path>
              </a:pathLst>
            </a:custGeom>
            <a:solidFill>
              <a:srgbClr val="002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8" name="Freeform 296">
              <a:extLst>
                <a:ext uri="{FF2B5EF4-FFF2-40B4-BE49-F238E27FC236}">
                  <a16:creationId xmlns:a16="http://schemas.microsoft.com/office/drawing/2014/main" id="{D21EBBC1-E41D-42F4-B24D-90116688C613}"/>
                </a:ext>
              </a:extLst>
            </p:cNvPr>
            <p:cNvSpPr>
              <a:spLocks/>
            </p:cNvSpPr>
            <p:nvPr/>
          </p:nvSpPr>
          <p:spPr bwMode="auto">
            <a:xfrm>
              <a:off x="5567" y="2560"/>
              <a:ext cx="85" cy="62"/>
            </a:xfrm>
            <a:custGeom>
              <a:avLst/>
              <a:gdLst>
                <a:gd name="T0" fmla="*/ 184 w 184"/>
                <a:gd name="T1" fmla="*/ 87 h 135"/>
                <a:gd name="T2" fmla="*/ 25 w 184"/>
                <a:gd name="T3" fmla="*/ 135 h 135"/>
                <a:gd name="T4" fmla="*/ 0 w 184"/>
                <a:gd name="T5" fmla="*/ 52 h 135"/>
                <a:gd name="T6" fmla="*/ 172 w 184"/>
                <a:gd name="T7" fmla="*/ 0 h 135"/>
                <a:gd name="T8" fmla="*/ 184 w 184"/>
                <a:gd name="T9" fmla="*/ 87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4" h="135">
                  <a:moveTo>
                    <a:pt x="184" y="87"/>
                  </a:moveTo>
                  <a:cubicBezTo>
                    <a:pt x="25" y="135"/>
                    <a:pt x="25" y="135"/>
                    <a:pt x="25" y="135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172" y="0"/>
                    <a:pt x="172" y="0"/>
                    <a:pt x="172" y="0"/>
                  </a:cubicBezTo>
                  <a:cubicBezTo>
                    <a:pt x="176" y="29"/>
                    <a:pt x="180" y="58"/>
                    <a:pt x="184" y="87"/>
                  </a:cubicBezTo>
                  <a:close/>
                </a:path>
              </a:pathLst>
            </a:custGeom>
            <a:solidFill>
              <a:srgbClr val="002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9" name="Freeform 297">
              <a:extLst>
                <a:ext uri="{FF2B5EF4-FFF2-40B4-BE49-F238E27FC236}">
                  <a16:creationId xmlns:a16="http://schemas.microsoft.com/office/drawing/2014/main" id="{A47C8604-5BDE-4C5C-AC91-13551630551A}"/>
                </a:ext>
              </a:extLst>
            </p:cNvPr>
            <p:cNvSpPr>
              <a:spLocks/>
            </p:cNvSpPr>
            <p:nvPr/>
          </p:nvSpPr>
          <p:spPr bwMode="auto">
            <a:xfrm>
              <a:off x="6860" y="2213"/>
              <a:ext cx="531" cy="531"/>
            </a:xfrm>
            <a:custGeom>
              <a:avLst/>
              <a:gdLst>
                <a:gd name="T0" fmla="*/ 1147 w 1148"/>
                <a:gd name="T1" fmla="*/ 568 h 1147"/>
                <a:gd name="T2" fmla="*/ 1147 w 1148"/>
                <a:gd name="T3" fmla="*/ 588 h 1147"/>
                <a:gd name="T4" fmla="*/ 1145 w 1148"/>
                <a:gd name="T5" fmla="*/ 621 h 1147"/>
                <a:gd name="T6" fmla="*/ 1144 w 1148"/>
                <a:gd name="T7" fmla="*/ 641 h 1147"/>
                <a:gd name="T8" fmla="*/ 1082 w 1148"/>
                <a:gd name="T9" fmla="*/ 840 h 1147"/>
                <a:gd name="T10" fmla="*/ 1066 w 1148"/>
                <a:gd name="T11" fmla="*/ 868 h 1147"/>
                <a:gd name="T12" fmla="*/ 726 w 1148"/>
                <a:gd name="T13" fmla="*/ 1127 h 1147"/>
                <a:gd name="T14" fmla="*/ 619 w 1148"/>
                <a:gd name="T15" fmla="*/ 1145 h 1147"/>
                <a:gd name="T16" fmla="*/ 588 w 1148"/>
                <a:gd name="T17" fmla="*/ 1147 h 1147"/>
                <a:gd name="T18" fmla="*/ 560 w 1148"/>
                <a:gd name="T19" fmla="*/ 1147 h 1147"/>
                <a:gd name="T20" fmla="*/ 528 w 1148"/>
                <a:gd name="T21" fmla="*/ 1145 h 1147"/>
                <a:gd name="T22" fmla="*/ 506 w 1148"/>
                <a:gd name="T23" fmla="*/ 1143 h 1147"/>
                <a:gd name="T24" fmla="*/ 422 w 1148"/>
                <a:gd name="T25" fmla="*/ 1127 h 1147"/>
                <a:gd name="T26" fmla="*/ 82 w 1148"/>
                <a:gd name="T27" fmla="*/ 868 h 1147"/>
                <a:gd name="T28" fmla="*/ 66 w 1148"/>
                <a:gd name="T29" fmla="*/ 840 h 1147"/>
                <a:gd name="T30" fmla="*/ 26 w 1148"/>
                <a:gd name="T31" fmla="*/ 742 h 1147"/>
                <a:gd name="T32" fmla="*/ 24 w 1148"/>
                <a:gd name="T33" fmla="*/ 738 h 1147"/>
                <a:gd name="T34" fmla="*/ 17 w 1148"/>
                <a:gd name="T35" fmla="*/ 709 h 1147"/>
                <a:gd name="T36" fmla="*/ 1 w 1148"/>
                <a:gd name="T37" fmla="*/ 588 h 1147"/>
                <a:gd name="T38" fmla="*/ 1 w 1148"/>
                <a:gd name="T39" fmla="*/ 560 h 1147"/>
                <a:gd name="T40" fmla="*/ 4 w 1148"/>
                <a:gd name="T41" fmla="*/ 506 h 1147"/>
                <a:gd name="T42" fmla="*/ 5 w 1148"/>
                <a:gd name="T43" fmla="*/ 504 h 1147"/>
                <a:gd name="T44" fmla="*/ 8 w 1148"/>
                <a:gd name="T45" fmla="*/ 482 h 1147"/>
                <a:gd name="T46" fmla="*/ 60 w 1148"/>
                <a:gd name="T47" fmla="*/ 319 h 1147"/>
                <a:gd name="T48" fmla="*/ 75 w 1148"/>
                <a:gd name="T49" fmla="*/ 291 h 1147"/>
                <a:gd name="T50" fmla="*/ 422 w 1148"/>
                <a:gd name="T51" fmla="*/ 21 h 1147"/>
                <a:gd name="T52" fmla="*/ 529 w 1148"/>
                <a:gd name="T53" fmla="*/ 2 h 1147"/>
                <a:gd name="T54" fmla="*/ 560 w 1148"/>
                <a:gd name="T55" fmla="*/ 0 h 1147"/>
                <a:gd name="T56" fmla="*/ 588 w 1148"/>
                <a:gd name="T57" fmla="*/ 0 h 1147"/>
                <a:gd name="T58" fmla="*/ 620 w 1148"/>
                <a:gd name="T59" fmla="*/ 2 h 1147"/>
                <a:gd name="T60" fmla="*/ 641 w 1148"/>
                <a:gd name="T61" fmla="*/ 4 h 1147"/>
                <a:gd name="T62" fmla="*/ 727 w 1148"/>
                <a:gd name="T63" fmla="*/ 21 h 1147"/>
                <a:gd name="T64" fmla="*/ 1073 w 1148"/>
                <a:gd name="T65" fmla="*/ 291 h 1147"/>
                <a:gd name="T66" fmla="*/ 1088 w 1148"/>
                <a:gd name="T67" fmla="*/ 319 h 1147"/>
                <a:gd name="T68" fmla="*/ 1090 w 1148"/>
                <a:gd name="T69" fmla="*/ 323 h 1147"/>
                <a:gd name="T70" fmla="*/ 1108 w 1148"/>
                <a:gd name="T71" fmla="*/ 363 h 1147"/>
                <a:gd name="T72" fmla="*/ 1137 w 1148"/>
                <a:gd name="T73" fmla="*/ 465 h 1147"/>
                <a:gd name="T74" fmla="*/ 1147 w 1148"/>
                <a:gd name="T75" fmla="*/ 560 h 1147"/>
                <a:gd name="T76" fmla="*/ 1147 w 1148"/>
                <a:gd name="T77" fmla="*/ 568 h 1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148" h="1147">
                  <a:moveTo>
                    <a:pt x="1147" y="568"/>
                  </a:moveTo>
                  <a:cubicBezTo>
                    <a:pt x="1148" y="574"/>
                    <a:pt x="1147" y="581"/>
                    <a:pt x="1147" y="588"/>
                  </a:cubicBezTo>
                  <a:cubicBezTo>
                    <a:pt x="1147" y="599"/>
                    <a:pt x="1146" y="610"/>
                    <a:pt x="1145" y="621"/>
                  </a:cubicBezTo>
                  <a:cubicBezTo>
                    <a:pt x="1145" y="628"/>
                    <a:pt x="1144" y="635"/>
                    <a:pt x="1144" y="641"/>
                  </a:cubicBezTo>
                  <a:cubicBezTo>
                    <a:pt x="1135" y="713"/>
                    <a:pt x="1114" y="779"/>
                    <a:pt x="1082" y="840"/>
                  </a:cubicBezTo>
                  <a:cubicBezTo>
                    <a:pt x="1077" y="849"/>
                    <a:pt x="1072" y="859"/>
                    <a:pt x="1066" y="868"/>
                  </a:cubicBezTo>
                  <a:cubicBezTo>
                    <a:pt x="991" y="994"/>
                    <a:pt x="869" y="1087"/>
                    <a:pt x="726" y="1127"/>
                  </a:cubicBezTo>
                  <a:cubicBezTo>
                    <a:pt x="692" y="1136"/>
                    <a:pt x="656" y="1143"/>
                    <a:pt x="619" y="1145"/>
                  </a:cubicBezTo>
                  <a:cubicBezTo>
                    <a:pt x="609" y="1146"/>
                    <a:pt x="599" y="1147"/>
                    <a:pt x="588" y="1147"/>
                  </a:cubicBezTo>
                  <a:cubicBezTo>
                    <a:pt x="579" y="1147"/>
                    <a:pt x="569" y="1147"/>
                    <a:pt x="560" y="1147"/>
                  </a:cubicBezTo>
                  <a:cubicBezTo>
                    <a:pt x="549" y="1147"/>
                    <a:pt x="539" y="1146"/>
                    <a:pt x="528" y="1145"/>
                  </a:cubicBezTo>
                  <a:cubicBezTo>
                    <a:pt x="521" y="1145"/>
                    <a:pt x="514" y="1144"/>
                    <a:pt x="506" y="1143"/>
                  </a:cubicBezTo>
                  <a:cubicBezTo>
                    <a:pt x="477" y="1140"/>
                    <a:pt x="449" y="1134"/>
                    <a:pt x="422" y="1127"/>
                  </a:cubicBezTo>
                  <a:cubicBezTo>
                    <a:pt x="276" y="1087"/>
                    <a:pt x="156" y="992"/>
                    <a:pt x="82" y="868"/>
                  </a:cubicBezTo>
                  <a:cubicBezTo>
                    <a:pt x="76" y="859"/>
                    <a:pt x="71" y="849"/>
                    <a:pt x="66" y="840"/>
                  </a:cubicBezTo>
                  <a:cubicBezTo>
                    <a:pt x="49" y="809"/>
                    <a:pt x="36" y="776"/>
                    <a:pt x="26" y="742"/>
                  </a:cubicBezTo>
                  <a:cubicBezTo>
                    <a:pt x="25" y="741"/>
                    <a:pt x="25" y="739"/>
                    <a:pt x="24" y="738"/>
                  </a:cubicBezTo>
                  <a:cubicBezTo>
                    <a:pt x="22" y="729"/>
                    <a:pt x="19" y="719"/>
                    <a:pt x="17" y="709"/>
                  </a:cubicBezTo>
                  <a:cubicBezTo>
                    <a:pt x="7" y="670"/>
                    <a:pt x="2" y="629"/>
                    <a:pt x="1" y="588"/>
                  </a:cubicBezTo>
                  <a:cubicBezTo>
                    <a:pt x="0" y="578"/>
                    <a:pt x="0" y="569"/>
                    <a:pt x="1" y="560"/>
                  </a:cubicBezTo>
                  <a:cubicBezTo>
                    <a:pt x="1" y="542"/>
                    <a:pt x="2" y="524"/>
                    <a:pt x="4" y="506"/>
                  </a:cubicBezTo>
                  <a:cubicBezTo>
                    <a:pt x="5" y="506"/>
                    <a:pt x="5" y="505"/>
                    <a:pt x="5" y="504"/>
                  </a:cubicBezTo>
                  <a:cubicBezTo>
                    <a:pt x="6" y="497"/>
                    <a:pt x="7" y="489"/>
                    <a:pt x="8" y="482"/>
                  </a:cubicBezTo>
                  <a:cubicBezTo>
                    <a:pt x="17" y="424"/>
                    <a:pt x="35" y="369"/>
                    <a:pt x="60" y="319"/>
                  </a:cubicBezTo>
                  <a:cubicBezTo>
                    <a:pt x="65" y="309"/>
                    <a:pt x="70" y="300"/>
                    <a:pt x="75" y="291"/>
                  </a:cubicBezTo>
                  <a:cubicBezTo>
                    <a:pt x="150" y="159"/>
                    <a:pt x="275" y="61"/>
                    <a:pt x="422" y="21"/>
                  </a:cubicBezTo>
                  <a:cubicBezTo>
                    <a:pt x="456" y="11"/>
                    <a:pt x="492" y="5"/>
                    <a:pt x="529" y="2"/>
                  </a:cubicBezTo>
                  <a:cubicBezTo>
                    <a:pt x="539" y="1"/>
                    <a:pt x="549" y="1"/>
                    <a:pt x="560" y="0"/>
                  </a:cubicBezTo>
                  <a:cubicBezTo>
                    <a:pt x="569" y="0"/>
                    <a:pt x="579" y="0"/>
                    <a:pt x="588" y="0"/>
                  </a:cubicBezTo>
                  <a:cubicBezTo>
                    <a:pt x="599" y="1"/>
                    <a:pt x="609" y="1"/>
                    <a:pt x="620" y="2"/>
                  </a:cubicBezTo>
                  <a:cubicBezTo>
                    <a:pt x="627" y="3"/>
                    <a:pt x="634" y="3"/>
                    <a:pt x="641" y="4"/>
                  </a:cubicBezTo>
                  <a:cubicBezTo>
                    <a:pt x="671" y="8"/>
                    <a:pt x="699" y="13"/>
                    <a:pt x="727" y="21"/>
                  </a:cubicBezTo>
                  <a:cubicBezTo>
                    <a:pt x="876" y="62"/>
                    <a:pt x="999" y="161"/>
                    <a:pt x="1073" y="291"/>
                  </a:cubicBezTo>
                  <a:cubicBezTo>
                    <a:pt x="1078" y="300"/>
                    <a:pt x="1083" y="309"/>
                    <a:pt x="1088" y="319"/>
                  </a:cubicBezTo>
                  <a:cubicBezTo>
                    <a:pt x="1088" y="320"/>
                    <a:pt x="1089" y="321"/>
                    <a:pt x="1090" y="323"/>
                  </a:cubicBezTo>
                  <a:cubicBezTo>
                    <a:pt x="1096" y="336"/>
                    <a:pt x="1102" y="350"/>
                    <a:pt x="1108" y="363"/>
                  </a:cubicBezTo>
                  <a:cubicBezTo>
                    <a:pt x="1121" y="396"/>
                    <a:pt x="1130" y="430"/>
                    <a:pt x="1137" y="465"/>
                  </a:cubicBezTo>
                  <a:cubicBezTo>
                    <a:pt x="1143" y="496"/>
                    <a:pt x="1147" y="527"/>
                    <a:pt x="1147" y="560"/>
                  </a:cubicBezTo>
                  <a:cubicBezTo>
                    <a:pt x="1147" y="562"/>
                    <a:pt x="1147" y="565"/>
                    <a:pt x="1147" y="568"/>
                  </a:cubicBezTo>
                  <a:close/>
                </a:path>
              </a:pathLst>
            </a:custGeom>
            <a:solidFill>
              <a:srgbClr val="DEED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0" name="Freeform 298">
              <a:extLst>
                <a:ext uri="{FF2B5EF4-FFF2-40B4-BE49-F238E27FC236}">
                  <a16:creationId xmlns:a16="http://schemas.microsoft.com/office/drawing/2014/main" id="{A0B55C90-DC6F-48EC-AA76-A3A95557F53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860" y="2213"/>
              <a:ext cx="531" cy="531"/>
            </a:xfrm>
            <a:custGeom>
              <a:avLst/>
              <a:gdLst>
                <a:gd name="T0" fmla="*/ 1147 w 1148"/>
                <a:gd name="T1" fmla="*/ 560 h 1147"/>
                <a:gd name="T2" fmla="*/ 913 w 1148"/>
                <a:gd name="T3" fmla="*/ 319 h 1147"/>
                <a:gd name="T4" fmla="*/ 1073 w 1148"/>
                <a:gd name="T5" fmla="*/ 291 h 1147"/>
                <a:gd name="T6" fmla="*/ 840 w 1148"/>
                <a:gd name="T7" fmla="*/ 149 h 1147"/>
                <a:gd name="T8" fmla="*/ 641 w 1148"/>
                <a:gd name="T9" fmla="*/ 4 h 1147"/>
                <a:gd name="T10" fmla="*/ 874 w 1148"/>
                <a:gd name="T11" fmla="*/ 291 h 1147"/>
                <a:gd name="T12" fmla="*/ 588 w 1148"/>
                <a:gd name="T13" fmla="*/ 0 h 1147"/>
                <a:gd name="T14" fmla="*/ 560 w 1148"/>
                <a:gd name="T15" fmla="*/ 291 h 1147"/>
                <a:gd name="T16" fmla="*/ 529 w 1148"/>
                <a:gd name="T17" fmla="*/ 2 h 1147"/>
                <a:gd name="T18" fmla="*/ 308 w 1148"/>
                <a:gd name="T19" fmla="*/ 149 h 1147"/>
                <a:gd name="T20" fmla="*/ 75 w 1148"/>
                <a:gd name="T21" fmla="*/ 291 h 1147"/>
                <a:gd name="T22" fmla="*/ 235 w 1148"/>
                <a:gd name="T23" fmla="*/ 319 h 1147"/>
                <a:gd name="T24" fmla="*/ 1 w 1148"/>
                <a:gd name="T25" fmla="*/ 560 h 1147"/>
                <a:gd name="T26" fmla="*/ 201 w 1148"/>
                <a:gd name="T27" fmla="*/ 588 h 1147"/>
                <a:gd name="T28" fmla="*/ 66 w 1148"/>
                <a:gd name="T29" fmla="*/ 840 h 1147"/>
                <a:gd name="T30" fmla="*/ 248 w 1148"/>
                <a:gd name="T31" fmla="*/ 868 h 1147"/>
                <a:gd name="T32" fmla="*/ 422 w 1148"/>
                <a:gd name="T33" fmla="*/ 1127 h 1147"/>
                <a:gd name="T34" fmla="*/ 528 w 1148"/>
                <a:gd name="T35" fmla="*/ 1145 h 1147"/>
                <a:gd name="T36" fmla="*/ 278 w 1148"/>
                <a:gd name="T37" fmla="*/ 868 h 1147"/>
                <a:gd name="T38" fmla="*/ 560 w 1148"/>
                <a:gd name="T39" fmla="*/ 1147 h 1147"/>
                <a:gd name="T40" fmla="*/ 588 w 1148"/>
                <a:gd name="T41" fmla="*/ 868 h 1147"/>
                <a:gd name="T42" fmla="*/ 619 w 1148"/>
                <a:gd name="T43" fmla="*/ 1145 h 1147"/>
                <a:gd name="T44" fmla="*/ 840 w 1148"/>
                <a:gd name="T45" fmla="*/ 999 h 1147"/>
                <a:gd name="T46" fmla="*/ 1066 w 1148"/>
                <a:gd name="T47" fmla="*/ 868 h 1147"/>
                <a:gd name="T48" fmla="*/ 909 w 1148"/>
                <a:gd name="T49" fmla="*/ 840 h 1147"/>
                <a:gd name="T50" fmla="*/ 1147 w 1148"/>
                <a:gd name="T51" fmla="*/ 588 h 1147"/>
                <a:gd name="T52" fmla="*/ 268 w 1148"/>
                <a:gd name="T53" fmla="*/ 840 h 1147"/>
                <a:gd name="T54" fmla="*/ 560 w 1148"/>
                <a:gd name="T55" fmla="*/ 588 h 1147"/>
                <a:gd name="T56" fmla="*/ 560 w 1148"/>
                <a:gd name="T57" fmla="*/ 560 h 1147"/>
                <a:gd name="T58" fmla="*/ 239 w 1148"/>
                <a:gd name="T59" fmla="*/ 434 h 1147"/>
                <a:gd name="T60" fmla="*/ 560 w 1148"/>
                <a:gd name="T61" fmla="*/ 319 h 1147"/>
                <a:gd name="T62" fmla="*/ 880 w 1148"/>
                <a:gd name="T63" fmla="*/ 840 h 1147"/>
                <a:gd name="T64" fmla="*/ 588 w 1148"/>
                <a:gd name="T65" fmla="*/ 588 h 1147"/>
                <a:gd name="T66" fmla="*/ 880 w 1148"/>
                <a:gd name="T67" fmla="*/ 840 h 1147"/>
                <a:gd name="T68" fmla="*/ 588 w 1148"/>
                <a:gd name="T69" fmla="*/ 319 h 1147"/>
                <a:gd name="T70" fmla="*/ 919 w 1148"/>
                <a:gd name="T71" fmla="*/ 560 h 1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148" h="1147">
                  <a:moveTo>
                    <a:pt x="1147" y="588"/>
                  </a:moveTo>
                  <a:cubicBezTo>
                    <a:pt x="1148" y="578"/>
                    <a:pt x="1148" y="569"/>
                    <a:pt x="1147" y="560"/>
                  </a:cubicBezTo>
                  <a:cubicBezTo>
                    <a:pt x="947" y="560"/>
                    <a:pt x="947" y="560"/>
                    <a:pt x="947" y="560"/>
                  </a:cubicBezTo>
                  <a:cubicBezTo>
                    <a:pt x="946" y="475"/>
                    <a:pt x="934" y="393"/>
                    <a:pt x="913" y="319"/>
                  </a:cubicBezTo>
                  <a:cubicBezTo>
                    <a:pt x="1088" y="319"/>
                    <a:pt x="1088" y="319"/>
                    <a:pt x="1088" y="319"/>
                  </a:cubicBezTo>
                  <a:cubicBezTo>
                    <a:pt x="1083" y="309"/>
                    <a:pt x="1078" y="300"/>
                    <a:pt x="1073" y="291"/>
                  </a:cubicBezTo>
                  <a:cubicBezTo>
                    <a:pt x="904" y="291"/>
                    <a:pt x="904" y="291"/>
                    <a:pt x="904" y="291"/>
                  </a:cubicBezTo>
                  <a:cubicBezTo>
                    <a:pt x="887" y="239"/>
                    <a:pt x="866" y="191"/>
                    <a:pt x="840" y="149"/>
                  </a:cubicBezTo>
                  <a:cubicBezTo>
                    <a:pt x="807" y="94"/>
                    <a:pt x="768" y="51"/>
                    <a:pt x="727" y="21"/>
                  </a:cubicBezTo>
                  <a:cubicBezTo>
                    <a:pt x="699" y="13"/>
                    <a:pt x="671" y="8"/>
                    <a:pt x="641" y="4"/>
                  </a:cubicBezTo>
                  <a:cubicBezTo>
                    <a:pt x="634" y="3"/>
                    <a:pt x="627" y="3"/>
                    <a:pt x="620" y="2"/>
                  </a:cubicBezTo>
                  <a:cubicBezTo>
                    <a:pt x="729" y="27"/>
                    <a:pt x="822" y="137"/>
                    <a:pt x="874" y="291"/>
                  </a:cubicBezTo>
                  <a:cubicBezTo>
                    <a:pt x="588" y="291"/>
                    <a:pt x="588" y="291"/>
                    <a:pt x="588" y="291"/>
                  </a:cubicBezTo>
                  <a:cubicBezTo>
                    <a:pt x="588" y="0"/>
                    <a:pt x="588" y="0"/>
                    <a:pt x="588" y="0"/>
                  </a:cubicBezTo>
                  <a:cubicBezTo>
                    <a:pt x="579" y="0"/>
                    <a:pt x="569" y="0"/>
                    <a:pt x="560" y="0"/>
                  </a:cubicBezTo>
                  <a:cubicBezTo>
                    <a:pt x="560" y="291"/>
                    <a:pt x="560" y="291"/>
                    <a:pt x="560" y="291"/>
                  </a:cubicBezTo>
                  <a:cubicBezTo>
                    <a:pt x="274" y="291"/>
                    <a:pt x="274" y="291"/>
                    <a:pt x="274" y="291"/>
                  </a:cubicBezTo>
                  <a:cubicBezTo>
                    <a:pt x="326" y="136"/>
                    <a:pt x="419" y="26"/>
                    <a:pt x="529" y="2"/>
                  </a:cubicBezTo>
                  <a:cubicBezTo>
                    <a:pt x="492" y="5"/>
                    <a:pt x="456" y="11"/>
                    <a:pt x="422" y="21"/>
                  </a:cubicBezTo>
                  <a:cubicBezTo>
                    <a:pt x="380" y="51"/>
                    <a:pt x="341" y="94"/>
                    <a:pt x="308" y="149"/>
                  </a:cubicBezTo>
                  <a:cubicBezTo>
                    <a:pt x="282" y="191"/>
                    <a:pt x="261" y="239"/>
                    <a:pt x="244" y="291"/>
                  </a:cubicBezTo>
                  <a:cubicBezTo>
                    <a:pt x="75" y="291"/>
                    <a:pt x="75" y="291"/>
                    <a:pt x="75" y="291"/>
                  </a:cubicBezTo>
                  <a:cubicBezTo>
                    <a:pt x="70" y="300"/>
                    <a:pt x="65" y="309"/>
                    <a:pt x="60" y="319"/>
                  </a:cubicBezTo>
                  <a:cubicBezTo>
                    <a:pt x="235" y="319"/>
                    <a:pt x="235" y="319"/>
                    <a:pt x="235" y="319"/>
                  </a:cubicBezTo>
                  <a:cubicBezTo>
                    <a:pt x="214" y="393"/>
                    <a:pt x="202" y="475"/>
                    <a:pt x="201" y="560"/>
                  </a:cubicBezTo>
                  <a:cubicBezTo>
                    <a:pt x="1" y="560"/>
                    <a:pt x="1" y="560"/>
                    <a:pt x="1" y="560"/>
                  </a:cubicBezTo>
                  <a:cubicBezTo>
                    <a:pt x="0" y="569"/>
                    <a:pt x="0" y="578"/>
                    <a:pt x="1" y="588"/>
                  </a:cubicBezTo>
                  <a:cubicBezTo>
                    <a:pt x="201" y="588"/>
                    <a:pt x="201" y="588"/>
                    <a:pt x="201" y="588"/>
                  </a:cubicBezTo>
                  <a:cubicBezTo>
                    <a:pt x="202" y="676"/>
                    <a:pt x="215" y="762"/>
                    <a:pt x="239" y="840"/>
                  </a:cubicBezTo>
                  <a:cubicBezTo>
                    <a:pt x="66" y="840"/>
                    <a:pt x="66" y="840"/>
                    <a:pt x="66" y="840"/>
                  </a:cubicBezTo>
                  <a:cubicBezTo>
                    <a:pt x="71" y="849"/>
                    <a:pt x="76" y="859"/>
                    <a:pt x="82" y="868"/>
                  </a:cubicBezTo>
                  <a:cubicBezTo>
                    <a:pt x="248" y="868"/>
                    <a:pt x="248" y="868"/>
                    <a:pt x="248" y="868"/>
                  </a:cubicBezTo>
                  <a:cubicBezTo>
                    <a:pt x="264" y="915"/>
                    <a:pt x="284" y="959"/>
                    <a:pt x="308" y="999"/>
                  </a:cubicBezTo>
                  <a:cubicBezTo>
                    <a:pt x="341" y="1053"/>
                    <a:pt x="380" y="1096"/>
                    <a:pt x="422" y="1127"/>
                  </a:cubicBezTo>
                  <a:cubicBezTo>
                    <a:pt x="449" y="1134"/>
                    <a:pt x="477" y="1140"/>
                    <a:pt x="506" y="1143"/>
                  </a:cubicBezTo>
                  <a:cubicBezTo>
                    <a:pt x="514" y="1144"/>
                    <a:pt x="521" y="1145"/>
                    <a:pt x="528" y="1145"/>
                  </a:cubicBezTo>
                  <a:cubicBezTo>
                    <a:pt x="480" y="1135"/>
                    <a:pt x="435" y="1107"/>
                    <a:pt x="395" y="1067"/>
                  </a:cubicBezTo>
                  <a:cubicBezTo>
                    <a:pt x="347" y="1018"/>
                    <a:pt x="307" y="949"/>
                    <a:pt x="278" y="868"/>
                  </a:cubicBezTo>
                  <a:cubicBezTo>
                    <a:pt x="560" y="868"/>
                    <a:pt x="560" y="868"/>
                    <a:pt x="560" y="868"/>
                  </a:cubicBezTo>
                  <a:cubicBezTo>
                    <a:pt x="560" y="1147"/>
                    <a:pt x="560" y="1147"/>
                    <a:pt x="560" y="1147"/>
                  </a:cubicBezTo>
                  <a:cubicBezTo>
                    <a:pt x="569" y="1147"/>
                    <a:pt x="579" y="1147"/>
                    <a:pt x="588" y="1147"/>
                  </a:cubicBezTo>
                  <a:cubicBezTo>
                    <a:pt x="588" y="868"/>
                    <a:pt x="588" y="868"/>
                    <a:pt x="588" y="868"/>
                  </a:cubicBezTo>
                  <a:cubicBezTo>
                    <a:pt x="870" y="868"/>
                    <a:pt x="870" y="868"/>
                    <a:pt x="870" y="868"/>
                  </a:cubicBezTo>
                  <a:cubicBezTo>
                    <a:pt x="818" y="1016"/>
                    <a:pt x="726" y="1122"/>
                    <a:pt x="619" y="1145"/>
                  </a:cubicBezTo>
                  <a:cubicBezTo>
                    <a:pt x="656" y="1143"/>
                    <a:pt x="692" y="1136"/>
                    <a:pt x="726" y="1127"/>
                  </a:cubicBezTo>
                  <a:cubicBezTo>
                    <a:pt x="768" y="1096"/>
                    <a:pt x="807" y="1053"/>
                    <a:pt x="840" y="999"/>
                  </a:cubicBezTo>
                  <a:cubicBezTo>
                    <a:pt x="864" y="959"/>
                    <a:pt x="884" y="915"/>
                    <a:pt x="900" y="868"/>
                  </a:cubicBezTo>
                  <a:cubicBezTo>
                    <a:pt x="1066" y="868"/>
                    <a:pt x="1066" y="868"/>
                    <a:pt x="1066" y="868"/>
                  </a:cubicBezTo>
                  <a:cubicBezTo>
                    <a:pt x="1072" y="859"/>
                    <a:pt x="1077" y="849"/>
                    <a:pt x="1082" y="840"/>
                  </a:cubicBezTo>
                  <a:cubicBezTo>
                    <a:pt x="909" y="840"/>
                    <a:pt x="909" y="840"/>
                    <a:pt x="909" y="840"/>
                  </a:cubicBezTo>
                  <a:cubicBezTo>
                    <a:pt x="933" y="762"/>
                    <a:pt x="946" y="676"/>
                    <a:pt x="947" y="588"/>
                  </a:cubicBezTo>
                  <a:lnTo>
                    <a:pt x="1147" y="588"/>
                  </a:lnTo>
                  <a:close/>
                  <a:moveTo>
                    <a:pt x="560" y="840"/>
                  </a:moveTo>
                  <a:cubicBezTo>
                    <a:pt x="268" y="840"/>
                    <a:pt x="268" y="840"/>
                    <a:pt x="268" y="840"/>
                  </a:cubicBezTo>
                  <a:cubicBezTo>
                    <a:pt x="245" y="764"/>
                    <a:pt x="231" y="679"/>
                    <a:pt x="229" y="588"/>
                  </a:cubicBezTo>
                  <a:cubicBezTo>
                    <a:pt x="560" y="588"/>
                    <a:pt x="560" y="588"/>
                    <a:pt x="560" y="588"/>
                  </a:cubicBezTo>
                  <a:lnTo>
                    <a:pt x="560" y="840"/>
                  </a:lnTo>
                  <a:close/>
                  <a:moveTo>
                    <a:pt x="560" y="560"/>
                  </a:moveTo>
                  <a:cubicBezTo>
                    <a:pt x="229" y="560"/>
                    <a:pt x="229" y="560"/>
                    <a:pt x="229" y="560"/>
                  </a:cubicBezTo>
                  <a:cubicBezTo>
                    <a:pt x="230" y="517"/>
                    <a:pt x="234" y="474"/>
                    <a:pt x="239" y="434"/>
                  </a:cubicBezTo>
                  <a:cubicBezTo>
                    <a:pt x="245" y="394"/>
                    <a:pt x="254" y="355"/>
                    <a:pt x="265" y="319"/>
                  </a:cubicBezTo>
                  <a:cubicBezTo>
                    <a:pt x="560" y="319"/>
                    <a:pt x="560" y="319"/>
                    <a:pt x="560" y="319"/>
                  </a:cubicBezTo>
                  <a:lnTo>
                    <a:pt x="560" y="560"/>
                  </a:lnTo>
                  <a:close/>
                  <a:moveTo>
                    <a:pt x="880" y="840"/>
                  </a:moveTo>
                  <a:cubicBezTo>
                    <a:pt x="588" y="840"/>
                    <a:pt x="588" y="840"/>
                    <a:pt x="588" y="840"/>
                  </a:cubicBezTo>
                  <a:cubicBezTo>
                    <a:pt x="588" y="588"/>
                    <a:pt x="588" y="588"/>
                    <a:pt x="588" y="588"/>
                  </a:cubicBezTo>
                  <a:cubicBezTo>
                    <a:pt x="919" y="588"/>
                    <a:pt x="919" y="588"/>
                    <a:pt x="919" y="588"/>
                  </a:cubicBezTo>
                  <a:cubicBezTo>
                    <a:pt x="917" y="679"/>
                    <a:pt x="903" y="764"/>
                    <a:pt x="880" y="840"/>
                  </a:cubicBezTo>
                  <a:close/>
                  <a:moveTo>
                    <a:pt x="588" y="560"/>
                  </a:moveTo>
                  <a:cubicBezTo>
                    <a:pt x="588" y="319"/>
                    <a:pt x="588" y="319"/>
                    <a:pt x="588" y="319"/>
                  </a:cubicBezTo>
                  <a:cubicBezTo>
                    <a:pt x="883" y="319"/>
                    <a:pt x="883" y="319"/>
                    <a:pt x="883" y="319"/>
                  </a:cubicBezTo>
                  <a:cubicBezTo>
                    <a:pt x="905" y="392"/>
                    <a:pt x="917" y="473"/>
                    <a:pt x="919" y="560"/>
                  </a:cubicBezTo>
                  <a:lnTo>
                    <a:pt x="588" y="560"/>
                  </a:lnTo>
                  <a:close/>
                </a:path>
              </a:pathLst>
            </a:custGeom>
            <a:solidFill>
              <a:srgbClr val="62C3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1" name="Freeform 299">
              <a:extLst>
                <a:ext uri="{FF2B5EF4-FFF2-40B4-BE49-F238E27FC236}">
                  <a16:creationId xmlns:a16="http://schemas.microsoft.com/office/drawing/2014/main" id="{DDF45506-083C-4B9F-A1BB-A03DB66E639D}"/>
                </a:ext>
              </a:extLst>
            </p:cNvPr>
            <p:cNvSpPr>
              <a:spLocks/>
            </p:cNvSpPr>
            <p:nvPr/>
          </p:nvSpPr>
          <p:spPr bwMode="auto">
            <a:xfrm>
              <a:off x="6871" y="2307"/>
              <a:ext cx="518" cy="374"/>
            </a:xfrm>
            <a:custGeom>
              <a:avLst/>
              <a:gdLst>
                <a:gd name="T0" fmla="*/ 39 w 1121"/>
                <a:gd name="T1" fmla="*/ 808 h 808"/>
                <a:gd name="T2" fmla="*/ 20 w 1121"/>
                <a:gd name="T3" fmla="*/ 802 h 808"/>
                <a:gd name="T4" fmla="*/ 11 w 1121"/>
                <a:gd name="T5" fmla="*/ 754 h 808"/>
                <a:gd name="T6" fmla="*/ 319 w 1121"/>
                <a:gd name="T7" fmla="*/ 299 h 808"/>
                <a:gd name="T8" fmla="*/ 344 w 1121"/>
                <a:gd name="T9" fmla="*/ 284 h 808"/>
                <a:gd name="T10" fmla="*/ 372 w 1121"/>
                <a:gd name="T11" fmla="*/ 294 h 808"/>
                <a:gd name="T12" fmla="*/ 693 w 1121"/>
                <a:gd name="T13" fmla="*/ 615 h 808"/>
                <a:gd name="T14" fmla="*/ 1053 w 1121"/>
                <a:gd name="T15" fmla="*/ 21 h 808"/>
                <a:gd name="T16" fmla="*/ 1100 w 1121"/>
                <a:gd name="T17" fmla="*/ 10 h 808"/>
                <a:gd name="T18" fmla="*/ 1111 w 1121"/>
                <a:gd name="T19" fmla="*/ 57 h 808"/>
                <a:gd name="T20" fmla="*/ 729 w 1121"/>
                <a:gd name="T21" fmla="*/ 688 h 808"/>
                <a:gd name="T22" fmla="*/ 704 w 1121"/>
                <a:gd name="T23" fmla="*/ 705 h 808"/>
                <a:gd name="T24" fmla="*/ 676 w 1121"/>
                <a:gd name="T25" fmla="*/ 695 h 808"/>
                <a:gd name="T26" fmla="*/ 353 w 1121"/>
                <a:gd name="T27" fmla="*/ 372 h 808"/>
                <a:gd name="T28" fmla="*/ 67 w 1121"/>
                <a:gd name="T29" fmla="*/ 793 h 808"/>
                <a:gd name="T30" fmla="*/ 39 w 1121"/>
                <a:gd name="T31" fmla="*/ 808 h 8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21" h="808">
                  <a:moveTo>
                    <a:pt x="39" y="808"/>
                  </a:moveTo>
                  <a:cubicBezTo>
                    <a:pt x="32" y="808"/>
                    <a:pt x="26" y="806"/>
                    <a:pt x="20" y="802"/>
                  </a:cubicBezTo>
                  <a:cubicBezTo>
                    <a:pt x="4" y="791"/>
                    <a:pt x="0" y="770"/>
                    <a:pt x="11" y="754"/>
                  </a:cubicBezTo>
                  <a:cubicBezTo>
                    <a:pt x="319" y="299"/>
                    <a:pt x="319" y="299"/>
                    <a:pt x="319" y="299"/>
                  </a:cubicBezTo>
                  <a:cubicBezTo>
                    <a:pt x="325" y="290"/>
                    <a:pt x="334" y="285"/>
                    <a:pt x="344" y="284"/>
                  </a:cubicBezTo>
                  <a:cubicBezTo>
                    <a:pt x="354" y="283"/>
                    <a:pt x="364" y="287"/>
                    <a:pt x="372" y="294"/>
                  </a:cubicBezTo>
                  <a:cubicBezTo>
                    <a:pt x="693" y="615"/>
                    <a:pt x="693" y="615"/>
                    <a:pt x="693" y="615"/>
                  </a:cubicBezTo>
                  <a:cubicBezTo>
                    <a:pt x="1053" y="21"/>
                    <a:pt x="1053" y="21"/>
                    <a:pt x="1053" y="21"/>
                  </a:cubicBezTo>
                  <a:cubicBezTo>
                    <a:pt x="1062" y="5"/>
                    <a:pt x="1083" y="0"/>
                    <a:pt x="1100" y="10"/>
                  </a:cubicBezTo>
                  <a:cubicBezTo>
                    <a:pt x="1116" y="19"/>
                    <a:pt x="1121" y="41"/>
                    <a:pt x="1111" y="57"/>
                  </a:cubicBezTo>
                  <a:cubicBezTo>
                    <a:pt x="729" y="688"/>
                    <a:pt x="729" y="688"/>
                    <a:pt x="729" y="688"/>
                  </a:cubicBezTo>
                  <a:cubicBezTo>
                    <a:pt x="724" y="697"/>
                    <a:pt x="715" y="703"/>
                    <a:pt x="704" y="705"/>
                  </a:cubicBezTo>
                  <a:cubicBezTo>
                    <a:pt x="694" y="706"/>
                    <a:pt x="683" y="702"/>
                    <a:pt x="676" y="695"/>
                  </a:cubicBezTo>
                  <a:cubicBezTo>
                    <a:pt x="353" y="372"/>
                    <a:pt x="353" y="372"/>
                    <a:pt x="353" y="372"/>
                  </a:cubicBezTo>
                  <a:cubicBezTo>
                    <a:pt x="67" y="793"/>
                    <a:pt x="67" y="793"/>
                    <a:pt x="67" y="793"/>
                  </a:cubicBezTo>
                  <a:cubicBezTo>
                    <a:pt x="61" y="802"/>
                    <a:pt x="50" y="808"/>
                    <a:pt x="39" y="808"/>
                  </a:cubicBezTo>
                  <a:close/>
                </a:path>
              </a:pathLst>
            </a:custGeom>
            <a:solidFill>
              <a:srgbClr val="002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2" name="Oval 300">
              <a:extLst>
                <a:ext uri="{FF2B5EF4-FFF2-40B4-BE49-F238E27FC236}">
                  <a16:creationId xmlns:a16="http://schemas.microsoft.com/office/drawing/2014/main" id="{9DF5975F-AFCD-46D1-A3BA-9D9CE60ECC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41" y="2624"/>
              <a:ext cx="95" cy="95"/>
            </a:xfrm>
            <a:prstGeom prst="ellipse">
              <a:avLst/>
            </a:prstGeom>
            <a:solidFill>
              <a:srgbClr val="FED9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3" name="Oval 301">
              <a:extLst>
                <a:ext uri="{FF2B5EF4-FFF2-40B4-BE49-F238E27FC236}">
                  <a16:creationId xmlns:a16="http://schemas.microsoft.com/office/drawing/2014/main" id="{FA2C94A0-D488-498F-82D3-3941EFEBD3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83" y="2420"/>
              <a:ext cx="95" cy="95"/>
            </a:xfrm>
            <a:prstGeom prst="ellipse">
              <a:avLst/>
            </a:prstGeom>
            <a:solidFill>
              <a:srgbClr val="FED9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4" name="Oval 302">
              <a:extLst>
                <a:ext uri="{FF2B5EF4-FFF2-40B4-BE49-F238E27FC236}">
                  <a16:creationId xmlns:a16="http://schemas.microsoft.com/office/drawing/2014/main" id="{60B32A7B-12A9-49EA-990D-3405473B22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42" y="2561"/>
              <a:ext cx="95" cy="94"/>
            </a:xfrm>
            <a:prstGeom prst="ellipse">
              <a:avLst/>
            </a:prstGeom>
            <a:solidFill>
              <a:srgbClr val="FED9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5" name="Oval 303">
              <a:extLst>
                <a:ext uri="{FF2B5EF4-FFF2-40B4-BE49-F238E27FC236}">
                  <a16:creationId xmlns:a16="http://schemas.microsoft.com/office/drawing/2014/main" id="{A5158EC0-6266-4613-8DE7-759D91E054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18" y="2279"/>
              <a:ext cx="96" cy="96"/>
            </a:xfrm>
            <a:prstGeom prst="ellipse">
              <a:avLst/>
            </a:prstGeom>
            <a:solidFill>
              <a:srgbClr val="FED9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6" name="Freeform 304">
              <a:extLst>
                <a:ext uri="{FF2B5EF4-FFF2-40B4-BE49-F238E27FC236}">
                  <a16:creationId xmlns:a16="http://schemas.microsoft.com/office/drawing/2014/main" id="{51F48BA3-B427-4DA1-8310-F56C69D0ADDF}"/>
                </a:ext>
              </a:extLst>
            </p:cNvPr>
            <p:cNvSpPr>
              <a:spLocks/>
            </p:cNvSpPr>
            <p:nvPr/>
          </p:nvSpPr>
          <p:spPr bwMode="auto">
            <a:xfrm>
              <a:off x="6802" y="2316"/>
              <a:ext cx="689" cy="477"/>
            </a:xfrm>
            <a:custGeom>
              <a:avLst/>
              <a:gdLst>
                <a:gd name="T0" fmla="*/ 1457 w 1490"/>
                <a:gd name="T1" fmla="*/ 1032 h 1032"/>
                <a:gd name="T2" fmla="*/ 33 w 1490"/>
                <a:gd name="T3" fmla="*/ 1032 h 1032"/>
                <a:gd name="T4" fmla="*/ 0 w 1490"/>
                <a:gd name="T5" fmla="*/ 999 h 1032"/>
                <a:gd name="T6" fmla="*/ 0 w 1490"/>
                <a:gd name="T7" fmla="*/ 33 h 1032"/>
                <a:gd name="T8" fmla="*/ 33 w 1490"/>
                <a:gd name="T9" fmla="*/ 0 h 1032"/>
                <a:gd name="T10" fmla="*/ 66 w 1490"/>
                <a:gd name="T11" fmla="*/ 33 h 1032"/>
                <a:gd name="T12" fmla="*/ 66 w 1490"/>
                <a:gd name="T13" fmla="*/ 966 h 1032"/>
                <a:gd name="T14" fmla="*/ 1457 w 1490"/>
                <a:gd name="T15" fmla="*/ 966 h 1032"/>
                <a:gd name="T16" fmla="*/ 1490 w 1490"/>
                <a:gd name="T17" fmla="*/ 999 h 1032"/>
                <a:gd name="T18" fmla="*/ 1457 w 1490"/>
                <a:gd name="T19" fmla="*/ 1032 h 1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90" h="1032">
                  <a:moveTo>
                    <a:pt x="1457" y="1032"/>
                  </a:moveTo>
                  <a:cubicBezTo>
                    <a:pt x="33" y="1032"/>
                    <a:pt x="33" y="1032"/>
                    <a:pt x="33" y="1032"/>
                  </a:cubicBezTo>
                  <a:cubicBezTo>
                    <a:pt x="15" y="1032"/>
                    <a:pt x="0" y="1017"/>
                    <a:pt x="0" y="999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15"/>
                    <a:pt x="15" y="0"/>
                    <a:pt x="33" y="0"/>
                  </a:cubicBezTo>
                  <a:cubicBezTo>
                    <a:pt x="51" y="0"/>
                    <a:pt x="66" y="15"/>
                    <a:pt x="66" y="33"/>
                  </a:cubicBezTo>
                  <a:cubicBezTo>
                    <a:pt x="66" y="966"/>
                    <a:pt x="66" y="966"/>
                    <a:pt x="66" y="966"/>
                  </a:cubicBezTo>
                  <a:cubicBezTo>
                    <a:pt x="1457" y="966"/>
                    <a:pt x="1457" y="966"/>
                    <a:pt x="1457" y="966"/>
                  </a:cubicBezTo>
                  <a:cubicBezTo>
                    <a:pt x="1475" y="966"/>
                    <a:pt x="1490" y="981"/>
                    <a:pt x="1490" y="999"/>
                  </a:cubicBezTo>
                  <a:cubicBezTo>
                    <a:pt x="1490" y="1017"/>
                    <a:pt x="1475" y="1032"/>
                    <a:pt x="1457" y="1032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7" name="Freeform 305">
              <a:extLst>
                <a:ext uri="{FF2B5EF4-FFF2-40B4-BE49-F238E27FC236}">
                  <a16:creationId xmlns:a16="http://schemas.microsoft.com/office/drawing/2014/main" id="{6FE949D5-0D20-42DC-9EF0-C19D98691C52}"/>
                </a:ext>
              </a:extLst>
            </p:cNvPr>
            <p:cNvSpPr>
              <a:spLocks/>
            </p:cNvSpPr>
            <p:nvPr/>
          </p:nvSpPr>
          <p:spPr bwMode="auto">
            <a:xfrm>
              <a:off x="6975" y="2415"/>
              <a:ext cx="529" cy="482"/>
            </a:xfrm>
            <a:custGeom>
              <a:avLst/>
              <a:gdLst>
                <a:gd name="T0" fmla="*/ 994 w 1143"/>
                <a:gd name="T1" fmla="*/ 0 h 1043"/>
                <a:gd name="T2" fmla="*/ 993 w 1143"/>
                <a:gd name="T3" fmla="*/ 3 h 1043"/>
                <a:gd name="T4" fmla="*/ 992 w 1143"/>
                <a:gd name="T5" fmla="*/ 6 h 1043"/>
                <a:gd name="T6" fmla="*/ 721 w 1143"/>
                <a:gd name="T7" fmla="*/ 328 h 1043"/>
                <a:gd name="T8" fmla="*/ 698 w 1143"/>
                <a:gd name="T9" fmla="*/ 340 h 1043"/>
                <a:gd name="T10" fmla="*/ 833 w 1143"/>
                <a:gd name="T11" fmla="*/ 378 h 1043"/>
                <a:gd name="T12" fmla="*/ 0 w 1143"/>
                <a:gd name="T13" fmla="*/ 892 h 1043"/>
                <a:gd name="T14" fmla="*/ 1004 w 1143"/>
                <a:gd name="T15" fmla="*/ 498 h 1043"/>
                <a:gd name="T16" fmla="*/ 1085 w 1143"/>
                <a:gd name="T17" fmla="*/ 596 h 1043"/>
                <a:gd name="T18" fmla="*/ 994 w 1143"/>
                <a:gd name="T19" fmla="*/ 0 h 1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43" h="1043">
                  <a:moveTo>
                    <a:pt x="994" y="0"/>
                  </a:moveTo>
                  <a:cubicBezTo>
                    <a:pt x="993" y="1"/>
                    <a:pt x="993" y="2"/>
                    <a:pt x="993" y="3"/>
                  </a:cubicBezTo>
                  <a:cubicBezTo>
                    <a:pt x="992" y="4"/>
                    <a:pt x="992" y="5"/>
                    <a:pt x="992" y="6"/>
                  </a:cubicBezTo>
                  <a:cubicBezTo>
                    <a:pt x="933" y="161"/>
                    <a:pt x="835" y="267"/>
                    <a:pt x="721" y="328"/>
                  </a:cubicBezTo>
                  <a:cubicBezTo>
                    <a:pt x="713" y="332"/>
                    <a:pt x="706" y="336"/>
                    <a:pt x="698" y="340"/>
                  </a:cubicBezTo>
                  <a:cubicBezTo>
                    <a:pt x="743" y="355"/>
                    <a:pt x="788" y="368"/>
                    <a:pt x="833" y="378"/>
                  </a:cubicBezTo>
                  <a:cubicBezTo>
                    <a:pt x="769" y="581"/>
                    <a:pt x="478" y="873"/>
                    <a:pt x="0" y="892"/>
                  </a:cubicBezTo>
                  <a:cubicBezTo>
                    <a:pt x="43" y="920"/>
                    <a:pt x="646" y="1043"/>
                    <a:pt x="1004" y="498"/>
                  </a:cubicBezTo>
                  <a:cubicBezTo>
                    <a:pt x="1042" y="539"/>
                    <a:pt x="1085" y="596"/>
                    <a:pt x="1085" y="596"/>
                  </a:cubicBezTo>
                  <a:cubicBezTo>
                    <a:pt x="1085" y="596"/>
                    <a:pt x="1143" y="275"/>
                    <a:pt x="994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18" name="Freeform 306">
              <a:extLst>
                <a:ext uri="{FF2B5EF4-FFF2-40B4-BE49-F238E27FC236}">
                  <a16:creationId xmlns:a16="http://schemas.microsoft.com/office/drawing/2014/main" id="{F51DACF6-06B5-4512-98C5-8FBFDC2FE998}"/>
                </a:ext>
              </a:extLst>
            </p:cNvPr>
            <p:cNvSpPr>
              <a:spLocks/>
            </p:cNvSpPr>
            <p:nvPr/>
          </p:nvSpPr>
          <p:spPr bwMode="auto">
            <a:xfrm>
              <a:off x="6975" y="2416"/>
              <a:ext cx="473" cy="416"/>
            </a:xfrm>
            <a:custGeom>
              <a:avLst/>
              <a:gdLst>
                <a:gd name="T0" fmla="*/ 992 w 1022"/>
                <a:gd name="T1" fmla="*/ 3 h 900"/>
                <a:gd name="T2" fmla="*/ 721 w 1022"/>
                <a:gd name="T3" fmla="*/ 325 h 900"/>
                <a:gd name="T4" fmla="*/ 698 w 1022"/>
                <a:gd name="T5" fmla="*/ 337 h 900"/>
                <a:gd name="T6" fmla="*/ 833 w 1022"/>
                <a:gd name="T7" fmla="*/ 375 h 900"/>
                <a:gd name="T8" fmla="*/ 0 w 1022"/>
                <a:gd name="T9" fmla="*/ 889 h 900"/>
                <a:gd name="T10" fmla="*/ 5 w 1022"/>
                <a:gd name="T11" fmla="*/ 892 h 900"/>
                <a:gd name="T12" fmla="*/ 993 w 1022"/>
                <a:gd name="T13" fmla="*/ 0 h 900"/>
                <a:gd name="T14" fmla="*/ 992 w 1022"/>
                <a:gd name="T15" fmla="*/ 3 h 9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2" h="900">
                  <a:moveTo>
                    <a:pt x="992" y="3"/>
                  </a:moveTo>
                  <a:cubicBezTo>
                    <a:pt x="933" y="158"/>
                    <a:pt x="835" y="264"/>
                    <a:pt x="721" y="325"/>
                  </a:cubicBezTo>
                  <a:cubicBezTo>
                    <a:pt x="713" y="329"/>
                    <a:pt x="706" y="333"/>
                    <a:pt x="698" y="337"/>
                  </a:cubicBezTo>
                  <a:cubicBezTo>
                    <a:pt x="743" y="352"/>
                    <a:pt x="788" y="365"/>
                    <a:pt x="833" y="375"/>
                  </a:cubicBezTo>
                  <a:cubicBezTo>
                    <a:pt x="769" y="578"/>
                    <a:pt x="478" y="870"/>
                    <a:pt x="0" y="889"/>
                  </a:cubicBezTo>
                  <a:cubicBezTo>
                    <a:pt x="2" y="890"/>
                    <a:pt x="3" y="891"/>
                    <a:pt x="5" y="892"/>
                  </a:cubicBezTo>
                  <a:cubicBezTo>
                    <a:pt x="208" y="900"/>
                    <a:pt x="1022" y="887"/>
                    <a:pt x="993" y="0"/>
                  </a:cubicBezTo>
                  <a:cubicBezTo>
                    <a:pt x="992" y="1"/>
                    <a:pt x="992" y="2"/>
                    <a:pt x="992" y="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9" name="Freeform 307">
              <a:extLst>
                <a:ext uri="{FF2B5EF4-FFF2-40B4-BE49-F238E27FC236}">
                  <a16:creationId xmlns:a16="http://schemas.microsoft.com/office/drawing/2014/main" id="{2500A397-2B65-453E-B21D-9C9D9DDD3C27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6" y="2498"/>
              <a:ext cx="131" cy="317"/>
            </a:xfrm>
            <a:custGeom>
              <a:avLst/>
              <a:gdLst>
                <a:gd name="T0" fmla="*/ 282 w 282"/>
                <a:gd name="T1" fmla="*/ 1 h 685"/>
                <a:gd name="T2" fmla="*/ 281 w 282"/>
                <a:gd name="T3" fmla="*/ 1 h 685"/>
                <a:gd name="T4" fmla="*/ 8 w 282"/>
                <a:gd name="T5" fmla="*/ 250 h 685"/>
                <a:gd name="T6" fmla="*/ 118 w 282"/>
                <a:gd name="T7" fmla="*/ 528 h 685"/>
                <a:gd name="T8" fmla="*/ 152 w 282"/>
                <a:gd name="T9" fmla="*/ 651 h 685"/>
                <a:gd name="T10" fmla="*/ 278 w 282"/>
                <a:gd name="T11" fmla="*/ 685 h 685"/>
                <a:gd name="T12" fmla="*/ 282 w 282"/>
                <a:gd name="T13" fmla="*/ 1 h 6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2" h="685">
                  <a:moveTo>
                    <a:pt x="282" y="1"/>
                  </a:moveTo>
                  <a:cubicBezTo>
                    <a:pt x="282" y="1"/>
                    <a:pt x="281" y="1"/>
                    <a:pt x="281" y="1"/>
                  </a:cubicBezTo>
                  <a:cubicBezTo>
                    <a:pt x="132" y="0"/>
                    <a:pt x="21" y="102"/>
                    <a:pt x="8" y="250"/>
                  </a:cubicBezTo>
                  <a:cubicBezTo>
                    <a:pt x="1" y="323"/>
                    <a:pt x="0" y="388"/>
                    <a:pt x="118" y="528"/>
                  </a:cubicBezTo>
                  <a:cubicBezTo>
                    <a:pt x="142" y="558"/>
                    <a:pt x="149" y="616"/>
                    <a:pt x="152" y="651"/>
                  </a:cubicBezTo>
                  <a:cubicBezTo>
                    <a:pt x="153" y="669"/>
                    <a:pt x="244" y="682"/>
                    <a:pt x="278" y="685"/>
                  </a:cubicBezTo>
                  <a:lnTo>
                    <a:pt x="282" y="1"/>
                  </a:lnTo>
                  <a:close/>
                </a:path>
              </a:pathLst>
            </a:custGeom>
            <a:solidFill>
              <a:srgbClr val="FFC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0" name="Freeform 308">
              <a:extLst>
                <a:ext uri="{FF2B5EF4-FFF2-40B4-BE49-F238E27FC236}">
                  <a16:creationId xmlns:a16="http://schemas.microsoft.com/office/drawing/2014/main" id="{F4EBE7E4-186C-417B-87CD-E6C468DD8398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5" y="2498"/>
              <a:ext cx="130" cy="317"/>
            </a:xfrm>
            <a:custGeom>
              <a:avLst/>
              <a:gdLst>
                <a:gd name="T0" fmla="*/ 275 w 282"/>
                <a:gd name="T1" fmla="*/ 252 h 684"/>
                <a:gd name="T2" fmla="*/ 5 w 282"/>
                <a:gd name="T3" fmla="*/ 0 h 684"/>
                <a:gd name="T4" fmla="*/ 4 w 282"/>
                <a:gd name="T5" fmla="*/ 0 h 684"/>
                <a:gd name="T6" fmla="*/ 0 w 282"/>
                <a:gd name="T7" fmla="*/ 684 h 684"/>
                <a:gd name="T8" fmla="*/ 126 w 282"/>
                <a:gd name="T9" fmla="*/ 651 h 684"/>
                <a:gd name="T10" fmla="*/ 162 w 282"/>
                <a:gd name="T11" fmla="*/ 529 h 684"/>
                <a:gd name="T12" fmla="*/ 275 w 282"/>
                <a:gd name="T13" fmla="*/ 252 h 6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2" h="684">
                  <a:moveTo>
                    <a:pt x="275" y="252"/>
                  </a:moveTo>
                  <a:cubicBezTo>
                    <a:pt x="264" y="105"/>
                    <a:pt x="154" y="1"/>
                    <a:pt x="5" y="0"/>
                  </a:cubicBezTo>
                  <a:cubicBezTo>
                    <a:pt x="5" y="0"/>
                    <a:pt x="4" y="0"/>
                    <a:pt x="4" y="0"/>
                  </a:cubicBezTo>
                  <a:cubicBezTo>
                    <a:pt x="0" y="684"/>
                    <a:pt x="0" y="684"/>
                    <a:pt x="0" y="684"/>
                  </a:cubicBezTo>
                  <a:cubicBezTo>
                    <a:pt x="34" y="682"/>
                    <a:pt x="124" y="670"/>
                    <a:pt x="126" y="651"/>
                  </a:cubicBezTo>
                  <a:cubicBezTo>
                    <a:pt x="129" y="617"/>
                    <a:pt x="137" y="558"/>
                    <a:pt x="162" y="529"/>
                  </a:cubicBezTo>
                  <a:cubicBezTo>
                    <a:pt x="282" y="390"/>
                    <a:pt x="281" y="325"/>
                    <a:pt x="275" y="252"/>
                  </a:cubicBezTo>
                  <a:close/>
                </a:path>
              </a:pathLst>
            </a:custGeom>
            <a:solidFill>
              <a:srgbClr val="FEA3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1" name="Freeform 309">
              <a:extLst>
                <a:ext uri="{FF2B5EF4-FFF2-40B4-BE49-F238E27FC236}">
                  <a16:creationId xmlns:a16="http://schemas.microsoft.com/office/drawing/2014/main" id="{C981282C-ADF3-44DC-91B5-9622E3CDD72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22" y="2649"/>
              <a:ext cx="127" cy="171"/>
            </a:xfrm>
            <a:custGeom>
              <a:avLst/>
              <a:gdLst>
                <a:gd name="T0" fmla="*/ 135 w 274"/>
                <a:gd name="T1" fmla="*/ 370 h 370"/>
                <a:gd name="T2" fmla="*/ 113 w 274"/>
                <a:gd name="T3" fmla="*/ 354 h 370"/>
                <a:gd name="T4" fmla="*/ 2 w 274"/>
                <a:gd name="T5" fmla="*/ 31 h 370"/>
                <a:gd name="T6" fmla="*/ 5 w 274"/>
                <a:gd name="T7" fmla="*/ 10 h 370"/>
                <a:gd name="T8" fmla="*/ 24 w 274"/>
                <a:gd name="T9" fmla="*/ 0 h 370"/>
                <a:gd name="T10" fmla="*/ 250 w 274"/>
                <a:gd name="T11" fmla="*/ 2 h 370"/>
                <a:gd name="T12" fmla="*/ 268 w 274"/>
                <a:gd name="T13" fmla="*/ 11 h 370"/>
                <a:gd name="T14" fmla="*/ 271 w 274"/>
                <a:gd name="T15" fmla="*/ 32 h 370"/>
                <a:gd name="T16" fmla="*/ 156 w 274"/>
                <a:gd name="T17" fmla="*/ 354 h 370"/>
                <a:gd name="T18" fmla="*/ 135 w 274"/>
                <a:gd name="T19" fmla="*/ 370 h 370"/>
                <a:gd name="T20" fmla="*/ 56 w 274"/>
                <a:gd name="T21" fmla="*/ 46 h 370"/>
                <a:gd name="T22" fmla="*/ 135 w 274"/>
                <a:gd name="T23" fmla="*/ 278 h 370"/>
                <a:gd name="T24" fmla="*/ 218 w 274"/>
                <a:gd name="T25" fmla="*/ 47 h 370"/>
                <a:gd name="T26" fmla="*/ 56 w 274"/>
                <a:gd name="T27" fmla="*/ 46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74" h="370">
                  <a:moveTo>
                    <a:pt x="135" y="370"/>
                  </a:moveTo>
                  <a:cubicBezTo>
                    <a:pt x="125" y="370"/>
                    <a:pt x="116" y="363"/>
                    <a:pt x="113" y="354"/>
                  </a:cubicBezTo>
                  <a:cubicBezTo>
                    <a:pt x="2" y="31"/>
                    <a:pt x="2" y="31"/>
                    <a:pt x="2" y="31"/>
                  </a:cubicBezTo>
                  <a:cubicBezTo>
                    <a:pt x="0" y="24"/>
                    <a:pt x="1" y="16"/>
                    <a:pt x="5" y="10"/>
                  </a:cubicBezTo>
                  <a:cubicBezTo>
                    <a:pt x="10" y="4"/>
                    <a:pt x="17" y="0"/>
                    <a:pt x="24" y="0"/>
                  </a:cubicBezTo>
                  <a:cubicBezTo>
                    <a:pt x="250" y="2"/>
                    <a:pt x="250" y="2"/>
                    <a:pt x="250" y="2"/>
                  </a:cubicBezTo>
                  <a:cubicBezTo>
                    <a:pt x="257" y="2"/>
                    <a:pt x="264" y="5"/>
                    <a:pt x="268" y="11"/>
                  </a:cubicBezTo>
                  <a:cubicBezTo>
                    <a:pt x="273" y="18"/>
                    <a:pt x="274" y="25"/>
                    <a:pt x="271" y="32"/>
                  </a:cubicBezTo>
                  <a:cubicBezTo>
                    <a:pt x="156" y="354"/>
                    <a:pt x="156" y="354"/>
                    <a:pt x="156" y="354"/>
                  </a:cubicBezTo>
                  <a:cubicBezTo>
                    <a:pt x="153" y="364"/>
                    <a:pt x="145" y="370"/>
                    <a:pt x="135" y="370"/>
                  </a:cubicBezTo>
                  <a:close/>
                  <a:moveTo>
                    <a:pt x="56" y="46"/>
                  </a:moveTo>
                  <a:cubicBezTo>
                    <a:pt x="135" y="278"/>
                    <a:pt x="135" y="278"/>
                    <a:pt x="135" y="278"/>
                  </a:cubicBezTo>
                  <a:cubicBezTo>
                    <a:pt x="218" y="47"/>
                    <a:pt x="218" y="47"/>
                    <a:pt x="218" y="47"/>
                  </a:cubicBezTo>
                  <a:lnTo>
                    <a:pt x="56" y="46"/>
                  </a:lnTo>
                  <a:close/>
                </a:path>
              </a:pathLst>
            </a:custGeom>
            <a:solidFill>
              <a:srgbClr val="FF4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2" name="Freeform 310">
              <a:extLst>
                <a:ext uri="{FF2B5EF4-FFF2-40B4-BE49-F238E27FC236}">
                  <a16:creationId xmlns:a16="http://schemas.microsoft.com/office/drawing/2014/main" id="{E5337847-1774-4953-9B68-A9A6C53B2387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8" y="2771"/>
              <a:ext cx="67" cy="121"/>
            </a:xfrm>
            <a:custGeom>
              <a:avLst/>
              <a:gdLst>
                <a:gd name="T0" fmla="*/ 1 w 145"/>
                <a:gd name="T1" fmla="*/ 0 h 261"/>
                <a:gd name="T2" fmla="*/ 0 w 145"/>
                <a:gd name="T3" fmla="*/ 185 h 261"/>
                <a:gd name="T4" fmla="*/ 0 w 145"/>
                <a:gd name="T5" fmla="*/ 185 h 261"/>
                <a:gd name="T6" fmla="*/ 12 w 145"/>
                <a:gd name="T7" fmla="*/ 197 h 261"/>
                <a:gd name="T8" fmla="*/ 110 w 145"/>
                <a:gd name="T9" fmla="*/ 253 h 261"/>
                <a:gd name="T10" fmla="*/ 144 w 145"/>
                <a:gd name="T11" fmla="*/ 261 h 261"/>
                <a:gd name="T12" fmla="*/ 145 w 145"/>
                <a:gd name="T13" fmla="*/ 1 h 261"/>
                <a:gd name="T14" fmla="*/ 1 w 145"/>
                <a:gd name="T15" fmla="*/ 0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5" h="261">
                  <a:moveTo>
                    <a:pt x="1" y="0"/>
                  </a:moveTo>
                  <a:cubicBezTo>
                    <a:pt x="0" y="185"/>
                    <a:pt x="0" y="185"/>
                    <a:pt x="0" y="185"/>
                  </a:cubicBezTo>
                  <a:cubicBezTo>
                    <a:pt x="0" y="185"/>
                    <a:pt x="0" y="185"/>
                    <a:pt x="0" y="185"/>
                  </a:cubicBezTo>
                  <a:cubicBezTo>
                    <a:pt x="0" y="189"/>
                    <a:pt x="4" y="193"/>
                    <a:pt x="12" y="197"/>
                  </a:cubicBezTo>
                  <a:cubicBezTo>
                    <a:pt x="110" y="253"/>
                    <a:pt x="110" y="253"/>
                    <a:pt x="110" y="253"/>
                  </a:cubicBezTo>
                  <a:cubicBezTo>
                    <a:pt x="120" y="258"/>
                    <a:pt x="132" y="261"/>
                    <a:pt x="144" y="261"/>
                  </a:cubicBezTo>
                  <a:cubicBezTo>
                    <a:pt x="145" y="1"/>
                    <a:pt x="145" y="1"/>
                    <a:pt x="145" y="1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0044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3" name="Freeform 311">
              <a:extLst>
                <a:ext uri="{FF2B5EF4-FFF2-40B4-BE49-F238E27FC236}">
                  <a16:creationId xmlns:a16="http://schemas.microsoft.com/office/drawing/2014/main" id="{CCA743A9-B9C3-41A7-822A-85DBE5C1EE62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4" y="2772"/>
              <a:ext cx="68" cy="120"/>
            </a:xfrm>
            <a:custGeom>
              <a:avLst/>
              <a:gdLst>
                <a:gd name="T0" fmla="*/ 1 w 146"/>
                <a:gd name="T1" fmla="*/ 0 h 260"/>
                <a:gd name="T2" fmla="*/ 0 w 146"/>
                <a:gd name="T3" fmla="*/ 260 h 260"/>
                <a:gd name="T4" fmla="*/ 33 w 146"/>
                <a:gd name="T5" fmla="*/ 252 h 260"/>
                <a:gd name="T6" fmla="*/ 132 w 146"/>
                <a:gd name="T7" fmla="*/ 198 h 260"/>
                <a:gd name="T8" fmla="*/ 145 w 146"/>
                <a:gd name="T9" fmla="*/ 186 h 260"/>
                <a:gd name="T10" fmla="*/ 146 w 146"/>
                <a:gd name="T11" fmla="*/ 1 h 260"/>
                <a:gd name="T12" fmla="*/ 1 w 146"/>
                <a:gd name="T13" fmla="*/ 0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6" h="260">
                  <a:moveTo>
                    <a:pt x="1" y="0"/>
                  </a:moveTo>
                  <a:cubicBezTo>
                    <a:pt x="0" y="260"/>
                    <a:pt x="0" y="260"/>
                    <a:pt x="0" y="260"/>
                  </a:cubicBezTo>
                  <a:cubicBezTo>
                    <a:pt x="12" y="260"/>
                    <a:pt x="24" y="257"/>
                    <a:pt x="33" y="252"/>
                  </a:cubicBezTo>
                  <a:cubicBezTo>
                    <a:pt x="132" y="198"/>
                    <a:pt x="132" y="198"/>
                    <a:pt x="132" y="198"/>
                  </a:cubicBezTo>
                  <a:cubicBezTo>
                    <a:pt x="140" y="193"/>
                    <a:pt x="144" y="189"/>
                    <a:pt x="145" y="186"/>
                  </a:cubicBezTo>
                  <a:cubicBezTo>
                    <a:pt x="146" y="1"/>
                    <a:pt x="146" y="1"/>
                    <a:pt x="146" y="1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002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4" name="Freeform 312">
              <a:extLst>
                <a:ext uri="{FF2B5EF4-FFF2-40B4-BE49-F238E27FC236}">
                  <a16:creationId xmlns:a16="http://schemas.microsoft.com/office/drawing/2014/main" id="{F2CD9D50-B859-48C6-B368-16CB7D4D03AD}"/>
                </a:ext>
              </a:extLst>
            </p:cNvPr>
            <p:cNvSpPr>
              <a:spLocks/>
            </p:cNvSpPr>
            <p:nvPr/>
          </p:nvSpPr>
          <p:spPr bwMode="auto">
            <a:xfrm>
              <a:off x="4367" y="2366"/>
              <a:ext cx="40" cy="104"/>
            </a:xfrm>
            <a:custGeom>
              <a:avLst/>
              <a:gdLst>
                <a:gd name="T0" fmla="*/ 88 w 88"/>
                <a:gd name="T1" fmla="*/ 179 h 223"/>
                <a:gd name="T2" fmla="*/ 43 w 88"/>
                <a:gd name="T3" fmla="*/ 223 h 223"/>
                <a:gd name="T4" fmla="*/ 0 w 88"/>
                <a:gd name="T5" fmla="*/ 179 h 223"/>
                <a:gd name="T6" fmla="*/ 1 w 88"/>
                <a:gd name="T7" fmla="*/ 44 h 223"/>
                <a:gd name="T8" fmla="*/ 45 w 88"/>
                <a:gd name="T9" fmla="*/ 0 h 223"/>
                <a:gd name="T10" fmla="*/ 88 w 88"/>
                <a:gd name="T11" fmla="*/ 44 h 223"/>
                <a:gd name="T12" fmla="*/ 88 w 88"/>
                <a:gd name="T13" fmla="*/ 179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8" h="223">
                  <a:moveTo>
                    <a:pt x="88" y="179"/>
                  </a:moveTo>
                  <a:cubicBezTo>
                    <a:pt x="87" y="204"/>
                    <a:pt x="68" y="223"/>
                    <a:pt x="43" y="223"/>
                  </a:cubicBezTo>
                  <a:cubicBezTo>
                    <a:pt x="19" y="223"/>
                    <a:pt x="0" y="203"/>
                    <a:pt x="0" y="179"/>
                  </a:cubicBezTo>
                  <a:cubicBezTo>
                    <a:pt x="1" y="44"/>
                    <a:pt x="1" y="44"/>
                    <a:pt x="1" y="44"/>
                  </a:cubicBezTo>
                  <a:cubicBezTo>
                    <a:pt x="1" y="20"/>
                    <a:pt x="21" y="0"/>
                    <a:pt x="45" y="0"/>
                  </a:cubicBezTo>
                  <a:cubicBezTo>
                    <a:pt x="69" y="0"/>
                    <a:pt x="88" y="20"/>
                    <a:pt x="88" y="44"/>
                  </a:cubicBezTo>
                  <a:lnTo>
                    <a:pt x="88" y="179"/>
                  </a:lnTo>
                  <a:close/>
                </a:path>
              </a:pathLst>
            </a:custGeom>
            <a:solidFill>
              <a:srgbClr val="FFC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5" name="Freeform 313">
              <a:extLst>
                <a:ext uri="{FF2B5EF4-FFF2-40B4-BE49-F238E27FC236}">
                  <a16:creationId xmlns:a16="http://schemas.microsoft.com/office/drawing/2014/main" id="{0DEEBD38-A3DB-4FE9-8778-BEBFF44CDE34}"/>
                </a:ext>
              </a:extLst>
            </p:cNvPr>
            <p:cNvSpPr>
              <a:spLocks/>
            </p:cNvSpPr>
            <p:nvPr/>
          </p:nvSpPr>
          <p:spPr bwMode="auto">
            <a:xfrm>
              <a:off x="4190" y="2429"/>
              <a:ext cx="88" cy="89"/>
            </a:xfrm>
            <a:custGeom>
              <a:avLst/>
              <a:gdLst>
                <a:gd name="T0" fmla="*/ 174 w 191"/>
                <a:gd name="T1" fmla="*/ 114 h 193"/>
                <a:gd name="T2" fmla="*/ 174 w 191"/>
                <a:gd name="T3" fmla="*/ 176 h 193"/>
                <a:gd name="T4" fmla="*/ 112 w 191"/>
                <a:gd name="T5" fmla="*/ 175 h 193"/>
                <a:gd name="T6" fmla="*/ 17 w 191"/>
                <a:gd name="T7" fmla="*/ 79 h 193"/>
                <a:gd name="T8" fmla="*/ 17 w 191"/>
                <a:gd name="T9" fmla="*/ 17 h 193"/>
                <a:gd name="T10" fmla="*/ 79 w 191"/>
                <a:gd name="T11" fmla="*/ 17 h 193"/>
                <a:gd name="T12" fmla="*/ 174 w 191"/>
                <a:gd name="T13" fmla="*/ 114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1" h="193">
                  <a:moveTo>
                    <a:pt x="174" y="114"/>
                  </a:moveTo>
                  <a:cubicBezTo>
                    <a:pt x="191" y="131"/>
                    <a:pt x="191" y="159"/>
                    <a:pt x="174" y="176"/>
                  </a:cubicBezTo>
                  <a:cubicBezTo>
                    <a:pt x="156" y="193"/>
                    <a:pt x="129" y="192"/>
                    <a:pt x="112" y="175"/>
                  </a:cubicBezTo>
                  <a:cubicBezTo>
                    <a:pt x="17" y="79"/>
                    <a:pt x="17" y="79"/>
                    <a:pt x="17" y="79"/>
                  </a:cubicBezTo>
                  <a:cubicBezTo>
                    <a:pt x="0" y="62"/>
                    <a:pt x="0" y="34"/>
                    <a:pt x="17" y="17"/>
                  </a:cubicBezTo>
                  <a:cubicBezTo>
                    <a:pt x="34" y="0"/>
                    <a:pt x="62" y="0"/>
                    <a:pt x="79" y="17"/>
                  </a:cubicBezTo>
                  <a:lnTo>
                    <a:pt x="174" y="114"/>
                  </a:lnTo>
                  <a:close/>
                </a:path>
              </a:pathLst>
            </a:custGeom>
            <a:solidFill>
              <a:srgbClr val="FFC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6" name="Freeform 314">
              <a:extLst>
                <a:ext uri="{FF2B5EF4-FFF2-40B4-BE49-F238E27FC236}">
                  <a16:creationId xmlns:a16="http://schemas.microsoft.com/office/drawing/2014/main" id="{5260976C-C4BF-432A-813B-8BF402658BDD}"/>
                </a:ext>
              </a:extLst>
            </p:cNvPr>
            <p:cNvSpPr>
              <a:spLocks/>
            </p:cNvSpPr>
            <p:nvPr/>
          </p:nvSpPr>
          <p:spPr bwMode="auto">
            <a:xfrm>
              <a:off x="4495" y="2431"/>
              <a:ext cx="90" cy="89"/>
            </a:xfrm>
            <a:custGeom>
              <a:avLst/>
              <a:gdLst>
                <a:gd name="T0" fmla="*/ 18 w 193"/>
                <a:gd name="T1" fmla="*/ 112 h 191"/>
                <a:gd name="T2" fmla="*/ 17 w 193"/>
                <a:gd name="T3" fmla="*/ 174 h 191"/>
                <a:gd name="T4" fmla="*/ 79 w 193"/>
                <a:gd name="T5" fmla="*/ 174 h 191"/>
                <a:gd name="T6" fmla="*/ 175 w 193"/>
                <a:gd name="T7" fmla="*/ 79 h 191"/>
                <a:gd name="T8" fmla="*/ 176 w 193"/>
                <a:gd name="T9" fmla="*/ 17 h 191"/>
                <a:gd name="T10" fmla="*/ 114 w 193"/>
                <a:gd name="T11" fmla="*/ 17 h 191"/>
                <a:gd name="T12" fmla="*/ 18 w 193"/>
                <a:gd name="T13" fmla="*/ 112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3" h="191">
                  <a:moveTo>
                    <a:pt x="18" y="112"/>
                  </a:moveTo>
                  <a:cubicBezTo>
                    <a:pt x="0" y="129"/>
                    <a:pt x="0" y="156"/>
                    <a:pt x="17" y="174"/>
                  </a:cubicBezTo>
                  <a:cubicBezTo>
                    <a:pt x="34" y="191"/>
                    <a:pt x="62" y="191"/>
                    <a:pt x="79" y="174"/>
                  </a:cubicBezTo>
                  <a:cubicBezTo>
                    <a:pt x="175" y="79"/>
                    <a:pt x="175" y="79"/>
                    <a:pt x="175" y="79"/>
                  </a:cubicBezTo>
                  <a:cubicBezTo>
                    <a:pt x="193" y="62"/>
                    <a:pt x="193" y="34"/>
                    <a:pt x="176" y="17"/>
                  </a:cubicBezTo>
                  <a:cubicBezTo>
                    <a:pt x="159" y="0"/>
                    <a:pt x="131" y="0"/>
                    <a:pt x="114" y="17"/>
                  </a:cubicBezTo>
                  <a:lnTo>
                    <a:pt x="18" y="112"/>
                  </a:lnTo>
                  <a:close/>
                </a:path>
              </a:pathLst>
            </a:custGeom>
            <a:solidFill>
              <a:srgbClr val="FFC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7" name="Freeform 315">
              <a:extLst>
                <a:ext uri="{FF2B5EF4-FFF2-40B4-BE49-F238E27FC236}">
                  <a16:creationId xmlns:a16="http://schemas.microsoft.com/office/drawing/2014/main" id="{AC4EAF35-FB1B-40BE-8DDF-4F7B7B2C7B5A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3" y="2575"/>
              <a:ext cx="104" cy="41"/>
            </a:xfrm>
            <a:custGeom>
              <a:avLst/>
              <a:gdLst>
                <a:gd name="T0" fmla="*/ 180 w 223"/>
                <a:gd name="T1" fmla="*/ 1 h 89"/>
                <a:gd name="T2" fmla="*/ 223 w 223"/>
                <a:gd name="T3" fmla="*/ 45 h 89"/>
                <a:gd name="T4" fmla="*/ 179 w 223"/>
                <a:gd name="T5" fmla="*/ 89 h 89"/>
                <a:gd name="T6" fmla="*/ 44 w 223"/>
                <a:gd name="T7" fmla="*/ 88 h 89"/>
                <a:gd name="T8" fmla="*/ 0 w 223"/>
                <a:gd name="T9" fmla="*/ 44 h 89"/>
                <a:gd name="T10" fmla="*/ 45 w 223"/>
                <a:gd name="T11" fmla="*/ 0 h 89"/>
                <a:gd name="T12" fmla="*/ 180 w 223"/>
                <a:gd name="T13" fmla="*/ 1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3" h="89">
                  <a:moveTo>
                    <a:pt x="180" y="1"/>
                  </a:moveTo>
                  <a:cubicBezTo>
                    <a:pt x="204" y="1"/>
                    <a:pt x="223" y="21"/>
                    <a:pt x="223" y="45"/>
                  </a:cubicBezTo>
                  <a:cubicBezTo>
                    <a:pt x="223" y="70"/>
                    <a:pt x="203" y="89"/>
                    <a:pt x="179" y="89"/>
                  </a:cubicBezTo>
                  <a:cubicBezTo>
                    <a:pt x="44" y="88"/>
                    <a:pt x="44" y="88"/>
                    <a:pt x="44" y="88"/>
                  </a:cubicBezTo>
                  <a:cubicBezTo>
                    <a:pt x="20" y="88"/>
                    <a:pt x="0" y="68"/>
                    <a:pt x="0" y="44"/>
                  </a:cubicBezTo>
                  <a:cubicBezTo>
                    <a:pt x="1" y="20"/>
                    <a:pt x="20" y="0"/>
                    <a:pt x="45" y="0"/>
                  </a:cubicBezTo>
                  <a:lnTo>
                    <a:pt x="180" y="1"/>
                  </a:lnTo>
                  <a:close/>
                </a:path>
              </a:pathLst>
            </a:custGeom>
            <a:solidFill>
              <a:srgbClr val="FFC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8" name="Freeform 316">
              <a:extLst>
                <a:ext uri="{FF2B5EF4-FFF2-40B4-BE49-F238E27FC236}">
                  <a16:creationId xmlns:a16="http://schemas.microsoft.com/office/drawing/2014/main" id="{CE78DFF2-6B4D-499D-9C54-7961F5605217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5" y="2577"/>
              <a:ext cx="103" cy="41"/>
            </a:xfrm>
            <a:custGeom>
              <a:avLst/>
              <a:gdLst>
                <a:gd name="T0" fmla="*/ 179 w 223"/>
                <a:gd name="T1" fmla="*/ 1 h 89"/>
                <a:gd name="T2" fmla="*/ 223 w 223"/>
                <a:gd name="T3" fmla="*/ 45 h 89"/>
                <a:gd name="T4" fmla="*/ 179 w 223"/>
                <a:gd name="T5" fmla="*/ 88 h 89"/>
                <a:gd name="T6" fmla="*/ 44 w 223"/>
                <a:gd name="T7" fmla="*/ 88 h 89"/>
                <a:gd name="T8" fmla="*/ 0 w 223"/>
                <a:gd name="T9" fmla="*/ 44 h 89"/>
                <a:gd name="T10" fmla="*/ 44 w 223"/>
                <a:gd name="T11" fmla="*/ 0 h 89"/>
                <a:gd name="T12" fmla="*/ 179 w 223"/>
                <a:gd name="T13" fmla="*/ 1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3" h="89">
                  <a:moveTo>
                    <a:pt x="179" y="1"/>
                  </a:moveTo>
                  <a:cubicBezTo>
                    <a:pt x="204" y="1"/>
                    <a:pt x="223" y="21"/>
                    <a:pt x="223" y="45"/>
                  </a:cubicBezTo>
                  <a:cubicBezTo>
                    <a:pt x="223" y="69"/>
                    <a:pt x="203" y="89"/>
                    <a:pt x="179" y="88"/>
                  </a:cubicBezTo>
                  <a:cubicBezTo>
                    <a:pt x="44" y="88"/>
                    <a:pt x="44" y="88"/>
                    <a:pt x="44" y="88"/>
                  </a:cubicBezTo>
                  <a:cubicBezTo>
                    <a:pt x="20" y="88"/>
                    <a:pt x="0" y="68"/>
                    <a:pt x="0" y="44"/>
                  </a:cubicBezTo>
                  <a:cubicBezTo>
                    <a:pt x="0" y="19"/>
                    <a:pt x="20" y="0"/>
                    <a:pt x="44" y="0"/>
                  </a:cubicBezTo>
                  <a:lnTo>
                    <a:pt x="179" y="1"/>
                  </a:lnTo>
                  <a:close/>
                </a:path>
              </a:pathLst>
            </a:custGeom>
            <a:solidFill>
              <a:srgbClr val="FFC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9" name="Freeform 317">
              <a:extLst>
                <a:ext uri="{FF2B5EF4-FFF2-40B4-BE49-F238E27FC236}">
                  <a16:creationId xmlns:a16="http://schemas.microsoft.com/office/drawing/2014/main" id="{9D5D90E2-0C34-46A7-97B2-E5DFF8E401C1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5" y="2797"/>
              <a:ext cx="75" cy="18"/>
            </a:xfrm>
            <a:custGeom>
              <a:avLst/>
              <a:gdLst>
                <a:gd name="T0" fmla="*/ 163 w 163"/>
                <a:gd name="T1" fmla="*/ 20 h 38"/>
                <a:gd name="T2" fmla="*/ 144 w 163"/>
                <a:gd name="T3" fmla="*/ 1 h 38"/>
                <a:gd name="T4" fmla="*/ 0 w 163"/>
                <a:gd name="T5" fmla="*/ 0 h 38"/>
                <a:gd name="T6" fmla="*/ 0 w 163"/>
                <a:gd name="T7" fmla="*/ 37 h 38"/>
                <a:gd name="T8" fmla="*/ 144 w 163"/>
                <a:gd name="T9" fmla="*/ 38 h 38"/>
                <a:gd name="T10" fmla="*/ 163 w 163"/>
                <a:gd name="T11" fmla="*/ 2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3" h="38">
                  <a:moveTo>
                    <a:pt x="163" y="20"/>
                  </a:moveTo>
                  <a:cubicBezTo>
                    <a:pt x="163" y="9"/>
                    <a:pt x="155" y="1"/>
                    <a:pt x="144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144" y="38"/>
                    <a:pt x="144" y="38"/>
                    <a:pt x="144" y="38"/>
                  </a:cubicBezTo>
                  <a:cubicBezTo>
                    <a:pt x="154" y="38"/>
                    <a:pt x="163" y="30"/>
                    <a:pt x="163" y="20"/>
                  </a:cubicBez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0" name="Freeform 318">
              <a:extLst>
                <a:ext uri="{FF2B5EF4-FFF2-40B4-BE49-F238E27FC236}">
                  <a16:creationId xmlns:a16="http://schemas.microsoft.com/office/drawing/2014/main" id="{1720E88E-8139-4F50-B9E5-0967106D1122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9" y="2797"/>
              <a:ext cx="76" cy="18"/>
            </a:xfrm>
            <a:custGeom>
              <a:avLst/>
              <a:gdLst>
                <a:gd name="T0" fmla="*/ 19 w 163"/>
                <a:gd name="T1" fmla="*/ 0 h 38"/>
                <a:gd name="T2" fmla="*/ 0 w 163"/>
                <a:gd name="T3" fmla="*/ 19 h 38"/>
                <a:gd name="T4" fmla="*/ 19 w 163"/>
                <a:gd name="T5" fmla="*/ 37 h 38"/>
                <a:gd name="T6" fmla="*/ 163 w 163"/>
                <a:gd name="T7" fmla="*/ 38 h 38"/>
                <a:gd name="T8" fmla="*/ 163 w 163"/>
                <a:gd name="T9" fmla="*/ 1 h 38"/>
                <a:gd name="T10" fmla="*/ 19 w 163"/>
                <a:gd name="T11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3" h="38">
                  <a:moveTo>
                    <a:pt x="19" y="0"/>
                  </a:moveTo>
                  <a:cubicBezTo>
                    <a:pt x="9" y="0"/>
                    <a:pt x="0" y="9"/>
                    <a:pt x="0" y="19"/>
                  </a:cubicBezTo>
                  <a:cubicBezTo>
                    <a:pt x="0" y="29"/>
                    <a:pt x="8" y="37"/>
                    <a:pt x="19" y="37"/>
                  </a:cubicBezTo>
                  <a:cubicBezTo>
                    <a:pt x="163" y="38"/>
                    <a:pt x="163" y="38"/>
                    <a:pt x="163" y="38"/>
                  </a:cubicBezTo>
                  <a:cubicBezTo>
                    <a:pt x="163" y="1"/>
                    <a:pt x="163" y="1"/>
                    <a:pt x="163" y="1"/>
                  </a:cubicBezTo>
                  <a:lnTo>
                    <a:pt x="1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1" name="Freeform 319">
              <a:extLst>
                <a:ext uri="{FF2B5EF4-FFF2-40B4-BE49-F238E27FC236}">
                  <a16:creationId xmlns:a16="http://schemas.microsoft.com/office/drawing/2014/main" id="{521C8ADE-0977-44D3-9083-BBD64D25535A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9" y="2833"/>
              <a:ext cx="76" cy="18"/>
            </a:xfrm>
            <a:custGeom>
              <a:avLst/>
              <a:gdLst>
                <a:gd name="T0" fmla="*/ 18 w 163"/>
                <a:gd name="T1" fmla="*/ 0 h 38"/>
                <a:gd name="T2" fmla="*/ 0 w 163"/>
                <a:gd name="T3" fmla="*/ 18 h 38"/>
                <a:gd name="T4" fmla="*/ 18 w 163"/>
                <a:gd name="T5" fmla="*/ 37 h 38"/>
                <a:gd name="T6" fmla="*/ 162 w 163"/>
                <a:gd name="T7" fmla="*/ 38 h 38"/>
                <a:gd name="T8" fmla="*/ 163 w 163"/>
                <a:gd name="T9" fmla="*/ 0 h 38"/>
                <a:gd name="T10" fmla="*/ 18 w 163"/>
                <a:gd name="T11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3" h="38">
                  <a:moveTo>
                    <a:pt x="18" y="0"/>
                  </a:moveTo>
                  <a:cubicBezTo>
                    <a:pt x="8" y="0"/>
                    <a:pt x="0" y="8"/>
                    <a:pt x="0" y="18"/>
                  </a:cubicBezTo>
                  <a:cubicBezTo>
                    <a:pt x="0" y="28"/>
                    <a:pt x="8" y="37"/>
                    <a:pt x="18" y="37"/>
                  </a:cubicBezTo>
                  <a:cubicBezTo>
                    <a:pt x="162" y="38"/>
                    <a:pt x="162" y="38"/>
                    <a:pt x="162" y="38"/>
                  </a:cubicBezTo>
                  <a:cubicBezTo>
                    <a:pt x="163" y="0"/>
                    <a:pt x="163" y="0"/>
                    <a:pt x="163" y="0"/>
                  </a:cubicBezTo>
                  <a:lnTo>
                    <a:pt x="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2" name="Freeform 320">
              <a:extLst>
                <a:ext uri="{FF2B5EF4-FFF2-40B4-BE49-F238E27FC236}">
                  <a16:creationId xmlns:a16="http://schemas.microsoft.com/office/drawing/2014/main" id="{A266BA40-9C26-4207-ADA8-6C3F219A6F12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4" y="2833"/>
              <a:ext cx="76" cy="18"/>
            </a:xfrm>
            <a:custGeom>
              <a:avLst/>
              <a:gdLst>
                <a:gd name="T0" fmla="*/ 145 w 163"/>
                <a:gd name="T1" fmla="*/ 1 h 38"/>
                <a:gd name="T2" fmla="*/ 1 w 163"/>
                <a:gd name="T3" fmla="*/ 0 h 38"/>
                <a:gd name="T4" fmla="*/ 0 w 163"/>
                <a:gd name="T5" fmla="*/ 38 h 38"/>
                <a:gd name="T6" fmla="*/ 145 w 163"/>
                <a:gd name="T7" fmla="*/ 38 h 38"/>
                <a:gd name="T8" fmla="*/ 163 w 163"/>
                <a:gd name="T9" fmla="*/ 20 h 38"/>
                <a:gd name="T10" fmla="*/ 145 w 163"/>
                <a:gd name="T11" fmla="*/ 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3" h="38">
                  <a:moveTo>
                    <a:pt x="145" y="1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145" y="38"/>
                    <a:pt x="145" y="38"/>
                    <a:pt x="145" y="38"/>
                  </a:cubicBezTo>
                  <a:cubicBezTo>
                    <a:pt x="155" y="38"/>
                    <a:pt x="163" y="30"/>
                    <a:pt x="163" y="20"/>
                  </a:cubicBezTo>
                  <a:cubicBezTo>
                    <a:pt x="163" y="10"/>
                    <a:pt x="155" y="1"/>
                    <a:pt x="145" y="1"/>
                  </a:cubicBez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3" name="Freeform 321">
              <a:extLst>
                <a:ext uri="{FF2B5EF4-FFF2-40B4-BE49-F238E27FC236}">
                  <a16:creationId xmlns:a16="http://schemas.microsoft.com/office/drawing/2014/main" id="{E93E9B3E-9F17-4483-8551-82D236C06633}"/>
                </a:ext>
              </a:extLst>
            </p:cNvPr>
            <p:cNvSpPr>
              <a:spLocks/>
            </p:cNvSpPr>
            <p:nvPr/>
          </p:nvSpPr>
          <p:spPr bwMode="auto">
            <a:xfrm>
              <a:off x="6980" y="1362"/>
              <a:ext cx="336" cy="330"/>
            </a:xfrm>
            <a:custGeom>
              <a:avLst/>
              <a:gdLst>
                <a:gd name="T0" fmla="*/ 336 w 336"/>
                <a:gd name="T1" fmla="*/ 0 h 330"/>
                <a:gd name="T2" fmla="*/ 336 w 336"/>
                <a:gd name="T3" fmla="*/ 212 h 330"/>
                <a:gd name="T4" fmla="*/ 218 w 336"/>
                <a:gd name="T5" fmla="*/ 330 h 330"/>
                <a:gd name="T6" fmla="*/ 0 w 336"/>
                <a:gd name="T7" fmla="*/ 330 h 330"/>
                <a:gd name="T8" fmla="*/ 0 w 336"/>
                <a:gd name="T9" fmla="*/ 0 h 330"/>
                <a:gd name="T10" fmla="*/ 336 w 336"/>
                <a:gd name="T11" fmla="*/ 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6" h="330">
                  <a:moveTo>
                    <a:pt x="336" y="0"/>
                  </a:moveTo>
                  <a:lnTo>
                    <a:pt x="336" y="212"/>
                  </a:lnTo>
                  <a:lnTo>
                    <a:pt x="218" y="330"/>
                  </a:lnTo>
                  <a:lnTo>
                    <a:pt x="0" y="330"/>
                  </a:lnTo>
                  <a:lnTo>
                    <a:pt x="0" y="0"/>
                  </a:lnTo>
                  <a:lnTo>
                    <a:pt x="336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4" name="Freeform 322">
              <a:extLst>
                <a:ext uri="{FF2B5EF4-FFF2-40B4-BE49-F238E27FC236}">
                  <a16:creationId xmlns:a16="http://schemas.microsoft.com/office/drawing/2014/main" id="{FC564A0E-0C82-4439-8B5B-4B3BBF14BB1F}"/>
                </a:ext>
              </a:extLst>
            </p:cNvPr>
            <p:cNvSpPr>
              <a:spLocks/>
            </p:cNvSpPr>
            <p:nvPr/>
          </p:nvSpPr>
          <p:spPr bwMode="auto">
            <a:xfrm>
              <a:off x="7197" y="1574"/>
              <a:ext cx="118" cy="118"/>
            </a:xfrm>
            <a:custGeom>
              <a:avLst/>
              <a:gdLst>
                <a:gd name="T0" fmla="*/ 0 w 118"/>
                <a:gd name="T1" fmla="*/ 118 h 118"/>
                <a:gd name="T2" fmla="*/ 0 w 118"/>
                <a:gd name="T3" fmla="*/ 0 h 118"/>
                <a:gd name="T4" fmla="*/ 118 w 118"/>
                <a:gd name="T5" fmla="*/ 0 h 118"/>
                <a:gd name="T6" fmla="*/ 0 w 118"/>
                <a:gd name="T7" fmla="*/ 118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8" h="118">
                  <a:moveTo>
                    <a:pt x="0" y="118"/>
                  </a:moveTo>
                  <a:lnTo>
                    <a:pt x="0" y="0"/>
                  </a:lnTo>
                  <a:lnTo>
                    <a:pt x="118" y="0"/>
                  </a:lnTo>
                  <a:lnTo>
                    <a:pt x="0" y="118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5" name="Freeform 323">
              <a:extLst>
                <a:ext uri="{FF2B5EF4-FFF2-40B4-BE49-F238E27FC236}">
                  <a16:creationId xmlns:a16="http://schemas.microsoft.com/office/drawing/2014/main" id="{154C01FD-7CB3-4F17-90C4-8CEBBEFBC3F2}"/>
                </a:ext>
              </a:extLst>
            </p:cNvPr>
            <p:cNvSpPr>
              <a:spLocks/>
            </p:cNvSpPr>
            <p:nvPr/>
          </p:nvSpPr>
          <p:spPr bwMode="auto">
            <a:xfrm>
              <a:off x="6744" y="1227"/>
              <a:ext cx="335" cy="330"/>
            </a:xfrm>
            <a:custGeom>
              <a:avLst/>
              <a:gdLst>
                <a:gd name="T0" fmla="*/ 335 w 335"/>
                <a:gd name="T1" fmla="*/ 0 h 330"/>
                <a:gd name="T2" fmla="*/ 335 w 335"/>
                <a:gd name="T3" fmla="*/ 212 h 330"/>
                <a:gd name="T4" fmla="*/ 218 w 335"/>
                <a:gd name="T5" fmla="*/ 330 h 330"/>
                <a:gd name="T6" fmla="*/ 0 w 335"/>
                <a:gd name="T7" fmla="*/ 330 h 330"/>
                <a:gd name="T8" fmla="*/ 0 w 335"/>
                <a:gd name="T9" fmla="*/ 0 h 330"/>
                <a:gd name="T10" fmla="*/ 335 w 335"/>
                <a:gd name="T11" fmla="*/ 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5" h="330">
                  <a:moveTo>
                    <a:pt x="335" y="0"/>
                  </a:moveTo>
                  <a:lnTo>
                    <a:pt x="335" y="212"/>
                  </a:lnTo>
                  <a:lnTo>
                    <a:pt x="218" y="330"/>
                  </a:lnTo>
                  <a:lnTo>
                    <a:pt x="0" y="330"/>
                  </a:lnTo>
                  <a:lnTo>
                    <a:pt x="0" y="0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6" name="Freeform 324">
              <a:extLst>
                <a:ext uri="{FF2B5EF4-FFF2-40B4-BE49-F238E27FC236}">
                  <a16:creationId xmlns:a16="http://schemas.microsoft.com/office/drawing/2014/main" id="{EA27CAD2-F8E4-4647-B01C-0FD7B017B785}"/>
                </a:ext>
              </a:extLst>
            </p:cNvPr>
            <p:cNvSpPr>
              <a:spLocks/>
            </p:cNvSpPr>
            <p:nvPr/>
          </p:nvSpPr>
          <p:spPr bwMode="auto">
            <a:xfrm>
              <a:off x="6961" y="1439"/>
              <a:ext cx="118" cy="118"/>
            </a:xfrm>
            <a:custGeom>
              <a:avLst/>
              <a:gdLst>
                <a:gd name="T0" fmla="*/ 0 w 118"/>
                <a:gd name="T1" fmla="*/ 118 h 118"/>
                <a:gd name="T2" fmla="*/ 0 w 118"/>
                <a:gd name="T3" fmla="*/ 0 h 118"/>
                <a:gd name="T4" fmla="*/ 118 w 118"/>
                <a:gd name="T5" fmla="*/ 0 h 118"/>
                <a:gd name="T6" fmla="*/ 0 w 118"/>
                <a:gd name="T7" fmla="*/ 118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8" h="118">
                  <a:moveTo>
                    <a:pt x="0" y="118"/>
                  </a:moveTo>
                  <a:lnTo>
                    <a:pt x="0" y="0"/>
                  </a:lnTo>
                  <a:lnTo>
                    <a:pt x="118" y="0"/>
                  </a:lnTo>
                  <a:lnTo>
                    <a:pt x="0" y="118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7" name="Freeform 325">
              <a:extLst>
                <a:ext uri="{FF2B5EF4-FFF2-40B4-BE49-F238E27FC236}">
                  <a16:creationId xmlns:a16="http://schemas.microsoft.com/office/drawing/2014/main" id="{5800F8C4-7ED9-4E0C-A994-0DDE79ECB0F1}"/>
                </a:ext>
              </a:extLst>
            </p:cNvPr>
            <p:cNvSpPr>
              <a:spLocks/>
            </p:cNvSpPr>
            <p:nvPr/>
          </p:nvSpPr>
          <p:spPr bwMode="auto">
            <a:xfrm>
              <a:off x="7045" y="1075"/>
              <a:ext cx="334" cy="329"/>
            </a:xfrm>
            <a:custGeom>
              <a:avLst/>
              <a:gdLst>
                <a:gd name="T0" fmla="*/ 334 w 334"/>
                <a:gd name="T1" fmla="*/ 0 h 329"/>
                <a:gd name="T2" fmla="*/ 334 w 334"/>
                <a:gd name="T3" fmla="*/ 211 h 329"/>
                <a:gd name="T4" fmla="*/ 216 w 334"/>
                <a:gd name="T5" fmla="*/ 329 h 329"/>
                <a:gd name="T6" fmla="*/ 0 w 334"/>
                <a:gd name="T7" fmla="*/ 329 h 329"/>
                <a:gd name="T8" fmla="*/ 0 w 334"/>
                <a:gd name="T9" fmla="*/ 0 h 329"/>
                <a:gd name="T10" fmla="*/ 334 w 334"/>
                <a:gd name="T11" fmla="*/ 0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4" h="329">
                  <a:moveTo>
                    <a:pt x="334" y="0"/>
                  </a:moveTo>
                  <a:lnTo>
                    <a:pt x="334" y="211"/>
                  </a:lnTo>
                  <a:lnTo>
                    <a:pt x="216" y="329"/>
                  </a:lnTo>
                  <a:lnTo>
                    <a:pt x="0" y="329"/>
                  </a:lnTo>
                  <a:lnTo>
                    <a:pt x="0" y="0"/>
                  </a:lnTo>
                  <a:lnTo>
                    <a:pt x="334" y="0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8" name="Freeform 326">
              <a:extLst>
                <a:ext uri="{FF2B5EF4-FFF2-40B4-BE49-F238E27FC236}">
                  <a16:creationId xmlns:a16="http://schemas.microsoft.com/office/drawing/2014/main" id="{AB848A3D-A1F6-4E35-9BB3-202E3C5F0C5E}"/>
                </a:ext>
              </a:extLst>
            </p:cNvPr>
            <p:cNvSpPr>
              <a:spLocks/>
            </p:cNvSpPr>
            <p:nvPr/>
          </p:nvSpPr>
          <p:spPr bwMode="auto">
            <a:xfrm>
              <a:off x="7261" y="1286"/>
              <a:ext cx="118" cy="118"/>
            </a:xfrm>
            <a:custGeom>
              <a:avLst/>
              <a:gdLst>
                <a:gd name="T0" fmla="*/ 0 w 118"/>
                <a:gd name="T1" fmla="*/ 118 h 118"/>
                <a:gd name="T2" fmla="*/ 0 w 118"/>
                <a:gd name="T3" fmla="*/ 0 h 118"/>
                <a:gd name="T4" fmla="*/ 118 w 118"/>
                <a:gd name="T5" fmla="*/ 0 h 118"/>
                <a:gd name="T6" fmla="*/ 0 w 118"/>
                <a:gd name="T7" fmla="*/ 118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8" h="118">
                  <a:moveTo>
                    <a:pt x="0" y="118"/>
                  </a:moveTo>
                  <a:lnTo>
                    <a:pt x="0" y="0"/>
                  </a:lnTo>
                  <a:lnTo>
                    <a:pt x="118" y="0"/>
                  </a:lnTo>
                  <a:lnTo>
                    <a:pt x="0" y="118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9" name="Freeform 327">
              <a:extLst>
                <a:ext uri="{FF2B5EF4-FFF2-40B4-BE49-F238E27FC236}">
                  <a16:creationId xmlns:a16="http://schemas.microsoft.com/office/drawing/2014/main" id="{3ED32676-D72E-45F4-B311-D16673411E4E}"/>
                </a:ext>
              </a:extLst>
            </p:cNvPr>
            <p:cNvSpPr>
              <a:spLocks/>
            </p:cNvSpPr>
            <p:nvPr/>
          </p:nvSpPr>
          <p:spPr bwMode="auto">
            <a:xfrm>
              <a:off x="5649" y="746"/>
              <a:ext cx="442" cy="461"/>
            </a:xfrm>
            <a:custGeom>
              <a:avLst/>
              <a:gdLst>
                <a:gd name="T0" fmla="*/ 801 w 956"/>
                <a:gd name="T1" fmla="*/ 221 h 997"/>
                <a:gd name="T2" fmla="*/ 162 w 956"/>
                <a:gd name="T3" fmla="*/ 161 h 997"/>
                <a:gd name="T4" fmla="*/ 0 w 956"/>
                <a:gd name="T5" fmla="*/ 493 h 997"/>
                <a:gd name="T6" fmla="*/ 89 w 956"/>
                <a:gd name="T7" fmla="*/ 496 h 997"/>
                <a:gd name="T8" fmla="*/ 220 w 956"/>
                <a:gd name="T9" fmla="*/ 231 h 997"/>
                <a:gd name="T10" fmla="*/ 486 w 956"/>
                <a:gd name="T11" fmla="*/ 149 h 997"/>
                <a:gd name="T12" fmla="*/ 731 w 956"/>
                <a:gd name="T13" fmla="*/ 279 h 997"/>
                <a:gd name="T14" fmla="*/ 698 w 956"/>
                <a:gd name="T15" fmla="*/ 779 h 997"/>
                <a:gd name="T16" fmla="*/ 533 w 956"/>
                <a:gd name="T17" fmla="*/ 922 h 997"/>
                <a:gd name="T18" fmla="*/ 598 w 956"/>
                <a:gd name="T19" fmla="*/ 997 h 997"/>
                <a:gd name="T20" fmla="*/ 759 w 956"/>
                <a:gd name="T21" fmla="*/ 846 h 997"/>
                <a:gd name="T22" fmla="*/ 801 w 956"/>
                <a:gd name="T23" fmla="*/ 221 h 9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56" h="997">
                  <a:moveTo>
                    <a:pt x="801" y="221"/>
                  </a:moveTo>
                  <a:cubicBezTo>
                    <a:pt x="641" y="27"/>
                    <a:pt x="355" y="0"/>
                    <a:pt x="162" y="161"/>
                  </a:cubicBezTo>
                  <a:cubicBezTo>
                    <a:pt x="65" y="241"/>
                    <a:pt x="10" y="374"/>
                    <a:pt x="0" y="493"/>
                  </a:cubicBezTo>
                  <a:cubicBezTo>
                    <a:pt x="89" y="496"/>
                    <a:pt x="89" y="496"/>
                    <a:pt x="89" y="496"/>
                  </a:cubicBezTo>
                  <a:cubicBezTo>
                    <a:pt x="93" y="393"/>
                    <a:pt x="141" y="296"/>
                    <a:pt x="220" y="231"/>
                  </a:cubicBezTo>
                  <a:cubicBezTo>
                    <a:pt x="295" y="169"/>
                    <a:pt x="389" y="140"/>
                    <a:pt x="486" y="149"/>
                  </a:cubicBezTo>
                  <a:cubicBezTo>
                    <a:pt x="582" y="158"/>
                    <a:pt x="670" y="204"/>
                    <a:pt x="731" y="279"/>
                  </a:cubicBezTo>
                  <a:cubicBezTo>
                    <a:pt x="855" y="428"/>
                    <a:pt x="840" y="648"/>
                    <a:pt x="698" y="779"/>
                  </a:cubicBezTo>
                  <a:cubicBezTo>
                    <a:pt x="689" y="787"/>
                    <a:pt x="593" y="870"/>
                    <a:pt x="533" y="922"/>
                  </a:cubicBezTo>
                  <a:cubicBezTo>
                    <a:pt x="598" y="997"/>
                    <a:pt x="598" y="997"/>
                    <a:pt x="598" y="997"/>
                  </a:cubicBezTo>
                  <a:cubicBezTo>
                    <a:pt x="644" y="953"/>
                    <a:pt x="754" y="850"/>
                    <a:pt x="759" y="846"/>
                  </a:cubicBezTo>
                  <a:cubicBezTo>
                    <a:pt x="936" y="683"/>
                    <a:pt x="956" y="408"/>
                    <a:pt x="801" y="221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0" name="Freeform 328">
              <a:extLst>
                <a:ext uri="{FF2B5EF4-FFF2-40B4-BE49-F238E27FC236}">
                  <a16:creationId xmlns:a16="http://schemas.microsoft.com/office/drawing/2014/main" id="{428EA866-52C6-463B-9E84-63930705EF5B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6" y="725"/>
              <a:ext cx="531" cy="511"/>
            </a:xfrm>
            <a:custGeom>
              <a:avLst/>
              <a:gdLst>
                <a:gd name="T0" fmla="*/ 963 w 1148"/>
                <a:gd name="T1" fmla="*/ 209 h 1105"/>
                <a:gd name="T2" fmla="*/ 595 w 1148"/>
                <a:gd name="T3" fmla="*/ 14 h 1105"/>
                <a:gd name="T4" fmla="*/ 196 w 1148"/>
                <a:gd name="T5" fmla="*/ 137 h 1105"/>
                <a:gd name="T6" fmla="*/ 0 w 1148"/>
                <a:gd name="T7" fmla="*/ 535 h 1105"/>
                <a:gd name="T8" fmla="*/ 92 w 1148"/>
                <a:gd name="T9" fmla="*/ 539 h 1105"/>
                <a:gd name="T10" fmla="*/ 254 w 1148"/>
                <a:gd name="T11" fmla="*/ 207 h 1105"/>
                <a:gd name="T12" fmla="*/ 893 w 1148"/>
                <a:gd name="T13" fmla="*/ 267 h 1105"/>
                <a:gd name="T14" fmla="*/ 851 w 1148"/>
                <a:gd name="T15" fmla="*/ 892 h 1105"/>
                <a:gd name="T16" fmla="*/ 690 w 1148"/>
                <a:gd name="T17" fmla="*/ 1043 h 1105"/>
                <a:gd name="T18" fmla="*/ 744 w 1148"/>
                <a:gd name="T19" fmla="*/ 1105 h 1105"/>
                <a:gd name="T20" fmla="*/ 912 w 1148"/>
                <a:gd name="T21" fmla="*/ 959 h 1105"/>
                <a:gd name="T22" fmla="*/ 963 w 1148"/>
                <a:gd name="T23" fmla="*/ 209 h 1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48" h="1105">
                  <a:moveTo>
                    <a:pt x="963" y="209"/>
                  </a:moveTo>
                  <a:cubicBezTo>
                    <a:pt x="870" y="97"/>
                    <a:pt x="739" y="28"/>
                    <a:pt x="595" y="14"/>
                  </a:cubicBezTo>
                  <a:cubicBezTo>
                    <a:pt x="450" y="0"/>
                    <a:pt x="308" y="44"/>
                    <a:pt x="196" y="137"/>
                  </a:cubicBezTo>
                  <a:cubicBezTo>
                    <a:pt x="78" y="235"/>
                    <a:pt x="6" y="380"/>
                    <a:pt x="0" y="535"/>
                  </a:cubicBezTo>
                  <a:cubicBezTo>
                    <a:pt x="92" y="539"/>
                    <a:pt x="92" y="539"/>
                    <a:pt x="92" y="539"/>
                  </a:cubicBezTo>
                  <a:cubicBezTo>
                    <a:pt x="102" y="420"/>
                    <a:pt x="157" y="287"/>
                    <a:pt x="254" y="207"/>
                  </a:cubicBezTo>
                  <a:cubicBezTo>
                    <a:pt x="447" y="46"/>
                    <a:pt x="733" y="73"/>
                    <a:pt x="893" y="267"/>
                  </a:cubicBezTo>
                  <a:cubicBezTo>
                    <a:pt x="1048" y="454"/>
                    <a:pt x="1028" y="729"/>
                    <a:pt x="851" y="892"/>
                  </a:cubicBezTo>
                  <a:cubicBezTo>
                    <a:pt x="846" y="896"/>
                    <a:pt x="736" y="999"/>
                    <a:pt x="690" y="1043"/>
                  </a:cubicBezTo>
                  <a:cubicBezTo>
                    <a:pt x="744" y="1105"/>
                    <a:pt x="744" y="1105"/>
                    <a:pt x="744" y="1105"/>
                  </a:cubicBezTo>
                  <a:cubicBezTo>
                    <a:pt x="817" y="1041"/>
                    <a:pt x="907" y="964"/>
                    <a:pt x="912" y="959"/>
                  </a:cubicBezTo>
                  <a:cubicBezTo>
                    <a:pt x="1125" y="762"/>
                    <a:pt x="1148" y="433"/>
                    <a:pt x="963" y="20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1" name="Freeform 329">
              <a:extLst>
                <a:ext uri="{FF2B5EF4-FFF2-40B4-BE49-F238E27FC236}">
                  <a16:creationId xmlns:a16="http://schemas.microsoft.com/office/drawing/2014/main" id="{9F725A50-CB32-4084-A982-3AD46B2F791F}"/>
                </a:ext>
              </a:extLst>
            </p:cNvPr>
            <p:cNvSpPr>
              <a:spLocks/>
            </p:cNvSpPr>
            <p:nvPr/>
          </p:nvSpPr>
          <p:spPr bwMode="auto">
            <a:xfrm>
              <a:off x="5548" y="915"/>
              <a:ext cx="201" cy="202"/>
            </a:xfrm>
            <a:custGeom>
              <a:avLst/>
              <a:gdLst>
                <a:gd name="T0" fmla="*/ 0 w 201"/>
                <a:gd name="T1" fmla="*/ 55 h 202"/>
                <a:gd name="T2" fmla="*/ 148 w 201"/>
                <a:gd name="T3" fmla="*/ 202 h 202"/>
                <a:gd name="T4" fmla="*/ 201 w 201"/>
                <a:gd name="T5" fmla="*/ 0 h 202"/>
                <a:gd name="T6" fmla="*/ 0 w 201"/>
                <a:gd name="T7" fmla="*/ 55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1" h="202">
                  <a:moveTo>
                    <a:pt x="0" y="55"/>
                  </a:moveTo>
                  <a:lnTo>
                    <a:pt x="148" y="202"/>
                  </a:lnTo>
                  <a:lnTo>
                    <a:pt x="201" y="0"/>
                  </a:lnTo>
                  <a:lnTo>
                    <a:pt x="0" y="55"/>
                  </a:lnTo>
                  <a:close/>
                </a:path>
              </a:pathLst>
            </a:custGeom>
            <a:solidFill>
              <a:srgbClr val="FF4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2" name="Freeform 330">
              <a:extLst>
                <a:ext uri="{FF2B5EF4-FFF2-40B4-BE49-F238E27FC236}">
                  <a16:creationId xmlns:a16="http://schemas.microsoft.com/office/drawing/2014/main" id="{698224D6-CFB1-4764-860D-CEC3AFCDAE85}"/>
                </a:ext>
              </a:extLst>
            </p:cNvPr>
            <p:cNvSpPr>
              <a:spLocks/>
            </p:cNvSpPr>
            <p:nvPr/>
          </p:nvSpPr>
          <p:spPr bwMode="auto">
            <a:xfrm>
              <a:off x="5464" y="1195"/>
              <a:ext cx="787" cy="42"/>
            </a:xfrm>
            <a:custGeom>
              <a:avLst/>
              <a:gdLst>
                <a:gd name="T0" fmla="*/ 91 w 1702"/>
                <a:gd name="T1" fmla="*/ 91 h 91"/>
                <a:gd name="T2" fmla="*/ 1611 w 1702"/>
                <a:gd name="T3" fmla="*/ 91 h 91"/>
                <a:gd name="T4" fmla="*/ 1702 w 1702"/>
                <a:gd name="T5" fmla="*/ 0 h 91"/>
                <a:gd name="T6" fmla="*/ 0 w 1702"/>
                <a:gd name="T7" fmla="*/ 0 h 91"/>
                <a:gd name="T8" fmla="*/ 91 w 1702"/>
                <a:gd name="T9" fmla="*/ 9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02" h="91">
                  <a:moveTo>
                    <a:pt x="91" y="91"/>
                  </a:moveTo>
                  <a:cubicBezTo>
                    <a:pt x="1611" y="91"/>
                    <a:pt x="1611" y="91"/>
                    <a:pt x="1611" y="91"/>
                  </a:cubicBezTo>
                  <a:cubicBezTo>
                    <a:pt x="1661" y="91"/>
                    <a:pt x="1702" y="50"/>
                    <a:pt x="170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0"/>
                    <a:pt x="41" y="91"/>
                    <a:pt x="91" y="91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3" name="Freeform 331">
              <a:extLst>
                <a:ext uri="{FF2B5EF4-FFF2-40B4-BE49-F238E27FC236}">
                  <a16:creationId xmlns:a16="http://schemas.microsoft.com/office/drawing/2014/main" id="{1BF2DDF9-4E49-48C5-8AA3-41CD9AA170DB}"/>
                </a:ext>
              </a:extLst>
            </p:cNvPr>
            <p:cNvSpPr>
              <a:spLocks/>
            </p:cNvSpPr>
            <p:nvPr/>
          </p:nvSpPr>
          <p:spPr bwMode="auto">
            <a:xfrm>
              <a:off x="5464" y="1153"/>
              <a:ext cx="787" cy="42"/>
            </a:xfrm>
            <a:custGeom>
              <a:avLst/>
              <a:gdLst>
                <a:gd name="T0" fmla="*/ 1611 w 1702"/>
                <a:gd name="T1" fmla="*/ 0 h 91"/>
                <a:gd name="T2" fmla="*/ 91 w 1702"/>
                <a:gd name="T3" fmla="*/ 0 h 91"/>
                <a:gd name="T4" fmla="*/ 0 w 1702"/>
                <a:gd name="T5" fmla="*/ 91 h 91"/>
                <a:gd name="T6" fmla="*/ 1702 w 1702"/>
                <a:gd name="T7" fmla="*/ 91 h 91"/>
                <a:gd name="T8" fmla="*/ 1611 w 1702"/>
                <a:gd name="T9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02" h="91">
                  <a:moveTo>
                    <a:pt x="1611" y="0"/>
                  </a:moveTo>
                  <a:cubicBezTo>
                    <a:pt x="91" y="0"/>
                    <a:pt x="91" y="0"/>
                    <a:pt x="91" y="0"/>
                  </a:cubicBezTo>
                  <a:cubicBezTo>
                    <a:pt x="41" y="0"/>
                    <a:pt x="0" y="41"/>
                    <a:pt x="0" y="91"/>
                  </a:cubicBezTo>
                  <a:cubicBezTo>
                    <a:pt x="1702" y="91"/>
                    <a:pt x="1702" y="91"/>
                    <a:pt x="1702" y="91"/>
                  </a:cubicBezTo>
                  <a:cubicBezTo>
                    <a:pt x="1702" y="41"/>
                    <a:pt x="1661" y="0"/>
                    <a:pt x="16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4" name="Freeform 332">
              <a:extLst>
                <a:ext uri="{FF2B5EF4-FFF2-40B4-BE49-F238E27FC236}">
                  <a16:creationId xmlns:a16="http://schemas.microsoft.com/office/drawing/2014/main" id="{85E975F5-5F0A-43EA-B806-9BB5D58DAA11}"/>
                </a:ext>
              </a:extLst>
            </p:cNvPr>
            <p:cNvSpPr>
              <a:spLocks/>
            </p:cNvSpPr>
            <p:nvPr/>
          </p:nvSpPr>
          <p:spPr bwMode="auto">
            <a:xfrm>
              <a:off x="5548" y="940"/>
              <a:ext cx="148" cy="177"/>
            </a:xfrm>
            <a:custGeom>
              <a:avLst/>
              <a:gdLst>
                <a:gd name="T0" fmla="*/ 0 w 148"/>
                <a:gd name="T1" fmla="*/ 30 h 177"/>
                <a:gd name="T2" fmla="*/ 148 w 148"/>
                <a:gd name="T3" fmla="*/ 177 h 177"/>
                <a:gd name="T4" fmla="*/ 105 w 148"/>
                <a:gd name="T5" fmla="*/ 0 h 177"/>
                <a:gd name="T6" fmla="*/ 0 w 148"/>
                <a:gd name="T7" fmla="*/ 3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8" h="177">
                  <a:moveTo>
                    <a:pt x="0" y="30"/>
                  </a:moveTo>
                  <a:lnTo>
                    <a:pt x="148" y="177"/>
                  </a:lnTo>
                  <a:lnTo>
                    <a:pt x="105" y="0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5" name="Freeform 333">
              <a:extLst>
                <a:ext uri="{FF2B5EF4-FFF2-40B4-BE49-F238E27FC236}">
                  <a16:creationId xmlns:a16="http://schemas.microsoft.com/office/drawing/2014/main" id="{5F447DB2-B97C-4F5A-91C1-8B604B1E5729}"/>
                </a:ext>
              </a:extLst>
            </p:cNvPr>
            <p:cNvSpPr>
              <a:spLocks/>
            </p:cNvSpPr>
            <p:nvPr/>
          </p:nvSpPr>
          <p:spPr bwMode="auto">
            <a:xfrm>
              <a:off x="5653" y="915"/>
              <a:ext cx="96" cy="202"/>
            </a:xfrm>
            <a:custGeom>
              <a:avLst/>
              <a:gdLst>
                <a:gd name="T0" fmla="*/ 0 w 96"/>
                <a:gd name="T1" fmla="*/ 25 h 202"/>
                <a:gd name="T2" fmla="*/ 43 w 96"/>
                <a:gd name="T3" fmla="*/ 202 h 202"/>
                <a:gd name="T4" fmla="*/ 96 w 96"/>
                <a:gd name="T5" fmla="*/ 0 h 202"/>
                <a:gd name="T6" fmla="*/ 0 w 96"/>
                <a:gd name="T7" fmla="*/ 25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6" h="202">
                  <a:moveTo>
                    <a:pt x="0" y="25"/>
                  </a:moveTo>
                  <a:lnTo>
                    <a:pt x="43" y="202"/>
                  </a:lnTo>
                  <a:lnTo>
                    <a:pt x="96" y="0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6" name="Freeform 334">
              <a:extLst>
                <a:ext uri="{FF2B5EF4-FFF2-40B4-BE49-F238E27FC236}">
                  <a16:creationId xmlns:a16="http://schemas.microsoft.com/office/drawing/2014/main" id="{0CBD8DB7-C43B-4319-828A-4AE8F56300E9}"/>
                </a:ext>
              </a:extLst>
            </p:cNvPr>
            <p:cNvSpPr>
              <a:spLocks/>
            </p:cNvSpPr>
            <p:nvPr/>
          </p:nvSpPr>
          <p:spPr bwMode="auto">
            <a:xfrm>
              <a:off x="6179" y="1195"/>
              <a:ext cx="180" cy="104"/>
            </a:xfrm>
            <a:custGeom>
              <a:avLst/>
              <a:gdLst>
                <a:gd name="T0" fmla="*/ 0 w 180"/>
                <a:gd name="T1" fmla="*/ 104 h 104"/>
                <a:gd name="T2" fmla="*/ 180 w 180"/>
                <a:gd name="T3" fmla="*/ 0 h 104"/>
                <a:gd name="T4" fmla="*/ 0 w 180"/>
                <a:gd name="T5" fmla="*/ 0 h 104"/>
                <a:gd name="T6" fmla="*/ 0 w 180"/>
                <a:gd name="T7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0" h="104">
                  <a:moveTo>
                    <a:pt x="0" y="104"/>
                  </a:moveTo>
                  <a:lnTo>
                    <a:pt x="180" y="0"/>
                  </a:lnTo>
                  <a:lnTo>
                    <a:pt x="0" y="0"/>
                  </a:lnTo>
                  <a:lnTo>
                    <a:pt x="0" y="104"/>
                  </a:lnTo>
                  <a:close/>
                </a:path>
              </a:pathLst>
            </a:custGeom>
            <a:solidFill>
              <a:srgbClr val="CC2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7" name="Freeform 335">
              <a:extLst>
                <a:ext uri="{FF2B5EF4-FFF2-40B4-BE49-F238E27FC236}">
                  <a16:creationId xmlns:a16="http://schemas.microsoft.com/office/drawing/2014/main" id="{93C3B0CA-AA32-426A-9730-5DA543335A7F}"/>
                </a:ext>
              </a:extLst>
            </p:cNvPr>
            <p:cNvSpPr>
              <a:spLocks/>
            </p:cNvSpPr>
            <p:nvPr/>
          </p:nvSpPr>
          <p:spPr bwMode="auto">
            <a:xfrm>
              <a:off x="6179" y="1090"/>
              <a:ext cx="180" cy="105"/>
            </a:xfrm>
            <a:custGeom>
              <a:avLst/>
              <a:gdLst>
                <a:gd name="T0" fmla="*/ 0 w 180"/>
                <a:gd name="T1" fmla="*/ 105 h 105"/>
                <a:gd name="T2" fmla="*/ 180 w 180"/>
                <a:gd name="T3" fmla="*/ 105 h 105"/>
                <a:gd name="T4" fmla="*/ 0 w 180"/>
                <a:gd name="T5" fmla="*/ 0 h 105"/>
                <a:gd name="T6" fmla="*/ 0 w 180"/>
                <a:gd name="T7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0" h="105">
                  <a:moveTo>
                    <a:pt x="0" y="105"/>
                  </a:moveTo>
                  <a:lnTo>
                    <a:pt x="180" y="105"/>
                  </a:lnTo>
                  <a:lnTo>
                    <a:pt x="0" y="0"/>
                  </a:lnTo>
                  <a:lnTo>
                    <a:pt x="0" y="105"/>
                  </a:lnTo>
                  <a:close/>
                </a:path>
              </a:pathLst>
            </a:custGeom>
            <a:solidFill>
              <a:srgbClr val="FF4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8" name="Rectangle 336">
              <a:extLst>
                <a:ext uri="{FF2B5EF4-FFF2-40B4-BE49-F238E27FC236}">
                  <a16:creationId xmlns:a16="http://schemas.microsoft.com/office/drawing/2014/main" id="{14069FB5-F0FC-4F89-83C2-7821DF1A26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83" y="896"/>
              <a:ext cx="348" cy="863"/>
            </a:xfrm>
            <a:prstGeom prst="rect">
              <a:avLst/>
            </a:prstGeom>
            <a:solidFill>
              <a:srgbClr val="1271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9" name="Rectangle 337">
              <a:extLst>
                <a:ext uri="{FF2B5EF4-FFF2-40B4-BE49-F238E27FC236}">
                  <a16:creationId xmlns:a16="http://schemas.microsoft.com/office/drawing/2014/main" id="{7EA057AF-2D3B-4C28-B49B-7FA722940D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2" y="896"/>
              <a:ext cx="347" cy="863"/>
            </a:xfrm>
            <a:prstGeom prst="rect">
              <a:avLst/>
            </a:prstGeom>
            <a:solidFill>
              <a:srgbClr val="5BA6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0" name="Rectangle 338">
              <a:extLst>
                <a:ext uri="{FF2B5EF4-FFF2-40B4-BE49-F238E27FC236}">
                  <a16:creationId xmlns:a16="http://schemas.microsoft.com/office/drawing/2014/main" id="{F49076BB-6189-41C0-BAA7-9413F92F97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2" y="896"/>
              <a:ext cx="347" cy="8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1" name="Rectangle 339">
              <a:extLst>
                <a:ext uri="{FF2B5EF4-FFF2-40B4-BE49-F238E27FC236}">
                  <a16:creationId xmlns:a16="http://schemas.microsoft.com/office/drawing/2014/main" id="{F6B827CA-1B1F-4ABF-8814-A84945BF92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49" y="896"/>
              <a:ext cx="348" cy="863"/>
            </a:xfrm>
            <a:prstGeom prst="rect">
              <a:avLst/>
            </a:prstGeom>
            <a:solidFill>
              <a:srgbClr val="5BA6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2" name="Rectangle 340">
              <a:extLst>
                <a:ext uri="{FF2B5EF4-FFF2-40B4-BE49-F238E27FC236}">
                  <a16:creationId xmlns:a16="http://schemas.microsoft.com/office/drawing/2014/main" id="{C66E2162-93F7-4DCD-95CD-7AAB0A7327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32" y="926"/>
              <a:ext cx="636" cy="80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3" name="Rectangle 341">
              <a:extLst>
                <a:ext uri="{FF2B5EF4-FFF2-40B4-BE49-F238E27FC236}">
                  <a16:creationId xmlns:a16="http://schemas.microsoft.com/office/drawing/2014/main" id="{08C9D02E-A06B-4C66-A007-B30ADEFBFE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32" y="926"/>
              <a:ext cx="636" cy="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4" name="Rectangle 342">
              <a:extLst>
                <a:ext uri="{FF2B5EF4-FFF2-40B4-BE49-F238E27FC236}">
                  <a16:creationId xmlns:a16="http://schemas.microsoft.com/office/drawing/2014/main" id="{6572640D-A6DD-4527-AB31-2AC5AE8984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49" y="926"/>
              <a:ext cx="319" cy="803"/>
            </a:xfrm>
            <a:prstGeom prst="rect">
              <a:avLst/>
            </a:pr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5" name="Freeform 343">
              <a:extLst>
                <a:ext uri="{FF2B5EF4-FFF2-40B4-BE49-F238E27FC236}">
                  <a16:creationId xmlns:a16="http://schemas.microsoft.com/office/drawing/2014/main" id="{E44B0026-F3B5-480E-BB01-45DE8E79388F}"/>
                </a:ext>
              </a:extLst>
            </p:cNvPr>
            <p:cNvSpPr>
              <a:spLocks/>
            </p:cNvSpPr>
            <p:nvPr/>
          </p:nvSpPr>
          <p:spPr bwMode="auto">
            <a:xfrm>
              <a:off x="4644" y="1117"/>
              <a:ext cx="237" cy="50"/>
            </a:xfrm>
            <a:custGeom>
              <a:avLst/>
              <a:gdLst>
                <a:gd name="T0" fmla="*/ 237 w 237"/>
                <a:gd name="T1" fmla="*/ 50 h 50"/>
                <a:gd name="T2" fmla="*/ 226 w 237"/>
                <a:gd name="T3" fmla="*/ 50 h 50"/>
                <a:gd name="T4" fmla="*/ 226 w 237"/>
                <a:gd name="T5" fmla="*/ 18 h 50"/>
                <a:gd name="T6" fmla="*/ 0 w 237"/>
                <a:gd name="T7" fmla="*/ 18 h 50"/>
                <a:gd name="T8" fmla="*/ 0 w 237"/>
                <a:gd name="T9" fmla="*/ 0 h 50"/>
                <a:gd name="T10" fmla="*/ 11 w 237"/>
                <a:gd name="T11" fmla="*/ 0 h 50"/>
                <a:gd name="T12" fmla="*/ 11 w 237"/>
                <a:gd name="T13" fmla="*/ 7 h 50"/>
                <a:gd name="T14" fmla="*/ 237 w 237"/>
                <a:gd name="T15" fmla="*/ 7 h 50"/>
                <a:gd name="T16" fmla="*/ 237 w 237"/>
                <a:gd name="T1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7" h="50">
                  <a:moveTo>
                    <a:pt x="237" y="50"/>
                  </a:moveTo>
                  <a:lnTo>
                    <a:pt x="226" y="50"/>
                  </a:lnTo>
                  <a:lnTo>
                    <a:pt x="226" y="18"/>
                  </a:lnTo>
                  <a:lnTo>
                    <a:pt x="0" y="18"/>
                  </a:lnTo>
                  <a:lnTo>
                    <a:pt x="0" y="0"/>
                  </a:lnTo>
                  <a:lnTo>
                    <a:pt x="11" y="0"/>
                  </a:lnTo>
                  <a:lnTo>
                    <a:pt x="11" y="7"/>
                  </a:lnTo>
                  <a:lnTo>
                    <a:pt x="237" y="7"/>
                  </a:lnTo>
                  <a:lnTo>
                    <a:pt x="237" y="50"/>
                  </a:lnTo>
                  <a:close/>
                </a:path>
              </a:pathLst>
            </a:custGeom>
            <a:solidFill>
              <a:srgbClr val="0250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6" name="Freeform 344">
              <a:extLst>
                <a:ext uri="{FF2B5EF4-FFF2-40B4-BE49-F238E27FC236}">
                  <a16:creationId xmlns:a16="http://schemas.microsoft.com/office/drawing/2014/main" id="{6AD2D408-DA62-440B-92DD-89984816073F}"/>
                </a:ext>
              </a:extLst>
            </p:cNvPr>
            <p:cNvSpPr>
              <a:spLocks/>
            </p:cNvSpPr>
            <p:nvPr/>
          </p:nvSpPr>
          <p:spPr bwMode="auto">
            <a:xfrm>
              <a:off x="4419" y="1056"/>
              <a:ext cx="236" cy="111"/>
            </a:xfrm>
            <a:custGeom>
              <a:avLst/>
              <a:gdLst>
                <a:gd name="T0" fmla="*/ 10 w 236"/>
                <a:gd name="T1" fmla="*/ 111 h 111"/>
                <a:gd name="T2" fmla="*/ 0 w 236"/>
                <a:gd name="T3" fmla="*/ 111 h 111"/>
                <a:gd name="T4" fmla="*/ 0 w 236"/>
                <a:gd name="T5" fmla="*/ 68 h 111"/>
                <a:gd name="T6" fmla="*/ 225 w 236"/>
                <a:gd name="T7" fmla="*/ 68 h 111"/>
                <a:gd name="T8" fmla="*/ 225 w 236"/>
                <a:gd name="T9" fmla="*/ 0 h 111"/>
                <a:gd name="T10" fmla="*/ 236 w 236"/>
                <a:gd name="T11" fmla="*/ 0 h 111"/>
                <a:gd name="T12" fmla="*/ 236 w 236"/>
                <a:gd name="T13" fmla="*/ 79 h 111"/>
                <a:gd name="T14" fmla="*/ 10 w 236"/>
                <a:gd name="T15" fmla="*/ 79 h 111"/>
                <a:gd name="T16" fmla="*/ 10 w 236"/>
                <a:gd name="T17" fmla="*/ 11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6" h="111">
                  <a:moveTo>
                    <a:pt x="10" y="111"/>
                  </a:moveTo>
                  <a:lnTo>
                    <a:pt x="0" y="111"/>
                  </a:lnTo>
                  <a:lnTo>
                    <a:pt x="0" y="68"/>
                  </a:lnTo>
                  <a:lnTo>
                    <a:pt x="225" y="68"/>
                  </a:lnTo>
                  <a:lnTo>
                    <a:pt x="225" y="0"/>
                  </a:lnTo>
                  <a:lnTo>
                    <a:pt x="236" y="0"/>
                  </a:lnTo>
                  <a:lnTo>
                    <a:pt x="236" y="79"/>
                  </a:lnTo>
                  <a:lnTo>
                    <a:pt x="10" y="79"/>
                  </a:lnTo>
                  <a:lnTo>
                    <a:pt x="10" y="111"/>
                  </a:lnTo>
                  <a:close/>
                </a:path>
              </a:pathLst>
            </a:custGeom>
            <a:solidFill>
              <a:srgbClr val="0250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7" name="Rectangle 345">
              <a:extLst>
                <a:ext uri="{FF2B5EF4-FFF2-40B4-BE49-F238E27FC236}">
                  <a16:creationId xmlns:a16="http://schemas.microsoft.com/office/drawing/2014/main" id="{86E93595-4F54-4623-9689-5725F1CDFA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44" y="1130"/>
              <a:ext cx="11" cy="40"/>
            </a:xfrm>
            <a:prstGeom prst="rect">
              <a:avLst/>
            </a:prstGeom>
            <a:solidFill>
              <a:srgbClr val="0250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8" name="Rectangle 346">
              <a:extLst>
                <a:ext uri="{FF2B5EF4-FFF2-40B4-BE49-F238E27FC236}">
                  <a16:creationId xmlns:a16="http://schemas.microsoft.com/office/drawing/2014/main" id="{236BBCBE-90E5-47B5-819F-8622DE3D40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57" y="1130"/>
              <a:ext cx="11" cy="40"/>
            </a:xfrm>
            <a:prstGeom prst="rect">
              <a:avLst/>
            </a:prstGeom>
            <a:solidFill>
              <a:srgbClr val="0250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9" name="Rectangle 347">
              <a:extLst>
                <a:ext uri="{FF2B5EF4-FFF2-40B4-BE49-F238E27FC236}">
                  <a16:creationId xmlns:a16="http://schemas.microsoft.com/office/drawing/2014/main" id="{26033AB3-B62F-42E8-9CDC-B0091E8C91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31" y="1131"/>
              <a:ext cx="11" cy="37"/>
            </a:xfrm>
            <a:prstGeom prst="rect">
              <a:avLst/>
            </a:prstGeom>
            <a:solidFill>
              <a:srgbClr val="0250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0" name="Freeform 348">
              <a:extLst>
                <a:ext uri="{FF2B5EF4-FFF2-40B4-BE49-F238E27FC236}">
                  <a16:creationId xmlns:a16="http://schemas.microsoft.com/office/drawing/2014/main" id="{0A6A1E83-9666-4B71-A5CC-0F214196A08E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1" y="1188"/>
              <a:ext cx="11" cy="191"/>
            </a:xfrm>
            <a:custGeom>
              <a:avLst/>
              <a:gdLst>
                <a:gd name="T0" fmla="*/ 12 w 24"/>
                <a:gd name="T1" fmla="*/ 413 h 413"/>
                <a:gd name="T2" fmla="*/ 0 w 24"/>
                <a:gd name="T3" fmla="*/ 402 h 413"/>
                <a:gd name="T4" fmla="*/ 0 w 24"/>
                <a:gd name="T5" fmla="*/ 12 h 413"/>
                <a:gd name="T6" fmla="*/ 12 w 24"/>
                <a:gd name="T7" fmla="*/ 0 h 413"/>
                <a:gd name="T8" fmla="*/ 24 w 24"/>
                <a:gd name="T9" fmla="*/ 12 h 413"/>
                <a:gd name="T10" fmla="*/ 24 w 24"/>
                <a:gd name="T11" fmla="*/ 402 h 413"/>
                <a:gd name="T12" fmla="*/ 12 w 24"/>
                <a:gd name="T13" fmla="*/ 413 h 4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413">
                  <a:moveTo>
                    <a:pt x="12" y="413"/>
                  </a:moveTo>
                  <a:cubicBezTo>
                    <a:pt x="6" y="413"/>
                    <a:pt x="0" y="408"/>
                    <a:pt x="0" y="40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19" y="0"/>
                    <a:pt x="24" y="5"/>
                    <a:pt x="24" y="12"/>
                  </a:cubicBezTo>
                  <a:cubicBezTo>
                    <a:pt x="24" y="402"/>
                    <a:pt x="24" y="402"/>
                    <a:pt x="24" y="402"/>
                  </a:cubicBezTo>
                  <a:cubicBezTo>
                    <a:pt x="24" y="408"/>
                    <a:pt x="19" y="413"/>
                    <a:pt x="12" y="413"/>
                  </a:cubicBezTo>
                </a:path>
              </a:pathLst>
            </a:custGeom>
            <a:solidFill>
              <a:srgbClr val="0250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1" name="Rectangle 349">
              <a:extLst>
                <a:ext uri="{FF2B5EF4-FFF2-40B4-BE49-F238E27FC236}">
                  <a16:creationId xmlns:a16="http://schemas.microsoft.com/office/drawing/2014/main" id="{01C37689-6D19-4EB9-A52B-71F622F9F0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97" y="1261"/>
              <a:ext cx="41" cy="11"/>
            </a:xfrm>
            <a:prstGeom prst="rect">
              <a:avLst/>
            </a:prstGeom>
            <a:solidFill>
              <a:srgbClr val="0250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2" name="Rectangle 350">
              <a:extLst>
                <a:ext uri="{FF2B5EF4-FFF2-40B4-BE49-F238E27FC236}">
                  <a16:creationId xmlns:a16="http://schemas.microsoft.com/office/drawing/2014/main" id="{73245915-B4AC-43E4-964C-56B82D5D92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97" y="1315"/>
              <a:ext cx="41" cy="11"/>
            </a:xfrm>
            <a:prstGeom prst="rect">
              <a:avLst/>
            </a:prstGeom>
            <a:solidFill>
              <a:srgbClr val="0250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3" name="Rectangle 351">
              <a:extLst>
                <a:ext uri="{FF2B5EF4-FFF2-40B4-BE49-F238E27FC236}">
                  <a16:creationId xmlns:a16="http://schemas.microsoft.com/office/drawing/2014/main" id="{CB6D22ED-1312-4EE1-8CEB-D1023CF442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97" y="1315"/>
              <a:ext cx="41" cy="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4" name="Freeform 352">
              <a:extLst>
                <a:ext uri="{FF2B5EF4-FFF2-40B4-BE49-F238E27FC236}">
                  <a16:creationId xmlns:a16="http://schemas.microsoft.com/office/drawing/2014/main" id="{6BDBD945-FE4E-4924-826B-CF73BFBFB6BA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1" y="1369"/>
              <a:ext cx="52" cy="10"/>
            </a:xfrm>
            <a:custGeom>
              <a:avLst/>
              <a:gdLst>
                <a:gd name="T0" fmla="*/ 100 w 112"/>
                <a:gd name="T1" fmla="*/ 23 h 23"/>
                <a:gd name="T2" fmla="*/ 12 w 112"/>
                <a:gd name="T3" fmla="*/ 23 h 23"/>
                <a:gd name="T4" fmla="*/ 0 w 112"/>
                <a:gd name="T5" fmla="*/ 12 h 23"/>
                <a:gd name="T6" fmla="*/ 12 w 112"/>
                <a:gd name="T7" fmla="*/ 0 h 23"/>
                <a:gd name="T8" fmla="*/ 100 w 112"/>
                <a:gd name="T9" fmla="*/ 0 h 23"/>
                <a:gd name="T10" fmla="*/ 112 w 112"/>
                <a:gd name="T11" fmla="*/ 12 h 23"/>
                <a:gd name="T12" fmla="*/ 100 w 112"/>
                <a:gd name="T13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2" h="23">
                  <a:moveTo>
                    <a:pt x="100" y="23"/>
                  </a:moveTo>
                  <a:cubicBezTo>
                    <a:pt x="12" y="23"/>
                    <a:pt x="12" y="23"/>
                    <a:pt x="12" y="23"/>
                  </a:cubicBezTo>
                  <a:cubicBezTo>
                    <a:pt x="6" y="23"/>
                    <a:pt x="0" y="18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106" y="0"/>
                    <a:pt x="112" y="5"/>
                    <a:pt x="112" y="12"/>
                  </a:cubicBezTo>
                  <a:cubicBezTo>
                    <a:pt x="112" y="18"/>
                    <a:pt x="106" y="23"/>
                    <a:pt x="100" y="23"/>
                  </a:cubicBezTo>
                </a:path>
              </a:pathLst>
            </a:custGeom>
            <a:solidFill>
              <a:srgbClr val="0250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5" name="Rectangle 353">
              <a:extLst>
                <a:ext uri="{FF2B5EF4-FFF2-40B4-BE49-F238E27FC236}">
                  <a16:creationId xmlns:a16="http://schemas.microsoft.com/office/drawing/2014/main" id="{EFC8B007-4989-4868-A8AA-DA92CBD90F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7" y="1305"/>
              <a:ext cx="60" cy="30"/>
            </a:xfrm>
            <a:prstGeom prst="rect">
              <a:avLst/>
            </a:prstGeom>
            <a:solidFill>
              <a:srgbClr val="FFC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6" name="Rectangle 354">
              <a:extLst>
                <a:ext uri="{FF2B5EF4-FFF2-40B4-BE49-F238E27FC236}">
                  <a16:creationId xmlns:a16="http://schemas.microsoft.com/office/drawing/2014/main" id="{D3768A1B-2A2E-4A3B-A18A-577C4AD32A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7" y="1305"/>
              <a:ext cx="60" cy="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7" name="Rectangle 355">
              <a:extLst>
                <a:ext uri="{FF2B5EF4-FFF2-40B4-BE49-F238E27FC236}">
                  <a16:creationId xmlns:a16="http://schemas.microsoft.com/office/drawing/2014/main" id="{99403C89-AC02-42F9-9B59-B8F1300D32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7" y="1359"/>
              <a:ext cx="60" cy="31"/>
            </a:xfrm>
            <a:prstGeom prst="rect">
              <a:avLst/>
            </a:prstGeom>
            <a:solidFill>
              <a:srgbClr val="62C3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8" name="Rectangle 356">
              <a:extLst>
                <a:ext uri="{FF2B5EF4-FFF2-40B4-BE49-F238E27FC236}">
                  <a16:creationId xmlns:a16="http://schemas.microsoft.com/office/drawing/2014/main" id="{11348DAF-82FF-4820-BCED-F4CE1C9DEA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7" y="1359"/>
              <a:ext cx="60" cy="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9" name="Freeform 357">
              <a:extLst>
                <a:ext uri="{FF2B5EF4-FFF2-40B4-BE49-F238E27FC236}">
                  <a16:creationId xmlns:a16="http://schemas.microsoft.com/office/drawing/2014/main" id="{F21D53F3-3811-4A59-A69D-8A8882578C81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0" y="1188"/>
              <a:ext cx="11" cy="191"/>
            </a:xfrm>
            <a:custGeom>
              <a:avLst/>
              <a:gdLst>
                <a:gd name="T0" fmla="*/ 11 w 23"/>
                <a:gd name="T1" fmla="*/ 413 h 413"/>
                <a:gd name="T2" fmla="*/ 0 w 23"/>
                <a:gd name="T3" fmla="*/ 402 h 413"/>
                <a:gd name="T4" fmla="*/ 0 w 23"/>
                <a:gd name="T5" fmla="*/ 12 h 413"/>
                <a:gd name="T6" fmla="*/ 11 w 23"/>
                <a:gd name="T7" fmla="*/ 0 h 413"/>
                <a:gd name="T8" fmla="*/ 23 w 23"/>
                <a:gd name="T9" fmla="*/ 12 h 413"/>
                <a:gd name="T10" fmla="*/ 23 w 23"/>
                <a:gd name="T11" fmla="*/ 402 h 413"/>
                <a:gd name="T12" fmla="*/ 11 w 23"/>
                <a:gd name="T13" fmla="*/ 413 h 4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413">
                  <a:moveTo>
                    <a:pt x="11" y="413"/>
                  </a:moveTo>
                  <a:cubicBezTo>
                    <a:pt x="5" y="413"/>
                    <a:pt x="0" y="408"/>
                    <a:pt x="0" y="40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402"/>
                    <a:pt x="23" y="402"/>
                    <a:pt x="23" y="402"/>
                  </a:cubicBezTo>
                  <a:cubicBezTo>
                    <a:pt x="23" y="408"/>
                    <a:pt x="18" y="413"/>
                    <a:pt x="11" y="413"/>
                  </a:cubicBezTo>
                  <a:close/>
                </a:path>
              </a:pathLst>
            </a:custGeom>
            <a:solidFill>
              <a:srgbClr val="0250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0" name="Rectangle 358">
              <a:extLst>
                <a:ext uri="{FF2B5EF4-FFF2-40B4-BE49-F238E27FC236}">
                  <a16:creationId xmlns:a16="http://schemas.microsoft.com/office/drawing/2014/main" id="{98B079F1-AD96-4334-BC62-56B6ACC15F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35" y="1261"/>
              <a:ext cx="41" cy="11"/>
            </a:xfrm>
            <a:prstGeom prst="rect">
              <a:avLst/>
            </a:prstGeom>
            <a:solidFill>
              <a:srgbClr val="0250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1" name="Rectangle 359">
              <a:extLst>
                <a:ext uri="{FF2B5EF4-FFF2-40B4-BE49-F238E27FC236}">
                  <a16:creationId xmlns:a16="http://schemas.microsoft.com/office/drawing/2014/main" id="{3437FC8A-BC10-4D27-A2CE-363239A294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35" y="1315"/>
              <a:ext cx="41" cy="11"/>
            </a:xfrm>
            <a:prstGeom prst="rect">
              <a:avLst/>
            </a:prstGeom>
            <a:solidFill>
              <a:srgbClr val="0250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2" name="Freeform 360">
              <a:extLst>
                <a:ext uri="{FF2B5EF4-FFF2-40B4-BE49-F238E27FC236}">
                  <a16:creationId xmlns:a16="http://schemas.microsoft.com/office/drawing/2014/main" id="{A6DAF136-59C8-4A41-9203-B45828D9CCD5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0" y="1369"/>
              <a:ext cx="51" cy="10"/>
            </a:xfrm>
            <a:custGeom>
              <a:avLst/>
              <a:gdLst>
                <a:gd name="T0" fmla="*/ 99 w 111"/>
                <a:gd name="T1" fmla="*/ 23 h 23"/>
                <a:gd name="T2" fmla="*/ 11 w 111"/>
                <a:gd name="T3" fmla="*/ 23 h 23"/>
                <a:gd name="T4" fmla="*/ 0 w 111"/>
                <a:gd name="T5" fmla="*/ 12 h 23"/>
                <a:gd name="T6" fmla="*/ 11 w 111"/>
                <a:gd name="T7" fmla="*/ 0 h 23"/>
                <a:gd name="T8" fmla="*/ 99 w 111"/>
                <a:gd name="T9" fmla="*/ 0 h 23"/>
                <a:gd name="T10" fmla="*/ 111 w 111"/>
                <a:gd name="T11" fmla="*/ 12 h 23"/>
                <a:gd name="T12" fmla="*/ 99 w 111"/>
                <a:gd name="T13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1" h="23">
                  <a:moveTo>
                    <a:pt x="99" y="23"/>
                  </a:moveTo>
                  <a:cubicBezTo>
                    <a:pt x="11" y="23"/>
                    <a:pt x="11" y="23"/>
                    <a:pt x="11" y="23"/>
                  </a:cubicBez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99" y="0"/>
                    <a:pt x="99" y="0"/>
                    <a:pt x="99" y="0"/>
                  </a:cubicBezTo>
                  <a:cubicBezTo>
                    <a:pt x="105" y="0"/>
                    <a:pt x="111" y="5"/>
                    <a:pt x="111" y="12"/>
                  </a:cubicBezTo>
                  <a:cubicBezTo>
                    <a:pt x="111" y="18"/>
                    <a:pt x="105" y="23"/>
                    <a:pt x="99" y="23"/>
                  </a:cubicBezTo>
                  <a:close/>
                </a:path>
              </a:pathLst>
            </a:custGeom>
            <a:solidFill>
              <a:srgbClr val="0250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3" name="Rectangle 361">
              <a:extLst>
                <a:ext uri="{FF2B5EF4-FFF2-40B4-BE49-F238E27FC236}">
                  <a16:creationId xmlns:a16="http://schemas.microsoft.com/office/drawing/2014/main" id="{FA2DD389-F553-45C7-AE78-2C28661D95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55" y="1359"/>
              <a:ext cx="60" cy="31"/>
            </a:xfrm>
            <a:prstGeom prst="rect">
              <a:avLst/>
            </a:prstGeom>
            <a:solidFill>
              <a:srgbClr val="FF4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4" name="Freeform 362">
              <a:extLst>
                <a:ext uri="{FF2B5EF4-FFF2-40B4-BE49-F238E27FC236}">
                  <a16:creationId xmlns:a16="http://schemas.microsoft.com/office/drawing/2014/main" id="{996A650D-224F-436D-8259-5225C6BB0984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1" y="1188"/>
              <a:ext cx="11" cy="217"/>
            </a:xfrm>
            <a:custGeom>
              <a:avLst/>
              <a:gdLst>
                <a:gd name="T0" fmla="*/ 11 w 23"/>
                <a:gd name="T1" fmla="*/ 468 h 468"/>
                <a:gd name="T2" fmla="*/ 0 w 23"/>
                <a:gd name="T3" fmla="*/ 456 h 468"/>
                <a:gd name="T4" fmla="*/ 0 w 23"/>
                <a:gd name="T5" fmla="*/ 12 h 468"/>
                <a:gd name="T6" fmla="*/ 11 w 23"/>
                <a:gd name="T7" fmla="*/ 0 h 468"/>
                <a:gd name="T8" fmla="*/ 23 w 23"/>
                <a:gd name="T9" fmla="*/ 12 h 468"/>
                <a:gd name="T10" fmla="*/ 23 w 23"/>
                <a:gd name="T11" fmla="*/ 456 h 468"/>
                <a:gd name="T12" fmla="*/ 11 w 23"/>
                <a:gd name="T13" fmla="*/ 468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468">
                  <a:moveTo>
                    <a:pt x="11" y="468"/>
                  </a:moveTo>
                  <a:cubicBezTo>
                    <a:pt x="5" y="468"/>
                    <a:pt x="0" y="463"/>
                    <a:pt x="0" y="456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456"/>
                    <a:pt x="23" y="456"/>
                    <a:pt x="23" y="456"/>
                  </a:cubicBezTo>
                  <a:cubicBezTo>
                    <a:pt x="23" y="463"/>
                    <a:pt x="18" y="468"/>
                    <a:pt x="11" y="468"/>
                  </a:cubicBezTo>
                  <a:close/>
                </a:path>
              </a:pathLst>
            </a:custGeom>
            <a:solidFill>
              <a:srgbClr val="0250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5" name="Rectangle 363">
              <a:extLst>
                <a:ext uri="{FF2B5EF4-FFF2-40B4-BE49-F238E27FC236}">
                  <a16:creationId xmlns:a16="http://schemas.microsoft.com/office/drawing/2014/main" id="{0EF4FD00-44D8-4A46-A65D-723879DA78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46" y="1234"/>
              <a:ext cx="41" cy="11"/>
            </a:xfrm>
            <a:prstGeom prst="rect">
              <a:avLst/>
            </a:prstGeom>
            <a:solidFill>
              <a:srgbClr val="0250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6" name="Freeform 364">
              <a:extLst>
                <a:ext uri="{FF2B5EF4-FFF2-40B4-BE49-F238E27FC236}">
                  <a16:creationId xmlns:a16="http://schemas.microsoft.com/office/drawing/2014/main" id="{83E4208C-E73C-48A8-A7D5-046F14BF1EDE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1" y="1341"/>
              <a:ext cx="52" cy="11"/>
            </a:xfrm>
            <a:custGeom>
              <a:avLst/>
              <a:gdLst>
                <a:gd name="T0" fmla="*/ 99 w 111"/>
                <a:gd name="T1" fmla="*/ 23 h 23"/>
                <a:gd name="T2" fmla="*/ 11 w 111"/>
                <a:gd name="T3" fmla="*/ 23 h 23"/>
                <a:gd name="T4" fmla="*/ 0 w 111"/>
                <a:gd name="T5" fmla="*/ 11 h 23"/>
                <a:gd name="T6" fmla="*/ 11 w 111"/>
                <a:gd name="T7" fmla="*/ 0 h 23"/>
                <a:gd name="T8" fmla="*/ 99 w 111"/>
                <a:gd name="T9" fmla="*/ 0 h 23"/>
                <a:gd name="T10" fmla="*/ 111 w 111"/>
                <a:gd name="T11" fmla="*/ 11 h 23"/>
                <a:gd name="T12" fmla="*/ 99 w 111"/>
                <a:gd name="T13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1" h="23">
                  <a:moveTo>
                    <a:pt x="99" y="23"/>
                  </a:moveTo>
                  <a:cubicBezTo>
                    <a:pt x="11" y="23"/>
                    <a:pt x="11" y="23"/>
                    <a:pt x="11" y="23"/>
                  </a:cubicBezTo>
                  <a:cubicBezTo>
                    <a:pt x="5" y="23"/>
                    <a:pt x="0" y="18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99" y="0"/>
                    <a:pt x="99" y="0"/>
                    <a:pt x="99" y="0"/>
                  </a:cubicBezTo>
                  <a:cubicBezTo>
                    <a:pt x="105" y="0"/>
                    <a:pt x="111" y="5"/>
                    <a:pt x="111" y="11"/>
                  </a:cubicBezTo>
                  <a:cubicBezTo>
                    <a:pt x="111" y="18"/>
                    <a:pt x="105" y="23"/>
                    <a:pt x="99" y="23"/>
                  </a:cubicBezTo>
                  <a:close/>
                </a:path>
              </a:pathLst>
            </a:custGeom>
            <a:solidFill>
              <a:srgbClr val="0250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7" name="Rectangle 365">
              <a:extLst>
                <a:ext uri="{FF2B5EF4-FFF2-40B4-BE49-F238E27FC236}">
                  <a16:creationId xmlns:a16="http://schemas.microsoft.com/office/drawing/2014/main" id="{F89F4B7C-99A3-4BF0-801F-357054C620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66" y="1331"/>
              <a:ext cx="61" cy="30"/>
            </a:xfrm>
            <a:prstGeom prst="rect">
              <a:avLst/>
            </a:prstGeom>
            <a:solidFill>
              <a:srgbClr val="FF4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8" name="Freeform 366">
              <a:extLst>
                <a:ext uri="{FF2B5EF4-FFF2-40B4-BE49-F238E27FC236}">
                  <a16:creationId xmlns:a16="http://schemas.microsoft.com/office/drawing/2014/main" id="{711FB24B-944F-43DD-B703-645559FEC9A2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1" y="1394"/>
              <a:ext cx="52" cy="11"/>
            </a:xfrm>
            <a:custGeom>
              <a:avLst/>
              <a:gdLst>
                <a:gd name="T0" fmla="*/ 99 w 111"/>
                <a:gd name="T1" fmla="*/ 23 h 23"/>
                <a:gd name="T2" fmla="*/ 11 w 111"/>
                <a:gd name="T3" fmla="*/ 23 h 23"/>
                <a:gd name="T4" fmla="*/ 0 w 111"/>
                <a:gd name="T5" fmla="*/ 11 h 23"/>
                <a:gd name="T6" fmla="*/ 11 w 111"/>
                <a:gd name="T7" fmla="*/ 0 h 23"/>
                <a:gd name="T8" fmla="*/ 99 w 111"/>
                <a:gd name="T9" fmla="*/ 0 h 23"/>
                <a:gd name="T10" fmla="*/ 111 w 111"/>
                <a:gd name="T11" fmla="*/ 11 h 23"/>
                <a:gd name="T12" fmla="*/ 99 w 111"/>
                <a:gd name="T13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1" h="23">
                  <a:moveTo>
                    <a:pt x="99" y="23"/>
                  </a:moveTo>
                  <a:cubicBezTo>
                    <a:pt x="11" y="23"/>
                    <a:pt x="11" y="23"/>
                    <a:pt x="11" y="23"/>
                  </a:cubicBezTo>
                  <a:cubicBezTo>
                    <a:pt x="5" y="23"/>
                    <a:pt x="0" y="18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99" y="0"/>
                    <a:pt x="99" y="0"/>
                    <a:pt x="99" y="0"/>
                  </a:cubicBezTo>
                  <a:cubicBezTo>
                    <a:pt x="105" y="0"/>
                    <a:pt x="111" y="5"/>
                    <a:pt x="111" y="11"/>
                  </a:cubicBezTo>
                  <a:cubicBezTo>
                    <a:pt x="111" y="18"/>
                    <a:pt x="105" y="23"/>
                    <a:pt x="99" y="23"/>
                  </a:cubicBezTo>
                  <a:close/>
                </a:path>
              </a:pathLst>
            </a:custGeom>
            <a:solidFill>
              <a:srgbClr val="0250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9" name="Rectangle 367">
              <a:extLst>
                <a:ext uri="{FF2B5EF4-FFF2-40B4-BE49-F238E27FC236}">
                  <a16:creationId xmlns:a16="http://schemas.microsoft.com/office/drawing/2014/main" id="{509513AB-838C-454E-A61F-03E3D1C4DE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66" y="1384"/>
              <a:ext cx="61" cy="31"/>
            </a:xfrm>
            <a:prstGeom prst="rect">
              <a:avLst/>
            </a:prstGeom>
            <a:solidFill>
              <a:srgbClr val="FF4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0" name="Freeform 368">
              <a:extLst>
                <a:ext uri="{FF2B5EF4-FFF2-40B4-BE49-F238E27FC236}">
                  <a16:creationId xmlns:a16="http://schemas.microsoft.com/office/drawing/2014/main" id="{2270DAE2-9DAF-447F-8F12-62522B2CA99C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4" y="1188"/>
              <a:ext cx="10" cy="138"/>
            </a:xfrm>
            <a:custGeom>
              <a:avLst/>
              <a:gdLst>
                <a:gd name="T0" fmla="*/ 12 w 23"/>
                <a:gd name="T1" fmla="*/ 297 h 297"/>
                <a:gd name="T2" fmla="*/ 0 w 23"/>
                <a:gd name="T3" fmla="*/ 285 h 297"/>
                <a:gd name="T4" fmla="*/ 0 w 23"/>
                <a:gd name="T5" fmla="*/ 12 h 297"/>
                <a:gd name="T6" fmla="*/ 12 w 23"/>
                <a:gd name="T7" fmla="*/ 0 h 297"/>
                <a:gd name="T8" fmla="*/ 23 w 23"/>
                <a:gd name="T9" fmla="*/ 12 h 297"/>
                <a:gd name="T10" fmla="*/ 23 w 23"/>
                <a:gd name="T11" fmla="*/ 285 h 297"/>
                <a:gd name="T12" fmla="*/ 12 w 23"/>
                <a:gd name="T13" fmla="*/ 297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297">
                  <a:moveTo>
                    <a:pt x="12" y="297"/>
                  </a:moveTo>
                  <a:cubicBezTo>
                    <a:pt x="5" y="297"/>
                    <a:pt x="0" y="292"/>
                    <a:pt x="0" y="285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285"/>
                    <a:pt x="23" y="285"/>
                    <a:pt x="23" y="285"/>
                  </a:cubicBezTo>
                  <a:cubicBezTo>
                    <a:pt x="23" y="292"/>
                    <a:pt x="18" y="297"/>
                    <a:pt x="12" y="297"/>
                  </a:cubicBezTo>
                  <a:close/>
                </a:path>
              </a:pathLst>
            </a:custGeom>
            <a:solidFill>
              <a:srgbClr val="0250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1" name="Rectangle 369">
              <a:extLst>
                <a:ext uri="{FF2B5EF4-FFF2-40B4-BE49-F238E27FC236}">
                  <a16:creationId xmlns:a16="http://schemas.microsoft.com/office/drawing/2014/main" id="{22EB29FF-948D-43CA-BDF2-F74FB8D9DB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09" y="1261"/>
              <a:ext cx="40" cy="11"/>
            </a:xfrm>
            <a:prstGeom prst="rect">
              <a:avLst/>
            </a:prstGeom>
            <a:solidFill>
              <a:srgbClr val="0250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2" name="Rectangle 370">
              <a:extLst>
                <a:ext uri="{FF2B5EF4-FFF2-40B4-BE49-F238E27FC236}">
                  <a16:creationId xmlns:a16="http://schemas.microsoft.com/office/drawing/2014/main" id="{60C0CF57-F598-4E80-92E0-40766E18B6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09" y="1315"/>
              <a:ext cx="40" cy="11"/>
            </a:xfrm>
            <a:prstGeom prst="rect">
              <a:avLst/>
            </a:prstGeom>
            <a:solidFill>
              <a:srgbClr val="0250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3" name="Freeform 371">
              <a:extLst>
                <a:ext uri="{FF2B5EF4-FFF2-40B4-BE49-F238E27FC236}">
                  <a16:creationId xmlns:a16="http://schemas.microsoft.com/office/drawing/2014/main" id="{04B9FCAC-B490-419F-A122-916F4B696D1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91" y="1167"/>
              <a:ext cx="91" cy="43"/>
            </a:xfrm>
            <a:custGeom>
              <a:avLst/>
              <a:gdLst>
                <a:gd name="T0" fmla="*/ 197 w 197"/>
                <a:gd name="T1" fmla="*/ 46 h 92"/>
                <a:gd name="T2" fmla="*/ 151 w 197"/>
                <a:gd name="T3" fmla="*/ 92 h 92"/>
                <a:gd name="T4" fmla="*/ 45 w 197"/>
                <a:gd name="T5" fmla="*/ 92 h 92"/>
                <a:gd name="T6" fmla="*/ 0 w 197"/>
                <a:gd name="T7" fmla="*/ 46 h 92"/>
                <a:gd name="T8" fmla="*/ 45 w 197"/>
                <a:gd name="T9" fmla="*/ 0 h 92"/>
                <a:gd name="T10" fmla="*/ 151 w 197"/>
                <a:gd name="T11" fmla="*/ 0 h 92"/>
                <a:gd name="T12" fmla="*/ 197 w 197"/>
                <a:gd name="T13" fmla="*/ 46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7" h="92">
                  <a:moveTo>
                    <a:pt x="197" y="46"/>
                  </a:moveTo>
                  <a:cubicBezTo>
                    <a:pt x="197" y="71"/>
                    <a:pt x="176" y="92"/>
                    <a:pt x="151" y="92"/>
                  </a:cubicBezTo>
                  <a:cubicBezTo>
                    <a:pt x="45" y="92"/>
                    <a:pt x="45" y="92"/>
                    <a:pt x="45" y="92"/>
                  </a:cubicBezTo>
                  <a:cubicBezTo>
                    <a:pt x="20" y="92"/>
                    <a:pt x="0" y="71"/>
                    <a:pt x="0" y="46"/>
                  </a:cubicBezTo>
                  <a:cubicBezTo>
                    <a:pt x="0" y="21"/>
                    <a:pt x="20" y="0"/>
                    <a:pt x="45" y="0"/>
                  </a:cubicBezTo>
                  <a:cubicBezTo>
                    <a:pt x="151" y="0"/>
                    <a:pt x="151" y="0"/>
                    <a:pt x="151" y="0"/>
                  </a:cubicBezTo>
                  <a:cubicBezTo>
                    <a:pt x="176" y="0"/>
                    <a:pt x="197" y="21"/>
                    <a:pt x="197" y="46"/>
                  </a:cubicBezTo>
                  <a:close/>
                </a:path>
              </a:pathLst>
            </a:custGeom>
            <a:solidFill>
              <a:srgbClr val="FFC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4" name="Freeform 372">
              <a:extLst>
                <a:ext uri="{FF2B5EF4-FFF2-40B4-BE49-F238E27FC236}">
                  <a16:creationId xmlns:a16="http://schemas.microsoft.com/office/drawing/2014/main" id="{E1791450-3E85-44A7-8976-8C7F45B42C80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7" y="1167"/>
              <a:ext cx="91" cy="43"/>
            </a:xfrm>
            <a:custGeom>
              <a:avLst/>
              <a:gdLst>
                <a:gd name="T0" fmla="*/ 197 w 197"/>
                <a:gd name="T1" fmla="*/ 46 h 92"/>
                <a:gd name="T2" fmla="*/ 151 w 197"/>
                <a:gd name="T3" fmla="*/ 92 h 92"/>
                <a:gd name="T4" fmla="*/ 45 w 197"/>
                <a:gd name="T5" fmla="*/ 92 h 92"/>
                <a:gd name="T6" fmla="*/ 0 w 197"/>
                <a:gd name="T7" fmla="*/ 46 h 92"/>
                <a:gd name="T8" fmla="*/ 45 w 197"/>
                <a:gd name="T9" fmla="*/ 0 h 92"/>
                <a:gd name="T10" fmla="*/ 151 w 197"/>
                <a:gd name="T11" fmla="*/ 0 h 92"/>
                <a:gd name="T12" fmla="*/ 197 w 197"/>
                <a:gd name="T13" fmla="*/ 46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7" h="92">
                  <a:moveTo>
                    <a:pt x="197" y="46"/>
                  </a:moveTo>
                  <a:cubicBezTo>
                    <a:pt x="197" y="71"/>
                    <a:pt x="176" y="92"/>
                    <a:pt x="151" y="92"/>
                  </a:cubicBezTo>
                  <a:cubicBezTo>
                    <a:pt x="45" y="92"/>
                    <a:pt x="45" y="92"/>
                    <a:pt x="45" y="92"/>
                  </a:cubicBezTo>
                  <a:cubicBezTo>
                    <a:pt x="20" y="92"/>
                    <a:pt x="0" y="71"/>
                    <a:pt x="0" y="46"/>
                  </a:cubicBezTo>
                  <a:cubicBezTo>
                    <a:pt x="0" y="21"/>
                    <a:pt x="20" y="0"/>
                    <a:pt x="45" y="0"/>
                  </a:cubicBezTo>
                  <a:cubicBezTo>
                    <a:pt x="151" y="0"/>
                    <a:pt x="151" y="0"/>
                    <a:pt x="151" y="0"/>
                  </a:cubicBezTo>
                  <a:cubicBezTo>
                    <a:pt x="176" y="0"/>
                    <a:pt x="197" y="21"/>
                    <a:pt x="197" y="46"/>
                  </a:cubicBezTo>
                  <a:close/>
                </a:path>
              </a:pathLst>
            </a:custGeom>
            <a:solidFill>
              <a:srgbClr val="FFC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5" name="Freeform 373">
              <a:extLst>
                <a:ext uri="{FF2B5EF4-FFF2-40B4-BE49-F238E27FC236}">
                  <a16:creationId xmlns:a16="http://schemas.microsoft.com/office/drawing/2014/main" id="{DFE1EBB1-B7C5-4902-89C0-EC4B0F61A70F}"/>
                </a:ext>
              </a:extLst>
            </p:cNvPr>
            <p:cNvSpPr>
              <a:spLocks/>
            </p:cNvSpPr>
            <p:nvPr/>
          </p:nvSpPr>
          <p:spPr bwMode="auto">
            <a:xfrm>
              <a:off x="4830" y="1167"/>
              <a:ext cx="91" cy="43"/>
            </a:xfrm>
            <a:custGeom>
              <a:avLst/>
              <a:gdLst>
                <a:gd name="T0" fmla="*/ 197 w 197"/>
                <a:gd name="T1" fmla="*/ 46 h 92"/>
                <a:gd name="T2" fmla="*/ 151 w 197"/>
                <a:gd name="T3" fmla="*/ 92 h 92"/>
                <a:gd name="T4" fmla="*/ 45 w 197"/>
                <a:gd name="T5" fmla="*/ 92 h 92"/>
                <a:gd name="T6" fmla="*/ 0 w 197"/>
                <a:gd name="T7" fmla="*/ 46 h 92"/>
                <a:gd name="T8" fmla="*/ 45 w 197"/>
                <a:gd name="T9" fmla="*/ 0 h 92"/>
                <a:gd name="T10" fmla="*/ 151 w 197"/>
                <a:gd name="T11" fmla="*/ 0 h 92"/>
                <a:gd name="T12" fmla="*/ 197 w 197"/>
                <a:gd name="T13" fmla="*/ 46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7" h="92">
                  <a:moveTo>
                    <a:pt x="197" y="46"/>
                  </a:moveTo>
                  <a:cubicBezTo>
                    <a:pt x="197" y="71"/>
                    <a:pt x="176" y="92"/>
                    <a:pt x="151" y="92"/>
                  </a:cubicBezTo>
                  <a:cubicBezTo>
                    <a:pt x="45" y="92"/>
                    <a:pt x="45" y="92"/>
                    <a:pt x="45" y="92"/>
                  </a:cubicBezTo>
                  <a:cubicBezTo>
                    <a:pt x="20" y="92"/>
                    <a:pt x="0" y="71"/>
                    <a:pt x="0" y="46"/>
                  </a:cubicBezTo>
                  <a:cubicBezTo>
                    <a:pt x="0" y="21"/>
                    <a:pt x="20" y="0"/>
                    <a:pt x="45" y="0"/>
                  </a:cubicBezTo>
                  <a:cubicBezTo>
                    <a:pt x="151" y="0"/>
                    <a:pt x="151" y="0"/>
                    <a:pt x="151" y="0"/>
                  </a:cubicBezTo>
                  <a:cubicBezTo>
                    <a:pt x="176" y="0"/>
                    <a:pt x="197" y="21"/>
                    <a:pt x="197" y="46"/>
                  </a:cubicBezTo>
                  <a:close/>
                </a:path>
              </a:pathLst>
            </a:custGeom>
            <a:solidFill>
              <a:srgbClr val="FFC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6" name="Freeform 374">
              <a:extLst>
                <a:ext uri="{FF2B5EF4-FFF2-40B4-BE49-F238E27FC236}">
                  <a16:creationId xmlns:a16="http://schemas.microsoft.com/office/drawing/2014/main" id="{7D8C3A76-2C41-4D45-A68B-C3E4CAB372B7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8" y="1033"/>
              <a:ext cx="263" cy="61"/>
            </a:xfrm>
            <a:custGeom>
              <a:avLst/>
              <a:gdLst>
                <a:gd name="T0" fmla="*/ 569 w 569"/>
                <a:gd name="T1" fmla="*/ 69 h 134"/>
                <a:gd name="T2" fmla="*/ 504 w 569"/>
                <a:gd name="T3" fmla="*/ 134 h 134"/>
                <a:gd name="T4" fmla="*/ 65 w 569"/>
                <a:gd name="T5" fmla="*/ 134 h 134"/>
                <a:gd name="T6" fmla="*/ 0 w 569"/>
                <a:gd name="T7" fmla="*/ 69 h 134"/>
                <a:gd name="T8" fmla="*/ 0 w 569"/>
                <a:gd name="T9" fmla="*/ 65 h 134"/>
                <a:gd name="T10" fmla="*/ 65 w 569"/>
                <a:gd name="T11" fmla="*/ 0 h 134"/>
                <a:gd name="T12" fmla="*/ 504 w 569"/>
                <a:gd name="T13" fmla="*/ 0 h 134"/>
                <a:gd name="T14" fmla="*/ 569 w 569"/>
                <a:gd name="T15" fmla="*/ 65 h 134"/>
                <a:gd name="T16" fmla="*/ 569 w 569"/>
                <a:gd name="T17" fmla="*/ 69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69" h="134">
                  <a:moveTo>
                    <a:pt x="569" y="69"/>
                  </a:moveTo>
                  <a:cubicBezTo>
                    <a:pt x="569" y="105"/>
                    <a:pt x="540" y="134"/>
                    <a:pt x="504" y="134"/>
                  </a:cubicBezTo>
                  <a:cubicBezTo>
                    <a:pt x="65" y="134"/>
                    <a:pt x="65" y="134"/>
                    <a:pt x="65" y="134"/>
                  </a:cubicBezTo>
                  <a:cubicBezTo>
                    <a:pt x="29" y="134"/>
                    <a:pt x="0" y="105"/>
                    <a:pt x="0" y="69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0" y="29"/>
                    <a:pt x="29" y="0"/>
                    <a:pt x="65" y="0"/>
                  </a:cubicBezTo>
                  <a:cubicBezTo>
                    <a:pt x="504" y="0"/>
                    <a:pt x="504" y="0"/>
                    <a:pt x="504" y="0"/>
                  </a:cubicBezTo>
                  <a:cubicBezTo>
                    <a:pt x="540" y="0"/>
                    <a:pt x="569" y="29"/>
                    <a:pt x="569" y="65"/>
                  </a:cubicBezTo>
                  <a:lnTo>
                    <a:pt x="569" y="69"/>
                  </a:lnTo>
                  <a:close/>
                </a:path>
              </a:pathLst>
            </a:custGeom>
            <a:solidFill>
              <a:srgbClr val="FF4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7" name="Rectangle 375">
              <a:extLst>
                <a:ext uri="{FF2B5EF4-FFF2-40B4-BE49-F238E27FC236}">
                  <a16:creationId xmlns:a16="http://schemas.microsoft.com/office/drawing/2014/main" id="{CEE1B118-8F9E-4278-B28D-F01F663770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18" y="842"/>
              <a:ext cx="61" cy="73"/>
            </a:xfrm>
            <a:prstGeom prst="rect">
              <a:avLst/>
            </a:prstGeom>
            <a:solidFill>
              <a:srgbClr val="FEA3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8" name="Rectangle 376">
              <a:extLst>
                <a:ext uri="{FF2B5EF4-FFF2-40B4-BE49-F238E27FC236}">
                  <a16:creationId xmlns:a16="http://schemas.microsoft.com/office/drawing/2014/main" id="{71514234-7204-48AD-BD73-F8DB804AA9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49" y="842"/>
              <a:ext cx="30" cy="73"/>
            </a:xfrm>
            <a:prstGeom prst="rect">
              <a:avLst/>
            </a:prstGeom>
            <a:solidFill>
              <a:srgbClr val="FFC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9" name="Rectangle 377">
              <a:extLst>
                <a:ext uri="{FF2B5EF4-FFF2-40B4-BE49-F238E27FC236}">
                  <a16:creationId xmlns:a16="http://schemas.microsoft.com/office/drawing/2014/main" id="{581B0626-F985-4A6F-B1F4-94C70B452D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92" y="885"/>
              <a:ext cx="115" cy="60"/>
            </a:xfrm>
            <a:prstGeom prst="rect">
              <a:avLst/>
            </a:prstGeom>
            <a:solidFill>
              <a:srgbClr val="FEA3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0" name="Rectangle 378">
              <a:extLst>
                <a:ext uri="{FF2B5EF4-FFF2-40B4-BE49-F238E27FC236}">
                  <a16:creationId xmlns:a16="http://schemas.microsoft.com/office/drawing/2014/main" id="{9BAFDF9B-1664-4A80-B7C1-4A17E6036E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92" y="885"/>
              <a:ext cx="57" cy="60"/>
            </a:xfrm>
            <a:prstGeom prst="rect">
              <a:avLst/>
            </a:prstGeom>
            <a:solidFill>
              <a:srgbClr val="FFC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1" name="Rectangle 379">
              <a:extLst>
                <a:ext uri="{FF2B5EF4-FFF2-40B4-BE49-F238E27FC236}">
                  <a16:creationId xmlns:a16="http://schemas.microsoft.com/office/drawing/2014/main" id="{C7404DBC-3C39-4BC9-BAB5-B6DA3B918E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02" y="1512"/>
              <a:ext cx="71" cy="186"/>
            </a:xfrm>
            <a:prstGeom prst="rect">
              <a:avLst/>
            </a:prstGeom>
            <a:solidFill>
              <a:srgbClr val="FFC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2" name="Rectangle 380">
              <a:extLst>
                <a:ext uri="{FF2B5EF4-FFF2-40B4-BE49-F238E27FC236}">
                  <a16:creationId xmlns:a16="http://schemas.microsoft.com/office/drawing/2014/main" id="{FFC623B8-F3CD-4C37-95D1-AA883FA7CA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71" y="1558"/>
              <a:ext cx="70" cy="14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3" name="Rectangle 381">
              <a:extLst>
                <a:ext uri="{FF2B5EF4-FFF2-40B4-BE49-F238E27FC236}">
                  <a16:creationId xmlns:a16="http://schemas.microsoft.com/office/drawing/2014/main" id="{5E9717FD-BDBC-412D-B419-7FD499CE86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45" y="1555"/>
              <a:ext cx="70" cy="143"/>
            </a:xfrm>
            <a:prstGeom prst="rect">
              <a:avLst/>
            </a:prstGeom>
            <a:solidFill>
              <a:srgbClr val="0044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4" name="Freeform 382">
              <a:extLst>
                <a:ext uri="{FF2B5EF4-FFF2-40B4-BE49-F238E27FC236}">
                  <a16:creationId xmlns:a16="http://schemas.microsoft.com/office/drawing/2014/main" id="{2EA587DA-CB57-4D23-A66C-EFBED9D4DC1C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9" y="1500"/>
              <a:ext cx="77" cy="90"/>
            </a:xfrm>
            <a:custGeom>
              <a:avLst/>
              <a:gdLst>
                <a:gd name="T0" fmla="*/ 61 w 77"/>
                <a:gd name="T1" fmla="*/ 0 h 90"/>
                <a:gd name="T2" fmla="*/ 0 w 77"/>
                <a:gd name="T3" fmla="*/ 78 h 90"/>
                <a:gd name="T4" fmla="*/ 16 w 77"/>
                <a:gd name="T5" fmla="*/ 90 h 90"/>
                <a:gd name="T6" fmla="*/ 77 w 77"/>
                <a:gd name="T7" fmla="*/ 12 h 90"/>
                <a:gd name="T8" fmla="*/ 61 w 77"/>
                <a:gd name="T9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7" h="90">
                  <a:moveTo>
                    <a:pt x="61" y="0"/>
                  </a:moveTo>
                  <a:lnTo>
                    <a:pt x="0" y="78"/>
                  </a:lnTo>
                  <a:lnTo>
                    <a:pt x="16" y="90"/>
                  </a:lnTo>
                  <a:lnTo>
                    <a:pt x="77" y="12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rgbClr val="0044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5" name="Freeform 383">
              <a:extLst>
                <a:ext uri="{FF2B5EF4-FFF2-40B4-BE49-F238E27FC236}">
                  <a16:creationId xmlns:a16="http://schemas.microsoft.com/office/drawing/2014/main" id="{FFB243E1-AFFC-4093-97E3-8DC8475036FD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9" y="1500"/>
              <a:ext cx="77" cy="90"/>
            </a:xfrm>
            <a:custGeom>
              <a:avLst/>
              <a:gdLst>
                <a:gd name="T0" fmla="*/ 61 w 77"/>
                <a:gd name="T1" fmla="*/ 0 h 90"/>
                <a:gd name="T2" fmla="*/ 0 w 77"/>
                <a:gd name="T3" fmla="*/ 78 h 90"/>
                <a:gd name="T4" fmla="*/ 16 w 77"/>
                <a:gd name="T5" fmla="*/ 90 h 90"/>
                <a:gd name="T6" fmla="*/ 77 w 77"/>
                <a:gd name="T7" fmla="*/ 12 h 90"/>
                <a:gd name="T8" fmla="*/ 61 w 77"/>
                <a:gd name="T9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7" h="90">
                  <a:moveTo>
                    <a:pt x="61" y="0"/>
                  </a:moveTo>
                  <a:lnTo>
                    <a:pt x="0" y="78"/>
                  </a:lnTo>
                  <a:lnTo>
                    <a:pt x="16" y="90"/>
                  </a:lnTo>
                  <a:lnTo>
                    <a:pt x="77" y="12"/>
                  </a:lnTo>
                  <a:lnTo>
                    <a:pt x="6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6" name="Freeform 384">
              <a:extLst>
                <a:ext uri="{FF2B5EF4-FFF2-40B4-BE49-F238E27FC236}">
                  <a16:creationId xmlns:a16="http://schemas.microsoft.com/office/drawing/2014/main" id="{90007E07-15B7-4920-8B5B-E9BF65F2226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5" y="1512"/>
              <a:ext cx="77" cy="90"/>
            </a:xfrm>
            <a:custGeom>
              <a:avLst/>
              <a:gdLst>
                <a:gd name="T0" fmla="*/ 77 w 77"/>
                <a:gd name="T1" fmla="*/ 12 h 90"/>
                <a:gd name="T2" fmla="*/ 61 w 77"/>
                <a:gd name="T3" fmla="*/ 0 h 90"/>
                <a:gd name="T4" fmla="*/ 0 w 77"/>
                <a:gd name="T5" fmla="*/ 78 h 90"/>
                <a:gd name="T6" fmla="*/ 16 w 77"/>
                <a:gd name="T7" fmla="*/ 90 h 90"/>
                <a:gd name="T8" fmla="*/ 77 w 77"/>
                <a:gd name="T9" fmla="*/ 12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7" h="90">
                  <a:moveTo>
                    <a:pt x="77" y="12"/>
                  </a:moveTo>
                  <a:lnTo>
                    <a:pt x="61" y="0"/>
                  </a:lnTo>
                  <a:lnTo>
                    <a:pt x="0" y="78"/>
                  </a:lnTo>
                  <a:lnTo>
                    <a:pt x="16" y="90"/>
                  </a:lnTo>
                  <a:lnTo>
                    <a:pt x="77" y="12"/>
                  </a:lnTo>
                  <a:close/>
                </a:path>
              </a:pathLst>
            </a:custGeom>
            <a:solidFill>
              <a:srgbClr val="1346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7" name="Freeform 385">
              <a:extLst>
                <a:ext uri="{FF2B5EF4-FFF2-40B4-BE49-F238E27FC236}">
                  <a16:creationId xmlns:a16="http://schemas.microsoft.com/office/drawing/2014/main" id="{0224C0AE-4B7E-44FB-9662-2D442482C936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5" y="1512"/>
              <a:ext cx="77" cy="90"/>
            </a:xfrm>
            <a:custGeom>
              <a:avLst/>
              <a:gdLst>
                <a:gd name="T0" fmla="*/ 77 w 77"/>
                <a:gd name="T1" fmla="*/ 12 h 90"/>
                <a:gd name="T2" fmla="*/ 61 w 77"/>
                <a:gd name="T3" fmla="*/ 0 h 90"/>
                <a:gd name="T4" fmla="*/ 0 w 77"/>
                <a:gd name="T5" fmla="*/ 78 h 90"/>
                <a:gd name="T6" fmla="*/ 16 w 77"/>
                <a:gd name="T7" fmla="*/ 90 h 90"/>
                <a:gd name="T8" fmla="*/ 77 w 77"/>
                <a:gd name="T9" fmla="*/ 12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7" h="90">
                  <a:moveTo>
                    <a:pt x="77" y="12"/>
                  </a:moveTo>
                  <a:lnTo>
                    <a:pt x="61" y="0"/>
                  </a:lnTo>
                  <a:lnTo>
                    <a:pt x="0" y="78"/>
                  </a:lnTo>
                  <a:lnTo>
                    <a:pt x="16" y="90"/>
                  </a:lnTo>
                  <a:lnTo>
                    <a:pt x="77" y="1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8" name="Freeform 386">
              <a:extLst>
                <a:ext uri="{FF2B5EF4-FFF2-40B4-BE49-F238E27FC236}">
                  <a16:creationId xmlns:a16="http://schemas.microsoft.com/office/drawing/2014/main" id="{C0AD4F01-2C28-4FBB-96FB-453BCCB825F6}"/>
                </a:ext>
              </a:extLst>
            </p:cNvPr>
            <p:cNvSpPr>
              <a:spLocks/>
            </p:cNvSpPr>
            <p:nvPr/>
          </p:nvSpPr>
          <p:spPr bwMode="auto">
            <a:xfrm>
              <a:off x="4152" y="1542"/>
              <a:ext cx="126" cy="151"/>
            </a:xfrm>
            <a:custGeom>
              <a:avLst/>
              <a:gdLst>
                <a:gd name="T0" fmla="*/ 224 w 273"/>
                <a:gd name="T1" fmla="*/ 0 h 326"/>
                <a:gd name="T2" fmla="*/ 0 w 273"/>
                <a:gd name="T3" fmla="*/ 287 h 326"/>
                <a:gd name="T4" fmla="*/ 50 w 273"/>
                <a:gd name="T5" fmla="*/ 326 h 326"/>
                <a:gd name="T6" fmla="*/ 273 w 273"/>
                <a:gd name="T7" fmla="*/ 39 h 326"/>
                <a:gd name="T8" fmla="*/ 224 w 273"/>
                <a:gd name="T9" fmla="*/ 0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3" h="326">
                  <a:moveTo>
                    <a:pt x="224" y="0"/>
                  </a:moveTo>
                  <a:cubicBezTo>
                    <a:pt x="133" y="82"/>
                    <a:pt x="57" y="179"/>
                    <a:pt x="0" y="287"/>
                  </a:cubicBezTo>
                  <a:cubicBezTo>
                    <a:pt x="20" y="302"/>
                    <a:pt x="35" y="314"/>
                    <a:pt x="50" y="326"/>
                  </a:cubicBezTo>
                  <a:cubicBezTo>
                    <a:pt x="273" y="39"/>
                    <a:pt x="273" y="39"/>
                    <a:pt x="273" y="39"/>
                  </a:cubicBezTo>
                  <a:cubicBezTo>
                    <a:pt x="258" y="27"/>
                    <a:pt x="243" y="16"/>
                    <a:pt x="224" y="0"/>
                  </a:cubicBezTo>
                  <a:close/>
                </a:path>
              </a:pathLst>
            </a:custGeom>
            <a:solidFill>
              <a:srgbClr val="FF4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9" name="Freeform 387">
              <a:extLst>
                <a:ext uri="{FF2B5EF4-FFF2-40B4-BE49-F238E27FC236}">
                  <a16:creationId xmlns:a16="http://schemas.microsoft.com/office/drawing/2014/main" id="{F297C4AE-F5CE-49EC-89E6-73B4793257AA}"/>
                </a:ext>
              </a:extLst>
            </p:cNvPr>
            <p:cNvSpPr>
              <a:spLocks/>
            </p:cNvSpPr>
            <p:nvPr/>
          </p:nvSpPr>
          <p:spPr bwMode="auto">
            <a:xfrm>
              <a:off x="4175" y="1560"/>
              <a:ext cx="127" cy="150"/>
            </a:xfrm>
            <a:custGeom>
              <a:avLst/>
              <a:gdLst>
                <a:gd name="T0" fmla="*/ 273 w 273"/>
                <a:gd name="T1" fmla="*/ 39 h 325"/>
                <a:gd name="T2" fmla="*/ 223 w 273"/>
                <a:gd name="T3" fmla="*/ 0 h 325"/>
                <a:gd name="T4" fmla="*/ 0 w 273"/>
                <a:gd name="T5" fmla="*/ 287 h 325"/>
                <a:gd name="T6" fmla="*/ 49 w 273"/>
                <a:gd name="T7" fmla="*/ 325 h 325"/>
                <a:gd name="T8" fmla="*/ 273 w 273"/>
                <a:gd name="T9" fmla="*/ 39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3" h="325">
                  <a:moveTo>
                    <a:pt x="273" y="39"/>
                  </a:moveTo>
                  <a:cubicBezTo>
                    <a:pt x="253" y="23"/>
                    <a:pt x="238" y="12"/>
                    <a:pt x="223" y="0"/>
                  </a:cubicBezTo>
                  <a:cubicBezTo>
                    <a:pt x="0" y="287"/>
                    <a:pt x="0" y="287"/>
                    <a:pt x="0" y="287"/>
                  </a:cubicBezTo>
                  <a:cubicBezTo>
                    <a:pt x="15" y="298"/>
                    <a:pt x="30" y="310"/>
                    <a:pt x="49" y="325"/>
                  </a:cubicBezTo>
                  <a:cubicBezTo>
                    <a:pt x="140" y="244"/>
                    <a:pt x="216" y="146"/>
                    <a:pt x="273" y="39"/>
                  </a:cubicBezTo>
                  <a:close/>
                </a:path>
              </a:pathLst>
            </a:custGeom>
            <a:solidFill>
              <a:srgbClr val="CC2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0" name="Freeform 388">
              <a:extLst>
                <a:ext uri="{FF2B5EF4-FFF2-40B4-BE49-F238E27FC236}">
                  <a16:creationId xmlns:a16="http://schemas.microsoft.com/office/drawing/2014/main" id="{59DA12B0-B14D-41D9-B2D5-C65289563B6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0" y="1361"/>
              <a:ext cx="12" cy="16"/>
            </a:xfrm>
            <a:custGeom>
              <a:avLst/>
              <a:gdLst>
                <a:gd name="T0" fmla="*/ 24 w 24"/>
                <a:gd name="T1" fmla="*/ 0 h 35"/>
                <a:gd name="T2" fmla="*/ 19 w 24"/>
                <a:gd name="T3" fmla="*/ 6 h 35"/>
                <a:gd name="T4" fmla="*/ 0 w 24"/>
                <a:gd name="T5" fmla="*/ 35 h 35"/>
                <a:gd name="T6" fmla="*/ 24 w 24"/>
                <a:gd name="T7" fmla="*/ 35 h 35"/>
                <a:gd name="T8" fmla="*/ 24 w 24"/>
                <a:gd name="T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35">
                  <a:moveTo>
                    <a:pt x="24" y="0"/>
                  </a:moveTo>
                  <a:cubicBezTo>
                    <a:pt x="22" y="2"/>
                    <a:pt x="21" y="4"/>
                    <a:pt x="19" y="6"/>
                  </a:cubicBezTo>
                  <a:cubicBezTo>
                    <a:pt x="12" y="15"/>
                    <a:pt x="6" y="25"/>
                    <a:pt x="0" y="35"/>
                  </a:cubicBezTo>
                  <a:cubicBezTo>
                    <a:pt x="24" y="35"/>
                    <a:pt x="24" y="35"/>
                    <a:pt x="24" y="35"/>
                  </a:cubicBezTo>
                  <a:cubicBezTo>
                    <a:pt x="24" y="0"/>
                    <a:pt x="24" y="0"/>
                    <a:pt x="24" y="0"/>
                  </a:cubicBezTo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1" name="Freeform 389">
              <a:extLst>
                <a:ext uri="{FF2B5EF4-FFF2-40B4-BE49-F238E27FC236}">
                  <a16:creationId xmlns:a16="http://schemas.microsoft.com/office/drawing/2014/main" id="{3F2FB9A8-3E70-4825-BCC1-7297FE4E6522}"/>
                </a:ext>
              </a:extLst>
            </p:cNvPr>
            <p:cNvSpPr>
              <a:spLocks/>
            </p:cNvSpPr>
            <p:nvPr/>
          </p:nvSpPr>
          <p:spPr bwMode="auto">
            <a:xfrm>
              <a:off x="4270" y="1377"/>
              <a:ext cx="32" cy="118"/>
            </a:xfrm>
            <a:custGeom>
              <a:avLst/>
              <a:gdLst>
                <a:gd name="T0" fmla="*/ 69 w 69"/>
                <a:gd name="T1" fmla="*/ 0 h 254"/>
                <a:gd name="T2" fmla="*/ 45 w 69"/>
                <a:gd name="T3" fmla="*/ 0 h 254"/>
                <a:gd name="T4" fmla="*/ 69 w 69"/>
                <a:gd name="T5" fmla="*/ 254 h 254"/>
                <a:gd name="T6" fmla="*/ 69 w 69"/>
                <a:gd name="T7" fmla="*/ 0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9" h="254">
                  <a:moveTo>
                    <a:pt x="69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0" y="82"/>
                    <a:pt x="10" y="183"/>
                    <a:pt x="69" y="254"/>
                  </a:cubicBezTo>
                  <a:cubicBezTo>
                    <a:pt x="69" y="0"/>
                    <a:pt x="69" y="0"/>
                    <a:pt x="69" y="0"/>
                  </a:cubicBezTo>
                </a:path>
              </a:pathLst>
            </a:custGeom>
            <a:solidFill>
              <a:srgbClr val="F0F3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2" name="Freeform 390">
              <a:extLst>
                <a:ext uri="{FF2B5EF4-FFF2-40B4-BE49-F238E27FC236}">
                  <a16:creationId xmlns:a16="http://schemas.microsoft.com/office/drawing/2014/main" id="{7EB560FB-04F5-4E9C-912B-B3A4BEC932EC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2" y="1336"/>
              <a:ext cx="30" cy="174"/>
            </a:xfrm>
            <a:custGeom>
              <a:avLst/>
              <a:gdLst>
                <a:gd name="T0" fmla="*/ 65 w 65"/>
                <a:gd name="T1" fmla="*/ 0 h 377"/>
                <a:gd name="T2" fmla="*/ 0 w 65"/>
                <a:gd name="T3" fmla="*/ 54 h 377"/>
                <a:gd name="T4" fmla="*/ 0 w 65"/>
                <a:gd name="T5" fmla="*/ 89 h 377"/>
                <a:gd name="T6" fmla="*/ 0 w 65"/>
                <a:gd name="T7" fmla="*/ 343 h 377"/>
                <a:gd name="T8" fmla="*/ 35 w 65"/>
                <a:gd name="T9" fmla="*/ 377 h 377"/>
                <a:gd name="T10" fmla="*/ 65 w 65"/>
                <a:gd name="T11" fmla="*/ 338 h 377"/>
                <a:gd name="T12" fmla="*/ 65 w 65"/>
                <a:gd name="T13" fmla="*/ 0 h 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5" h="377">
                  <a:moveTo>
                    <a:pt x="65" y="0"/>
                  </a:moveTo>
                  <a:cubicBezTo>
                    <a:pt x="41" y="13"/>
                    <a:pt x="19" y="31"/>
                    <a:pt x="0" y="54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343"/>
                    <a:pt x="0" y="343"/>
                    <a:pt x="0" y="343"/>
                  </a:cubicBezTo>
                  <a:cubicBezTo>
                    <a:pt x="10" y="356"/>
                    <a:pt x="22" y="367"/>
                    <a:pt x="35" y="377"/>
                  </a:cubicBezTo>
                  <a:cubicBezTo>
                    <a:pt x="65" y="338"/>
                    <a:pt x="65" y="338"/>
                    <a:pt x="65" y="338"/>
                  </a:cubicBezTo>
                  <a:cubicBezTo>
                    <a:pt x="65" y="0"/>
                    <a:pt x="65" y="0"/>
                    <a:pt x="65" y="0"/>
                  </a:cubicBezTo>
                </a:path>
              </a:pathLst>
            </a:custGeom>
            <a:solidFill>
              <a:srgbClr val="8EC0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3" name="Freeform 391">
              <a:extLst>
                <a:ext uri="{FF2B5EF4-FFF2-40B4-BE49-F238E27FC236}">
                  <a16:creationId xmlns:a16="http://schemas.microsoft.com/office/drawing/2014/main" id="{D11DA502-9D05-48A6-A883-4855EA9AD56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32" y="1323"/>
              <a:ext cx="114" cy="169"/>
            </a:xfrm>
            <a:custGeom>
              <a:avLst/>
              <a:gdLst>
                <a:gd name="T0" fmla="*/ 159 w 248"/>
                <a:gd name="T1" fmla="*/ 6 h 366"/>
                <a:gd name="T2" fmla="*/ 153 w 248"/>
                <a:gd name="T3" fmla="*/ 6 h 366"/>
                <a:gd name="T4" fmla="*/ 153 w 248"/>
                <a:gd name="T5" fmla="*/ 99 h 366"/>
                <a:gd name="T6" fmla="*/ 184 w 248"/>
                <a:gd name="T7" fmla="*/ 99 h 366"/>
                <a:gd name="T8" fmla="*/ 184 w 248"/>
                <a:gd name="T9" fmla="*/ 77 h 366"/>
                <a:gd name="T10" fmla="*/ 225 w 248"/>
                <a:gd name="T11" fmla="*/ 77 h 366"/>
                <a:gd name="T12" fmla="*/ 248 w 248"/>
                <a:gd name="T13" fmla="*/ 48 h 366"/>
                <a:gd name="T14" fmla="*/ 217 w 248"/>
                <a:gd name="T15" fmla="*/ 27 h 366"/>
                <a:gd name="T16" fmla="*/ 184 w 248"/>
                <a:gd name="T17" fmla="*/ 27 h 366"/>
                <a:gd name="T18" fmla="*/ 184 w 248"/>
                <a:gd name="T19" fmla="*/ 13 h 366"/>
                <a:gd name="T20" fmla="*/ 159 w 248"/>
                <a:gd name="T21" fmla="*/ 6 h 366"/>
                <a:gd name="T22" fmla="*/ 109 w 248"/>
                <a:gd name="T23" fmla="*/ 0 h 366"/>
                <a:gd name="T24" fmla="*/ 0 w 248"/>
                <a:gd name="T25" fmla="*/ 28 h 366"/>
                <a:gd name="T26" fmla="*/ 0 w 248"/>
                <a:gd name="T27" fmla="*/ 366 h 366"/>
                <a:gd name="T28" fmla="*/ 184 w 248"/>
                <a:gd name="T29" fmla="*/ 130 h 366"/>
                <a:gd name="T30" fmla="*/ 184 w 248"/>
                <a:gd name="T31" fmla="*/ 122 h 366"/>
                <a:gd name="T32" fmla="*/ 141 w 248"/>
                <a:gd name="T33" fmla="*/ 122 h 366"/>
                <a:gd name="T34" fmla="*/ 141 w 248"/>
                <a:gd name="T35" fmla="*/ 122 h 366"/>
                <a:gd name="T36" fmla="*/ 129 w 248"/>
                <a:gd name="T37" fmla="*/ 111 h 366"/>
                <a:gd name="T38" fmla="*/ 129 w 248"/>
                <a:gd name="T39" fmla="*/ 1 h 366"/>
                <a:gd name="T40" fmla="*/ 109 w 248"/>
                <a:gd name="T41" fmla="*/ 0 h 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48" h="366">
                  <a:moveTo>
                    <a:pt x="159" y="6"/>
                  </a:moveTo>
                  <a:cubicBezTo>
                    <a:pt x="153" y="6"/>
                    <a:pt x="153" y="6"/>
                    <a:pt x="153" y="6"/>
                  </a:cubicBezTo>
                  <a:cubicBezTo>
                    <a:pt x="153" y="99"/>
                    <a:pt x="153" y="99"/>
                    <a:pt x="153" y="99"/>
                  </a:cubicBezTo>
                  <a:cubicBezTo>
                    <a:pt x="184" y="99"/>
                    <a:pt x="184" y="99"/>
                    <a:pt x="184" y="99"/>
                  </a:cubicBezTo>
                  <a:cubicBezTo>
                    <a:pt x="184" y="77"/>
                    <a:pt x="184" y="77"/>
                    <a:pt x="184" y="77"/>
                  </a:cubicBezTo>
                  <a:cubicBezTo>
                    <a:pt x="225" y="77"/>
                    <a:pt x="225" y="77"/>
                    <a:pt x="225" y="77"/>
                  </a:cubicBezTo>
                  <a:cubicBezTo>
                    <a:pt x="248" y="48"/>
                    <a:pt x="248" y="48"/>
                    <a:pt x="248" y="48"/>
                  </a:cubicBezTo>
                  <a:cubicBezTo>
                    <a:pt x="238" y="40"/>
                    <a:pt x="227" y="33"/>
                    <a:pt x="217" y="27"/>
                  </a:cubicBezTo>
                  <a:cubicBezTo>
                    <a:pt x="184" y="27"/>
                    <a:pt x="184" y="27"/>
                    <a:pt x="184" y="27"/>
                  </a:cubicBezTo>
                  <a:cubicBezTo>
                    <a:pt x="184" y="13"/>
                    <a:pt x="184" y="13"/>
                    <a:pt x="184" y="13"/>
                  </a:cubicBezTo>
                  <a:cubicBezTo>
                    <a:pt x="176" y="10"/>
                    <a:pt x="168" y="8"/>
                    <a:pt x="159" y="6"/>
                  </a:cubicBezTo>
                  <a:moveTo>
                    <a:pt x="109" y="0"/>
                  </a:moveTo>
                  <a:cubicBezTo>
                    <a:pt x="71" y="0"/>
                    <a:pt x="34" y="10"/>
                    <a:pt x="0" y="28"/>
                  </a:cubicBezTo>
                  <a:cubicBezTo>
                    <a:pt x="0" y="366"/>
                    <a:pt x="0" y="366"/>
                    <a:pt x="0" y="366"/>
                  </a:cubicBezTo>
                  <a:cubicBezTo>
                    <a:pt x="184" y="130"/>
                    <a:pt x="184" y="130"/>
                    <a:pt x="184" y="130"/>
                  </a:cubicBezTo>
                  <a:cubicBezTo>
                    <a:pt x="184" y="122"/>
                    <a:pt x="184" y="122"/>
                    <a:pt x="184" y="122"/>
                  </a:cubicBezTo>
                  <a:cubicBezTo>
                    <a:pt x="141" y="122"/>
                    <a:pt x="141" y="122"/>
                    <a:pt x="141" y="122"/>
                  </a:cubicBezTo>
                  <a:cubicBezTo>
                    <a:pt x="141" y="122"/>
                    <a:pt x="141" y="122"/>
                    <a:pt x="141" y="122"/>
                  </a:cubicBezTo>
                  <a:cubicBezTo>
                    <a:pt x="135" y="122"/>
                    <a:pt x="129" y="117"/>
                    <a:pt x="129" y="111"/>
                  </a:cubicBezTo>
                  <a:cubicBezTo>
                    <a:pt x="129" y="1"/>
                    <a:pt x="129" y="1"/>
                    <a:pt x="129" y="1"/>
                  </a:cubicBezTo>
                  <a:cubicBezTo>
                    <a:pt x="123" y="1"/>
                    <a:pt x="116" y="0"/>
                    <a:pt x="109" y="0"/>
                  </a:cubicBezTo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4" name="Freeform 392">
              <a:extLst>
                <a:ext uri="{FF2B5EF4-FFF2-40B4-BE49-F238E27FC236}">
                  <a16:creationId xmlns:a16="http://schemas.microsoft.com/office/drawing/2014/main" id="{AA4DBEBD-EEA0-4F04-A449-B5A21360638B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1" y="1323"/>
              <a:ext cx="11" cy="56"/>
            </a:xfrm>
            <a:custGeom>
              <a:avLst/>
              <a:gdLst>
                <a:gd name="T0" fmla="*/ 0 w 24"/>
                <a:gd name="T1" fmla="*/ 0 h 121"/>
                <a:gd name="T2" fmla="*/ 0 w 24"/>
                <a:gd name="T3" fmla="*/ 110 h 121"/>
                <a:gd name="T4" fmla="*/ 12 w 24"/>
                <a:gd name="T5" fmla="*/ 121 h 121"/>
                <a:gd name="T6" fmla="*/ 12 w 24"/>
                <a:gd name="T7" fmla="*/ 121 h 121"/>
                <a:gd name="T8" fmla="*/ 0 w 24"/>
                <a:gd name="T9" fmla="*/ 110 h 121"/>
                <a:gd name="T10" fmla="*/ 12 w 24"/>
                <a:gd name="T11" fmla="*/ 98 h 121"/>
                <a:gd name="T12" fmla="*/ 24 w 24"/>
                <a:gd name="T13" fmla="*/ 98 h 121"/>
                <a:gd name="T14" fmla="*/ 24 w 24"/>
                <a:gd name="T15" fmla="*/ 5 h 121"/>
                <a:gd name="T16" fmla="*/ 12 w 24"/>
                <a:gd name="T17" fmla="*/ 5 h 121"/>
                <a:gd name="T18" fmla="*/ 12 w 24"/>
                <a:gd name="T19" fmla="*/ 2 h 121"/>
                <a:gd name="T20" fmla="*/ 0 w 24"/>
                <a:gd name="T21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" h="121">
                  <a:moveTo>
                    <a:pt x="0" y="0"/>
                  </a:moveTo>
                  <a:cubicBezTo>
                    <a:pt x="0" y="110"/>
                    <a:pt x="0" y="110"/>
                    <a:pt x="0" y="110"/>
                  </a:cubicBezTo>
                  <a:cubicBezTo>
                    <a:pt x="0" y="116"/>
                    <a:pt x="6" y="121"/>
                    <a:pt x="12" y="121"/>
                  </a:cubicBezTo>
                  <a:cubicBezTo>
                    <a:pt x="12" y="121"/>
                    <a:pt x="12" y="121"/>
                    <a:pt x="12" y="121"/>
                  </a:cubicBezTo>
                  <a:cubicBezTo>
                    <a:pt x="6" y="121"/>
                    <a:pt x="0" y="116"/>
                    <a:pt x="0" y="110"/>
                  </a:cubicBezTo>
                  <a:cubicBezTo>
                    <a:pt x="0" y="103"/>
                    <a:pt x="6" y="98"/>
                    <a:pt x="12" y="98"/>
                  </a:cubicBezTo>
                  <a:cubicBezTo>
                    <a:pt x="24" y="98"/>
                    <a:pt x="24" y="98"/>
                    <a:pt x="24" y="98"/>
                  </a:cubicBezTo>
                  <a:cubicBezTo>
                    <a:pt x="24" y="5"/>
                    <a:pt x="24" y="5"/>
                    <a:pt x="24" y="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8" y="1"/>
                    <a:pt x="4" y="1"/>
                    <a:pt x="0" y="0"/>
                  </a:cubicBezTo>
                </a:path>
              </a:pathLst>
            </a:custGeom>
            <a:solidFill>
              <a:srgbClr val="5387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5" name="Freeform 393">
              <a:extLst>
                <a:ext uri="{FF2B5EF4-FFF2-40B4-BE49-F238E27FC236}">
                  <a16:creationId xmlns:a16="http://schemas.microsoft.com/office/drawing/2014/main" id="{486C8C24-D41E-46AE-9BD4-6147E9EFFB43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7" y="1324"/>
              <a:ext cx="8" cy="2"/>
            </a:xfrm>
            <a:custGeom>
              <a:avLst/>
              <a:gdLst>
                <a:gd name="T0" fmla="*/ 0 w 18"/>
                <a:gd name="T1" fmla="*/ 0 h 3"/>
                <a:gd name="T2" fmla="*/ 0 w 18"/>
                <a:gd name="T3" fmla="*/ 3 h 3"/>
                <a:gd name="T4" fmla="*/ 12 w 18"/>
                <a:gd name="T5" fmla="*/ 3 h 3"/>
                <a:gd name="T6" fmla="*/ 18 w 18"/>
                <a:gd name="T7" fmla="*/ 3 h 3"/>
                <a:gd name="T8" fmla="*/ 0 w 18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3">
                  <a:moveTo>
                    <a:pt x="0" y="0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2" y="2"/>
                    <a:pt x="6" y="0"/>
                    <a:pt x="0" y="0"/>
                  </a:cubicBezTo>
                </a:path>
              </a:pathLst>
            </a:custGeom>
            <a:solidFill>
              <a:srgbClr val="5387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6" name="Freeform 394">
              <a:extLst>
                <a:ext uri="{FF2B5EF4-FFF2-40B4-BE49-F238E27FC236}">
                  <a16:creationId xmlns:a16="http://schemas.microsoft.com/office/drawing/2014/main" id="{63438DF6-6D75-4295-9763-2C3D588254DF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1" y="1369"/>
              <a:ext cx="26" cy="10"/>
            </a:xfrm>
            <a:custGeom>
              <a:avLst/>
              <a:gdLst>
                <a:gd name="T0" fmla="*/ 55 w 55"/>
                <a:gd name="T1" fmla="*/ 0 h 23"/>
                <a:gd name="T2" fmla="*/ 24 w 55"/>
                <a:gd name="T3" fmla="*/ 0 h 23"/>
                <a:gd name="T4" fmla="*/ 12 w 55"/>
                <a:gd name="T5" fmla="*/ 0 h 23"/>
                <a:gd name="T6" fmla="*/ 0 w 55"/>
                <a:gd name="T7" fmla="*/ 12 h 23"/>
                <a:gd name="T8" fmla="*/ 12 w 55"/>
                <a:gd name="T9" fmla="*/ 23 h 23"/>
                <a:gd name="T10" fmla="*/ 12 w 55"/>
                <a:gd name="T11" fmla="*/ 23 h 23"/>
                <a:gd name="T12" fmla="*/ 55 w 55"/>
                <a:gd name="T13" fmla="*/ 23 h 23"/>
                <a:gd name="T14" fmla="*/ 55 w 55"/>
                <a:gd name="T1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" h="23">
                  <a:moveTo>
                    <a:pt x="55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6" y="0"/>
                    <a:pt x="0" y="5"/>
                    <a:pt x="0" y="12"/>
                  </a:cubicBezTo>
                  <a:cubicBezTo>
                    <a:pt x="0" y="18"/>
                    <a:pt x="6" y="23"/>
                    <a:pt x="12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55" y="23"/>
                    <a:pt x="55" y="23"/>
                    <a:pt x="55" y="23"/>
                  </a:cubicBezTo>
                  <a:cubicBezTo>
                    <a:pt x="55" y="0"/>
                    <a:pt x="55" y="0"/>
                    <a:pt x="55" y="0"/>
                  </a:cubicBezTo>
                </a:path>
              </a:pathLst>
            </a:custGeom>
            <a:solidFill>
              <a:srgbClr val="5387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7" name="Freeform 395">
              <a:extLst>
                <a:ext uri="{FF2B5EF4-FFF2-40B4-BE49-F238E27FC236}">
                  <a16:creationId xmlns:a16="http://schemas.microsoft.com/office/drawing/2014/main" id="{D295662E-88FF-4E96-8FB0-C3A3025C112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17" y="1329"/>
              <a:ext cx="15" cy="6"/>
            </a:xfrm>
            <a:custGeom>
              <a:avLst/>
              <a:gdLst>
                <a:gd name="T0" fmla="*/ 0 w 33"/>
                <a:gd name="T1" fmla="*/ 0 h 14"/>
                <a:gd name="T2" fmla="*/ 0 w 33"/>
                <a:gd name="T3" fmla="*/ 14 h 14"/>
                <a:gd name="T4" fmla="*/ 33 w 33"/>
                <a:gd name="T5" fmla="*/ 14 h 14"/>
                <a:gd name="T6" fmla="*/ 0 w 33"/>
                <a:gd name="T7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14">
                  <a:moveTo>
                    <a:pt x="0" y="0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33" y="14"/>
                    <a:pt x="33" y="14"/>
                    <a:pt x="33" y="14"/>
                  </a:cubicBezTo>
                  <a:cubicBezTo>
                    <a:pt x="22" y="9"/>
                    <a:pt x="11" y="4"/>
                    <a:pt x="0" y="0"/>
                  </a:cubicBezTo>
                </a:path>
              </a:pathLst>
            </a:custGeom>
            <a:solidFill>
              <a:srgbClr val="FAD7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8" name="Freeform 396">
              <a:extLst>
                <a:ext uri="{FF2B5EF4-FFF2-40B4-BE49-F238E27FC236}">
                  <a16:creationId xmlns:a16="http://schemas.microsoft.com/office/drawing/2014/main" id="{634DADF8-114C-4F95-8C26-B03CBBE0892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17" y="1359"/>
              <a:ext cx="19" cy="24"/>
            </a:xfrm>
            <a:custGeom>
              <a:avLst/>
              <a:gdLst>
                <a:gd name="T0" fmla="*/ 19 w 19"/>
                <a:gd name="T1" fmla="*/ 0 h 24"/>
                <a:gd name="T2" fmla="*/ 0 w 19"/>
                <a:gd name="T3" fmla="*/ 0 h 24"/>
                <a:gd name="T4" fmla="*/ 0 w 19"/>
                <a:gd name="T5" fmla="*/ 10 h 24"/>
                <a:gd name="T6" fmla="*/ 0 w 19"/>
                <a:gd name="T7" fmla="*/ 20 h 24"/>
                <a:gd name="T8" fmla="*/ 0 w 19"/>
                <a:gd name="T9" fmla="*/ 24 h 24"/>
                <a:gd name="T10" fmla="*/ 19 w 19"/>
                <a:gd name="T11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24">
                  <a:moveTo>
                    <a:pt x="19" y="0"/>
                  </a:moveTo>
                  <a:lnTo>
                    <a:pt x="0" y="0"/>
                  </a:lnTo>
                  <a:lnTo>
                    <a:pt x="0" y="10"/>
                  </a:lnTo>
                  <a:lnTo>
                    <a:pt x="0" y="20"/>
                  </a:lnTo>
                  <a:lnTo>
                    <a:pt x="0" y="24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92D3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9" name="Freeform 397">
              <a:extLst>
                <a:ext uri="{FF2B5EF4-FFF2-40B4-BE49-F238E27FC236}">
                  <a16:creationId xmlns:a16="http://schemas.microsoft.com/office/drawing/2014/main" id="{34A8B45C-0C71-4A14-83ED-485D31F1B5E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17" y="1359"/>
              <a:ext cx="19" cy="24"/>
            </a:xfrm>
            <a:custGeom>
              <a:avLst/>
              <a:gdLst>
                <a:gd name="T0" fmla="*/ 19 w 19"/>
                <a:gd name="T1" fmla="*/ 0 h 24"/>
                <a:gd name="T2" fmla="*/ 0 w 19"/>
                <a:gd name="T3" fmla="*/ 0 h 24"/>
                <a:gd name="T4" fmla="*/ 0 w 19"/>
                <a:gd name="T5" fmla="*/ 10 h 24"/>
                <a:gd name="T6" fmla="*/ 0 w 19"/>
                <a:gd name="T7" fmla="*/ 20 h 24"/>
                <a:gd name="T8" fmla="*/ 0 w 19"/>
                <a:gd name="T9" fmla="*/ 24 h 24"/>
                <a:gd name="T10" fmla="*/ 19 w 19"/>
                <a:gd name="T11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24">
                  <a:moveTo>
                    <a:pt x="19" y="0"/>
                  </a:moveTo>
                  <a:lnTo>
                    <a:pt x="0" y="0"/>
                  </a:lnTo>
                  <a:lnTo>
                    <a:pt x="0" y="10"/>
                  </a:lnTo>
                  <a:lnTo>
                    <a:pt x="0" y="20"/>
                  </a:lnTo>
                  <a:lnTo>
                    <a:pt x="0" y="24"/>
                  </a:lnTo>
                  <a:lnTo>
                    <a:pt x="1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0" name="Freeform 398">
              <a:extLst>
                <a:ext uri="{FF2B5EF4-FFF2-40B4-BE49-F238E27FC236}">
                  <a16:creationId xmlns:a16="http://schemas.microsoft.com/office/drawing/2014/main" id="{F9444635-CD10-43B2-B238-75DF785DD8AE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9" y="1284"/>
              <a:ext cx="221" cy="244"/>
            </a:xfrm>
            <a:custGeom>
              <a:avLst/>
              <a:gdLst>
                <a:gd name="T0" fmla="*/ 171 w 479"/>
                <a:gd name="T1" fmla="*/ 489 h 528"/>
                <a:gd name="T2" fmla="*/ 131 w 479"/>
                <a:gd name="T3" fmla="*/ 172 h 528"/>
                <a:gd name="T4" fmla="*/ 449 w 479"/>
                <a:gd name="T5" fmla="*/ 132 h 528"/>
                <a:gd name="T6" fmla="*/ 479 w 479"/>
                <a:gd name="T7" fmla="*/ 94 h 528"/>
                <a:gd name="T8" fmla="*/ 93 w 479"/>
                <a:gd name="T9" fmla="*/ 142 h 528"/>
                <a:gd name="T10" fmla="*/ 141 w 479"/>
                <a:gd name="T11" fmla="*/ 528 h 528"/>
                <a:gd name="T12" fmla="*/ 171 w 479"/>
                <a:gd name="T13" fmla="*/ 489 h 5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79" h="528">
                  <a:moveTo>
                    <a:pt x="171" y="489"/>
                  </a:moveTo>
                  <a:cubicBezTo>
                    <a:pt x="72" y="412"/>
                    <a:pt x="55" y="270"/>
                    <a:pt x="131" y="172"/>
                  </a:cubicBezTo>
                  <a:cubicBezTo>
                    <a:pt x="208" y="73"/>
                    <a:pt x="350" y="55"/>
                    <a:pt x="449" y="132"/>
                  </a:cubicBezTo>
                  <a:cubicBezTo>
                    <a:pt x="479" y="94"/>
                    <a:pt x="479" y="94"/>
                    <a:pt x="479" y="94"/>
                  </a:cubicBezTo>
                  <a:cubicBezTo>
                    <a:pt x="359" y="0"/>
                    <a:pt x="186" y="22"/>
                    <a:pt x="93" y="142"/>
                  </a:cubicBezTo>
                  <a:cubicBezTo>
                    <a:pt x="0" y="261"/>
                    <a:pt x="21" y="434"/>
                    <a:pt x="141" y="528"/>
                  </a:cubicBezTo>
                  <a:lnTo>
                    <a:pt x="171" y="489"/>
                  </a:lnTo>
                  <a:close/>
                </a:path>
              </a:pathLst>
            </a:custGeom>
            <a:solidFill>
              <a:srgbClr val="FF4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1" name="Freeform 399">
              <a:extLst>
                <a:ext uri="{FF2B5EF4-FFF2-40B4-BE49-F238E27FC236}">
                  <a16:creationId xmlns:a16="http://schemas.microsoft.com/office/drawing/2014/main" id="{7EFD224D-1D93-48C5-90E7-268D5E2A6C4F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4" y="1328"/>
              <a:ext cx="221" cy="243"/>
            </a:xfrm>
            <a:custGeom>
              <a:avLst/>
              <a:gdLst>
                <a:gd name="T0" fmla="*/ 338 w 479"/>
                <a:gd name="T1" fmla="*/ 0 h 527"/>
                <a:gd name="T2" fmla="*/ 308 w 479"/>
                <a:gd name="T3" fmla="*/ 38 h 527"/>
                <a:gd name="T4" fmla="*/ 347 w 479"/>
                <a:gd name="T5" fmla="*/ 356 h 527"/>
                <a:gd name="T6" fmla="*/ 30 w 479"/>
                <a:gd name="T7" fmla="*/ 395 h 527"/>
                <a:gd name="T8" fmla="*/ 0 w 479"/>
                <a:gd name="T9" fmla="*/ 434 h 527"/>
                <a:gd name="T10" fmla="*/ 386 w 479"/>
                <a:gd name="T11" fmla="*/ 386 h 527"/>
                <a:gd name="T12" fmla="*/ 338 w 479"/>
                <a:gd name="T13" fmla="*/ 0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79" h="527">
                  <a:moveTo>
                    <a:pt x="338" y="0"/>
                  </a:moveTo>
                  <a:cubicBezTo>
                    <a:pt x="308" y="38"/>
                    <a:pt x="308" y="38"/>
                    <a:pt x="308" y="38"/>
                  </a:cubicBezTo>
                  <a:cubicBezTo>
                    <a:pt x="407" y="115"/>
                    <a:pt x="424" y="257"/>
                    <a:pt x="347" y="356"/>
                  </a:cubicBezTo>
                  <a:cubicBezTo>
                    <a:pt x="271" y="454"/>
                    <a:pt x="129" y="472"/>
                    <a:pt x="30" y="395"/>
                  </a:cubicBezTo>
                  <a:cubicBezTo>
                    <a:pt x="0" y="434"/>
                    <a:pt x="0" y="434"/>
                    <a:pt x="0" y="434"/>
                  </a:cubicBezTo>
                  <a:cubicBezTo>
                    <a:pt x="120" y="527"/>
                    <a:pt x="293" y="505"/>
                    <a:pt x="386" y="386"/>
                  </a:cubicBezTo>
                  <a:cubicBezTo>
                    <a:pt x="479" y="266"/>
                    <a:pt x="458" y="93"/>
                    <a:pt x="338" y="0"/>
                  </a:cubicBezTo>
                  <a:close/>
                </a:path>
              </a:pathLst>
            </a:custGeom>
            <a:solidFill>
              <a:srgbClr val="CC2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2" name="Freeform 400">
              <a:extLst>
                <a:ext uri="{FF2B5EF4-FFF2-40B4-BE49-F238E27FC236}">
                  <a16:creationId xmlns:a16="http://schemas.microsoft.com/office/drawing/2014/main" id="{77A1DDE8-B6FD-47BF-B495-20DE6ABBB90F}"/>
                </a:ext>
              </a:extLst>
            </p:cNvPr>
            <p:cNvSpPr>
              <a:spLocks/>
            </p:cNvSpPr>
            <p:nvPr/>
          </p:nvSpPr>
          <p:spPr bwMode="auto">
            <a:xfrm>
              <a:off x="4166" y="1693"/>
              <a:ext cx="32" cy="29"/>
            </a:xfrm>
            <a:custGeom>
              <a:avLst/>
              <a:gdLst>
                <a:gd name="T0" fmla="*/ 23 w 32"/>
                <a:gd name="T1" fmla="*/ 29 h 29"/>
                <a:gd name="T2" fmla="*/ 32 w 32"/>
                <a:gd name="T3" fmla="*/ 17 h 29"/>
                <a:gd name="T4" fmla="*/ 9 w 32"/>
                <a:gd name="T5" fmla="*/ 0 h 29"/>
                <a:gd name="T6" fmla="*/ 0 w 32"/>
                <a:gd name="T7" fmla="*/ 11 h 29"/>
                <a:gd name="T8" fmla="*/ 23 w 32"/>
                <a:gd name="T9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29">
                  <a:moveTo>
                    <a:pt x="23" y="29"/>
                  </a:moveTo>
                  <a:lnTo>
                    <a:pt x="32" y="17"/>
                  </a:lnTo>
                  <a:lnTo>
                    <a:pt x="9" y="0"/>
                  </a:lnTo>
                  <a:lnTo>
                    <a:pt x="0" y="11"/>
                  </a:lnTo>
                  <a:lnTo>
                    <a:pt x="23" y="29"/>
                  </a:lnTo>
                  <a:close/>
                </a:path>
              </a:pathLst>
            </a:custGeom>
            <a:solidFill>
              <a:srgbClr val="FFA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3" name="Freeform 401">
              <a:extLst>
                <a:ext uri="{FF2B5EF4-FFF2-40B4-BE49-F238E27FC236}">
                  <a16:creationId xmlns:a16="http://schemas.microsoft.com/office/drawing/2014/main" id="{3E666AA6-3E9E-42B7-B1FB-6329B0494E41}"/>
                </a:ext>
              </a:extLst>
            </p:cNvPr>
            <p:cNvSpPr>
              <a:spLocks/>
            </p:cNvSpPr>
            <p:nvPr/>
          </p:nvSpPr>
          <p:spPr bwMode="auto">
            <a:xfrm>
              <a:off x="4143" y="1674"/>
              <a:ext cx="32" cy="30"/>
            </a:xfrm>
            <a:custGeom>
              <a:avLst/>
              <a:gdLst>
                <a:gd name="T0" fmla="*/ 0 w 32"/>
                <a:gd name="T1" fmla="*/ 12 h 30"/>
                <a:gd name="T2" fmla="*/ 23 w 32"/>
                <a:gd name="T3" fmla="*/ 30 h 30"/>
                <a:gd name="T4" fmla="*/ 32 w 32"/>
                <a:gd name="T5" fmla="*/ 19 h 30"/>
                <a:gd name="T6" fmla="*/ 9 w 32"/>
                <a:gd name="T7" fmla="*/ 0 h 30"/>
                <a:gd name="T8" fmla="*/ 0 w 32"/>
                <a:gd name="T9" fmla="*/ 1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0">
                  <a:moveTo>
                    <a:pt x="0" y="12"/>
                  </a:moveTo>
                  <a:lnTo>
                    <a:pt x="23" y="30"/>
                  </a:lnTo>
                  <a:lnTo>
                    <a:pt x="32" y="19"/>
                  </a:lnTo>
                  <a:lnTo>
                    <a:pt x="9" y="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FFC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4" name="Freeform 402">
              <a:extLst>
                <a:ext uri="{FF2B5EF4-FFF2-40B4-BE49-F238E27FC236}">
                  <a16:creationId xmlns:a16="http://schemas.microsoft.com/office/drawing/2014/main" id="{730B8CAC-5F61-4918-9B45-52964FEC8432}"/>
                </a:ext>
              </a:extLst>
            </p:cNvPr>
            <p:cNvSpPr>
              <a:spLocks/>
            </p:cNvSpPr>
            <p:nvPr/>
          </p:nvSpPr>
          <p:spPr bwMode="auto">
            <a:xfrm>
              <a:off x="4278" y="1548"/>
              <a:ext cx="33" cy="30"/>
            </a:xfrm>
            <a:custGeom>
              <a:avLst/>
              <a:gdLst>
                <a:gd name="T0" fmla="*/ 33 w 33"/>
                <a:gd name="T1" fmla="*/ 18 h 30"/>
                <a:gd name="T2" fmla="*/ 10 w 33"/>
                <a:gd name="T3" fmla="*/ 0 h 30"/>
                <a:gd name="T4" fmla="*/ 0 w 33"/>
                <a:gd name="T5" fmla="*/ 12 h 30"/>
                <a:gd name="T6" fmla="*/ 24 w 33"/>
                <a:gd name="T7" fmla="*/ 30 h 30"/>
                <a:gd name="T8" fmla="*/ 33 w 33"/>
                <a:gd name="T9" fmla="*/ 18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0">
                  <a:moveTo>
                    <a:pt x="33" y="18"/>
                  </a:moveTo>
                  <a:lnTo>
                    <a:pt x="10" y="0"/>
                  </a:lnTo>
                  <a:lnTo>
                    <a:pt x="0" y="12"/>
                  </a:lnTo>
                  <a:lnTo>
                    <a:pt x="24" y="30"/>
                  </a:lnTo>
                  <a:lnTo>
                    <a:pt x="33" y="18"/>
                  </a:lnTo>
                  <a:close/>
                </a:path>
              </a:pathLst>
            </a:custGeom>
            <a:solidFill>
              <a:srgbClr val="FFA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5" name="Freeform 403">
              <a:extLst>
                <a:ext uri="{FF2B5EF4-FFF2-40B4-BE49-F238E27FC236}">
                  <a16:creationId xmlns:a16="http://schemas.microsoft.com/office/drawing/2014/main" id="{8A5E15CA-F33A-474D-9E74-A0526A0B5B0F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6" y="1530"/>
              <a:ext cx="32" cy="30"/>
            </a:xfrm>
            <a:custGeom>
              <a:avLst/>
              <a:gdLst>
                <a:gd name="T0" fmla="*/ 9 w 32"/>
                <a:gd name="T1" fmla="*/ 0 h 30"/>
                <a:gd name="T2" fmla="*/ 0 w 32"/>
                <a:gd name="T3" fmla="*/ 12 h 30"/>
                <a:gd name="T4" fmla="*/ 22 w 32"/>
                <a:gd name="T5" fmla="*/ 30 h 30"/>
                <a:gd name="T6" fmla="*/ 32 w 32"/>
                <a:gd name="T7" fmla="*/ 18 h 30"/>
                <a:gd name="T8" fmla="*/ 9 w 32"/>
                <a:gd name="T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0">
                  <a:moveTo>
                    <a:pt x="9" y="0"/>
                  </a:moveTo>
                  <a:lnTo>
                    <a:pt x="0" y="12"/>
                  </a:lnTo>
                  <a:lnTo>
                    <a:pt x="22" y="30"/>
                  </a:lnTo>
                  <a:lnTo>
                    <a:pt x="32" y="18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C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11" name="íšļiḓè">
            <a:extLst>
              <a:ext uri="{FF2B5EF4-FFF2-40B4-BE49-F238E27FC236}">
                <a16:creationId xmlns:a16="http://schemas.microsoft.com/office/drawing/2014/main" id="{7440C033-BCE4-410A-BD1B-4599441CD3E0}"/>
              </a:ext>
            </a:extLst>
          </p:cNvPr>
          <p:cNvSpPr txBox="1"/>
          <p:nvPr/>
        </p:nvSpPr>
        <p:spPr>
          <a:xfrm>
            <a:off x="3491518" y="2573886"/>
            <a:ext cx="406463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110"/>
              </a:spcAft>
              <a:buClrTx/>
              <a:buSzTx/>
              <a:buFontTx/>
              <a:buNone/>
              <a:tabLst/>
              <a:defRPr kumimoji="0" sz="6000" b="1" i="0" u="none" strike="noStrike" cap="none" spc="0" normalizeH="0" baseline="0">
                <a:ln>
                  <a:noFill/>
                </a:ln>
                <a:solidFill>
                  <a:srgbClr val="FDB03C"/>
                </a:solidFill>
                <a:effectLst/>
                <a:uLnTx/>
                <a:uFillTx/>
                <a:cs typeface="+mn-ea"/>
              </a:defRPr>
            </a:lvl1pPr>
          </a:lstStyle>
          <a:p>
            <a:r>
              <a:rPr lang="zh-CN" altLang="en-US" sz="4400" dirty="0">
                <a:sym typeface="+mn-lt"/>
              </a:rPr>
              <a:t>Enter the title</a:t>
            </a:r>
          </a:p>
        </p:txBody>
      </p:sp>
      <p:sp>
        <p:nvSpPr>
          <p:cNvPr id="216" name="ïs1ïḓè">
            <a:extLst>
              <a:ext uri="{FF2B5EF4-FFF2-40B4-BE49-F238E27FC236}">
                <a16:creationId xmlns:a16="http://schemas.microsoft.com/office/drawing/2014/main" id="{E2CAFC0F-8D0A-4AB6-8896-066B7A477914}"/>
              </a:ext>
            </a:extLst>
          </p:cNvPr>
          <p:cNvSpPr txBox="1"/>
          <p:nvPr/>
        </p:nvSpPr>
        <p:spPr>
          <a:xfrm>
            <a:off x="3503683" y="3478326"/>
            <a:ext cx="3777489" cy="1004984"/>
          </a:xfrm>
          <a:prstGeom prst="rect">
            <a:avLst/>
          </a:prstGeom>
        </p:spPr>
        <p:txBody>
          <a:bodyPr wrap="square" lIns="91440" tIns="45720" rIns="91440" bIns="45720" anchor="t" anchorCtr="0">
            <a:no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zh-CN" altLang="en-US" sz="1200" dirty="0">
                <a:cs typeface="+mn-ea"/>
                <a:sym typeface="+mn-lt"/>
              </a:rPr>
              <a:t>After your content is typed here, or by copying your text, choose paste in this box and choose to keep only the text.</a:t>
            </a:r>
            <a:endParaRPr lang="en-US" altLang="zh-CN" sz="1200" dirty="0">
              <a:cs typeface="+mn-ea"/>
              <a:sym typeface="+mn-lt"/>
            </a:endParaRPr>
          </a:p>
          <a:p>
            <a:pPr>
              <a:lnSpc>
                <a:spcPct val="150000"/>
              </a:lnSpc>
              <a:spcBef>
                <a:spcPct val="0"/>
              </a:spcBef>
            </a:pPr>
            <a:endParaRPr lang="en-US" altLang="zh-CN" sz="1200" dirty="0">
              <a:cs typeface="+mn-ea"/>
              <a:sym typeface="+mn-lt"/>
            </a:endParaRPr>
          </a:p>
          <a:p>
            <a:pPr>
              <a:lnSpc>
                <a:spcPct val="120000"/>
              </a:lnSpc>
            </a:pPr>
            <a:r>
              <a:rPr lang="en-US" altLang="zh-CN" sz="1200" dirty="0">
                <a:cs typeface="+mn-ea"/>
                <a:sym typeface="+mn-lt"/>
              </a:rPr>
              <a:t>......</a:t>
            </a:r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69BC1557-7555-4396-9F03-97067B7DA1A8}"/>
              </a:ext>
            </a:extLst>
          </p:cNvPr>
          <p:cNvGrpSpPr/>
          <p:nvPr/>
        </p:nvGrpSpPr>
        <p:grpSpPr>
          <a:xfrm>
            <a:off x="809320" y="1986397"/>
            <a:ext cx="2278743" cy="2893712"/>
            <a:chOff x="809320" y="1986397"/>
            <a:chExt cx="2278743" cy="2893712"/>
          </a:xfrm>
        </p:grpSpPr>
        <p:sp>
          <p:nvSpPr>
            <p:cNvPr id="221" name="任意多边形: 形状 220">
              <a:extLst>
                <a:ext uri="{FF2B5EF4-FFF2-40B4-BE49-F238E27FC236}">
                  <a16:creationId xmlns:a16="http://schemas.microsoft.com/office/drawing/2014/main" id="{0D4C8A54-9F71-4E51-9673-2C01FDBA2574}"/>
                </a:ext>
              </a:extLst>
            </p:cNvPr>
            <p:cNvSpPr/>
            <p:nvPr/>
          </p:nvSpPr>
          <p:spPr>
            <a:xfrm>
              <a:off x="809320" y="1986397"/>
              <a:ext cx="2278743" cy="2885203"/>
            </a:xfrm>
            <a:custGeom>
              <a:avLst/>
              <a:gdLst>
                <a:gd name="connsiteX0" fmla="*/ 0 w 2278743"/>
                <a:gd name="connsiteY0" fmla="*/ 0 h 2885203"/>
                <a:gd name="connsiteX1" fmla="*/ 2278743 w 2278743"/>
                <a:gd name="connsiteY1" fmla="*/ 0 h 2885203"/>
                <a:gd name="connsiteX2" fmla="*/ 2278743 w 2278743"/>
                <a:gd name="connsiteY2" fmla="*/ 2207891 h 2885203"/>
                <a:gd name="connsiteX3" fmla="*/ 1601431 w 2278743"/>
                <a:gd name="connsiteY3" fmla="*/ 2885203 h 2885203"/>
                <a:gd name="connsiteX4" fmla="*/ 0 w 2278743"/>
                <a:gd name="connsiteY4" fmla="*/ 2885203 h 28852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78743" h="2885203">
                  <a:moveTo>
                    <a:pt x="0" y="0"/>
                  </a:moveTo>
                  <a:lnTo>
                    <a:pt x="2278743" y="0"/>
                  </a:lnTo>
                  <a:lnTo>
                    <a:pt x="2278743" y="2207891"/>
                  </a:lnTo>
                  <a:lnTo>
                    <a:pt x="1601431" y="2885203"/>
                  </a:lnTo>
                  <a:lnTo>
                    <a:pt x="0" y="2885203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12700" cap="rnd">
              <a:noFill/>
              <a:prstDash val="solid"/>
              <a:round/>
              <a:headEnd/>
              <a:tailEnd/>
            </a:ln>
            <a:effectLst>
              <a:outerShdw blurRad="254000" dist="127000" algn="ctr" rotWithShape="0">
                <a:schemeClr val="tx1">
                  <a:lumMod val="85000"/>
                  <a:lumOff val="15000"/>
                  <a:alpha val="1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354"/>
              <a:endParaRPr lang="zh-CN" altLang="en-US" sz="1400" b="1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9" name="îš1îde">
              <a:extLst>
                <a:ext uri="{FF2B5EF4-FFF2-40B4-BE49-F238E27FC236}">
                  <a16:creationId xmlns:a16="http://schemas.microsoft.com/office/drawing/2014/main" id="{EEE739B2-CF56-4D1A-8FD8-94332497905D}"/>
                </a:ext>
              </a:extLst>
            </p:cNvPr>
            <p:cNvSpPr txBox="1"/>
            <p:nvPr/>
          </p:nvSpPr>
          <p:spPr>
            <a:xfrm>
              <a:off x="867305" y="2308754"/>
              <a:ext cx="2162772" cy="22050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2500" b="1" i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05</a:t>
              </a:r>
            </a:p>
          </p:txBody>
        </p:sp>
        <p:sp>
          <p:nvSpPr>
            <p:cNvPr id="217" name="直角三角形 216">
              <a:extLst>
                <a:ext uri="{FF2B5EF4-FFF2-40B4-BE49-F238E27FC236}">
                  <a16:creationId xmlns:a16="http://schemas.microsoft.com/office/drawing/2014/main" id="{7CB214D7-9271-4807-BA9E-12D2B3CA63ED}"/>
                </a:ext>
              </a:extLst>
            </p:cNvPr>
            <p:cNvSpPr/>
            <p:nvPr/>
          </p:nvSpPr>
          <p:spPr>
            <a:xfrm rot="10800000" flipH="1">
              <a:off x="2402263" y="4194309"/>
              <a:ext cx="685800" cy="685800"/>
            </a:xfrm>
            <a:prstGeom prst="rtTriangl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178325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:a14="http://schemas.microsoft.com/office/drawing/2010/main" xmlns:a16="http://schemas.microsoft.com/office/drawing/2014/main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21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组合 29">
            <a:extLst>
              <a:ext uri="{FF2B5EF4-FFF2-40B4-BE49-F238E27FC236}">
                <a16:creationId xmlns:a16="http://schemas.microsoft.com/office/drawing/2014/main" id="{9373D36E-5C02-42AA-9236-95CE294FA9B8}"/>
              </a:ext>
            </a:extLst>
          </p:cNvPr>
          <p:cNvGrpSpPr/>
          <p:nvPr/>
        </p:nvGrpSpPr>
        <p:grpSpPr>
          <a:xfrm>
            <a:off x="127178" y="289098"/>
            <a:ext cx="5402386" cy="618840"/>
            <a:chOff x="127178" y="289098"/>
            <a:chExt cx="5402386" cy="618840"/>
          </a:xfrm>
        </p:grpSpPr>
        <p:sp>
          <p:nvSpPr>
            <p:cNvPr id="31" name="矩形 30">
              <a:extLst>
                <a:ext uri="{FF2B5EF4-FFF2-40B4-BE49-F238E27FC236}">
                  <a16:creationId xmlns:a16="http://schemas.microsoft.com/office/drawing/2014/main" id="{02F86131-E756-4AE6-865C-BA8060B2734D}"/>
                </a:ext>
              </a:extLst>
            </p:cNvPr>
            <p:cNvSpPr/>
            <p:nvPr/>
          </p:nvSpPr>
          <p:spPr>
            <a:xfrm>
              <a:off x="764072" y="361586"/>
              <a:ext cx="4765492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zh-CN" altLang="en-US" sz="2800" b="1" dirty="0">
                  <a:solidFill>
                    <a:schemeClr val="accent2"/>
                  </a:solidFill>
                  <a:cs typeface="+mn-ea"/>
                  <a:sym typeface="+mn-lt"/>
                </a:rPr>
                <a:t>Enter the title here</a:t>
              </a:r>
              <a:endParaRPr lang="en-US" altLang="zh-CN" sz="2800" b="1" dirty="0">
                <a:solidFill>
                  <a:schemeClr val="accent2"/>
                </a:solidFill>
                <a:cs typeface="+mn-ea"/>
                <a:sym typeface="+mn-lt"/>
              </a:endParaRPr>
            </a:p>
          </p:txBody>
        </p:sp>
        <p:grpSp>
          <p:nvGrpSpPr>
            <p:cNvPr id="32" name="组合 31">
              <a:extLst>
                <a:ext uri="{FF2B5EF4-FFF2-40B4-BE49-F238E27FC236}">
                  <a16:creationId xmlns:a16="http://schemas.microsoft.com/office/drawing/2014/main" id="{11735981-7A98-4670-9EC0-F7E2D9A26F0D}"/>
                </a:ext>
              </a:extLst>
            </p:cNvPr>
            <p:cNvGrpSpPr/>
            <p:nvPr/>
          </p:nvGrpSpPr>
          <p:grpSpPr>
            <a:xfrm>
              <a:off x="127178" y="289098"/>
              <a:ext cx="636894" cy="618840"/>
              <a:chOff x="10993131" y="1925288"/>
              <a:chExt cx="807052" cy="784175"/>
            </a:xfrm>
          </p:grpSpPr>
          <p:sp>
            <p:nvSpPr>
              <p:cNvPr id="33" name="Freeform 321">
                <a:extLst>
                  <a:ext uri="{FF2B5EF4-FFF2-40B4-BE49-F238E27FC236}">
                    <a16:creationId xmlns:a16="http://schemas.microsoft.com/office/drawing/2014/main" id="{903D7F22-215F-45E1-8A79-6324D3AF40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293075" y="2290050"/>
                <a:ext cx="427038" cy="419412"/>
              </a:xfrm>
              <a:custGeom>
                <a:avLst/>
                <a:gdLst>
                  <a:gd name="T0" fmla="*/ 336 w 336"/>
                  <a:gd name="T1" fmla="*/ 0 h 330"/>
                  <a:gd name="T2" fmla="*/ 336 w 336"/>
                  <a:gd name="T3" fmla="*/ 212 h 330"/>
                  <a:gd name="T4" fmla="*/ 218 w 336"/>
                  <a:gd name="T5" fmla="*/ 330 h 330"/>
                  <a:gd name="T6" fmla="*/ 0 w 336"/>
                  <a:gd name="T7" fmla="*/ 330 h 330"/>
                  <a:gd name="T8" fmla="*/ 0 w 336"/>
                  <a:gd name="T9" fmla="*/ 0 h 330"/>
                  <a:gd name="T10" fmla="*/ 336 w 336"/>
                  <a:gd name="T11" fmla="*/ 0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36" h="330">
                    <a:moveTo>
                      <a:pt x="336" y="0"/>
                    </a:moveTo>
                    <a:lnTo>
                      <a:pt x="336" y="212"/>
                    </a:lnTo>
                    <a:lnTo>
                      <a:pt x="218" y="330"/>
                    </a:lnTo>
                    <a:lnTo>
                      <a:pt x="0" y="330"/>
                    </a:lnTo>
                    <a:lnTo>
                      <a:pt x="0" y="0"/>
                    </a:lnTo>
                    <a:lnTo>
                      <a:pt x="336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4" name="Freeform 322">
                <a:extLst>
                  <a:ext uri="{FF2B5EF4-FFF2-40B4-BE49-F238E27FC236}">
                    <a16:creationId xmlns:a16="http://schemas.microsoft.com/office/drawing/2014/main" id="{D54C96D6-1491-42DC-B97F-83C4BC7D34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568870" y="2559491"/>
                <a:ext cx="149972" cy="149972"/>
              </a:xfrm>
              <a:custGeom>
                <a:avLst/>
                <a:gdLst>
                  <a:gd name="T0" fmla="*/ 0 w 118"/>
                  <a:gd name="T1" fmla="*/ 118 h 118"/>
                  <a:gd name="T2" fmla="*/ 0 w 118"/>
                  <a:gd name="T3" fmla="*/ 0 h 118"/>
                  <a:gd name="T4" fmla="*/ 118 w 118"/>
                  <a:gd name="T5" fmla="*/ 0 h 118"/>
                  <a:gd name="T6" fmla="*/ 0 w 118"/>
                  <a:gd name="T7" fmla="*/ 118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8" h="118">
                    <a:moveTo>
                      <a:pt x="0" y="118"/>
                    </a:moveTo>
                    <a:lnTo>
                      <a:pt x="0" y="0"/>
                    </a:lnTo>
                    <a:lnTo>
                      <a:pt x="118" y="0"/>
                    </a:lnTo>
                    <a:lnTo>
                      <a:pt x="0" y="118"/>
                    </a:lnTo>
                    <a:close/>
                  </a:path>
                </a:pathLst>
              </a:custGeom>
              <a:solidFill>
                <a:schemeClr val="tx2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5" name="Freeform 323">
                <a:extLst>
                  <a:ext uri="{FF2B5EF4-FFF2-40B4-BE49-F238E27FC236}">
                    <a16:creationId xmlns:a16="http://schemas.microsoft.com/office/drawing/2014/main" id="{C36930DE-4AF9-4FFB-9B73-D62D78A91B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993131" y="2118472"/>
                <a:ext cx="425767" cy="419412"/>
              </a:xfrm>
              <a:custGeom>
                <a:avLst/>
                <a:gdLst>
                  <a:gd name="T0" fmla="*/ 335 w 335"/>
                  <a:gd name="T1" fmla="*/ 0 h 330"/>
                  <a:gd name="T2" fmla="*/ 335 w 335"/>
                  <a:gd name="T3" fmla="*/ 212 h 330"/>
                  <a:gd name="T4" fmla="*/ 218 w 335"/>
                  <a:gd name="T5" fmla="*/ 330 h 330"/>
                  <a:gd name="T6" fmla="*/ 0 w 335"/>
                  <a:gd name="T7" fmla="*/ 330 h 330"/>
                  <a:gd name="T8" fmla="*/ 0 w 335"/>
                  <a:gd name="T9" fmla="*/ 0 h 330"/>
                  <a:gd name="T10" fmla="*/ 335 w 335"/>
                  <a:gd name="T11" fmla="*/ 0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35" h="330">
                    <a:moveTo>
                      <a:pt x="335" y="0"/>
                    </a:moveTo>
                    <a:lnTo>
                      <a:pt x="335" y="212"/>
                    </a:lnTo>
                    <a:lnTo>
                      <a:pt x="218" y="330"/>
                    </a:lnTo>
                    <a:lnTo>
                      <a:pt x="0" y="330"/>
                    </a:lnTo>
                    <a:lnTo>
                      <a:pt x="0" y="0"/>
                    </a:lnTo>
                    <a:lnTo>
                      <a:pt x="335" y="0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6" name="Freeform 324">
                <a:extLst>
                  <a:ext uri="{FF2B5EF4-FFF2-40B4-BE49-F238E27FC236}">
                    <a16:creationId xmlns:a16="http://schemas.microsoft.com/office/drawing/2014/main" id="{C06403F2-8125-4A11-92E1-8E4EB5BAE8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268927" y="2387913"/>
                <a:ext cx="149972" cy="149972"/>
              </a:xfrm>
              <a:custGeom>
                <a:avLst/>
                <a:gdLst>
                  <a:gd name="T0" fmla="*/ 0 w 118"/>
                  <a:gd name="T1" fmla="*/ 118 h 118"/>
                  <a:gd name="T2" fmla="*/ 0 w 118"/>
                  <a:gd name="T3" fmla="*/ 0 h 118"/>
                  <a:gd name="T4" fmla="*/ 118 w 118"/>
                  <a:gd name="T5" fmla="*/ 0 h 118"/>
                  <a:gd name="T6" fmla="*/ 0 w 118"/>
                  <a:gd name="T7" fmla="*/ 118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8" h="118">
                    <a:moveTo>
                      <a:pt x="0" y="118"/>
                    </a:moveTo>
                    <a:lnTo>
                      <a:pt x="0" y="0"/>
                    </a:lnTo>
                    <a:lnTo>
                      <a:pt x="118" y="0"/>
                    </a:lnTo>
                    <a:lnTo>
                      <a:pt x="0" y="118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7" name="Freeform 325">
                <a:extLst>
                  <a:ext uri="{FF2B5EF4-FFF2-40B4-BE49-F238E27FC236}">
                    <a16:creationId xmlns:a16="http://schemas.microsoft.com/office/drawing/2014/main" id="{5DB326EF-3900-4FE6-9E21-105BD0B84D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375686" y="1925288"/>
                <a:ext cx="424496" cy="418141"/>
              </a:xfrm>
              <a:custGeom>
                <a:avLst/>
                <a:gdLst>
                  <a:gd name="T0" fmla="*/ 334 w 334"/>
                  <a:gd name="T1" fmla="*/ 0 h 329"/>
                  <a:gd name="T2" fmla="*/ 334 w 334"/>
                  <a:gd name="T3" fmla="*/ 211 h 329"/>
                  <a:gd name="T4" fmla="*/ 216 w 334"/>
                  <a:gd name="T5" fmla="*/ 329 h 329"/>
                  <a:gd name="T6" fmla="*/ 0 w 334"/>
                  <a:gd name="T7" fmla="*/ 329 h 329"/>
                  <a:gd name="T8" fmla="*/ 0 w 334"/>
                  <a:gd name="T9" fmla="*/ 0 h 329"/>
                  <a:gd name="T10" fmla="*/ 334 w 334"/>
                  <a:gd name="T11" fmla="*/ 0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34" h="329">
                    <a:moveTo>
                      <a:pt x="334" y="0"/>
                    </a:moveTo>
                    <a:lnTo>
                      <a:pt x="334" y="211"/>
                    </a:lnTo>
                    <a:lnTo>
                      <a:pt x="216" y="329"/>
                    </a:lnTo>
                    <a:lnTo>
                      <a:pt x="0" y="329"/>
                    </a:lnTo>
                    <a:lnTo>
                      <a:pt x="0" y="0"/>
                    </a:lnTo>
                    <a:lnTo>
                      <a:pt x="334" y="0"/>
                    </a:ln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8" name="Freeform 326">
                <a:extLst>
                  <a:ext uri="{FF2B5EF4-FFF2-40B4-BE49-F238E27FC236}">
                    <a16:creationId xmlns:a16="http://schemas.microsoft.com/office/drawing/2014/main" id="{90F101AA-C187-4C9E-8A01-7DA0DD496C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650211" y="2193458"/>
                <a:ext cx="149972" cy="149972"/>
              </a:xfrm>
              <a:custGeom>
                <a:avLst/>
                <a:gdLst>
                  <a:gd name="T0" fmla="*/ 0 w 118"/>
                  <a:gd name="T1" fmla="*/ 118 h 118"/>
                  <a:gd name="T2" fmla="*/ 0 w 118"/>
                  <a:gd name="T3" fmla="*/ 0 h 118"/>
                  <a:gd name="T4" fmla="*/ 118 w 118"/>
                  <a:gd name="T5" fmla="*/ 0 h 118"/>
                  <a:gd name="T6" fmla="*/ 0 w 118"/>
                  <a:gd name="T7" fmla="*/ 118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8" h="118">
                    <a:moveTo>
                      <a:pt x="0" y="118"/>
                    </a:moveTo>
                    <a:lnTo>
                      <a:pt x="0" y="0"/>
                    </a:lnTo>
                    <a:lnTo>
                      <a:pt x="118" y="0"/>
                    </a:lnTo>
                    <a:lnTo>
                      <a:pt x="0" y="118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  <p:cxnSp>
        <p:nvCxnSpPr>
          <p:cNvPr id="40" name="直接连接符 39">
            <a:extLst>
              <a:ext uri="{FF2B5EF4-FFF2-40B4-BE49-F238E27FC236}">
                <a16:creationId xmlns:a16="http://schemas.microsoft.com/office/drawing/2014/main" id="{CF52F842-BC03-44B1-B74D-FDB1C16047CE}"/>
              </a:ext>
            </a:extLst>
          </p:cNvPr>
          <p:cNvCxnSpPr>
            <a:cxnSpLocks/>
          </p:cNvCxnSpPr>
          <p:nvPr/>
        </p:nvCxnSpPr>
        <p:spPr>
          <a:xfrm>
            <a:off x="9531778" y="2186447"/>
            <a:ext cx="1" cy="796018"/>
          </a:xfrm>
          <a:prstGeom prst="line">
            <a:avLst/>
          </a:prstGeom>
          <a:noFill/>
          <a:ln w="3175" cap="rnd">
            <a:solidFill>
              <a:schemeClr val="bg2">
                <a:lumMod val="90000"/>
              </a:schemeClr>
            </a:solidFill>
            <a:prstDash val="solid"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41" name="直接连接符 40">
            <a:extLst>
              <a:ext uri="{FF2B5EF4-FFF2-40B4-BE49-F238E27FC236}">
                <a16:creationId xmlns:a16="http://schemas.microsoft.com/office/drawing/2014/main" id="{A8647025-A1D0-4751-8999-5FEFEC8C75A6}"/>
              </a:ext>
            </a:extLst>
          </p:cNvPr>
          <p:cNvCxnSpPr>
            <a:cxnSpLocks/>
            <a:endCxn id="48" idx="1"/>
          </p:cNvCxnSpPr>
          <p:nvPr/>
        </p:nvCxnSpPr>
        <p:spPr>
          <a:xfrm>
            <a:off x="7715678" y="2877690"/>
            <a:ext cx="837138" cy="567263"/>
          </a:xfrm>
          <a:prstGeom prst="line">
            <a:avLst/>
          </a:prstGeom>
          <a:noFill/>
          <a:ln w="3175" cap="rnd">
            <a:solidFill>
              <a:schemeClr val="bg2">
                <a:lumMod val="90000"/>
              </a:schemeClr>
            </a:solidFill>
            <a:prstDash val="solid"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42" name="直接连接符 41">
            <a:extLst>
              <a:ext uri="{FF2B5EF4-FFF2-40B4-BE49-F238E27FC236}">
                <a16:creationId xmlns:a16="http://schemas.microsoft.com/office/drawing/2014/main" id="{AC1619DA-7BF4-4E45-9348-379166D043C5}"/>
              </a:ext>
            </a:extLst>
          </p:cNvPr>
          <p:cNvCxnSpPr>
            <a:cxnSpLocks/>
            <a:endCxn id="46" idx="2"/>
          </p:cNvCxnSpPr>
          <p:nvPr/>
        </p:nvCxnSpPr>
        <p:spPr>
          <a:xfrm flipV="1">
            <a:off x="7370062" y="4587654"/>
            <a:ext cx="1256841" cy="488944"/>
          </a:xfrm>
          <a:prstGeom prst="line">
            <a:avLst/>
          </a:prstGeom>
          <a:noFill/>
          <a:ln w="3175" cap="rnd">
            <a:solidFill>
              <a:schemeClr val="bg2">
                <a:lumMod val="90000"/>
              </a:schemeClr>
            </a:solidFill>
            <a:prstDash val="solid"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43" name="直接连接符 42">
            <a:extLst>
              <a:ext uri="{FF2B5EF4-FFF2-40B4-BE49-F238E27FC236}">
                <a16:creationId xmlns:a16="http://schemas.microsoft.com/office/drawing/2014/main" id="{0FB4C9D5-8B28-4AF6-9F9E-B9D149B149A3}"/>
              </a:ext>
            </a:extLst>
          </p:cNvPr>
          <p:cNvCxnSpPr>
            <a:cxnSpLocks/>
            <a:stCxn id="47" idx="5"/>
          </p:cNvCxnSpPr>
          <p:nvPr/>
        </p:nvCxnSpPr>
        <p:spPr>
          <a:xfrm>
            <a:off x="10405967" y="4661741"/>
            <a:ext cx="736279" cy="652959"/>
          </a:xfrm>
          <a:prstGeom prst="line">
            <a:avLst/>
          </a:prstGeom>
          <a:noFill/>
          <a:ln w="3175" cap="rnd">
            <a:solidFill>
              <a:schemeClr val="bg2">
                <a:lumMod val="90000"/>
              </a:schemeClr>
            </a:solidFill>
            <a:prstDash val="solid"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44" name="椭圆 43">
            <a:extLst>
              <a:ext uri="{FF2B5EF4-FFF2-40B4-BE49-F238E27FC236}">
                <a16:creationId xmlns:a16="http://schemas.microsoft.com/office/drawing/2014/main" id="{588BF644-3CB9-4DC2-9592-BEE02C54E824}"/>
              </a:ext>
            </a:extLst>
          </p:cNvPr>
          <p:cNvSpPr/>
          <p:nvPr/>
        </p:nvSpPr>
        <p:spPr>
          <a:xfrm>
            <a:off x="8524396" y="2982465"/>
            <a:ext cx="2014764" cy="2014764"/>
          </a:xfrm>
          <a:prstGeom prst="ellipse">
            <a:avLst/>
          </a:prstGeom>
          <a:noFill/>
          <a:ln w="3175" cap="rnd">
            <a:solidFill>
              <a:schemeClr val="bg2">
                <a:lumMod val="90000"/>
              </a:schemeClr>
            </a:solidFill>
            <a:prstDash val="solid"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 defTabSz="914354"/>
            <a:endParaRPr lang="zh-CN" altLang="en-US" sz="2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5" name="椭圆 44">
            <a:extLst>
              <a:ext uri="{FF2B5EF4-FFF2-40B4-BE49-F238E27FC236}">
                <a16:creationId xmlns:a16="http://schemas.microsoft.com/office/drawing/2014/main" id="{D7B90D77-EC02-43AE-8790-CC9F8680E55B}"/>
              </a:ext>
            </a:extLst>
          </p:cNvPr>
          <p:cNvSpPr/>
          <p:nvPr/>
        </p:nvSpPr>
        <p:spPr>
          <a:xfrm>
            <a:off x="9427003" y="2877690"/>
            <a:ext cx="209550" cy="209550"/>
          </a:xfrm>
          <a:prstGeom prst="ellipse">
            <a:avLst/>
          </a:prstGeom>
          <a:solidFill>
            <a:schemeClr val="accent2"/>
          </a:solidFill>
          <a:ln w="12700" cap="rnd">
            <a:noFill/>
            <a:prstDash val="solid"/>
            <a:round/>
            <a:headEnd/>
            <a:tailEnd/>
          </a:ln>
          <a:effectLst>
            <a:outerShdw blurRad="254000" dist="127000" algn="ctr" rotWithShape="0">
              <a:schemeClr val="accent2">
                <a:alpha val="32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 fontScale="25000" lnSpcReduction="20000"/>
          </a:bodyPr>
          <a:lstStyle/>
          <a:p>
            <a:pPr algn="ctr" defTabSz="914354"/>
            <a:endParaRPr lang="zh-CN" altLang="en-US" sz="2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6" name="椭圆 45">
            <a:extLst>
              <a:ext uri="{FF2B5EF4-FFF2-40B4-BE49-F238E27FC236}">
                <a16:creationId xmlns:a16="http://schemas.microsoft.com/office/drawing/2014/main" id="{C133AF27-C8E6-4F98-86A1-191B1EF8FE29}"/>
              </a:ext>
            </a:extLst>
          </p:cNvPr>
          <p:cNvSpPr/>
          <p:nvPr/>
        </p:nvSpPr>
        <p:spPr>
          <a:xfrm>
            <a:off x="8626903" y="4482879"/>
            <a:ext cx="209550" cy="209550"/>
          </a:xfrm>
          <a:prstGeom prst="ellipse">
            <a:avLst/>
          </a:prstGeom>
          <a:solidFill>
            <a:schemeClr val="accent5"/>
          </a:solidFill>
          <a:ln w="12700" cap="rnd">
            <a:noFill/>
            <a:prstDash val="solid"/>
            <a:round/>
            <a:headEnd/>
            <a:tailEnd/>
          </a:ln>
          <a:effectLst>
            <a:outerShdw blurRad="254000" dist="127000" algn="ctr" rotWithShape="0">
              <a:schemeClr val="accent5">
                <a:alpha val="32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 fontScale="25000" lnSpcReduction="20000"/>
          </a:bodyPr>
          <a:lstStyle/>
          <a:p>
            <a:pPr algn="ctr" defTabSz="914354"/>
            <a:endParaRPr lang="zh-CN" altLang="en-US" sz="2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7" name="椭圆 46">
            <a:extLst>
              <a:ext uri="{FF2B5EF4-FFF2-40B4-BE49-F238E27FC236}">
                <a16:creationId xmlns:a16="http://schemas.microsoft.com/office/drawing/2014/main" id="{A242225B-BC64-45A4-856F-3B484D752EF6}"/>
              </a:ext>
            </a:extLst>
          </p:cNvPr>
          <p:cNvSpPr/>
          <p:nvPr/>
        </p:nvSpPr>
        <p:spPr>
          <a:xfrm>
            <a:off x="10227105" y="4482879"/>
            <a:ext cx="209550" cy="209550"/>
          </a:xfrm>
          <a:prstGeom prst="ellipse">
            <a:avLst/>
          </a:prstGeom>
          <a:solidFill>
            <a:schemeClr val="accent3"/>
          </a:solidFill>
          <a:ln w="12700" cap="rnd">
            <a:noFill/>
            <a:prstDash val="solid"/>
            <a:round/>
            <a:headEnd/>
            <a:tailEnd/>
          </a:ln>
          <a:effectLst>
            <a:outerShdw blurRad="254000" dist="127000" algn="ctr" rotWithShape="0">
              <a:schemeClr val="accent3">
                <a:alpha val="32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 fontScale="25000" lnSpcReduction="20000"/>
          </a:bodyPr>
          <a:lstStyle/>
          <a:p>
            <a:pPr algn="ctr" defTabSz="914354"/>
            <a:endParaRPr lang="zh-CN" altLang="en-US" sz="2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8" name="椭圆 47">
            <a:extLst>
              <a:ext uri="{FF2B5EF4-FFF2-40B4-BE49-F238E27FC236}">
                <a16:creationId xmlns:a16="http://schemas.microsoft.com/office/drawing/2014/main" id="{4AC07D00-3E8C-485F-9867-6658124639BB}"/>
              </a:ext>
            </a:extLst>
          </p:cNvPr>
          <p:cNvSpPr/>
          <p:nvPr/>
        </p:nvSpPr>
        <p:spPr>
          <a:xfrm>
            <a:off x="8522128" y="3414265"/>
            <a:ext cx="209550" cy="209550"/>
          </a:xfrm>
          <a:prstGeom prst="ellipse">
            <a:avLst/>
          </a:prstGeom>
          <a:solidFill>
            <a:schemeClr val="accent4"/>
          </a:solidFill>
          <a:ln w="12700" cap="rnd">
            <a:noFill/>
            <a:prstDash val="solid"/>
            <a:round/>
            <a:headEnd/>
            <a:tailEnd/>
          </a:ln>
          <a:effectLst>
            <a:outerShdw blurRad="254000" dist="127000" algn="ctr" rotWithShape="0">
              <a:schemeClr val="accent4">
                <a:alpha val="32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 fontScale="25000" lnSpcReduction="20000"/>
          </a:bodyPr>
          <a:lstStyle/>
          <a:p>
            <a:pPr algn="ctr" defTabSz="914354"/>
            <a:endParaRPr lang="zh-CN" altLang="en-US" sz="2000" b="1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grpSp>
        <p:nvGrpSpPr>
          <p:cNvPr id="49" name="组合 48">
            <a:extLst>
              <a:ext uri="{FF2B5EF4-FFF2-40B4-BE49-F238E27FC236}">
                <a16:creationId xmlns:a16="http://schemas.microsoft.com/office/drawing/2014/main" id="{FCB2429E-7492-4283-BEA5-CB5AD76D50B0}"/>
              </a:ext>
            </a:extLst>
          </p:cNvPr>
          <p:cNvGrpSpPr/>
          <p:nvPr/>
        </p:nvGrpSpPr>
        <p:grpSpPr>
          <a:xfrm>
            <a:off x="10876886" y="5047630"/>
            <a:ext cx="444222" cy="444220"/>
            <a:chOff x="-962888" y="3808044"/>
            <a:chExt cx="444222" cy="444220"/>
          </a:xfrm>
        </p:grpSpPr>
        <p:sp>
          <p:nvSpPr>
            <p:cNvPr id="50" name="任意多边形 20">
              <a:extLst>
                <a:ext uri="{FF2B5EF4-FFF2-40B4-BE49-F238E27FC236}">
                  <a16:creationId xmlns:a16="http://schemas.microsoft.com/office/drawing/2014/main" id="{C542BE1C-D7FD-4D51-A2D7-11AE6601DCD7}"/>
                </a:ext>
              </a:extLst>
            </p:cNvPr>
            <p:cNvSpPr/>
            <p:nvPr/>
          </p:nvSpPr>
          <p:spPr bwMode="auto">
            <a:xfrm>
              <a:off x="-787351" y="3962697"/>
              <a:ext cx="168853" cy="205561"/>
            </a:xfrm>
            <a:custGeom>
              <a:avLst/>
              <a:gdLst>
                <a:gd name="connsiteX0" fmla="*/ 283816 w 438150"/>
                <a:gd name="connsiteY0" fmla="*/ 621 h 533400"/>
                <a:gd name="connsiteX1" fmla="*/ 286102 w 438150"/>
                <a:gd name="connsiteY1" fmla="*/ 716 h 533400"/>
                <a:gd name="connsiteX2" fmla="*/ 286102 w 438150"/>
                <a:gd name="connsiteY2" fmla="*/ 124446 h 533400"/>
                <a:gd name="connsiteX3" fmla="*/ 286197 w 438150"/>
                <a:gd name="connsiteY3" fmla="*/ 126160 h 533400"/>
                <a:gd name="connsiteX4" fmla="*/ 314677 w 438150"/>
                <a:gd name="connsiteY4" fmla="*/ 153021 h 533400"/>
                <a:gd name="connsiteX5" fmla="*/ 314677 w 438150"/>
                <a:gd name="connsiteY5" fmla="*/ 153021 h 533400"/>
                <a:gd name="connsiteX6" fmla="*/ 438407 w 438150"/>
                <a:gd name="connsiteY6" fmla="*/ 153021 h 533400"/>
                <a:gd name="connsiteX7" fmla="*/ 438502 w 438150"/>
                <a:gd name="connsiteY7" fmla="*/ 155307 h 533400"/>
                <a:gd name="connsiteX8" fmla="*/ 438502 w 438150"/>
                <a:gd name="connsiteY8" fmla="*/ 505446 h 533400"/>
                <a:gd name="connsiteX9" fmla="*/ 409927 w 438150"/>
                <a:gd name="connsiteY9" fmla="*/ 534021 h 533400"/>
                <a:gd name="connsiteX10" fmla="*/ 28927 w 438150"/>
                <a:gd name="connsiteY10" fmla="*/ 534021 h 533400"/>
                <a:gd name="connsiteX11" fmla="*/ 352 w 438150"/>
                <a:gd name="connsiteY11" fmla="*/ 505446 h 533400"/>
                <a:gd name="connsiteX12" fmla="*/ 352 w 438150"/>
                <a:gd name="connsiteY12" fmla="*/ 29196 h 533400"/>
                <a:gd name="connsiteX13" fmla="*/ 28927 w 438150"/>
                <a:gd name="connsiteY13" fmla="*/ 621 h 533400"/>
                <a:gd name="connsiteX14" fmla="*/ 283816 w 438150"/>
                <a:gd name="connsiteY14" fmla="*/ 621 h 533400"/>
                <a:gd name="connsiteX15" fmla="*/ 248002 w 438150"/>
                <a:gd name="connsiteY15" fmla="*/ 200646 h 533400"/>
                <a:gd name="connsiteX16" fmla="*/ 152752 w 438150"/>
                <a:gd name="connsiteY16" fmla="*/ 200646 h 533400"/>
                <a:gd name="connsiteX17" fmla="*/ 152752 w 438150"/>
                <a:gd name="connsiteY17" fmla="*/ 410196 h 533400"/>
                <a:gd name="connsiteX18" fmla="*/ 171802 w 438150"/>
                <a:gd name="connsiteY18" fmla="*/ 410196 h 533400"/>
                <a:gd name="connsiteX19" fmla="*/ 171802 w 438150"/>
                <a:gd name="connsiteY19" fmla="*/ 314946 h 533400"/>
                <a:gd name="connsiteX20" fmla="*/ 248002 w 438150"/>
                <a:gd name="connsiteY20" fmla="*/ 314946 h 533400"/>
                <a:gd name="connsiteX21" fmla="*/ 250098 w 438150"/>
                <a:gd name="connsiteY21" fmla="*/ 314946 h 533400"/>
                <a:gd name="connsiteX22" fmla="*/ 305152 w 438150"/>
                <a:gd name="connsiteY22" fmla="*/ 257796 h 533400"/>
                <a:gd name="connsiteX23" fmla="*/ 248002 w 438150"/>
                <a:gd name="connsiteY23" fmla="*/ 200646 h 533400"/>
                <a:gd name="connsiteX24" fmla="*/ 248002 w 438150"/>
                <a:gd name="connsiteY24" fmla="*/ 200646 h 533400"/>
                <a:gd name="connsiteX25" fmla="*/ 248002 w 438150"/>
                <a:gd name="connsiteY25" fmla="*/ 219696 h 533400"/>
                <a:gd name="connsiteX26" fmla="*/ 286102 w 438150"/>
                <a:gd name="connsiteY26" fmla="*/ 257796 h 533400"/>
                <a:gd name="connsiteX27" fmla="*/ 248002 w 438150"/>
                <a:gd name="connsiteY27" fmla="*/ 295896 h 533400"/>
                <a:gd name="connsiteX28" fmla="*/ 248002 w 438150"/>
                <a:gd name="connsiteY28" fmla="*/ 295896 h 533400"/>
                <a:gd name="connsiteX29" fmla="*/ 171802 w 438150"/>
                <a:gd name="connsiteY29" fmla="*/ 295896 h 533400"/>
                <a:gd name="connsiteX30" fmla="*/ 171802 w 438150"/>
                <a:gd name="connsiteY30" fmla="*/ 219696 h 533400"/>
                <a:gd name="connsiteX31" fmla="*/ 248002 w 438150"/>
                <a:gd name="connsiteY31" fmla="*/ 219696 h 533400"/>
                <a:gd name="connsiteX32" fmla="*/ 428977 w 438150"/>
                <a:gd name="connsiteY32" fmla="*/ 133971 h 533400"/>
                <a:gd name="connsiteX33" fmla="*/ 314677 w 438150"/>
                <a:gd name="connsiteY33" fmla="*/ 133971 h 533400"/>
                <a:gd name="connsiteX34" fmla="*/ 313534 w 438150"/>
                <a:gd name="connsiteY34" fmla="*/ 133876 h 533400"/>
                <a:gd name="connsiteX35" fmla="*/ 305152 w 438150"/>
                <a:gd name="connsiteY35" fmla="*/ 124446 h 533400"/>
                <a:gd name="connsiteX36" fmla="*/ 305152 w 438150"/>
                <a:gd name="connsiteY36" fmla="*/ 124446 h 533400"/>
                <a:gd name="connsiteX37" fmla="*/ 305152 w 438150"/>
                <a:gd name="connsiteY37" fmla="*/ 10146 h 533400"/>
                <a:gd name="connsiteX38" fmla="*/ 428977 w 438150"/>
                <a:gd name="connsiteY38" fmla="*/ 133971 h 53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438150" h="533400">
                  <a:moveTo>
                    <a:pt x="283816" y="621"/>
                  </a:moveTo>
                  <a:cubicBezTo>
                    <a:pt x="284578" y="621"/>
                    <a:pt x="285340" y="621"/>
                    <a:pt x="286102" y="716"/>
                  </a:cubicBezTo>
                  <a:lnTo>
                    <a:pt x="286102" y="124446"/>
                  </a:lnTo>
                  <a:lnTo>
                    <a:pt x="286197" y="126160"/>
                  </a:lnTo>
                  <a:cubicBezTo>
                    <a:pt x="287055" y="141115"/>
                    <a:pt x="299532" y="153021"/>
                    <a:pt x="314677" y="153021"/>
                  </a:cubicBezTo>
                  <a:lnTo>
                    <a:pt x="314677" y="153021"/>
                  </a:lnTo>
                  <a:lnTo>
                    <a:pt x="438407" y="153021"/>
                  </a:lnTo>
                  <a:cubicBezTo>
                    <a:pt x="438502" y="153783"/>
                    <a:pt x="438502" y="154545"/>
                    <a:pt x="438502" y="155307"/>
                  </a:cubicBezTo>
                  <a:lnTo>
                    <a:pt x="438502" y="505446"/>
                  </a:lnTo>
                  <a:cubicBezTo>
                    <a:pt x="438502" y="521257"/>
                    <a:pt x="425739" y="534021"/>
                    <a:pt x="409927" y="534021"/>
                  </a:cubicBezTo>
                  <a:lnTo>
                    <a:pt x="28927" y="534021"/>
                  </a:lnTo>
                  <a:cubicBezTo>
                    <a:pt x="13115" y="534021"/>
                    <a:pt x="352" y="521257"/>
                    <a:pt x="352" y="505446"/>
                  </a:cubicBezTo>
                  <a:lnTo>
                    <a:pt x="352" y="29196"/>
                  </a:lnTo>
                  <a:cubicBezTo>
                    <a:pt x="352" y="13385"/>
                    <a:pt x="13115" y="621"/>
                    <a:pt x="28927" y="621"/>
                  </a:cubicBezTo>
                  <a:lnTo>
                    <a:pt x="283816" y="621"/>
                  </a:lnTo>
                  <a:close/>
                  <a:moveTo>
                    <a:pt x="248002" y="200646"/>
                  </a:moveTo>
                  <a:lnTo>
                    <a:pt x="152752" y="200646"/>
                  </a:lnTo>
                  <a:lnTo>
                    <a:pt x="152752" y="410196"/>
                  </a:lnTo>
                  <a:lnTo>
                    <a:pt x="171802" y="410196"/>
                  </a:lnTo>
                  <a:lnTo>
                    <a:pt x="171802" y="314946"/>
                  </a:lnTo>
                  <a:lnTo>
                    <a:pt x="248002" y="314946"/>
                  </a:lnTo>
                  <a:lnTo>
                    <a:pt x="250098" y="314946"/>
                  </a:lnTo>
                  <a:cubicBezTo>
                    <a:pt x="280673" y="313803"/>
                    <a:pt x="305152" y="288657"/>
                    <a:pt x="305152" y="257796"/>
                  </a:cubicBezTo>
                  <a:cubicBezTo>
                    <a:pt x="305152" y="226268"/>
                    <a:pt x="279530" y="200646"/>
                    <a:pt x="248002" y="200646"/>
                  </a:cubicBezTo>
                  <a:lnTo>
                    <a:pt x="248002" y="200646"/>
                  </a:lnTo>
                  <a:close/>
                  <a:moveTo>
                    <a:pt x="248002" y="219696"/>
                  </a:moveTo>
                  <a:cubicBezTo>
                    <a:pt x="269052" y="219696"/>
                    <a:pt x="286102" y="236746"/>
                    <a:pt x="286102" y="257796"/>
                  </a:cubicBezTo>
                  <a:cubicBezTo>
                    <a:pt x="286102" y="278846"/>
                    <a:pt x="269052" y="295896"/>
                    <a:pt x="248002" y="295896"/>
                  </a:cubicBezTo>
                  <a:lnTo>
                    <a:pt x="248002" y="295896"/>
                  </a:lnTo>
                  <a:lnTo>
                    <a:pt x="171802" y="295896"/>
                  </a:lnTo>
                  <a:lnTo>
                    <a:pt x="171802" y="219696"/>
                  </a:lnTo>
                  <a:lnTo>
                    <a:pt x="248002" y="219696"/>
                  </a:lnTo>
                  <a:close/>
                  <a:moveTo>
                    <a:pt x="428977" y="133971"/>
                  </a:moveTo>
                  <a:lnTo>
                    <a:pt x="314677" y="133971"/>
                  </a:lnTo>
                  <a:lnTo>
                    <a:pt x="313534" y="133876"/>
                  </a:lnTo>
                  <a:cubicBezTo>
                    <a:pt x="308772" y="133304"/>
                    <a:pt x="305152" y="129304"/>
                    <a:pt x="305152" y="124446"/>
                  </a:cubicBezTo>
                  <a:lnTo>
                    <a:pt x="305152" y="124446"/>
                  </a:lnTo>
                  <a:lnTo>
                    <a:pt x="305152" y="10146"/>
                  </a:lnTo>
                  <a:lnTo>
                    <a:pt x="428977" y="13397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1" name="椭圆 50">
              <a:extLst>
                <a:ext uri="{FF2B5EF4-FFF2-40B4-BE49-F238E27FC236}">
                  <a16:creationId xmlns:a16="http://schemas.microsoft.com/office/drawing/2014/main" id="{2E04DCF4-3F97-4613-9062-B03E11E44A82}"/>
                </a:ext>
              </a:extLst>
            </p:cNvPr>
            <p:cNvSpPr/>
            <p:nvPr/>
          </p:nvSpPr>
          <p:spPr>
            <a:xfrm>
              <a:off x="-962888" y="3808044"/>
              <a:ext cx="444222" cy="444220"/>
            </a:xfrm>
            <a:prstGeom prst="ellipse">
              <a:avLst/>
            </a:prstGeom>
            <a:solidFill>
              <a:schemeClr val="accent3"/>
            </a:solidFill>
            <a:ln w="12700" cap="rnd">
              <a:noFill/>
              <a:prstDash val="solid"/>
              <a:round/>
              <a:headEnd/>
              <a:tailEnd/>
            </a:ln>
            <a:effectLst>
              <a:outerShdw blurRad="254000" dist="127000" algn="ctr" rotWithShape="0">
                <a:schemeClr val="accent3">
                  <a:alpha val="32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rmAutofit fontScale="850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 defTabSz="914354"/>
              <a:endParaRPr lang="zh-CN" altLang="en-US" sz="20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52" name="任意多边形 22">
              <a:extLst>
                <a:ext uri="{FF2B5EF4-FFF2-40B4-BE49-F238E27FC236}">
                  <a16:creationId xmlns:a16="http://schemas.microsoft.com/office/drawing/2014/main" id="{694A3AFB-EDEB-4B8B-8985-5F1F294BB433}"/>
                </a:ext>
              </a:extLst>
            </p:cNvPr>
            <p:cNvSpPr/>
            <p:nvPr/>
          </p:nvSpPr>
          <p:spPr bwMode="auto">
            <a:xfrm>
              <a:off x="-843558" y="3936551"/>
              <a:ext cx="205561" cy="187207"/>
            </a:xfrm>
            <a:custGeom>
              <a:avLst/>
              <a:gdLst>
                <a:gd name="connsiteX0" fmla="*/ 125329 w 533400"/>
                <a:gd name="connsiteY0" fmla="*/ 229221 h 485775"/>
                <a:gd name="connsiteX1" fmla="*/ 125329 w 533400"/>
                <a:gd name="connsiteY1" fmla="*/ 276846 h 485775"/>
                <a:gd name="connsiteX2" fmla="*/ 144379 w 533400"/>
                <a:gd name="connsiteY2" fmla="*/ 276846 h 485775"/>
                <a:gd name="connsiteX3" fmla="*/ 144379 w 533400"/>
                <a:gd name="connsiteY3" fmla="*/ 229221 h 485775"/>
                <a:gd name="connsiteX4" fmla="*/ 392029 w 533400"/>
                <a:gd name="connsiteY4" fmla="*/ 229221 h 485775"/>
                <a:gd name="connsiteX5" fmla="*/ 392029 w 533400"/>
                <a:gd name="connsiteY5" fmla="*/ 276846 h 485775"/>
                <a:gd name="connsiteX6" fmla="*/ 411079 w 533400"/>
                <a:gd name="connsiteY6" fmla="*/ 276846 h 485775"/>
                <a:gd name="connsiteX7" fmla="*/ 411079 w 533400"/>
                <a:gd name="connsiteY7" fmla="*/ 229221 h 485775"/>
                <a:gd name="connsiteX8" fmla="*/ 534904 w 533400"/>
                <a:gd name="connsiteY8" fmla="*/ 229221 h 485775"/>
                <a:gd name="connsiteX9" fmla="*/ 534904 w 533400"/>
                <a:gd name="connsiteY9" fmla="*/ 457821 h 485775"/>
                <a:gd name="connsiteX10" fmla="*/ 506329 w 533400"/>
                <a:gd name="connsiteY10" fmla="*/ 486396 h 485775"/>
                <a:gd name="connsiteX11" fmla="*/ 30079 w 533400"/>
                <a:gd name="connsiteY11" fmla="*/ 486396 h 485775"/>
                <a:gd name="connsiteX12" fmla="*/ 1504 w 533400"/>
                <a:gd name="connsiteY12" fmla="*/ 457821 h 485775"/>
                <a:gd name="connsiteX13" fmla="*/ 1504 w 533400"/>
                <a:gd name="connsiteY13" fmla="*/ 229221 h 485775"/>
                <a:gd name="connsiteX14" fmla="*/ 125329 w 533400"/>
                <a:gd name="connsiteY14" fmla="*/ 229221 h 485775"/>
                <a:gd name="connsiteX15" fmla="*/ 372979 w 533400"/>
                <a:gd name="connsiteY15" fmla="*/ 621 h 485775"/>
                <a:gd name="connsiteX16" fmla="*/ 411079 w 533400"/>
                <a:gd name="connsiteY16" fmla="*/ 36816 h 485775"/>
                <a:gd name="connsiteX17" fmla="*/ 411079 w 533400"/>
                <a:gd name="connsiteY17" fmla="*/ 38721 h 485775"/>
                <a:gd name="connsiteX18" fmla="*/ 411079 w 533400"/>
                <a:gd name="connsiteY18" fmla="*/ 114921 h 485775"/>
                <a:gd name="connsiteX19" fmla="*/ 506329 w 533400"/>
                <a:gd name="connsiteY19" fmla="*/ 114921 h 485775"/>
                <a:gd name="connsiteX20" fmla="*/ 534904 w 533400"/>
                <a:gd name="connsiteY20" fmla="*/ 143496 h 485775"/>
                <a:gd name="connsiteX21" fmla="*/ 534904 w 533400"/>
                <a:gd name="connsiteY21" fmla="*/ 210171 h 485775"/>
                <a:gd name="connsiteX22" fmla="*/ 1504 w 533400"/>
                <a:gd name="connsiteY22" fmla="*/ 210171 h 485775"/>
                <a:gd name="connsiteX23" fmla="*/ 1504 w 533400"/>
                <a:gd name="connsiteY23" fmla="*/ 143496 h 485775"/>
                <a:gd name="connsiteX24" fmla="*/ 30079 w 533400"/>
                <a:gd name="connsiteY24" fmla="*/ 114921 h 485775"/>
                <a:gd name="connsiteX25" fmla="*/ 125329 w 533400"/>
                <a:gd name="connsiteY25" fmla="*/ 114921 h 485775"/>
                <a:gd name="connsiteX26" fmla="*/ 125329 w 533400"/>
                <a:gd name="connsiteY26" fmla="*/ 38721 h 485775"/>
                <a:gd name="connsiteX27" fmla="*/ 161524 w 533400"/>
                <a:gd name="connsiteY27" fmla="*/ 621 h 485775"/>
                <a:gd name="connsiteX28" fmla="*/ 163429 w 533400"/>
                <a:gd name="connsiteY28" fmla="*/ 621 h 485775"/>
                <a:gd name="connsiteX29" fmla="*/ 372979 w 533400"/>
                <a:gd name="connsiteY29" fmla="*/ 621 h 485775"/>
                <a:gd name="connsiteX30" fmla="*/ 372979 w 533400"/>
                <a:gd name="connsiteY30" fmla="*/ 19671 h 485775"/>
                <a:gd name="connsiteX31" fmla="*/ 163429 w 533400"/>
                <a:gd name="connsiteY31" fmla="*/ 19671 h 485775"/>
                <a:gd name="connsiteX32" fmla="*/ 144474 w 533400"/>
                <a:gd name="connsiteY32" fmla="*/ 37292 h 485775"/>
                <a:gd name="connsiteX33" fmla="*/ 144379 w 533400"/>
                <a:gd name="connsiteY33" fmla="*/ 38721 h 485775"/>
                <a:gd name="connsiteX34" fmla="*/ 144379 w 533400"/>
                <a:gd name="connsiteY34" fmla="*/ 114921 h 485775"/>
                <a:gd name="connsiteX35" fmla="*/ 392029 w 533400"/>
                <a:gd name="connsiteY35" fmla="*/ 114921 h 485775"/>
                <a:gd name="connsiteX36" fmla="*/ 392029 w 533400"/>
                <a:gd name="connsiteY36" fmla="*/ 38721 h 485775"/>
                <a:gd name="connsiteX37" fmla="*/ 375836 w 533400"/>
                <a:gd name="connsiteY37" fmla="*/ 19862 h 485775"/>
                <a:gd name="connsiteX38" fmla="*/ 374408 w 533400"/>
                <a:gd name="connsiteY38" fmla="*/ 19671 h 485775"/>
                <a:gd name="connsiteX39" fmla="*/ 372979 w 533400"/>
                <a:gd name="connsiteY39" fmla="*/ 19671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533400" h="485775">
                  <a:moveTo>
                    <a:pt x="125329" y="229221"/>
                  </a:moveTo>
                  <a:lnTo>
                    <a:pt x="125329" y="276846"/>
                  </a:lnTo>
                  <a:lnTo>
                    <a:pt x="144379" y="276846"/>
                  </a:lnTo>
                  <a:lnTo>
                    <a:pt x="144379" y="229221"/>
                  </a:lnTo>
                  <a:lnTo>
                    <a:pt x="392029" y="229221"/>
                  </a:lnTo>
                  <a:lnTo>
                    <a:pt x="392029" y="276846"/>
                  </a:lnTo>
                  <a:lnTo>
                    <a:pt x="411079" y="276846"/>
                  </a:lnTo>
                  <a:lnTo>
                    <a:pt x="411079" y="229221"/>
                  </a:lnTo>
                  <a:lnTo>
                    <a:pt x="534904" y="229221"/>
                  </a:lnTo>
                  <a:lnTo>
                    <a:pt x="534904" y="457821"/>
                  </a:lnTo>
                  <a:cubicBezTo>
                    <a:pt x="534904" y="473632"/>
                    <a:pt x="522141" y="486396"/>
                    <a:pt x="506329" y="486396"/>
                  </a:cubicBezTo>
                  <a:lnTo>
                    <a:pt x="30079" y="486396"/>
                  </a:lnTo>
                  <a:cubicBezTo>
                    <a:pt x="14267" y="486396"/>
                    <a:pt x="1504" y="473632"/>
                    <a:pt x="1504" y="457821"/>
                  </a:cubicBezTo>
                  <a:lnTo>
                    <a:pt x="1504" y="229221"/>
                  </a:lnTo>
                  <a:lnTo>
                    <a:pt x="125329" y="229221"/>
                  </a:lnTo>
                  <a:close/>
                  <a:moveTo>
                    <a:pt x="372979" y="621"/>
                  </a:moveTo>
                  <a:cubicBezTo>
                    <a:pt x="393363" y="621"/>
                    <a:pt x="410031" y="16623"/>
                    <a:pt x="411079" y="36816"/>
                  </a:cubicBezTo>
                  <a:lnTo>
                    <a:pt x="411079" y="38721"/>
                  </a:lnTo>
                  <a:lnTo>
                    <a:pt x="411079" y="114921"/>
                  </a:lnTo>
                  <a:lnTo>
                    <a:pt x="506329" y="114921"/>
                  </a:lnTo>
                  <a:cubicBezTo>
                    <a:pt x="522141" y="114921"/>
                    <a:pt x="534904" y="127685"/>
                    <a:pt x="534904" y="143496"/>
                  </a:cubicBezTo>
                  <a:lnTo>
                    <a:pt x="534904" y="210171"/>
                  </a:lnTo>
                  <a:lnTo>
                    <a:pt x="1504" y="210171"/>
                  </a:lnTo>
                  <a:lnTo>
                    <a:pt x="1504" y="143496"/>
                  </a:lnTo>
                  <a:cubicBezTo>
                    <a:pt x="1504" y="127685"/>
                    <a:pt x="14267" y="114921"/>
                    <a:pt x="30079" y="114921"/>
                  </a:cubicBezTo>
                  <a:lnTo>
                    <a:pt x="125329" y="114921"/>
                  </a:lnTo>
                  <a:lnTo>
                    <a:pt x="125329" y="38721"/>
                  </a:lnTo>
                  <a:cubicBezTo>
                    <a:pt x="125329" y="18337"/>
                    <a:pt x="141331" y="1669"/>
                    <a:pt x="161524" y="621"/>
                  </a:cubicBezTo>
                  <a:lnTo>
                    <a:pt x="163429" y="621"/>
                  </a:lnTo>
                  <a:lnTo>
                    <a:pt x="372979" y="621"/>
                  </a:lnTo>
                  <a:close/>
                  <a:moveTo>
                    <a:pt x="372979" y="19671"/>
                  </a:moveTo>
                  <a:lnTo>
                    <a:pt x="163429" y="19671"/>
                  </a:lnTo>
                  <a:cubicBezTo>
                    <a:pt x="153428" y="19671"/>
                    <a:pt x="145141" y="27482"/>
                    <a:pt x="144474" y="37292"/>
                  </a:cubicBezTo>
                  <a:lnTo>
                    <a:pt x="144379" y="38721"/>
                  </a:lnTo>
                  <a:lnTo>
                    <a:pt x="144379" y="114921"/>
                  </a:lnTo>
                  <a:lnTo>
                    <a:pt x="392029" y="114921"/>
                  </a:lnTo>
                  <a:lnTo>
                    <a:pt x="392029" y="38721"/>
                  </a:lnTo>
                  <a:cubicBezTo>
                    <a:pt x="392029" y="29196"/>
                    <a:pt x="384981" y="21290"/>
                    <a:pt x="375836" y="19862"/>
                  </a:cubicBezTo>
                  <a:lnTo>
                    <a:pt x="374408" y="19671"/>
                  </a:lnTo>
                  <a:lnTo>
                    <a:pt x="372979" y="1967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endParaRPr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53" name="组合 52">
            <a:extLst>
              <a:ext uri="{FF2B5EF4-FFF2-40B4-BE49-F238E27FC236}">
                <a16:creationId xmlns:a16="http://schemas.microsoft.com/office/drawing/2014/main" id="{511AF1BF-26AD-40BA-95A2-D47F5FB1B7EC}"/>
              </a:ext>
            </a:extLst>
          </p:cNvPr>
          <p:cNvGrpSpPr/>
          <p:nvPr/>
        </p:nvGrpSpPr>
        <p:grpSpPr>
          <a:xfrm>
            <a:off x="7147951" y="4832126"/>
            <a:ext cx="444222" cy="444220"/>
            <a:chOff x="7525211" y="3575188"/>
            <a:chExt cx="444222" cy="444220"/>
          </a:xfrm>
        </p:grpSpPr>
        <p:sp>
          <p:nvSpPr>
            <p:cNvPr id="54" name="椭圆 53">
              <a:extLst>
                <a:ext uri="{FF2B5EF4-FFF2-40B4-BE49-F238E27FC236}">
                  <a16:creationId xmlns:a16="http://schemas.microsoft.com/office/drawing/2014/main" id="{F847F1DC-54F8-4085-802A-2FC461224D53}"/>
                </a:ext>
              </a:extLst>
            </p:cNvPr>
            <p:cNvSpPr/>
            <p:nvPr/>
          </p:nvSpPr>
          <p:spPr>
            <a:xfrm>
              <a:off x="7525211" y="3575188"/>
              <a:ext cx="444222" cy="444220"/>
            </a:xfrm>
            <a:prstGeom prst="ellipse">
              <a:avLst/>
            </a:prstGeom>
            <a:solidFill>
              <a:schemeClr val="accent5"/>
            </a:solidFill>
            <a:ln w="12700" cap="rnd">
              <a:noFill/>
              <a:prstDash val="solid"/>
              <a:round/>
              <a:headEnd/>
              <a:tailEnd/>
            </a:ln>
            <a:effectLst>
              <a:outerShdw blurRad="254000" dist="127000" algn="ctr" rotWithShape="0">
                <a:schemeClr val="accent5">
                  <a:alpha val="32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rmAutofit fontScale="850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 defTabSz="914354"/>
              <a:endParaRPr lang="zh-CN" altLang="en-US" sz="20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55" name="任意多边形 25">
              <a:extLst>
                <a:ext uri="{FF2B5EF4-FFF2-40B4-BE49-F238E27FC236}">
                  <a16:creationId xmlns:a16="http://schemas.microsoft.com/office/drawing/2014/main" id="{617EA43C-062B-4132-87F1-A3C93907E006}"/>
                </a:ext>
              </a:extLst>
            </p:cNvPr>
            <p:cNvSpPr/>
            <p:nvPr/>
          </p:nvSpPr>
          <p:spPr bwMode="auto">
            <a:xfrm>
              <a:off x="7653557" y="3694518"/>
              <a:ext cx="187529" cy="205561"/>
            </a:xfrm>
            <a:custGeom>
              <a:avLst/>
              <a:gdLst>
                <a:gd name="connsiteX0" fmla="*/ 248770 w 495300"/>
                <a:gd name="connsiteY0" fmla="*/ 621 h 542925"/>
                <a:gd name="connsiteX1" fmla="*/ 496420 w 495300"/>
                <a:gd name="connsiteY1" fmla="*/ 248271 h 542925"/>
                <a:gd name="connsiteX2" fmla="*/ 323827 w 495300"/>
                <a:gd name="connsiteY2" fmla="*/ 484396 h 542925"/>
                <a:gd name="connsiteX3" fmla="*/ 346973 w 495300"/>
                <a:gd name="connsiteY3" fmla="*/ 524496 h 542925"/>
                <a:gd name="connsiteX4" fmla="*/ 420220 w 495300"/>
                <a:gd name="connsiteY4" fmla="*/ 524496 h 542925"/>
                <a:gd name="connsiteX5" fmla="*/ 420220 w 495300"/>
                <a:gd name="connsiteY5" fmla="*/ 543546 h 542925"/>
                <a:gd name="connsiteX6" fmla="*/ 77320 w 495300"/>
                <a:gd name="connsiteY6" fmla="*/ 543546 h 542925"/>
                <a:gd name="connsiteX7" fmla="*/ 77320 w 495300"/>
                <a:gd name="connsiteY7" fmla="*/ 524496 h 542925"/>
                <a:gd name="connsiteX8" fmla="*/ 150567 w 495300"/>
                <a:gd name="connsiteY8" fmla="*/ 524496 h 542925"/>
                <a:gd name="connsiteX9" fmla="*/ 173713 w 495300"/>
                <a:gd name="connsiteY9" fmla="*/ 484396 h 542925"/>
                <a:gd name="connsiteX10" fmla="*/ 1120 w 495300"/>
                <a:gd name="connsiteY10" fmla="*/ 248271 h 542925"/>
                <a:gd name="connsiteX11" fmla="*/ 248770 w 495300"/>
                <a:gd name="connsiteY11" fmla="*/ 621 h 542925"/>
                <a:gd name="connsiteX12" fmla="*/ 192763 w 495300"/>
                <a:gd name="connsiteY12" fmla="*/ 489539 h 542925"/>
                <a:gd name="connsiteX13" fmla="*/ 172570 w 495300"/>
                <a:gd name="connsiteY13" fmla="*/ 524496 h 542925"/>
                <a:gd name="connsiteX14" fmla="*/ 324970 w 495300"/>
                <a:gd name="connsiteY14" fmla="*/ 524496 h 542925"/>
                <a:gd name="connsiteX15" fmla="*/ 304777 w 495300"/>
                <a:gd name="connsiteY15" fmla="*/ 489539 h 542925"/>
                <a:gd name="connsiteX16" fmla="*/ 248770 w 495300"/>
                <a:gd name="connsiteY16" fmla="*/ 495921 h 542925"/>
                <a:gd name="connsiteX17" fmla="*/ 192763 w 495300"/>
                <a:gd name="connsiteY17" fmla="*/ 489539 h 542925"/>
                <a:gd name="connsiteX18" fmla="*/ 248770 w 495300"/>
                <a:gd name="connsiteY18" fmla="*/ 143496 h 542925"/>
                <a:gd name="connsiteX19" fmla="*/ 143995 w 495300"/>
                <a:gd name="connsiteY19" fmla="*/ 248271 h 542925"/>
                <a:gd name="connsiteX20" fmla="*/ 248770 w 495300"/>
                <a:gd name="connsiteY20" fmla="*/ 353046 h 542925"/>
                <a:gd name="connsiteX21" fmla="*/ 353545 w 495300"/>
                <a:gd name="connsiteY21" fmla="*/ 248271 h 542925"/>
                <a:gd name="connsiteX22" fmla="*/ 248770 w 495300"/>
                <a:gd name="connsiteY22" fmla="*/ 143496 h 542925"/>
                <a:gd name="connsiteX23" fmla="*/ 367833 w 495300"/>
                <a:gd name="connsiteY23" fmla="*/ 114921 h 542925"/>
                <a:gd name="connsiteX24" fmla="*/ 353545 w 495300"/>
                <a:gd name="connsiteY24" fmla="*/ 129209 h 542925"/>
                <a:gd name="connsiteX25" fmla="*/ 367833 w 495300"/>
                <a:gd name="connsiteY25" fmla="*/ 143496 h 542925"/>
                <a:gd name="connsiteX26" fmla="*/ 382120 w 495300"/>
                <a:gd name="connsiteY26" fmla="*/ 129209 h 542925"/>
                <a:gd name="connsiteX27" fmla="*/ 367833 w 495300"/>
                <a:gd name="connsiteY27" fmla="*/ 114921 h 542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495300" h="542925">
                  <a:moveTo>
                    <a:pt x="248770" y="621"/>
                  </a:moveTo>
                  <a:cubicBezTo>
                    <a:pt x="385549" y="621"/>
                    <a:pt x="496420" y="111492"/>
                    <a:pt x="496420" y="248271"/>
                  </a:cubicBezTo>
                  <a:cubicBezTo>
                    <a:pt x="496420" y="358856"/>
                    <a:pt x="423935" y="452582"/>
                    <a:pt x="323827" y="484396"/>
                  </a:cubicBezTo>
                  <a:lnTo>
                    <a:pt x="346973" y="524496"/>
                  </a:lnTo>
                  <a:lnTo>
                    <a:pt x="420220" y="524496"/>
                  </a:lnTo>
                  <a:lnTo>
                    <a:pt x="420220" y="543546"/>
                  </a:lnTo>
                  <a:lnTo>
                    <a:pt x="77320" y="543546"/>
                  </a:lnTo>
                  <a:lnTo>
                    <a:pt x="77320" y="524496"/>
                  </a:lnTo>
                  <a:lnTo>
                    <a:pt x="150567" y="524496"/>
                  </a:lnTo>
                  <a:lnTo>
                    <a:pt x="173713" y="484396"/>
                  </a:lnTo>
                  <a:cubicBezTo>
                    <a:pt x="73605" y="452582"/>
                    <a:pt x="1120" y="358856"/>
                    <a:pt x="1120" y="248271"/>
                  </a:cubicBezTo>
                  <a:cubicBezTo>
                    <a:pt x="1120" y="111492"/>
                    <a:pt x="111991" y="621"/>
                    <a:pt x="248770" y="621"/>
                  </a:cubicBezTo>
                  <a:close/>
                  <a:moveTo>
                    <a:pt x="192763" y="489539"/>
                  </a:moveTo>
                  <a:lnTo>
                    <a:pt x="172570" y="524496"/>
                  </a:lnTo>
                  <a:lnTo>
                    <a:pt x="324970" y="524496"/>
                  </a:lnTo>
                  <a:lnTo>
                    <a:pt x="304777" y="489539"/>
                  </a:lnTo>
                  <a:cubicBezTo>
                    <a:pt x="286775" y="493730"/>
                    <a:pt x="268010" y="495921"/>
                    <a:pt x="248770" y="495921"/>
                  </a:cubicBezTo>
                  <a:cubicBezTo>
                    <a:pt x="229530" y="495921"/>
                    <a:pt x="210765" y="493730"/>
                    <a:pt x="192763" y="489539"/>
                  </a:cubicBezTo>
                  <a:close/>
                  <a:moveTo>
                    <a:pt x="248770" y="143496"/>
                  </a:moveTo>
                  <a:cubicBezTo>
                    <a:pt x="190858" y="143496"/>
                    <a:pt x="143995" y="190359"/>
                    <a:pt x="143995" y="248271"/>
                  </a:cubicBezTo>
                  <a:cubicBezTo>
                    <a:pt x="143995" y="306183"/>
                    <a:pt x="190858" y="353046"/>
                    <a:pt x="248770" y="353046"/>
                  </a:cubicBezTo>
                  <a:cubicBezTo>
                    <a:pt x="306682" y="353046"/>
                    <a:pt x="353545" y="306183"/>
                    <a:pt x="353545" y="248271"/>
                  </a:cubicBezTo>
                  <a:cubicBezTo>
                    <a:pt x="353545" y="190359"/>
                    <a:pt x="306682" y="143496"/>
                    <a:pt x="248770" y="143496"/>
                  </a:cubicBezTo>
                  <a:close/>
                  <a:moveTo>
                    <a:pt x="367833" y="114921"/>
                  </a:moveTo>
                  <a:cubicBezTo>
                    <a:pt x="359927" y="114921"/>
                    <a:pt x="353545" y="121303"/>
                    <a:pt x="353545" y="129209"/>
                  </a:cubicBezTo>
                  <a:cubicBezTo>
                    <a:pt x="353545" y="137114"/>
                    <a:pt x="359927" y="143496"/>
                    <a:pt x="367833" y="143496"/>
                  </a:cubicBezTo>
                  <a:cubicBezTo>
                    <a:pt x="375738" y="143496"/>
                    <a:pt x="382120" y="137114"/>
                    <a:pt x="382120" y="129209"/>
                  </a:cubicBezTo>
                  <a:cubicBezTo>
                    <a:pt x="382120" y="121303"/>
                    <a:pt x="375738" y="114921"/>
                    <a:pt x="367833" y="11492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56" name="组合 55">
            <a:extLst>
              <a:ext uri="{FF2B5EF4-FFF2-40B4-BE49-F238E27FC236}">
                <a16:creationId xmlns:a16="http://schemas.microsoft.com/office/drawing/2014/main" id="{39FE5EAD-92C1-4902-BBC5-6AE6DCB346DA}"/>
              </a:ext>
            </a:extLst>
          </p:cNvPr>
          <p:cNvGrpSpPr/>
          <p:nvPr/>
        </p:nvGrpSpPr>
        <p:grpSpPr>
          <a:xfrm>
            <a:off x="7422690" y="2603193"/>
            <a:ext cx="455037" cy="444220"/>
            <a:chOff x="1657621" y="3283091"/>
            <a:chExt cx="455037" cy="444220"/>
          </a:xfrm>
        </p:grpSpPr>
        <p:sp>
          <p:nvSpPr>
            <p:cNvPr id="57" name="椭圆 56">
              <a:extLst>
                <a:ext uri="{FF2B5EF4-FFF2-40B4-BE49-F238E27FC236}">
                  <a16:creationId xmlns:a16="http://schemas.microsoft.com/office/drawing/2014/main" id="{473AF7B3-171B-4933-8D71-41228A2F69FA}"/>
                </a:ext>
              </a:extLst>
            </p:cNvPr>
            <p:cNvSpPr/>
            <p:nvPr/>
          </p:nvSpPr>
          <p:spPr>
            <a:xfrm>
              <a:off x="1657621" y="3283091"/>
              <a:ext cx="455037" cy="444220"/>
            </a:xfrm>
            <a:prstGeom prst="ellipse">
              <a:avLst/>
            </a:prstGeom>
            <a:solidFill>
              <a:schemeClr val="accent4"/>
            </a:solidFill>
            <a:ln w="12700" cap="rnd">
              <a:noFill/>
              <a:prstDash val="solid"/>
              <a:round/>
              <a:headEnd/>
              <a:tailEnd/>
            </a:ln>
            <a:effectLst>
              <a:outerShdw blurRad="254000" dist="127000" algn="ctr" rotWithShape="0">
                <a:schemeClr val="accent4">
                  <a:alpha val="32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rmAutofit fontScale="850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 defTabSz="914354"/>
              <a:endParaRPr lang="zh-CN" altLang="en-US" sz="20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58" name="任意多边形 28">
              <a:extLst>
                <a:ext uri="{FF2B5EF4-FFF2-40B4-BE49-F238E27FC236}">
                  <a16:creationId xmlns:a16="http://schemas.microsoft.com/office/drawing/2014/main" id="{F698D0ED-1A1E-4EB0-A3C0-49F2F300AFF0}"/>
                </a:ext>
              </a:extLst>
            </p:cNvPr>
            <p:cNvSpPr/>
            <p:nvPr/>
          </p:nvSpPr>
          <p:spPr bwMode="auto">
            <a:xfrm>
              <a:off x="1779856" y="3435118"/>
              <a:ext cx="210566" cy="163687"/>
            </a:xfrm>
            <a:custGeom>
              <a:avLst/>
              <a:gdLst>
                <a:gd name="connsiteX0" fmla="*/ 486767 w 514350"/>
                <a:gd name="connsiteY0" fmla="*/ 621 h 409575"/>
                <a:gd name="connsiteX1" fmla="*/ 515342 w 514350"/>
                <a:gd name="connsiteY1" fmla="*/ 29196 h 409575"/>
                <a:gd name="connsiteX2" fmla="*/ 515342 w 514350"/>
                <a:gd name="connsiteY2" fmla="*/ 324471 h 409575"/>
                <a:gd name="connsiteX3" fmla="*/ 486767 w 514350"/>
                <a:gd name="connsiteY3" fmla="*/ 353046 h 409575"/>
                <a:gd name="connsiteX4" fmla="*/ 192159 w 514350"/>
                <a:gd name="connsiteY4" fmla="*/ 353046 h 409575"/>
                <a:gd name="connsiteX5" fmla="*/ 115387 w 514350"/>
                <a:gd name="connsiteY5" fmla="*/ 410196 h 409575"/>
                <a:gd name="connsiteX6" fmla="*/ 115387 w 514350"/>
                <a:gd name="connsiteY6" fmla="*/ 353046 h 409575"/>
                <a:gd name="connsiteX7" fmla="*/ 29567 w 514350"/>
                <a:gd name="connsiteY7" fmla="*/ 353046 h 409575"/>
                <a:gd name="connsiteX8" fmla="*/ 992 w 514350"/>
                <a:gd name="connsiteY8" fmla="*/ 324471 h 409575"/>
                <a:gd name="connsiteX9" fmla="*/ 992 w 514350"/>
                <a:gd name="connsiteY9" fmla="*/ 29196 h 409575"/>
                <a:gd name="connsiteX10" fmla="*/ 29567 w 514350"/>
                <a:gd name="connsiteY10" fmla="*/ 621 h 409575"/>
                <a:gd name="connsiteX11" fmla="*/ 486767 w 514350"/>
                <a:gd name="connsiteY11" fmla="*/ 621 h 409575"/>
                <a:gd name="connsiteX12" fmla="*/ 124817 w 514350"/>
                <a:gd name="connsiteY12" fmla="*/ 143496 h 409575"/>
                <a:gd name="connsiteX13" fmla="*/ 91480 w 514350"/>
                <a:gd name="connsiteY13" fmla="*/ 176834 h 409575"/>
                <a:gd name="connsiteX14" fmla="*/ 124817 w 514350"/>
                <a:gd name="connsiteY14" fmla="*/ 210171 h 409575"/>
                <a:gd name="connsiteX15" fmla="*/ 158155 w 514350"/>
                <a:gd name="connsiteY15" fmla="*/ 176834 h 409575"/>
                <a:gd name="connsiteX16" fmla="*/ 124817 w 514350"/>
                <a:gd name="connsiteY16" fmla="*/ 143496 h 409575"/>
                <a:gd name="connsiteX17" fmla="*/ 258167 w 514350"/>
                <a:gd name="connsiteY17" fmla="*/ 143496 h 409575"/>
                <a:gd name="connsiteX18" fmla="*/ 224830 w 514350"/>
                <a:gd name="connsiteY18" fmla="*/ 176834 h 409575"/>
                <a:gd name="connsiteX19" fmla="*/ 258167 w 514350"/>
                <a:gd name="connsiteY19" fmla="*/ 210171 h 409575"/>
                <a:gd name="connsiteX20" fmla="*/ 291505 w 514350"/>
                <a:gd name="connsiteY20" fmla="*/ 176834 h 409575"/>
                <a:gd name="connsiteX21" fmla="*/ 258167 w 514350"/>
                <a:gd name="connsiteY21" fmla="*/ 143496 h 409575"/>
                <a:gd name="connsiteX22" fmla="*/ 391517 w 514350"/>
                <a:gd name="connsiteY22" fmla="*/ 143496 h 409575"/>
                <a:gd name="connsiteX23" fmla="*/ 358180 w 514350"/>
                <a:gd name="connsiteY23" fmla="*/ 176834 h 409575"/>
                <a:gd name="connsiteX24" fmla="*/ 391517 w 514350"/>
                <a:gd name="connsiteY24" fmla="*/ 210171 h 409575"/>
                <a:gd name="connsiteX25" fmla="*/ 424855 w 514350"/>
                <a:gd name="connsiteY25" fmla="*/ 176834 h 409575"/>
                <a:gd name="connsiteX26" fmla="*/ 391517 w 514350"/>
                <a:gd name="connsiteY26" fmla="*/ 143496 h 409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514350" h="409575">
                  <a:moveTo>
                    <a:pt x="486767" y="621"/>
                  </a:moveTo>
                  <a:cubicBezTo>
                    <a:pt x="502579" y="621"/>
                    <a:pt x="515342" y="13385"/>
                    <a:pt x="515342" y="29196"/>
                  </a:cubicBezTo>
                  <a:lnTo>
                    <a:pt x="515342" y="324471"/>
                  </a:lnTo>
                  <a:cubicBezTo>
                    <a:pt x="515342" y="340282"/>
                    <a:pt x="502579" y="353046"/>
                    <a:pt x="486767" y="353046"/>
                  </a:cubicBezTo>
                  <a:lnTo>
                    <a:pt x="192159" y="353046"/>
                  </a:lnTo>
                  <a:lnTo>
                    <a:pt x="115387" y="410196"/>
                  </a:lnTo>
                  <a:lnTo>
                    <a:pt x="115387" y="353046"/>
                  </a:lnTo>
                  <a:lnTo>
                    <a:pt x="29567" y="353046"/>
                  </a:lnTo>
                  <a:cubicBezTo>
                    <a:pt x="13755" y="353046"/>
                    <a:pt x="992" y="340282"/>
                    <a:pt x="992" y="324471"/>
                  </a:cubicBezTo>
                  <a:lnTo>
                    <a:pt x="992" y="29196"/>
                  </a:lnTo>
                  <a:cubicBezTo>
                    <a:pt x="992" y="13385"/>
                    <a:pt x="13755" y="621"/>
                    <a:pt x="29567" y="621"/>
                  </a:cubicBezTo>
                  <a:lnTo>
                    <a:pt x="486767" y="621"/>
                  </a:lnTo>
                  <a:close/>
                  <a:moveTo>
                    <a:pt x="124817" y="143496"/>
                  </a:moveTo>
                  <a:cubicBezTo>
                    <a:pt x="106434" y="143496"/>
                    <a:pt x="91480" y="158450"/>
                    <a:pt x="91480" y="176834"/>
                  </a:cubicBezTo>
                  <a:cubicBezTo>
                    <a:pt x="91480" y="195217"/>
                    <a:pt x="106434" y="210171"/>
                    <a:pt x="124817" y="210171"/>
                  </a:cubicBezTo>
                  <a:cubicBezTo>
                    <a:pt x="143200" y="210171"/>
                    <a:pt x="158155" y="195217"/>
                    <a:pt x="158155" y="176834"/>
                  </a:cubicBezTo>
                  <a:cubicBezTo>
                    <a:pt x="158155" y="158450"/>
                    <a:pt x="143200" y="143496"/>
                    <a:pt x="124817" y="143496"/>
                  </a:cubicBezTo>
                  <a:close/>
                  <a:moveTo>
                    <a:pt x="258167" y="143496"/>
                  </a:moveTo>
                  <a:cubicBezTo>
                    <a:pt x="239784" y="143496"/>
                    <a:pt x="224830" y="158450"/>
                    <a:pt x="224830" y="176834"/>
                  </a:cubicBezTo>
                  <a:cubicBezTo>
                    <a:pt x="224830" y="195217"/>
                    <a:pt x="239784" y="210171"/>
                    <a:pt x="258167" y="210171"/>
                  </a:cubicBezTo>
                  <a:cubicBezTo>
                    <a:pt x="276550" y="210171"/>
                    <a:pt x="291505" y="195217"/>
                    <a:pt x="291505" y="176834"/>
                  </a:cubicBezTo>
                  <a:cubicBezTo>
                    <a:pt x="291505" y="158450"/>
                    <a:pt x="276550" y="143496"/>
                    <a:pt x="258167" y="143496"/>
                  </a:cubicBezTo>
                  <a:close/>
                  <a:moveTo>
                    <a:pt x="391517" y="143496"/>
                  </a:moveTo>
                  <a:cubicBezTo>
                    <a:pt x="373134" y="143496"/>
                    <a:pt x="358180" y="158450"/>
                    <a:pt x="358180" y="176834"/>
                  </a:cubicBezTo>
                  <a:cubicBezTo>
                    <a:pt x="358180" y="195217"/>
                    <a:pt x="373134" y="210171"/>
                    <a:pt x="391517" y="210171"/>
                  </a:cubicBezTo>
                  <a:cubicBezTo>
                    <a:pt x="409900" y="210171"/>
                    <a:pt x="424855" y="195217"/>
                    <a:pt x="424855" y="176834"/>
                  </a:cubicBezTo>
                  <a:cubicBezTo>
                    <a:pt x="424855" y="158450"/>
                    <a:pt x="409900" y="143496"/>
                    <a:pt x="391517" y="14349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59" name="组合 58">
            <a:extLst>
              <a:ext uri="{FF2B5EF4-FFF2-40B4-BE49-F238E27FC236}">
                <a16:creationId xmlns:a16="http://schemas.microsoft.com/office/drawing/2014/main" id="{6E7B1B97-2A91-4AA0-96FC-D351F97EBA73}"/>
              </a:ext>
            </a:extLst>
          </p:cNvPr>
          <p:cNvGrpSpPr/>
          <p:nvPr/>
        </p:nvGrpSpPr>
        <p:grpSpPr>
          <a:xfrm>
            <a:off x="9309667" y="1865739"/>
            <a:ext cx="444222" cy="444220"/>
            <a:chOff x="3455813" y="-54026"/>
            <a:chExt cx="444222" cy="444220"/>
          </a:xfrm>
        </p:grpSpPr>
        <p:sp>
          <p:nvSpPr>
            <p:cNvPr id="60" name="椭圆 59">
              <a:extLst>
                <a:ext uri="{FF2B5EF4-FFF2-40B4-BE49-F238E27FC236}">
                  <a16:creationId xmlns:a16="http://schemas.microsoft.com/office/drawing/2014/main" id="{756EEA62-FAD0-4664-8F9F-DF57DBFDC693}"/>
                </a:ext>
              </a:extLst>
            </p:cNvPr>
            <p:cNvSpPr/>
            <p:nvPr/>
          </p:nvSpPr>
          <p:spPr>
            <a:xfrm>
              <a:off x="3455813" y="-54026"/>
              <a:ext cx="444222" cy="444220"/>
            </a:xfrm>
            <a:prstGeom prst="ellipse">
              <a:avLst/>
            </a:prstGeom>
            <a:solidFill>
              <a:schemeClr val="accent2"/>
            </a:solidFill>
            <a:ln w="12700" cap="rnd">
              <a:noFill/>
              <a:prstDash val="solid"/>
              <a:round/>
              <a:headEnd/>
              <a:tailEnd/>
            </a:ln>
            <a:effectLst>
              <a:outerShdw blurRad="254000" dist="127000" algn="ctr" rotWithShape="0">
                <a:schemeClr val="accent2">
                  <a:alpha val="32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rmAutofit fontScale="850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 defTabSz="914354"/>
              <a:endParaRPr lang="zh-CN" altLang="en-US" sz="20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61" name="任意多边形 31">
              <a:extLst>
                <a:ext uri="{FF2B5EF4-FFF2-40B4-BE49-F238E27FC236}">
                  <a16:creationId xmlns:a16="http://schemas.microsoft.com/office/drawing/2014/main" id="{FB6907C4-67F1-478A-9957-62CCBBB88B91}"/>
                </a:ext>
              </a:extLst>
            </p:cNvPr>
            <p:cNvSpPr/>
            <p:nvPr/>
          </p:nvSpPr>
          <p:spPr>
            <a:xfrm>
              <a:off x="3563807" y="58061"/>
              <a:ext cx="216443" cy="212577"/>
            </a:xfrm>
            <a:custGeom>
              <a:avLst/>
              <a:gdLst>
                <a:gd name="connsiteX0" fmla="*/ 343764 w 533400"/>
                <a:gd name="connsiteY0" fmla="*/ 276846 h 523875"/>
                <a:gd name="connsiteX1" fmla="*/ 372339 w 533400"/>
                <a:gd name="connsiteY1" fmla="*/ 305421 h 523875"/>
                <a:gd name="connsiteX2" fmla="*/ 372339 w 533400"/>
                <a:gd name="connsiteY2" fmla="*/ 495921 h 523875"/>
                <a:gd name="connsiteX3" fmla="*/ 343764 w 533400"/>
                <a:gd name="connsiteY3" fmla="*/ 524496 h 523875"/>
                <a:gd name="connsiteX4" fmla="*/ 191364 w 533400"/>
                <a:gd name="connsiteY4" fmla="*/ 524496 h 523875"/>
                <a:gd name="connsiteX5" fmla="*/ 162789 w 533400"/>
                <a:gd name="connsiteY5" fmla="*/ 495921 h 523875"/>
                <a:gd name="connsiteX6" fmla="*/ 162789 w 533400"/>
                <a:gd name="connsiteY6" fmla="*/ 305421 h 523875"/>
                <a:gd name="connsiteX7" fmla="*/ 191364 w 533400"/>
                <a:gd name="connsiteY7" fmla="*/ 276846 h 523875"/>
                <a:gd name="connsiteX8" fmla="*/ 343764 w 533400"/>
                <a:gd name="connsiteY8" fmla="*/ 276846 h 523875"/>
                <a:gd name="connsiteX9" fmla="*/ 143739 w 533400"/>
                <a:gd name="connsiteY9" fmla="*/ 114921 h 523875"/>
                <a:gd name="connsiteX10" fmla="*/ 179934 w 533400"/>
                <a:gd name="connsiteY10" fmla="*/ 153021 h 523875"/>
                <a:gd name="connsiteX11" fmla="*/ 181839 w 533400"/>
                <a:gd name="connsiteY11" fmla="*/ 153021 h 523875"/>
                <a:gd name="connsiteX12" fmla="*/ 353289 w 533400"/>
                <a:gd name="connsiteY12" fmla="*/ 153021 h 523875"/>
                <a:gd name="connsiteX13" fmla="*/ 391389 w 533400"/>
                <a:gd name="connsiteY13" fmla="*/ 116826 h 523875"/>
                <a:gd name="connsiteX14" fmla="*/ 391389 w 533400"/>
                <a:gd name="connsiteY14" fmla="*/ 114921 h 523875"/>
                <a:gd name="connsiteX15" fmla="*/ 505689 w 533400"/>
                <a:gd name="connsiteY15" fmla="*/ 114921 h 523875"/>
                <a:gd name="connsiteX16" fmla="*/ 534264 w 533400"/>
                <a:gd name="connsiteY16" fmla="*/ 143496 h 523875"/>
                <a:gd name="connsiteX17" fmla="*/ 534264 w 533400"/>
                <a:gd name="connsiteY17" fmla="*/ 381621 h 523875"/>
                <a:gd name="connsiteX18" fmla="*/ 505689 w 533400"/>
                <a:gd name="connsiteY18" fmla="*/ 410196 h 523875"/>
                <a:gd name="connsiteX19" fmla="*/ 391389 w 533400"/>
                <a:gd name="connsiteY19" fmla="*/ 410196 h 523875"/>
                <a:gd name="connsiteX20" fmla="*/ 391389 w 533400"/>
                <a:gd name="connsiteY20" fmla="*/ 295896 h 523875"/>
                <a:gd name="connsiteX21" fmla="*/ 355194 w 533400"/>
                <a:gd name="connsiteY21" fmla="*/ 257796 h 523875"/>
                <a:gd name="connsiteX22" fmla="*/ 353289 w 533400"/>
                <a:gd name="connsiteY22" fmla="*/ 257796 h 523875"/>
                <a:gd name="connsiteX23" fmla="*/ 181839 w 533400"/>
                <a:gd name="connsiteY23" fmla="*/ 257796 h 523875"/>
                <a:gd name="connsiteX24" fmla="*/ 143739 w 533400"/>
                <a:gd name="connsiteY24" fmla="*/ 293991 h 523875"/>
                <a:gd name="connsiteX25" fmla="*/ 143739 w 533400"/>
                <a:gd name="connsiteY25" fmla="*/ 295896 h 523875"/>
                <a:gd name="connsiteX26" fmla="*/ 143739 w 533400"/>
                <a:gd name="connsiteY26" fmla="*/ 410196 h 523875"/>
                <a:gd name="connsiteX27" fmla="*/ 29439 w 533400"/>
                <a:gd name="connsiteY27" fmla="*/ 410196 h 523875"/>
                <a:gd name="connsiteX28" fmla="*/ 864 w 533400"/>
                <a:gd name="connsiteY28" fmla="*/ 381621 h 523875"/>
                <a:gd name="connsiteX29" fmla="*/ 864 w 533400"/>
                <a:gd name="connsiteY29" fmla="*/ 201408 h 523875"/>
                <a:gd name="connsiteX30" fmla="*/ 11151 w 533400"/>
                <a:gd name="connsiteY30" fmla="*/ 175405 h 523875"/>
                <a:gd name="connsiteX31" fmla="*/ 56300 w 533400"/>
                <a:gd name="connsiteY31" fmla="*/ 127018 h 523875"/>
                <a:gd name="connsiteX32" fmla="*/ 84112 w 533400"/>
                <a:gd name="connsiteY32" fmla="*/ 114921 h 523875"/>
                <a:gd name="connsiteX33" fmla="*/ 143739 w 533400"/>
                <a:gd name="connsiteY33" fmla="*/ 114921 h 523875"/>
                <a:gd name="connsiteX34" fmla="*/ 462827 w 533400"/>
                <a:gd name="connsiteY34" fmla="*/ 172071 h 523875"/>
                <a:gd name="connsiteX35" fmla="*/ 448539 w 533400"/>
                <a:gd name="connsiteY35" fmla="*/ 186359 h 523875"/>
                <a:gd name="connsiteX36" fmla="*/ 462827 w 533400"/>
                <a:gd name="connsiteY36" fmla="*/ 200646 h 523875"/>
                <a:gd name="connsiteX37" fmla="*/ 477114 w 533400"/>
                <a:gd name="connsiteY37" fmla="*/ 186359 h 523875"/>
                <a:gd name="connsiteX38" fmla="*/ 462827 w 533400"/>
                <a:gd name="connsiteY38" fmla="*/ 172071 h 523875"/>
                <a:gd name="connsiteX39" fmla="*/ 343764 w 533400"/>
                <a:gd name="connsiteY39" fmla="*/ 621 h 523875"/>
                <a:gd name="connsiteX40" fmla="*/ 372339 w 533400"/>
                <a:gd name="connsiteY40" fmla="*/ 29196 h 523875"/>
                <a:gd name="connsiteX41" fmla="*/ 372339 w 533400"/>
                <a:gd name="connsiteY41" fmla="*/ 105396 h 523875"/>
                <a:gd name="connsiteX42" fmla="*/ 343764 w 533400"/>
                <a:gd name="connsiteY42" fmla="*/ 133971 h 523875"/>
                <a:gd name="connsiteX43" fmla="*/ 191364 w 533400"/>
                <a:gd name="connsiteY43" fmla="*/ 133971 h 523875"/>
                <a:gd name="connsiteX44" fmla="*/ 162789 w 533400"/>
                <a:gd name="connsiteY44" fmla="*/ 105396 h 523875"/>
                <a:gd name="connsiteX45" fmla="*/ 162789 w 533400"/>
                <a:gd name="connsiteY45" fmla="*/ 29196 h 523875"/>
                <a:gd name="connsiteX46" fmla="*/ 191364 w 533400"/>
                <a:gd name="connsiteY46" fmla="*/ 621 h 523875"/>
                <a:gd name="connsiteX47" fmla="*/ 343764 w 533400"/>
                <a:gd name="connsiteY47" fmla="*/ 621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533400" h="523875">
                  <a:moveTo>
                    <a:pt x="343764" y="276846"/>
                  </a:moveTo>
                  <a:cubicBezTo>
                    <a:pt x="359576" y="276846"/>
                    <a:pt x="372339" y="289610"/>
                    <a:pt x="372339" y="305421"/>
                  </a:cubicBezTo>
                  <a:lnTo>
                    <a:pt x="372339" y="495921"/>
                  </a:lnTo>
                  <a:cubicBezTo>
                    <a:pt x="372339" y="511732"/>
                    <a:pt x="359576" y="524496"/>
                    <a:pt x="343764" y="524496"/>
                  </a:cubicBezTo>
                  <a:lnTo>
                    <a:pt x="191364" y="524496"/>
                  </a:lnTo>
                  <a:cubicBezTo>
                    <a:pt x="175552" y="524496"/>
                    <a:pt x="162789" y="511732"/>
                    <a:pt x="162789" y="495921"/>
                  </a:cubicBezTo>
                  <a:lnTo>
                    <a:pt x="162789" y="305421"/>
                  </a:lnTo>
                  <a:cubicBezTo>
                    <a:pt x="162789" y="289610"/>
                    <a:pt x="175552" y="276846"/>
                    <a:pt x="191364" y="276846"/>
                  </a:cubicBezTo>
                  <a:lnTo>
                    <a:pt x="343764" y="276846"/>
                  </a:lnTo>
                  <a:close/>
                  <a:moveTo>
                    <a:pt x="143739" y="114921"/>
                  </a:moveTo>
                  <a:cubicBezTo>
                    <a:pt x="143739" y="135305"/>
                    <a:pt x="159741" y="151973"/>
                    <a:pt x="179934" y="153021"/>
                  </a:cubicBezTo>
                  <a:lnTo>
                    <a:pt x="181839" y="153021"/>
                  </a:lnTo>
                  <a:lnTo>
                    <a:pt x="353289" y="153021"/>
                  </a:lnTo>
                  <a:cubicBezTo>
                    <a:pt x="373673" y="153021"/>
                    <a:pt x="390341" y="137019"/>
                    <a:pt x="391389" y="116826"/>
                  </a:cubicBezTo>
                  <a:lnTo>
                    <a:pt x="391389" y="114921"/>
                  </a:lnTo>
                  <a:lnTo>
                    <a:pt x="505689" y="114921"/>
                  </a:lnTo>
                  <a:cubicBezTo>
                    <a:pt x="521501" y="114921"/>
                    <a:pt x="534264" y="127685"/>
                    <a:pt x="534264" y="143496"/>
                  </a:cubicBezTo>
                  <a:lnTo>
                    <a:pt x="534264" y="381621"/>
                  </a:lnTo>
                  <a:cubicBezTo>
                    <a:pt x="534264" y="397432"/>
                    <a:pt x="521501" y="410196"/>
                    <a:pt x="505689" y="410196"/>
                  </a:cubicBezTo>
                  <a:lnTo>
                    <a:pt x="391389" y="410196"/>
                  </a:lnTo>
                  <a:lnTo>
                    <a:pt x="391389" y="295896"/>
                  </a:lnTo>
                  <a:cubicBezTo>
                    <a:pt x="391389" y="275512"/>
                    <a:pt x="375387" y="258844"/>
                    <a:pt x="355194" y="257796"/>
                  </a:cubicBezTo>
                  <a:lnTo>
                    <a:pt x="353289" y="257796"/>
                  </a:lnTo>
                  <a:lnTo>
                    <a:pt x="181839" y="257796"/>
                  </a:lnTo>
                  <a:cubicBezTo>
                    <a:pt x="161455" y="257796"/>
                    <a:pt x="144787" y="273798"/>
                    <a:pt x="143739" y="293991"/>
                  </a:cubicBezTo>
                  <a:lnTo>
                    <a:pt x="143739" y="295896"/>
                  </a:lnTo>
                  <a:lnTo>
                    <a:pt x="143739" y="410196"/>
                  </a:lnTo>
                  <a:lnTo>
                    <a:pt x="29439" y="410196"/>
                  </a:lnTo>
                  <a:cubicBezTo>
                    <a:pt x="13627" y="410196"/>
                    <a:pt x="864" y="397432"/>
                    <a:pt x="864" y="381621"/>
                  </a:cubicBezTo>
                  <a:lnTo>
                    <a:pt x="864" y="201408"/>
                  </a:lnTo>
                  <a:cubicBezTo>
                    <a:pt x="864" y="191788"/>
                    <a:pt x="4484" y="182454"/>
                    <a:pt x="11151" y="175405"/>
                  </a:cubicBezTo>
                  <a:lnTo>
                    <a:pt x="56300" y="127018"/>
                  </a:lnTo>
                  <a:cubicBezTo>
                    <a:pt x="63538" y="119303"/>
                    <a:pt x="73635" y="114921"/>
                    <a:pt x="84112" y="114921"/>
                  </a:cubicBezTo>
                  <a:lnTo>
                    <a:pt x="143739" y="114921"/>
                  </a:lnTo>
                  <a:close/>
                  <a:moveTo>
                    <a:pt x="462827" y="172071"/>
                  </a:moveTo>
                  <a:cubicBezTo>
                    <a:pt x="454921" y="172071"/>
                    <a:pt x="448539" y="178453"/>
                    <a:pt x="448539" y="186359"/>
                  </a:cubicBezTo>
                  <a:cubicBezTo>
                    <a:pt x="448539" y="194264"/>
                    <a:pt x="454921" y="200646"/>
                    <a:pt x="462827" y="200646"/>
                  </a:cubicBezTo>
                  <a:cubicBezTo>
                    <a:pt x="470732" y="200646"/>
                    <a:pt x="477114" y="194264"/>
                    <a:pt x="477114" y="186359"/>
                  </a:cubicBezTo>
                  <a:cubicBezTo>
                    <a:pt x="477114" y="178453"/>
                    <a:pt x="470732" y="172071"/>
                    <a:pt x="462827" y="172071"/>
                  </a:cubicBezTo>
                  <a:close/>
                  <a:moveTo>
                    <a:pt x="343764" y="621"/>
                  </a:moveTo>
                  <a:cubicBezTo>
                    <a:pt x="359576" y="621"/>
                    <a:pt x="372339" y="13385"/>
                    <a:pt x="372339" y="29196"/>
                  </a:cubicBezTo>
                  <a:lnTo>
                    <a:pt x="372339" y="105396"/>
                  </a:lnTo>
                  <a:cubicBezTo>
                    <a:pt x="372339" y="121207"/>
                    <a:pt x="359576" y="133971"/>
                    <a:pt x="343764" y="133971"/>
                  </a:cubicBezTo>
                  <a:lnTo>
                    <a:pt x="191364" y="133971"/>
                  </a:lnTo>
                  <a:cubicBezTo>
                    <a:pt x="175552" y="133971"/>
                    <a:pt x="162789" y="121207"/>
                    <a:pt x="162789" y="105396"/>
                  </a:cubicBezTo>
                  <a:lnTo>
                    <a:pt x="162789" y="29196"/>
                  </a:lnTo>
                  <a:cubicBezTo>
                    <a:pt x="162789" y="13385"/>
                    <a:pt x="175552" y="621"/>
                    <a:pt x="191364" y="621"/>
                  </a:cubicBezTo>
                  <a:lnTo>
                    <a:pt x="343764" y="621"/>
                  </a:lnTo>
                  <a:close/>
                </a:path>
              </a:pathLst>
            </a:custGeom>
            <a:solidFill>
              <a:schemeClr val="bg1"/>
            </a:solidFill>
            <a:ln w="12700" cap="rnd">
              <a:noFill/>
              <a:prstDash val="solid"/>
              <a:rou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rmAutofit fontScale="400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 defTabSz="914400"/>
              <a:endParaRPr lang="zh-CN" altLang="en-US" sz="20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62" name="组合 61">
            <a:extLst>
              <a:ext uri="{FF2B5EF4-FFF2-40B4-BE49-F238E27FC236}">
                <a16:creationId xmlns:a16="http://schemas.microsoft.com/office/drawing/2014/main" id="{E5DB0146-3429-4B04-9DA9-B601DB2118F3}"/>
              </a:ext>
            </a:extLst>
          </p:cNvPr>
          <p:cNvGrpSpPr/>
          <p:nvPr/>
        </p:nvGrpSpPr>
        <p:grpSpPr>
          <a:xfrm>
            <a:off x="975079" y="1652240"/>
            <a:ext cx="5491973" cy="1039182"/>
            <a:chOff x="975079" y="1539785"/>
            <a:chExt cx="5491973" cy="1039182"/>
          </a:xfrm>
        </p:grpSpPr>
        <p:sp>
          <p:nvSpPr>
            <p:cNvPr id="63" name="文本框 62">
              <a:extLst>
                <a:ext uri="{FF2B5EF4-FFF2-40B4-BE49-F238E27FC236}">
                  <a16:creationId xmlns:a16="http://schemas.microsoft.com/office/drawing/2014/main" id="{291AA13B-678C-40A1-AEC0-15F9BA14374E}"/>
                </a:ext>
              </a:extLst>
            </p:cNvPr>
            <p:cNvSpPr txBox="1"/>
            <p:nvPr/>
          </p:nvSpPr>
          <p:spPr>
            <a:xfrm>
              <a:off x="1701560" y="1965273"/>
              <a:ext cx="4765492" cy="6136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200" dirty="0">
                  <a:cs typeface="+mn-ea"/>
                  <a:sym typeface="+mn-lt"/>
                </a:rPr>
                <a:t>After your content is typed here, or by copying your text, choose paste in this box and choose to keep only the text.</a:t>
              </a:r>
              <a:endParaRPr lang="en-US" altLang="zh-CN" sz="1200" dirty="0">
                <a:cs typeface="+mn-ea"/>
                <a:sym typeface="+mn-lt"/>
              </a:endParaRPr>
            </a:p>
          </p:txBody>
        </p:sp>
        <p:sp>
          <p:nvSpPr>
            <p:cNvPr id="64" name="文本框 63">
              <a:extLst>
                <a:ext uri="{FF2B5EF4-FFF2-40B4-BE49-F238E27FC236}">
                  <a16:creationId xmlns:a16="http://schemas.microsoft.com/office/drawing/2014/main" id="{78D27DF2-687B-4EDF-BDEA-B9CC5C99CA54}"/>
                </a:ext>
              </a:extLst>
            </p:cNvPr>
            <p:cNvSpPr txBox="1"/>
            <p:nvPr/>
          </p:nvSpPr>
          <p:spPr>
            <a:xfrm>
              <a:off x="1701560" y="1629172"/>
              <a:ext cx="303925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b="1" dirty="0">
                  <a:cs typeface="+mn-ea"/>
                  <a:sym typeface="+mn-lt"/>
                </a:rPr>
                <a:t>Enter the title here</a:t>
              </a:r>
              <a:endParaRPr lang="en-US" altLang="zh-CN" sz="1600" b="1" dirty="0">
                <a:cs typeface="+mn-ea"/>
                <a:sym typeface="+mn-lt"/>
              </a:endParaRPr>
            </a:p>
          </p:txBody>
        </p:sp>
        <p:sp>
          <p:nvSpPr>
            <p:cNvPr id="65" name="文本框 64">
              <a:extLst>
                <a:ext uri="{FF2B5EF4-FFF2-40B4-BE49-F238E27FC236}">
                  <a16:creationId xmlns:a16="http://schemas.microsoft.com/office/drawing/2014/main" id="{BD06FF81-177F-4002-BB3E-DD6BE0ECC914}"/>
                </a:ext>
              </a:extLst>
            </p:cNvPr>
            <p:cNvSpPr txBox="1"/>
            <p:nvPr/>
          </p:nvSpPr>
          <p:spPr>
            <a:xfrm>
              <a:off x="975079" y="1539785"/>
              <a:ext cx="75533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3600" b="1" i="1" dirty="0">
                  <a:solidFill>
                    <a:schemeClr val="accent2"/>
                  </a:solidFill>
                  <a:cs typeface="+mn-ea"/>
                  <a:sym typeface="+mn-lt"/>
                </a:rPr>
                <a:t>01</a:t>
              </a:r>
              <a:endParaRPr lang="zh-CN" altLang="en-US" sz="3600" b="1" i="1" dirty="0">
                <a:solidFill>
                  <a:schemeClr val="accent2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66" name="组合 65">
            <a:extLst>
              <a:ext uri="{FF2B5EF4-FFF2-40B4-BE49-F238E27FC236}">
                <a16:creationId xmlns:a16="http://schemas.microsoft.com/office/drawing/2014/main" id="{0BD5693B-0CC6-4648-A7B7-5253004DEC86}"/>
              </a:ext>
            </a:extLst>
          </p:cNvPr>
          <p:cNvGrpSpPr/>
          <p:nvPr/>
        </p:nvGrpSpPr>
        <p:grpSpPr>
          <a:xfrm>
            <a:off x="975079" y="2768437"/>
            <a:ext cx="5491973" cy="1039182"/>
            <a:chOff x="975079" y="2740779"/>
            <a:chExt cx="5491973" cy="1039182"/>
          </a:xfrm>
        </p:grpSpPr>
        <p:sp>
          <p:nvSpPr>
            <p:cNvPr id="67" name="文本框 66">
              <a:extLst>
                <a:ext uri="{FF2B5EF4-FFF2-40B4-BE49-F238E27FC236}">
                  <a16:creationId xmlns:a16="http://schemas.microsoft.com/office/drawing/2014/main" id="{47F87DC9-CA24-4F91-A0FE-1B1C813CF653}"/>
                </a:ext>
              </a:extLst>
            </p:cNvPr>
            <p:cNvSpPr txBox="1"/>
            <p:nvPr/>
          </p:nvSpPr>
          <p:spPr>
            <a:xfrm>
              <a:off x="1701560" y="3166267"/>
              <a:ext cx="4765492" cy="6136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200" dirty="0">
                  <a:cs typeface="+mn-ea"/>
                  <a:sym typeface="+mn-lt"/>
                </a:rPr>
                <a:t>After your content is typed here, or by copying your text, choose paste in this box and choose to keep only the text.</a:t>
              </a:r>
              <a:endParaRPr lang="en-US" altLang="zh-CN" sz="1200" dirty="0">
                <a:cs typeface="+mn-ea"/>
                <a:sym typeface="+mn-lt"/>
              </a:endParaRPr>
            </a:p>
          </p:txBody>
        </p:sp>
        <p:sp>
          <p:nvSpPr>
            <p:cNvPr id="68" name="文本框 67">
              <a:extLst>
                <a:ext uri="{FF2B5EF4-FFF2-40B4-BE49-F238E27FC236}">
                  <a16:creationId xmlns:a16="http://schemas.microsoft.com/office/drawing/2014/main" id="{9AF7D188-0003-4497-AA9D-64F5277439E0}"/>
                </a:ext>
              </a:extLst>
            </p:cNvPr>
            <p:cNvSpPr txBox="1"/>
            <p:nvPr/>
          </p:nvSpPr>
          <p:spPr>
            <a:xfrm>
              <a:off x="1701560" y="2830166"/>
              <a:ext cx="350348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b="1" dirty="0">
                  <a:cs typeface="+mn-ea"/>
                  <a:sym typeface="+mn-lt"/>
                </a:rPr>
                <a:t>Enter the title here</a:t>
              </a:r>
              <a:endParaRPr lang="en-US" altLang="zh-CN" sz="1600" b="1" dirty="0">
                <a:cs typeface="+mn-ea"/>
                <a:sym typeface="+mn-lt"/>
              </a:endParaRPr>
            </a:p>
          </p:txBody>
        </p:sp>
        <p:sp>
          <p:nvSpPr>
            <p:cNvPr id="69" name="文本框 68">
              <a:extLst>
                <a:ext uri="{FF2B5EF4-FFF2-40B4-BE49-F238E27FC236}">
                  <a16:creationId xmlns:a16="http://schemas.microsoft.com/office/drawing/2014/main" id="{61B7AE81-9B01-4703-82CD-4186E72B39CD}"/>
                </a:ext>
              </a:extLst>
            </p:cNvPr>
            <p:cNvSpPr txBox="1"/>
            <p:nvPr/>
          </p:nvSpPr>
          <p:spPr>
            <a:xfrm>
              <a:off x="975079" y="2740779"/>
              <a:ext cx="75533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3600" b="1" i="1" dirty="0">
                  <a:solidFill>
                    <a:schemeClr val="accent4"/>
                  </a:solidFill>
                  <a:cs typeface="+mn-ea"/>
                  <a:sym typeface="+mn-lt"/>
                </a:rPr>
                <a:t>02</a:t>
              </a:r>
              <a:endParaRPr lang="zh-CN" altLang="en-US" sz="3600" b="1" i="1" dirty="0">
                <a:solidFill>
                  <a:schemeClr val="accent4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70" name="组合 69">
            <a:extLst>
              <a:ext uri="{FF2B5EF4-FFF2-40B4-BE49-F238E27FC236}">
                <a16:creationId xmlns:a16="http://schemas.microsoft.com/office/drawing/2014/main" id="{52A87008-5BBE-4ADF-ACB1-F3945D8E5340}"/>
              </a:ext>
            </a:extLst>
          </p:cNvPr>
          <p:cNvGrpSpPr/>
          <p:nvPr/>
        </p:nvGrpSpPr>
        <p:grpSpPr>
          <a:xfrm>
            <a:off x="975079" y="3884634"/>
            <a:ext cx="5491973" cy="1039182"/>
            <a:chOff x="975079" y="3793718"/>
            <a:chExt cx="5491973" cy="1039182"/>
          </a:xfrm>
        </p:grpSpPr>
        <p:sp>
          <p:nvSpPr>
            <p:cNvPr id="71" name="文本框 70">
              <a:extLst>
                <a:ext uri="{FF2B5EF4-FFF2-40B4-BE49-F238E27FC236}">
                  <a16:creationId xmlns:a16="http://schemas.microsoft.com/office/drawing/2014/main" id="{159642C5-6B29-4EED-AD8D-24CA8F897E5B}"/>
                </a:ext>
              </a:extLst>
            </p:cNvPr>
            <p:cNvSpPr txBox="1"/>
            <p:nvPr/>
          </p:nvSpPr>
          <p:spPr>
            <a:xfrm>
              <a:off x="1701560" y="4219206"/>
              <a:ext cx="4765492" cy="6136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200" dirty="0">
                  <a:cs typeface="+mn-ea"/>
                  <a:sym typeface="+mn-lt"/>
                </a:rPr>
                <a:t>After your content is typed here, or by copying your text, choose paste in this box and choose to keep only the text.</a:t>
              </a:r>
              <a:endParaRPr lang="en-US" altLang="zh-CN" sz="1200" dirty="0">
                <a:cs typeface="+mn-ea"/>
                <a:sym typeface="+mn-lt"/>
              </a:endParaRPr>
            </a:p>
          </p:txBody>
        </p:sp>
        <p:sp>
          <p:nvSpPr>
            <p:cNvPr id="72" name="文本框 71">
              <a:extLst>
                <a:ext uri="{FF2B5EF4-FFF2-40B4-BE49-F238E27FC236}">
                  <a16:creationId xmlns:a16="http://schemas.microsoft.com/office/drawing/2014/main" id="{4C5DC8B4-12FC-4DBE-BB64-21319E273E5D}"/>
                </a:ext>
              </a:extLst>
            </p:cNvPr>
            <p:cNvSpPr txBox="1"/>
            <p:nvPr/>
          </p:nvSpPr>
          <p:spPr>
            <a:xfrm>
              <a:off x="1701560" y="3883105"/>
              <a:ext cx="303925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b="1" dirty="0">
                  <a:cs typeface="+mn-ea"/>
                  <a:sym typeface="+mn-lt"/>
                </a:rPr>
                <a:t>Enter the title here</a:t>
              </a:r>
              <a:endParaRPr lang="en-US" altLang="zh-CN" sz="1600" b="1" dirty="0">
                <a:cs typeface="+mn-ea"/>
                <a:sym typeface="+mn-lt"/>
              </a:endParaRPr>
            </a:p>
          </p:txBody>
        </p:sp>
        <p:sp>
          <p:nvSpPr>
            <p:cNvPr id="73" name="文本框 72">
              <a:extLst>
                <a:ext uri="{FF2B5EF4-FFF2-40B4-BE49-F238E27FC236}">
                  <a16:creationId xmlns:a16="http://schemas.microsoft.com/office/drawing/2014/main" id="{C124D2CB-652C-4753-A6B3-5BDAAF71EE6E}"/>
                </a:ext>
              </a:extLst>
            </p:cNvPr>
            <p:cNvSpPr txBox="1"/>
            <p:nvPr/>
          </p:nvSpPr>
          <p:spPr>
            <a:xfrm>
              <a:off x="975079" y="3793718"/>
              <a:ext cx="75533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3600" b="1" i="1" dirty="0">
                  <a:solidFill>
                    <a:schemeClr val="accent5"/>
                  </a:solidFill>
                  <a:cs typeface="+mn-ea"/>
                  <a:sym typeface="+mn-lt"/>
                </a:rPr>
                <a:t>03</a:t>
              </a:r>
              <a:endParaRPr lang="zh-CN" altLang="en-US" sz="3600" b="1" i="1" dirty="0">
                <a:solidFill>
                  <a:schemeClr val="accent5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74" name="组合 73">
            <a:extLst>
              <a:ext uri="{FF2B5EF4-FFF2-40B4-BE49-F238E27FC236}">
                <a16:creationId xmlns:a16="http://schemas.microsoft.com/office/drawing/2014/main" id="{5566B2C7-815B-4A66-8A76-38C145A01E12}"/>
              </a:ext>
            </a:extLst>
          </p:cNvPr>
          <p:cNvGrpSpPr/>
          <p:nvPr/>
        </p:nvGrpSpPr>
        <p:grpSpPr>
          <a:xfrm>
            <a:off x="975079" y="5000831"/>
            <a:ext cx="5491973" cy="1039182"/>
            <a:chOff x="975079" y="4888376"/>
            <a:chExt cx="5491973" cy="1039182"/>
          </a:xfrm>
        </p:grpSpPr>
        <p:sp>
          <p:nvSpPr>
            <p:cNvPr id="75" name="文本框 74">
              <a:extLst>
                <a:ext uri="{FF2B5EF4-FFF2-40B4-BE49-F238E27FC236}">
                  <a16:creationId xmlns:a16="http://schemas.microsoft.com/office/drawing/2014/main" id="{7C094F78-A349-44E3-A95D-AC1A419D759B}"/>
                </a:ext>
              </a:extLst>
            </p:cNvPr>
            <p:cNvSpPr txBox="1"/>
            <p:nvPr/>
          </p:nvSpPr>
          <p:spPr>
            <a:xfrm>
              <a:off x="1701560" y="5313864"/>
              <a:ext cx="4765492" cy="6136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200" dirty="0">
                  <a:cs typeface="+mn-ea"/>
                  <a:sym typeface="+mn-lt"/>
                </a:rPr>
                <a:t>After your content is typed here, or by copying your text, choose paste in this box and choose to keep only the text.</a:t>
              </a:r>
              <a:endParaRPr lang="en-US" altLang="zh-CN" sz="1200" dirty="0">
                <a:cs typeface="+mn-ea"/>
                <a:sym typeface="+mn-lt"/>
              </a:endParaRPr>
            </a:p>
          </p:txBody>
        </p:sp>
        <p:sp>
          <p:nvSpPr>
            <p:cNvPr id="76" name="文本框 75">
              <a:extLst>
                <a:ext uri="{FF2B5EF4-FFF2-40B4-BE49-F238E27FC236}">
                  <a16:creationId xmlns:a16="http://schemas.microsoft.com/office/drawing/2014/main" id="{EB8107CC-0A16-4A37-9B2D-DC90FBB86A22}"/>
                </a:ext>
              </a:extLst>
            </p:cNvPr>
            <p:cNvSpPr txBox="1"/>
            <p:nvPr/>
          </p:nvSpPr>
          <p:spPr>
            <a:xfrm>
              <a:off x="1701560" y="4977763"/>
              <a:ext cx="284264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b="1" dirty="0">
                  <a:cs typeface="+mn-ea"/>
                  <a:sym typeface="+mn-lt"/>
                </a:rPr>
                <a:t>Enter the title here</a:t>
              </a:r>
              <a:endParaRPr lang="en-US" altLang="zh-CN" sz="1600" b="1" dirty="0">
                <a:cs typeface="+mn-ea"/>
                <a:sym typeface="+mn-lt"/>
              </a:endParaRPr>
            </a:p>
          </p:txBody>
        </p:sp>
        <p:sp>
          <p:nvSpPr>
            <p:cNvPr id="77" name="文本框 76">
              <a:extLst>
                <a:ext uri="{FF2B5EF4-FFF2-40B4-BE49-F238E27FC236}">
                  <a16:creationId xmlns:a16="http://schemas.microsoft.com/office/drawing/2014/main" id="{FE5D9055-CC44-49D5-8A9F-D77B59486FE0}"/>
                </a:ext>
              </a:extLst>
            </p:cNvPr>
            <p:cNvSpPr txBox="1"/>
            <p:nvPr/>
          </p:nvSpPr>
          <p:spPr>
            <a:xfrm>
              <a:off x="975079" y="4888376"/>
              <a:ext cx="75533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3600" b="1" i="1" dirty="0">
                  <a:solidFill>
                    <a:schemeClr val="accent3"/>
                  </a:solidFill>
                  <a:cs typeface="+mn-ea"/>
                  <a:sym typeface="+mn-lt"/>
                </a:rPr>
                <a:t>04</a:t>
              </a:r>
              <a:endParaRPr lang="zh-CN" altLang="en-US" sz="3600" b="1" i="1" dirty="0">
                <a:solidFill>
                  <a:schemeClr val="accent3"/>
                </a:solidFill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66948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:a14="http://schemas.microsoft.com/office/drawing/2010/main" xmlns:a16="http://schemas.microsoft.com/office/drawing/2014/main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5" grpId="0" animBg="1"/>
      <p:bldP spid="46" grpId="0" animBg="1"/>
      <p:bldP spid="47" grpId="0" animBg="1"/>
      <p:bldP spid="4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组合 29">
            <a:extLst>
              <a:ext uri="{FF2B5EF4-FFF2-40B4-BE49-F238E27FC236}">
                <a16:creationId xmlns:a16="http://schemas.microsoft.com/office/drawing/2014/main" id="{9373D36E-5C02-42AA-9236-95CE294FA9B8}"/>
              </a:ext>
            </a:extLst>
          </p:cNvPr>
          <p:cNvGrpSpPr/>
          <p:nvPr/>
        </p:nvGrpSpPr>
        <p:grpSpPr>
          <a:xfrm>
            <a:off x="127178" y="289098"/>
            <a:ext cx="5254496" cy="618840"/>
            <a:chOff x="127178" y="289098"/>
            <a:chExt cx="5254496" cy="618840"/>
          </a:xfrm>
        </p:grpSpPr>
        <p:sp>
          <p:nvSpPr>
            <p:cNvPr id="31" name="矩形 30">
              <a:extLst>
                <a:ext uri="{FF2B5EF4-FFF2-40B4-BE49-F238E27FC236}">
                  <a16:creationId xmlns:a16="http://schemas.microsoft.com/office/drawing/2014/main" id="{02F86131-E756-4AE6-865C-BA8060B2734D}"/>
                </a:ext>
              </a:extLst>
            </p:cNvPr>
            <p:cNvSpPr/>
            <p:nvPr/>
          </p:nvSpPr>
          <p:spPr>
            <a:xfrm>
              <a:off x="764072" y="361586"/>
              <a:ext cx="4617602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zh-CN" altLang="en-US" sz="2800" b="1" dirty="0">
                  <a:solidFill>
                    <a:schemeClr val="accent2"/>
                  </a:solidFill>
                  <a:cs typeface="+mn-ea"/>
                  <a:sym typeface="+mn-lt"/>
                </a:rPr>
                <a:t>Enter the title here</a:t>
              </a:r>
              <a:endParaRPr lang="en-US" altLang="zh-CN" sz="2800" b="1" dirty="0">
                <a:solidFill>
                  <a:schemeClr val="accent2"/>
                </a:solidFill>
                <a:cs typeface="+mn-ea"/>
                <a:sym typeface="+mn-lt"/>
              </a:endParaRPr>
            </a:p>
          </p:txBody>
        </p:sp>
        <p:grpSp>
          <p:nvGrpSpPr>
            <p:cNvPr id="32" name="组合 31">
              <a:extLst>
                <a:ext uri="{FF2B5EF4-FFF2-40B4-BE49-F238E27FC236}">
                  <a16:creationId xmlns:a16="http://schemas.microsoft.com/office/drawing/2014/main" id="{11735981-7A98-4670-9EC0-F7E2D9A26F0D}"/>
                </a:ext>
              </a:extLst>
            </p:cNvPr>
            <p:cNvGrpSpPr/>
            <p:nvPr/>
          </p:nvGrpSpPr>
          <p:grpSpPr>
            <a:xfrm>
              <a:off x="127178" y="289098"/>
              <a:ext cx="636894" cy="618840"/>
              <a:chOff x="10993131" y="1925288"/>
              <a:chExt cx="807052" cy="784175"/>
            </a:xfrm>
          </p:grpSpPr>
          <p:sp>
            <p:nvSpPr>
              <p:cNvPr id="33" name="Freeform 321">
                <a:extLst>
                  <a:ext uri="{FF2B5EF4-FFF2-40B4-BE49-F238E27FC236}">
                    <a16:creationId xmlns:a16="http://schemas.microsoft.com/office/drawing/2014/main" id="{903D7F22-215F-45E1-8A79-6324D3AF40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293075" y="2290050"/>
                <a:ext cx="427038" cy="419412"/>
              </a:xfrm>
              <a:custGeom>
                <a:avLst/>
                <a:gdLst>
                  <a:gd name="T0" fmla="*/ 336 w 336"/>
                  <a:gd name="T1" fmla="*/ 0 h 330"/>
                  <a:gd name="T2" fmla="*/ 336 w 336"/>
                  <a:gd name="T3" fmla="*/ 212 h 330"/>
                  <a:gd name="T4" fmla="*/ 218 w 336"/>
                  <a:gd name="T5" fmla="*/ 330 h 330"/>
                  <a:gd name="T6" fmla="*/ 0 w 336"/>
                  <a:gd name="T7" fmla="*/ 330 h 330"/>
                  <a:gd name="T8" fmla="*/ 0 w 336"/>
                  <a:gd name="T9" fmla="*/ 0 h 330"/>
                  <a:gd name="T10" fmla="*/ 336 w 336"/>
                  <a:gd name="T11" fmla="*/ 0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36" h="330">
                    <a:moveTo>
                      <a:pt x="336" y="0"/>
                    </a:moveTo>
                    <a:lnTo>
                      <a:pt x="336" y="212"/>
                    </a:lnTo>
                    <a:lnTo>
                      <a:pt x="218" y="330"/>
                    </a:lnTo>
                    <a:lnTo>
                      <a:pt x="0" y="330"/>
                    </a:lnTo>
                    <a:lnTo>
                      <a:pt x="0" y="0"/>
                    </a:lnTo>
                    <a:lnTo>
                      <a:pt x="336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4" name="Freeform 322">
                <a:extLst>
                  <a:ext uri="{FF2B5EF4-FFF2-40B4-BE49-F238E27FC236}">
                    <a16:creationId xmlns:a16="http://schemas.microsoft.com/office/drawing/2014/main" id="{D54C96D6-1491-42DC-B97F-83C4BC7D34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568870" y="2559491"/>
                <a:ext cx="149972" cy="149972"/>
              </a:xfrm>
              <a:custGeom>
                <a:avLst/>
                <a:gdLst>
                  <a:gd name="T0" fmla="*/ 0 w 118"/>
                  <a:gd name="T1" fmla="*/ 118 h 118"/>
                  <a:gd name="T2" fmla="*/ 0 w 118"/>
                  <a:gd name="T3" fmla="*/ 0 h 118"/>
                  <a:gd name="T4" fmla="*/ 118 w 118"/>
                  <a:gd name="T5" fmla="*/ 0 h 118"/>
                  <a:gd name="T6" fmla="*/ 0 w 118"/>
                  <a:gd name="T7" fmla="*/ 118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8" h="118">
                    <a:moveTo>
                      <a:pt x="0" y="118"/>
                    </a:moveTo>
                    <a:lnTo>
                      <a:pt x="0" y="0"/>
                    </a:lnTo>
                    <a:lnTo>
                      <a:pt x="118" y="0"/>
                    </a:lnTo>
                    <a:lnTo>
                      <a:pt x="0" y="118"/>
                    </a:lnTo>
                    <a:close/>
                  </a:path>
                </a:pathLst>
              </a:custGeom>
              <a:solidFill>
                <a:schemeClr val="tx2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5" name="Freeform 323">
                <a:extLst>
                  <a:ext uri="{FF2B5EF4-FFF2-40B4-BE49-F238E27FC236}">
                    <a16:creationId xmlns:a16="http://schemas.microsoft.com/office/drawing/2014/main" id="{C36930DE-4AF9-4FFB-9B73-D62D78A91B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993131" y="2118472"/>
                <a:ext cx="425767" cy="419412"/>
              </a:xfrm>
              <a:custGeom>
                <a:avLst/>
                <a:gdLst>
                  <a:gd name="T0" fmla="*/ 335 w 335"/>
                  <a:gd name="T1" fmla="*/ 0 h 330"/>
                  <a:gd name="T2" fmla="*/ 335 w 335"/>
                  <a:gd name="T3" fmla="*/ 212 h 330"/>
                  <a:gd name="T4" fmla="*/ 218 w 335"/>
                  <a:gd name="T5" fmla="*/ 330 h 330"/>
                  <a:gd name="T6" fmla="*/ 0 w 335"/>
                  <a:gd name="T7" fmla="*/ 330 h 330"/>
                  <a:gd name="T8" fmla="*/ 0 w 335"/>
                  <a:gd name="T9" fmla="*/ 0 h 330"/>
                  <a:gd name="T10" fmla="*/ 335 w 335"/>
                  <a:gd name="T11" fmla="*/ 0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35" h="330">
                    <a:moveTo>
                      <a:pt x="335" y="0"/>
                    </a:moveTo>
                    <a:lnTo>
                      <a:pt x="335" y="212"/>
                    </a:lnTo>
                    <a:lnTo>
                      <a:pt x="218" y="330"/>
                    </a:lnTo>
                    <a:lnTo>
                      <a:pt x="0" y="330"/>
                    </a:lnTo>
                    <a:lnTo>
                      <a:pt x="0" y="0"/>
                    </a:lnTo>
                    <a:lnTo>
                      <a:pt x="335" y="0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6" name="Freeform 324">
                <a:extLst>
                  <a:ext uri="{FF2B5EF4-FFF2-40B4-BE49-F238E27FC236}">
                    <a16:creationId xmlns:a16="http://schemas.microsoft.com/office/drawing/2014/main" id="{C06403F2-8125-4A11-92E1-8E4EB5BAE8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268927" y="2387913"/>
                <a:ext cx="149972" cy="149972"/>
              </a:xfrm>
              <a:custGeom>
                <a:avLst/>
                <a:gdLst>
                  <a:gd name="T0" fmla="*/ 0 w 118"/>
                  <a:gd name="T1" fmla="*/ 118 h 118"/>
                  <a:gd name="T2" fmla="*/ 0 w 118"/>
                  <a:gd name="T3" fmla="*/ 0 h 118"/>
                  <a:gd name="T4" fmla="*/ 118 w 118"/>
                  <a:gd name="T5" fmla="*/ 0 h 118"/>
                  <a:gd name="T6" fmla="*/ 0 w 118"/>
                  <a:gd name="T7" fmla="*/ 118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8" h="118">
                    <a:moveTo>
                      <a:pt x="0" y="118"/>
                    </a:moveTo>
                    <a:lnTo>
                      <a:pt x="0" y="0"/>
                    </a:lnTo>
                    <a:lnTo>
                      <a:pt x="118" y="0"/>
                    </a:lnTo>
                    <a:lnTo>
                      <a:pt x="0" y="118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7" name="Freeform 325">
                <a:extLst>
                  <a:ext uri="{FF2B5EF4-FFF2-40B4-BE49-F238E27FC236}">
                    <a16:creationId xmlns:a16="http://schemas.microsoft.com/office/drawing/2014/main" id="{5DB326EF-3900-4FE6-9E21-105BD0B84D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375686" y="1925288"/>
                <a:ext cx="424496" cy="418141"/>
              </a:xfrm>
              <a:custGeom>
                <a:avLst/>
                <a:gdLst>
                  <a:gd name="T0" fmla="*/ 334 w 334"/>
                  <a:gd name="T1" fmla="*/ 0 h 329"/>
                  <a:gd name="T2" fmla="*/ 334 w 334"/>
                  <a:gd name="T3" fmla="*/ 211 h 329"/>
                  <a:gd name="T4" fmla="*/ 216 w 334"/>
                  <a:gd name="T5" fmla="*/ 329 h 329"/>
                  <a:gd name="T6" fmla="*/ 0 w 334"/>
                  <a:gd name="T7" fmla="*/ 329 h 329"/>
                  <a:gd name="T8" fmla="*/ 0 w 334"/>
                  <a:gd name="T9" fmla="*/ 0 h 329"/>
                  <a:gd name="T10" fmla="*/ 334 w 334"/>
                  <a:gd name="T11" fmla="*/ 0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34" h="329">
                    <a:moveTo>
                      <a:pt x="334" y="0"/>
                    </a:moveTo>
                    <a:lnTo>
                      <a:pt x="334" y="211"/>
                    </a:lnTo>
                    <a:lnTo>
                      <a:pt x="216" y="329"/>
                    </a:lnTo>
                    <a:lnTo>
                      <a:pt x="0" y="329"/>
                    </a:lnTo>
                    <a:lnTo>
                      <a:pt x="0" y="0"/>
                    </a:lnTo>
                    <a:lnTo>
                      <a:pt x="334" y="0"/>
                    </a:ln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8" name="Freeform 326">
                <a:extLst>
                  <a:ext uri="{FF2B5EF4-FFF2-40B4-BE49-F238E27FC236}">
                    <a16:creationId xmlns:a16="http://schemas.microsoft.com/office/drawing/2014/main" id="{90F101AA-C187-4C9E-8A01-7DA0DD496C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650211" y="2193458"/>
                <a:ext cx="149972" cy="149972"/>
              </a:xfrm>
              <a:custGeom>
                <a:avLst/>
                <a:gdLst>
                  <a:gd name="T0" fmla="*/ 0 w 118"/>
                  <a:gd name="T1" fmla="*/ 118 h 118"/>
                  <a:gd name="T2" fmla="*/ 0 w 118"/>
                  <a:gd name="T3" fmla="*/ 0 h 118"/>
                  <a:gd name="T4" fmla="*/ 118 w 118"/>
                  <a:gd name="T5" fmla="*/ 0 h 118"/>
                  <a:gd name="T6" fmla="*/ 0 w 118"/>
                  <a:gd name="T7" fmla="*/ 118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8" h="118">
                    <a:moveTo>
                      <a:pt x="0" y="118"/>
                    </a:moveTo>
                    <a:lnTo>
                      <a:pt x="0" y="0"/>
                    </a:lnTo>
                    <a:lnTo>
                      <a:pt x="118" y="0"/>
                    </a:lnTo>
                    <a:lnTo>
                      <a:pt x="0" y="118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089955E5-C792-4D3E-9427-663F17EF8ADA}"/>
              </a:ext>
            </a:extLst>
          </p:cNvPr>
          <p:cNvGrpSpPr/>
          <p:nvPr/>
        </p:nvGrpSpPr>
        <p:grpSpPr>
          <a:xfrm>
            <a:off x="0" y="1843199"/>
            <a:ext cx="12192000" cy="3689316"/>
            <a:chOff x="0" y="1652699"/>
            <a:chExt cx="12192000" cy="3689316"/>
          </a:xfrm>
          <a:effectLst/>
        </p:grpSpPr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3CCD3BAC-2451-4D9F-B0D7-9F97C8A37D86}"/>
                </a:ext>
              </a:extLst>
            </p:cNvPr>
            <p:cNvSpPr/>
            <p:nvPr/>
          </p:nvSpPr>
          <p:spPr>
            <a:xfrm>
              <a:off x="8672670" y="3469485"/>
              <a:ext cx="3519330" cy="132995"/>
            </a:xfrm>
            <a:prstGeom prst="rect">
              <a:avLst/>
            </a:prstGeom>
            <a:solidFill>
              <a:schemeClr val="accent6"/>
            </a:solidFill>
            <a:ln w="12700" cap="rnd">
              <a:noFill/>
              <a:prstDash val="solid"/>
              <a:round/>
              <a:headEnd/>
              <a:tailEnd/>
            </a:ln>
            <a:effectLst>
              <a:outerShdw blurRad="254000" dist="127000" algn="ctr" rotWithShape="0">
                <a:schemeClr val="accent6">
                  <a:alpha val="32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algn="ctr" defTabSz="914354"/>
              <a:endParaRPr lang="zh-CN" altLang="en-US" sz="20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3" name="圆角右箭头 21">
              <a:extLst>
                <a:ext uri="{FF2B5EF4-FFF2-40B4-BE49-F238E27FC236}">
                  <a16:creationId xmlns:a16="http://schemas.microsoft.com/office/drawing/2014/main" id="{E9E2E5D8-9FAB-43ED-A76C-7469F1EBDABB}"/>
                </a:ext>
              </a:extLst>
            </p:cNvPr>
            <p:cNvSpPr/>
            <p:nvPr/>
          </p:nvSpPr>
          <p:spPr>
            <a:xfrm rot="16200000" flipV="1">
              <a:off x="8379905" y="1965045"/>
              <a:ext cx="533186" cy="2741686"/>
            </a:xfrm>
            <a:prstGeom prst="bentArrow">
              <a:avLst/>
            </a:prstGeom>
            <a:solidFill>
              <a:schemeClr val="accent2"/>
            </a:solidFill>
            <a:ln w="12700" cap="rnd">
              <a:noFill/>
              <a:prstDash val="solid"/>
              <a:round/>
              <a:headEnd/>
              <a:tailEnd/>
            </a:ln>
            <a:effectLst>
              <a:outerShdw blurRad="254000" dist="127000" algn="ctr" rotWithShape="0">
                <a:schemeClr val="accent2">
                  <a:alpha val="32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rmAutofit/>
            </a:bodyPr>
            <a:lstStyle/>
            <a:p>
              <a:pPr algn="ctr" defTabSz="914354"/>
              <a:endParaRPr lang="zh-CN" altLang="en-US" sz="20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4" name="圆角右箭头 12">
              <a:extLst>
                <a:ext uri="{FF2B5EF4-FFF2-40B4-BE49-F238E27FC236}">
                  <a16:creationId xmlns:a16="http://schemas.microsoft.com/office/drawing/2014/main" id="{1092B233-AAB7-4754-B666-A765123B68EA}"/>
                </a:ext>
              </a:extLst>
            </p:cNvPr>
            <p:cNvSpPr/>
            <p:nvPr/>
          </p:nvSpPr>
          <p:spPr>
            <a:xfrm rot="5400000">
              <a:off x="6724395" y="2549255"/>
              <a:ext cx="533184" cy="2374900"/>
            </a:xfrm>
            <a:prstGeom prst="bentArrow">
              <a:avLst/>
            </a:prstGeom>
            <a:solidFill>
              <a:schemeClr val="accent5"/>
            </a:solidFill>
            <a:ln w="12700" cap="rnd">
              <a:noFill/>
              <a:prstDash val="solid"/>
              <a:round/>
              <a:headEnd/>
              <a:tailEnd/>
            </a:ln>
            <a:effectLst>
              <a:outerShdw blurRad="254000" dist="127000" algn="ctr" rotWithShape="0">
                <a:schemeClr val="accent5">
                  <a:alpha val="32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rmAutofit/>
            </a:bodyPr>
            <a:lstStyle/>
            <a:p>
              <a:pPr algn="ctr" defTabSz="914354"/>
              <a:endParaRPr lang="zh-CN" altLang="en-US" sz="20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5" name="圆角右箭头 11">
              <a:extLst>
                <a:ext uri="{FF2B5EF4-FFF2-40B4-BE49-F238E27FC236}">
                  <a16:creationId xmlns:a16="http://schemas.microsoft.com/office/drawing/2014/main" id="{58D0F5D6-ED1F-49A5-8C92-42E6B9F78BBE}"/>
                </a:ext>
              </a:extLst>
            </p:cNvPr>
            <p:cNvSpPr/>
            <p:nvPr/>
          </p:nvSpPr>
          <p:spPr>
            <a:xfrm rot="16200000" flipV="1">
              <a:off x="4649754" y="1965045"/>
              <a:ext cx="533184" cy="2741686"/>
            </a:xfrm>
            <a:prstGeom prst="bentArrow">
              <a:avLst/>
            </a:prstGeom>
            <a:solidFill>
              <a:schemeClr val="accent1"/>
            </a:solidFill>
            <a:ln w="12700" cap="rnd">
              <a:noFill/>
              <a:prstDash val="solid"/>
              <a:round/>
              <a:headEnd/>
              <a:tailEnd/>
            </a:ln>
            <a:effectLst>
              <a:outerShdw blurRad="254000" dist="127000" algn="ctr" rotWithShape="0">
                <a:schemeClr val="accent1">
                  <a:alpha val="32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rmAutofit/>
            </a:bodyPr>
            <a:lstStyle/>
            <a:p>
              <a:pPr algn="ctr" defTabSz="914354"/>
              <a:endParaRPr lang="zh-CN" altLang="en-US" sz="20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6" name="圆角右箭头 4">
              <a:extLst>
                <a:ext uri="{FF2B5EF4-FFF2-40B4-BE49-F238E27FC236}">
                  <a16:creationId xmlns:a16="http://schemas.microsoft.com/office/drawing/2014/main" id="{AEC63DF3-90D6-4262-9FC3-BFC75EF35633}"/>
                </a:ext>
              </a:extLst>
            </p:cNvPr>
            <p:cNvSpPr/>
            <p:nvPr/>
          </p:nvSpPr>
          <p:spPr>
            <a:xfrm rot="5400000">
              <a:off x="2746081" y="2549255"/>
              <a:ext cx="533184" cy="2374900"/>
            </a:xfrm>
            <a:prstGeom prst="bentArrow">
              <a:avLst/>
            </a:prstGeom>
            <a:solidFill>
              <a:schemeClr val="accent3"/>
            </a:solidFill>
            <a:ln w="12700" cap="rnd">
              <a:noFill/>
              <a:prstDash val="solid"/>
              <a:round/>
              <a:headEnd/>
              <a:tailEnd/>
            </a:ln>
            <a:effectLst>
              <a:outerShdw blurRad="254000" dist="127000" algn="ctr" rotWithShape="0">
                <a:schemeClr val="accent3">
                  <a:alpha val="32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rmAutofit/>
            </a:bodyPr>
            <a:lstStyle/>
            <a:p>
              <a:pPr algn="ctr" defTabSz="914354"/>
              <a:endParaRPr lang="zh-CN" altLang="en-US" sz="20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7" name="圆角右箭头 3">
              <a:extLst>
                <a:ext uri="{FF2B5EF4-FFF2-40B4-BE49-F238E27FC236}">
                  <a16:creationId xmlns:a16="http://schemas.microsoft.com/office/drawing/2014/main" id="{26E59EB7-A526-4F19-A771-6E9A90EEABDA}"/>
                </a:ext>
              </a:extLst>
            </p:cNvPr>
            <p:cNvSpPr/>
            <p:nvPr/>
          </p:nvSpPr>
          <p:spPr>
            <a:xfrm rot="16200000" flipV="1">
              <a:off x="920858" y="2148438"/>
              <a:ext cx="533184" cy="2374900"/>
            </a:xfrm>
            <a:prstGeom prst="bentArrow">
              <a:avLst/>
            </a:prstGeom>
            <a:solidFill>
              <a:schemeClr val="accent4"/>
            </a:solidFill>
            <a:ln w="12700" cap="rnd">
              <a:noFill/>
              <a:prstDash val="solid"/>
              <a:round/>
              <a:headEnd/>
              <a:tailEnd/>
            </a:ln>
            <a:effectLst>
              <a:outerShdw blurRad="254000" dist="127000" algn="ctr" rotWithShape="0">
                <a:schemeClr val="accent4">
                  <a:alpha val="32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rmAutofit/>
            </a:bodyPr>
            <a:lstStyle/>
            <a:p>
              <a:pPr algn="ctr" defTabSz="914354"/>
              <a:endParaRPr lang="zh-CN" altLang="en-US" sz="20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grpSp>
          <p:nvGrpSpPr>
            <p:cNvPr id="18" name="组合 17">
              <a:extLst>
                <a:ext uri="{FF2B5EF4-FFF2-40B4-BE49-F238E27FC236}">
                  <a16:creationId xmlns:a16="http://schemas.microsoft.com/office/drawing/2014/main" id="{4E9D350A-FEA6-474F-9EDE-38B19788C7F0}"/>
                </a:ext>
              </a:extLst>
            </p:cNvPr>
            <p:cNvGrpSpPr/>
            <p:nvPr/>
          </p:nvGrpSpPr>
          <p:grpSpPr>
            <a:xfrm>
              <a:off x="1260422" y="1673635"/>
              <a:ext cx="2218752" cy="822323"/>
              <a:chOff x="1336621" y="2262746"/>
              <a:chExt cx="2218752" cy="822323"/>
            </a:xfrm>
          </p:grpSpPr>
          <p:sp>
            <p:nvSpPr>
              <p:cNvPr id="45" name="文本框 44">
                <a:extLst>
                  <a:ext uri="{FF2B5EF4-FFF2-40B4-BE49-F238E27FC236}">
                    <a16:creationId xmlns:a16="http://schemas.microsoft.com/office/drawing/2014/main" id="{255A5207-89E5-4193-8852-1D5F20C66A45}"/>
                  </a:ext>
                </a:extLst>
              </p:cNvPr>
              <p:cNvSpPr txBox="1"/>
              <p:nvPr/>
            </p:nvSpPr>
            <p:spPr>
              <a:xfrm>
                <a:off x="1336621" y="2262746"/>
                <a:ext cx="2218752" cy="338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zh-CN" altLang="en-US" sz="16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+mn-ea"/>
                    <a:sym typeface="+mn-lt"/>
                  </a:rPr>
                  <a:t>Enter the title here</a:t>
                </a:r>
                <a:endParaRPr lang="en-US" altLang="zh-CN" sz="16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6" name="矩形 45">
                <a:extLst>
                  <a:ext uri="{FF2B5EF4-FFF2-40B4-BE49-F238E27FC236}">
                    <a16:creationId xmlns:a16="http://schemas.microsoft.com/office/drawing/2014/main" id="{EF226B91-227F-478C-B53F-39D97540F528}"/>
                  </a:ext>
                </a:extLst>
              </p:cNvPr>
              <p:cNvSpPr/>
              <p:nvPr/>
            </p:nvSpPr>
            <p:spPr>
              <a:xfrm>
                <a:off x="1336621" y="2551886"/>
                <a:ext cx="2076558" cy="533183"/>
              </a:xfrm>
              <a:prstGeom prst="rect">
                <a:avLst/>
              </a:prstGeom>
              <a:ln>
                <a:noFill/>
              </a:ln>
            </p:spPr>
            <p:txBody>
              <a:bodyPr wrap="square" lIns="91440" tIns="45720" rIns="91440" bIns="45720" anchor="t">
                <a:no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zh-CN" altLang="en-US" sz="1100" dirty="0">
                    <a:cs typeface="+mn-ea"/>
                    <a:sym typeface="+mn-lt"/>
                  </a:rPr>
                  <a:t>Your content is playing here.</a:t>
                </a:r>
                <a:endParaRPr lang="en-US" altLang="zh-CN" sz="1100" dirty="0">
                  <a:cs typeface="+mn-ea"/>
                  <a:sym typeface="+mn-lt"/>
                </a:endParaRPr>
              </a:p>
            </p:txBody>
          </p:sp>
        </p:grpSp>
        <p:grpSp>
          <p:nvGrpSpPr>
            <p:cNvPr id="19" name="组合 18">
              <a:extLst>
                <a:ext uri="{FF2B5EF4-FFF2-40B4-BE49-F238E27FC236}">
                  <a16:creationId xmlns:a16="http://schemas.microsoft.com/office/drawing/2014/main" id="{5C4EC9F4-3243-49CE-A2FD-33D2FCEBAFB2}"/>
                </a:ext>
              </a:extLst>
            </p:cNvPr>
            <p:cNvGrpSpPr/>
            <p:nvPr/>
          </p:nvGrpSpPr>
          <p:grpSpPr>
            <a:xfrm>
              <a:off x="2947864" y="4519692"/>
              <a:ext cx="2314726" cy="822323"/>
              <a:chOff x="2722380" y="4301089"/>
              <a:chExt cx="2314726" cy="822323"/>
            </a:xfrm>
          </p:grpSpPr>
          <p:sp>
            <p:nvSpPr>
              <p:cNvPr id="43" name="文本框 42">
                <a:extLst>
                  <a:ext uri="{FF2B5EF4-FFF2-40B4-BE49-F238E27FC236}">
                    <a16:creationId xmlns:a16="http://schemas.microsoft.com/office/drawing/2014/main" id="{0692DB7E-8ADA-45DA-89B3-B99B0FD084CB}"/>
                  </a:ext>
                </a:extLst>
              </p:cNvPr>
              <p:cNvSpPr txBox="1"/>
              <p:nvPr/>
            </p:nvSpPr>
            <p:spPr>
              <a:xfrm>
                <a:off x="2722380" y="4301089"/>
                <a:ext cx="2314726" cy="338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zh-CN" altLang="en-US" sz="16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+mn-ea"/>
                    <a:sym typeface="+mn-lt"/>
                  </a:rPr>
                  <a:t>Enter the title here</a:t>
                </a:r>
                <a:endParaRPr lang="en-US" altLang="zh-CN" sz="16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4" name="矩形 43">
                <a:extLst>
                  <a:ext uri="{FF2B5EF4-FFF2-40B4-BE49-F238E27FC236}">
                    <a16:creationId xmlns:a16="http://schemas.microsoft.com/office/drawing/2014/main" id="{44D2F356-B1D1-428D-BCA7-F0839E10B45D}"/>
                  </a:ext>
                </a:extLst>
              </p:cNvPr>
              <p:cNvSpPr/>
              <p:nvPr/>
            </p:nvSpPr>
            <p:spPr>
              <a:xfrm>
                <a:off x="2841464" y="4590229"/>
                <a:ext cx="2076558" cy="533183"/>
              </a:xfrm>
              <a:prstGeom prst="rect">
                <a:avLst/>
              </a:prstGeom>
              <a:ln>
                <a:noFill/>
              </a:ln>
            </p:spPr>
            <p:txBody>
              <a:bodyPr wrap="square" lIns="91440" tIns="45720" rIns="91440" bIns="45720" anchor="t">
                <a:no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zh-CN" altLang="en-US" sz="1100" dirty="0">
                    <a:cs typeface="+mn-ea"/>
                    <a:sym typeface="+mn-lt"/>
                  </a:rPr>
                  <a:t>Your content is playing here.</a:t>
                </a:r>
                <a:endParaRPr lang="en-US" altLang="zh-CN" sz="1100" dirty="0">
                  <a:cs typeface="+mn-ea"/>
                  <a:sym typeface="+mn-lt"/>
                </a:endParaRPr>
              </a:p>
            </p:txBody>
          </p:sp>
        </p:grpSp>
        <p:grpSp>
          <p:nvGrpSpPr>
            <p:cNvPr id="20" name="组合 19">
              <a:extLst>
                <a:ext uri="{FF2B5EF4-FFF2-40B4-BE49-F238E27FC236}">
                  <a16:creationId xmlns:a16="http://schemas.microsoft.com/office/drawing/2014/main" id="{1E30117F-499A-4D71-9E89-5FCC390CBFE6}"/>
                </a:ext>
              </a:extLst>
            </p:cNvPr>
            <p:cNvGrpSpPr/>
            <p:nvPr/>
          </p:nvGrpSpPr>
          <p:grpSpPr>
            <a:xfrm>
              <a:off x="6929412" y="4519692"/>
              <a:ext cx="2151512" cy="822323"/>
              <a:chOff x="6532379" y="4221710"/>
              <a:chExt cx="2151512" cy="822323"/>
            </a:xfrm>
          </p:grpSpPr>
          <p:sp>
            <p:nvSpPr>
              <p:cNvPr id="41" name="文本框 40">
                <a:extLst>
                  <a:ext uri="{FF2B5EF4-FFF2-40B4-BE49-F238E27FC236}">
                    <a16:creationId xmlns:a16="http://schemas.microsoft.com/office/drawing/2014/main" id="{8C5AD9E8-C28B-4FBE-BB42-C8D8EBB9240A}"/>
                  </a:ext>
                </a:extLst>
              </p:cNvPr>
              <p:cNvSpPr txBox="1"/>
              <p:nvPr/>
            </p:nvSpPr>
            <p:spPr>
              <a:xfrm>
                <a:off x="6532379" y="4221710"/>
                <a:ext cx="2151512" cy="338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zh-CN" altLang="en-US" sz="16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+mn-ea"/>
                    <a:sym typeface="+mn-lt"/>
                  </a:rPr>
                  <a:t>Enter the title here</a:t>
                </a:r>
                <a:endParaRPr lang="en-US" altLang="zh-CN" sz="16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2" name="矩形 41">
                <a:extLst>
                  <a:ext uri="{FF2B5EF4-FFF2-40B4-BE49-F238E27FC236}">
                    <a16:creationId xmlns:a16="http://schemas.microsoft.com/office/drawing/2014/main" id="{C7153243-7D0A-4D9A-8D72-25B93455D437}"/>
                  </a:ext>
                </a:extLst>
              </p:cNvPr>
              <p:cNvSpPr/>
              <p:nvPr/>
            </p:nvSpPr>
            <p:spPr>
              <a:xfrm>
                <a:off x="6607333" y="4510850"/>
                <a:ext cx="2076558" cy="533183"/>
              </a:xfrm>
              <a:prstGeom prst="rect">
                <a:avLst/>
              </a:prstGeom>
              <a:ln>
                <a:noFill/>
              </a:ln>
            </p:spPr>
            <p:txBody>
              <a:bodyPr wrap="square" lIns="91440" tIns="45720" rIns="91440" bIns="45720" anchor="t">
                <a:no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zh-CN" altLang="en-US" sz="1100" dirty="0">
                    <a:cs typeface="+mn-ea"/>
                    <a:sym typeface="+mn-lt"/>
                  </a:rPr>
                  <a:t>Your content is playing here.</a:t>
                </a:r>
                <a:endParaRPr lang="en-US" altLang="zh-CN" sz="1100" dirty="0">
                  <a:cs typeface="+mn-ea"/>
                  <a:sym typeface="+mn-lt"/>
                </a:endParaRPr>
              </a:p>
            </p:txBody>
          </p:sp>
        </p:grpSp>
        <p:grpSp>
          <p:nvGrpSpPr>
            <p:cNvPr id="21" name="组合 20">
              <a:extLst>
                <a:ext uri="{FF2B5EF4-FFF2-40B4-BE49-F238E27FC236}">
                  <a16:creationId xmlns:a16="http://schemas.microsoft.com/office/drawing/2014/main" id="{72D62B31-66B4-4C44-A513-76419F5DF445}"/>
                </a:ext>
              </a:extLst>
            </p:cNvPr>
            <p:cNvGrpSpPr/>
            <p:nvPr/>
          </p:nvGrpSpPr>
          <p:grpSpPr>
            <a:xfrm>
              <a:off x="5041492" y="1652699"/>
              <a:ext cx="2218751" cy="843259"/>
              <a:chOff x="4797278" y="2391736"/>
              <a:chExt cx="2218751" cy="843259"/>
            </a:xfrm>
          </p:grpSpPr>
          <p:sp>
            <p:nvSpPr>
              <p:cNvPr id="39" name="文本框 38">
                <a:extLst>
                  <a:ext uri="{FF2B5EF4-FFF2-40B4-BE49-F238E27FC236}">
                    <a16:creationId xmlns:a16="http://schemas.microsoft.com/office/drawing/2014/main" id="{C78E29BF-FF57-48AB-BD9F-5E59205F7743}"/>
                  </a:ext>
                </a:extLst>
              </p:cNvPr>
              <p:cNvSpPr txBox="1"/>
              <p:nvPr/>
            </p:nvSpPr>
            <p:spPr>
              <a:xfrm>
                <a:off x="4797278" y="2391736"/>
                <a:ext cx="2218751" cy="338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zh-CN" altLang="en-US" sz="16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+mn-ea"/>
                    <a:sym typeface="+mn-lt"/>
                  </a:rPr>
                  <a:t>Enter the title here</a:t>
                </a:r>
                <a:endParaRPr lang="en-US" altLang="zh-CN" sz="16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0" name="矩形 39">
                <a:extLst>
                  <a:ext uri="{FF2B5EF4-FFF2-40B4-BE49-F238E27FC236}">
                    <a16:creationId xmlns:a16="http://schemas.microsoft.com/office/drawing/2014/main" id="{B869CC32-F40D-4D64-B457-A271A7F691B3}"/>
                  </a:ext>
                </a:extLst>
              </p:cNvPr>
              <p:cNvSpPr/>
              <p:nvPr/>
            </p:nvSpPr>
            <p:spPr>
              <a:xfrm>
                <a:off x="4902407" y="2701812"/>
                <a:ext cx="2076558" cy="533183"/>
              </a:xfrm>
              <a:prstGeom prst="rect">
                <a:avLst/>
              </a:prstGeom>
              <a:ln>
                <a:noFill/>
              </a:ln>
            </p:spPr>
            <p:txBody>
              <a:bodyPr wrap="square" lIns="91440" tIns="45720" rIns="91440" bIns="45720" anchor="t">
                <a:no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zh-CN" altLang="en-US" sz="1100" dirty="0">
                    <a:cs typeface="+mn-ea"/>
                    <a:sym typeface="+mn-lt"/>
                  </a:rPr>
                  <a:t>Your content is playing here.</a:t>
                </a:r>
                <a:endParaRPr lang="en-US" altLang="zh-CN" sz="1100" dirty="0">
                  <a:cs typeface="+mn-ea"/>
                  <a:sym typeface="+mn-lt"/>
                </a:endParaRPr>
              </a:p>
            </p:txBody>
          </p:sp>
        </p:grpSp>
        <p:grpSp>
          <p:nvGrpSpPr>
            <p:cNvPr id="22" name="组合 21">
              <a:extLst>
                <a:ext uri="{FF2B5EF4-FFF2-40B4-BE49-F238E27FC236}">
                  <a16:creationId xmlns:a16="http://schemas.microsoft.com/office/drawing/2014/main" id="{DB50829A-55E6-4F33-82B2-DE475EF2247B}"/>
                </a:ext>
              </a:extLst>
            </p:cNvPr>
            <p:cNvGrpSpPr/>
            <p:nvPr/>
          </p:nvGrpSpPr>
          <p:grpSpPr>
            <a:xfrm>
              <a:off x="8822561" y="1701201"/>
              <a:ext cx="2218751" cy="794757"/>
              <a:chOff x="4834342" y="2440238"/>
              <a:chExt cx="2218751" cy="794757"/>
            </a:xfrm>
          </p:grpSpPr>
          <p:sp>
            <p:nvSpPr>
              <p:cNvPr id="28" name="文本框 27">
                <a:extLst>
                  <a:ext uri="{FF2B5EF4-FFF2-40B4-BE49-F238E27FC236}">
                    <a16:creationId xmlns:a16="http://schemas.microsoft.com/office/drawing/2014/main" id="{5AF71C3B-325C-40C7-B04E-251B56028DAC}"/>
                  </a:ext>
                </a:extLst>
              </p:cNvPr>
              <p:cNvSpPr txBox="1"/>
              <p:nvPr/>
            </p:nvSpPr>
            <p:spPr>
              <a:xfrm>
                <a:off x="4834342" y="2440238"/>
                <a:ext cx="2218751" cy="338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zh-CN" altLang="en-US" sz="16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+mn-ea"/>
                    <a:sym typeface="+mn-lt"/>
                  </a:rPr>
                  <a:t>Enter the title here</a:t>
                </a:r>
                <a:endParaRPr lang="en-US" altLang="zh-CN" sz="16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9" name="矩形 28">
                <a:extLst>
                  <a:ext uri="{FF2B5EF4-FFF2-40B4-BE49-F238E27FC236}">
                    <a16:creationId xmlns:a16="http://schemas.microsoft.com/office/drawing/2014/main" id="{4FD15847-9586-42FF-9735-3A42616F3BC3}"/>
                  </a:ext>
                </a:extLst>
              </p:cNvPr>
              <p:cNvSpPr/>
              <p:nvPr/>
            </p:nvSpPr>
            <p:spPr>
              <a:xfrm>
                <a:off x="4902407" y="2701812"/>
                <a:ext cx="2076558" cy="533183"/>
              </a:xfrm>
              <a:prstGeom prst="rect">
                <a:avLst/>
              </a:prstGeom>
              <a:ln>
                <a:noFill/>
              </a:ln>
            </p:spPr>
            <p:txBody>
              <a:bodyPr wrap="square" lIns="91440" tIns="45720" rIns="91440" bIns="45720" anchor="t">
                <a:no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zh-CN" altLang="en-US" sz="1100" dirty="0">
                    <a:cs typeface="+mn-ea"/>
                    <a:sym typeface="+mn-lt"/>
                  </a:rPr>
                  <a:t>Your content is playing here.</a:t>
                </a:r>
                <a:endParaRPr lang="en-US" altLang="zh-CN" sz="1100" dirty="0">
                  <a:cs typeface="+mn-ea"/>
                  <a:sym typeface="+mn-lt"/>
                </a:endParaRPr>
              </a:p>
            </p:txBody>
          </p:sp>
        </p:grpSp>
        <p:sp>
          <p:nvSpPr>
            <p:cNvPr id="23" name="文本框 22">
              <a:extLst>
                <a:ext uri="{FF2B5EF4-FFF2-40B4-BE49-F238E27FC236}">
                  <a16:creationId xmlns:a16="http://schemas.microsoft.com/office/drawing/2014/main" id="{E2EFF331-3F9F-4079-9AEF-F794E474897D}"/>
                </a:ext>
              </a:extLst>
            </p:cNvPr>
            <p:cNvSpPr txBox="1"/>
            <p:nvPr/>
          </p:nvSpPr>
          <p:spPr>
            <a:xfrm>
              <a:off x="9503414" y="2695795"/>
              <a:ext cx="751779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600" b="1" dirty="0">
                  <a:solidFill>
                    <a:schemeClr val="accent2"/>
                  </a:solidFill>
                  <a:cs typeface="+mn-ea"/>
                  <a:sym typeface="+mn-lt"/>
                </a:rPr>
                <a:t>20XX</a:t>
              </a:r>
            </a:p>
          </p:txBody>
        </p:sp>
        <p:sp>
          <p:nvSpPr>
            <p:cNvPr id="24" name="文本框 23">
              <a:extLst>
                <a:ext uri="{FF2B5EF4-FFF2-40B4-BE49-F238E27FC236}">
                  <a16:creationId xmlns:a16="http://schemas.microsoft.com/office/drawing/2014/main" id="{B603C8F6-D4D9-4414-A107-7DF000A2F6E8}"/>
                </a:ext>
              </a:extLst>
            </p:cNvPr>
            <p:cNvSpPr txBox="1"/>
            <p:nvPr/>
          </p:nvSpPr>
          <p:spPr>
            <a:xfrm>
              <a:off x="1855599" y="2695795"/>
              <a:ext cx="751779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600" b="1" dirty="0">
                  <a:solidFill>
                    <a:schemeClr val="accent4"/>
                  </a:solidFill>
                  <a:cs typeface="+mn-ea"/>
                  <a:sym typeface="+mn-lt"/>
                </a:rPr>
                <a:t>20XX</a:t>
              </a:r>
            </a:p>
          </p:txBody>
        </p:sp>
        <p:sp>
          <p:nvSpPr>
            <p:cNvPr id="25" name="文本框 24">
              <a:extLst>
                <a:ext uri="{FF2B5EF4-FFF2-40B4-BE49-F238E27FC236}">
                  <a16:creationId xmlns:a16="http://schemas.microsoft.com/office/drawing/2014/main" id="{B0C76B7B-0354-477B-B9A2-73D8E1A4B65F}"/>
                </a:ext>
              </a:extLst>
            </p:cNvPr>
            <p:cNvSpPr txBox="1"/>
            <p:nvPr/>
          </p:nvSpPr>
          <p:spPr>
            <a:xfrm>
              <a:off x="7699806" y="4046261"/>
              <a:ext cx="751779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600" b="1" dirty="0">
                  <a:solidFill>
                    <a:schemeClr val="accent5"/>
                  </a:solidFill>
                  <a:cs typeface="+mn-ea"/>
                  <a:sym typeface="+mn-lt"/>
                </a:rPr>
                <a:t>20XX</a:t>
              </a:r>
            </a:p>
          </p:txBody>
        </p:sp>
        <p:sp>
          <p:nvSpPr>
            <p:cNvPr id="26" name="文本框 25">
              <a:extLst>
                <a:ext uri="{FF2B5EF4-FFF2-40B4-BE49-F238E27FC236}">
                  <a16:creationId xmlns:a16="http://schemas.microsoft.com/office/drawing/2014/main" id="{B83BBD1F-158D-4C8D-9AE1-06F58A9324CB}"/>
                </a:ext>
              </a:extLst>
            </p:cNvPr>
            <p:cNvSpPr txBox="1"/>
            <p:nvPr/>
          </p:nvSpPr>
          <p:spPr>
            <a:xfrm>
              <a:off x="3661371" y="4046261"/>
              <a:ext cx="751779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600" b="1" dirty="0">
                  <a:solidFill>
                    <a:schemeClr val="accent3"/>
                  </a:solidFill>
                  <a:cs typeface="+mn-ea"/>
                  <a:sym typeface="+mn-lt"/>
                </a:rPr>
                <a:t>20XX</a:t>
              </a:r>
            </a:p>
          </p:txBody>
        </p:sp>
        <p:sp>
          <p:nvSpPr>
            <p:cNvPr id="27" name="文本框 26">
              <a:extLst>
                <a:ext uri="{FF2B5EF4-FFF2-40B4-BE49-F238E27FC236}">
                  <a16:creationId xmlns:a16="http://schemas.microsoft.com/office/drawing/2014/main" id="{5E6DB7E9-91C6-4A88-B00B-9E3DF683E325}"/>
                </a:ext>
              </a:extLst>
            </p:cNvPr>
            <p:cNvSpPr txBox="1"/>
            <p:nvPr/>
          </p:nvSpPr>
          <p:spPr>
            <a:xfrm>
              <a:off x="5795529" y="2695795"/>
              <a:ext cx="751779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600" b="1" dirty="0">
                  <a:solidFill>
                    <a:schemeClr val="accent1"/>
                  </a:solidFill>
                  <a:cs typeface="+mn-ea"/>
                  <a:sym typeface="+mn-lt"/>
                </a:rPr>
                <a:t>20XX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4970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:a14="http://schemas.microsoft.com/office/drawing/2010/main" xmlns:a16="http://schemas.microsoft.com/office/drawing/2014/main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组合 29">
            <a:extLst>
              <a:ext uri="{FF2B5EF4-FFF2-40B4-BE49-F238E27FC236}">
                <a16:creationId xmlns:a16="http://schemas.microsoft.com/office/drawing/2014/main" id="{9373D36E-5C02-42AA-9236-95CE294FA9B8}"/>
              </a:ext>
            </a:extLst>
          </p:cNvPr>
          <p:cNvGrpSpPr/>
          <p:nvPr/>
        </p:nvGrpSpPr>
        <p:grpSpPr>
          <a:xfrm>
            <a:off x="127178" y="289098"/>
            <a:ext cx="5156018" cy="618840"/>
            <a:chOff x="127178" y="289098"/>
            <a:chExt cx="5156018" cy="618840"/>
          </a:xfrm>
        </p:grpSpPr>
        <p:sp>
          <p:nvSpPr>
            <p:cNvPr id="31" name="矩形 30">
              <a:extLst>
                <a:ext uri="{FF2B5EF4-FFF2-40B4-BE49-F238E27FC236}">
                  <a16:creationId xmlns:a16="http://schemas.microsoft.com/office/drawing/2014/main" id="{02F86131-E756-4AE6-865C-BA8060B2734D}"/>
                </a:ext>
              </a:extLst>
            </p:cNvPr>
            <p:cNvSpPr/>
            <p:nvPr/>
          </p:nvSpPr>
          <p:spPr>
            <a:xfrm>
              <a:off x="764072" y="361586"/>
              <a:ext cx="4519124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zh-CN" altLang="en-US" sz="2800" b="1" dirty="0">
                  <a:solidFill>
                    <a:schemeClr val="accent2"/>
                  </a:solidFill>
                  <a:cs typeface="+mn-ea"/>
                  <a:sym typeface="+mn-lt"/>
                </a:rPr>
                <a:t>Enter the title here</a:t>
              </a:r>
              <a:endParaRPr lang="en-US" altLang="zh-CN" sz="2800" b="1" dirty="0">
                <a:solidFill>
                  <a:schemeClr val="accent2"/>
                </a:solidFill>
                <a:cs typeface="+mn-ea"/>
                <a:sym typeface="+mn-lt"/>
              </a:endParaRPr>
            </a:p>
          </p:txBody>
        </p:sp>
        <p:grpSp>
          <p:nvGrpSpPr>
            <p:cNvPr id="32" name="组合 31">
              <a:extLst>
                <a:ext uri="{FF2B5EF4-FFF2-40B4-BE49-F238E27FC236}">
                  <a16:creationId xmlns:a16="http://schemas.microsoft.com/office/drawing/2014/main" id="{11735981-7A98-4670-9EC0-F7E2D9A26F0D}"/>
                </a:ext>
              </a:extLst>
            </p:cNvPr>
            <p:cNvGrpSpPr/>
            <p:nvPr/>
          </p:nvGrpSpPr>
          <p:grpSpPr>
            <a:xfrm>
              <a:off x="127178" y="289098"/>
              <a:ext cx="636894" cy="618840"/>
              <a:chOff x="10993131" y="1925288"/>
              <a:chExt cx="807052" cy="784175"/>
            </a:xfrm>
          </p:grpSpPr>
          <p:sp>
            <p:nvSpPr>
              <p:cNvPr id="33" name="Freeform 321">
                <a:extLst>
                  <a:ext uri="{FF2B5EF4-FFF2-40B4-BE49-F238E27FC236}">
                    <a16:creationId xmlns:a16="http://schemas.microsoft.com/office/drawing/2014/main" id="{903D7F22-215F-45E1-8A79-6324D3AF40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293075" y="2290050"/>
                <a:ext cx="427038" cy="419412"/>
              </a:xfrm>
              <a:custGeom>
                <a:avLst/>
                <a:gdLst>
                  <a:gd name="T0" fmla="*/ 336 w 336"/>
                  <a:gd name="T1" fmla="*/ 0 h 330"/>
                  <a:gd name="T2" fmla="*/ 336 w 336"/>
                  <a:gd name="T3" fmla="*/ 212 h 330"/>
                  <a:gd name="T4" fmla="*/ 218 w 336"/>
                  <a:gd name="T5" fmla="*/ 330 h 330"/>
                  <a:gd name="T6" fmla="*/ 0 w 336"/>
                  <a:gd name="T7" fmla="*/ 330 h 330"/>
                  <a:gd name="T8" fmla="*/ 0 w 336"/>
                  <a:gd name="T9" fmla="*/ 0 h 330"/>
                  <a:gd name="T10" fmla="*/ 336 w 336"/>
                  <a:gd name="T11" fmla="*/ 0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36" h="330">
                    <a:moveTo>
                      <a:pt x="336" y="0"/>
                    </a:moveTo>
                    <a:lnTo>
                      <a:pt x="336" y="212"/>
                    </a:lnTo>
                    <a:lnTo>
                      <a:pt x="218" y="330"/>
                    </a:lnTo>
                    <a:lnTo>
                      <a:pt x="0" y="330"/>
                    </a:lnTo>
                    <a:lnTo>
                      <a:pt x="0" y="0"/>
                    </a:lnTo>
                    <a:lnTo>
                      <a:pt x="336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4" name="Freeform 322">
                <a:extLst>
                  <a:ext uri="{FF2B5EF4-FFF2-40B4-BE49-F238E27FC236}">
                    <a16:creationId xmlns:a16="http://schemas.microsoft.com/office/drawing/2014/main" id="{D54C96D6-1491-42DC-B97F-83C4BC7D34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568870" y="2559491"/>
                <a:ext cx="149972" cy="149972"/>
              </a:xfrm>
              <a:custGeom>
                <a:avLst/>
                <a:gdLst>
                  <a:gd name="T0" fmla="*/ 0 w 118"/>
                  <a:gd name="T1" fmla="*/ 118 h 118"/>
                  <a:gd name="T2" fmla="*/ 0 w 118"/>
                  <a:gd name="T3" fmla="*/ 0 h 118"/>
                  <a:gd name="T4" fmla="*/ 118 w 118"/>
                  <a:gd name="T5" fmla="*/ 0 h 118"/>
                  <a:gd name="T6" fmla="*/ 0 w 118"/>
                  <a:gd name="T7" fmla="*/ 118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8" h="118">
                    <a:moveTo>
                      <a:pt x="0" y="118"/>
                    </a:moveTo>
                    <a:lnTo>
                      <a:pt x="0" y="0"/>
                    </a:lnTo>
                    <a:lnTo>
                      <a:pt x="118" y="0"/>
                    </a:lnTo>
                    <a:lnTo>
                      <a:pt x="0" y="118"/>
                    </a:lnTo>
                    <a:close/>
                  </a:path>
                </a:pathLst>
              </a:custGeom>
              <a:solidFill>
                <a:schemeClr val="tx2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5" name="Freeform 323">
                <a:extLst>
                  <a:ext uri="{FF2B5EF4-FFF2-40B4-BE49-F238E27FC236}">
                    <a16:creationId xmlns:a16="http://schemas.microsoft.com/office/drawing/2014/main" id="{C36930DE-4AF9-4FFB-9B73-D62D78A91B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993131" y="2118472"/>
                <a:ext cx="425767" cy="419412"/>
              </a:xfrm>
              <a:custGeom>
                <a:avLst/>
                <a:gdLst>
                  <a:gd name="T0" fmla="*/ 335 w 335"/>
                  <a:gd name="T1" fmla="*/ 0 h 330"/>
                  <a:gd name="T2" fmla="*/ 335 w 335"/>
                  <a:gd name="T3" fmla="*/ 212 h 330"/>
                  <a:gd name="T4" fmla="*/ 218 w 335"/>
                  <a:gd name="T5" fmla="*/ 330 h 330"/>
                  <a:gd name="T6" fmla="*/ 0 w 335"/>
                  <a:gd name="T7" fmla="*/ 330 h 330"/>
                  <a:gd name="T8" fmla="*/ 0 w 335"/>
                  <a:gd name="T9" fmla="*/ 0 h 330"/>
                  <a:gd name="T10" fmla="*/ 335 w 335"/>
                  <a:gd name="T11" fmla="*/ 0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35" h="330">
                    <a:moveTo>
                      <a:pt x="335" y="0"/>
                    </a:moveTo>
                    <a:lnTo>
                      <a:pt x="335" y="212"/>
                    </a:lnTo>
                    <a:lnTo>
                      <a:pt x="218" y="330"/>
                    </a:lnTo>
                    <a:lnTo>
                      <a:pt x="0" y="330"/>
                    </a:lnTo>
                    <a:lnTo>
                      <a:pt x="0" y="0"/>
                    </a:lnTo>
                    <a:lnTo>
                      <a:pt x="335" y="0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6" name="Freeform 324">
                <a:extLst>
                  <a:ext uri="{FF2B5EF4-FFF2-40B4-BE49-F238E27FC236}">
                    <a16:creationId xmlns:a16="http://schemas.microsoft.com/office/drawing/2014/main" id="{C06403F2-8125-4A11-92E1-8E4EB5BAE8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268927" y="2387913"/>
                <a:ext cx="149972" cy="149972"/>
              </a:xfrm>
              <a:custGeom>
                <a:avLst/>
                <a:gdLst>
                  <a:gd name="T0" fmla="*/ 0 w 118"/>
                  <a:gd name="T1" fmla="*/ 118 h 118"/>
                  <a:gd name="T2" fmla="*/ 0 w 118"/>
                  <a:gd name="T3" fmla="*/ 0 h 118"/>
                  <a:gd name="T4" fmla="*/ 118 w 118"/>
                  <a:gd name="T5" fmla="*/ 0 h 118"/>
                  <a:gd name="T6" fmla="*/ 0 w 118"/>
                  <a:gd name="T7" fmla="*/ 118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8" h="118">
                    <a:moveTo>
                      <a:pt x="0" y="118"/>
                    </a:moveTo>
                    <a:lnTo>
                      <a:pt x="0" y="0"/>
                    </a:lnTo>
                    <a:lnTo>
                      <a:pt x="118" y="0"/>
                    </a:lnTo>
                    <a:lnTo>
                      <a:pt x="0" y="118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7" name="Freeform 325">
                <a:extLst>
                  <a:ext uri="{FF2B5EF4-FFF2-40B4-BE49-F238E27FC236}">
                    <a16:creationId xmlns:a16="http://schemas.microsoft.com/office/drawing/2014/main" id="{5DB326EF-3900-4FE6-9E21-105BD0B84D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375686" y="1925288"/>
                <a:ext cx="424496" cy="418141"/>
              </a:xfrm>
              <a:custGeom>
                <a:avLst/>
                <a:gdLst>
                  <a:gd name="T0" fmla="*/ 334 w 334"/>
                  <a:gd name="T1" fmla="*/ 0 h 329"/>
                  <a:gd name="T2" fmla="*/ 334 w 334"/>
                  <a:gd name="T3" fmla="*/ 211 h 329"/>
                  <a:gd name="T4" fmla="*/ 216 w 334"/>
                  <a:gd name="T5" fmla="*/ 329 h 329"/>
                  <a:gd name="T6" fmla="*/ 0 w 334"/>
                  <a:gd name="T7" fmla="*/ 329 h 329"/>
                  <a:gd name="T8" fmla="*/ 0 w 334"/>
                  <a:gd name="T9" fmla="*/ 0 h 329"/>
                  <a:gd name="T10" fmla="*/ 334 w 334"/>
                  <a:gd name="T11" fmla="*/ 0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34" h="329">
                    <a:moveTo>
                      <a:pt x="334" y="0"/>
                    </a:moveTo>
                    <a:lnTo>
                      <a:pt x="334" y="211"/>
                    </a:lnTo>
                    <a:lnTo>
                      <a:pt x="216" y="329"/>
                    </a:lnTo>
                    <a:lnTo>
                      <a:pt x="0" y="329"/>
                    </a:lnTo>
                    <a:lnTo>
                      <a:pt x="0" y="0"/>
                    </a:lnTo>
                    <a:lnTo>
                      <a:pt x="334" y="0"/>
                    </a:ln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8" name="Freeform 326">
                <a:extLst>
                  <a:ext uri="{FF2B5EF4-FFF2-40B4-BE49-F238E27FC236}">
                    <a16:creationId xmlns:a16="http://schemas.microsoft.com/office/drawing/2014/main" id="{90F101AA-C187-4C9E-8A01-7DA0DD496C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650211" y="2193458"/>
                <a:ext cx="149972" cy="149972"/>
              </a:xfrm>
              <a:custGeom>
                <a:avLst/>
                <a:gdLst>
                  <a:gd name="T0" fmla="*/ 0 w 118"/>
                  <a:gd name="T1" fmla="*/ 118 h 118"/>
                  <a:gd name="T2" fmla="*/ 0 w 118"/>
                  <a:gd name="T3" fmla="*/ 0 h 118"/>
                  <a:gd name="T4" fmla="*/ 118 w 118"/>
                  <a:gd name="T5" fmla="*/ 0 h 118"/>
                  <a:gd name="T6" fmla="*/ 0 w 118"/>
                  <a:gd name="T7" fmla="*/ 118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8" h="118">
                    <a:moveTo>
                      <a:pt x="0" y="118"/>
                    </a:moveTo>
                    <a:lnTo>
                      <a:pt x="0" y="0"/>
                    </a:lnTo>
                    <a:lnTo>
                      <a:pt x="118" y="0"/>
                    </a:lnTo>
                    <a:lnTo>
                      <a:pt x="0" y="118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E4EAA898-5178-43AC-B0EC-0479B2DA1391}"/>
              </a:ext>
            </a:extLst>
          </p:cNvPr>
          <p:cNvGrpSpPr/>
          <p:nvPr/>
        </p:nvGrpSpPr>
        <p:grpSpPr>
          <a:xfrm>
            <a:off x="1259220" y="1521152"/>
            <a:ext cx="9579539" cy="4112465"/>
            <a:chOff x="1259220" y="1521152"/>
            <a:chExt cx="9579539" cy="4112465"/>
          </a:xfrm>
        </p:grpSpPr>
        <p:sp>
          <p:nvSpPr>
            <p:cNvPr id="21" name="椭圆 20">
              <a:extLst>
                <a:ext uri="{FF2B5EF4-FFF2-40B4-BE49-F238E27FC236}">
                  <a16:creationId xmlns:a16="http://schemas.microsoft.com/office/drawing/2014/main" id="{A5F8B702-AFAF-43B8-AA62-6C17084EAC31}"/>
                </a:ext>
              </a:extLst>
            </p:cNvPr>
            <p:cNvSpPr/>
            <p:nvPr/>
          </p:nvSpPr>
          <p:spPr>
            <a:xfrm>
              <a:off x="5283196" y="2487270"/>
              <a:ext cx="1619956" cy="1619956"/>
            </a:xfrm>
            <a:prstGeom prst="ellipse">
              <a:avLst/>
            </a:prstGeom>
            <a:noFill/>
            <a:ln w="317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2" name="椭圆 21">
              <a:extLst>
                <a:ext uri="{FF2B5EF4-FFF2-40B4-BE49-F238E27FC236}">
                  <a16:creationId xmlns:a16="http://schemas.microsoft.com/office/drawing/2014/main" id="{97C99C88-949C-4FC2-80A8-E8D6E4E99502}"/>
                </a:ext>
              </a:extLst>
            </p:cNvPr>
            <p:cNvSpPr/>
            <p:nvPr/>
          </p:nvSpPr>
          <p:spPr>
            <a:xfrm>
              <a:off x="5954301" y="3642629"/>
              <a:ext cx="1619956" cy="1619956"/>
            </a:xfrm>
            <a:prstGeom prst="ellipse">
              <a:avLst/>
            </a:prstGeom>
            <a:noFill/>
            <a:ln w="317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3" name="椭圆 22">
              <a:extLst>
                <a:ext uri="{FF2B5EF4-FFF2-40B4-BE49-F238E27FC236}">
                  <a16:creationId xmlns:a16="http://schemas.microsoft.com/office/drawing/2014/main" id="{97261DD6-7CA4-4043-A4DF-BB719E5AFB60}"/>
                </a:ext>
              </a:extLst>
            </p:cNvPr>
            <p:cNvSpPr/>
            <p:nvPr/>
          </p:nvSpPr>
          <p:spPr>
            <a:xfrm>
              <a:off x="4612092" y="3642629"/>
              <a:ext cx="1619956" cy="1619956"/>
            </a:xfrm>
            <a:prstGeom prst="ellipse">
              <a:avLst/>
            </a:prstGeom>
            <a:noFill/>
            <a:ln w="317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4" name="椭圆 23">
              <a:extLst>
                <a:ext uri="{FF2B5EF4-FFF2-40B4-BE49-F238E27FC236}">
                  <a16:creationId xmlns:a16="http://schemas.microsoft.com/office/drawing/2014/main" id="{BB6F11E1-26DB-4D6C-A139-108E41541E73}"/>
                </a:ext>
              </a:extLst>
            </p:cNvPr>
            <p:cNvSpPr/>
            <p:nvPr/>
          </p:nvSpPr>
          <p:spPr>
            <a:xfrm>
              <a:off x="4723322" y="4887975"/>
              <a:ext cx="189584" cy="189583"/>
            </a:xfrm>
            <a:prstGeom prst="ellipse">
              <a:avLst/>
            </a:prstGeom>
            <a:solidFill>
              <a:schemeClr val="accent2"/>
            </a:solidFill>
            <a:ln w="12700" cap="rnd">
              <a:noFill/>
              <a:prstDash val="solid"/>
              <a:round/>
              <a:headEnd/>
              <a:tailEnd/>
            </a:ln>
            <a:effectLst>
              <a:outerShdw blurRad="254000" dist="127000" algn="ctr" rotWithShape="0">
                <a:schemeClr val="accent2">
                  <a:alpha val="32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rmAutofit fontScale="250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 defTabSz="914354"/>
              <a:endParaRPr lang="zh-CN" altLang="en-US" sz="20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5" name="椭圆 24">
              <a:extLst>
                <a:ext uri="{FF2B5EF4-FFF2-40B4-BE49-F238E27FC236}">
                  <a16:creationId xmlns:a16="http://schemas.microsoft.com/office/drawing/2014/main" id="{E0245462-9C50-4B53-9B4D-574A2806DE71}"/>
                </a:ext>
              </a:extLst>
            </p:cNvPr>
            <p:cNvSpPr/>
            <p:nvPr/>
          </p:nvSpPr>
          <p:spPr>
            <a:xfrm>
              <a:off x="7296303" y="4883104"/>
              <a:ext cx="189584" cy="189583"/>
            </a:xfrm>
            <a:prstGeom prst="ellipse">
              <a:avLst/>
            </a:prstGeom>
            <a:solidFill>
              <a:schemeClr val="accent5"/>
            </a:solidFill>
            <a:ln w="12700" cap="rnd">
              <a:noFill/>
              <a:prstDash val="solid"/>
              <a:round/>
              <a:headEnd/>
              <a:tailEnd/>
            </a:ln>
            <a:effectLst>
              <a:outerShdw blurRad="254000" dist="127000" algn="ctr" rotWithShape="0">
                <a:schemeClr val="accent5">
                  <a:alpha val="32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rmAutofit fontScale="250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 defTabSz="914354"/>
              <a:endParaRPr lang="zh-CN" altLang="en-US" sz="20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6" name="椭圆 25">
              <a:extLst>
                <a:ext uri="{FF2B5EF4-FFF2-40B4-BE49-F238E27FC236}">
                  <a16:creationId xmlns:a16="http://schemas.microsoft.com/office/drawing/2014/main" id="{40F4E2BE-DCAD-430D-9BFB-A3D992B1BE15}"/>
                </a:ext>
              </a:extLst>
            </p:cNvPr>
            <p:cNvSpPr/>
            <p:nvPr/>
          </p:nvSpPr>
          <p:spPr>
            <a:xfrm>
              <a:off x="5998382" y="2392478"/>
              <a:ext cx="189584" cy="189583"/>
            </a:xfrm>
            <a:prstGeom prst="ellipse">
              <a:avLst/>
            </a:prstGeom>
            <a:solidFill>
              <a:schemeClr val="accent3"/>
            </a:solidFill>
            <a:ln w="12700" cap="rnd">
              <a:noFill/>
              <a:prstDash val="solid"/>
              <a:round/>
              <a:headEnd/>
              <a:tailEnd/>
            </a:ln>
            <a:effectLst>
              <a:outerShdw blurRad="254000" dist="127000" algn="ctr" rotWithShape="0">
                <a:schemeClr val="accent3">
                  <a:alpha val="32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rmAutofit fontScale="250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 defTabSz="914354"/>
              <a:endParaRPr lang="zh-CN" altLang="en-US" sz="20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7" name="文本框 26">
              <a:extLst>
                <a:ext uri="{FF2B5EF4-FFF2-40B4-BE49-F238E27FC236}">
                  <a16:creationId xmlns:a16="http://schemas.microsoft.com/office/drawing/2014/main" id="{C1D8825F-DF94-433F-8659-2D7A658C3EC4}"/>
                </a:ext>
              </a:extLst>
            </p:cNvPr>
            <p:cNvSpPr txBox="1"/>
            <p:nvPr/>
          </p:nvSpPr>
          <p:spPr>
            <a:xfrm>
              <a:off x="5501935" y="3104794"/>
              <a:ext cx="120791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6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Enter the title</a:t>
              </a:r>
              <a:endParaRPr lang="en-US" altLang="zh-CN" sz="16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8" name="文本框 27">
              <a:extLst>
                <a:ext uri="{FF2B5EF4-FFF2-40B4-BE49-F238E27FC236}">
                  <a16:creationId xmlns:a16="http://schemas.microsoft.com/office/drawing/2014/main" id="{D0945130-E2A0-49CF-A7DA-9FA2701CAFA3}"/>
                </a:ext>
              </a:extLst>
            </p:cNvPr>
            <p:cNvSpPr txBox="1"/>
            <p:nvPr/>
          </p:nvSpPr>
          <p:spPr>
            <a:xfrm>
              <a:off x="6231929" y="4298718"/>
              <a:ext cx="120791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6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Enter the title</a:t>
              </a:r>
              <a:endParaRPr lang="en-US" altLang="zh-CN" sz="16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9" name="文本框 28">
              <a:extLst>
                <a:ext uri="{FF2B5EF4-FFF2-40B4-BE49-F238E27FC236}">
                  <a16:creationId xmlns:a16="http://schemas.microsoft.com/office/drawing/2014/main" id="{3FA5A12D-D7A1-4249-BE2E-112E47F56DFF}"/>
                </a:ext>
              </a:extLst>
            </p:cNvPr>
            <p:cNvSpPr txBox="1"/>
            <p:nvPr/>
          </p:nvSpPr>
          <p:spPr>
            <a:xfrm>
              <a:off x="4818114" y="4298717"/>
              <a:ext cx="120791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6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Enter the title</a:t>
              </a:r>
              <a:endParaRPr lang="en-US" altLang="zh-CN" sz="16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9" name="文本框 38">
              <a:extLst>
                <a:ext uri="{FF2B5EF4-FFF2-40B4-BE49-F238E27FC236}">
                  <a16:creationId xmlns:a16="http://schemas.microsoft.com/office/drawing/2014/main" id="{FE392F1F-FC6F-4817-B427-33E12EA68DEF}"/>
                </a:ext>
              </a:extLst>
            </p:cNvPr>
            <p:cNvSpPr txBox="1"/>
            <p:nvPr/>
          </p:nvSpPr>
          <p:spPr>
            <a:xfrm>
              <a:off x="7574257" y="5013676"/>
              <a:ext cx="3264502" cy="6136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200" dirty="0">
                  <a:cs typeface="+mn-ea"/>
                  <a:sym typeface="+mn-lt"/>
                </a:rPr>
                <a:t>After your content is typed here, or by copying your text, choose paste in this box and choose to keep only the text.</a:t>
              </a:r>
              <a:endParaRPr lang="en-US" altLang="zh-CN" sz="1200" dirty="0">
                <a:cs typeface="+mn-ea"/>
                <a:sym typeface="+mn-lt"/>
              </a:endParaRPr>
            </a:p>
          </p:txBody>
        </p:sp>
        <p:sp>
          <p:nvSpPr>
            <p:cNvPr id="40" name="文本框 39">
              <a:extLst>
                <a:ext uri="{FF2B5EF4-FFF2-40B4-BE49-F238E27FC236}">
                  <a16:creationId xmlns:a16="http://schemas.microsoft.com/office/drawing/2014/main" id="{0DFD09AB-5082-45A2-8744-4204D6BFE07A}"/>
                </a:ext>
              </a:extLst>
            </p:cNvPr>
            <p:cNvSpPr txBox="1"/>
            <p:nvPr/>
          </p:nvSpPr>
          <p:spPr>
            <a:xfrm>
              <a:off x="1259220" y="5019923"/>
              <a:ext cx="3264502" cy="6136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zh-CN" altLang="en-US" sz="1200" dirty="0">
                  <a:cs typeface="+mn-ea"/>
                  <a:sym typeface="+mn-lt"/>
                </a:rPr>
                <a:t>After your content is typed here, or by copying your text, choose paste in this box and choose to keep only the text.</a:t>
              </a:r>
              <a:endParaRPr lang="en-US" altLang="zh-CN" sz="1200" dirty="0">
                <a:cs typeface="+mn-ea"/>
                <a:sym typeface="+mn-lt"/>
              </a:endParaRPr>
            </a:p>
          </p:txBody>
        </p:sp>
        <p:sp>
          <p:nvSpPr>
            <p:cNvPr id="41" name="文本框 40">
              <a:extLst>
                <a:ext uri="{FF2B5EF4-FFF2-40B4-BE49-F238E27FC236}">
                  <a16:creationId xmlns:a16="http://schemas.microsoft.com/office/drawing/2014/main" id="{6749588C-D564-41A7-93BF-415EA228104A}"/>
                </a:ext>
              </a:extLst>
            </p:cNvPr>
            <p:cNvSpPr txBox="1"/>
            <p:nvPr/>
          </p:nvSpPr>
          <p:spPr>
            <a:xfrm>
              <a:off x="4473640" y="1521152"/>
              <a:ext cx="3264502" cy="6136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1200" dirty="0">
                  <a:cs typeface="+mn-ea"/>
                  <a:sym typeface="+mn-lt"/>
                </a:rPr>
                <a:t>After your content is typed here, or by copying your text, choose paste in this box and choose to keep only the text.</a:t>
              </a:r>
              <a:endParaRPr lang="en-US" altLang="zh-CN" sz="1200" dirty="0"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32278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:a14="http://schemas.microsoft.com/office/drawing/2010/main" xmlns:a16="http://schemas.microsoft.com/office/drawing/2014/main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E3D7690D-C144-4A7A-83F9-9AED1294D95A}"/>
              </a:ext>
            </a:extLst>
          </p:cNvPr>
          <p:cNvSpPr/>
          <p:nvPr/>
        </p:nvSpPr>
        <p:spPr>
          <a:xfrm>
            <a:off x="0" y="0"/>
            <a:ext cx="12192000" cy="41323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标题 3">
            <a:extLst>
              <a:ext uri="{FF2B5EF4-FFF2-40B4-BE49-F238E27FC236}">
                <a16:creationId xmlns:a16="http://schemas.microsoft.com/office/drawing/2014/main" id="{856AF491-620F-4762-8109-6F22B8888E3B}"/>
              </a:ext>
            </a:extLst>
          </p:cNvPr>
          <p:cNvSpPr txBox="1">
            <a:spLocks/>
          </p:cNvSpPr>
          <p:nvPr/>
        </p:nvSpPr>
        <p:spPr>
          <a:xfrm>
            <a:off x="329680" y="3843264"/>
            <a:ext cx="8214638" cy="101549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35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4400" b="1" kern="1200" dirty="0">
                <a:solidFill>
                  <a:schemeClr val="accent2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400" i="0" u="none" strike="noStrike" kern="1200" cap="none" spc="0" normalizeH="0" baseline="3000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THANKS</a:t>
            </a:r>
            <a:endParaRPr kumimoji="0" lang="en-US" altLang="en-US" sz="1440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7" name="Group 205">
            <a:extLst>
              <a:ext uri="{FF2B5EF4-FFF2-40B4-BE49-F238E27FC236}">
                <a16:creationId xmlns:a16="http://schemas.microsoft.com/office/drawing/2014/main" id="{F3B1EB33-CBF9-4743-A5DA-51826A85E647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6357938" y="1150938"/>
            <a:ext cx="5554662" cy="4651376"/>
            <a:chOff x="4005" y="725"/>
            <a:chExt cx="3499" cy="2930"/>
          </a:xfrm>
        </p:grpSpPr>
        <p:sp>
          <p:nvSpPr>
            <p:cNvPr id="9" name="AutoShape 204">
              <a:extLst>
                <a:ext uri="{FF2B5EF4-FFF2-40B4-BE49-F238E27FC236}">
                  <a16:creationId xmlns:a16="http://schemas.microsoft.com/office/drawing/2014/main" id="{C63234D8-67F4-43DF-88D3-F07D46FA13D5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4005" y="730"/>
              <a:ext cx="3497" cy="2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" name="Freeform 206">
              <a:extLst>
                <a:ext uri="{FF2B5EF4-FFF2-40B4-BE49-F238E27FC236}">
                  <a16:creationId xmlns:a16="http://schemas.microsoft.com/office/drawing/2014/main" id="{0873F164-4A04-443D-952B-CDD3B46D20EF}"/>
                </a:ext>
              </a:extLst>
            </p:cNvPr>
            <p:cNvSpPr>
              <a:spLocks/>
            </p:cNvSpPr>
            <p:nvPr/>
          </p:nvSpPr>
          <p:spPr bwMode="auto">
            <a:xfrm>
              <a:off x="4403" y="3241"/>
              <a:ext cx="2249" cy="137"/>
            </a:xfrm>
            <a:custGeom>
              <a:avLst/>
              <a:gdLst>
                <a:gd name="T0" fmla="*/ 4713 w 4862"/>
                <a:gd name="T1" fmla="*/ 0 h 298"/>
                <a:gd name="T2" fmla="*/ 149 w 4862"/>
                <a:gd name="T3" fmla="*/ 0 h 298"/>
                <a:gd name="T4" fmla="*/ 0 w 4862"/>
                <a:gd name="T5" fmla="*/ 149 h 298"/>
                <a:gd name="T6" fmla="*/ 149 w 4862"/>
                <a:gd name="T7" fmla="*/ 298 h 298"/>
                <a:gd name="T8" fmla="*/ 4713 w 4862"/>
                <a:gd name="T9" fmla="*/ 298 h 298"/>
                <a:gd name="T10" fmla="*/ 4862 w 4862"/>
                <a:gd name="T11" fmla="*/ 149 h 298"/>
                <a:gd name="T12" fmla="*/ 4713 w 4862"/>
                <a:gd name="T13" fmla="*/ 0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62" h="298">
                  <a:moveTo>
                    <a:pt x="4713" y="0"/>
                  </a:moveTo>
                  <a:cubicBezTo>
                    <a:pt x="149" y="0"/>
                    <a:pt x="149" y="0"/>
                    <a:pt x="149" y="0"/>
                  </a:cubicBezTo>
                  <a:cubicBezTo>
                    <a:pt x="66" y="0"/>
                    <a:pt x="0" y="67"/>
                    <a:pt x="0" y="149"/>
                  </a:cubicBezTo>
                  <a:cubicBezTo>
                    <a:pt x="0" y="231"/>
                    <a:pt x="66" y="298"/>
                    <a:pt x="149" y="298"/>
                  </a:cubicBezTo>
                  <a:cubicBezTo>
                    <a:pt x="4713" y="298"/>
                    <a:pt x="4713" y="298"/>
                    <a:pt x="4713" y="298"/>
                  </a:cubicBezTo>
                  <a:cubicBezTo>
                    <a:pt x="4795" y="298"/>
                    <a:pt x="4862" y="231"/>
                    <a:pt x="4862" y="149"/>
                  </a:cubicBezTo>
                  <a:cubicBezTo>
                    <a:pt x="4862" y="67"/>
                    <a:pt x="4795" y="0"/>
                    <a:pt x="4713" y="0"/>
                  </a:cubicBezTo>
                </a:path>
              </a:pathLst>
            </a:custGeom>
            <a:solidFill>
              <a:srgbClr val="F0F4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" name="Freeform 207">
              <a:extLst>
                <a:ext uri="{FF2B5EF4-FFF2-40B4-BE49-F238E27FC236}">
                  <a16:creationId xmlns:a16="http://schemas.microsoft.com/office/drawing/2014/main" id="{16DE9523-0C59-406A-9A7B-4CB6E33A19A7}"/>
                </a:ext>
              </a:extLst>
            </p:cNvPr>
            <p:cNvSpPr>
              <a:spLocks/>
            </p:cNvSpPr>
            <p:nvPr/>
          </p:nvSpPr>
          <p:spPr bwMode="auto">
            <a:xfrm>
              <a:off x="4934" y="3380"/>
              <a:ext cx="2249" cy="138"/>
            </a:xfrm>
            <a:custGeom>
              <a:avLst/>
              <a:gdLst>
                <a:gd name="T0" fmla="*/ 4714 w 4862"/>
                <a:gd name="T1" fmla="*/ 0 h 298"/>
                <a:gd name="T2" fmla="*/ 149 w 4862"/>
                <a:gd name="T3" fmla="*/ 0 h 298"/>
                <a:gd name="T4" fmla="*/ 0 w 4862"/>
                <a:gd name="T5" fmla="*/ 149 h 298"/>
                <a:gd name="T6" fmla="*/ 149 w 4862"/>
                <a:gd name="T7" fmla="*/ 298 h 298"/>
                <a:gd name="T8" fmla="*/ 4714 w 4862"/>
                <a:gd name="T9" fmla="*/ 298 h 298"/>
                <a:gd name="T10" fmla="*/ 4862 w 4862"/>
                <a:gd name="T11" fmla="*/ 149 h 298"/>
                <a:gd name="T12" fmla="*/ 4714 w 4862"/>
                <a:gd name="T13" fmla="*/ 0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62" h="298">
                  <a:moveTo>
                    <a:pt x="4714" y="0"/>
                  </a:moveTo>
                  <a:cubicBezTo>
                    <a:pt x="149" y="0"/>
                    <a:pt x="149" y="0"/>
                    <a:pt x="149" y="0"/>
                  </a:cubicBezTo>
                  <a:cubicBezTo>
                    <a:pt x="67" y="0"/>
                    <a:pt x="0" y="67"/>
                    <a:pt x="0" y="149"/>
                  </a:cubicBezTo>
                  <a:cubicBezTo>
                    <a:pt x="0" y="231"/>
                    <a:pt x="67" y="298"/>
                    <a:pt x="149" y="298"/>
                  </a:cubicBezTo>
                  <a:cubicBezTo>
                    <a:pt x="4714" y="298"/>
                    <a:pt x="4714" y="298"/>
                    <a:pt x="4714" y="298"/>
                  </a:cubicBezTo>
                  <a:cubicBezTo>
                    <a:pt x="4796" y="298"/>
                    <a:pt x="4862" y="231"/>
                    <a:pt x="4862" y="149"/>
                  </a:cubicBezTo>
                  <a:cubicBezTo>
                    <a:pt x="4862" y="67"/>
                    <a:pt x="4796" y="0"/>
                    <a:pt x="4714" y="0"/>
                  </a:cubicBezTo>
                </a:path>
              </a:pathLst>
            </a:custGeom>
            <a:solidFill>
              <a:srgbClr val="F0F4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" name="Freeform 208">
              <a:extLst>
                <a:ext uri="{FF2B5EF4-FFF2-40B4-BE49-F238E27FC236}">
                  <a16:creationId xmlns:a16="http://schemas.microsoft.com/office/drawing/2014/main" id="{FF660B37-A8CC-4FF3-8FB9-37FD1CC2CE79}"/>
                </a:ext>
              </a:extLst>
            </p:cNvPr>
            <p:cNvSpPr>
              <a:spLocks/>
            </p:cNvSpPr>
            <p:nvPr/>
          </p:nvSpPr>
          <p:spPr bwMode="auto">
            <a:xfrm>
              <a:off x="4985" y="953"/>
              <a:ext cx="1123" cy="137"/>
            </a:xfrm>
            <a:custGeom>
              <a:avLst/>
              <a:gdLst>
                <a:gd name="T0" fmla="*/ 1077 w 2427"/>
                <a:gd name="T1" fmla="*/ 0 h 297"/>
                <a:gd name="T2" fmla="*/ 149 w 2427"/>
                <a:gd name="T3" fmla="*/ 0 h 297"/>
                <a:gd name="T4" fmla="*/ 0 w 2427"/>
                <a:gd name="T5" fmla="*/ 149 h 297"/>
                <a:gd name="T6" fmla="*/ 140 w 2427"/>
                <a:gd name="T7" fmla="*/ 297 h 297"/>
                <a:gd name="T8" fmla="*/ 2287 w 2427"/>
                <a:gd name="T9" fmla="*/ 297 h 297"/>
                <a:gd name="T10" fmla="*/ 2427 w 2427"/>
                <a:gd name="T11" fmla="*/ 149 h 297"/>
                <a:gd name="T12" fmla="*/ 2292 w 2427"/>
                <a:gd name="T13" fmla="*/ 1 h 297"/>
                <a:gd name="T14" fmla="*/ 1090 w 2427"/>
                <a:gd name="T15" fmla="*/ 1 h 297"/>
                <a:gd name="T16" fmla="*/ 1077 w 2427"/>
                <a:gd name="T17" fmla="*/ 0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27" h="297">
                  <a:moveTo>
                    <a:pt x="1077" y="0"/>
                  </a:moveTo>
                  <a:cubicBezTo>
                    <a:pt x="149" y="0"/>
                    <a:pt x="149" y="0"/>
                    <a:pt x="149" y="0"/>
                  </a:cubicBezTo>
                  <a:cubicBezTo>
                    <a:pt x="67" y="0"/>
                    <a:pt x="0" y="67"/>
                    <a:pt x="0" y="149"/>
                  </a:cubicBezTo>
                  <a:cubicBezTo>
                    <a:pt x="0" y="228"/>
                    <a:pt x="62" y="293"/>
                    <a:pt x="140" y="297"/>
                  </a:cubicBezTo>
                  <a:cubicBezTo>
                    <a:pt x="2287" y="297"/>
                    <a:pt x="2287" y="297"/>
                    <a:pt x="2287" y="297"/>
                  </a:cubicBezTo>
                  <a:cubicBezTo>
                    <a:pt x="2365" y="293"/>
                    <a:pt x="2427" y="228"/>
                    <a:pt x="2427" y="149"/>
                  </a:cubicBezTo>
                  <a:cubicBezTo>
                    <a:pt x="2427" y="71"/>
                    <a:pt x="2367" y="8"/>
                    <a:pt x="2292" y="1"/>
                  </a:cubicBezTo>
                  <a:cubicBezTo>
                    <a:pt x="1090" y="1"/>
                    <a:pt x="1090" y="1"/>
                    <a:pt x="1090" y="1"/>
                  </a:cubicBezTo>
                  <a:cubicBezTo>
                    <a:pt x="1086" y="1"/>
                    <a:pt x="1081" y="1"/>
                    <a:pt x="1077" y="0"/>
                  </a:cubicBezTo>
                </a:path>
              </a:pathLst>
            </a:custGeom>
            <a:solidFill>
              <a:srgbClr val="F0F4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" name="Freeform 209">
              <a:extLst>
                <a:ext uri="{FF2B5EF4-FFF2-40B4-BE49-F238E27FC236}">
                  <a16:creationId xmlns:a16="http://schemas.microsoft.com/office/drawing/2014/main" id="{32AF6B1B-41F2-4111-856D-786F52704901}"/>
                </a:ext>
              </a:extLst>
            </p:cNvPr>
            <p:cNvSpPr>
              <a:spLocks/>
            </p:cNvSpPr>
            <p:nvPr/>
          </p:nvSpPr>
          <p:spPr bwMode="auto">
            <a:xfrm>
              <a:off x="5421" y="820"/>
              <a:ext cx="1122" cy="136"/>
            </a:xfrm>
            <a:custGeom>
              <a:avLst/>
              <a:gdLst>
                <a:gd name="T0" fmla="*/ 2278 w 2426"/>
                <a:gd name="T1" fmla="*/ 0 h 298"/>
                <a:gd name="T2" fmla="*/ 148 w 2426"/>
                <a:gd name="T3" fmla="*/ 0 h 298"/>
                <a:gd name="T4" fmla="*/ 0 w 2426"/>
                <a:gd name="T5" fmla="*/ 149 h 298"/>
                <a:gd name="T6" fmla="*/ 135 w 2426"/>
                <a:gd name="T7" fmla="*/ 297 h 298"/>
                <a:gd name="T8" fmla="*/ 1336 w 2426"/>
                <a:gd name="T9" fmla="*/ 297 h 298"/>
                <a:gd name="T10" fmla="*/ 1350 w 2426"/>
                <a:gd name="T11" fmla="*/ 298 h 298"/>
                <a:gd name="T12" fmla="*/ 2278 w 2426"/>
                <a:gd name="T13" fmla="*/ 298 h 298"/>
                <a:gd name="T14" fmla="*/ 2426 w 2426"/>
                <a:gd name="T15" fmla="*/ 149 h 298"/>
                <a:gd name="T16" fmla="*/ 2278 w 2426"/>
                <a:gd name="T17" fmla="*/ 0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26" h="298">
                  <a:moveTo>
                    <a:pt x="2278" y="0"/>
                  </a:moveTo>
                  <a:cubicBezTo>
                    <a:pt x="148" y="0"/>
                    <a:pt x="148" y="0"/>
                    <a:pt x="148" y="0"/>
                  </a:cubicBezTo>
                  <a:cubicBezTo>
                    <a:pt x="66" y="0"/>
                    <a:pt x="0" y="67"/>
                    <a:pt x="0" y="149"/>
                  </a:cubicBezTo>
                  <a:cubicBezTo>
                    <a:pt x="0" y="227"/>
                    <a:pt x="59" y="291"/>
                    <a:pt x="135" y="297"/>
                  </a:cubicBezTo>
                  <a:cubicBezTo>
                    <a:pt x="1336" y="297"/>
                    <a:pt x="1336" y="297"/>
                    <a:pt x="1336" y="297"/>
                  </a:cubicBezTo>
                  <a:cubicBezTo>
                    <a:pt x="1341" y="297"/>
                    <a:pt x="1345" y="297"/>
                    <a:pt x="1350" y="298"/>
                  </a:cubicBezTo>
                  <a:cubicBezTo>
                    <a:pt x="2278" y="298"/>
                    <a:pt x="2278" y="298"/>
                    <a:pt x="2278" y="298"/>
                  </a:cubicBezTo>
                  <a:cubicBezTo>
                    <a:pt x="2360" y="298"/>
                    <a:pt x="2426" y="231"/>
                    <a:pt x="2426" y="149"/>
                  </a:cubicBezTo>
                  <a:cubicBezTo>
                    <a:pt x="2426" y="67"/>
                    <a:pt x="2360" y="0"/>
                    <a:pt x="2278" y="0"/>
                  </a:cubicBezTo>
                </a:path>
              </a:pathLst>
            </a:custGeom>
            <a:solidFill>
              <a:srgbClr val="F0F4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" name="Freeform 210">
              <a:extLst>
                <a:ext uri="{FF2B5EF4-FFF2-40B4-BE49-F238E27FC236}">
                  <a16:creationId xmlns:a16="http://schemas.microsoft.com/office/drawing/2014/main" id="{15B8B063-21BE-45CD-880A-93DEE0F04FC2}"/>
                </a:ext>
              </a:extLst>
            </p:cNvPr>
            <p:cNvSpPr>
              <a:spLocks/>
            </p:cNvSpPr>
            <p:nvPr/>
          </p:nvSpPr>
          <p:spPr bwMode="auto">
            <a:xfrm>
              <a:off x="5483" y="963"/>
              <a:ext cx="562" cy="0"/>
            </a:xfrm>
            <a:custGeom>
              <a:avLst/>
              <a:gdLst>
                <a:gd name="T0" fmla="*/ 1201 w 1215"/>
                <a:gd name="T1" fmla="*/ 0 h 1"/>
                <a:gd name="T2" fmla="*/ 0 w 1215"/>
                <a:gd name="T3" fmla="*/ 0 h 1"/>
                <a:gd name="T4" fmla="*/ 13 w 1215"/>
                <a:gd name="T5" fmla="*/ 1 h 1"/>
                <a:gd name="T6" fmla="*/ 1215 w 1215"/>
                <a:gd name="T7" fmla="*/ 1 h 1"/>
                <a:gd name="T8" fmla="*/ 1201 w 121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5" h="1">
                  <a:moveTo>
                    <a:pt x="120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4" y="1"/>
                    <a:pt x="9" y="1"/>
                    <a:pt x="13" y="1"/>
                  </a:cubicBezTo>
                  <a:cubicBezTo>
                    <a:pt x="1215" y="1"/>
                    <a:pt x="1215" y="1"/>
                    <a:pt x="1215" y="1"/>
                  </a:cubicBezTo>
                  <a:cubicBezTo>
                    <a:pt x="1210" y="0"/>
                    <a:pt x="1206" y="0"/>
                    <a:pt x="1201" y="0"/>
                  </a:cubicBezTo>
                </a:path>
              </a:pathLst>
            </a:custGeom>
            <a:solidFill>
              <a:srgbClr val="E3EB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" name="Freeform 211">
              <a:extLst>
                <a:ext uri="{FF2B5EF4-FFF2-40B4-BE49-F238E27FC236}">
                  <a16:creationId xmlns:a16="http://schemas.microsoft.com/office/drawing/2014/main" id="{73092EB0-F7C6-409D-B2CE-85C971211BB9}"/>
                </a:ext>
              </a:extLst>
            </p:cNvPr>
            <p:cNvSpPr>
              <a:spLocks/>
            </p:cNvSpPr>
            <p:nvPr/>
          </p:nvSpPr>
          <p:spPr bwMode="auto">
            <a:xfrm>
              <a:off x="6136" y="2455"/>
              <a:ext cx="1123" cy="138"/>
            </a:xfrm>
            <a:custGeom>
              <a:avLst/>
              <a:gdLst>
                <a:gd name="T0" fmla="*/ 2278 w 2427"/>
                <a:gd name="T1" fmla="*/ 0 h 298"/>
                <a:gd name="T2" fmla="*/ 149 w 2427"/>
                <a:gd name="T3" fmla="*/ 0 h 298"/>
                <a:gd name="T4" fmla="*/ 0 w 2427"/>
                <a:gd name="T5" fmla="*/ 149 h 298"/>
                <a:gd name="T6" fmla="*/ 149 w 2427"/>
                <a:gd name="T7" fmla="*/ 298 h 298"/>
                <a:gd name="T8" fmla="*/ 2278 w 2427"/>
                <a:gd name="T9" fmla="*/ 298 h 298"/>
                <a:gd name="T10" fmla="*/ 2427 w 2427"/>
                <a:gd name="T11" fmla="*/ 149 h 298"/>
                <a:gd name="T12" fmla="*/ 2278 w 2427"/>
                <a:gd name="T13" fmla="*/ 0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27" h="298">
                  <a:moveTo>
                    <a:pt x="2278" y="0"/>
                  </a:moveTo>
                  <a:cubicBezTo>
                    <a:pt x="149" y="0"/>
                    <a:pt x="149" y="0"/>
                    <a:pt x="149" y="0"/>
                  </a:cubicBezTo>
                  <a:cubicBezTo>
                    <a:pt x="67" y="0"/>
                    <a:pt x="0" y="67"/>
                    <a:pt x="0" y="149"/>
                  </a:cubicBezTo>
                  <a:cubicBezTo>
                    <a:pt x="0" y="231"/>
                    <a:pt x="67" y="298"/>
                    <a:pt x="149" y="298"/>
                  </a:cubicBezTo>
                  <a:cubicBezTo>
                    <a:pt x="2278" y="298"/>
                    <a:pt x="2278" y="298"/>
                    <a:pt x="2278" y="298"/>
                  </a:cubicBezTo>
                  <a:cubicBezTo>
                    <a:pt x="2361" y="298"/>
                    <a:pt x="2427" y="231"/>
                    <a:pt x="2427" y="149"/>
                  </a:cubicBezTo>
                  <a:cubicBezTo>
                    <a:pt x="2427" y="67"/>
                    <a:pt x="2361" y="0"/>
                    <a:pt x="2278" y="0"/>
                  </a:cubicBezTo>
                </a:path>
              </a:pathLst>
            </a:custGeom>
            <a:solidFill>
              <a:srgbClr val="F0F4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" name="Freeform 212">
              <a:extLst>
                <a:ext uri="{FF2B5EF4-FFF2-40B4-BE49-F238E27FC236}">
                  <a16:creationId xmlns:a16="http://schemas.microsoft.com/office/drawing/2014/main" id="{8A0A6704-7C49-4BB9-9167-F7F25642731E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6" y="1665"/>
              <a:ext cx="1118" cy="137"/>
            </a:xfrm>
            <a:custGeom>
              <a:avLst/>
              <a:gdLst>
                <a:gd name="T0" fmla="*/ 2268 w 2417"/>
                <a:gd name="T1" fmla="*/ 0 h 297"/>
                <a:gd name="T2" fmla="*/ 1084 w 2417"/>
                <a:gd name="T3" fmla="*/ 0 h 297"/>
                <a:gd name="T4" fmla="*/ 1084 w 2417"/>
                <a:gd name="T5" fmla="*/ 138 h 297"/>
                <a:gd name="T6" fmla="*/ 396 w 2417"/>
                <a:gd name="T7" fmla="*/ 138 h 297"/>
                <a:gd name="T8" fmla="*/ 396 w 2417"/>
                <a:gd name="T9" fmla="*/ 203 h 297"/>
                <a:gd name="T10" fmla="*/ 0 w 2417"/>
                <a:gd name="T11" fmla="*/ 203 h 297"/>
                <a:gd name="T12" fmla="*/ 139 w 2417"/>
                <a:gd name="T13" fmla="*/ 297 h 297"/>
                <a:gd name="T14" fmla="*/ 2268 w 2417"/>
                <a:gd name="T15" fmla="*/ 297 h 297"/>
                <a:gd name="T16" fmla="*/ 2417 w 2417"/>
                <a:gd name="T17" fmla="*/ 148 h 297"/>
                <a:gd name="T18" fmla="*/ 2268 w 2417"/>
                <a:gd name="T19" fmla="*/ 0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17" h="297">
                  <a:moveTo>
                    <a:pt x="2268" y="0"/>
                  </a:moveTo>
                  <a:cubicBezTo>
                    <a:pt x="1084" y="0"/>
                    <a:pt x="1084" y="0"/>
                    <a:pt x="1084" y="0"/>
                  </a:cubicBezTo>
                  <a:cubicBezTo>
                    <a:pt x="1084" y="138"/>
                    <a:pt x="1084" y="138"/>
                    <a:pt x="1084" y="138"/>
                  </a:cubicBezTo>
                  <a:cubicBezTo>
                    <a:pt x="396" y="138"/>
                    <a:pt x="396" y="138"/>
                    <a:pt x="396" y="138"/>
                  </a:cubicBezTo>
                  <a:cubicBezTo>
                    <a:pt x="396" y="203"/>
                    <a:pt x="396" y="203"/>
                    <a:pt x="396" y="203"/>
                  </a:cubicBezTo>
                  <a:cubicBezTo>
                    <a:pt x="0" y="203"/>
                    <a:pt x="0" y="203"/>
                    <a:pt x="0" y="203"/>
                  </a:cubicBezTo>
                  <a:cubicBezTo>
                    <a:pt x="22" y="258"/>
                    <a:pt x="76" y="297"/>
                    <a:pt x="139" y="297"/>
                  </a:cubicBezTo>
                  <a:cubicBezTo>
                    <a:pt x="2268" y="297"/>
                    <a:pt x="2268" y="297"/>
                    <a:pt x="2268" y="297"/>
                  </a:cubicBezTo>
                  <a:cubicBezTo>
                    <a:pt x="2350" y="297"/>
                    <a:pt x="2417" y="230"/>
                    <a:pt x="2417" y="148"/>
                  </a:cubicBezTo>
                  <a:cubicBezTo>
                    <a:pt x="2417" y="66"/>
                    <a:pt x="2350" y="0"/>
                    <a:pt x="2268" y="0"/>
                  </a:cubicBezTo>
                </a:path>
              </a:pathLst>
            </a:custGeom>
            <a:solidFill>
              <a:srgbClr val="F0F4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" name="Freeform 213">
              <a:extLst>
                <a:ext uri="{FF2B5EF4-FFF2-40B4-BE49-F238E27FC236}">
                  <a16:creationId xmlns:a16="http://schemas.microsoft.com/office/drawing/2014/main" id="{E32744C5-F758-4376-A734-53185AA23AEF}"/>
                </a:ext>
              </a:extLst>
            </p:cNvPr>
            <p:cNvSpPr>
              <a:spLocks/>
            </p:cNvSpPr>
            <p:nvPr/>
          </p:nvSpPr>
          <p:spPr bwMode="auto">
            <a:xfrm>
              <a:off x="4008" y="3518"/>
              <a:ext cx="2249" cy="137"/>
            </a:xfrm>
            <a:custGeom>
              <a:avLst/>
              <a:gdLst>
                <a:gd name="T0" fmla="*/ 4714 w 4862"/>
                <a:gd name="T1" fmla="*/ 0 h 297"/>
                <a:gd name="T2" fmla="*/ 149 w 4862"/>
                <a:gd name="T3" fmla="*/ 0 h 297"/>
                <a:gd name="T4" fmla="*/ 0 w 4862"/>
                <a:gd name="T5" fmla="*/ 149 h 297"/>
                <a:gd name="T6" fmla="*/ 149 w 4862"/>
                <a:gd name="T7" fmla="*/ 297 h 297"/>
                <a:gd name="T8" fmla="*/ 4714 w 4862"/>
                <a:gd name="T9" fmla="*/ 297 h 297"/>
                <a:gd name="T10" fmla="*/ 4862 w 4862"/>
                <a:gd name="T11" fmla="*/ 149 h 297"/>
                <a:gd name="T12" fmla="*/ 4714 w 4862"/>
                <a:gd name="T13" fmla="*/ 0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62" h="297">
                  <a:moveTo>
                    <a:pt x="4714" y="0"/>
                  </a:moveTo>
                  <a:cubicBezTo>
                    <a:pt x="149" y="0"/>
                    <a:pt x="149" y="0"/>
                    <a:pt x="149" y="0"/>
                  </a:cubicBezTo>
                  <a:cubicBezTo>
                    <a:pt x="67" y="0"/>
                    <a:pt x="0" y="67"/>
                    <a:pt x="0" y="149"/>
                  </a:cubicBezTo>
                  <a:cubicBezTo>
                    <a:pt x="0" y="231"/>
                    <a:pt x="67" y="297"/>
                    <a:pt x="149" y="297"/>
                  </a:cubicBezTo>
                  <a:cubicBezTo>
                    <a:pt x="4714" y="297"/>
                    <a:pt x="4714" y="297"/>
                    <a:pt x="4714" y="297"/>
                  </a:cubicBezTo>
                  <a:cubicBezTo>
                    <a:pt x="4796" y="297"/>
                    <a:pt x="4862" y="231"/>
                    <a:pt x="4862" y="149"/>
                  </a:cubicBezTo>
                  <a:cubicBezTo>
                    <a:pt x="4862" y="67"/>
                    <a:pt x="4796" y="0"/>
                    <a:pt x="4714" y="0"/>
                  </a:cubicBezTo>
                </a:path>
              </a:pathLst>
            </a:custGeom>
            <a:solidFill>
              <a:srgbClr val="F0F4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" name="Freeform 214">
              <a:extLst>
                <a:ext uri="{FF2B5EF4-FFF2-40B4-BE49-F238E27FC236}">
                  <a16:creationId xmlns:a16="http://schemas.microsoft.com/office/drawing/2014/main" id="{E11BBC34-2ADB-438F-81A1-53FEE87D659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78" y="2593"/>
              <a:ext cx="2249" cy="137"/>
            </a:xfrm>
            <a:custGeom>
              <a:avLst/>
              <a:gdLst>
                <a:gd name="T0" fmla="*/ 782 w 4862"/>
                <a:gd name="T1" fmla="*/ 282 h 297"/>
                <a:gd name="T2" fmla="*/ 777 w 4862"/>
                <a:gd name="T3" fmla="*/ 282 h 297"/>
                <a:gd name="T4" fmla="*/ 763 w 4862"/>
                <a:gd name="T5" fmla="*/ 259 h 297"/>
                <a:gd name="T6" fmla="*/ 848 w 4862"/>
                <a:gd name="T7" fmla="*/ 166 h 297"/>
                <a:gd name="T8" fmla="*/ 848 w 4862"/>
                <a:gd name="T9" fmla="*/ 166 h 297"/>
                <a:gd name="T10" fmla="*/ 867 w 4862"/>
                <a:gd name="T11" fmla="*/ 184 h 297"/>
                <a:gd name="T12" fmla="*/ 848 w 4862"/>
                <a:gd name="T13" fmla="*/ 203 h 297"/>
                <a:gd name="T14" fmla="*/ 800 w 4862"/>
                <a:gd name="T15" fmla="*/ 268 h 297"/>
                <a:gd name="T16" fmla="*/ 782 w 4862"/>
                <a:gd name="T17" fmla="*/ 282 h 297"/>
                <a:gd name="T18" fmla="*/ 2547 w 4862"/>
                <a:gd name="T19" fmla="*/ 147 h 297"/>
                <a:gd name="T20" fmla="*/ 2540 w 4862"/>
                <a:gd name="T21" fmla="*/ 146 h 297"/>
                <a:gd name="T22" fmla="*/ 2530 w 4862"/>
                <a:gd name="T23" fmla="*/ 121 h 297"/>
                <a:gd name="T24" fmla="*/ 2554 w 4862"/>
                <a:gd name="T25" fmla="*/ 35 h 297"/>
                <a:gd name="T26" fmla="*/ 2553 w 4862"/>
                <a:gd name="T27" fmla="*/ 25 h 297"/>
                <a:gd name="T28" fmla="*/ 2567 w 4862"/>
                <a:gd name="T29" fmla="*/ 2 h 297"/>
                <a:gd name="T30" fmla="*/ 2572 w 4862"/>
                <a:gd name="T31" fmla="*/ 2 h 297"/>
                <a:gd name="T32" fmla="*/ 2589 w 4862"/>
                <a:gd name="T33" fmla="*/ 16 h 297"/>
                <a:gd name="T34" fmla="*/ 2592 w 4862"/>
                <a:gd name="T35" fmla="*/ 35 h 297"/>
                <a:gd name="T36" fmla="*/ 2565 w 4862"/>
                <a:gd name="T37" fmla="*/ 136 h 297"/>
                <a:gd name="T38" fmla="*/ 2547 w 4862"/>
                <a:gd name="T39" fmla="*/ 147 h 297"/>
                <a:gd name="T40" fmla="*/ 4713 w 4862"/>
                <a:gd name="T41" fmla="*/ 0 h 297"/>
                <a:gd name="T42" fmla="*/ 149 w 4862"/>
                <a:gd name="T43" fmla="*/ 0 h 297"/>
                <a:gd name="T44" fmla="*/ 0 w 4862"/>
                <a:gd name="T45" fmla="*/ 149 h 297"/>
                <a:gd name="T46" fmla="*/ 149 w 4862"/>
                <a:gd name="T47" fmla="*/ 297 h 297"/>
                <a:gd name="T48" fmla="*/ 2125 w 4862"/>
                <a:gd name="T49" fmla="*/ 297 h 297"/>
                <a:gd name="T50" fmla="*/ 2160 w 4862"/>
                <a:gd name="T51" fmla="*/ 218 h 297"/>
                <a:gd name="T52" fmla="*/ 2185 w 4862"/>
                <a:gd name="T53" fmla="*/ 109 h 297"/>
                <a:gd name="T54" fmla="*/ 2274 w 4862"/>
                <a:gd name="T55" fmla="*/ 115 h 297"/>
                <a:gd name="T56" fmla="*/ 2268 w 4862"/>
                <a:gd name="T57" fmla="*/ 243 h 297"/>
                <a:gd name="T58" fmla="*/ 2227 w 4862"/>
                <a:gd name="T59" fmla="*/ 289 h 297"/>
                <a:gd name="T60" fmla="*/ 2224 w 4862"/>
                <a:gd name="T61" fmla="*/ 297 h 297"/>
                <a:gd name="T62" fmla="*/ 2431 w 4862"/>
                <a:gd name="T63" fmla="*/ 297 h 297"/>
                <a:gd name="T64" fmla="*/ 2478 w 4862"/>
                <a:gd name="T65" fmla="*/ 223 h 297"/>
                <a:gd name="T66" fmla="*/ 2497 w 4862"/>
                <a:gd name="T67" fmla="*/ 212 h 297"/>
                <a:gd name="T68" fmla="*/ 2505 w 4862"/>
                <a:gd name="T69" fmla="*/ 214 h 297"/>
                <a:gd name="T70" fmla="*/ 2513 w 4862"/>
                <a:gd name="T71" fmla="*/ 238 h 297"/>
                <a:gd name="T72" fmla="*/ 2511 w 4862"/>
                <a:gd name="T73" fmla="*/ 241 h 297"/>
                <a:gd name="T74" fmla="*/ 2476 w 4862"/>
                <a:gd name="T75" fmla="*/ 297 h 297"/>
                <a:gd name="T76" fmla="*/ 4713 w 4862"/>
                <a:gd name="T77" fmla="*/ 297 h 297"/>
                <a:gd name="T78" fmla="*/ 4862 w 4862"/>
                <a:gd name="T79" fmla="*/ 149 h 297"/>
                <a:gd name="T80" fmla="*/ 4713 w 4862"/>
                <a:gd name="T81" fmla="*/ 0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62" h="297">
                  <a:moveTo>
                    <a:pt x="782" y="282"/>
                  </a:moveTo>
                  <a:cubicBezTo>
                    <a:pt x="780" y="282"/>
                    <a:pt x="779" y="282"/>
                    <a:pt x="777" y="282"/>
                  </a:cubicBezTo>
                  <a:cubicBezTo>
                    <a:pt x="767" y="279"/>
                    <a:pt x="761" y="269"/>
                    <a:pt x="763" y="259"/>
                  </a:cubicBezTo>
                  <a:cubicBezTo>
                    <a:pt x="778" y="197"/>
                    <a:pt x="807" y="166"/>
                    <a:pt x="848" y="166"/>
                  </a:cubicBezTo>
                  <a:cubicBezTo>
                    <a:pt x="848" y="166"/>
                    <a:pt x="848" y="166"/>
                    <a:pt x="848" y="166"/>
                  </a:cubicBezTo>
                  <a:cubicBezTo>
                    <a:pt x="858" y="166"/>
                    <a:pt x="867" y="174"/>
                    <a:pt x="867" y="184"/>
                  </a:cubicBezTo>
                  <a:cubicBezTo>
                    <a:pt x="867" y="194"/>
                    <a:pt x="858" y="203"/>
                    <a:pt x="848" y="203"/>
                  </a:cubicBezTo>
                  <a:cubicBezTo>
                    <a:pt x="826" y="203"/>
                    <a:pt x="810" y="225"/>
                    <a:pt x="800" y="268"/>
                  </a:cubicBezTo>
                  <a:cubicBezTo>
                    <a:pt x="798" y="276"/>
                    <a:pt x="790" y="282"/>
                    <a:pt x="782" y="282"/>
                  </a:cubicBezTo>
                  <a:moveTo>
                    <a:pt x="2547" y="147"/>
                  </a:moveTo>
                  <a:cubicBezTo>
                    <a:pt x="2545" y="147"/>
                    <a:pt x="2542" y="147"/>
                    <a:pt x="2540" y="146"/>
                  </a:cubicBezTo>
                  <a:cubicBezTo>
                    <a:pt x="2531" y="142"/>
                    <a:pt x="2526" y="131"/>
                    <a:pt x="2530" y="121"/>
                  </a:cubicBezTo>
                  <a:cubicBezTo>
                    <a:pt x="2550" y="74"/>
                    <a:pt x="2554" y="49"/>
                    <a:pt x="2554" y="35"/>
                  </a:cubicBezTo>
                  <a:cubicBezTo>
                    <a:pt x="2554" y="31"/>
                    <a:pt x="2554" y="28"/>
                    <a:pt x="2553" y="25"/>
                  </a:cubicBezTo>
                  <a:cubicBezTo>
                    <a:pt x="2551" y="15"/>
                    <a:pt x="2557" y="5"/>
                    <a:pt x="2567" y="2"/>
                  </a:cubicBezTo>
                  <a:cubicBezTo>
                    <a:pt x="2568" y="2"/>
                    <a:pt x="2570" y="2"/>
                    <a:pt x="2572" y="2"/>
                  </a:cubicBezTo>
                  <a:cubicBezTo>
                    <a:pt x="2580" y="2"/>
                    <a:pt x="2587" y="8"/>
                    <a:pt x="2589" y="16"/>
                  </a:cubicBezTo>
                  <a:cubicBezTo>
                    <a:pt x="2591" y="22"/>
                    <a:pt x="2592" y="28"/>
                    <a:pt x="2592" y="35"/>
                  </a:cubicBezTo>
                  <a:cubicBezTo>
                    <a:pt x="2592" y="60"/>
                    <a:pt x="2583" y="94"/>
                    <a:pt x="2565" y="136"/>
                  </a:cubicBezTo>
                  <a:cubicBezTo>
                    <a:pt x="2561" y="143"/>
                    <a:pt x="2555" y="147"/>
                    <a:pt x="2547" y="147"/>
                  </a:cubicBezTo>
                  <a:moveTo>
                    <a:pt x="4713" y="0"/>
                  </a:moveTo>
                  <a:cubicBezTo>
                    <a:pt x="149" y="0"/>
                    <a:pt x="149" y="0"/>
                    <a:pt x="149" y="0"/>
                  </a:cubicBezTo>
                  <a:cubicBezTo>
                    <a:pt x="67" y="0"/>
                    <a:pt x="0" y="67"/>
                    <a:pt x="0" y="149"/>
                  </a:cubicBezTo>
                  <a:cubicBezTo>
                    <a:pt x="0" y="231"/>
                    <a:pt x="67" y="297"/>
                    <a:pt x="149" y="297"/>
                  </a:cubicBezTo>
                  <a:cubicBezTo>
                    <a:pt x="2125" y="297"/>
                    <a:pt x="2125" y="297"/>
                    <a:pt x="2125" y="297"/>
                  </a:cubicBezTo>
                  <a:cubicBezTo>
                    <a:pt x="2139" y="268"/>
                    <a:pt x="2160" y="218"/>
                    <a:pt x="2160" y="218"/>
                  </a:cubicBezTo>
                  <a:cubicBezTo>
                    <a:pt x="2185" y="109"/>
                    <a:pt x="2185" y="109"/>
                    <a:pt x="2185" y="109"/>
                  </a:cubicBezTo>
                  <a:cubicBezTo>
                    <a:pt x="2274" y="115"/>
                    <a:pt x="2274" y="115"/>
                    <a:pt x="2274" y="115"/>
                  </a:cubicBezTo>
                  <a:cubicBezTo>
                    <a:pt x="2273" y="117"/>
                    <a:pt x="2286" y="210"/>
                    <a:pt x="2268" y="243"/>
                  </a:cubicBezTo>
                  <a:cubicBezTo>
                    <a:pt x="2260" y="256"/>
                    <a:pt x="2244" y="273"/>
                    <a:pt x="2227" y="289"/>
                  </a:cubicBezTo>
                  <a:cubicBezTo>
                    <a:pt x="2226" y="292"/>
                    <a:pt x="2225" y="295"/>
                    <a:pt x="2224" y="297"/>
                  </a:cubicBezTo>
                  <a:cubicBezTo>
                    <a:pt x="2431" y="297"/>
                    <a:pt x="2431" y="297"/>
                    <a:pt x="2431" y="297"/>
                  </a:cubicBezTo>
                  <a:cubicBezTo>
                    <a:pt x="2447" y="273"/>
                    <a:pt x="2463" y="248"/>
                    <a:pt x="2478" y="223"/>
                  </a:cubicBezTo>
                  <a:cubicBezTo>
                    <a:pt x="2482" y="217"/>
                    <a:pt x="2489" y="212"/>
                    <a:pt x="2497" y="212"/>
                  </a:cubicBezTo>
                  <a:cubicBezTo>
                    <a:pt x="2499" y="212"/>
                    <a:pt x="2502" y="213"/>
                    <a:pt x="2505" y="214"/>
                  </a:cubicBezTo>
                  <a:cubicBezTo>
                    <a:pt x="2513" y="219"/>
                    <a:pt x="2518" y="229"/>
                    <a:pt x="2513" y="238"/>
                  </a:cubicBezTo>
                  <a:cubicBezTo>
                    <a:pt x="2511" y="241"/>
                    <a:pt x="2511" y="241"/>
                    <a:pt x="2511" y="241"/>
                  </a:cubicBezTo>
                  <a:cubicBezTo>
                    <a:pt x="2499" y="260"/>
                    <a:pt x="2488" y="279"/>
                    <a:pt x="2476" y="297"/>
                  </a:cubicBezTo>
                  <a:cubicBezTo>
                    <a:pt x="4713" y="297"/>
                    <a:pt x="4713" y="297"/>
                    <a:pt x="4713" y="297"/>
                  </a:cubicBezTo>
                  <a:cubicBezTo>
                    <a:pt x="4796" y="297"/>
                    <a:pt x="4862" y="231"/>
                    <a:pt x="4862" y="149"/>
                  </a:cubicBezTo>
                  <a:cubicBezTo>
                    <a:pt x="4862" y="67"/>
                    <a:pt x="4796" y="0"/>
                    <a:pt x="4713" y="0"/>
                  </a:cubicBezTo>
                </a:path>
              </a:pathLst>
            </a:custGeom>
            <a:solidFill>
              <a:srgbClr val="E5EB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" name="Freeform 215">
              <a:extLst>
                <a:ext uri="{FF2B5EF4-FFF2-40B4-BE49-F238E27FC236}">
                  <a16:creationId xmlns:a16="http://schemas.microsoft.com/office/drawing/2014/main" id="{0C272C62-CA5C-43E5-8F0B-6551D85CF0D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81" y="2732"/>
              <a:ext cx="2249" cy="138"/>
            </a:xfrm>
            <a:custGeom>
              <a:avLst/>
              <a:gdLst>
                <a:gd name="T0" fmla="*/ 217 w 4862"/>
                <a:gd name="T1" fmla="*/ 223 h 297"/>
                <a:gd name="T2" fmla="*/ 274 w 4862"/>
                <a:gd name="T3" fmla="*/ 100 h 297"/>
                <a:gd name="T4" fmla="*/ 300 w 4862"/>
                <a:gd name="T5" fmla="*/ 101 h 297"/>
                <a:gd name="T6" fmla="*/ 241 w 4862"/>
                <a:gd name="T7" fmla="*/ 212 h 297"/>
                <a:gd name="T8" fmla="*/ 1206 w 4862"/>
                <a:gd name="T9" fmla="*/ 213 h 297"/>
                <a:gd name="T10" fmla="*/ 1192 w 4862"/>
                <a:gd name="T11" fmla="*/ 181 h 297"/>
                <a:gd name="T12" fmla="*/ 1281 w 4862"/>
                <a:gd name="T13" fmla="*/ 92 h 297"/>
                <a:gd name="T14" fmla="*/ 1295 w 4862"/>
                <a:gd name="T15" fmla="*/ 123 h 297"/>
                <a:gd name="T16" fmla="*/ 1206 w 4862"/>
                <a:gd name="T17" fmla="*/ 213 h 297"/>
                <a:gd name="T18" fmla="*/ 367 w 4862"/>
                <a:gd name="T19" fmla="*/ 67 h 297"/>
                <a:gd name="T20" fmla="*/ 402 w 4862"/>
                <a:gd name="T21" fmla="*/ 45 h 297"/>
                <a:gd name="T22" fmla="*/ 501 w 4862"/>
                <a:gd name="T23" fmla="*/ 88 h 297"/>
                <a:gd name="T24" fmla="*/ 487 w 4862"/>
                <a:gd name="T25" fmla="*/ 119 h 297"/>
                <a:gd name="T26" fmla="*/ 420 w 4862"/>
                <a:gd name="T27" fmla="*/ 84 h 297"/>
                <a:gd name="T28" fmla="*/ 387 w 4862"/>
                <a:gd name="T29" fmla="*/ 84 h 297"/>
                <a:gd name="T30" fmla="*/ 4714 w 4862"/>
                <a:gd name="T31" fmla="*/ 0 h 297"/>
                <a:gd name="T32" fmla="*/ 1364 w 4862"/>
                <a:gd name="T33" fmla="*/ 32 h 297"/>
                <a:gd name="T34" fmla="*/ 1338 w 4862"/>
                <a:gd name="T35" fmla="*/ 37 h 297"/>
                <a:gd name="T36" fmla="*/ 1341 w 4862"/>
                <a:gd name="T37" fmla="*/ 0 h 297"/>
                <a:gd name="T38" fmla="*/ 1131 w 4862"/>
                <a:gd name="T39" fmla="*/ 29 h 297"/>
                <a:gd name="T40" fmla="*/ 1127 w 4862"/>
                <a:gd name="T41" fmla="*/ 74 h 297"/>
                <a:gd name="T42" fmla="*/ 1153 w 4862"/>
                <a:gd name="T43" fmla="*/ 130 h 297"/>
                <a:gd name="T44" fmla="*/ 1142 w 4862"/>
                <a:gd name="T45" fmla="*/ 150 h 297"/>
                <a:gd name="T46" fmla="*/ 1107 w 4862"/>
                <a:gd name="T47" fmla="*/ 108 h 297"/>
                <a:gd name="T48" fmla="*/ 1118 w 4862"/>
                <a:gd name="T49" fmla="*/ 143 h 297"/>
                <a:gd name="T50" fmla="*/ 1127 w 4862"/>
                <a:gd name="T51" fmla="*/ 198 h 297"/>
                <a:gd name="T52" fmla="*/ 1092 w 4862"/>
                <a:gd name="T53" fmla="*/ 165 h 297"/>
                <a:gd name="T54" fmla="*/ 1081 w 4862"/>
                <a:gd name="T55" fmla="*/ 155 h 297"/>
                <a:gd name="T56" fmla="*/ 1090 w 4862"/>
                <a:gd name="T57" fmla="*/ 210 h 297"/>
                <a:gd name="T58" fmla="*/ 1055 w 4862"/>
                <a:gd name="T59" fmla="*/ 176 h 297"/>
                <a:gd name="T60" fmla="*/ 1028 w 4862"/>
                <a:gd name="T61" fmla="*/ 17 h 297"/>
                <a:gd name="T62" fmla="*/ 1036 w 4862"/>
                <a:gd name="T63" fmla="*/ 0 h 297"/>
                <a:gd name="T64" fmla="*/ 0 w 4862"/>
                <a:gd name="T65" fmla="*/ 149 h 297"/>
                <a:gd name="T66" fmla="*/ 214 w 4862"/>
                <a:gd name="T67" fmla="*/ 297 h 297"/>
                <a:gd name="T68" fmla="*/ 223 w 4862"/>
                <a:gd name="T69" fmla="*/ 297 h 297"/>
                <a:gd name="T70" fmla="*/ 496 w 4862"/>
                <a:gd name="T71" fmla="*/ 206 h 297"/>
                <a:gd name="T72" fmla="*/ 515 w 4862"/>
                <a:gd name="T73" fmla="*/ 187 h 297"/>
                <a:gd name="T74" fmla="*/ 522 w 4862"/>
                <a:gd name="T75" fmla="*/ 297 h 297"/>
                <a:gd name="T76" fmla="*/ 1111 w 4862"/>
                <a:gd name="T77" fmla="*/ 256 h 297"/>
                <a:gd name="T78" fmla="*/ 1138 w 4862"/>
                <a:gd name="T79" fmla="*/ 258 h 297"/>
                <a:gd name="T80" fmla="*/ 1119 w 4862"/>
                <a:gd name="T81" fmla="*/ 297 h 297"/>
                <a:gd name="T82" fmla="*/ 4862 w 4862"/>
                <a:gd name="T83" fmla="*/ 149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862" h="297">
                  <a:moveTo>
                    <a:pt x="224" y="224"/>
                  </a:moveTo>
                  <a:cubicBezTo>
                    <a:pt x="222" y="224"/>
                    <a:pt x="219" y="224"/>
                    <a:pt x="217" y="223"/>
                  </a:cubicBezTo>
                  <a:cubicBezTo>
                    <a:pt x="208" y="219"/>
                    <a:pt x="203" y="209"/>
                    <a:pt x="206" y="199"/>
                  </a:cubicBezTo>
                  <a:cubicBezTo>
                    <a:pt x="220" y="162"/>
                    <a:pt x="244" y="127"/>
                    <a:pt x="274" y="100"/>
                  </a:cubicBezTo>
                  <a:cubicBezTo>
                    <a:pt x="277" y="97"/>
                    <a:pt x="282" y="95"/>
                    <a:pt x="286" y="95"/>
                  </a:cubicBezTo>
                  <a:cubicBezTo>
                    <a:pt x="291" y="95"/>
                    <a:pt x="296" y="97"/>
                    <a:pt x="300" y="101"/>
                  </a:cubicBezTo>
                  <a:cubicBezTo>
                    <a:pt x="307" y="109"/>
                    <a:pt x="306" y="121"/>
                    <a:pt x="299" y="128"/>
                  </a:cubicBezTo>
                  <a:cubicBezTo>
                    <a:pt x="274" y="151"/>
                    <a:pt x="253" y="181"/>
                    <a:pt x="241" y="212"/>
                  </a:cubicBezTo>
                  <a:cubicBezTo>
                    <a:pt x="239" y="220"/>
                    <a:pt x="231" y="224"/>
                    <a:pt x="224" y="224"/>
                  </a:cubicBezTo>
                  <a:moveTo>
                    <a:pt x="1206" y="213"/>
                  </a:moveTo>
                  <a:cubicBezTo>
                    <a:pt x="1201" y="213"/>
                    <a:pt x="1196" y="211"/>
                    <a:pt x="1193" y="207"/>
                  </a:cubicBezTo>
                  <a:cubicBezTo>
                    <a:pt x="1185" y="200"/>
                    <a:pt x="1185" y="188"/>
                    <a:pt x="1192" y="181"/>
                  </a:cubicBezTo>
                  <a:cubicBezTo>
                    <a:pt x="1218" y="155"/>
                    <a:pt x="1243" y="128"/>
                    <a:pt x="1266" y="99"/>
                  </a:cubicBezTo>
                  <a:cubicBezTo>
                    <a:pt x="1270" y="95"/>
                    <a:pt x="1275" y="92"/>
                    <a:pt x="1281" y="92"/>
                  </a:cubicBezTo>
                  <a:cubicBezTo>
                    <a:pt x="1285" y="92"/>
                    <a:pt x="1289" y="94"/>
                    <a:pt x="1292" y="97"/>
                  </a:cubicBezTo>
                  <a:cubicBezTo>
                    <a:pt x="1300" y="103"/>
                    <a:pt x="1302" y="115"/>
                    <a:pt x="1295" y="123"/>
                  </a:cubicBezTo>
                  <a:cubicBezTo>
                    <a:pt x="1271" y="152"/>
                    <a:pt x="1245" y="181"/>
                    <a:pt x="1219" y="207"/>
                  </a:cubicBezTo>
                  <a:cubicBezTo>
                    <a:pt x="1215" y="211"/>
                    <a:pt x="1210" y="213"/>
                    <a:pt x="1206" y="213"/>
                  </a:cubicBezTo>
                  <a:moveTo>
                    <a:pt x="385" y="84"/>
                  </a:moveTo>
                  <a:cubicBezTo>
                    <a:pt x="376" y="84"/>
                    <a:pt x="368" y="77"/>
                    <a:pt x="367" y="67"/>
                  </a:cubicBezTo>
                  <a:cubicBezTo>
                    <a:pt x="365" y="57"/>
                    <a:pt x="373" y="48"/>
                    <a:pt x="383" y="47"/>
                  </a:cubicBezTo>
                  <a:cubicBezTo>
                    <a:pt x="389" y="46"/>
                    <a:pt x="396" y="45"/>
                    <a:pt x="402" y="45"/>
                  </a:cubicBezTo>
                  <a:cubicBezTo>
                    <a:pt x="410" y="45"/>
                    <a:pt x="418" y="46"/>
                    <a:pt x="426" y="47"/>
                  </a:cubicBezTo>
                  <a:cubicBezTo>
                    <a:pt x="458" y="53"/>
                    <a:pt x="483" y="66"/>
                    <a:pt x="501" y="88"/>
                  </a:cubicBezTo>
                  <a:cubicBezTo>
                    <a:pt x="507" y="96"/>
                    <a:pt x="506" y="108"/>
                    <a:pt x="498" y="115"/>
                  </a:cubicBezTo>
                  <a:cubicBezTo>
                    <a:pt x="495" y="117"/>
                    <a:pt x="491" y="119"/>
                    <a:pt x="487" y="119"/>
                  </a:cubicBezTo>
                  <a:cubicBezTo>
                    <a:pt x="481" y="119"/>
                    <a:pt x="476" y="116"/>
                    <a:pt x="472" y="112"/>
                  </a:cubicBezTo>
                  <a:cubicBezTo>
                    <a:pt x="460" y="97"/>
                    <a:pt x="443" y="88"/>
                    <a:pt x="420" y="84"/>
                  </a:cubicBezTo>
                  <a:cubicBezTo>
                    <a:pt x="414" y="83"/>
                    <a:pt x="408" y="83"/>
                    <a:pt x="402" y="83"/>
                  </a:cubicBezTo>
                  <a:cubicBezTo>
                    <a:pt x="397" y="83"/>
                    <a:pt x="392" y="83"/>
                    <a:pt x="387" y="84"/>
                  </a:cubicBezTo>
                  <a:cubicBezTo>
                    <a:pt x="387" y="84"/>
                    <a:pt x="386" y="84"/>
                    <a:pt x="385" y="84"/>
                  </a:cubicBezTo>
                  <a:moveTo>
                    <a:pt x="4714" y="0"/>
                  </a:moveTo>
                  <a:cubicBezTo>
                    <a:pt x="1386" y="0"/>
                    <a:pt x="1386" y="0"/>
                    <a:pt x="1386" y="0"/>
                  </a:cubicBezTo>
                  <a:cubicBezTo>
                    <a:pt x="1378" y="11"/>
                    <a:pt x="1371" y="22"/>
                    <a:pt x="1364" y="32"/>
                  </a:cubicBezTo>
                  <a:cubicBezTo>
                    <a:pt x="1360" y="38"/>
                    <a:pt x="1354" y="41"/>
                    <a:pt x="1348" y="41"/>
                  </a:cubicBezTo>
                  <a:cubicBezTo>
                    <a:pt x="1345" y="41"/>
                    <a:pt x="1341" y="39"/>
                    <a:pt x="1338" y="37"/>
                  </a:cubicBezTo>
                  <a:cubicBezTo>
                    <a:pt x="1329" y="31"/>
                    <a:pt x="1327" y="20"/>
                    <a:pt x="1333" y="11"/>
                  </a:cubicBezTo>
                  <a:cubicBezTo>
                    <a:pt x="1336" y="7"/>
                    <a:pt x="1338" y="4"/>
                    <a:pt x="1341" y="0"/>
                  </a:cubicBezTo>
                  <a:cubicBezTo>
                    <a:pt x="1135" y="0"/>
                    <a:pt x="1135" y="0"/>
                    <a:pt x="1135" y="0"/>
                  </a:cubicBezTo>
                  <a:cubicBezTo>
                    <a:pt x="1132" y="10"/>
                    <a:pt x="1130" y="20"/>
                    <a:pt x="1131" y="29"/>
                  </a:cubicBezTo>
                  <a:cubicBezTo>
                    <a:pt x="1129" y="33"/>
                    <a:pt x="1128" y="36"/>
                    <a:pt x="1128" y="36"/>
                  </a:cubicBezTo>
                  <a:cubicBezTo>
                    <a:pt x="1127" y="74"/>
                    <a:pt x="1127" y="74"/>
                    <a:pt x="1127" y="74"/>
                  </a:cubicBezTo>
                  <a:cubicBezTo>
                    <a:pt x="1137" y="102"/>
                    <a:pt x="1137" y="102"/>
                    <a:pt x="1137" y="102"/>
                  </a:cubicBezTo>
                  <a:cubicBezTo>
                    <a:pt x="1137" y="102"/>
                    <a:pt x="1150" y="120"/>
                    <a:pt x="1153" y="130"/>
                  </a:cubicBezTo>
                  <a:cubicBezTo>
                    <a:pt x="1158" y="144"/>
                    <a:pt x="1150" y="150"/>
                    <a:pt x="1144" y="150"/>
                  </a:cubicBezTo>
                  <a:cubicBezTo>
                    <a:pt x="1143" y="150"/>
                    <a:pt x="1143" y="150"/>
                    <a:pt x="1142" y="150"/>
                  </a:cubicBezTo>
                  <a:cubicBezTo>
                    <a:pt x="1132" y="146"/>
                    <a:pt x="1114" y="121"/>
                    <a:pt x="1114" y="121"/>
                  </a:cubicBezTo>
                  <a:cubicBezTo>
                    <a:pt x="1107" y="108"/>
                    <a:pt x="1107" y="108"/>
                    <a:pt x="1107" y="108"/>
                  </a:cubicBezTo>
                  <a:cubicBezTo>
                    <a:pt x="1107" y="110"/>
                    <a:pt x="1107" y="110"/>
                    <a:pt x="1107" y="110"/>
                  </a:cubicBezTo>
                  <a:cubicBezTo>
                    <a:pt x="1118" y="143"/>
                    <a:pt x="1118" y="143"/>
                    <a:pt x="1118" y="143"/>
                  </a:cubicBezTo>
                  <a:cubicBezTo>
                    <a:pt x="1118" y="143"/>
                    <a:pt x="1133" y="163"/>
                    <a:pt x="1137" y="175"/>
                  </a:cubicBezTo>
                  <a:cubicBezTo>
                    <a:pt x="1143" y="192"/>
                    <a:pt x="1134" y="198"/>
                    <a:pt x="1127" y="198"/>
                  </a:cubicBezTo>
                  <a:cubicBezTo>
                    <a:pt x="1126" y="198"/>
                    <a:pt x="1125" y="198"/>
                    <a:pt x="1124" y="198"/>
                  </a:cubicBezTo>
                  <a:cubicBezTo>
                    <a:pt x="1113" y="194"/>
                    <a:pt x="1092" y="165"/>
                    <a:pt x="1092" y="165"/>
                  </a:cubicBezTo>
                  <a:cubicBezTo>
                    <a:pt x="1073" y="131"/>
                    <a:pt x="1073" y="131"/>
                    <a:pt x="1073" y="131"/>
                  </a:cubicBezTo>
                  <a:cubicBezTo>
                    <a:pt x="1081" y="155"/>
                    <a:pt x="1081" y="155"/>
                    <a:pt x="1081" y="155"/>
                  </a:cubicBezTo>
                  <a:cubicBezTo>
                    <a:pt x="1081" y="155"/>
                    <a:pt x="1096" y="175"/>
                    <a:pt x="1100" y="187"/>
                  </a:cubicBezTo>
                  <a:cubicBezTo>
                    <a:pt x="1106" y="203"/>
                    <a:pt x="1096" y="210"/>
                    <a:pt x="1090" y="210"/>
                  </a:cubicBezTo>
                  <a:cubicBezTo>
                    <a:pt x="1089" y="210"/>
                    <a:pt x="1088" y="210"/>
                    <a:pt x="1087" y="210"/>
                  </a:cubicBezTo>
                  <a:cubicBezTo>
                    <a:pt x="1076" y="205"/>
                    <a:pt x="1055" y="176"/>
                    <a:pt x="1055" y="176"/>
                  </a:cubicBezTo>
                  <a:cubicBezTo>
                    <a:pt x="1024" y="122"/>
                    <a:pt x="1024" y="122"/>
                    <a:pt x="1024" y="122"/>
                  </a:cubicBezTo>
                  <a:cubicBezTo>
                    <a:pt x="1024" y="122"/>
                    <a:pt x="1027" y="61"/>
                    <a:pt x="1028" y="17"/>
                  </a:cubicBezTo>
                  <a:cubicBezTo>
                    <a:pt x="1028" y="17"/>
                    <a:pt x="1028" y="17"/>
                    <a:pt x="1028" y="17"/>
                  </a:cubicBezTo>
                  <a:cubicBezTo>
                    <a:pt x="1029" y="15"/>
                    <a:pt x="1032" y="8"/>
                    <a:pt x="1036" y="0"/>
                  </a:cubicBezTo>
                  <a:cubicBezTo>
                    <a:pt x="149" y="0"/>
                    <a:pt x="149" y="0"/>
                    <a:pt x="149" y="0"/>
                  </a:cubicBezTo>
                  <a:cubicBezTo>
                    <a:pt x="67" y="0"/>
                    <a:pt x="0" y="67"/>
                    <a:pt x="0" y="149"/>
                  </a:cubicBezTo>
                  <a:cubicBezTo>
                    <a:pt x="0" y="231"/>
                    <a:pt x="67" y="297"/>
                    <a:pt x="149" y="297"/>
                  </a:cubicBezTo>
                  <a:cubicBezTo>
                    <a:pt x="214" y="297"/>
                    <a:pt x="214" y="297"/>
                    <a:pt x="214" y="297"/>
                  </a:cubicBezTo>
                  <a:cubicBezTo>
                    <a:pt x="215" y="297"/>
                    <a:pt x="217" y="297"/>
                    <a:pt x="218" y="297"/>
                  </a:cubicBezTo>
                  <a:cubicBezTo>
                    <a:pt x="220" y="297"/>
                    <a:pt x="221" y="297"/>
                    <a:pt x="223" y="297"/>
                  </a:cubicBezTo>
                  <a:cubicBezTo>
                    <a:pt x="484" y="297"/>
                    <a:pt x="484" y="297"/>
                    <a:pt x="484" y="297"/>
                  </a:cubicBezTo>
                  <a:cubicBezTo>
                    <a:pt x="492" y="264"/>
                    <a:pt x="496" y="233"/>
                    <a:pt x="496" y="206"/>
                  </a:cubicBezTo>
                  <a:cubicBezTo>
                    <a:pt x="497" y="196"/>
                    <a:pt x="505" y="187"/>
                    <a:pt x="515" y="187"/>
                  </a:cubicBezTo>
                  <a:cubicBezTo>
                    <a:pt x="515" y="187"/>
                    <a:pt x="515" y="187"/>
                    <a:pt x="515" y="187"/>
                  </a:cubicBezTo>
                  <a:cubicBezTo>
                    <a:pt x="526" y="188"/>
                    <a:pt x="534" y="196"/>
                    <a:pt x="534" y="206"/>
                  </a:cubicBezTo>
                  <a:cubicBezTo>
                    <a:pt x="533" y="234"/>
                    <a:pt x="529" y="264"/>
                    <a:pt x="522" y="297"/>
                  </a:cubicBezTo>
                  <a:cubicBezTo>
                    <a:pt x="1057" y="297"/>
                    <a:pt x="1057" y="297"/>
                    <a:pt x="1057" y="297"/>
                  </a:cubicBezTo>
                  <a:cubicBezTo>
                    <a:pt x="1075" y="284"/>
                    <a:pt x="1094" y="270"/>
                    <a:pt x="1111" y="256"/>
                  </a:cubicBezTo>
                  <a:cubicBezTo>
                    <a:pt x="1115" y="253"/>
                    <a:pt x="1119" y="251"/>
                    <a:pt x="1123" y="251"/>
                  </a:cubicBezTo>
                  <a:cubicBezTo>
                    <a:pt x="1129" y="251"/>
                    <a:pt x="1134" y="254"/>
                    <a:pt x="1138" y="258"/>
                  </a:cubicBezTo>
                  <a:cubicBezTo>
                    <a:pt x="1144" y="266"/>
                    <a:pt x="1143" y="278"/>
                    <a:pt x="1135" y="284"/>
                  </a:cubicBezTo>
                  <a:cubicBezTo>
                    <a:pt x="1130" y="289"/>
                    <a:pt x="1124" y="293"/>
                    <a:pt x="1119" y="297"/>
                  </a:cubicBezTo>
                  <a:cubicBezTo>
                    <a:pt x="4714" y="297"/>
                    <a:pt x="4714" y="297"/>
                    <a:pt x="4714" y="297"/>
                  </a:cubicBezTo>
                  <a:cubicBezTo>
                    <a:pt x="4796" y="297"/>
                    <a:pt x="4862" y="231"/>
                    <a:pt x="4862" y="149"/>
                  </a:cubicBezTo>
                  <a:cubicBezTo>
                    <a:pt x="4862" y="67"/>
                    <a:pt x="4796" y="0"/>
                    <a:pt x="4714" y="0"/>
                  </a:cubicBezTo>
                </a:path>
              </a:pathLst>
            </a:custGeom>
            <a:solidFill>
              <a:srgbClr val="E5EB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" name="Freeform 216">
              <a:extLst>
                <a:ext uri="{FF2B5EF4-FFF2-40B4-BE49-F238E27FC236}">
                  <a16:creationId xmlns:a16="http://schemas.microsoft.com/office/drawing/2014/main" id="{F841A0FB-8FFB-46FA-8839-690D9C071CAC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9" y="2318"/>
              <a:ext cx="2249" cy="137"/>
            </a:xfrm>
            <a:custGeom>
              <a:avLst/>
              <a:gdLst>
                <a:gd name="T0" fmla="*/ 4713 w 4862"/>
                <a:gd name="T1" fmla="*/ 0 h 297"/>
                <a:gd name="T2" fmla="*/ 149 w 4862"/>
                <a:gd name="T3" fmla="*/ 0 h 297"/>
                <a:gd name="T4" fmla="*/ 0 w 4862"/>
                <a:gd name="T5" fmla="*/ 149 h 297"/>
                <a:gd name="T6" fmla="*/ 149 w 4862"/>
                <a:gd name="T7" fmla="*/ 297 h 297"/>
                <a:gd name="T8" fmla="*/ 4713 w 4862"/>
                <a:gd name="T9" fmla="*/ 297 h 297"/>
                <a:gd name="T10" fmla="*/ 4862 w 4862"/>
                <a:gd name="T11" fmla="*/ 149 h 297"/>
                <a:gd name="T12" fmla="*/ 4713 w 4862"/>
                <a:gd name="T13" fmla="*/ 0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62" h="297">
                  <a:moveTo>
                    <a:pt x="4713" y="0"/>
                  </a:moveTo>
                  <a:cubicBezTo>
                    <a:pt x="149" y="0"/>
                    <a:pt x="149" y="0"/>
                    <a:pt x="149" y="0"/>
                  </a:cubicBezTo>
                  <a:cubicBezTo>
                    <a:pt x="66" y="0"/>
                    <a:pt x="0" y="67"/>
                    <a:pt x="0" y="149"/>
                  </a:cubicBezTo>
                  <a:cubicBezTo>
                    <a:pt x="0" y="231"/>
                    <a:pt x="66" y="297"/>
                    <a:pt x="149" y="297"/>
                  </a:cubicBezTo>
                  <a:cubicBezTo>
                    <a:pt x="4713" y="297"/>
                    <a:pt x="4713" y="297"/>
                    <a:pt x="4713" y="297"/>
                  </a:cubicBezTo>
                  <a:cubicBezTo>
                    <a:pt x="4795" y="297"/>
                    <a:pt x="4862" y="231"/>
                    <a:pt x="4862" y="149"/>
                  </a:cubicBezTo>
                  <a:cubicBezTo>
                    <a:pt x="4862" y="67"/>
                    <a:pt x="4795" y="0"/>
                    <a:pt x="4713" y="0"/>
                  </a:cubicBezTo>
                </a:path>
              </a:pathLst>
            </a:custGeom>
            <a:solidFill>
              <a:srgbClr val="E5EB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2" name="Freeform 217">
              <a:extLst>
                <a:ext uri="{FF2B5EF4-FFF2-40B4-BE49-F238E27FC236}">
                  <a16:creationId xmlns:a16="http://schemas.microsoft.com/office/drawing/2014/main" id="{D0A9A240-FDE2-43DA-A2D7-5C855A6C3AC6}"/>
                </a:ext>
              </a:extLst>
            </p:cNvPr>
            <p:cNvSpPr>
              <a:spLocks/>
            </p:cNvSpPr>
            <p:nvPr/>
          </p:nvSpPr>
          <p:spPr bwMode="auto">
            <a:xfrm>
              <a:off x="5024" y="3008"/>
              <a:ext cx="2249" cy="138"/>
            </a:xfrm>
            <a:custGeom>
              <a:avLst/>
              <a:gdLst>
                <a:gd name="T0" fmla="*/ 4714 w 4862"/>
                <a:gd name="T1" fmla="*/ 0 h 298"/>
                <a:gd name="T2" fmla="*/ 149 w 4862"/>
                <a:gd name="T3" fmla="*/ 0 h 298"/>
                <a:gd name="T4" fmla="*/ 0 w 4862"/>
                <a:gd name="T5" fmla="*/ 149 h 298"/>
                <a:gd name="T6" fmla="*/ 149 w 4862"/>
                <a:gd name="T7" fmla="*/ 298 h 298"/>
                <a:gd name="T8" fmla="*/ 4714 w 4862"/>
                <a:gd name="T9" fmla="*/ 298 h 298"/>
                <a:gd name="T10" fmla="*/ 4862 w 4862"/>
                <a:gd name="T11" fmla="*/ 149 h 298"/>
                <a:gd name="T12" fmla="*/ 4714 w 4862"/>
                <a:gd name="T13" fmla="*/ 0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62" h="298">
                  <a:moveTo>
                    <a:pt x="4714" y="0"/>
                  </a:moveTo>
                  <a:cubicBezTo>
                    <a:pt x="149" y="0"/>
                    <a:pt x="149" y="0"/>
                    <a:pt x="149" y="0"/>
                  </a:cubicBezTo>
                  <a:cubicBezTo>
                    <a:pt x="67" y="0"/>
                    <a:pt x="0" y="67"/>
                    <a:pt x="0" y="149"/>
                  </a:cubicBezTo>
                  <a:cubicBezTo>
                    <a:pt x="0" y="231"/>
                    <a:pt x="67" y="298"/>
                    <a:pt x="149" y="298"/>
                  </a:cubicBezTo>
                  <a:cubicBezTo>
                    <a:pt x="4714" y="298"/>
                    <a:pt x="4714" y="298"/>
                    <a:pt x="4714" y="298"/>
                  </a:cubicBezTo>
                  <a:cubicBezTo>
                    <a:pt x="4796" y="298"/>
                    <a:pt x="4862" y="231"/>
                    <a:pt x="4862" y="149"/>
                  </a:cubicBezTo>
                  <a:cubicBezTo>
                    <a:pt x="4862" y="67"/>
                    <a:pt x="4796" y="0"/>
                    <a:pt x="4714" y="0"/>
                  </a:cubicBezTo>
                </a:path>
              </a:pathLst>
            </a:custGeom>
            <a:solidFill>
              <a:srgbClr val="E5EB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3" name="Freeform 218">
              <a:extLst>
                <a:ext uri="{FF2B5EF4-FFF2-40B4-BE49-F238E27FC236}">
                  <a16:creationId xmlns:a16="http://schemas.microsoft.com/office/drawing/2014/main" id="{9133B8B6-2EAB-44E4-9D12-1D322BCBCE0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98" y="2870"/>
              <a:ext cx="2249" cy="137"/>
            </a:xfrm>
            <a:custGeom>
              <a:avLst/>
              <a:gdLst>
                <a:gd name="T0" fmla="*/ 1133 w 4862"/>
                <a:gd name="T1" fmla="*/ 282 h 297"/>
                <a:gd name="T2" fmla="*/ 1043 w 4862"/>
                <a:gd name="T3" fmla="*/ 182 h 297"/>
                <a:gd name="T4" fmla="*/ 1070 w 4862"/>
                <a:gd name="T5" fmla="*/ 183 h 297"/>
                <a:gd name="T6" fmla="*/ 1158 w 4862"/>
                <a:gd name="T7" fmla="*/ 276 h 297"/>
                <a:gd name="T8" fmla="*/ 1870 w 4862"/>
                <a:gd name="T9" fmla="*/ 185 h 297"/>
                <a:gd name="T10" fmla="*/ 1869 w 4862"/>
                <a:gd name="T11" fmla="*/ 148 h 297"/>
                <a:gd name="T12" fmla="*/ 1981 w 4862"/>
                <a:gd name="T13" fmla="*/ 138 h 297"/>
                <a:gd name="T14" fmla="*/ 1984 w 4862"/>
                <a:gd name="T15" fmla="*/ 175 h 297"/>
                <a:gd name="T16" fmla="*/ 1870 w 4862"/>
                <a:gd name="T17" fmla="*/ 185 h 297"/>
                <a:gd name="T18" fmla="*/ 1705 w 4862"/>
                <a:gd name="T19" fmla="*/ 117 h 297"/>
                <a:gd name="T20" fmla="*/ 1730 w 4862"/>
                <a:gd name="T21" fmla="*/ 107 h 297"/>
                <a:gd name="T22" fmla="*/ 1733 w 4862"/>
                <a:gd name="T23" fmla="*/ 144 h 297"/>
                <a:gd name="T24" fmla="*/ 1777 w 4862"/>
                <a:gd name="T25" fmla="*/ 167 h 297"/>
                <a:gd name="T26" fmla="*/ 1757 w 4862"/>
                <a:gd name="T27" fmla="*/ 184 h 297"/>
                <a:gd name="T28" fmla="*/ 1675 w 4862"/>
                <a:gd name="T29" fmla="*/ 230 h 297"/>
                <a:gd name="T30" fmla="*/ 1648 w 4862"/>
                <a:gd name="T31" fmla="*/ 232 h 297"/>
                <a:gd name="T32" fmla="*/ 1673 w 4862"/>
                <a:gd name="T33" fmla="*/ 173 h 297"/>
                <a:gd name="T34" fmla="*/ 1630 w 4862"/>
                <a:gd name="T35" fmla="*/ 143 h 297"/>
                <a:gd name="T36" fmla="*/ 1652 w 4862"/>
                <a:gd name="T37" fmla="*/ 130 h 297"/>
                <a:gd name="T38" fmla="*/ 2091 w 4862"/>
                <a:gd name="T39" fmla="*/ 152 h 297"/>
                <a:gd name="T40" fmla="*/ 2086 w 4862"/>
                <a:gd name="T41" fmla="*/ 116 h 297"/>
                <a:gd name="T42" fmla="*/ 2195 w 4862"/>
                <a:gd name="T43" fmla="*/ 75 h 297"/>
                <a:gd name="T44" fmla="*/ 2204 w 4862"/>
                <a:gd name="T45" fmla="*/ 110 h 297"/>
                <a:gd name="T46" fmla="*/ 2091 w 4862"/>
                <a:gd name="T47" fmla="*/ 152 h 297"/>
                <a:gd name="T48" fmla="*/ 2379 w 4862"/>
                <a:gd name="T49" fmla="*/ 0 h 297"/>
                <a:gd name="T50" fmla="*/ 2293 w 4862"/>
                <a:gd name="T51" fmla="*/ 57 h 297"/>
                <a:gd name="T52" fmla="*/ 2283 w 4862"/>
                <a:gd name="T53" fmla="*/ 23 h 297"/>
                <a:gd name="T54" fmla="*/ 1782 w 4862"/>
                <a:gd name="T55" fmla="*/ 0 h 297"/>
                <a:gd name="T56" fmla="*/ 1758 w 4862"/>
                <a:gd name="T57" fmla="*/ 37 h 297"/>
                <a:gd name="T58" fmla="*/ 1740 w 4862"/>
                <a:gd name="T59" fmla="*/ 14 h 297"/>
                <a:gd name="T60" fmla="*/ 1484 w 4862"/>
                <a:gd name="T61" fmla="*/ 0 h 297"/>
                <a:gd name="T62" fmla="*/ 1556 w 4862"/>
                <a:gd name="T63" fmla="*/ 89 h 297"/>
                <a:gd name="T64" fmla="*/ 1545 w 4862"/>
                <a:gd name="T65" fmla="*/ 123 h 297"/>
                <a:gd name="T66" fmla="*/ 1460 w 4862"/>
                <a:gd name="T67" fmla="*/ 23 h 297"/>
                <a:gd name="T68" fmla="*/ 1473 w 4862"/>
                <a:gd name="T69" fmla="*/ 0 h 297"/>
                <a:gd name="T70" fmla="*/ 1010 w 4862"/>
                <a:gd name="T71" fmla="*/ 95 h 297"/>
                <a:gd name="T72" fmla="*/ 993 w 4862"/>
                <a:gd name="T73" fmla="*/ 122 h 297"/>
                <a:gd name="T74" fmla="*/ 937 w 4862"/>
                <a:gd name="T75" fmla="*/ 3 h 297"/>
                <a:gd name="T76" fmla="*/ 148 w 4862"/>
                <a:gd name="T77" fmla="*/ 0 h 297"/>
                <a:gd name="T78" fmla="*/ 148 w 4862"/>
                <a:gd name="T79" fmla="*/ 297 h 297"/>
                <a:gd name="T80" fmla="*/ 1245 w 4862"/>
                <a:gd name="T81" fmla="*/ 291 h 297"/>
                <a:gd name="T82" fmla="*/ 1272 w 4862"/>
                <a:gd name="T83" fmla="*/ 297 h 297"/>
                <a:gd name="T84" fmla="*/ 1564 w 4862"/>
                <a:gd name="T85" fmla="*/ 269 h 297"/>
                <a:gd name="T86" fmla="*/ 1589 w 4862"/>
                <a:gd name="T87" fmla="*/ 277 h 297"/>
                <a:gd name="T88" fmla="*/ 4713 w 4862"/>
                <a:gd name="T89" fmla="*/ 297 h 297"/>
                <a:gd name="T90" fmla="*/ 4713 w 4862"/>
                <a:gd name="T91" fmla="*/ 0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4862" h="297">
                  <a:moveTo>
                    <a:pt x="1142" y="285"/>
                  </a:moveTo>
                  <a:cubicBezTo>
                    <a:pt x="1139" y="285"/>
                    <a:pt x="1136" y="284"/>
                    <a:pt x="1133" y="282"/>
                  </a:cubicBezTo>
                  <a:cubicBezTo>
                    <a:pt x="1099" y="262"/>
                    <a:pt x="1069" y="238"/>
                    <a:pt x="1042" y="209"/>
                  </a:cubicBezTo>
                  <a:cubicBezTo>
                    <a:pt x="1035" y="201"/>
                    <a:pt x="1036" y="189"/>
                    <a:pt x="1043" y="182"/>
                  </a:cubicBezTo>
                  <a:cubicBezTo>
                    <a:pt x="1047" y="179"/>
                    <a:pt x="1051" y="177"/>
                    <a:pt x="1056" y="177"/>
                  </a:cubicBezTo>
                  <a:cubicBezTo>
                    <a:pt x="1061" y="177"/>
                    <a:pt x="1066" y="179"/>
                    <a:pt x="1070" y="183"/>
                  </a:cubicBezTo>
                  <a:cubicBezTo>
                    <a:pt x="1094" y="210"/>
                    <a:pt x="1121" y="232"/>
                    <a:pt x="1152" y="250"/>
                  </a:cubicBezTo>
                  <a:cubicBezTo>
                    <a:pt x="1161" y="256"/>
                    <a:pt x="1164" y="267"/>
                    <a:pt x="1158" y="276"/>
                  </a:cubicBezTo>
                  <a:cubicBezTo>
                    <a:pt x="1155" y="282"/>
                    <a:pt x="1149" y="285"/>
                    <a:pt x="1142" y="285"/>
                  </a:cubicBezTo>
                  <a:moveTo>
                    <a:pt x="1870" y="185"/>
                  </a:moveTo>
                  <a:cubicBezTo>
                    <a:pt x="1860" y="185"/>
                    <a:pt x="1852" y="177"/>
                    <a:pt x="1852" y="167"/>
                  </a:cubicBezTo>
                  <a:cubicBezTo>
                    <a:pt x="1851" y="157"/>
                    <a:pt x="1859" y="148"/>
                    <a:pt x="1869" y="148"/>
                  </a:cubicBezTo>
                  <a:cubicBezTo>
                    <a:pt x="1906" y="147"/>
                    <a:pt x="1944" y="143"/>
                    <a:pt x="1979" y="138"/>
                  </a:cubicBezTo>
                  <a:cubicBezTo>
                    <a:pt x="1980" y="138"/>
                    <a:pt x="1981" y="138"/>
                    <a:pt x="1981" y="138"/>
                  </a:cubicBezTo>
                  <a:cubicBezTo>
                    <a:pt x="1990" y="138"/>
                    <a:pt x="1999" y="145"/>
                    <a:pt x="2000" y="154"/>
                  </a:cubicBezTo>
                  <a:cubicBezTo>
                    <a:pt x="2002" y="164"/>
                    <a:pt x="1995" y="174"/>
                    <a:pt x="1984" y="175"/>
                  </a:cubicBezTo>
                  <a:cubicBezTo>
                    <a:pt x="1948" y="180"/>
                    <a:pt x="1908" y="184"/>
                    <a:pt x="1871" y="185"/>
                  </a:cubicBezTo>
                  <a:cubicBezTo>
                    <a:pt x="1870" y="185"/>
                    <a:pt x="1870" y="185"/>
                    <a:pt x="1870" y="185"/>
                  </a:cubicBezTo>
                  <a:moveTo>
                    <a:pt x="1694" y="139"/>
                  </a:moveTo>
                  <a:cubicBezTo>
                    <a:pt x="1698" y="132"/>
                    <a:pt x="1701" y="124"/>
                    <a:pt x="1705" y="117"/>
                  </a:cubicBezTo>
                  <a:cubicBezTo>
                    <a:pt x="1708" y="110"/>
                    <a:pt x="1715" y="106"/>
                    <a:pt x="1722" y="106"/>
                  </a:cubicBezTo>
                  <a:cubicBezTo>
                    <a:pt x="1724" y="106"/>
                    <a:pt x="1727" y="106"/>
                    <a:pt x="1730" y="107"/>
                  </a:cubicBezTo>
                  <a:cubicBezTo>
                    <a:pt x="1739" y="112"/>
                    <a:pt x="1743" y="123"/>
                    <a:pt x="1739" y="132"/>
                  </a:cubicBezTo>
                  <a:cubicBezTo>
                    <a:pt x="1737" y="136"/>
                    <a:pt x="1735" y="140"/>
                    <a:pt x="1733" y="144"/>
                  </a:cubicBezTo>
                  <a:cubicBezTo>
                    <a:pt x="1742" y="145"/>
                    <a:pt x="1751" y="146"/>
                    <a:pt x="1760" y="147"/>
                  </a:cubicBezTo>
                  <a:cubicBezTo>
                    <a:pt x="1770" y="147"/>
                    <a:pt x="1778" y="156"/>
                    <a:pt x="1777" y="167"/>
                  </a:cubicBezTo>
                  <a:cubicBezTo>
                    <a:pt x="1776" y="176"/>
                    <a:pt x="1767" y="184"/>
                    <a:pt x="1758" y="184"/>
                  </a:cubicBezTo>
                  <a:cubicBezTo>
                    <a:pt x="1758" y="184"/>
                    <a:pt x="1757" y="184"/>
                    <a:pt x="1757" y="184"/>
                  </a:cubicBezTo>
                  <a:cubicBezTo>
                    <a:pt x="1742" y="183"/>
                    <a:pt x="1727" y="181"/>
                    <a:pt x="1713" y="179"/>
                  </a:cubicBezTo>
                  <a:cubicBezTo>
                    <a:pt x="1702" y="198"/>
                    <a:pt x="1689" y="215"/>
                    <a:pt x="1675" y="230"/>
                  </a:cubicBezTo>
                  <a:cubicBezTo>
                    <a:pt x="1671" y="234"/>
                    <a:pt x="1666" y="237"/>
                    <a:pt x="1661" y="237"/>
                  </a:cubicBezTo>
                  <a:cubicBezTo>
                    <a:pt x="1657" y="237"/>
                    <a:pt x="1652" y="235"/>
                    <a:pt x="1648" y="232"/>
                  </a:cubicBezTo>
                  <a:cubicBezTo>
                    <a:pt x="1641" y="225"/>
                    <a:pt x="1640" y="213"/>
                    <a:pt x="1647" y="205"/>
                  </a:cubicBezTo>
                  <a:cubicBezTo>
                    <a:pt x="1656" y="195"/>
                    <a:pt x="1665" y="184"/>
                    <a:pt x="1673" y="173"/>
                  </a:cubicBezTo>
                  <a:cubicBezTo>
                    <a:pt x="1663" y="171"/>
                    <a:pt x="1653" y="169"/>
                    <a:pt x="1643" y="166"/>
                  </a:cubicBezTo>
                  <a:cubicBezTo>
                    <a:pt x="1633" y="164"/>
                    <a:pt x="1627" y="153"/>
                    <a:pt x="1630" y="143"/>
                  </a:cubicBezTo>
                  <a:cubicBezTo>
                    <a:pt x="1632" y="135"/>
                    <a:pt x="1639" y="129"/>
                    <a:pt x="1648" y="129"/>
                  </a:cubicBezTo>
                  <a:cubicBezTo>
                    <a:pt x="1649" y="129"/>
                    <a:pt x="1651" y="129"/>
                    <a:pt x="1652" y="130"/>
                  </a:cubicBezTo>
                  <a:cubicBezTo>
                    <a:pt x="1665" y="133"/>
                    <a:pt x="1679" y="136"/>
                    <a:pt x="1694" y="139"/>
                  </a:cubicBezTo>
                  <a:moveTo>
                    <a:pt x="2091" y="152"/>
                  </a:moveTo>
                  <a:cubicBezTo>
                    <a:pt x="2083" y="152"/>
                    <a:pt x="2076" y="147"/>
                    <a:pt x="2073" y="139"/>
                  </a:cubicBezTo>
                  <a:cubicBezTo>
                    <a:pt x="2070" y="129"/>
                    <a:pt x="2076" y="119"/>
                    <a:pt x="2086" y="116"/>
                  </a:cubicBezTo>
                  <a:cubicBezTo>
                    <a:pt x="2120" y="105"/>
                    <a:pt x="2154" y="92"/>
                    <a:pt x="2188" y="76"/>
                  </a:cubicBezTo>
                  <a:cubicBezTo>
                    <a:pt x="2190" y="75"/>
                    <a:pt x="2193" y="75"/>
                    <a:pt x="2195" y="75"/>
                  </a:cubicBezTo>
                  <a:cubicBezTo>
                    <a:pt x="2202" y="75"/>
                    <a:pt x="2209" y="78"/>
                    <a:pt x="2212" y="85"/>
                  </a:cubicBezTo>
                  <a:cubicBezTo>
                    <a:pt x="2217" y="95"/>
                    <a:pt x="2213" y="106"/>
                    <a:pt x="2204" y="110"/>
                  </a:cubicBezTo>
                  <a:cubicBezTo>
                    <a:pt x="2168" y="127"/>
                    <a:pt x="2132" y="141"/>
                    <a:pt x="2097" y="151"/>
                  </a:cubicBezTo>
                  <a:cubicBezTo>
                    <a:pt x="2095" y="152"/>
                    <a:pt x="2093" y="152"/>
                    <a:pt x="2091" y="152"/>
                  </a:cubicBezTo>
                  <a:moveTo>
                    <a:pt x="4713" y="0"/>
                  </a:moveTo>
                  <a:cubicBezTo>
                    <a:pt x="2379" y="0"/>
                    <a:pt x="2379" y="0"/>
                    <a:pt x="2379" y="0"/>
                  </a:cubicBezTo>
                  <a:cubicBezTo>
                    <a:pt x="2354" y="19"/>
                    <a:pt x="2329" y="38"/>
                    <a:pt x="2303" y="54"/>
                  </a:cubicBezTo>
                  <a:cubicBezTo>
                    <a:pt x="2300" y="56"/>
                    <a:pt x="2297" y="57"/>
                    <a:pt x="2293" y="57"/>
                  </a:cubicBezTo>
                  <a:cubicBezTo>
                    <a:pt x="2287" y="57"/>
                    <a:pt x="2281" y="54"/>
                    <a:pt x="2277" y="49"/>
                  </a:cubicBezTo>
                  <a:cubicBezTo>
                    <a:pt x="2272" y="40"/>
                    <a:pt x="2274" y="28"/>
                    <a:pt x="2283" y="23"/>
                  </a:cubicBezTo>
                  <a:cubicBezTo>
                    <a:pt x="2294" y="15"/>
                    <a:pt x="2306" y="8"/>
                    <a:pt x="2317" y="0"/>
                  </a:cubicBezTo>
                  <a:cubicBezTo>
                    <a:pt x="1782" y="0"/>
                    <a:pt x="1782" y="0"/>
                    <a:pt x="1782" y="0"/>
                  </a:cubicBezTo>
                  <a:cubicBezTo>
                    <a:pt x="1780" y="7"/>
                    <a:pt x="1779" y="15"/>
                    <a:pt x="1776" y="23"/>
                  </a:cubicBezTo>
                  <a:cubicBezTo>
                    <a:pt x="1774" y="32"/>
                    <a:pt x="1767" y="37"/>
                    <a:pt x="1758" y="37"/>
                  </a:cubicBezTo>
                  <a:cubicBezTo>
                    <a:pt x="1757" y="37"/>
                    <a:pt x="1755" y="37"/>
                    <a:pt x="1754" y="37"/>
                  </a:cubicBezTo>
                  <a:cubicBezTo>
                    <a:pt x="1744" y="34"/>
                    <a:pt x="1738" y="24"/>
                    <a:pt x="1740" y="14"/>
                  </a:cubicBezTo>
                  <a:cubicBezTo>
                    <a:pt x="1742" y="9"/>
                    <a:pt x="1743" y="4"/>
                    <a:pt x="1744" y="0"/>
                  </a:cubicBezTo>
                  <a:cubicBezTo>
                    <a:pt x="1484" y="0"/>
                    <a:pt x="1484" y="0"/>
                    <a:pt x="1484" y="0"/>
                  </a:cubicBezTo>
                  <a:cubicBezTo>
                    <a:pt x="1489" y="1"/>
                    <a:pt x="1494" y="6"/>
                    <a:pt x="1496" y="12"/>
                  </a:cubicBezTo>
                  <a:cubicBezTo>
                    <a:pt x="1506" y="42"/>
                    <a:pt x="1526" y="68"/>
                    <a:pt x="1556" y="89"/>
                  </a:cubicBezTo>
                  <a:cubicBezTo>
                    <a:pt x="1564" y="95"/>
                    <a:pt x="1566" y="106"/>
                    <a:pt x="1561" y="115"/>
                  </a:cubicBezTo>
                  <a:cubicBezTo>
                    <a:pt x="1557" y="120"/>
                    <a:pt x="1551" y="123"/>
                    <a:pt x="1545" y="123"/>
                  </a:cubicBezTo>
                  <a:cubicBezTo>
                    <a:pt x="1542" y="123"/>
                    <a:pt x="1538" y="122"/>
                    <a:pt x="1535" y="120"/>
                  </a:cubicBezTo>
                  <a:cubicBezTo>
                    <a:pt x="1498" y="94"/>
                    <a:pt x="1473" y="62"/>
                    <a:pt x="1460" y="23"/>
                  </a:cubicBezTo>
                  <a:cubicBezTo>
                    <a:pt x="1457" y="13"/>
                    <a:pt x="1463" y="3"/>
                    <a:pt x="1473" y="0"/>
                  </a:cubicBezTo>
                  <a:cubicBezTo>
                    <a:pt x="1473" y="0"/>
                    <a:pt x="1473" y="0"/>
                    <a:pt x="1473" y="0"/>
                  </a:cubicBezTo>
                  <a:cubicBezTo>
                    <a:pt x="975" y="0"/>
                    <a:pt x="975" y="0"/>
                    <a:pt x="975" y="0"/>
                  </a:cubicBezTo>
                  <a:cubicBezTo>
                    <a:pt x="983" y="34"/>
                    <a:pt x="995" y="66"/>
                    <a:pt x="1010" y="95"/>
                  </a:cubicBezTo>
                  <a:cubicBezTo>
                    <a:pt x="1014" y="105"/>
                    <a:pt x="1011" y="116"/>
                    <a:pt x="1001" y="120"/>
                  </a:cubicBezTo>
                  <a:cubicBezTo>
                    <a:pt x="999" y="122"/>
                    <a:pt x="996" y="122"/>
                    <a:pt x="993" y="122"/>
                  </a:cubicBezTo>
                  <a:cubicBezTo>
                    <a:pt x="986" y="122"/>
                    <a:pt x="980" y="119"/>
                    <a:pt x="976" y="112"/>
                  </a:cubicBezTo>
                  <a:cubicBezTo>
                    <a:pt x="960" y="79"/>
                    <a:pt x="947" y="42"/>
                    <a:pt x="937" y="3"/>
                  </a:cubicBezTo>
                  <a:cubicBezTo>
                    <a:pt x="937" y="2"/>
                    <a:pt x="937" y="1"/>
                    <a:pt x="937" y="0"/>
                  </a:cubicBezTo>
                  <a:cubicBezTo>
                    <a:pt x="148" y="0"/>
                    <a:pt x="148" y="0"/>
                    <a:pt x="148" y="0"/>
                  </a:cubicBezTo>
                  <a:cubicBezTo>
                    <a:pt x="66" y="0"/>
                    <a:pt x="0" y="66"/>
                    <a:pt x="0" y="148"/>
                  </a:cubicBezTo>
                  <a:cubicBezTo>
                    <a:pt x="0" y="230"/>
                    <a:pt x="66" y="297"/>
                    <a:pt x="148" y="297"/>
                  </a:cubicBezTo>
                  <a:cubicBezTo>
                    <a:pt x="1232" y="297"/>
                    <a:pt x="1232" y="297"/>
                    <a:pt x="1232" y="297"/>
                  </a:cubicBezTo>
                  <a:cubicBezTo>
                    <a:pt x="1235" y="293"/>
                    <a:pt x="1240" y="291"/>
                    <a:pt x="1245" y="291"/>
                  </a:cubicBezTo>
                  <a:cubicBezTo>
                    <a:pt x="1247" y="291"/>
                    <a:pt x="1248" y="291"/>
                    <a:pt x="1250" y="292"/>
                  </a:cubicBezTo>
                  <a:cubicBezTo>
                    <a:pt x="1257" y="294"/>
                    <a:pt x="1264" y="295"/>
                    <a:pt x="1272" y="297"/>
                  </a:cubicBezTo>
                  <a:cubicBezTo>
                    <a:pt x="1492" y="297"/>
                    <a:pt x="1492" y="297"/>
                    <a:pt x="1492" y="297"/>
                  </a:cubicBezTo>
                  <a:cubicBezTo>
                    <a:pt x="1518" y="290"/>
                    <a:pt x="1542" y="281"/>
                    <a:pt x="1564" y="269"/>
                  </a:cubicBezTo>
                  <a:cubicBezTo>
                    <a:pt x="1567" y="268"/>
                    <a:pt x="1570" y="267"/>
                    <a:pt x="1573" y="267"/>
                  </a:cubicBezTo>
                  <a:cubicBezTo>
                    <a:pt x="1580" y="267"/>
                    <a:pt x="1586" y="271"/>
                    <a:pt x="1589" y="277"/>
                  </a:cubicBezTo>
                  <a:cubicBezTo>
                    <a:pt x="1593" y="284"/>
                    <a:pt x="1592" y="291"/>
                    <a:pt x="1588" y="297"/>
                  </a:cubicBezTo>
                  <a:cubicBezTo>
                    <a:pt x="4713" y="297"/>
                    <a:pt x="4713" y="297"/>
                    <a:pt x="4713" y="297"/>
                  </a:cubicBezTo>
                  <a:cubicBezTo>
                    <a:pt x="4795" y="297"/>
                    <a:pt x="4862" y="230"/>
                    <a:pt x="4862" y="148"/>
                  </a:cubicBezTo>
                  <a:cubicBezTo>
                    <a:pt x="4862" y="66"/>
                    <a:pt x="4795" y="0"/>
                    <a:pt x="4713" y="0"/>
                  </a:cubicBezTo>
                </a:path>
              </a:pathLst>
            </a:custGeom>
            <a:solidFill>
              <a:srgbClr val="E5EB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4" name="Freeform 219">
              <a:extLst>
                <a:ext uri="{FF2B5EF4-FFF2-40B4-BE49-F238E27FC236}">
                  <a16:creationId xmlns:a16="http://schemas.microsoft.com/office/drawing/2014/main" id="{F923528D-EAEE-4A83-B162-7D658491516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05" y="1095"/>
              <a:ext cx="2249" cy="136"/>
            </a:xfrm>
            <a:custGeom>
              <a:avLst/>
              <a:gdLst>
                <a:gd name="T0" fmla="*/ 642 w 4862"/>
                <a:gd name="T1" fmla="*/ 0 h 298"/>
                <a:gd name="T2" fmla="*/ 149 w 4862"/>
                <a:gd name="T3" fmla="*/ 0 h 298"/>
                <a:gd name="T4" fmla="*/ 0 w 4862"/>
                <a:gd name="T5" fmla="*/ 149 h 298"/>
                <a:gd name="T6" fmla="*/ 149 w 4862"/>
                <a:gd name="T7" fmla="*/ 298 h 298"/>
                <a:gd name="T8" fmla="*/ 642 w 4862"/>
                <a:gd name="T9" fmla="*/ 298 h 298"/>
                <a:gd name="T10" fmla="*/ 642 w 4862"/>
                <a:gd name="T11" fmla="*/ 0 h 298"/>
                <a:gd name="T12" fmla="*/ 4714 w 4862"/>
                <a:gd name="T13" fmla="*/ 0 h 298"/>
                <a:gd name="T14" fmla="*/ 4407 w 4862"/>
                <a:gd name="T15" fmla="*/ 0 h 298"/>
                <a:gd name="T16" fmla="*/ 4398 w 4862"/>
                <a:gd name="T17" fmla="*/ 1 h 298"/>
                <a:gd name="T18" fmla="*/ 2269 w 4862"/>
                <a:gd name="T19" fmla="*/ 1 h 298"/>
                <a:gd name="T20" fmla="*/ 2260 w 4862"/>
                <a:gd name="T21" fmla="*/ 0 h 298"/>
                <a:gd name="T22" fmla="*/ 2082 w 4862"/>
                <a:gd name="T23" fmla="*/ 0 h 298"/>
                <a:gd name="T24" fmla="*/ 2082 w 4862"/>
                <a:gd name="T25" fmla="*/ 298 h 298"/>
                <a:gd name="T26" fmla="*/ 4714 w 4862"/>
                <a:gd name="T27" fmla="*/ 298 h 298"/>
                <a:gd name="T28" fmla="*/ 4862 w 4862"/>
                <a:gd name="T29" fmla="*/ 149 h 298"/>
                <a:gd name="T30" fmla="*/ 4714 w 4862"/>
                <a:gd name="T31" fmla="*/ 0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862" h="298">
                  <a:moveTo>
                    <a:pt x="642" y="0"/>
                  </a:moveTo>
                  <a:cubicBezTo>
                    <a:pt x="149" y="0"/>
                    <a:pt x="149" y="0"/>
                    <a:pt x="149" y="0"/>
                  </a:cubicBezTo>
                  <a:cubicBezTo>
                    <a:pt x="67" y="0"/>
                    <a:pt x="0" y="67"/>
                    <a:pt x="0" y="149"/>
                  </a:cubicBezTo>
                  <a:cubicBezTo>
                    <a:pt x="0" y="231"/>
                    <a:pt x="67" y="298"/>
                    <a:pt x="149" y="298"/>
                  </a:cubicBezTo>
                  <a:cubicBezTo>
                    <a:pt x="642" y="298"/>
                    <a:pt x="642" y="298"/>
                    <a:pt x="642" y="298"/>
                  </a:cubicBezTo>
                  <a:cubicBezTo>
                    <a:pt x="642" y="0"/>
                    <a:pt x="642" y="0"/>
                    <a:pt x="642" y="0"/>
                  </a:cubicBezTo>
                  <a:moveTo>
                    <a:pt x="4714" y="0"/>
                  </a:moveTo>
                  <a:cubicBezTo>
                    <a:pt x="4407" y="0"/>
                    <a:pt x="4407" y="0"/>
                    <a:pt x="4407" y="0"/>
                  </a:cubicBezTo>
                  <a:cubicBezTo>
                    <a:pt x="4404" y="1"/>
                    <a:pt x="4401" y="1"/>
                    <a:pt x="4398" y="1"/>
                  </a:cubicBezTo>
                  <a:cubicBezTo>
                    <a:pt x="2269" y="1"/>
                    <a:pt x="2269" y="1"/>
                    <a:pt x="2269" y="1"/>
                  </a:cubicBezTo>
                  <a:cubicBezTo>
                    <a:pt x="2266" y="1"/>
                    <a:pt x="2263" y="1"/>
                    <a:pt x="2260" y="0"/>
                  </a:cubicBezTo>
                  <a:cubicBezTo>
                    <a:pt x="2082" y="0"/>
                    <a:pt x="2082" y="0"/>
                    <a:pt x="2082" y="0"/>
                  </a:cubicBezTo>
                  <a:cubicBezTo>
                    <a:pt x="2082" y="298"/>
                    <a:pt x="2082" y="298"/>
                    <a:pt x="2082" y="298"/>
                  </a:cubicBezTo>
                  <a:cubicBezTo>
                    <a:pt x="4714" y="298"/>
                    <a:pt x="4714" y="298"/>
                    <a:pt x="4714" y="298"/>
                  </a:cubicBezTo>
                  <a:cubicBezTo>
                    <a:pt x="4796" y="298"/>
                    <a:pt x="4862" y="231"/>
                    <a:pt x="4862" y="149"/>
                  </a:cubicBezTo>
                  <a:cubicBezTo>
                    <a:pt x="4862" y="67"/>
                    <a:pt x="4796" y="0"/>
                    <a:pt x="4714" y="0"/>
                  </a:cubicBezTo>
                </a:path>
              </a:pathLst>
            </a:custGeom>
            <a:solidFill>
              <a:srgbClr val="F0F4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5" name="Freeform 220">
              <a:extLst>
                <a:ext uri="{FF2B5EF4-FFF2-40B4-BE49-F238E27FC236}">
                  <a16:creationId xmlns:a16="http://schemas.microsoft.com/office/drawing/2014/main" id="{EEB70964-942A-4AB0-AED6-181365C063CD}"/>
                </a:ext>
              </a:extLst>
            </p:cNvPr>
            <p:cNvSpPr>
              <a:spLocks/>
            </p:cNvSpPr>
            <p:nvPr/>
          </p:nvSpPr>
          <p:spPr bwMode="auto">
            <a:xfrm>
              <a:off x="5050" y="1100"/>
              <a:ext cx="993" cy="0"/>
            </a:xfrm>
            <a:custGeom>
              <a:avLst/>
              <a:gdLst>
                <a:gd name="T0" fmla="*/ 2147 w 2147"/>
                <a:gd name="T1" fmla="*/ 0 h 1"/>
                <a:gd name="T2" fmla="*/ 0 w 2147"/>
                <a:gd name="T3" fmla="*/ 0 h 1"/>
                <a:gd name="T4" fmla="*/ 9 w 2147"/>
                <a:gd name="T5" fmla="*/ 1 h 1"/>
                <a:gd name="T6" fmla="*/ 2138 w 2147"/>
                <a:gd name="T7" fmla="*/ 1 h 1"/>
                <a:gd name="T8" fmla="*/ 2147 w 214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47" h="1">
                  <a:moveTo>
                    <a:pt x="214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3" y="1"/>
                    <a:pt x="6" y="1"/>
                    <a:pt x="9" y="1"/>
                  </a:cubicBezTo>
                  <a:cubicBezTo>
                    <a:pt x="2138" y="1"/>
                    <a:pt x="2138" y="1"/>
                    <a:pt x="2138" y="1"/>
                  </a:cubicBezTo>
                  <a:cubicBezTo>
                    <a:pt x="2141" y="1"/>
                    <a:pt x="2144" y="1"/>
                    <a:pt x="2147" y="0"/>
                  </a:cubicBezTo>
                </a:path>
              </a:pathLst>
            </a:custGeom>
            <a:solidFill>
              <a:srgbClr val="E3EB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6" name="Freeform 221">
              <a:extLst>
                <a:ext uri="{FF2B5EF4-FFF2-40B4-BE49-F238E27FC236}">
                  <a16:creationId xmlns:a16="http://schemas.microsoft.com/office/drawing/2014/main" id="{9EDE8292-5C63-49F6-811C-476E2E060001}"/>
                </a:ext>
              </a:extLst>
            </p:cNvPr>
            <p:cNvSpPr>
              <a:spLocks/>
            </p:cNvSpPr>
            <p:nvPr/>
          </p:nvSpPr>
          <p:spPr bwMode="auto">
            <a:xfrm>
              <a:off x="4977" y="1239"/>
              <a:ext cx="2249" cy="136"/>
            </a:xfrm>
            <a:custGeom>
              <a:avLst/>
              <a:gdLst>
                <a:gd name="T0" fmla="*/ 4713 w 4862"/>
                <a:gd name="T1" fmla="*/ 0 h 298"/>
                <a:gd name="T2" fmla="*/ 148 w 4862"/>
                <a:gd name="T3" fmla="*/ 0 h 298"/>
                <a:gd name="T4" fmla="*/ 0 w 4862"/>
                <a:gd name="T5" fmla="*/ 149 h 298"/>
                <a:gd name="T6" fmla="*/ 148 w 4862"/>
                <a:gd name="T7" fmla="*/ 298 h 298"/>
                <a:gd name="T8" fmla="*/ 4713 w 4862"/>
                <a:gd name="T9" fmla="*/ 298 h 298"/>
                <a:gd name="T10" fmla="*/ 4862 w 4862"/>
                <a:gd name="T11" fmla="*/ 149 h 298"/>
                <a:gd name="T12" fmla="*/ 4713 w 4862"/>
                <a:gd name="T13" fmla="*/ 0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62" h="298">
                  <a:moveTo>
                    <a:pt x="4713" y="0"/>
                  </a:moveTo>
                  <a:cubicBezTo>
                    <a:pt x="148" y="0"/>
                    <a:pt x="148" y="0"/>
                    <a:pt x="148" y="0"/>
                  </a:cubicBezTo>
                  <a:cubicBezTo>
                    <a:pt x="66" y="0"/>
                    <a:pt x="0" y="67"/>
                    <a:pt x="0" y="149"/>
                  </a:cubicBezTo>
                  <a:cubicBezTo>
                    <a:pt x="0" y="231"/>
                    <a:pt x="66" y="298"/>
                    <a:pt x="148" y="298"/>
                  </a:cubicBezTo>
                  <a:cubicBezTo>
                    <a:pt x="4713" y="298"/>
                    <a:pt x="4713" y="298"/>
                    <a:pt x="4713" y="298"/>
                  </a:cubicBezTo>
                  <a:cubicBezTo>
                    <a:pt x="4795" y="298"/>
                    <a:pt x="4862" y="231"/>
                    <a:pt x="4862" y="149"/>
                  </a:cubicBezTo>
                  <a:cubicBezTo>
                    <a:pt x="4862" y="67"/>
                    <a:pt x="4795" y="0"/>
                    <a:pt x="4713" y="0"/>
                  </a:cubicBezTo>
                </a:path>
              </a:pathLst>
            </a:custGeom>
            <a:solidFill>
              <a:srgbClr val="F0F4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7" name="Freeform 222">
              <a:extLst>
                <a:ext uri="{FF2B5EF4-FFF2-40B4-BE49-F238E27FC236}">
                  <a16:creationId xmlns:a16="http://schemas.microsoft.com/office/drawing/2014/main" id="{C26866BA-C876-444B-8C53-D613CD3AF707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8" y="1516"/>
              <a:ext cx="2052" cy="137"/>
            </a:xfrm>
            <a:custGeom>
              <a:avLst/>
              <a:gdLst>
                <a:gd name="T0" fmla="*/ 4289 w 4437"/>
                <a:gd name="T1" fmla="*/ 0 h 297"/>
                <a:gd name="T2" fmla="*/ 0 w 4437"/>
                <a:gd name="T3" fmla="*/ 0 h 297"/>
                <a:gd name="T4" fmla="*/ 0 w 4437"/>
                <a:gd name="T5" fmla="*/ 297 h 297"/>
                <a:gd name="T6" fmla="*/ 4289 w 4437"/>
                <a:gd name="T7" fmla="*/ 297 h 297"/>
                <a:gd name="T8" fmla="*/ 4437 w 4437"/>
                <a:gd name="T9" fmla="*/ 148 h 297"/>
                <a:gd name="T10" fmla="*/ 4289 w 4437"/>
                <a:gd name="T11" fmla="*/ 0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37" h="297">
                  <a:moveTo>
                    <a:pt x="428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97"/>
                    <a:pt x="0" y="297"/>
                    <a:pt x="0" y="297"/>
                  </a:cubicBezTo>
                  <a:cubicBezTo>
                    <a:pt x="4289" y="297"/>
                    <a:pt x="4289" y="297"/>
                    <a:pt x="4289" y="297"/>
                  </a:cubicBezTo>
                  <a:cubicBezTo>
                    <a:pt x="4371" y="297"/>
                    <a:pt x="4437" y="231"/>
                    <a:pt x="4437" y="148"/>
                  </a:cubicBezTo>
                  <a:cubicBezTo>
                    <a:pt x="4437" y="66"/>
                    <a:pt x="4371" y="0"/>
                    <a:pt x="4289" y="0"/>
                  </a:cubicBezTo>
                </a:path>
              </a:pathLst>
            </a:custGeom>
            <a:solidFill>
              <a:srgbClr val="F0F4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8" name="Freeform 223">
              <a:extLst>
                <a:ext uri="{FF2B5EF4-FFF2-40B4-BE49-F238E27FC236}">
                  <a16:creationId xmlns:a16="http://schemas.microsoft.com/office/drawing/2014/main" id="{72D4DAA6-AD63-4968-B2CD-E8798490366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51" y="1377"/>
              <a:ext cx="2249" cy="136"/>
            </a:xfrm>
            <a:custGeom>
              <a:avLst/>
              <a:gdLst>
                <a:gd name="T0" fmla="*/ 518 w 4862"/>
                <a:gd name="T1" fmla="*/ 0 h 297"/>
                <a:gd name="T2" fmla="*/ 149 w 4862"/>
                <a:gd name="T3" fmla="*/ 0 h 297"/>
                <a:gd name="T4" fmla="*/ 0 w 4862"/>
                <a:gd name="T5" fmla="*/ 149 h 297"/>
                <a:gd name="T6" fmla="*/ 149 w 4862"/>
                <a:gd name="T7" fmla="*/ 297 h 297"/>
                <a:gd name="T8" fmla="*/ 514 w 4862"/>
                <a:gd name="T9" fmla="*/ 297 h 297"/>
                <a:gd name="T10" fmla="*/ 539 w 4862"/>
                <a:gd name="T11" fmla="*/ 265 h 297"/>
                <a:gd name="T12" fmla="*/ 542 w 4862"/>
                <a:gd name="T13" fmla="*/ 267 h 297"/>
                <a:gd name="T14" fmla="*/ 542 w 4862"/>
                <a:gd name="T15" fmla="*/ 254 h 297"/>
                <a:gd name="T16" fmla="*/ 518 w 4862"/>
                <a:gd name="T17" fmla="*/ 0 h 297"/>
                <a:gd name="T18" fmla="*/ 4713 w 4862"/>
                <a:gd name="T19" fmla="*/ 0 h 297"/>
                <a:gd name="T20" fmla="*/ 1982 w 4862"/>
                <a:gd name="T21" fmla="*/ 0 h 297"/>
                <a:gd name="T22" fmla="*/ 1982 w 4862"/>
                <a:gd name="T23" fmla="*/ 297 h 297"/>
                <a:gd name="T24" fmla="*/ 4713 w 4862"/>
                <a:gd name="T25" fmla="*/ 297 h 297"/>
                <a:gd name="T26" fmla="*/ 4862 w 4862"/>
                <a:gd name="T27" fmla="*/ 149 h 297"/>
                <a:gd name="T28" fmla="*/ 4713 w 4862"/>
                <a:gd name="T29" fmla="*/ 0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862" h="297">
                  <a:moveTo>
                    <a:pt x="518" y="0"/>
                  </a:moveTo>
                  <a:cubicBezTo>
                    <a:pt x="149" y="0"/>
                    <a:pt x="149" y="0"/>
                    <a:pt x="149" y="0"/>
                  </a:cubicBezTo>
                  <a:cubicBezTo>
                    <a:pt x="66" y="0"/>
                    <a:pt x="0" y="66"/>
                    <a:pt x="0" y="149"/>
                  </a:cubicBezTo>
                  <a:cubicBezTo>
                    <a:pt x="0" y="231"/>
                    <a:pt x="66" y="297"/>
                    <a:pt x="149" y="297"/>
                  </a:cubicBezTo>
                  <a:cubicBezTo>
                    <a:pt x="514" y="297"/>
                    <a:pt x="514" y="297"/>
                    <a:pt x="514" y="297"/>
                  </a:cubicBezTo>
                  <a:cubicBezTo>
                    <a:pt x="539" y="265"/>
                    <a:pt x="539" y="265"/>
                    <a:pt x="539" y="265"/>
                  </a:cubicBezTo>
                  <a:cubicBezTo>
                    <a:pt x="542" y="267"/>
                    <a:pt x="542" y="267"/>
                    <a:pt x="542" y="267"/>
                  </a:cubicBezTo>
                  <a:cubicBezTo>
                    <a:pt x="542" y="254"/>
                    <a:pt x="542" y="254"/>
                    <a:pt x="542" y="254"/>
                  </a:cubicBezTo>
                  <a:cubicBezTo>
                    <a:pt x="483" y="183"/>
                    <a:pt x="473" y="82"/>
                    <a:pt x="518" y="0"/>
                  </a:cubicBezTo>
                  <a:moveTo>
                    <a:pt x="4713" y="0"/>
                  </a:moveTo>
                  <a:cubicBezTo>
                    <a:pt x="1982" y="0"/>
                    <a:pt x="1982" y="0"/>
                    <a:pt x="1982" y="0"/>
                  </a:cubicBezTo>
                  <a:cubicBezTo>
                    <a:pt x="1982" y="297"/>
                    <a:pt x="1982" y="297"/>
                    <a:pt x="1982" y="297"/>
                  </a:cubicBezTo>
                  <a:cubicBezTo>
                    <a:pt x="4713" y="297"/>
                    <a:pt x="4713" y="297"/>
                    <a:pt x="4713" y="297"/>
                  </a:cubicBezTo>
                  <a:cubicBezTo>
                    <a:pt x="4795" y="297"/>
                    <a:pt x="4862" y="231"/>
                    <a:pt x="4862" y="149"/>
                  </a:cubicBezTo>
                  <a:cubicBezTo>
                    <a:pt x="4862" y="66"/>
                    <a:pt x="4795" y="0"/>
                    <a:pt x="4713" y="0"/>
                  </a:cubicBezTo>
                </a:path>
              </a:pathLst>
            </a:custGeom>
            <a:solidFill>
              <a:srgbClr val="F0F4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9" name="Freeform 224">
              <a:extLst>
                <a:ext uri="{FF2B5EF4-FFF2-40B4-BE49-F238E27FC236}">
                  <a16:creationId xmlns:a16="http://schemas.microsoft.com/office/drawing/2014/main" id="{643696C2-D8D8-4F16-B053-6E02E95DD0AE}"/>
                </a:ext>
              </a:extLst>
            </p:cNvPr>
            <p:cNvSpPr>
              <a:spLocks/>
            </p:cNvSpPr>
            <p:nvPr/>
          </p:nvSpPr>
          <p:spPr bwMode="auto">
            <a:xfrm>
              <a:off x="4939" y="2180"/>
              <a:ext cx="1123" cy="138"/>
            </a:xfrm>
            <a:custGeom>
              <a:avLst/>
              <a:gdLst>
                <a:gd name="T0" fmla="*/ 824 w 2427"/>
                <a:gd name="T1" fmla="*/ 0 h 297"/>
                <a:gd name="T2" fmla="*/ 149 w 2427"/>
                <a:gd name="T3" fmla="*/ 0 h 297"/>
                <a:gd name="T4" fmla="*/ 0 w 2427"/>
                <a:gd name="T5" fmla="*/ 148 h 297"/>
                <a:gd name="T6" fmla="*/ 149 w 2427"/>
                <a:gd name="T7" fmla="*/ 297 h 297"/>
                <a:gd name="T8" fmla="*/ 2278 w 2427"/>
                <a:gd name="T9" fmla="*/ 297 h 297"/>
                <a:gd name="T10" fmla="*/ 2427 w 2427"/>
                <a:gd name="T11" fmla="*/ 148 h 297"/>
                <a:gd name="T12" fmla="*/ 2283 w 2427"/>
                <a:gd name="T13" fmla="*/ 0 h 297"/>
                <a:gd name="T14" fmla="*/ 829 w 2427"/>
                <a:gd name="T15" fmla="*/ 0 h 297"/>
                <a:gd name="T16" fmla="*/ 824 w 2427"/>
                <a:gd name="T17" fmla="*/ 0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27" h="297">
                  <a:moveTo>
                    <a:pt x="824" y="0"/>
                  </a:moveTo>
                  <a:cubicBezTo>
                    <a:pt x="149" y="0"/>
                    <a:pt x="149" y="0"/>
                    <a:pt x="149" y="0"/>
                  </a:cubicBezTo>
                  <a:cubicBezTo>
                    <a:pt x="67" y="0"/>
                    <a:pt x="0" y="66"/>
                    <a:pt x="0" y="148"/>
                  </a:cubicBezTo>
                  <a:cubicBezTo>
                    <a:pt x="0" y="231"/>
                    <a:pt x="67" y="297"/>
                    <a:pt x="149" y="297"/>
                  </a:cubicBezTo>
                  <a:cubicBezTo>
                    <a:pt x="2278" y="297"/>
                    <a:pt x="2278" y="297"/>
                    <a:pt x="2278" y="297"/>
                  </a:cubicBezTo>
                  <a:cubicBezTo>
                    <a:pt x="2360" y="297"/>
                    <a:pt x="2427" y="231"/>
                    <a:pt x="2427" y="148"/>
                  </a:cubicBezTo>
                  <a:cubicBezTo>
                    <a:pt x="2427" y="68"/>
                    <a:pt x="2363" y="2"/>
                    <a:pt x="2283" y="0"/>
                  </a:cubicBezTo>
                  <a:cubicBezTo>
                    <a:pt x="829" y="0"/>
                    <a:pt x="829" y="0"/>
                    <a:pt x="829" y="0"/>
                  </a:cubicBezTo>
                  <a:cubicBezTo>
                    <a:pt x="827" y="0"/>
                    <a:pt x="825" y="0"/>
                    <a:pt x="824" y="0"/>
                  </a:cubicBezTo>
                </a:path>
              </a:pathLst>
            </a:custGeom>
            <a:solidFill>
              <a:srgbClr val="F0F4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" name="Freeform 225">
              <a:extLst>
                <a:ext uri="{FF2B5EF4-FFF2-40B4-BE49-F238E27FC236}">
                  <a16:creationId xmlns:a16="http://schemas.microsoft.com/office/drawing/2014/main" id="{A6BCB3B9-9D29-4800-B11B-5489DB614E05}"/>
                </a:ext>
              </a:extLst>
            </p:cNvPr>
            <p:cNvSpPr>
              <a:spLocks/>
            </p:cNvSpPr>
            <p:nvPr/>
          </p:nvSpPr>
          <p:spPr bwMode="auto">
            <a:xfrm>
              <a:off x="5253" y="2043"/>
              <a:ext cx="2249" cy="137"/>
            </a:xfrm>
            <a:custGeom>
              <a:avLst/>
              <a:gdLst>
                <a:gd name="T0" fmla="*/ 4713 w 4862"/>
                <a:gd name="T1" fmla="*/ 0 h 298"/>
                <a:gd name="T2" fmla="*/ 149 w 4862"/>
                <a:gd name="T3" fmla="*/ 0 h 298"/>
                <a:gd name="T4" fmla="*/ 0 w 4862"/>
                <a:gd name="T5" fmla="*/ 149 h 298"/>
                <a:gd name="T6" fmla="*/ 144 w 4862"/>
                <a:gd name="T7" fmla="*/ 298 h 298"/>
                <a:gd name="T8" fmla="*/ 1598 w 4862"/>
                <a:gd name="T9" fmla="*/ 298 h 298"/>
                <a:gd name="T10" fmla="*/ 1603 w 4862"/>
                <a:gd name="T11" fmla="*/ 298 h 298"/>
                <a:gd name="T12" fmla="*/ 4713 w 4862"/>
                <a:gd name="T13" fmla="*/ 298 h 298"/>
                <a:gd name="T14" fmla="*/ 4862 w 4862"/>
                <a:gd name="T15" fmla="*/ 149 h 298"/>
                <a:gd name="T16" fmla="*/ 4713 w 4862"/>
                <a:gd name="T17" fmla="*/ 0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862" h="298">
                  <a:moveTo>
                    <a:pt x="4713" y="0"/>
                  </a:moveTo>
                  <a:cubicBezTo>
                    <a:pt x="149" y="0"/>
                    <a:pt x="149" y="0"/>
                    <a:pt x="149" y="0"/>
                  </a:cubicBezTo>
                  <a:cubicBezTo>
                    <a:pt x="67" y="0"/>
                    <a:pt x="0" y="67"/>
                    <a:pt x="0" y="149"/>
                  </a:cubicBezTo>
                  <a:cubicBezTo>
                    <a:pt x="0" y="230"/>
                    <a:pt x="64" y="295"/>
                    <a:pt x="144" y="298"/>
                  </a:cubicBezTo>
                  <a:cubicBezTo>
                    <a:pt x="1598" y="298"/>
                    <a:pt x="1598" y="298"/>
                    <a:pt x="1598" y="298"/>
                  </a:cubicBezTo>
                  <a:cubicBezTo>
                    <a:pt x="1600" y="298"/>
                    <a:pt x="1601" y="298"/>
                    <a:pt x="1603" y="298"/>
                  </a:cubicBezTo>
                  <a:cubicBezTo>
                    <a:pt x="4713" y="298"/>
                    <a:pt x="4713" y="298"/>
                    <a:pt x="4713" y="298"/>
                  </a:cubicBezTo>
                  <a:cubicBezTo>
                    <a:pt x="4795" y="298"/>
                    <a:pt x="4862" y="231"/>
                    <a:pt x="4862" y="149"/>
                  </a:cubicBezTo>
                  <a:cubicBezTo>
                    <a:pt x="4862" y="67"/>
                    <a:pt x="4795" y="0"/>
                    <a:pt x="4713" y="0"/>
                  </a:cubicBezTo>
                </a:path>
              </a:pathLst>
            </a:custGeom>
            <a:solidFill>
              <a:srgbClr val="F0F4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1" name="Freeform 226">
              <a:extLst>
                <a:ext uri="{FF2B5EF4-FFF2-40B4-BE49-F238E27FC236}">
                  <a16:creationId xmlns:a16="http://schemas.microsoft.com/office/drawing/2014/main" id="{4BA62589-B595-48A2-AA90-60D2D6376395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0" y="2180"/>
              <a:ext cx="675" cy="0"/>
            </a:xfrm>
            <a:custGeom>
              <a:avLst/>
              <a:gdLst>
                <a:gd name="T0" fmla="*/ 1454 w 1459"/>
                <a:gd name="T1" fmla="*/ 0 w 1459"/>
                <a:gd name="T2" fmla="*/ 5 w 1459"/>
                <a:gd name="T3" fmla="*/ 1459 w 1459"/>
                <a:gd name="T4" fmla="*/ 1454 w 145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459">
                  <a:moveTo>
                    <a:pt x="145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3" y="0"/>
                    <a:pt x="5" y="0"/>
                  </a:cubicBezTo>
                  <a:cubicBezTo>
                    <a:pt x="1459" y="0"/>
                    <a:pt x="1459" y="0"/>
                    <a:pt x="1459" y="0"/>
                  </a:cubicBezTo>
                  <a:cubicBezTo>
                    <a:pt x="1457" y="0"/>
                    <a:pt x="1456" y="0"/>
                    <a:pt x="1454" y="0"/>
                  </a:cubicBezTo>
                </a:path>
              </a:pathLst>
            </a:custGeom>
            <a:solidFill>
              <a:srgbClr val="E3EB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2" name="Freeform 227">
              <a:extLst>
                <a:ext uri="{FF2B5EF4-FFF2-40B4-BE49-F238E27FC236}">
                  <a16:creationId xmlns:a16="http://schemas.microsoft.com/office/drawing/2014/main" id="{1947065A-7D55-490D-A6F1-102FE3EA5A6D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1" y="1904"/>
              <a:ext cx="2249" cy="138"/>
            </a:xfrm>
            <a:custGeom>
              <a:avLst/>
              <a:gdLst>
                <a:gd name="T0" fmla="*/ 4714 w 4862"/>
                <a:gd name="T1" fmla="*/ 0 h 298"/>
                <a:gd name="T2" fmla="*/ 149 w 4862"/>
                <a:gd name="T3" fmla="*/ 0 h 298"/>
                <a:gd name="T4" fmla="*/ 0 w 4862"/>
                <a:gd name="T5" fmla="*/ 149 h 298"/>
                <a:gd name="T6" fmla="*/ 149 w 4862"/>
                <a:gd name="T7" fmla="*/ 298 h 298"/>
                <a:gd name="T8" fmla="*/ 4714 w 4862"/>
                <a:gd name="T9" fmla="*/ 298 h 298"/>
                <a:gd name="T10" fmla="*/ 4862 w 4862"/>
                <a:gd name="T11" fmla="*/ 149 h 298"/>
                <a:gd name="T12" fmla="*/ 4714 w 4862"/>
                <a:gd name="T13" fmla="*/ 0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62" h="298">
                  <a:moveTo>
                    <a:pt x="4714" y="0"/>
                  </a:moveTo>
                  <a:cubicBezTo>
                    <a:pt x="149" y="0"/>
                    <a:pt x="149" y="0"/>
                    <a:pt x="149" y="0"/>
                  </a:cubicBezTo>
                  <a:cubicBezTo>
                    <a:pt x="67" y="0"/>
                    <a:pt x="0" y="67"/>
                    <a:pt x="0" y="149"/>
                  </a:cubicBezTo>
                  <a:cubicBezTo>
                    <a:pt x="0" y="231"/>
                    <a:pt x="67" y="298"/>
                    <a:pt x="149" y="298"/>
                  </a:cubicBezTo>
                  <a:cubicBezTo>
                    <a:pt x="4714" y="298"/>
                    <a:pt x="4714" y="298"/>
                    <a:pt x="4714" y="298"/>
                  </a:cubicBezTo>
                  <a:cubicBezTo>
                    <a:pt x="4796" y="298"/>
                    <a:pt x="4862" y="231"/>
                    <a:pt x="4862" y="149"/>
                  </a:cubicBezTo>
                  <a:cubicBezTo>
                    <a:pt x="4862" y="67"/>
                    <a:pt x="4796" y="0"/>
                    <a:pt x="4714" y="0"/>
                  </a:cubicBezTo>
                </a:path>
              </a:pathLst>
            </a:custGeom>
            <a:solidFill>
              <a:srgbClr val="F0F4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3" name="Freeform 228">
              <a:extLst>
                <a:ext uri="{FF2B5EF4-FFF2-40B4-BE49-F238E27FC236}">
                  <a16:creationId xmlns:a16="http://schemas.microsoft.com/office/drawing/2014/main" id="{44245CE5-8898-4AD5-870B-E1573A7E48B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43" y="1685"/>
              <a:ext cx="827" cy="533"/>
            </a:xfrm>
            <a:custGeom>
              <a:avLst/>
              <a:gdLst>
                <a:gd name="T0" fmla="*/ 1274 w 1787"/>
                <a:gd name="T1" fmla="*/ 1117 h 1154"/>
                <a:gd name="T2" fmla="*/ 1386 w 1787"/>
                <a:gd name="T3" fmla="*/ 1152 h 1154"/>
                <a:gd name="T4" fmla="*/ 1161 w 1787"/>
                <a:gd name="T5" fmla="*/ 1153 h 1154"/>
                <a:gd name="T6" fmla="*/ 1052 w 1787"/>
                <a:gd name="T7" fmla="*/ 1106 h 1154"/>
                <a:gd name="T8" fmla="*/ 1162 w 1787"/>
                <a:gd name="T9" fmla="*/ 1153 h 1154"/>
                <a:gd name="T10" fmla="*/ 1496 w 1787"/>
                <a:gd name="T11" fmla="*/ 1107 h 1154"/>
                <a:gd name="T12" fmla="*/ 1612 w 1787"/>
                <a:gd name="T13" fmla="*/ 1128 h 1154"/>
                <a:gd name="T14" fmla="*/ 940 w 1787"/>
                <a:gd name="T15" fmla="*/ 1125 h 1154"/>
                <a:gd name="T16" fmla="*/ 814 w 1787"/>
                <a:gd name="T17" fmla="*/ 1072 h 1154"/>
                <a:gd name="T18" fmla="*/ 958 w 1787"/>
                <a:gd name="T19" fmla="*/ 1110 h 1154"/>
                <a:gd name="T20" fmla="*/ 1699 w 1787"/>
                <a:gd name="T21" fmla="*/ 1086 h 1154"/>
                <a:gd name="T22" fmla="*/ 1781 w 1787"/>
                <a:gd name="T23" fmla="*/ 1045 h 1154"/>
                <a:gd name="T24" fmla="*/ 1716 w 1787"/>
                <a:gd name="T25" fmla="*/ 1098 h 1154"/>
                <a:gd name="T26" fmla="*/ 616 w 1787"/>
                <a:gd name="T27" fmla="*/ 1008 h 1154"/>
                <a:gd name="T28" fmla="*/ 733 w 1787"/>
                <a:gd name="T29" fmla="*/ 1022 h 1154"/>
                <a:gd name="T30" fmla="*/ 529 w 1787"/>
                <a:gd name="T31" fmla="*/ 952 h 1154"/>
                <a:gd name="T32" fmla="*/ 428 w 1787"/>
                <a:gd name="T33" fmla="*/ 879 h 1154"/>
                <a:gd name="T34" fmla="*/ 461 w 1787"/>
                <a:gd name="T35" fmla="*/ 858 h 1154"/>
                <a:gd name="T36" fmla="*/ 529 w 1787"/>
                <a:gd name="T37" fmla="*/ 952 h 1154"/>
                <a:gd name="T38" fmla="*/ 292 w 1787"/>
                <a:gd name="T39" fmla="*/ 693 h 1154"/>
                <a:gd name="T40" fmla="*/ 338 w 1787"/>
                <a:gd name="T41" fmla="*/ 706 h 1154"/>
                <a:gd name="T42" fmla="*/ 464 w 1787"/>
                <a:gd name="T43" fmla="*/ 707 h 1154"/>
                <a:gd name="T44" fmla="*/ 360 w 1787"/>
                <a:gd name="T45" fmla="*/ 745 h 1154"/>
                <a:gd name="T46" fmla="*/ 364 w 1787"/>
                <a:gd name="T47" fmla="*/ 802 h 1154"/>
                <a:gd name="T48" fmla="*/ 141 w 1787"/>
                <a:gd name="T49" fmla="*/ 650 h 1154"/>
                <a:gd name="T50" fmla="*/ 156 w 1787"/>
                <a:gd name="T51" fmla="*/ 611 h 1154"/>
                <a:gd name="T52" fmla="*/ 246 w 1787"/>
                <a:gd name="T53" fmla="*/ 701 h 1154"/>
                <a:gd name="T54" fmla="*/ 523 w 1787"/>
                <a:gd name="T55" fmla="*/ 661 h 1154"/>
                <a:gd name="T56" fmla="*/ 563 w 1787"/>
                <a:gd name="T57" fmla="*/ 521 h 1154"/>
                <a:gd name="T58" fmla="*/ 532 w 1787"/>
                <a:gd name="T59" fmla="*/ 664 h 1154"/>
                <a:gd name="T60" fmla="*/ 274 w 1787"/>
                <a:gd name="T61" fmla="*/ 575 h 1154"/>
                <a:gd name="T62" fmla="*/ 342 w 1787"/>
                <a:gd name="T63" fmla="*/ 457 h 1154"/>
                <a:gd name="T64" fmla="*/ 311 w 1787"/>
                <a:gd name="T65" fmla="*/ 578 h 1154"/>
                <a:gd name="T66" fmla="*/ 63 w 1787"/>
                <a:gd name="T67" fmla="*/ 539 h 1154"/>
                <a:gd name="T68" fmla="*/ 57 w 1787"/>
                <a:gd name="T69" fmla="*/ 422 h 1154"/>
                <a:gd name="T70" fmla="*/ 79 w 1787"/>
                <a:gd name="T71" fmla="*/ 549 h 1154"/>
                <a:gd name="T72" fmla="*/ 425 w 1787"/>
                <a:gd name="T73" fmla="*/ 428 h 1154"/>
                <a:gd name="T74" fmla="*/ 537 w 1787"/>
                <a:gd name="T75" fmla="*/ 424 h 1154"/>
                <a:gd name="T76" fmla="*/ 20 w 1787"/>
                <a:gd name="T77" fmla="*/ 335 h 1154"/>
                <a:gd name="T78" fmla="*/ 3 w 1787"/>
                <a:gd name="T79" fmla="*/ 203 h 1154"/>
                <a:gd name="T80" fmla="*/ 37 w 1787"/>
                <a:gd name="T81" fmla="*/ 270 h 1154"/>
                <a:gd name="T82" fmla="*/ 20 w 1787"/>
                <a:gd name="T83" fmla="*/ 335 h 1154"/>
                <a:gd name="T84" fmla="*/ 21 w 1787"/>
                <a:gd name="T85" fmla="*/ 89 h 1154"/>
                <a:gd name="T86" fmla="*/ 111 w 1787"/>
                <a:gd name="T87" fmla="*/ 44 h 1154"/>
                <a:gd name="T88" fmla="*/ 39 w 1787"/>
                <a:gd name="T89" fmla="*/ 113 h 1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787" h="1154">
                  <a:moveTo>
                    <a:pt x="1274" y="1154"/>
                  </a:moveTo>
                  <a:cubicBezTo>
                    <a:pt x="1263" y="1154"/>
                    <a:pt x="1255" y="1146"/>
                    <a:pt x="1255" y="1136"/>
                  </a:cubicBezTo>
                  <a:cubicBezTo>
                    <a:pt x="1255" y="1126"/>
                    <a:pt x="1263" y="1117"/>
                    <a:pt x="1274" y="1117"/>
                  </a:cubicBezTo>
                  <a:cubicBezTo>
                    <a:pt x="1308" y="1117"/>
                    <a:pt x="1346" y="1116"/>
                    <a:pt x="1385" y="1115"/>
                  </a:cubicBezTo>
                  <a:cubicBezTo>
                    <a:pt x="1395" y="1115"/>
                    <a:pt x="1404" y="1122"/>
                    <a:pt x="1404" y="1133"/>
                  </a:cubicBezTo>
                  <a:cubicBezTo>
                    <a:pt x="1405" y="1143"/>
                    <a:pt x="1397" y="1152"/>
                    <a:pt x="1386" y="1152"/>
                  </a:cubicBezTo>
                  <a:cubicBezTo>
                    <a:pt x="1347" y="1154"/>
                    <a:pt x="1309" y="1154"/>
                    <a:pt x="1274" y="1154"/>
                  </a:cubicBezTo>
                  <a:close/>
                  <a:moveTo>
                    <a:pt x="1162" y="1153"/>
                  </a:moveTo>
                  <a:cubicBezTo>
                    <a:pt x="1161" y="1153"/>
                    <a:pt x="1161" y="1153"/>
                    <a:pt x="1161" y="1153"/>
                  </a:cubicBezTo>
                  <a:cubicBezTo>
                    <a:pt x="1123" y="1151"/>
                    <a:pt x="1085" y="1148"/>
                    <a:pt x="1048" y="1143"/>
                  </a:cubicBezTo>
                  <a:cubicBezTo>
                    <a:pt x="1037" y="1142"/>
                    <a:pt x="1030" y="1133"/>
                    <a:pt x="1032" y="1123"/>
                  </a:cubicBezTo>
                  <a:cubicBezTo>
                    <a:pt x="1033" y="1112"/>
                    <a:pt x="1042" y="1105"/>
                    <a:pt x="1052" y="1106"/>
                  </a:cubicBezTo>
                  <a:cubicBezTo>
                    <a:pt x="1089" y="1111"/>
                    <a:pt x="1126" y="1114"/>
                    <a:pt x="1162" y="1116"/>
                  </a:cubicBezTo>
                  <a:cubicBezTo>
                    <a:pt x="1173" y="1116"/>
                    <a:pt x="1181" y="1125"/>
                    <a:pt x="1180" y="1135"/>
                  </a:cubicBezTo>
                  <a:cubicBezTo>
                    <a:pt x="1180" y="1145"/>
                    <a:pt x="1172" y="1153"/>
                    <a:pt x="1162" y="1153"/>
                  </a:cubicBezTo>
                  <a:close/>
                  <a:moveTo>
                    <a:pt x="1497" y="1145"/>
                  </a:moveTo>
                  <a:cubicBezTo>
                    <a:pt x="1488" y="1145"/>
                    <a:pt x="1480" y="1137"/>
                    <a:pt x="1479" y="1128"/>
                  </a:cubicBezTo>
                  <a:cubicBezTo>
                    <a:pt x="1478" y="1118"/>
                    <a:pt x="1485" y="1108"/>
                    <a:pt x="1496" y="1107"/>
                  </a:cubicBezTo>
                  <a:cubicBezTo>
                    <a:pt x="1535" y="1103"/>
                    <a:pt x="1572" y="1098"/>
                    <a:pt x="1605" y="1092"/>
                  </a:cubicBezTo>
                  <a:cubicBezTo>
                    <a:pt x="1615" y="1090"/>
                    <a:pt x="1625" y="1096"/>
                    <a:pt x="1627" y="1106"/>
                  </a:cubicBezTo>
                  <a:cubicBezTo>
                    <a:pt x="1629" y="1116"/>
                    <a:pt x="1622" y="1126"/>
                    <a:pt x="1612" y="1128"/>
                  </a:cubicBezTo>
                  <a:cubicBezTo>
                    <a:pt x="1578" y="1135"/>
                    <a:pt x="1540" y="1140"/>
                    <a:pt x="1499" y="1144"/>
                  </a:cubicBezTo>
                  <a:cubicBezTo>
                    <a:pt x="1499" y="1145"/>
                    <a:pt x="1498" y="1145"/>
                    <a:pt x="1497" y="1145"/>
                  </a:cubicBezTo>
                  <a:close/>
                  <a:moveTo>
                    <a:pt x="940" y="1125"/>
                  </a:moveTo>
                  <a:cubicBezTo>
                    <a:pt x="938" y="1125"/>
                    <a:pt x="937" y="1125"/>
                    <a:pt x="936" y="1124"/>
                  </a:cubicBezTo>
                  <a:cubicBezTo>
                    <a:pt x="899" y="1116"/>
                    <a:pt x="862" y="1107"/>
                    <a:pt x="826" y="1095"/>
                  </a:cubicBezTo>
                  <a:cubicBezTo>
                    <a:pt x="816" y="1092"/>
                    <a:pt x="810" y="1082"/>
                    <a:pt x="814" y="1072"/>
                  </a:cubicBezTo>
                  <a:cubicBezTo>
                    <a:pt x="817" y="1062"/>
                    <a:pt x="827" y="1057"/>
                    <a:pt x="837" y="1060"/>
                  </a:cubicBezTo>
                  <a:cubicBezTo>
                    <a:pt x="872" y="1071"/>
                    <a:pt x="908" y="1080"/>
                    <a:pt x="944" y="1088"/>
                  </a:cubicBezTo>
                  <a:cubicBezTo>
                    <a:pt x="954" y="1090"/>
                    <a:pt x="960" y="1100"/>
                    <a:pt x="958" y="1110"/>
                  </a:cubicBezTo>
                  <a:cubicBezTo>
                    <a:pt x="956" y="1119"/>
                    <a:pt x="948" y="1125"/>
                    <a:pt x="940" y="1125"/>
                  </a:cubicBezTo>
                  <a:close/>
                  <a:moveTo>
                    <a:pt x="1716" y="1098"/>
                  </a:moveTo>
                  <a:cubicBezTo>
                    <a:pt x="1709" y="1098"/>
                    <a:pt x="1702" y="1093"/>
                    <a:pt x="1699" y="1086"/>
                  </a:cubicBezTo>
                  <a:cubicBezTo>
                    <a:pt x="1695" y="1077"/>
                    <a:pt x="1699" y="1066"/>
                    <a:pt x="1709" y="1062"/>
                  </a:cubicBezTo>
                  <a:cubicBezTo>
                    <a:pt x="1726" y="1055"/>
                    <a:pt x="1742" y="1047"/>
                    <a:pt x="1756" y="1039"/>
                  </a:cubicBezTo>
                  <a:cubicBezTo>
                    <a:pt x="1764" y="1034"/>
                    <a:pt x="1776" y="1036"/>
                    <a:pt x="1781" y="1045"/>
                  </a:cubicBezTo>
                  <a:cubicBezTo>
                    <a:pt x="1787" y="1054"/>
                    <a:pt x="1784" y="1066"/>
                    <a:pt x="1775" y="1071"/>
                  </a:cubicBezTo>
                  <a:cubicBezTo>
                    <a:pt x="1760" y="1080"/>
                    <a:pt x="1742" y="1089"/>
                    <a:pt x="1723" y="1097"/>
                  </a:cubicBezTo>
                  <a:cubicBezTo>
                    <a:pt x="1721" y="1097"/>
                    <a:pt x="1718" y="1098"/>
                    <a:pt x="1716" y="1098"/>
                  </a:cubicBezTo>
                  <a:close/>
                  <a:moveTo>
                    <a:pt x="726" y="1058"/>
                  </a:moveTo>
                  <a:cubicBezTo>
                    <a:pt x="724" y="1058"/>
                    <a:pt x="721" y="1058"/>
                    <a:pt x="719" y="1057"/>
                  </a:cubicBezTo>
                  <a:cubicBezTo>
                    <a:pt x="684" y="1042"/>
                    <a:pt x="649" y="1026"/>
                    <a:pt x="616" y="1008"/>
                  </a:cubicBezTo>
                  <a:cubicBezTo>
                    <a:pt x="607" y="1003"/>
                    <a:pt x="604" y="992"/>
                    <a:pt x="609" y="983"/>
                  </a:cubicBezTo>
                  <a:cubicBezTo>
                    <a:pt x="614" y="974"/>
                    <a:pt x="625" y="970"/>
                    <a:pt x="634" y="975"/>
                  </a:cubicBezTo>
                  <a:cubicBezTo>
                    <a:pt x="666" y="992"/>
                    <a:pt x="699" y="1008"/>
                    <a:pt x="733" y="1022"/>
                  </a:cubicBezTo>
                  <a:cubicBezTo>
                    <a:pt x="743" y="1026"/>
                    <a:pt x="747" y="1037"/>
                    <a:pt x="743" y="1047"/>
                  </a:cubicBezTo>
                  <a:cubicBezTo>
                    <a:pt x="740" y="1054"/>
                    <a:pt x="733" y="1058"/>
                    <a:pt x="726" y="1058"/>
                  </a:cubicBezTo>
                  <a:close/>
                  <a:moveTo>
                    <a:pt x="529" y="952"/>
                  </a:moveTo>
                  <a:cubicBezTo>
                    <a:pt x="526" y="952"/>
                    <a:pt x="522" y="951"/>
                    <a:pt x="519" y="949"/>
                  </a:cubicBezTo>
                  <a:cubicBezTo>
                    <a:pt x="490" y="929"/>
                    <a:pt x="463" y="908"/>
                    <a:pt x="437" y="886"/>
                  </a:cubicBezTo>
                  <a:cubicBezTo>
                    <a:pt x="428" y="879"/>
                    <a:pt x="428" y="879"/>
                    <a:pt x="428" y="879"/>
                  </a:cubicBezTo>
                  <a:cubicBezTo>
                    <a:pt x="421" y="872"/>
                    <a:pt x="420" y="861"/>
                    <a:pt x="427" y="853"/>
                  </a:cubicBezTo>
                  <a:cubicBezTo>
                    <a:pt x="433" y="845"/>
                    <a:pt x="445" y="844"/>
                    <a:pt x="453" y="851"/>
                  </a:cubicBezTo>
                  <a:cubicBezTo>
                    <a:pt x="461" y="858"/>
                    <a:pt x="461" y="858"/>
                    <a:pt x="461" y="858"/>
                  </a:cubicBezTo>
                  <a:cubicBezTo>
                    <a:pt x="486" y="879"/>
                    <a:pt x="512" y="899"/>
                    <a:pt x="540" y="918"/>
                  </a:cubicBezTo>
                  <a:cubicBezTo>
                    <a:pt x="548" y="924"/>
                    <a:pt x="551" y="935"/>
                    <a:pt x="545" y="944"/>
                  </a:cubicBezTo>
                  <a:cubicBezTo>
                    <a:pt x="541" y="949"/>
                    <a:pt x="535" y="952"/>
                    <a:pt x="529" y="952"/>
                  </a:cubicBezTo>
                  <a:close/>
                  <a:moveTo>
                    <a:pt x="364" y="802"/>
                  </a:moveTo>
                  <a:cubicBezTo>
                    <a:pt x="359" y="802"/>
                    <a:pt x="353" y="799"/>
                    <a:pt x="349" y="795"/>
                  </a:cubicBezTo>
                  <a:cubicBezTo>
                    <a:pt x="324" y="761"/>
                    <a:pt x="305" y="727"/>
                    <a:pt x="292" y="693"/>
                  </a:cubicBezTo>
                  <a:cubicBezTo>
                    <a:pt x="288" y="683"/>
                    <a:pt x="293" y="672"/>
                    <a:pt x="303" y="669"/>
                  </a:cubicBezTo>
                  <a:cubicBezTo>
                    <a:pt x="312" y="665"/>
                    <a:pt x="323" y="670"/>
                    <a:pt x="327" y="680"/>
                  </a:cubicBezTo>
                  <a:cubicBezTo>
                    <a:pt x="330" y="688"/>
                    <a:pt x="334" y="697"/>
                    <a:pt x="338" y="706"/>
                  </a:cubicBezTo>
                  <a:cubicBezTo>
                    <a:pt x="348" y="707"/>
                    <a:pt x="359" y="708"/>
                    <a:pt x="368" y="708"/>
                  </a:cubicBezTo>
                  <a:cubicBezTo>
                    <a:pt x="394" y="708"/>
                    <a:pt x="418" y="704"/>
                    <a:pt x="440" y="696"/>
                  </a:cubicBezTo>
                  <a:cubicBezTo>
                    <a:pt x="449" y="692"/>
                    <a:pt x="460" y="697"/>
                    <a:pt x="464" y="707"/>
                  </a:cubicBezTo>
                  <a:cubicBezTo>
                    <a:pt x="467" y="717"/>
                    <a:pt x="462" y="728"/>
                    <a:pt x="452" y="731"/>
                  </a:cubicBezTo>
                  <a:cubicBezTo>
                    <a:pt x="426" y="741"/>
                    <a:pt x="397" y="744"/>
                    <a:pt x="367" y="745"/>
                  </a:cubicBezTo>
                  <a:cubicBezTo>
                    <a:pt x="365" y="745"/>
                    <a:pt x="362" y="745"/>
                    <a:pt x="360" y="745"/>
                  </a:cubicBezTo>
                  <a:cubicBezTo>
                    <a:pt x="366" y="754"/>
                    <a:pt x="372" y="763"/>
                    <a:pt x="379" y="772"/>
                  </a:cubicBezTo>
                  <a:cubicBezTo>
                    <a:pt x="385" y="780"/>
                    <a:pt x="384" y="792"/>
                    <a:pt x="375" y="798"/>
                  </a:cubicBezTo>
                  <a:cubicBezTo>
                    <a:pt x="372" y="801"/>
                    <a:pt x="368" y="802"/>
                    <a:pt x="364" y="802"/>
                  </a:cubicBezTo>
                  <a:close/>
                  <a:moveTo>
                    <a:pt x="229" y="711"/>
                  </a:moveTo>
                  <a:cubicBezTo>
                    <a:pt x="226" y="711"/>
                    <a:pt x="223" y="711"/>
                    <a:pt x="220" y="709"/>
                  </a:cubicBezTo>
                  <a:cubicBezTo>
                    <a:pt x="189" y="693"/>
                    <a:pt x="162" y="673"/>
                    <a:pt x="141" y="650"/>
                  </a:cubicBezTo>
                  <a:cubicBezTo>
                    <a:pt x="136" y="645"/>
                    <a:pt x="132" y="640"/>
                    <a:pt x="128" y="635"/>
                  </a:cubicBezTo>
                  <a:cubicBezTo>
                    <a:pt x="121" y="627"/>
                    <a:pt x="122" y="615"/>
                    <a:pt x="130" y="609"/>
                  </a:cubicBezTo>
                  <a:cubicBezTo>
                    <a:pt x="138" y="602"/>
                    <a:pt x="150" y="603"/>
                    <a:pt x="156" y="611"/>
                  </a:cubicBezTo>
                  <a:cubicBezTo>
                    <a:pt x="160" y="616"/>
                    <a:pt x="164" y="620"/>
                    <a:pt x="168" y="625"/>
                  </a:cubicBezTo>
                  <a:cubicBezTo>
                    <a:pt x="186" y="644"/>
                    <a:pt x="210" y="662"/>
                    <a:pt x="237" y="676"/>
                  </a:cubicBezTo>
                  <a:cubicBezTo>
                    <a:pt x="247" y="681"/>
                    <a:pt x="250" y="692"/>
                    <a:pt x="246" y="701"/>
                  </a:cubicBezTo>
                  <a:cubicBezTo>
                    <a:pt x="242" y="708"/>
                    <a:pt x="236" y="711"/>
                    <a:pt x="229" y="711"/>
                  </a:cubicBezTo>
                  <a:close/>
                  <a:moveTo>
                    <a:pt x="532" y="664"/>
                  </a:moveTo>
                  <a:cubicBezTo>
                    <a:pt x="529" y="664"/>
                    <a:pt x="526" y="663"/>
                    <a:pt x="523" y="661"/>
                  </a:cubicBezTo>
                  <a:cubicBezTo>
                    <a:pt x="514" y="656"/>
                    <a:pt x="511" y="644"/>
                    <a:pt x="517" y="636"/>
                  </a:cubicBezTo>
                  <a:cubicBezTo>
                    <a:pt x="534" y="608"/>
                    <a:pt x="544" y="573"/>
                    <a:pt x="545" y="539"/>
                  </a:cubicBezTo>
                  <a:cubicBezTo>
                    <a:pt x="545" y="529"/>
                    <a:pt x="553" y="519"/>
                    <a:pt x="563" y="521"/>
                  </a:cubicBezTo>
                  <a:cubicBezTo>
                    <a:pt x="574" y="521"/>
                    <a:pt x="582" y="529"/>
                    <a:pt x="582" y="539"/>
                  </a:cubicBezTo>
                  <a:cubicBezTo>
                    <a:pt x="581" y="580"/>
                    <a:pt x="569" y="622"/>
                    <a:pt x="548" y="655"/>
                  </a:cubicBezTo>
                  <a:cubicBezTo>
                    <a:pt x="545" y="661"/>
                    <a:pt x="539" y="664"/>
                    <a:pt x="532" y="664"/>
                  </a:cubicBezTo>
                  <a:close/>
                  <a:moveTo>
                    <a:pt x="293" y="595"/>
                  </a:moveTo>
                  <a:cubicBezTo>
                    <a:pt x="292" y="595"/>
                    <a:pt x="292" y="595"/>
                    <a:pt x="291" y="595"/>
                  </a:cubicBezTo>
                  <a:cubicBezTo>
                    <a:pt x="281" y="594"/>
                    <a:pt x="273" y="585"/>
                    <a:pt x="274" y="575"/>
                  </a:cubicBezTo>
                  <a:cubicBezTo>
                    <a:pt x="277" y="542"/>
                    <a:pt x="287" y="510"/>
                    <a:pt x="304" y="481"/>
                  </a:cubicBezTo>
                  <a:cubicBezTo>
                    <a:pt x="308" y="474"/>
                    <a:pt x="312" y="468"/>
                    <a:pt x="316" y="462"/>
                  </a:cubicBezTo>
                  <a:cubicBezTo>
                    <a:pt x="322" y="453"/>
                    <a:pt x="334" y="451"/>
                    <a:pt x="342" y="457"/>
                  </a:cubicBezTo>
                  <a:cubicBezTo>
                    <a:pt x="350" y="464"/>
                    <a:pt x="352" y="475"/>
                    <a:pt x="346" y="484"/>
                  </a:cubicBezTo>
                  <a:cubicBezTo>
                    <a:pt x="343" y="488"/>
                    <a:pt x="339" y="494"/>
                    <a:pt x="336" y="499"/>
                  </a:cubicBezTo>
                  <a:cubicBezTo>
                    <a:pt x="322" y="524"/>
                    <a:pt x="314" y="551"/>
                    <a:pt x="311" y="578"/>
                  </a:cubicBezTo>
                  <a:cubicBezTo>
                    <a:pt x="310" y="588"/>
                    <a:pt x="302" y="595"/>
                    <a:pt x="293" y="595"/>
                  </a:cubicBezTo>
                  <a:close/>
                  <a:moveTo>
                    <a:pt x="79" y="549"/>
                  </a:moveTo>
                  <a:cubicBezTo>
                    <a:pt x="73" y="549"/>
                    <a:pt x="66" y="546"/>
                    <a:pt x="63" y="539"/>
                  </a:cubicBezTo>
                  <a:cubicBezTo>
                    <a:pt x="45" y="505"/>
                    <a:pt x="31" y="469"/>
                    <a:pt x="20" y="432"/>
                  </a:cubicBezTo>
                  <a:cubicBezTo>
                    <a:pt x="18" y="422"/>
                    <a:pt x="24" y="411"/>
                    <a:pt x="34" y="409"/>
                  </a:cubicBezTo>
                  <a:cubicBezTo>
                    <a:pt x="44" y="406"/>
                    <a:pt x="54" y="412"/>
                    <a:pt x="57" y="422"/>
                  </a:cubicBezTo>
                  <a:cubicBezTo>
                    <a:pt x="66" y="457"/>
                    <a:pt x="79" y="490"/>
                    <a:pt x="96" y="522"/>
                  </a:cubicBezTo>
                  <a:cubicBezTo>
                    <a:pt x="101" y="531"/>
                    <a:pt x="97" y="542"/>
                    <a:pt x="88" y="547"/>
                  </a:cubicBezTo>
                  <a:cubicBezTo>
                    <a:pt x="85" y="549"/>
                    <a:pt x="82" y="549"/>
                    <a:pt x="79" y="549"/>
                  </a:cubicBezTo>
                  <a:close/>
                  <a:moveTo>
                    <a:pt x="525" y="456"/>
                  </a:moveTo>
                  <a:cubicBezTo>
                    <a:pt x="520" y="456"/>
                    <a:pt x="515" y="455"/>
                    <a:pt x="512" y="451"/>
                  </a:cubicBezTo>
                  <a:cubicBezTo>
                    <a:pt x="487" y="429"/>
                    <a:pt x="457" y="420"/>
                    <a:pt x="425" y="428"/>
                  </a:cubicBezTo>
                  <a:cubicBezTo>
                    <a:pt x="415" y="430"/>
                    <a:pt x="405" y="424"/>
                    <a:pt x="403" y="414"/>
                  </a:cubicBezTo>
                  <a:cubicBezTo>
                    <a:pt x="400" y="404"/>
                    <a:pt x="407" y="394"/>
                    <a:pt x="417" y="392"/>
                  </a:cubicBezTo>
                  <a:cubicBezTo>
                    <a:pt x="460" y="381"/>
                    <a:pt x="504" y="393"/>
                    <a:pt x="537" y="424"/>
                  </a:cubicBezTo>
                  <a:cubicBezTo>
                    <a:pt x="545" y="431"/>
                    <a:pt x="545" y="443"/>
                    <a:pt x="538" y="450"/>
                  </a:cubicBezTo>
                  <a:cubicBezTo>
                    <a:pt x="535" y="454"/>
                    <a:pt x="530" y="456"/>
                    <a:pt x="525" y="456"/>
                  </a:cubicBezTo>
                  <a:close/>
                  <a:moveTo>
                    <a:pt x="20" y="335"/>
                  </a:moveTo>
                  <a:cubicBezTo>
                    <a:pt x="10" y="335"/>
                    <a:pt x="2" y="328"/>
                    <a:pt x="2" y="318"/>
                  </a:cubicBezTo>
                  <a:cubicBezTo>
                    <a:pt x="0" y="302"/>
                    <a:pt x="0" y="286"/>
                    <a:pt x="0" y="270"/>
                  </a:cubicBezTo>
                  <a:cubicBezTo>
                    <a:pt x="0" y="248"/>
                    <a:pt x="1" y="226"/>
                    <a:pt x="3" y="203"/>
                  </a:cubicBezTo>
                  <a:cubicBezTo>
                    <a:pt x="4" y="193"/>
                    <a:pt x="13" y="185"/>
                    <a:pt x="23" y="186"/>
                  </a:cubicBezTo>
                  <a:cubicBezTo>
                    <a:pt x="33" y="187"/>
                    <a:pt x="41" y="196"/>
                    <a:pt x="40" y="206"/>
                  </a:cubicBezTo>
                  <a:cubicBezTo>
                    <a:pt x="38" y="228"/>
                    <a:pt x="37" y="249"/>
                    <a:pt x="37" y="270"/>
                  </a:cubicBezTo>
                  <a:cubicBezTo>
                    <a:pt x="37" y="285"/>
                    <a:pt x="38" y="300"/>
                    <a:pt x="39" y="315"/>
                  </a:cubicBezTo>
                  <a:cubicBezTo>
                    <a:pt x="40" y="325"/>
                    <a:pt x="32" y="334"/>
                    <a:pt x="22" y="335"/>
                  </a:cubicBezTo>
                  <a:cubicBezTo>
                    <a:pt x="21" y="335"/>
                    <a:pt x="21" y="335"/>
                    <a:pt x="20" y="335"/>
                  </a:cubicBezTo>
                  <a:close/>
                  <a:moveTo>
                    <a:pt x="39" y="113"/>
                  </a:moveTo>
                  <a:cubicBezTo>
                    <a:pt x="37" y="113"/>
                    <a:pt x="36" y="112"/>
                    <a:pt x="34" y="112"/>
                  </a:cubicBezTo>
                  <a:cubicBezTo>
                    <a:pt x="24" y="109"/>
                    <a:pt x="18" y="99"/>
                    <a:pt x="21" y="89"/>
                  </a:cubicBezTo>
                  <a:cubicBezTo>
                    <a:pt x="38" y="29"/>
                    <a:pt x="69" y="0"/>
                    <a:pt x="116" y="7"/>
                  </a:cubicBezTo>
                  <a:cubicBezTo>
                    <a:pt x="126" y="8"/>
                    <a:pt x="133" y="18"/>
                    <a:pt x="132" y="28"/>
                  </a:cubicBezTo>
                  <a:cubicBezTo>
                    <a:pt x="130" y="38"/>
                    <a:pt x="121" y="45"/>
                    <a:pt x="111" y="44"/>
                  </a:cubicBezTo>
                  <a:cubicBezTo>
                    <a:pt x="108" y="44"/>
                    <a:pt x="106" y="43"/>
                    <a:pt x="104" y="43"/>
                  </a:cubicBezTo>
                  <a:cubicBezTo>
                    <a:pt x="96" y="43"/>
                    <a:pt x="73" y="43"/>
                    <a:pt x="57" y="99"/>
                  </a:cubicBezTo>
                  <a:cubicBezTo>
                    <a:pt x="55" y="107"/>
                    <a:pt x="47" y="113"/>
                    <a:pt x="39" y="113"/>
                  </a:cubicBezTo>
                  <a:close/>
                </a:path>
              </a:pathLst>
            </a:custGeom>
            <a:solidFill>
              <a:srgbClr val="5BA6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4" name="Freeform 229">
              <a:extLst>
                <a:ext uri="{FF2B5EF4-FFF2-40B4-BE49-F238E27FC236}">
                  <a16:creationId xmlns:a16="http://schemas.microsoft.com/office/drawing/2014/main" id="{BB1059FD-E95C-49F3-9FCA-683BFCDDF99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484" y="2603"/>
              <a:ext cx="794" cy="779"/>
            </a:xfrm>
            <a:custGeom>
              <a:avLst/>
              <a:gdLst>
                <a:gd name="T0" fmla="*/ 591 w 1716"/>
                <a:gd name="T1" fmla="*/ 1660 h 1685"/>
                <a:gd name="T2" fmla="*/ 740 w 1716"/>
                <a:gd name="T3" fmla="*/ 1663 h 1685"/>
                <a:gd name="T4" fmla="*/ 830 w 1716"/>
                <a:gd name="T5" fmla="*/ 1659 h 1685"/>
                <a:gd name="T6" fmla="*/ 919 w 1716"/>
                <a:gd name="T7" fmla="*/ 1574 h 1685"/>
                <a:gd name="T8" fmla="*/ 837 w 1716"/>
                <a:gd name="T9" fmla="*/ 1658 h 1685"/>
                <a:gd name="T10" fmla="*/ 495 w 1716"/>
                <a:gd name="T11" fmla="*/ 1658 h 1685"/>
                <a:gd name="T12" fmla="*/ 400 w 1716"/>
                <a:gd name="T13" fmla="*/ 1588 h 1685"/>
                <a:gd name="T14" fmla="*/ 500 w 1716"/>
                <a:gd name="T15" fmla="*/ 1659 h 1685"/>
                <a:gd name="T16" fmla="*/ 176 w 1716"/>
                <a:gd name="T17" fmla="*/ 1542 h 1685"/>
                <a:gd name="T18" fmla="*/ 294 w 1716"/>
                <a:gd name="T19" fmla="*/ 1549 h 1685"/>
                <a:gd name="T20" fmla="*/ 1016 w 1716"/>
                <a:gd name="T21" fmla="*/ 1536 h 1685"/>
                <a:gd name="T22" fmla="*/ 1070 w 1716"/>
                <a:gd name="T23" fmla="*/ 1420 h 1685"/>
                <a:gd name="T24" fmla="*/ 1029 w 1716"/>
                <a:gd name="T25" fmla="*/ 1531 h 1685"/>
                <a:gd name="T26" fmla="*/ 75 w 1716"/>
                <a:gd name="T27" fmla="*/ 1486 h 1685"/>
                <a:gd name="T28" fmla="*/ 38 w 1716"/>
                <a:gd name="T29" fmla="*/ 1382 h 1685"/>
                <a:gd name="T30" fmla="*/ 86 w 1716"/>
                <a:gd name="T31" fmla="*/ 1490 h 1685"/>
                <a:gd name="T32" fmla="*/ 1119 w 1716"/>
                <a:gd name="T33" fmla="*/ 1324 h 1685"/>
                <a:gd name="T34" fmla="*/ 1029 w 1716"/>
                <a:gd name="T35" fmla="*/ 1239 h 1685"/>
                <a:gd name="T36" fmla="*/ 1148 w 1716"/>
                <a:gd name="T37" fmla="*/ 1220 h 1685"/>
                <a:gd name="T38" fmla="*/ 1154 w 1716"/>
                <a:gd name="T39" fmla="*/ 1338 h 1685"/>
                <a:gd name="T40" fmla="*/ 1241 w 1716"/>
                <a:gd name="T41" fmla="*/ 1265 h 1685"/>
                <a:gd name="T42" fmla="*/ 1359 w 1716"/>
                <a:gd name="T43" fmla="*/ 1177 h 1685"/>
                <a:gd name="T44" fmla="*/ 1266 w 1716"/>
                <a:gd name="T45" fmla="*/ 1273 h 1685"/>
                <a:gd name="T46" fmla="*/ 948 w 1716"/>
                <a:gd name="T47" fmla="*/ 1184 h 1685"/>
                <a:gd name="T48" fmla="*/ 927 w 1716"/>
                <a:gd name="T49" fmla="*/ 1069 h 1685"/>
                <a:gd name="T50" fmla="*/ 963 w 1716"/>
                <a:gd name="T51" fmla="*/ 1192 h 1685"/>
                <a:gd name="T52" fmla="*/ 1160 w 1716"/>
                <a:gd name="T53" fmla="*/ 1112 h 1685"/>
                <a:gd name="T54" fmla="*/ 1150 w 1716"/>
                <a:gd name="T55" fmla="*/ 1005 h 1685"/>
                <a:gd name="T56" fmla="*/ 1197 w 1716"/>
                <a:gd name="T57" fmla="*/ 1066 h 1685"/>
                <a:gd name="T58" fmla="*/ 1178 w 1716"/>
                <a:gd name="T59" fmla="*/ 1131 h 1685"/>
                <a:gd name="T60" fmla="*/ 1408 w 1716"/>
                <a:gd name="T61" fmla="*/ 1095 h 1685"/>
                <a:gd name="T62" fmla="*/ 1506 w 1716"/>
                <a:gd name="T63" fmla="*/ 1029 h 1685"/>
                <a:gd name="T64" fmla="*/ 890 w 1716"/>
                <a:gd name="T65" fmla="*/ 984 h 1685"/>
                <a:gd name="T66" fmla="*/ 917 w 1716"/>
                <a:gd name="T67" fmla="*/ 850 h 1685"/>
                <a:gd name="T68" fmla="*/ 909 w 1716"/>
                <a:gd name="T69" fmla="*/ 966 h 1685"/>
                <a:gd name="T70" fmla="*/ 1542 w 1716"/>
                <a:gd name="T71" fmla="*/ 940 h 1685"/>
                <a:gd name="T72" fmla="*/ 1612 w 1716"/>
                <a:gd name="T73" fmla="*/ 808 h 1685"/>
                <a:gd name="T74" fmla="*/ 1552 w 1716"/>
                <a:gd name="T75" fmla="*/ 942 h 1685"/>
                <a:gd name="T76" fmla="*/ 1032 w 1716"/>
                <a:gd name="T77" fmla="*/ 855 h 1685"/>
                <a:gd name="T78" fmla="*/ 1139 w 1716"/>
                <a:gd name="T79" fmla="*/ 888 h 1685"/>
                <a:gd name="T80" fmla="*/ 1648 w 1716"/>
                <a:gd name="T81" fmla="*/ 740 h 1685"/>
                <a:gd name="T82" fmla="*/ 1661 w 1716"/>
                <a:gd name="T83" fmla="*/ 610 h 1685"/>
                <a:gd name="T84" fmla="*/ 1665 w 1716"/>
                <a:gd name="T85" fmla="*/ 728 h 1685"/>
                <a:gd name="T86" fmla="*/ 1695 w 1716"/>
                <a:gd name="T87" fmla="*/ 522 h 1685"/>
                <a:gd name="T88" fmla="*/ 1677 w 1716"/>
                <a:gd name="T89" fmla="*/ 420 h 1685"/>
                <a:gd name="T90" fmla="*/ 1711 w 1716"/>
                <a:gd name="T91" fmla="*/ 389 h 1685"/>
                <a:gd name="T92" fmla="*/ 1715 w 1716"/>
                <a:gd name="T93" fmla="*/ 505 h 1685"/>
                <a:gd name="T94" fmla="*/ 1653 w 1716"/>
                <a:gd name="T95" fmla="*/ 287 h 1685"/>
                <a:gd name="T96" fmla="*/ 1651 w 1716"/>
                <a:gd name="T97" fmla="*/ 169 h 1685"/>
                <a:gd name="T98" fmla="*/ 1671 w 1716"/>
                <a:gd name="T99" fmla="*/ 301 h 1685"/>
                <a:gd name="T100" fmla="*/ 1480 w 1716"/>
                <a:gd name="T101" fmla="*/ 39 h 1685"/>
                <a:gd name="T102" fmla="*/ 1590 w 1716"/>
                <a:gd name="T103" fmla="*/ 69 h 16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716" h="1685">
                  <a:moveTo>
                    <a:pt x="677" y="1685"/>
                  </a:moveTo>
                  <a:cubicBezTo>
                    <a:pt x="655" y="1685"/>
                    <a:pt x="631" y="1683"/>
                    <a:pt x="607" y="1681"/>
                  </a:cubicBezTo>
                  <a:cubicBezTo>
                    <a:pt x="597" y="1679"/>
                    <a:pt x="590" y="1670"/>
                    <a:pt x="591" y="1660"/>
                  </a:cubicBezTo>
                  <a:cubicBezTo>
                    <a:pt x="592" y="1650"/>
                    <a:pt x="602" y="1642"/>
                    <a:pt x="612" y="1643"/>
                  </a:cubicBezTo>
                  <a:cubicBezTo>
                    <a:pt x="649" y="1648"/>
                    <a:pt x="685" y="1649"/>
                    <a:pt x="720" y="1646"/>
                  </a:cubicBezTo>
                  <a:cubicBezTo>
                    <a:pt x="730" y="1645"/>
                    <a:pt x="739" y="1652"/>
                    <a:pt x="740" y="1663"/>
                  </a:cubicBezTo>
                  <a:cubicBezTo>
                    <a:pt x="741" y="1673"/>
                    <a:pt x="733" y="1682"/>
                    <a:pt x="723" y="1683"/>
                  </a:cubicBezTo>
                  <a:cubicBezTo>
                    <a:pt x="708" y="1684"/>
                    <a:pt x="693" y="1685"/>
                    <a:pt x="677" y="1685"/>
                  </a:cubicBezTo>
                  <a:close/>
                  <a:moveTo>
                    <a:pt x="830" y="1659"/>
                  </a:moveTo>
                  <a:cubicBezTo>
                    <a:pt x="823" y="1659"/>
                    <a:pt x="816" y="1654"/>
                    <a:pt x="813" y="1646"/>
                  </a:cubicBezTo>
                  <a:cubicBezTo>
                    <a:pt x="809" y="1637"/>
                    <a:pt x="814" y="1626"/>
                    <a:pt x="824" y="1623"/>
                  </a:cubicBezTo>
                  <a:cubicBezTo>
                    <a:pt x="857" y="1611"/>
                    <a:pt x="889" y="1594"/>
                    <a:pt x="919" y="1574"/>
                  </a:cubicBezTo>
                  <a:cubicBezTo>
                    <a:pt x="928" y="1568"/>
                    <a:pt x="939" y="1570"/>
                    <a:pt x="945" y="1579"/>
                  </a:cubicBezTo>
                  <a:cubicBezTo>
                    <a:pt x="951" y="1587"/>
                    <a:pt x="949" y="1599"/>
                    <a:pt x="940" y="1605"/>
                  </a:cubicBezTo>
                  <a:cubicBezTo>
                    <a:pt x="907" y="1627"/>
                    <a:pt x="872" y="1645"/>
                    <a:pt x="837" y="1658"/>
                  </a:cubicBezTo>
                  <a:cubicBezTo>
                    <a:pt x="835" y="1658"/>
                    <a:pt x="832" y="1659"/>
                    <a:pt x="830" y="1659"/>
                  </a:cubicBezTo>
                  <a:close/>
                  <a:moveTo>
                    <a:pt x="500" y="1659"/>
                  </a:moveTo>
                  <a:cubicBezTo>
                    <a:pt x="498" y="1659"/>
                    <a:pt x="496" y="1659"/>
                    <a:pt x="495" y="1658"/>
                  </a:cubicBezTo>
                  <a:cubicBezTo>
                    <a:pt x="461" y="1649"/>
                    <a:pt x="426" y="1638"/>
                    <a:pt x="387" y="1623"/>
                  </a:cubicBezTo>
                  <a:cubicBezTo>
                    <a:pt x="377" y="1620"/>
                    <a:pt x="372" y="1609"/>
                    <a:pt x="376" y="1599"/>
                  </a:cubicBezTo>
                  <a:cubicBezTo>
                    <a:pt x="379" y="1590"/>
                    <a:pt x="390" y="1585"/>
                    <a:pt x="400" y="1588"/>
                  </a:cubicBezTo>
                  <a:cubicBezTo>
                    <a:pt x="438" y="1602"/>
                    <a:pt x="472" y="1613"/>
                    <a:pt x="505" y="1622"/>
                  </a:cubicBezTo>
                  <a:cubicBezTo>
                    <a:pt x="515" y="1625"/>
                    <a:pt x="520" y="1635"/>
                    <a:pt x="518" y="1645"/>
                  </a:cubicBezTo>
                  <a:cubicBezTo>
                    <a:pt x="516" y="1653"/>
                    <a:pt x="508" y="1659"/>
                    <a:pt x="500" y="1659"/>
                  </a:cubicBezTo>
                  <a:close/>
                  <a:moveTo>
                    <a:pt x="288" y="1586"/>
                  </a:moveTo>
                  <a:cubicBezTo>
                    <a:pt x="286" y="1586"/>
                    <a:pt x="284" y="1585"/>
                    <a:pt x="282" y="1584"/>
                  </a:cubicBezTo>
                  <a:cubicBezTo>
                    <a:pt x="255" y="1575"/>
                    <a:pt x="215" y="1560"/>
                    <a:pt x="176" y="1542"/>
                  </a:cubicBezTo>
                  <a:cubicBezTo>
                    <a:pt x="167" y="1538"/>
                    <a:pt x="163" y="1527"/>
                    <a:pt x="167" y="1517"/>
                  </a:cubicBezTo>
                  <a:cubicBezTo>
                    <a:pt x="171" y="1508"/>
                    <a:pt x="182" y="1504"/>
                    <a:pt x="192" y="1508"/>
                  </a:cubicBezTo>
                  <a:cubicBezTo>
                    <a:pt x="229" y="1525"/>
                    <a:pt x="268" y="1540"/>
                    <a:pt x="294" y="1549"/>
                  </a:cubicBezTo>
                  <a:cubicBezTo>
                    <a:pt x="304" y="1553"/>
                    <a:pt x="309" y="1564"/>
                    <a:pt x="306" y="1573"/>
                  </a:cubicBezTo>
                  <a:cubicBezTo>
                    <a:pt x="303" y="1581"/>
                    <a:pt x="296" y="1586"/>
                    <a:pt x="288" y="1586"/>
                  </a:cubicBezTo>
                  <a:close/>
                  <a:moveTo>
                    <a:pt x="1016" y="1536"/>
                  </a:moveTo>
                  <a:cubicBezTo>
                    <a:pt x="1011" y="1536"/>
                    <a:pt x="1006" y="1535"/>
                    <a:pt x="1003" y="1531"/>
                  </a:cubicBezTo>
                  <a:cubicBezTo>
                    <a:pt x="995" y="1524"/>
                    <a:pt x="995" y="1512"/>
                    <a:pt x="1002" y="1505"/>
                  </a:cubicBezTo>
                  <a:cubicBezTo>
                    <a:pt x="1028" y="1479"/>
                    <a:pt x="1050" y="1451"/>
                    <a:pt x="1070" y="1420"/>
                  </a:cubicBezTo>
                  <a:cubicBezTo>
                    <a:pt x="1076" y="1412"/>
                    <a:pt x="1087" y="1409"/>
                    <a:pt x="1096" y="1415"/>
                  </a:cubicBezTo>
                  <a:cubicBezTo>
                    <a:pt x="1104" y="1420"/>
                    <a:pt x="1107" y="1432"/>
                    <a:pt x="1101" y="1441"/>
                  </a:cubicBezTo>
                  <a:cubicBezTo>
                    <a:pt x="1080" y="1473"/>
                    <a:pt x="1056" y="1503"/>
                    <a:pt x="1029" y="1531"/>
                  </a:cubicBezTo>
                  <a:cubicBezTo>
                    <a:pt x="1025" y="1534"/>
                    <a:pt x="1020" y="1536"/>
                    <a:pt x="1016" y="1536"/>
                  </a:cubicBezTo>
                  <a:close/>
                  <a:moveTo>
                    <a:pt x="86" y="1490"/>
                  </a:moveTo>
                  <a:cubicBezTo>
                    <a:pt x="82" y="1490"/>
                    <a:pt x="78" y="1488"/>
                    <a:pt x="75" y="1486"/>
                  </a:cubicBezTo>
                  <a:cubicBezTo>
                    <a:pt x="30" y="1454"/>
                    <a:pt x="6" y="1421"/>
                    <a:pt x="1" y="1387"/>
                  </a:cubicBezTo>
                  <a:cubicBezTo>
                    <a:pt x="0" y="1377"/>
                    <a:pt x="7" y="1367"/>
                    <a:pt x="18" y="1366"/>
                  </a:cubicBezTo>
                  <a:cubicBezTo>
                    <a:pt x="28" y="1365"/>
                    <a:pt x="37" y="1372"/>
                    <a:pt x="38" y="1382"/>
                  </a:cubicBezTo>
                  <a:cubicBezTo>
                    <a:pt x="42" y="1405"/>
                    <a:pt x="61" y="1430"/>
                    <a:pt x="97" y="1456"/>
                  </a:cubicBezTo>
                  <a:cubicBezTo>
                    <a:pt x="105" y="1462"/>
                    <a:pt x="107" y="1473"/>
                    <a:pt x="101" y="1482"/>
                  </a:cubicBezTo>
                  <a:cubicBezTo>
                    <a:pt x="98" y="1487"/>
                    <a:pt x="92" y="1490"/>
                    <a:pt x="86" y="1490"/>
                  </a:cubicBezTo>
                  <a:close/>
                  <a:moveTo>
                    <a:pt x="1136" y="1350"/>
                  </a:moveTo>
                  <a:cubicBezTo>
                    <a:pt x="1134" y="1350"/>
                    <a:pt x="1132" y="1349"/>
                    <a:pt x="1130" y="1348"/>
                  </a:cubicBezTo>
                  <a:cubicBezTo>
                    <a:pt x="1120" y="1345"/>
                    <a:pt x="1115" y="1334"/>
                    <a:pt x="1119" y="1324"/>
                  </a:cubicBezTo>
                  <a:cubicBezTo>
                    <a:pt x="1122" y="1316"/>
                    <a:pt x="1125" y="1308"/>
                    <a:pt x="1128" y="1299"/>
                  </a:cubicBezTo>
                  <a:cubicBezTo>
                    <a:pt x="1096" y="1295"/>
                    <a:pt x="1065" y="1283"/>
                    <a:pt x="1035" y="1265"/>
                  </a:cubicBezTo>
                  <a:cubicBezTo>
                    <a:pt x="1026" y="1260"/>
                    <a:pt x="1023" y="1248"/>
                    <a:pt x="1029" y="1239"/>
                  </a:cubicBezTo>
                  <a:cubicBezTo>
                    <a:pt x="1034" y="1230"/>
                    <a:pt x="1046" y="1228"/>
                    <a:pt x="1054" y="1233"/>
                  </a:cubicBezTo>
                  <a:cubicBezTo>
                    <a:pt x="1082" y="1250"/>
                    <a:pt x="1110" y="1260"/>
                    <a:pt x="1139" y="1263"/>
                  </a:cubicBezTo>
                  <a:cubicBezTo>
                    <a:pt x="1143" y="1249"/>
                    <a:pt x="1146" y="1234"/>
                    <a:pt x="1148" y="1220"/>
                  </a:cubicBezTo>
                  <a:cubicBezTo>
                    <a:pt x="1150" y="1210"/>
                    <a:pt x="1160" y="1203"/>
                    <a:pt x="1170" y="1205"/>
                  </a:cubicBezTo>
                  <a:cubicBezTo>
                    <a:pt x="1180" y="1207"/>
                    <a:pt x="1187" y="1217"/>
                    <a:pt x="1185" y="1227"/>
                  </a:cubicBezTo>
                  <a:cubicBezTo>
                    <a:pt x="1178" y="1265"/>
                    <a:pt x="1167" y="1302"/>
                    <a:pt x="1154" y="1338"/>
                  </a:cubicBezTo>
                  <a:cubicBezTo>
                    <a:pt x="1151" y="1345"/>
                    <a:pt x="1144" y="1350"/>
                    <a:pt x="1136" y="1350"/>
                  </a:cubicBezTo>
                  <a:close/>
                  <a:moveTo>
                    <a:pt x="1258" y="1275"/>
                  </a:moveTo>
                  <a:cubicBezTo>
                    <a:pt x="1251" y="1275"/>
                    <a:pt x="1244" y="1271"/>
                    <a:pt x="1241" y="1265"/>
                  </a:cubicBezTo>
                  <a:cubicBezTo>
                    <a:pt x="1236" y="1256"/>
                    <a:pt x="1240" y="1244"/>
                    <a:pt x="1249" y="1240"/>
                  </a:cubicBezTo>
                  <a:cubicBezTo>
                    <a:pt x="1277" y="1225"/>
                    <a:pt x="1304" y="1205"/>
                    <a:pt x="1331" y="1179"/>
                  </a:cubicBezTo>
                  <a:cubicBezTo>
                    <a:pt x="1338" y="1171"/>
                    <a:pt x="1351" y="1170"/>
                    <a:pt x="1359" y="1177"/>
                  </a:cubicBezTo>
                  <a:cubicBezTo>
                    <a:pt x="1366" y="1184"/>
                    <a:pt x="1367" y="1195"/>
                    <a:pt x="1360" y="1202"/>
                  </a:cubicBezTo>
                  <a:cubicBezTo>
                    <a:pt x="1357" y="1205"/>
                    <a:pt x="1357" y="1205"/>
                    <a:pt x="1357" y="1205"/>
                  </a:cubicBezTo>
                  <a:cubicBezTo>
                    <a:pt x="1328" y="1234"/>
                    <a:pt x="1297" y="1257"/>
                    <a:pt x="1266" y="1273"/>
                  </a:cubicBezTo>
                  <a:cubicBezTo>
                    <a:pt x="1264" y="1274"/>
                    <a:pt x="1261" y="1275"/>
                    <a:pt x="1258" y="1275"/>
                  </a:cubicBezTo>
                  <a:close/>
                  <a:moveTo>
                    <a:pt x="963" y="1192"/>
                  </a:moveTo>
                  <a:cubicBezTo>
                    <a:pt x="957" y="1192"/>
                    <a:pt x="952" y="1189"/>
                    <a:pt x="948" y="1184"/>
                  </a:cubicBezTo>
                  <a:cubicBezTo>
                    <a:pt x="925" y="1154"/>
                    <a:pt x="906" y="1118"/>
                    <a:pt x="892" y="1081"/>
                  </a:cubicBezTo>
                  <a:cubicBezTo>
                    <a:pt x="889" y="1072"/>
                    <a:pt x="894" y="1061"/>
                    <a:pt x="903" y="1058"/>
                  </a:cubicBezTo>
                  <a:cubicBezTo>
                    <a:pt x="913" y="1054"/>
                    <a:pt x="924" y="1059"/>
                    <a:pt x="927" y="1069"/>
                  </a:cubicBezTo>
                  <a:cubicBezTo>
                    <a:pt x="939" y="1102"/>
                    <a:pt x="957" y="1134"/>
                    <a:pt x="978" y="1162"/>
                  </a:cubicBezTo>
                  <a:cubicBezTo>
                    <a:pt x="984" y="1170"/>
                    <a:pt x="983" y="1182"/>
                    <a:pt x="974" y="1188"/>
                  </a:cubicBezTo>
                  <a:cubicBezTo>
                    <a:pt x="971" y="1191"/>
                    <a:pt x="967" y="1192"/>
                    <a:pt x="963" y="1192"/>
                  </a:cubicBezTo>
                  <a:close/>
                  <a:moveTo>
                    <a:pt x="1178" y="1131"/>
                  </a:moveTo>
                  <a:cubicBezTo>
                    <a:pt x="1178" y="1131"/>
                    <a:pt x="1178" y="1131"/>
                    <a:pt x="1178" y="1131"/>
                  </a:cubicBezTo>
                  <a:cubicBezTo>
                    <a:pt x="1168" y="1131"/>
                    <a:pt x="1159" y="1122"/>
                    <a:pt x="1160" y="1112"/>
                  </a:cubicBezTo>
                  <a:cubicBezTo>
                    <a:pt x="1160" y="1095"/>
                    <a:pt x="1160" y="1095"/>
                    <a:pt x="1160" y="1095"/>
                  </a:cubicBezTo>
                  <a:cubicBezTo>
                    <a:pt x="1160" y="1086"/>
                    <a:pt x="1160" y="1077"/>
                    <a:pt x="1159" y="1067"/>
                  </a:cubicBezTo>
                  <a:cubicBezTo>
                    <a:pt x="1158" y="1048"/>
                    <a:pt x="1155" y="1026"/>
                    <a:pt x="1150" y="1005"/>
                  </a:cubicBezTo>
                  <a:cubicBezTo>
                    <a:pt x="1148" y="995"/>
                    <a:pt x="1154" y="985"/>
                    <a:pt x="1164" y="983"/>
                  </a:cubicBezTo>
                  <a:cubicBezTo>
                    <a:pt x="1174" y="980"/>
                    <a:pt x="1184" y="986"/>
                    <a:pt x="1187" y="996"/>
                  </a:cubicBezTo>
                  <a:cubicBezTo>
                    <a:pt x="1192" y="1020"/>
                    <a:pt x="1196" y="1044"/>
                    <a:pt x="1197" y="1066"/>
                  </a:cubicBezTo>
                  <a:cubicBezTo>
                    <a:pt x="1197" y="1076"/>
                    <a:pt x="1197" y="1086"/>
                    <a:pt x="1197" y="1095"/>
                  </a:cubicBezTo>
                  <a:cubicBezTo>
                    <a:pt x="1197" y="1112"/>
                    <a:pt x="1197" y="1112"/>
                    <a:pt x="1197" y="1112"/>
                  </a:cubicBezTo>
                  <a:cubicBezTo>
                    <a:pt x="1197" y="1123"/>
                    <a:pt x="1188" y="1131"/>
                    <a:pt x="1178" y="1131"/>
                  </a:cubicBezTo>
                  <a:close/>
                  <a:moveTo>
                    <a:pt x="1423" y="1125"/>
                  </a:moveTo>
                  <a:cubicBezTo>
                    <a:pt x="1418" y="1125"/>
                    <a:pt x="1414" y="1124"/>
                    <a:pt x="1411" y="1121"/>
                  </a:cubicBezTo>
                  <a:cubicBezTo>
                    <a:pt x="1403" y="1114"/>
                    <a:pt x="1402" y="1103"/>
                    <a:pt x="1408" y="1095"/>
                  </a:cubicBezTo>
                  <a:cubicBezTo>
                    <a:pt x="1432" y="1067"/>
                    <a:pt x="1454" y="1037"/>
                    <a:pt x="1476" y="1007"/>
                  </a:cubicBezTo>
                  <a:cubicBezTo>
                    <a:pt x="1482" y="999"/>
                    <a:pt x="1493" y="997"/>
                    <a:pt x="1502" y="1003"/>
                  </a:cubicBezTo>
                  <a:cubicBezTo>
                    <a:pt x="1510" y="1009"/>
                    <a:pt x="1512" y="1020"/>
                    <a:pt x="1506" y="1029"/>
                  </a:cubicBezTo>
                  <a:cubicBezTo>
                    <a:pt x="1484" y="1060"/>
                    <a:pt x="1461" y="1090"/>
                    <a:pt x="1437" y="1119"/>
                  </a:cubicBezTo>
                  <a:cubicBezTo>
                    <a:pt x="1433" y="1123"/>
                    <a:pt x="1428" y="1125"/>
                    <a:pt x="1423" y="1125"/>
                  </a:cubicBezTo>
                  <a:close/>
                  <a:moveTo>
                    <a:pt x="890" y="984"/>
                  </a:moveTo>
                  <a:cubicBezTo>
                    <a:pt x="889" y="984"/>
                    <a:pt x="889" y="984"/>
                    <a:pt x="889" y="984"/>
                  </a:cubicBezTo>
                  <a:cubicBezTo>
                    <a:pt x="879" y="984"/>
                    <a:pt x="871" y="975"/>
                    <a:pt x="871" y="965"/>
                  </a:cubicBezTo>
                  <a:cubicBezTo>
                    <a:pt x="873" y="916"/>
                    <a:pt x="888" y="876"/>
                    <a:pt x="917" y="850"/>
                  </a:cubicBezTo>
                  <a:cubicBezTo>
                    <a:pt x="925" y="843"/>
                    <a:pt x="937" y="844"/>
                    <a:pt x="944" y="852"/>
                  </a:cubicBezTo>
                  <a:cubicBezTo>
                    <a:pt x="951" y="859"/>
                    <a:pt x="950" y="871"/>
                    <a:pt x="942" y="878"/>
                  </a:cubicBezTo>
                  <a:cubicBezTo>
                    <a:pt x="916" y="902"/>
                    <a:pt x="909" y="939"/>
                    <a:pt x="909" y="966"/>
                  </a:cubicBezTo>
                  <a:cubicBezTo>
                    <a:pt x="908" y="976"/>
                    <a:pt x="900" y="984"/>
                    <a:pt x="890" y="984"/>
                  </a:cubicBezTo>
                  <a:close/>
                  <a:moveTo>
                    <a:pt x="1552" y="942"/>
                  </a:moveTo>
                  <a:cubicBezTo>
                    <a:pt x="1548" y="942"/>
                    <a:pt x="1545" y="942"/>
                    <a:pt x="1542" y="940"/>
                  </a:cubicBezTo>
                  <a:cubicBezTo>
                    <a:pt x="1533" y="935"/>
                    <a:pt x="1530" y="923"/>
                    <a:pt x="1535" y="914"/>
                  </a:cubicBezTo>
                  <a:cubicBezTo>
                    <a:pt x="1554" y="882"/>
                    <a:pt x="1572" y="850"/>
                    <a:pt x="1587" y="817"/>
                  </a:cubicBezTo>
                  <a:cubicBezTo>
                    <a:pt x="1592" y="807"/>
                    <a:pt x="1603" y="804"/>
                    <a:pt x="1612" y="808"/>
                  </a:cubicBezTo>
                  <a:cubicBezTo>
                    <a:pt x="1622" y="813"/>
                    <a:pt x="1626" y="824"/>
                    <a:pt x="1621" y="833"/>
                  </a:cubicBezTo>
                  <a:cubicBezTo>
                    <a:pt x="1605" y="867"/>
                    <a:pt x="1587" y="900"/>
                    <a:pt x="1568" y="933"/>
                  </a:cubicBezTo>
                  <a:cubicBezTo>
                    <a:pt x="1564" y="939"/>
                    <a:pt x="1558" y="942"/>
                    <a:pt x="1552" y="942"/>
                  </a:cubicBezTo>
                  <a:close/>
                  <a:moveTo>
                    <a:pt x="1124" y="917"/>
                  </a:moveTo>
                  <a:cubicBezTo>
                    <a:pt x="1118" y="917"/>
                    <a:pt x="1113" y="914"/>
                    <a:pt x="1109" y="909"/>
                  </a:cubicBezTo>
                  <a:cubicBezTo>
                    <a:pt x="1087" y="878"/>
                    <a:pt x="1061" y="860"/>
                    <a:pt x="1032" y="855"/>
                  </a:cubicBezTo>
                  <a:cubicBezTo>
                    <a:pt x="1021" y="853"/>
                    <a:pt x="1015" y="843"/>
                    <a:pt x="1016" y="833"/>
                  </a:cubicBezTo>
                  <a:cubicBezTo>
                    <a:pt x="1018" y="823"/>
                    <a:pt x="1028" y="816"/>
                    <a:pt x="1038" y="818"/>
                  </a:cubicBezTo>
                  <a:cubicBezTo>
                    <a:pt x="1077" y="825"/>
                    <a:pt x="1112" y="849"/>
                    <a:pt x="1139" y="888"/>
                  </a:cubicBezTo>
                  <a:cubicBezTo>
                    <a:pt x="1145" y="896"/>
                    <a:pt x="1143" y="908"/>
                    <a:pt x="1135" y="914"/>
                  </a:cubicBezTo>
                  <a:cubicBezTo>
                    <a:pt x="1132" y="916"/>
                    <a:pt x="1128" y="917"/>
                    <a:pt x="1124" y="917"/>
                  </a:cubicBezTo>
                  <a:close/>
                  <a:moveTo>
                    <a:pt x="1648" y="740"/>
                  </a:moveTo>
                  <a:cubicBezTo>
                    <a:pt x="1645" y="740"/>
                    <a:pt x="1643" y="740"/>
                    <a:pt x="1641" y="739"/>
                  </a:cubicBezTo>
                  <a:cubicBezTo>
                    <a:pt x="1632" y="736"/>
                    <a:pt x="1627" y="725"/>
                    <a:pt x="1630" y="715"/>
                  </a:cubicBezTo>
                  <a:cubicBezTo>
                    <a:pt x="1643" y="680"/>
                    <a:pt x="1653" y="644"/>
                    <a:pt x="1661" y="610"/>
                  </a:cubicBezTo>
                  <a:cubicBezTo>
                    <a:pt x="1663" y="600"/>
                    <a:pt x="1673" y="594"/>
                    <a:pt x="1684" y="596"/>
                  </a:cubicBezTo>
                  <a:cubicBezTo>
                    <a:pt x="1694" y="598"/>
                    <a:pt x="1700" y="608"/>
                    <a:pt x="1698" y="618"/>
                  </a:cubicBezTo>
                  <a:cubicBezTo>
                    <a:pt x="1689" y="654"/>
                    <a:pt x="1678" y="691"/>
                    <a:pt x="1665" y="728"/>
                  </a:cubicBezTo>
                  <a:cubicBezTo>
                    <a:pt x="1662" y="736"/>
                    <a:pt x="1655" y="740"/>
                    <a:pt x="1648" y="740"/>
                  </a:cubicBezTo>
                  <a:close/>
                  <a:moveTo>
                    <a:pt x="1696" y="522"/>
                  </a:moveTo>
                  <a:cubicBezTo>
                    <a:pt x="1696" y="522"/>
                    <a:pt x="1695" y="522"/>
                    <a:pt x="1695" y="522"/>
                  </a:cubicBezTo>
                  <a:cubicBezTo>
                    <a:pt x="1684" y="522"/>
                    <a:pt x="1677" y="513"/>
                    <a:pt x="1677" y="502"/>
                  </a:cubicBezTo>
                  <a:cubicBezTo>
                    <a:pt x="1678" y="489"/>
                    <a:pt x="1679" y="476"/>
                    <a:pt x="1679" y="462"/>
                  </a:cubicBezTo>
                  <a:cubicBezTo>
                    <a:pt x="1679" y="448"/>
                    <a:pt x="1678" y="434"/>
                    <a:pt x="1677" y="420"/>
                  </a:cubicBezTo>
                  <a:cubicBezTo>
                    <a:pt x="1677" y="412"/>
                    <a:pt x="1676" y="404"/>
                    <a:pt x="1674" y="394"/>
                  </a:cubicBezTo>
                  <a:cubicBezTo>
                    <a:pt x="1673" y="384"/>
                    <a:pt x="1680" y="375"/>
                    <a:pt x="1691" y="373"/>
                  </a:cubicBezTo>
                  <a:cubicBezTo>
                    <a:pt x="1700" y="372"/>
                    <a:pt x="1710" y="379"/>
                    <a:pt x="1711" y="389"/>
                  </a:cubicBezTo>
                  <a:cubicBezTo>
                    <a:pt x="1713" y="400"/>
                    <a:pt x="1714" y="409"/>
                    <a:pt x="1714" y="417"/>
                  </a:cubicBezTo>
                  <a:cubicBezTo>
                    <a:pt x="1716" y="432"/>
                    <a:pt x="1716" y="447"/>
                    <a:pt x="1716" y="462"/>
                  </a:cubicBezTo>
                  <a:cubicBezTo>
                    <a:pt x="1716" y="476"/>
                    <a:pt x="1716" y="491"/>
                    <a:pt x="1715" y="505"/>
                  </a:cubicBezTo>
                  <a:cubicBezTo>
                    <a:pt x="1714" y="515"/>
                    <a:pt x="1706" y="522"/>
                    <a:pt x="1696" y="522"/>
                  </a:cubicBezTo>
                  <a:close/>
                  <a:moveTo>
                    <a:pt x="1671" y="301"/>
                  </a:moveTo>
                  <a:cubicBezTo>
                    <a:pt x="1663" y="301"/>
                    <a:pt x="1655" y="295"/>
                    <a:pt x="1653" y="287"/>
                  </a:cubicBezTo>
                  <a:cubicBezTo>
                    <a:pt x="1643" y="249"/>
                    <a:pt x="1631" y="215"/>
                    <a:pt x="1617" y="184"/>
                  </a:cubicBezTo>
                  <a:cubicBezTo>
                    <a:pt x="1613" y="174"/>
                    <a:pt x="1617" y="163"/>
                    <a:pt x="1626" y="159"/>
                  </a:cubicBezTo>
                  <a:cubicBezTo>
                    <a:pt x="1636" y="155"/>
                    <a:pt x="1647" y="159"/>
                    <a:pt x="1651" y="169"/>
                  </a:cubicBezTo>
                  <a:cubicBezTo>
                    <a:pt x="1665" y="201"/>
                    <a:pt x="1678" y="238"/>
                    <a:pt x="1689" y="277"/>
                  </a:cubicBezTo>
                  <a:cubicBezTo>
                    <a:pt x="1692" y="287"/>
                    <a:pt x="1686" y="297"/>
                    <a:pt x="1676" y="300"/>
                  </a:cubicBezTo>
                  <a:cubicBezTo>
                    <a:pt x="1674" y="300"/>
                    <a:pt x="1672" y="301"/>
                    <a:pt x="1671" y="301"/>
                  </a:cubicBezTo>
                  <a:close/>
                  <a:moveTo>
                    <a:pt x="1576" y="99"/>
                  </a:moveTo>
                  <a:cubicBezTo>
                    <a:pt x="1571" y="99"/>
                    <a:pt x="1565" y="97"/>
                    <a:pt x="1562" y="93"/>
                  </a:cubicBezTo>
                  <a:cubicBezTo>
                    <a:pt x="1537" y="63"/>
                    <a:pt x="1509" y="45"/>
                    <a:pt x="1480" y="39"/>
                  </a:cubicBezTo>
                  <a:cubicBezTo>
                    <a:pt x="1470" y="37"/>
                    <a:pt x="1464" y="27"/>
                    <a:pt x="1466" y="17"/>
                  </a:cubicBezTo>
                  <a:cubicBezTo>
                    <a:pt x="1468" y="7"/>
                    <a:pt x="1478" y="0"/>
                    <a:pt x="1488" y="3"/>
                  </a:cubicBezTo>
                  <a:cubicBezTo>
                    <a:pt x="1525" y="11"/>
                    <a:pt x="1560" y="33"/>
                    <a:pt x="1590" y="69"/>
                  </a:cubicBezTo>
                  <a:cubicBezTo>
                    <a:pt x="1597" y="76"/>
                    <a:pt x="1596" y="88"/>
                    <a:pt x="1588" y="95"/>
                  </a:cubicBezTo>
                  <a:cubicBezTo>
                    <a:pt x="1585" y="98"/>
                    <a:pt x="1580" y="99"/>
                    <a:pt x="1576" y="99"/>
                  </a:cubicBezTo>
                  <a:close/>
                </a:path>
              </a:pathLst>
            </a:custGeom>
            <a:solidFill>
              <a:srgbClr val="5BA6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5" name="Freeform 230">
              <a:extLst>
                <a:ext uri="{FF2B5EF4-FFF2-40B4-BE49-F238E27FC236}">
                  <a16:creationId xmlns:a16="http://schemas.microsoft.com/office/drawing/2014/main" id="{F2ED7F56-C358-4D2E-962B-241510AF613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24" y="2593"/>
              <a:ext cx="853" cy="437"/>
            </a:xfrm>
            <a:custGeom>
              <a:avLst/>
              <a:gdLst>
                <a:gd name="T0" fmla="*/ 377 w 1844"/>
                <a:gd name="T1" fmla="*/ 939 h 945"/>
                <a:gd name="T2" fmla="*/ 330 w 1844"/>
                <a:gd name="T3" fmla="*/ 891 h 945"/>
                <a:gd name="T4" fmla="*/ 454 w 1844"/>
                <a:gd name="T5" fmla="*/ 927 h 945"/>
                <a:gd name="T6" fmla="*/ 529 w 1844"/>
                <a:gd name="T7" fmla="*/ 924 h 945"/>
                <a:gd name="T8" fmla="*/ 669 w 1844"/>
                <a:gd name="T9" fmla="*/ 876 h 945"/>
                <a:gd name="T10" fmla="*/ 547 w 1844"/>
                <a:gd name="T11" fmla="*/ 939 h 945"/>
                <a:gd name="T12" fmla="*/ 122 w 1844"/>
                <a:gd name="T13" fmla="*/ 808 h 945"/>
                <a:gd name="T14" fmla="*/ 232 w 1844"/>
                <a:gd name="T15" fmla="*/ 849 h 945"/>
                <a:gd name="T16" fmla="*/ 741 w 1844"/>
                <a:gd name="T17" fmla="*/ 836 h 945"/>
                <a:gd name="T18" fmla="*/ 753 w 1844"/>
                <a:gd name="T19" fmla="*/ 772 h 945"/>
                <a:gd name="T20" fmla="*/ 732 w 1844"/>
                <a:gd name="T21" fmla="*/ 729 h 945"/>
                <a:gd name="T22" fmla="*/ 810 w 1844"/>
                <a:gd name="T23" fmla="*/ 706 h 945"/>
                <a:gd name="T24" fmla="*/ 840 w 1844"/>
                <a:gd name="T25" fmla="*/ 746 h 945"/>
                <a:gd name="T26" fmla="*/ 793 w 1844"/>
                <a:gd name="T27" fmla="*/ 778 h 945"/>
                <a:gd name="T28" fmla="*/ 950 w 1844"/>
                <a:gd name="T29" fmla="*/ 784 h 945"/>
                <a:gd name="T30" fmla="*/ 1059 w 1844"/>
                <a:gd name="T31" fmla="*/ 737 h 945"/>
                <a:gd name="T32" fmla="*/ 951 w 1844"/>
                <a:gd name="T33" fmla="*/ 784 h 945"/>
                <a:gd name="T34" fmla="*/ 1153 w 1844"/>
                <a:gd name="T35" fmla="*/ 738 h 945"/>
                <a:gd name="T36" fmla="*/ 1292 w 1844"/>
                <a:gd name="T37" fmla="*/ 684 h 945"/>
                <a:gd name="T38" fmla="*/ 1171 w 1844"/>
                <a:gd name="T39" fmla="*/ 751 h 945"/>
                <a:gd name="T40" fmla="*/ 540 w 1844"/>
                <a:gd name="T41" fmla="*/ 622 h 945"/>
                <a:gd name="T42" fmla="*/ 636 w 1844"/>
                <a:gd name="T43" fmla="*/ 688 h 945"/>
                <a:gd name="T44" fmla="*/ 73 w 1844"/>
                <a:gd name="T45" fmla="*/ 721 h 945"/>
                <a:gd name="T46" fmla="*/ 31 w 1844"/>
                <a:gd name="T47" fmla="*/ 579 h 945"/>
                <a:gd name="T48" fmla="*/ 81 w 1844"/>
                <a:gd name="T49" fmla="*/ 719 h 945"/>
                <a:gd name="T50" fmla="*/ 1357 w 1844"/>
                <a:gd name="T51" fmla="*/ 648 h 945"/>
                <a:gd name="T52" fmla="*/ 1478 w 1844"/>
                <a:gd name="T53" fmla="*/ 559 h 945"/>
                <a:gd name="T54" fmla="*/ 1373 w 1844"/>
                <a:gd name="T55" fmla="*/ 656 h 945"/>
                <a:gd name="T56" fmla="*/ 820 w 1844"/>
                <a:gd name="T57" fmla="*/ 613 h 945"/>
                <a:gd name="T58" fmla="*/ 874 w 1844"/>
                <a:gd name="T59" fmla="*/ 507 h 945"/>
                <a:gd name="T60" fmla="*/ 564 w 1844"/>
                <a:gd name="T61" fmla="*/ 525 h 945"/>
                <a:gd name="T62" fmla="*/ 614 w 1844"/>
                <a:gd name="T63" fmla="*/ 401 h 945"/>
                <a:gd name="T64" fmla="*/ 581 w 1844"/>
                <a:gd name="T65" fmla="*/ 513 h 945"/>
                <a:gd name="T66" fmla="*/ 1533 w 1844"/>
                <a:gd name="T67" fmla="*/ 508 h 945"/>
                <a:gd name="T68" fmla="*/ 1632 w 1844"/>
                <a:gd name="T69" fmla="*/ 398 h 945"/>
                <a:gd name="T70" fmla="*/ 1546 w 1844"/>
                <a:gd name="T71" fmla="*/ 514 h 945"/>
                <a:gd name="T72" fmla="*/ 0 w 1844"/>
                <a:gd name="T73" fmla="*/ 451 h 945"/>
                <a:gd name="T74" fmla="*/ 2 w 1844"/>
                <a:gd name="T75" fmla="*/ 374 h 945"/>
                <a:gd name="T76" fmla="*/ 39 w 1844"/>
                <a:gd name="T77" fmla="*/ 405 h 945"/>
                <a:gd name="T78" fmla="*/ 38 w 1844"/>
                <a:gd name="T79" fmla="*/ 486 h 945"/>
                <a:gd name="T80" fmla="*/ 827 w 1844"/>
                <a:gd name="T81" fmla="*/ 420 h 945"/>
                <a:gd name="T82" fmla="*/ 727 w 1844"/>
                <a:gd name="T83" fmla="*/ 385 h 945"/>
                <a:gd name="T84" fmla="*/ 766 w 1844"/>
                <a:gd name="T85" fmla="*/ 348 h 945"/>
                <a:gd name="T86" fmla="*/ 827 w 1844"/>
                <a:gd name="T87" fmla="*/ 420 h 945"/>
                <a:gd name="T88" fmla="*/ 1673 w 1844"/>
                <a:gd name="T89" fmla="*/ 312 h 945"/>
                <a:gd name="T90" fmla="*/ 1765 w 1844"/>
                <a:gd name="T91" fmla="*/ 238 h 945"/>
                <a:gd name="T92" fmla="*/ 1688 w 1844"/>
                <a:gd name="T93" fmla="*/ 342 h 945"/>
                <a:gd name="T94" fmla="*/ 15 w 1844"/>
                <a:gd name="T95" fmla="*/ 259 h 945"/>
                <a:gd name="T96" fmla="*/ 119 w 1844"/>
                <a:gd name="T97" fmla="*/ 184 h 945"/>
                <a:gd name="T98" fmla="*/ 34 w 1844"/>
                <a:gd name="T99" fmla="*/ 282 h 945"/>
                <a:gd name="T100" fmla="*/ 1782 w 1844"/>
                <a:gd name="T101" fmla="*/ 121 h 945"/>
                <a:gd name="T102" fmla="*/ 1819 w 1844"/>
                <a:gd name="T103" fmla="*/ 2 h 945"/>
                <a:gd name="T104" fmla="*/ 1817 w 1844"/>
                <a:gd name="T105" fmla="*/ 136 h 9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844" h="945">
                  <a:moveTo>
                    <a:pt x="436" y="945"/>
                  </a:moveTo>
                  <a:cubicBezTo>
                    <a:pt x="435" y="945"/>
                    <a:pt x="435" y="945"/>
                    <a:pt x="434" y="945"/>
                  </a:cubicBezTo>
                  <a:cubicBezTo>
                    <a:pt x="416" y="944"/>
                    <a:pt x="396" y="942"/>
                    <a:pt x="377" y="939"/>
                  </a:cubicBezTo>
                  <a:cubicBezTo>
                    <a:pt x="358" y="936"/>
                    <a:pt x="339" y="932"/>
                    <a:pt x="320" y="927"/>
                  </a:cubicBezTo>
                  <a:cubicBezTo>
                    <a:pt x="310" y="924"/>
                    <a:pt x="304" y="914"/>
                    <a:pt x="307" y="904"/>
                  </a:cubicBezTo>
                  <a:cubicBezTo>
                    <a:pt x="310" y="894"/>
                    <a:pt x="320" y="888"/>
                    <a:pt x="330" y="891"/>
                  </a:cubicBezTo>
                  <a:cubicBezTo>
                    <a:pt x="347" y="895"/>
                    <a:pt x="365" y="899"/>
                    <a:pt x="383" y="902"/>
                  </a:cubicBezTo>
                  <a:cubicBezTo>
                    <a:pt x="401" y="905"/>
                    <a:pt x="419" y="907"/>
                    <a:pt x="437" y="908"/>
                  </a:cubicBezTo>
                  <a:cubicBezTo>
                    <a:pt x="447" y="908"/>
                    <a:pt x="455" y="917"/>
                    <a:pt x="454" y="927"/>
                  </a:cubicBezTo>
                  <a:cubicBezTo>
                    <a:pt x="454" y="937"/>
                    <a:pt x="445" y="945"/>
                    <a:pt x="436" y="945"/>
                  </a:cubicBezTo>
                  <a:moveTo>
                    <a:pt x="547" y="939"/>
                  </a:moveTo>
                  <a:cubicBezTo>
                    <a:pt x="538" y="939"/>
                    <a:pt x="530" y="933"/>
                    <a:pt x="529" y="924"/>
                  </a:cubicBezTo>
                  <a:cubicBezTo>
                    <a:pt x="527" y="914"/>
                    <a:pt x="534" y="904"/>
                    <a:pt x="544" y="902"/>
                  </a:cubicBezTo>
                  <a:cubicBezTo>
                    <a:pt x="580" y="896"/>
                    <a:pt x="614" y="884"/>
                    <a:pt x="644" y="868"/>
                  </a:cubicBezTo>
                  <a:cubicBezTo>
                    <a:pt x="653" y="864"/>
                    <a:pt x="665" y="867"/>
                    <a:pt x="669" y="876"/>
                  </a:cubicBezTo>
                  <a:cubicBezTo>
                    <a:pt x="674" y="885"/>
                    <a:pt x="671" y="897"/>
                    <a:pt x="662" y="901"/>
                  </a:cubicBezTo>
                  <a:cubicBezTo>
                    <a:pt x="628" y="919"/>
                    <a:pt x="591" y="932"/>
                    <a:pt x="550" y="939"/>
                  </a:cubicBezTo>
                  <a:cubicBezTo>
                    <a:pt x="549" y="939"/>
                    <a:pt x="548" y="939"/>
                    <a:pt x="547" y="939"/>
                  </a:cubicBezTo>
                  <a:moveTo>
                    <a:pt x="222" y="884"/>
                  </a:moveTo>
                  <a:cubicBezTo>
                    <a:pt x="219" y="884"/>
                    <a:pt x="216" y="883"/>
                    <a:pt x="213" y="881"/>
                  </a:cubicBezTo>
                  <a:cubicBezTo>
                    <a:pt x="179" y="861"/>
                    <a:pt x="149" y="837"/>
                    <a:pt x="122" y="808"/>
                  </a:cubicBezTo>
                  <a:cubicBezTo>
                    <a:pt x="115" y="800"/>
                    <a:pt x="116" y="788"/>
                    <a:pt x="123" y="781"/>
                  </a:cubicBezTo>
                  <a:cubicBezTo>
                    <a:pt x="131" y="774"/>
                    <a:pt x="143" y="775"/>
                    <a:pt x="150" y="782"/>
                  </a:cubicBezTo>
                  <a:cubicBezTo>
                    <a:pt x="174" y="809"/>
                    <a:pt x="201" y="831"/>
                    <a:pt x="232" y="849"/>
                  </a:cubicBezTo>
                  <a:cubicBezTo>
                    <a:pt x="241" y="855"/>
                    <a:pt x="244" y="866"/>
                    <a:pt x="238" y="875"/>
                  </a:cubicBezTo>
                  <a:cubicBezTo>
                    <a:pt x="235" y="881"/>
                    <a:pt x="229" y="884"/>
                    <a:pt x="222" y="884"/>
                  </a:cubicBezTo>
                  <a:moveTo>
                    <a:pt x="741" y="836"/>
                  </a:moveTo>
                  <a:cubicBezTo>
                    <a:pt x="737" y="836"/>
                    <a:pt x="732" y="834"/>
                    <a:pt x="728" y="831"/>
                  </a:cubicBezTo>
                  <a:cubicBezTo>
                    <a:pt x="721" y="824"/>
                    <a:pt x="720" y="812"/>
                    <a:pt x="727" y="804"/>
                  </a:cubicBezTo>
                  <a:cubicBezTo>
                    <a:pt x="736" y="794"/>
                    <a:pt x="745" y="783"/>
                    <a:pt x="753" y="772"/>
                  </a:cubicBezTo>
                  <a:cubicBezTo>
                    <a:pt x="743" y="770"/>
                    <a:pt x="733" y="768"/>
                    <a:pt x="723" y="765"/>
                  </a:cubicBezTo>
                  <a:cubicBezTo>
                    <a:pt x="713" y="763"/>
                    <a:pt x="707" y="752"/>
                    <a:pt x="710" y="742"/>
                  </a:cubicBezTo>
                  <a:cubicBezTo>
                    <a:pt x="712" y="732"/>
                    <a:pt x="722" y="726"/>
                    <a:pt x="732" y="729"/>
                  </a:cubicBezTo>
                  <a:cubicBezTo>
                    <a:pt x="745" y="732"/>
                    <a:pt x="759" y="735"/>
                    <a:pt x="774" y="738"/>
                  </a:cubicBezTo>
                  <a:cubicBezTo>
                    <a:pt x="778" y="731"/>
                    <a:pt x="781" y="723"/>
                    <a:pt x="785" y="716"/>
                  </a:cubicBezTo>
                  <a:cubicBezTo>
                    <a:pt x="789" y="706"/>
                    <a:pt x="800" y="702"/>
                    <a:pt x="810" y="706"/>
                  </a:cubicBezTo>
                  <a:cubicBezTo>
                    <a:pt x="819" y="711"/>
                    <a:pt x="823" y="722"/>
                    <a:pt x="819" y="731"/>
                  </a:cubicBezTo>
                  <a:cubicBezTo>
                    <a:pt x="817" y="735"/>
                    <a:pt x="815" y="739"/>
                    <a:pt x="813" y="743"/>
                  </a:cubicBezTo>
                  <a:cubicBezTo>
                    <a:pt x="822" y="744"/>
                    <a:pt x="831" y="745"/>
                    <a:pt x="840" y="746"/>
                  </a:cubicBezTo>
                  <a:cubicBezTo>
                    <a:pt x="850" y="746"/>
                    <a:pt x="858" y="755"/>
                    <a:pt x="857" y="766"/>
                  </a:cubicBezTo>
                  <a:cubicBezTo>
                    <a:pt x="856" y="776"/>
                    <a:pt x="847" y="783"/>
                    <a:pt x="837" y="783"/>
                  </a:cubicBezTo>
                  <a:cubicBezTo>
                    <a:pt x="822" y="782"/>
                    <a:pt x="807" y="780"/>
                    <a:pt x="793" y="778"/>
                  </a:cubicBezTo>
                  <a:cubicBezTo>
                    <a:pt x="782" y="797"/>
                    <a:pt x="769" y="814"/>
                    <a:pt x="755" y="829"/>
                  </a:cubicBezTo>
                  <a:cubicBezTo>
                    <a:pt x="751" y="833"/>
                    <a:pt x="746" y="836"/>
                    <a:pt x="741" y="836"/>
                  </a:cubicBezTo>
                  <a:moveTo>
                    <a:pt x="950" y="784"/>
                  </a:moveTo>
                  <a:cubicBezTo>
                    <a:pt x="940" y="784"/>
                    <a:pt x="932" y="776"/>
                    <a:pt x="932" y="766"/>
                  </a:cubicBezTo>
                  <a:cubicBezTo>
                    <a:pt x="931" y="756"/>
                    <a:pt x="939" y="747"/>
                    <a:pt x="949" y="747"/>
                  </a:cubicBezTo>
                  <a:cubicBezTo>
                    <a:pt x="986" y="746"/>
                    <a:pt x="1024" y="742"/>
                    <a:pt x="1059" y="737"/>
                  </a:cubicBezTo>
                  <a:cubicBezTo>
                    <a:pt x="1069" y="736"/>
                    <a:pt x="1079" y="743"/>
                    <a:pt x="1080" y="753"/>
                  </a:cubicBezTo>
                  <a:cubicBezTo>
                    <a:pt x="1082" y="763"/>
                    <a:pt x="1075" y="773"/>
                    <a:pt x="1064" y="774"/>
                  </a:cubicBezTo>
                  <a:cubicBezTo>
                    <a:pt x="1028" y="779"/>
                    <a:pt x="988" y="783"/>
                    <a:pt x="951" y="784"/>
                  </a:cubicBezTo>
                  <a:cubicBezTo>
                    <a:pt x="950" y="784"/>
                    <a:pt x="950" y="784"/>
                    <a:pt x="950" y="784"/>
                  </a:cubicBezTo>
                  <a:moveTo>
                    <a:pt x="1171" y="751"/>
                  </a:moveTo>
                  <a:cubicBezTo>
                    <a:pt x="1163" y="751"/>
                    <a:pt x="1156" y="746"/>
                    <a:pt x="1153" y="738"/>
                  </a:cubicBezTo>
                  <a:cubicBezTo>
                    <a:pt x="1150" y="728"/>
                    <a:pt x="1156" y="718"/>
                    <a:pt x="1166" y="715"/>
                  </a:cubicBezTo>
                  <a:cubicBezTo>
                    <a:pt x="1200" y="704"/>
                    <a:pt x="1234" y="691"/>
                    <a:pt x="1268" y="675"/>
                  </a:cubicBezTo>
                  <a:cubicBezTo>
                    <a:pt x="1277" y="671"/>
                    <a:pt x="1288" y="675"/>
                    <a:pt x="1292" y="684"/>
                  </a:cubicBezTo>
                  <a:cubicBezTo>
                    <a:pt x="1297" y="694"/>
                    <a:pt x="1293" y="705"/>
                    <a:pt x="1284" y="709"/>
                  </a:cubicBezTo>
                  <a:cubicBezTo>
                    <a:pt x="1248" y="726"/>
                    <a:pt x="1212" y="740"/>
                    <a:pt x="1177" y="750"/>
                  </a:cubicBezTo>
                  <a:cubicBezTo>
                    <a:pt x="1175" y="751"/>
                    <a:pt x="1173" y="751"/>
                    <a:pt x="1171" y="751"/>
                  </a:cubicBezTo>
                  <a:moveTo>
                    <a:pt x="625" y="722"/>
                  </a:moveTo>
                  <a:cubicBezTo>
                    <a:pt x="622" y="722"/>
                    <a:pt x="618" y="721"/>
                    <a:pt x="615" y="719"/>
                  </a:cubicBezTo>
                  <a:cubicBezTo>
                    <a:pt x="578" y="693"/>
                    <a:pt x="553" y="661"/>
                    <a:pt x="540" y="622"/>
                  </a:cubicBezTo>
                  <a:cubicBezTo>
                    <a:pt x="537" y="612"/>
                    <a:pt x="543" y="602"/>
                    <a:pt x="553" y="599"/>
                  </a:cubicBezTo>
                  <a:cubicBezTo>
                    <a:pt x="562" y="596"/>
                    <a:pt x="573" y="601"/>
                    <a:pt x="576" y="611"/>
                  </a:cubicBezTo>
                  <a:cubicBezTo>
                    <a:pt x="586" y="641"/>
                    <a:pt x="606" y="667"/>
                    <a:pt x="636" y="688"/>
                  </a:cubicBezTo>
                  <a:cubicBezTo>
                    <a:pt x="644" y="694"/>
                    <a:pt x="646" y="705"/>
                    <a:pt x="641" y="714"/>
                  </a:cubicBezTo>
                  <a:cubicBezTo>
                    <a:pt x="637" y="719"/>
                    <a:pt x="631" y="722"/>
                    <a:pt x="625" y="722"/>
                  </a:cubicBezTo>
                  <a:moveTo>
                    <a:pt x="73" y="721"/>
                  </a:moveTo>
                  <a:cubicBezTo>
                    <a:pt x="66" y="721"/>
                    <a:pt x="60" y="718"/>
                    <a:pt x="56" y="711"/>
                  </a:cubicBezTo>
                  <a:cubicBezTo>
                    <a:pt x="40" y="678"/>
                    <a:pt x="27" y="641"/>
                    <a:pt x="17" y="602"/>
                  </a:cubicBezTo>
                  <a:cubicBezTo>
                    <a:pt x="15" y="592"/>
                    <a:pt x="21" y="582"/>
                    <a:pt x="31" y="579"/>
                  </a:cubicBezTo>
                  <a:cubicBezTo>
                    <a:pt x="41" y="577"/>
                    <a:pt x="51" y="583"/>
                    <a:pt x="54" y="593"/>
                  </a:cubicBezTo>
                  <a:cubicBezTo>
                    <a:pt x="62" y="629"/>
                    <a:pt x="74" y="663"/>
                    <a:pt x="90" y="694"/>
                  </a:cubicBezTo>
                  <a:cubicBezTo>
                    <a:pt x="94" y="704"/>
                    <a:pt x="91" y="715"/>
                    <a:pt x="81" y="719"/>
                  </a:cubicBezTo>
                  <a:cubicBezTo>
                    <a:pt x="79" y="721"/>
                    <a:pt x="76" y="721"/>
                    <a:pt x="73" y="721"/>
                  </a:cubicBezTo>
                  <a:moveTo>
                    <a:pt x="1373" y="656"/>
                  </a:moveTo>
                  <a:cubicBezTo>
                    <a:pt x="1367" y="656"/>
                    <a:pt x="1361" y="653"/>
                    <a:pt x="1357" y="648"/>
                  </a:cubicBezTo>
                  <a:cubicBezTo>
                    <a:pt x="1352" y="639"/>
                    <a:pt x="1354" y="627"/>
                    <a:pt x="1363" y="622"/>
                  </a:cubicBezTo>
                  <a:cubicBezTo>
                    <a:pt x="1393" y="602"/>
                    <a:pt x="1422" y="580"/>
                    <a:pt x="1451" y="557"/>
                  </a:cubicBezTo>
                  <a:cubicBezTo>
                    <a:pt x="1459" y="550"/>
                    <a:pt x="1471" y="551"/>
                    <a:pt x="1478" y="559"/>
                  </a:cubicBezTo>
                  <a:cubicBezTo>
                    <a:pt x="1484" y="567"/>
                    <a:pt x="1483" y="579"/>
                    <a:pt x="1475" y="585"/>
                  </a:cubicBezTo>
                  <a:cubicBezTo>
                    <a:pt x="1445" y="610"/>
                    <a:pt x="1414" y="633"/>
                    <a:pt x="1383" y="653"/>
                  </a:cubicBezTo>
                  <a:cubicBezTo>
                    <a:pt x="1380" y="655"/>
                    <a:pt x="1377" y="656"/>
                    <a:pt x="1373" y="656"/>
                  </a:cubicBezTo>
                  <a:moveTo>
                    <a:pt x="838" y="636"/>
                  </a:moveTo>
                  <a:cubicBezTo>
                    <a:pt x="837" y="636"/>
                    <a:pt x="835" y="636"/>
                    <a:pt x="834" y="636"/>
                  </a:cubicBezTo>
                  <a:cubicBezTo>
                    <a:pt x="824" y="633"/>
                    <a:pt x="818" y="623"/>
                    <a:pt x="820" y="613"/>
                  </a:cubicBezTo>
                  <a:cubicBezTo>
                    <a:pt x="830" y="574"/>
                    <a:pt x="836" y="538"/>
                    <a:pt x="836" y="507"/>
                  </a:cubicBezTo>
                  <a:cubicBezTo>
                    <a:pt x="837" y="496"/>
                    <a:pt x="845" y="488"/>
                    <a:pt x="855" y="488"/>
                  </a:cubicBezTo>
                  <a:cubicBezTo>
                    <a:pt x="866" y="489"/>
                    <a:pt x="874" y="497"/>
                    <a:pt x="874" y="507"/>
                  </a:cubicBezTo>
                  <a:cubicBezTo>
                    <a:pt x="873" y="541"/>
                    <a:pt x="867" y="580"/>
                    <a:pt x="856" y="622"/>
                  </a:cubicBezTo>
                  <a:cubicBezTo>
                    <a:pt x="854" y="631"/>
                    <a:pt x="847" y="636"/>
                    <a:pt x="838" y="636"/>
                  </a:cubicBezTo>
                  <a:moveTo>
                    <a:pt x="564" y="525"/>
                  </a:moveTo>
                  <a:cubicBezTo>
                    <a:pt x="562" y="525"/>
                    <a:pt x="559" y="525"/>
                    <a:pt x="557" y="524"/>
                  </a:cubicBezTo>
                  <a:cubicBezTo>
                    <a:pt x="548" y="520"/>
                    <a:pt x="543" y="510"/>
                    <a:pt x="546" y="500"/>
                  </a:cubicBezTo>
                  <a:cubicBezTo>
                    <a:pt x="560" y="463"/>
                    <a:pt x="584" y="428"/>
                    <a:pt x="614" y="401"/>
                  </a:cubicBezTo>
                  <a:cubicBezTo>
                    <a:pt x="621" y="394"/>
                    <a:pt x="633" y="395"/>
                    <a:pt x="640" y="402"/>
                  </a:cubicBezTo>
                  <a:cubicBezTo>
                    <a:pt x="647" y="410"/>
                    <a:pt x="646" y="422"/>
                    <a:pt x="639" y="429"/>
                  </a:cubicBezTo>
                  <a:cubicBezTo>
                    <a:pt x="614" y="452"/>
                    <a:pt x="593" y="482"/>
                    <a:pt x="581" y="513"/>
                  </a:cubicBezTo>
                  <a:cubicBezTo>
                    <a:pt x="579" y="521"/>
                    <a:pt x="571" y="525"/>
                    <a:pt x="564" y="525"/>
                  </a:cubicBezTo>
                  <a:moveTo>
                    <a:pt x="1546" y="514"/>
                  </a:moveTo>
                  <a:cubicBezTo>
                    <a:pt x="1541" y="514"/>
                    <a:pt x="1536" y="512"/>
                    <a:pt x="1533" y="508"/>
                  </a:cubicBezTo>
                  <a:cubicBezTo>
                    <a:pt x="1525" y="501"/>
                    <a:pt x="1525" y="489"/>
                    <a:pt x="1532" y="482"/>
                  </a:cubicBezTo>
                  <a:cubicBezTo>
                    <a:pt x="1558" y="456"/>
                    <a:pt x="1583" y="429"/>
                    <a:pt x="1606" y="400"/>
                  </a:cubicBezTo>
                  <a:cubicBezTo>
                    <a:pt x="1613" y="392"/>
                    <a:pt x="1625" y="391"/>
                    <a:pt x="1632" y="398"/>
                  </a:cubicBezTo>
                  <a:cubicBezTo>
                    <a:pt x="1640" y="404"/>
                    <a:pt x="1642" y="416"/>
                    <a:pt x="1635" y="424"/>
                  </a:cubicBezTo>
                  <a:cubicBezTo>
                    <a:pt x="1611" y="453"/>
                    <a:pt x="1585" y="482"/>
                    <a:pt x="1559" y="508"/>
                  </a:cubicBezTo>
                  <a:cubicBezTo>
                    <a:pt x="1555" y="512"/>
                    <a:pt x="1550" y="514"/>
                    <a:pt x="1546" y="514"/>
                  </a:cubicBezTo>
                  <a:moveTo>
                    <a:pt x="20" y="505"/>
                  </a:moveTo>
                  <a:cubicBezTo>
                    <a:pt x="10" y="505"/>
                    <a:pt x="2" y="498"/>
                    <a:pt x="1" y="488"/>
                  </a:cubicBezTo>
                  <a:cubicBezTo>
                    <a:pt x="1" y="476"/>
                    <a:pt x="0" y="463"/>
                    <a:pt x="0" y="451"/>
                  </a:cubicBezTo>
                  <a:cubicBezTo>
                    <a:pt x="0" y="441"/>
                    <a:pt x="0" y="432"/>
                    <a:pt x="1" y="422"/>
                  </a:cubicBezTo>
                  <a:cubicBezTo>
                    <a:pt x="1" y="404"/>
                    <a:pt x="1" y="404"/>
                    <a:pt x="1" y="404"/>
                  </a:cubicBezTo>
                  <a:cubicBezTo>
                    <a:pt x="2" y="395"/>
                    <a:pt x="2" y="385"/>
                    <a:pt x="2" y="374"/>
                  </a:cubicBezTo>
                  <a:cubicBezTo>
                    <a:pt x="3" y="364"/>
                    <a:pt x="11" y="356"/>
                    <a:pt x="22" y="356"/>
                  </a:cubicBezTo>
                  <a:cubicBezTo>
                    <a:pt x="32" y="356"/>
                    <a:pt x="40" y="365"/>
                    <a:pt x="40" y="375"/>
                  </a:cubicBezTo>
                  <a:cubicBezTo>
                    <a:pt x="39" y="386"/>
                    <a:pt x="39" y="396"/>
                    <a:pt x="39" y="405"/>
                  </a:cubicBezTo>
                  <a:cubicBezTo>
                    <a:pt x="38" y="423"/>
                    <a:pt x="38" y="423"/>
                    <a:pt x="38" y="423"/>
                  </a:cubicBezTo>
                  <a:cubicBezTo>
                    <a:pt x="38" y="433"/>
                    <a:pt x="38" y="442"/>
                    <a:pt x="38" y="451"/>
                  </a:cubicBezTo>
                  <a:cubicBezTo>
                    <a:pt x="38" y="463"/>
                    <a:pt x="38" y="474"/>
                    <a:pt x="38" y="486"/>
                  </a:cubicBezTo>
                  <a:cubicBezTo>
                    <a:pt x="39" y="496"/>
                    <a:pt x="31" y="505"/>
                    <a:pt x="21" y="505"/>
                  </a:cubicBezTo>
                  <a:cubicBezTo>
                    <a:pt x="20" y="505"/>
                    <a:pt x="20" y="505"/>
                    <a:pt x="20" y="505"/>
                  </a:cubicBezTo>
                  <a:moveTo>
                    <a:pt x="827" y="420"/>
                  </a:moveTo>
                  <a:cubicBezTo>
                    <a:pt x="821" y="420"/>
                    <a:pt x="816" y="417"/>
                    <a:pt x="812" y="413"/>
                  </a:cubicBezTo>
                  <a:cubicBezTo>
                    <a:pt x="800" y="398"/>
                    <a:pt x="783" y="389"/>
                    <a:pt x="760" y="385"/>
                  </a:cubicBezTo>
                  <a:cubicBezTo>
                    <a:pt x="749" y="383"/>
                    <a:pt x="738" y="383"/>
                    <a:pt x="727" y="385"/>
                  </a:cubicBezTo>
                  <a:cubicBezTo>
                    <a:pt x="717" y="386"/>
                    <a:pt x="708" y="379"/>
                    <a:pt x="707" y="368"/>
                  </a:cubicBezTo>
                  <a:cubicBezTo>
                    <a:pt x="705" y="358"/>
                    <a:pt x="713" y="349"/>
                    <a:pt x="723" y="348"/>
                  </a:cubicBezTo>
                  <a:cubicBezTo>
                    <a:pt x="737" y="346"/>
                    <a:pt x="752" y="346"/>
                    <a:pt x="766" y="348"/>
                  </a:cubicBezTo>
                  <a:cubicBezTo>
                    <a:pt x="798" y="354"/>
                    <a:pt x="823" y="367"/>
                    <a:pt x="841" y="389"/>
                  </a:cubicBezTo>
                  <a:cubicBezTo>
                    <a:pt x="847" y="397"/>
                    <a:pt x="846" y="409"/>
                    <a:pt x="838" y="416"/>
                  </a:cubicBezTo>
                  <a:cubicBezTo>
                    <a:pt x="835" y="418"/>
                    <a:pt x="831" y="420"/>
                    <a:pt x="827" y="420"/>
                  </a:cubicBezTo>
                  <a:moveTo>
                    <a:pt x="1688" y="342"/>
                  </a:moveTo>
                  <a:cubicBezTo>
                    <a:pt x="1685" y="342"/>
                    <a:pt x="1681" y="340"/>
                    <a:pt x="1678" y="338"/>
                  </a:cubicBezTo>
                  <a:cubicBezTo>
                    <a:pt x="1669" y="332"/>
                    <a:pt x="1667" y="321"/>
                    <a:pt x="1673" y="312"/>
                  </a:cubicBezTo>
                  <a:cubicBezTo>
                    <a:pt x="1693" y="283"/>
                    <a:pt x="1712" y="253"/>
                    <a:pt x="1730" y="223"/>
                  </a:cubicBezTo>
                  <a:cubicBezTo>
                    <a:pt x="1735" y="214"/>
                    <a:pt x="1748" y="209"/>
                    <a:pt x="1757" y="214"/>
                  </a:cubicBezTo>
                  <a:cubicBezTo>
                    <a:pt x="1765" y="219"/>
                    <a:pt x="1770" y="229"/>
                    <a:pt x="1765" y="238"/>
                  </a:cubicBezTo>
                  <a:cubicBezTo>
                    <a:pt x="1763" y="241"/>
                    <a:pt x="1763" y="241"/>
                    <a:pt x="1763" y="241"/>
                  </a:cubicBezTo>
                  <a:cubicBezTo>
                    <a:pt x="1744" y="273"/>
                    <a:pt x="1724" y="304"/>
                    <a:pt x="1704" y="333"/>
                  </a:cubicBezTo>
                  <a:cubicBezTo>
                    <a:pt x="1700" y="339"/>
                    <a:pt x="1694" y="342"/>
                    <a:pt x="1688" y="342"/>
                  </a:cubicBezTo>
                  <a:moveTo>
                    <a:pt x="34" y="282"/>
                  </a:moveTo>
                  <a:cubicBezTo>
                    <a:pt x="32" y="282"/>
                    <a:pt x="31" y="282"/>
                    <a:pt x="29" y="282"/>
                  </a:cubicBezTo>
                  <a:cubicBezTo>
                    <a:pt x="19" y="279"/>
                    <a:pt x="13" y="269"/>
                    <a:pt x="15" y="259"/>
                  </a:cubicBezTo>
                  <a:cubicBezTo>
                    <a:pt x="30" y="197"/>
                    <a:pt x="59" y="166"/>
                    <a:pt x="100" y="166"/>
                  </a:cubicBezTo>
                  <a:cubicBezTo>
                    <a:pt x="100" y="166"/>
                    <a:pt x="100" y="166"/>
                    <a:pt x="100" y="166"/>
                  </a:cubicBezTo>
                  <a:cubicBezTo>
                    <a:pt x="110" y="166"/>
                    <a:pt x="119" y="174"/>
                    <a:pt x="119" y="184"/>
                  </a:cubicBezTo>
                  <a:cubicBezTo>
                    <a:pt x="119" y="194"/>
                    <a:pt x="110" y="203"/>
                    <a:pt x="100" y="203"/>
                  </a:cubicBezTo>
                  <a:cubicBezTo>
                    <a:pt x="78" y="203"/>
                    <a:pt x="62" y="225"/>
                    <a:pt x="52" y="268"/>
                  </a:cubicBezTo>
                  <a:cubicBezTo>
                    <a:pt x="50" y="276"/>
                    <a:pt x="42" y="282"/>
                    <a:pt x="34" y="282"/>
                  </a:cubicBezTo>
                  <a:moveTo>
                    <a:pt x="1799" y="147"/>
                  </a:moveTo>
                  <a:cubicBezTo>
                    <a:pt x="1797" y="147"/>
                    <a:pt x="1794" y="147"/>
                    <a:pt x="1792" y="146"/>
                  </a:cubicBezTo>
                  <a:cubicBezTo>
                    <a:pt x="1783" y="142"/>
                    <a:pt x="1778" y="131"/>
                    <a:pt x="1782" y="121"/>
                  </a:cubicBezTo>
                  <a:cubicBezTo>
                    <a:pt x="1802" y="74"/>
                    <a:pt x="1806" y="49"/>
                    <a:pt x="1806" y="35"/>
                  </a:cubicBezTo>
                  <a:cubicBezTo>
                    <a:pt x="1806" y="31"/>
                    <a:pt x="1806" y="28"/>
                    <a:pt x="1805" y="25"/>
                  </a:cubicBezTo>
                  <a:cubicBezTo>
                    <a:pt x="1803" y="15"/>
                    <a:pt x="1809" y="5"/>
                    <a:pt x="1819" y="2"/>
                  </a:cubicBezTo>
                  <a:cubicBezTo>
                    <a:pt x="1829" y="0"/>
                    <a:pt x="1839" y="6"/>
                    <a:pt x="1841" y="16"/>
                  </a:cubicBezTo>
                  <a:cubicBezTo>
                    <a:pt x="1843" y="22"/>
                    <a:pt x="1844" y="28"/>
                    <a:pt x="1844" y="35"/>
                  </a:cubicBezTo>
                  <a:cubicBezTo>
                    <a:pt x="1844" y="60"/>
                    <a:pt x="1835" y="94"/>
                    <a:pt x="1817" y="136"/>
                  </a:cubicBezTo>
                  <a:cubicBezTo>
                    <a:pt x="1813" y="143"/>
                    <a:pt x="1807" y="147"/>
                    <a:pt x="1799" y="147"/>
                  </a:cubicBezTo>
                </a:path>
              </a:pathLst>
            </a:custGeom>
            <a:solidFill>
              <a:srgbClr val="5BA6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6" name="Freeform 231">
              <a:extLst>
                <a:ext uri="{FF2B5EF4-FFF2-40B4-BE49-F238E27FC236}">
                  <a16:creationId xmlns:a16="http://schemas.microsoft.com/office/drawing/2014/main" id="{ED71F09E-74D2-4EB8-BCEE-0BAE24FCC95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21" y="1400"/>
              <a:ext cx="780" cy="742"/>
            </a:xfrm>
            <a:custGeom>
              <a:avLst/>
              <a:gdLst>
                <a:gd name="T0" fmla="*/ 443 w 1686"/>
                <a:gd name="T1" fmla="*/ 1567 h 1604"/>
                <a:gd name="T2" fmla="*/ 558 w 1686"/>
                <a:gd name="T3" fmla="*/ 1594 h 1604"/>
                <a:gd name="T4" fmla="*/ 331 w 1686"/>
                <a:gd name="T5" fmla="*/ 1599 h 1604"/>
                <a:gd name="T6" fmla="*/ 204 w 1686"/>
                <a:gd name="T7" fmla="*/ 1554 h 1604"/>
                <a:gd name="T8" fmla="*/ 350 w 1686"/>
                <a:gd name="T9" fmla="*/ 1582 h 1604"/>
                <a:gd name="T10" fmla="*/ 646 w 1686"/>
                <a:gd name="T11" fmla="*/ 1555 h 1604"/>
                <a:gd name="T12" fmla="*/ 784 w 1686"/>
                <a:gd name="T13" fmla="*/ 1499 h 1604"/>
                <a:gd name="T14" fmla="*/ 664 w 1686"/>
                <a:gd name="T15" fmla="*/ 1568 h 1604"/>
                <a:gd name="T16" fmla="*/ 9 w 1686"/>
                <a:gd name="T17" fmla="*/ 1477 h 1604"/>
                <a:gd name="T18" fmla="*/ 125 w 1686"/>
                <a:gd name="T19" fmla="*/ 1503 h 1604"/>
                <a:gd name="T20" fmla="*/ 861 w 1686"/>
                <a:gd name="T21" fmla="*/ 1466 h 1604"/>
                <a:gd name="T22" fmla="*/ 927 w 1686"/>
                <a:gd name="T23" fmla="*/ 1357 h 1604"/>
                <a:gd name="T24" fmla="*/ 873 w 1686"/>
                <a:gd name="T25" fmla="*/ 1462 h 1604"/>
                <a:gd name="T26" fmla="*/ 1057 w 1686"/>
                <a:gd name="T27" fmla="*/ 1353 h 1604"/>
                <a:gd name="T28" fmla="*/ 1145 w 1686"/>
                <a:gd name="T29" fmla="*/ 1323 h 1604"/>
                <a:gd name="T30" fmla="*/ 1173 w 1686"/>
                <a:gd name="T31" fmla="*/ 1360 h 1604"/>
                <a:gd name="T32" fmla="*/ 1264 w 1686"/>
                <a:gd name="T33" fmla="*/ 1326 h 1604"/>
                <a:gd name="T34" fmla="*/ 1389 w 1686"/>
                <a:gd name="T35" fmla="*/ 1247 h 1604"/>
                <a:gd name="T36" fmla="*/ 1281 w 1686"/>
                <a:gd name="T37" fmla="*/ 1338 h 1604"/>
                <a:gd name="T38" fmla="*/ 849 w 1686"/>
                <a:gd name="T39" fmla="*/ 1250 h 1604"/>
                <a:gd name="T40" fmla="*/ 962 w 1686"/>
                <a:gd name="T41" fmla="*/ 1284 h 1604"/>
                <a:gd name="T42" fmla="*/ 1001 w 1686"/>
                <a:gd name="T43" fmla="*/ 1293 h 1604"/>
                <a:gd name="T44" fmla="*/ 1018 w 1686"/>
                <a:gd name="T45" fmla="*/ 1165 h 1604"/>
                <a:gd name="T46" fmla="*/ 1018 w 1686"/>
                <a:gd name="T47" fmla="*/ 1282 h 1604"/>
                <a:gd name="T48" fmla="*/ 1438 w 1686"/>
                <a:gd name="T49" fmla="*/ 1191 h 1604"/>
                <a:gd name="T50" fmla="*/ 1519 w 1686"/>
                <a:gd name="T51" fmla="*/ 1065 h 1604"/>
                <a:gd name="T52" fmla="*/ 1449 w 1686"/>
                <a:gd name="T53" fmla="*/ 1194 h 1604"/>
                <a:gd name="T54" fmla="*/ 769 w 1686"/>
                <a:gd name="T55" fmla="*/ 1044 h 1604"/>
                <a:gd name="T56" fmla="*/ 807 w 1686"/>
                <a:gd name="T57" fmla="*/ 1033 h 1604"/>
                <a:gd name="T58" fmla="*/ 811 w 1686"/>
                <a:gd name="T59" fmla="*/ 1160 h 1604"/>
                <a:gd name="T60" fmla="*/ 1028 w 1686"/>
                <a:gd name="T61" fmla="*/ 1058 h 1604"/>
                <a:gd name="T62" fmla="*/ 1036 w 1686"/>
                <a:gd name="T63" fmla="*/ 940 h 1604"/>
                <a:gd name="T64" fmla="*/ 1563 w 1686"/>
                <a:gd name="T65" fmla="*/ 1001 h 1604"/>
                <a:gd name="T66" fmla="*/ 1590 w 1686"/>
                <a:gd name="T67" fmla="*/ 874 h 1604"/>
                <a:gd name="T68" fmla="*/ 1579 w 1686"/>
                <a:gd name="T69" fmla="*/ 991 h 1604"/>
                <a:gd name="T70" fmla="*/ 813 w 1686"/>
                <a:gd name="T71" fmla="*/ 943 h 1604"/>
                <a:gd name="T72" fmla="*/ 920 w 1686"/>
                <a:gd name="T73" fmla="*/ 875 h 1604"/>
                <a:gd name="T74" fmla="*/ 928 w 1686"/>
                <a:gd name="T75" fmla="*/ 913 h 1604"/>
                <a:gd name="T76" fmla="*/ 840 w 1686"/>
                <a:gd name="T77" fmla="*/ 942 h 1604"/>
                <a:gd name="T78" fmla="*/ 1633 w 1686"/>
                <a:gd name="T79" fmla="*/ 790 h 1604"/>
                <a:gd name="T80" fmla="*/ 1658 w 1686"/>
                <a:gd name="T81" fmla="*/ 643 h 1604"/>
                <a:gd name="T82" fmla="*/ 1637 w 1686"/>
                <a:gd name="T83" fmla="*/ 791 h 1604"/>
                <a:gd name="T84" fmla="*/ 1646 w 1686"/>
                <a:gd name="T85" fmla="*/ 549 h 1604"/>
                <a:gd name="T86" fmla="*/ 1667 w 1686"/>
                <a:gd name="T87" fmla="*/ 419 h 1604"/>
                <a:gd name="T88" fmla="*/ 1686 w 1686"/>
                <a:gd name="T89" fmla="*/ 454 h 1604"/>
                <a:gd name="T90" fmla="*/ 1660 w 1686"/>
                <a:gd name="T91" fmla="*/ 345 h 1604"/>
                <a:gd name="T92" fmla="*/ 1635 w 1686"/>
                <a:gd name="T93" fmla="*/ 198 h 1604"/>
                <a:gd name="T94" fmla="*/ 1663 w 1686"/>
                <a:gd name="T95" fmla="*/ 345 h 1604"/>
                <a:gd name="T96" fmla="*/ 1593 w 1686"/>
                <a:gd name="T97" fmla="*/ 113 h 1604"/>
                <a:gd name="T98" fmla="*/ 1549 w 1686"/>
                <a:gd name="T99" fmla="*/ 1 h 1604"/>
                <a:gd name="T100" fmla="*/ 1617 w 1686"/>
                <a:gd name="T101" fmla="*/ 125 h 16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686" h="1604">
                  <a:moveTo>
                    <a:pt x="443" y="1604"/>
                  </a:moveTo>
                  <a:cubicBezTo>
                    <a:pt x="433" y="1604"/>
                    <a:pt x="425" y="1596"/>
                    <a:pt x="425" y="1586"/>
                  </a:cubicBezTo>
                  <a:cubicBezTo>
                    <a:pt x="424" y="1575"/>
                    <a:pt x="433" y="1567"/>
                    <a:pt x="443" y="1567"/>
                  </a:cubicBezTo>
                  <a:cubicBezTo>
                    <a:pt x="479" y="1566"/>
                    <a:pt x="516" y="1563"/>
                    <a:pt x="552" y="1557"/>
                  </a:cubicBezTo>
                  <a:cubicBezTo>
                    <a:pt x="562" y="1555"/>
                    <a:pt x="571" y="1562"/>
                    <a:pt x="573" y="1572"/>
                  </a:cubicBezTo>
                  <a:cubicBezTo>
                    <a:pt x="575" y="1583"/>
                    <a:pt x="568" y="1592"/>
                    <a:pt x="558" y="1594"/>
                  </a:cubicBezTo>
                  <a:cubicBezTo>
                    <a:pt x="520" y="1600"/>
                    <a:pt x="482" y="1603"/>
                    <a:pt x="444" y="1604"/>
                  </a:cubicBezTo>
                  <a:lnTo>
                    <a:pt x="443" y="1604"/>
                  </a:lnTo>
                  <a:close/>
                  <a:moveTo>
                    <a:pt x="331" y="1599"/>
                  </a:moveTo>
                  <a:cubicBezTo>
                    <a:pt x="331" y="1599"/>
                    <a:pt x="330" y="1598"/>
                    <a:pt x="329" y="1598"/>
                  </a:cubicBezTo>
                  <a:cubicBezTo>
                    <a:pt x="291" y="1594"/>
                    <a:pt x="253" y="1586"/>
                    <a:pt x="217" y="1577"/>
                  </a:cubicBezTo>
                  <a:cubicBezTo>
                    <a:pt x="207" y="1574"/>
                    <a:pt x="201" y="1564"/>
                    <a:pt x="204" y="1554"/>
                  </a:cubicBezTo>
                  <a:cubicBezTo>
                    <a:pt x="206" y="1544"/>
                    <a:pt x="217" y="1538"/>
                    <a:pt x="227" y="1541"/>
                  </a:cubicBezTo>
                  <a:cubicBezTo>
                    <a:pt x="261" y="1550"/>
                    <a:pt x="297" y="1557"/>
                    <a:pt x="334" y="1561"/>
                  </a:cubicBezTo>
                  <a:cubicBezTo>
                    <a:pt x="344" y="1563"/>
                    <a:pt x="351" y="1572"/>
                    <a:pt x="350" y="1582"/>
                  </a:cubicBezTo>
                  <a:cubicBezTo>
                    <a:pt x="349" y="1592"/>
                    <a:pt x="341" y="1599"/>
                    <a:pt x="331" y="1599"/>
                  </a:cubicBezTo>
                  <a:close/>
                  <a:moveTo>
                    <a:pt x="664" y="1568"/>
                  </a:moveTo>
                  <a:cubicBezTo>
                    <a:pt x="656" y="1568"/>
                    <a:pt x="648" y="1563"/>
                    <a:pt x="646" y="1555"/>
                  </a:cubicBezTo>
                  <a:cubicBezTo>
                    <a:pt x="643" y="1545"/>
                    <a:pt x="648" y="1535"/>
                    <a:pt x="658" y="1532"/>
                  </a:cubicBezTo>
                  <a:cubicBezTo>
                    <a:pt x="693" y="1521"/>
                    <a:pt x="727" y="1507"/>
                    <a:pt x="759" y="1491"/>
                  </a:cubicBezTo>
                  <a:cubicBezTo>
                    <a:pt x="768" y="1486"/>
                    <a:pt x="779" y="1489"/>
                    <a:pt x="784" y="1499"/>
                  </a:cubicBezTo>
                  <a:cubicBezTo>
                    <a:pt x="789" y="1508"/>
                    <a:pt x="785" y="1519"/>
                    <a:pt x="776" y="1524"/>
                  </a:cubicBezTo>
                  <a:cubicBezTo>
                    <a:pt x="743" y="1541"/>
                    <a:pt x="707" y="1556"/>
                    <a:pt x="669" y="1567"/>
                  </a:cubicBezTo>
                  <a:cubicBezTo>
                    <a:pt x="667" y="1568"/>
                    <a:pt x="666" y="1568"/>
                    <a:pt x="664" y="1568"/>
                  </a:cubicBezTo>
                  <a:close/>
                  <a:moveTo>
                    <a:pt x="117" y="1539"/>
                  </a:moveTo>
                  <a:cubicBezTo>
                    <a:pt x="114" y="1539"/>
                    <a:pt x="111" y="1538"/>
                    <a:pt x="109" y="1537"/>
                  </a:cubicBezTo>
                  <a:cubicBezTo>
                    <a:pt x="72" y="1520"/>
                    <a:pt x="39" y="1500"/>
                    <a:pt x="9" y="1477"/>
                  </a:cubicBezTo>
                  <a:cubicBezTo>
                    <a:pt x="1" y="1471"/>
                    <a:pt x="0" y="1459"/>
                    <a:pt x="6" y="1451"/>
                  </a:cubicBezTo>
                  <a:cubicBezTo>
                    <a:pt x="12" y="1443"/>
                    <a:pt x="24" y="1441"/>
                    <a:pt x="32" y="1448"/>
                  </a:cubicBezTo>
                  <a:cubicBezTo>
                    <a:pt x="60" y="1469"/>
                    <a:pt x="91" y="1487"/>
                    <a:pt x="125" y="1503"/>
                  </a:cubicBezTo>
                  <a:cubicBezTo>
                    <a:pt x="134" y="1508"/>
                    <a:pt x="138" y="1519"/>
                    <a:pt x="133" y="1528"/>
                  </a:cubicBezTo>
                  <a:cubicBezTo>
                    <a:pt x="130" y="1535"/>
                    <a:pt x="124" y="1539"/>
                    <a:pt x="117" y="1539"/>
                  </a:cubicBezTo>
                  <a:close/>
                  <a:moveTo>
                    <a:pt x="861" y="1466"/>
                  </a:moveTo>
                  <a:cubicBezTo>
                    <a:pt x="856" y="1466"/>
                    <a:pt x="850" y="1463"/>
                    <a:pt x="847" y="1459"/>
                  </a:cubicBezTo>
                  <a:cubicBezTo>
                    <a:pt x="840" y="1451"/>
                    <a:pt x="842" y="1439"/>
                    <a:pt x="850" y="1432"/>
                  </a:cubicBezTo>
                  <a:cubicBezTo>
                    <a:pt x="879" y="1410"/>
                    <a:pt x="905" y="1384"/>
                    <a:pt x="927" y="1357"/>
                  </a:cubicBezTo>
                  <a:cubicBezTo>
                    <a:pt x="933" y="1349"/>
                    <a:pt x="945" y="1348"/>
                    <a:pt x="953" y="1354"/>
                  </a:cubicBezTo>
                  <a:cubicBezTo>
                    <a:pt x="961" y="1361"/>
                    <a:pt x="962" y="1373"/>
                    <a:pt x="956" y="1381"/>
                  </a:cubicBezTo>
                  <a:cubicBezTo>
                    <a:pt x="932" y="1410"/>
                    <a:pt x="904" y="1437"/>
                    <a:pt x="873" y="1462"/>
                  </a:cubicBezTo>
                  <a:cubicBezTo>
                    <a:pt x="870" y="1464"/>
                    <a:pt x="866" y="1466"/>
                    <a:pt x="861" y="1466"/>
                  </a:cubicBezTo>
                  <a:close/>
                  <a:moveTo>
                    <a:pt x="1143" y="1361"/>
                  </a:moveTo>
                  <a:cubicBezTo>
                    <a:pt x="1115" y="1361"/>
                    <a:pt x="1086" y="1358"/>
                    <a:pt x="1057" y="1353"/>
                  </a:cubicBezTo>
                  <a:cubicBezTo>
                    <a:pt x="1047" y="1351"/>
                    <a:pt x="1040" y="1341"/>
                    <a:pt x="1042" y="1331"/>
                  </a:cubicBezTo>
                  <a:cubicBezTo>
                    <a:pt x="1044" y="1321"/>
                    <a:pt x="1054" y="1314"/>
                    <a:pt x="1064" y="1316"/>
                  </a:cubicBezTo>
                  <a:cubicBezTo>
                    <a:pt x="1091" y="1321"/>
                    <a:pt x="1117" y="1323"/>
                    <a:pt x="1145" y="1323"/>
                  </a:cubicBezTo>
                  <a:cubicBezTo>
                    <a:pt x="1153" y="1323"/>
                    <a:pt x="1162" y="1323"/>
                    <a:pt x="1171" y="1322"/>
                  </a:cubicBezTo>
                  <a:cubicBezTo>
                    <a:pt x="1182" y="1322"/>
                    <a:pt x="1190" y="1330"/>
                    <a:pt x="1191" y="1340"/>
                  </a:cubicBezTo>
                  <a:cubicBezTo>
                    <a:pt x="1191" y="1350"/>
                    <a:pt x="1183" y="1359"/>
                    <a:pt x="1173" y="1360"/>
                  </a:cubicBezTo>
                  <a:cubicBezTo>
                    <a:pt x="1163" y="1360"/>
                    <a:pt x="1154" y="1361"/>
                    <a:pt x="1143" y="1361"/>
                  </a:cubicBezTo>
                  <a:close/>
                  <a:moveTo>
                    <a:pt x="1281" y="1338"/>
                  </a:moveTo>
                  <a:cubicBezTo>
                    <a:pt x="1274" y="1338"/>
                    <a:pt x="1267" y="1333"/>
                    <a:pt x="1264" y="1326"/>
                  </a:cubicBezTo>
                  <a:cubicBezTo>
                    <a:pt x="1260" y="1316"/>
                    <a:pt x="1265" y="1305"/>
                    <a:pt x="1275" y="1302"/>
                  </a:cubicBezTo>
                  <a:cubicBezTo>
                    <a:pt x="1305" y="1290"/>
                    <a:pt x="1335" y="1272"/>
                    <a:pt x="1363" y="1246"/>
                  </a:cubicBezTo>
                  <a:cubicBezTo>
                    <a:pt x="1371" y="1239"/>
                    <a:pt x="1383" y="1240"/>
                    <a:pt x="1389" y="1247"/>
                  </a:cubicBezTo>
                  <a:cubicBezTo>
                    <a:pt x="1396" y="1255"/>
                    <a:pt x="1396" y="1267"/>
                    <a:pt x="1388" y="1274"/>
                  </a:cubicBezTo>
                  <a:cubicBezTo>
                    <a:pt x="1356" y="1303"/>
                    <a:pt x="1322" y="1324"/>
                    <a:pt x="1288" y="1337"/>
                  </a:cubicBezTo>
                  <a:cubicBezTo>
                    <a:pt x="1286" y="1337"/>
                    <a:pt x="1284" y="1338"/>
                    <a:pt x="1281" y="1338"/>
                  </a:cubicBezTo>
                  <a:close/>
                  <a:moveTo>
                    <a:pt x="954" y="1320"/>
                  </a:moveTo>
                  <a:cubicBezTo>
                    <a:pt x="951" y="1320"/>
                    <a:pt x="949" y="1319"/>
                    <a:pt x="946" y="1318"/>
                  </a:cubicBezTo>
                  <a:cubicBezTo>
                    <a:pt x="908" y="1300"/>
                    <a:pt x="875" y="1277"/>
                    <a:pt x="849" y="1250"/>
                  </a:cubicBezTo>
                  <a:cubicBezTo>
                    <a:pt x="842" y="1243"/>
                    <a:pt x="842" y="1231"/>
                    <a:pt x="849" y="1224"/>
                  </a:cubicBezTo>
                  <a:cubicBezTo>
                    <a:pt x="857" y="1217"/>
                    <a:pt x="869" y="1217"/>
                    <a:pt x="876" y="1224"/>
                  </a:cubicBezTo>
                  <a:cubicBezTo>
                    <a:pt x="899" y="1248"/>
                    <a:pt x="928" y="1268"/>
                    <a:pt x="962" y="1284"/>
                  </a:cubicBezTo>
                  <a:cubicBezTo>
                    <a:pt x="971" y="1288"/>
                    <a:pt x="975" y="1300"/>
                    <a:pt x="971" y="1309"/>
                  </a:cubicBezTo>
                  <a:cubicBezTo>
                    <a:pt x="968" y="1316"/>
                    <a:pt x="961" y="1320"/>
                    <a:pt x="954" y="1320"/>
                  </a:cubicBezTo>
                  <a:close/>
                  <a:moveTo>
                    <a:pt x="1001" y="1293"/>
                  </a:moveTo>
                  <a:cubicBezTo>
                    <a:pt x="998" y="1293"/>
                    <a:pt x="995" y="1292"/>
                    <a:pt x="993" y="1291"/>
                  </a:cubicBezTo>
                  <a:cubicBezTo>
                    <a:pt x="983" y="1287"/>
                    <a:pt x="979" y="1276"/>
                    <a:pt x="984" y="1266"/>
                  </a:cubicBezTo>
                  <a:cubicBezTo>
                    <a:pt x="999" y="1234"/>
                    <a:pt x="1010" y="1200"/>
                    <a:pt x="1018" y="1165"/>
                  </a:cubicBezTo>
                  <a:cubicBezTo>
                    <a:pt x="1020" y="1154"/>
                    <a:pt x="1030" y="1148"/>
                    <a:pt x="1040" y="1150"/>
                  </a:cubicBezTo>
                  <a:cubicBezTo>
                    <a:pt x="1050" y="1152"/>
                    <a:pt x="1057" y="1162"/>
                    <a:pt x="1054" y="1172"/>
                  </a:cubicBezTo>
                  <a:cubicBezTo>
                    <a:pt x="1046" y="1211"/>
                    <a:pt x="1034" y="1248"/>
                    <a:pt x="1018" y="1282"/>
                  </a:cubicBezTo>
                  <a:cubicBezTo>
                    <a:pt x="1014" y="1289"/>
                    <a:pt x="1008" y="1293"/>
                    <a:pt x="1001" y="1293"/>
                  </a:cubicBezTo>
                  <a:close/>
                  <a:moveTo>
                    <a:pt x="1449" y="1194"/>
                  </a:moveTo>
                  <a:cubicBezTo>
                    <a:pt x="1445" y="1194"/>
                    <a:pt x="1442" y="1193"/>
                    <a:pt x="1438" y="1191"/>
                  </a:cubicBezTo>
                  <a:cubicBezTo>
                    <a:pt x="1430" y="1185"/>
                    <a:pt x="1428" y="1173"/>
                    <a:pt x="1434" y="1165"/>
                  </a:cubicBezTo>
                  <a:cubicBezTo>
                    <a:pt x="1453" y="1139"/>
                    <a:pt x="1472" y="1108"/>
                    <a:pt x="1493" y="1072"/>
                  </a:cubicBezTo>
                  <a:cubicBezTo>
                    <a:pt x="1498" y="1063"/>
                    <a:pt x="1510" y="1060"/>
                    <a:pt x="1519" y="1065"/>
                  </a:cubicBezTo>
                  <a:cubicBezTo>
                    <a:pt x="1528" y="1070"/>
                    <a:pt x="1531" y="1081"/>
                    <a:pt x="1526" y="1090"/>
                  </a:cubicBezTo>
                  <a:cubicBezTo>
                    <a:pt x="1504" y="1128"/>
                    <a:pt x="1484" y="1160"/>
                    <a:pt x="1464" y="1187"/>
                  </a:cubicBezTo>
                  <a:cubicBezTo>
                    <a:pt x="1461" y="1192"/>
                    <a:pt x="1455" y="1194"/>
                    <a:pt x="1449" y="1194"/>
                  </a:cubicBezTo>
                  <a:close/>
                  <a:moveTo>
                    <a:pt x="805" y="1161"/>
                  </a:moveTo>
                  <a:cubicBezTo>
                    <a:pt x="797" y="1161"/>
                    <a:pt x="790" y="1156"/>
                    <a:pt x="787" y="1148"/>
                  </a:cubicBezTo>
                  <a:cubicBezTo>
                    <a:pt x="776" y="1114"/>
                    <a:pt x="769" y="1078"/>
                    <a:pt x="769" y="1044"/>
                  </a:cubicBezTo>
                  <a:cubicBezTo>
                    <a:pt x="769" y="1040"/>
                    <a:pt x="769" y="1035"/>
                    <a:pt x="770" y="1031"/>
                  </a:cubicBezTo>
                  <a:cubicBezTo>
                    <a:pt x="770" y="1021"/>
                    <a:pt x="779" y="1013"/>
                    <a:pt x="789" y="1014"/>
                  </a:cubicBezTo>
                  <a:cubicBezTo>
                    <a:pt x="800" y="1014"/>
                    <a:pt x="807" y="1023"/>
                    <a:pt x="807" y="1033"/>
                  </a:cubicBezTo>
                  <a:cubicBezTo>
                    <a:pt x="807" y="1037"/>
                    <a:pt x="807" y="1040"/>
                    <a:pt x="807" y="1044"/>
                  </a:cubicBezTo>
                  <a:cubicBezTo>
                    <a:pt x="807" y="1074"/>
                    <a:pt x="812" y="1106"/>
                    <a:pt x="823" y="1136"/>
                  </a:cubicBezTo>
                  <a:cubicBezTo>
                    <a:pt x="826" y="1146"/>
                    <a:pt x="821" y="1157"/>
                    <a:pt x="811" y="1160"/>
                  </a:cubicBezTo>
                  <a:cubicBezTo>
                    <a:pt x="809" y="1161"/>
                    <a:pt x="807" y="1161"/>
                    <a:pt x="805" y="1161"/>
                  </a:cubicBezTo>
                  <a:close/>
                  <a:moveTo>
                    <a:pt x="1047" y="1076"/>
                  </a:moveTo>
                  <a:cubicBezTo>
                    <a:pt x="1037" y="1076"/>
                    <a:pt x="1028" y="1068"/>
                    <a:pt x="1028" y="1058"/>
                  </a:cubicBezTo>
                  <a:cubicBezTo>
                    <a:pt x="1026" y="1017"/>
                    <a:pt x="1018" y="983"/>
                    <a:pt x="1004" y="959"/>
                  </a:cubicBezTo>
                  <a:cubicBezTo>
                    <a:pt x="999" y="950"/>
                    <a:pt x="1002" y="939"/>
                    <a:pt x="1011" y="933"/>
                  </a:cubicBezTo>
                  <a:cubicBezTo>
                    <a:pt x="1020" y="928"/>
                    <a:pt x="1031" y="931"/>
                    <a:pt x="1036" y="940"/>
                  </a:cubicBezTo>
                  <a:cubicBezTo>
                    <a:pt x="1054" y="970"/>
                    <a:pt x="1064" y="1009"/>
                    <a:pt x="1065" y="1057"/>
                  </a:cubicBezTo>
                  <a:cubicBezTo>
                    <a:pt x="1066" y="1067"/>
                    <a:pt x="1058" y="1076"/>
                    <a:pt x="1047" y="1076"/>
                  </a:cubicBezTo>
                  <a:close/>
                  <a:moveTo>
                    <a:pt x="1563" y="1001"/>
                  </a:moveTo>
                  <a:cubicBezTo>
                    <a:pt x="1560" y="1001"/>
                    <a:pt x="1557" y="1001"/>
                    <a:pt x="1554" y="999"/>
                  </a:cubicBezTo>
                  <a:cubicBezTo>
                    <a:pt x="1545" y="994"/>
                    <a:pt x="1542" y="983"/>
                    <a:pt x="1546" y="974"/>
                  </a:cubicBezTo>
                  <a:cubicBezTo>
                    <a:pt x="1563" y="943"/>
                    <a:pt x="1577" y="910"/>
                    <a:pt x="1590" y="874"/>
                  </a:cubicBezTo>
                  <a:cubicBezTo>
                    <a:pt x="1593" y="864"/>
                    <a:pt x="1604" y="859"/>
                    <a:pt x="1613" y="862"/>
                  </a:cubicBezTo>
                  <a:cubicBezTo>
                    <a:pt x="1623" y="866"/>
                    <a:pt x="1628" y="876"/>
                    <a:pt x="1625" y="886"/>
                  </a:cubicBezTo>
                  <a:cubicBezTo>
                    <a:pt x="1612" y="924"/>
                    <a:pt x="1597" y="959"/>
                    <a:pt x="1579" y="991"/>
                  </a:cubicBezTo>
                  <a:cubicBezTo>
                    <a:pt x="1576" y="998"/>
                    <a:pt x="1570" y="1001"/>
                    <a:pt x="1563" y="1001"/>
                  </a:cubicBezTo>
                  <a:close/>
                  <a:moveTo>
                    <a:pt x="826" y="948"/>
                  </a:moveTo>
                  <a:cubicBezTo>
                    <a:pt x="821" y="948"/>
                    <a:pt x="817" y="946"/>
                    <a:pt x="813" y="943"/>
                  </a:cubicBezTo>
                  <a:cubicBezTo>
                    <a:pt x="806" y="936"/>
                    <a:pt x="805" y="924"/>
                    <a:pt x="813" y="916"/>
                  </a:cubicBezTo>
                  <a:cubicBezTo>
                    <a:pt x="834" y="895"/>
                    <a:pt x="861" y="881"/>
                    <a:pt x="894" y="877"/>
                  </a:cubicBezTo>
                  <a:cubicBezTo>
                    <a:pt x="903" y="876"/>
                    <a:pt x="912" y="875"/>
                    <a:pt x="920" y="875"/>
                  </a:cubicBezTo>
                  <a:cubicBezTo>
                    <a:pt x="930" y="876"/>
                    <a:pt x="930" y="876"/>
                    <a:pt x="930" y="876"/>
                  </a:cubicBezTo>
                  <a:cubicBezTo>
                    <a:pt x="940" y="876"/>
                    <a:pt x="948" y="885"/>
                    <a:pt x="947" y="895"/>
                  </a:cubicBezTo>
                  <a:cubicBezTo>
                    <a:pt x="947" y="905"/>
                    <a:pt x="938" y="914"/>
                    <a:pt x="928" y="913"/>
                  </a:cubicBezTo>
                  <a:cubicBezTo>
                    <a:pt x="920" y="913"/>
                    <a:pt x="920" y="913"/>
                    <a:pt x="920" y="913"/>
                  </a:cubicBezTo>
                  <a:cubicBezTo>
                    <a:pt x="913" y="913"/>
                    <a:pt x="906" y="913"/>
                    <a:pt x="899" y="914"/>
                  </a:cubicBezTo>
                  <a:cubicBezTo>
                    <a:pt x="874" y="917"/>
                    <a:pt x="855" y="927"/>
                    <a:pt x="840" y="942"/>
                  </a:cubicBezTo>
                  <a:cubicBezTo>
                    <a:pt x="836" y="946"/>
                    <a:pt x="831" y="948"/>
                    <a:pt x="826" y="948"/>
                  </a:cubicBezTo>
                  <a:close/>
                  <a:moveTo>
                    <a:pt x="1637" y="791"/>
                  </a:moveTo>
                  <a:cubicBezTo>
                    <a:pt x="1636" y="791"/>
                    <a:pt x="1635" y="791"/>
                    <a:pt x="1633" y="790"/>
                  </a:cubicBezTo>
                  <a:cubicBezTo>
                    <a:pt x="1623" y="788"/>
                    <a:pt x="1617" y="778"/>
                    <a:pt x="1619" y="768"/>
                  </a:cubicBezTo>
                  <a:cubicBezTo>
                    <a:pt x="1626" y="734"/>
                    <a:pt x="1632" y="697"/>
                    <a:pt x="1637" y="660"/>
                  </a:cubicBezTo>
                  <a:cubicBezTo>
                    <a:pt x="1638" y="649"/>
                    <a:pt x="1648" y="642"/>
                    <a:pt x="1658" y="643"/>
                  </a:cubicBezTo>
                  <a:cubicBezTo>
                    <a:pt x="1668" y="644"/>
                    <a:pt x="1675" y="654"/>
                    <a:pt x="1674" y="664"/>
                  </a:cubicBezTo>
                  <a:cubicBezTo>
                    <a:pt x="1669" y="703"/>
                    <a:pt x="1663" y="741"/>
                    <a:pt x="1655" y="776"/>
                  </a:cubicBezTo>
                  <a:cubicBezTo>
                    <a:pt x="1654" y="785"/>
                    <a:pt x="1646" y="791"/>
                    <a:pt x="1637" y="791"/>
                  </a:cubicBezTo>
                  <a:close/>
                  <a:moveTo>
                    <a:pt x="1665" y="569"/>
                  </a:moveTo>
                  <a:cubicBezTo>
                    <a:pt x="1664" y="569"/>
                    <a:pt x="1664" y="569"/>
                    <a:pt x="1664" y="569"/>
                  </a:cubicBezTo>
                  <a:cubicBezTo>
                    <a:pt x="1654" y="568"/>
                    <a:pt x="1646" y="559"/>
                    <a:pt x="1646" y="549"/>
                  </a:cubicBezTo>
                  <a:cubicBezTo>
                    <a:pt x="1648" y="517"/>
                    <a:pt x="1648" y="486"/>
                    <a:pt x="1648" y="454"/>
                  </a:cubicBezTo>
                  <a:cubicBezTo>
                    <a:pt x="1648" y="438"/>
                    <a:pt x="1648" y="438"/>
                    <a:pt x="1648" y="438"/>
                  </a:cubicBezTo>
                  <a:cubicBezTo>
                    <a:pt x="1648" y="428"/>
                    <a:pt x="1656" y="420"/>
                    <a:pt x="1667" y="419"/>
                  </a:cubicBezTo>
                  <a:cubicBezTo>
                    <a:pt x="1667" y="419"/>
                    <a:pt x="1667" y="419"/>
                    <a:pt x="1667" y="419"/>
                  </a:cubicBezTo>
                  <a:cubicBezTo>
                    <a:pt x="1677" y="419"/>
                    <a:pt x="1685" y="428"/>
                    <a:pt x="1685" y="438"/>
                  </a:cubicBezTo>
                  <a:cubicBezTo>
                    <a:pt x="1686" y="454"/>
                    <a:pt x="1686" y="454"/>
                    <a:pt x="1686" y="454"/>
                  </a:cubicBezTo>
                  <a:cubicBezTo>
                    <a:pt x="1686" y="486"/>
                    <a:pt x="1685" y="519"/>
                    <a:pt x="1683" y="551"/>
                  </a:cubicBezTo>
                  <a:cubicBezTo>
                    <a:pt x="1683" y="561"/>
                    <a:pt x="1675" y="569"/>
                    <a:pt x="1665" y="569"/>
                  </a:cubicBezTo>
                  <a:close/>
                  <a:moveTo>
                    <a:pt x="1660" y="345"/>
                  </a:moveTo>
                  <a:cubicBezTo>
                    <a:pt x="1651" y="345"/>
                    <a:pt x="1643" y="338"/>
                    <a:pt x="1641" y="329"/>
                  </a:cubicBezTo>
                  <a:cubicBezTo>
                    <a:pt x="1638" y="309"/>
                    <a:pt x="1631" y="267"/>
                    <a:pt x="1621" y="220"/>
                  </a:cubicBezTo>
                  <a:cubicBezTo>
                    <a:pt x="1619" y="210"/>
                    <a:pt x="1625" y="200"/>
                    <a:pt x="1635" y="198"/>
                  </a:cubicBezTo>
                  <a:cubicBezTo>
                    <a:pt x="1645" y="196"/>
                    <a:pt x="1655" y="202"/>
                    <a:pt x="1657" y="212"/>
                  </a:cubicBezTo>
                  <a:cubicBezTo>
                    <a:pt x="1668" y="260"/>
                    <a:pt x="1675" y="302"/>
                    <a:pt x="1678" y="323"/>
                  </a:cubicBezTo>
                  <a:cubicBezTo>
                    <a:pt x="1680" y="334"/>
                    <a:pt x="1673" y="343"/>
                    <a:pt x="1663" y="345"/>
                  </a:cubicBezTo>
                  <a:cubicBezTo>
                    <a:pt x="1662" y="345"/>
                    <a:pt x="1661" y="345"/>
                    <a:pt x="1660" y="345"/>
                  </a:cubicBezTo>
                  <a:close/>
                  <a:moveTo>
                    <a:pt x="1611" y="126"/>
                  </a:moveTo>
                  <a:cubicBezTo>
                    <a:pt x="1603" y="126"/>
                    <a:pt x="1596" y="121"/>
                    <a:pt x="1593" y="113"/>
                  </a:cubicBezTo>
                  <a:cubicBezTo>
                    <a:pt x="1570" y="43"/>
                    <a:pt x="1555" y="37"/>
                    <a:pt x="1555" y="37"/>
                  </a:cubicBezTo>
                  <a:cubicBezTo>
                    <a:pt x="1545" y="39"/>
                    <a:pt x="1535" y="32"/>
                    <a:pt x="1534" y="22"/>
                  </a:cubicBezTo>
                  <a:cubicBezTo>
                    <a:pt x="1532" y="12"/>
                    <a:pt x="1539" y="2"/>
                    <a:pt x="1549" y="1"/>
                  </a:cubicBezTo>
                  <a:cubicBezTo>
                    <a:pt x="1550" y="0"/>
                    <a:pt x="1554" y="0"/>
                    <a:pt x="1555" y="0"/>
                  </a:cubicBezTo>
                  <a:cubicBezTo>
                    <a:pt x="1583" y="0"/>
                    <a:pt x="1606" y="31"/>
                    <a:pt x="1629" y="102"/>
                  </a:cubicBezTo>
                  <a:cubicBezTo>
                    <a:pt x="1632" y="111"/>
                    <a:pt x="1626" y="122"/>
                    <a:pt x="1617" y="125"/>
                  </a:cubicBezTo>
                  <a:cubicBezTo>
                    <a:pt x="1615" y="126"/>
                    <a:pt x="1613" y="126"/>
                    <a:pt x="1611" y="126"/>
                  </a:cubicBezTo>
                  <a:close/>
                </a:path>
              </a:pathLst>
            </a:custGeom>
            <a:solidFill>
              <a:srgbClr val="5BA6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7" name="Freeform 232">
              <a:extLst>
                <a:ext uri="{FF2B5EF4-FFF2-40B4-BE49-F238E27FC236}">
                  <a16:creationId xmlns:a16="http://schemas.microsoft.com/office/drawing/2014/main" id="{B8392FEF-4A83-440F-BC4A-3B11A6933B5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31" y="1181"/>
              <a:ext cx="784" cy="813"/>
            </a:xfrm>
            <a:custGeom>
              <a:avLst/>
              <a:gdLst>
                <a:gd name="T0" fmla="*/ 783 w 1694"/>
                <a:gd name="T1" fmla="*/ 1720 h 1757"/>
                <a:gd name="T2" fmla="*/ 899 w 1694"/>
                <a:gd name="T3" fmla="*/ 1742 h 1757"/>
                <a:gd name="T4" fmla="*/ 672 w 1694"/>
                <a:gd name="T5" fmla="*/ 1754 h 1757"/>
                <a:gd name="T6" fmla="*/ 546 w 1694"/>
                <a:gd name="T7" fmla="*/ 1703 h 1757"/>
                <a:gd name="T8" fmla="*/ 691 w 1694"/>
                <a:gd name="T9" fmla="*/ 1738 h 1757"/>
                <a:gd name="T10" fmla="*/ 986 w 1694"/>
                <a:gd name="T11" fmla="*/ 1702 h 1757"/>
                <a:gd name="T12" fmla="*/ 1127 w 1694"/>
                <a:gd name="T13" fmla="*/ 1653 h 1757"/>
                <a:gd name="T14" fmla="*/ 1003 w 1694"/>
                <a:gd name="T15" fmla="*/ 1715 h 1757"/>
                <a:gd name="T16" fmla="*/ 367 w 1694"/>
                <a:gd name="T17" fmla="*/ 1596 h 1757"/>
                <a:gd name="T18" fmla="*/ 475 w 1694"/>
                <a:gd name="T19" fmla="*/ 1642 h 1757"/>
                <a:gd name="T20" fmla="*/ 1213 w 1694"/>
                <a:gd name="T21" fmla="*/ 1635 h 1757"/>
                <a:gd name="T22" fmla="*/ 1306 w 1694"/>
                <a:gd name="T23" fmla="*/ 1552 h 1757"/>
                <a:gd name="T24" fmla="*/ 1220 w 1694"/>
                <a:gd name="T25" fmla="*/ 1633 h 1757"/>
                <a:gd name="T26" fmla="*/ 1397 w 1694"/>
                <a:gd name="T27" fmla="*/ 1526 h 1757"/>
                <a:gd name="T28" fmla="*/ 1529 w 1694"/>
                <a:gd name="T29" fmla="*/ 1455 h 1757"/>
                <a:gd name="T30" fmla="*/ 1414 w 1694"/>
                <a:gd name="T31" fmla="*/ 1536 h 1757"/>
                <a:gd name="T32" fmla="*/ 257 w 1694"/>
                <a:gd name="T33" fmla="*/ 1394 h 1757"/>
                <a:gd name="T34" fmla="*/ 331 w 1694"/>
                <a:gd name="T35" fmla="*/ 1485 h 1757"/>
                <a:gd name="T36" fmla="*/ 1611 w 1694"/>
                <a:gd name="T37" fmla="*/ 1430 h 1757"/>
                <a:gd name="T38" fmla="*/ 1664 w 1694"/>
                <a:gd name="T39" fmla="*/ 1362 h 1757"/>
                <a:gd name="T40" fmla="*/ 1620 w 1694"/>
                <a:gd name="T41" fmla="*/ 1427 h 1757"/>
                <a:gd name="T42" fmla="*/ 241 w 1694"/>
                <a:gd name="T43" fmla="*/ 1280 h 1757"/>
                <a:gd name="T44" fmla="*/ 261 w 1694"/>
                <a:gd name="T45" fmla="*/ 1148 h 1757"/>
                <a:gd name="T46" fmla="*/ 278 w 1694"/>
                <a:gd name="T47" fmla="*/ 1277 h 1757"/>
                <a:gd name="T48" fmla="*/ 282 w 1694"/>
                <a:gd name="T49" fmla="*/ 1076 h 1757"/>
                <a:gd name="T50" fmla="*/ 322 w 1694"/>
                <a:gd name="T51" fmla="*/ 950 h 1757"/>
                <a:gd name="T52" fmla="*/ 299 w 1694"/>
                <a:gd name="T53" fmla="*/ 1064 h 1757"/>
                <a:gd name="T54" fmla="*/ 392 w 1694"/>
                <a:gd name="T55" fmla="*/ 885 h 1757"/>
                <a:gd name="T56" fmla="*/ 440 w 1694"/>
                <a:gd name="T57" fmla="*/ 745 h 1757"/>
                <a:gd name="T58" fmla="*/ 402 w 1694"/>
                <a:gd name="T59" fmla="*/ 887 h 1757"/>
                <a:gd name="T60" fmla="*/ 163 w 1694"/>
                <a:gd name="T61" fmla="*/ 813 h 1757"/>
                <a:gd name="T62" fmla="*/ 181 w 1694"/>
                <a:gd name="T63" fmla="*/ 777 h 1757"/>
                <a:gd name="T64" fmla="*/ 281 w 1694"/>
                <a:gd name="T65" fmla="*/ 792 h 1757"/>
                <a:gd name="T66" fmla="*/ 54 w 1694"/>
                <a:gd name="T67" fmla="*/ 756 h 1757"/>
                <a:gd name="T68" fmla="*/ 17 w 1694"/>
                <a:gd name="T69" fmla="*/ 626 h 1757"/>
                <a:gd name="T70" fmla="*/ 83 w 1694"/>
                <a:gd name="T71" fmla="*/ 732 h 1757"/>
                <a:gd name="T72" fmla="*/ 371 w 1694"/>
                <a:gd name="T73" fmla="*/ 738 h 1757"/>
                <a:gd name="T74" fmla="*/ 412 w 1694"/>
                <a:gd name="T75" fmla="*/ 664 h 1757"/>
                <a:gd name="T76" fmla="*/ 380 w 1694"/>
                <a:gd name="T77" fmla="*/ 532 h 1757"/>
                <a:gd name="T78" fmla="*/ 444 w 1694"/>
                <a:gd name="T79" fmla="*/ 634 h 1757"/>
                <a:gd name="T80" fmla="*/ 382 w 1694"/>
                <a:gd name="T81" fmla="*/ 735 h 1757"/>
                <a:gd name="T82" fmla="*/ 518 w 1694"/>
                <a:gd name="T83" fmla="*/ 577 h 1757"/>
                <a:gd name="T84" fmla="*/ 562 w 1694"/>
                <a:gd name="T85" fmla="*/ 455 h 1757"/>
                <a:gd name="T86" fmla="*/ 556 w 1694"/>
                <a:gd name="T87" fmla="*/ 553 h 1757"/>
                <a:gd name="T88" fmla="*/ 31 w 1694"/>
                <a:gd name="T89" fmla="*/ 553 h 1757"/>
                <a:gd name="T90" fmla="*/ 95 w 1694"/>
                <a:gd name="T91" fmla="*/ 435 h 1757"/>
                <a:gd name="T92" fmla="*/ 48 w 1694"/>
                <a:gd name="T93" fmla="*/ 541 h 1757"/>
                <a:gd name="T94" fmla="*/ 306 w 1694"/>
                <a:gd name="T95" fmla="*/ 480 h 1757"/>
                <a:gd name="T96" fmla="*/ 193 w 1694"/>
                <a:gd name="T97" fmla="*/ 427 h 1757"/>
                <a:gd name="T98" fmla="*/ 327 w 1694"/>
                <a:gd name="T99" fmla="*/ 449 h 1757"/>
                <a:gd name="T100" fmla="*/ 608 w 1694"/>
                <a:gd name="T101" fmla="*/ 372 h 1757"/>
                <a:gd name="T102" fmla="*/ 602 w 1694"/>
                <a:gd name="T103" fmla="*/ 241 h 1757"/>
                <a:gd name="T104" fmla="*/ 626 w 1694"/>
                <a:gd name="T105" fmla="*/ 357 h 1757"/>
                <a:gd name="T106" fmla="*/ 624 w 1694"/>
                <a:gd name="T107" fmla="*/ 149 h 1757"/>
                <a:gd name="T108" fmla="*/ 605 w 1694"/>
                <a:gd name="T109" fmla="*/ 31 h 1757"/>
                <a:gd name="T110" fmla="*/ 643 w 1694"/>
                <a:gd name="T111" fmla="*/ 18 h 1757"/>
                <a:gd name="T112" fmla="*/ 643 w 1694"/>
                <a:gd name="T113" fmla="*/ 131 h 17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694" h="1757">
                  <a:moveTo>
                    <a:pt x="784" y="1757"/>
                  </a:moveTo>
                  <a:cubicBezTo>
                    <a:pt x="774" y="1757"/>
                    <a:pt x="766" y="1749"/>
                    <a:pt x="765" y="1740"/>
                  </a:cubicBezTo>
                  <a:cubicBezTo>
                    <a:pt x="765" y="1729"/>
                    <a:pt x="773" y="1720"/>
                    <a:pt x="783" y="1720"/>
                  </a:cubicBezTo>
                  <a:cubicBezTo>
                    <a:pt x="817" y="1718"/>
                    <a:pt x="854" y="1713"/>
                    <a:pt x="891" y="1705"/>
                  </a:cubicBezTo>
                  <a:cubicBezTo>
                    <a:pt x="901" y="1703"/>
                    <a:pt x="911" y="1710"/>
                    <a:pt x="913" y="1720"/>
                  </a:cubicBezTo>
                  <a:cubicBezTo>
                    <a:pt x="915" y="1730"/>
                    <a:pt x="909" y="1740"/>
                    <a:pt x="899" y="1742"/>
                  </a:cubicBezTo>
                  <a:cubicBezTo>
                    <a:pt x="859" y="1750"/>
                    <a:pt x="821" y="1755"/>
                    <a:pt x="785" y="1757"/>
                  </a:cubicBezTo>
                  <a:cubicBezTo>
                    <a:pt x="785" y="1757"/>
                    <a:pt x="784" y="1757"/>
                    <a:pt x="784" y="1757"/>
                  </a:cubicBezTo>
                  <a:close/>
                  <a:moveTo>
                    <a:pt x="672" y="1754"/>
                  </a:moveTo>
                  <a:cubicBezTo>
                    <a:pt x="671" y="1754"/>
                    <a:pt x="671" y="1754"/>
                    <a:pt x="670" y="1754"/>
                  </a:cubicBezTo>
                  <a:cubicBezTo>
                    <a:pt x="630" y="1749"/>
                    <a:pt x="592" y="1740"/>
                    <a:pt x="557" y="1727"/>
                  </a:cubicBezTo>
                  <a:cubicBezTo>
                    <a:pt x="547" y="1723"/>
                    <a:pt x="542" y="1713"/>
                    <a:pt x="546" y="1703"/>
                  </a:cubicBezTo>
                  <a:cubicBezTo>
                    <a:pt x="550" y="1693"/>
                    <a:pt x="561" y="1688"/>
                    <a:pt x="570" y="1692"/>
                  </a:cubicBezTo>
                  <a:cubicBezTo>
                    <a:pt x="603" y="1704"/>
                    <a:pt x="638" y="1712"/>
                    <a:pt x="674" y="1717"/>
                  </a:cubicBezTo>
                  <a:cubicBezTo>
                    <a:pt x="685" y="1718"/>
                    <a:pt x="692" y="1727"/>
                    <a:pt x="691" y="1738"/>
                  </a:cubicBezTo>
                  <a:cubicBezTo>
                    <a:pt x="690" y="1747"/>
                    <a:pt x="681" y="1754"/>
                    <a:pt x="672" y="1754"/>
                  </a:cubicBezTo>
                  <a:close/>
                  <a:moveTo>
                    <a:pt x="1003" y="1715"/>
                  </a:moveTo>
                  <a:cubicBezTo>
                    <a:pt x="995" y="1715"/>
                    <a:pt x="988" y="1710"/>
                    <a:pt x="986" y="1702"/>
                  </a:cubicBezTo>
                  <a:cubicBezTo>
                    <a:pt x="983" y="1692"/>
                    <a:pt x="988" y="1681"/>
                    <a:pt x="998" y="1678"/>
                  </a:cubicBezTo>
                  <a:cubicBezTo>
                    <a:pt x="1031" y="1668"/>
                    <a:pt x="1067" y="1656"/>
                    <a:pt x="1102" y="1642"/>
                  </a:cubicBezTo>
                  <a:cubicBezTo>
                    <a:pt x="1112" y="1638"/>
                    <a:pt x="1123" y="1643"/>
                    <a:pt x="1127" y="1653"/>
                  </a:cubicBezTo>
                  <a:cubicBezTo>
                    <a:pt x="1130" y="1662"/>
                    <a:pt x="1126" y="1673"/>
                    <a:pt x="1116" y="1677"/>
                  </a:cubicBezTo>
                  <a:cubicBezTo>
                    <a:pt x="1079" y="1691"/>
                    <a:pt x="1043" y="1704"/>
                    <a:pt x="1009" y="1714"/>
                  </a:cubicBezTo>
                  <a:cubicBezTo>
                    <a:pt x="1007" y="1715"/>
                    <a:pt x="1005" y="1715"/>
                    <a:pt x="1003" y="1715"/>
                  </a:cubicBezTo>
                  <a:close/>
                  <a:moveTo>
                    <a:pt x="465" y="1676"/>
                  </a:moveTo>
                  <a:cubicBezTo>
                    <a:pt x="461" y="1676"/>
                    <a:pt x="457" y="1675"/>
                    <a:pt x="454" y="1673"/>
                  </a:cubicBezTo>
                  <a:cubicBezTo>
                    <a:pt x="423" y="1652"/>
                    <a:pt x="394" y="1626"/>
                    <a:pt x="367" y="1596"/>
                  </a:cubicBezTo>
                  <a:cubicBezTo>
                    <a:pt x="360" y="1589"/>
                    <a:pt x="361" y="1577"/>
                    <a:pt x="368" y="1570"/>
                  </a:cubicBezTo>
                  <a:cubicBezTo>
                    <a:pt x="376" y="1563"/>
                    <a:pt x="388" y="1564"/>
                    <a:pt x="395" y="1571"/>
                  </a:cubicBezTo>
                  <a:cubicBezTo>
                    <a:pt x="419" y="1599"/>
                    <a:pt x="447" y="1623"/>
                    <a:pt x="475" y="1642"/>
                  </a:cubicBezTo>
                  <a:cubicBezTo>
                    <a:pt x="484" y="1648"/>
                    <a:pt x="486" y="1660"/>
                    <a:pt x="480" y="1668"/>
                  </a:cubicBezTo>
                  <a:cubicBezTo>
                    <a:pt x="476" y="1674"/>
                    <a:pt x="470" y="1676"/>
                    <a:pt x="465" y="1676"/>
                  </a:cubicBezTo>
                  <a:close/>
                  <a:moveTo>
                    <a:pt x="1213" y="1635"/>
                  </a:moveTo>
                  <a:cubicBezTo>
                    <a:pt x="1206" y="1635"/>
                    <a:pt x="1199" y="1631"/>
                    <a:pt x="1196" y="1624"/>
                  </a:cubicBezTo>
                  <a:cubicBezTo>
                    <a:pt x="1191" y="1615"/>
                    <a:pt x="1196" y="1603"/>
                    <a:pt x="1205" y="1599"/>
                  </a:cubicBezTo>
                  <a:cubicBezTo>
                    <a:pt x="1239" y="1584"/>
                    <a:pt x="1273" y="1568"/>
                    <a:pt x="1306" y="1552"/>
                  </a:cubicBezTo>
                  <a:cubicBezTo>
                    <a:pt x="1315" y="1547"/>
                    <a:pt x="1326" y="1551"/>
                    <a:pt x="1331" y="1560"/>
                  </a:cubicBezTo>
                  <a:cubicBezTo>
                    <a:pt x="1335" y="1569"/>
                    <a:pt x="1331" y="1580"/>
                    <a:pt x="1322" y="1585"/>
                  </a:cubicBezTo>
                  <a:cubicBezTo>
                    <a:pt x="1289" y="1602"/>
                    <a:pt x="1255" y="1618"/>
                    <a:pt x="1220" y="1633"/>
                  </a:cubicBezTo>
                  <a:cubicBezTo>
                    <a:pt x="1218" y="1634"/>
                    <a:pt x="1215" y="1635"/>
                    <a:pt x="1213" y="1635"/>
                  </a:cubicBezTo>
                  <a:close/>
                  <a:moveTo>
                    <a:pt x="1414" y="1536"/>
                  </a:moveTo>
                  <a:cubicBezTo>
                    <a:pt x="1407" y="1536"/>
                    <a:pt x="1400" y="1532"/>
                    <a:pt x="1397" y="1526"/>
                  </a:cubicBezTo>
                  <a:cubicBezTo>
                    <a:pt x="1392" y="1517"/>
                    <a:pt x="1396" y="1505"/>
                    <a:pt x="1405" y="1501"/>
                  </a:cubicBezTo>
                  <a:cubicBezTo>
                    <a:pt x="1439" y="1483"/>
                    <a:pt x="1472" y="1465"/>
                    <a:pt x="1503" y="1448"/>
                  </a:cubicBezTo>
                  <a:cubicBezTo>
                    <a:pt x="1512" y="1443"/>
                    <a:pt x="1524" y="1446"/>
                    <a:pt x="1529" y="1455"/>
                  </a:cubicBezTo>
                  <a:cubicBezTo>
                    <a:pt x="1534" y="1464"/>
                    <a:pt x="1530" y="1476"/>
                    <a:pt x="1521" y="1481"/>
                  </a:cubicBezTo>
                  <a:cubicBezTo>
                    <a:pt x="1489" y="1498"/>
                    <a:pt x="1456" y="1516"/>
                    <a:pt x="1422" y="1534"/>
                  </a:cubicBezTo>
                  <a:cubicBezTo>
                    <a:pt x="1420" y="1535"/>
                    <a:pt x="1417" y="1536"/>
                    <a:pt x="1414" y="1536"/>
                  </a:cubicBezTo>
                  <a:close/>
                  <a:moveTo>
                    <a:pt x="315" y="1512"/>
                  </a:moveTo>
                  <a:cubicBezTo>
                    <a:pt x="308" y="1512"/>
                    <a:pt x="302" y="1509"/>
                    <a:pt x="298" y="1503"/>
                  </a:cubicBezTo>
                  <a:cubicBezTo>
                    <a:pt x="281" y="1470"/>
                    <a:pt x="267" y="1433"/>
                    <a:pt x="257" y="1394"/>
                  </a:cubicBezTo>
                  <a:cubicBezTo>
                    <a:pt x="255" y="1384"/>
                    <a:pt x="261" y="1374"/>
                    <a:pt x="271" y="1371"/>
                  </a:cubicBezTo>
                  <a:cubicBezTo>
                    <a:pt x="281" y="1369"/>
                    <a:pt x="291" y="1375"/>
                    <a:pt x="293" y="1385"/>
                  </a:cubicBezTo>
                  <a:cubicBezTo>
                    <a:pt x="302" y="1421"/>
                    <a:pt x="315" y="1455"/>
                    <a:pt x="331" y="1485"/>
                  </a:cubicBezTo>
                  <a:cubicBezTo>
                    <a:pt x="336" y="1494"/>
                    <a:pt x="333" y="1505"/>
                    <a:pt x="324" y="1510"/>
                  </a:cubicBezTo>
                  <a:cubicBezTo>
                    <a:pt x="321" y="1512"/>
                    <a:pt x="318" y="1512"/>
                    <a:pt x="315" y="1512"/>
                  </a:cubicBezTo>
                  <a:close/>
                  <a:moveTo>
                    <a:pt x="1611" y="1430"/>
                  </a:moveTo>
                  <a:cubicBezTo>
                    <a:pt x="1604" y="1430"/>
                    <a:pt x="1598" y="1426"/>
                    <a:pt x="1594" y="1420"/>
                  </a:cubicBezTo>
                  <a:cubicBezTo>
                    <a:pt x="1590" y="1411"/>
                    <a:pt x="1593" y="1399"/>
                    <a:pt x="1602" y="1394"/>
                  </a:cubicBezTo>
                  <a:cubicBezTo>
                    <a:pt x="1624" y="1383"/>
                    <a:pt x="1644" y="1372"/>
                    <a:pt x="1664" y="1362"/>
                  </a:cubicBezTo>
                  <a:cubicBezTo>
                    <a:pt x="1673" y="1358"/>
                    <a:pt x="1685" y="1361"/>
                    <a:pt x="1689" y="1371"/>
                  </a:cubicBezTo>
                  <a:cubicBezTo>
                    <a:pt x="1694" y="1380"/>
                    <a:pt x="1690" y="1391"/>
                    <a:pt x="1681" y="1396"/>
                  </a:cubicBezTo>
                  <a:cubicBezTo>
                    <a:pt x="1661" y="1405"/>
                    <a:pt x="1641" y="1416"/>
                    <a:pt x="1620" y="1427"/>
                  </a:cubicBezTo>
                  <a:cubicBezTo>
                    <a:pt x="1617" y="1429"/>
                    <a:pt x="1614" y="1430"/>
                    <a:pt x="1611" y="1430"/>
                  </a:cubicBezTo>
                  <a:close/>
                  <a:moveTo>
                    <a:pt x="259" y="1297"/>
                  </a:moveTo>
                  <a:cubicBezTo>
                    <a:pt x="249" y="1297"/>
                    <a:pt x="241" y="1289"/>
                    <a:pt x="241" y="1280"/>
                  </a:cubicBezTo>
                  <a:cubicBezTo>
                    <a:pt x="240" y="1264"/>
                    <a:pt x="239" y="1248"/>
                    <a:pt x="239" y="1232"/>
                  </a:cubicBezTo>
                  <a:cubicBezTo>
                    <a:pt x="239" y="1210"/>
                    <a:pt x="240" y="1188"/>
                    <a:pt x="242" y="1165"/>
                  </a:cubicBezTo>
                  <a:cubicBezTo>
                    <a:pt x="242" y="1155"/>
                    <a:pt x="250" y="1147"/>
                    <a:pt x="261" y="1148"/>
                  </a:cubicBezTo>
                  <a:cubicBezTo>
                    <a:pt x="272" y="1149"/>
                    <a:pt x="280" y="1157"/>
                    <a:pt x="279" y="1168"/>
                  </a:cubicBezTo>
                  <a:cubicBezTo>
                    <a:pt x="278" y="1189"/>
                    <a:pt x="277" y="1211"/>
                    <a:pt x="277" y="1232"/>
                  </a:cubicBezTo>
                  <a:cubicBezTo>
                    <a:pt x="277" y="1247"/>
                    <a:pt x="277" y="1262"/>
                    <a:pt x="278" y="1277"/>
                  </a:cubicBezTo>
                  <a:cubicBezTo>
                    <a:pt x="278" y="1288"/>
                    <a:pt x="271" y="1297"/>
                    <a:pt x="260" y="1297"/>
                  </a:cubicBezTo>
                  <a:cubicBezTo>
                    <a:pt x="260" y="1297"/>
                    <a:pt x="260" y="1297"/>
                    <a:pt x="259" y="1297"/>
                  </a:cubicBezTo>
                  <a:close/>
                  <a:moveTo>
                    <a:pt x="282" y="1076"/>
                  </a:moveTo>
                  <a:cubicBezTo>
                    <a:pt x="280" y="1076"/>
                    <a:pt x="277" y="1076"/>
                    <a:pt x="275" y="1075"/>
                  </a:cubicBezTo>
                  <a:cubicBezTo>
                    <a:pt x="265" y="1071"/>
                    <a:pt x="261" y="1060"/>
                    <a:pt x="265" y="1051"/>
                  </a:cubicBezTo>
                  <a:cubicBezTo>
                    <a:pt x="280" y="1011"/>
                    <a:pt x="303" y="978"/>
                    <a:pt x="322" y="950"/>
                  </a:cubicBezTo>
                  <a:cubicBezTo>
                    <a:pt x="328" y="941"/>
                    <a:pt x="340" y="939"/>
                    <a:pt x="348" y="945"/>
                  </a:cubicBezTo>
                  <a:cubicBezTo>
                    <a:pt x="357" y="951"/>
                    <a:pt x="359" y="963"/>
                    <a:pt x="353" y="971"/>
                  </a:cubicBezTo>
                  <a:cubicBezTo>
                    <a:pt x="333" y="999"/>
                    <a:pt x="313" y="1029"/>
                    <a:pt x="299" y="1064"/>
                  </a:cubicBezTo>
                  <a:cubicBezTo>
                    <a:pt x="296" y="1072"/>
                    <a:pt x="289" y="1076"/>
                    <a:pt x="282" y="1076"/>
                  </a:cubicBezTo>
                  <a:close/>
                  <a:moveTo>
                    <a:pt x="402" y="887"/>
                  </a:moveTo>
                  <a:cubicBezTo>
                    <a:pt x="398" y="887"/>
                    <a:pt x="395" y="887"/>
                    <a:pt x="392" y="885"/>
                  </a:cubicBezTo>
                  <a:cubicBezTo>
                    <a:pt x="383" y="880"/>
                    <a:pt x="380" y="868"/>
                    <a:pt x="385" y="859"/>
                  </a:cubicBezTo>
                  <a:cubicBezTo>
                    <a:pt x="405" y="825"/>
                    <a:pt x="416" y="795"/>
                    <a:pt x="419" y="762"/>
                  </a:cubicBezTo>
                  <a:cubicBezTo>
                    <a:pt x="420" y="752"/>
                    <a:pt x="430" y="745"/>
                    <a:pt x="440" y="745"/>
                  </a:cubicBezTo>
                  <a:cubicBezTo>
                    <a:pt x="450" y="746"/>
                    <a:pt x="458" y="756"/>
                    <a:pt x="457" y="766"/>
                  </a:cubicBezTo>
                  <a:cubicBezTo>
                    <a:pt x="453" y="804"/>
                    <a:pt x="440" y="840"/>
                    <a:pt x="418" y="878"/>
                  </a:cubicBezTo>
                  <a:cubicBezTo>
                    <a:pt x="414" y="884"/>
                    <a:pt x="408" y="887"/>
                    <a:pt x="402" y="887"/>
                  </a:cubicBezTo>
                  <a:close/>
                  <a:moveTo>
                    <a:pt x="181" y="814"/>
                  </a:moveTo>
                  <a:cubicBezTo>
                    <a:pt x="181" y="814"/>
                    <a:pt x="181" y="814"/>
                    <a:pt x="181" y="814"/>
                  </a:cubicBezTo>
                  <a:cubicBezTo>
                    <a:pt x="175" y="814"/>
                    <a:pt x="169" y="814"/>
                    <a:pt x="163" y="813"/>
                  </a:cubicBezTo>
                  <a:cubicBezTo>
                    <a:pt x="153" y="812"/>
                    <a:pt x="146" y="803"/>
                    <a:pt x="146" y="793"/>
                  </a:cubicBezTo>
                  <a:cubicBezTo>
                    <a:pt x="147" y="783"/>
                    <a:pt x="157" y="775"/>
                    <a:pt x="167" y="776"/>
                  </a:cubicBezTo>
                  <a:cubicBezTo>
                    <a:pt x="172" y="776"/>
                    <a:pt x="176" y="777"/>
                    <a:pt x="181" y="777"/>
                  </a:cubicBezTo>
                  <a:cubicBezTo>
                    <a:pt x="207" y="777"/>
                    <a:pt x="236" y="770"/>
                    <a:pt x="267" y="757"/>
                  </a:cubicBezTo>
                  <a:cubicBezTo>
                    <a:pt x="277" y="754"/>
                    <a:pt x="288" y="758"/>
                    <a:pt x="291" y="768"/>
                  </a:cubicBezTo>
                  <a:cubicBezTo>
                    <a:pt x="295" y="777"/>
                    <a:pt x="291" y="788"/>
                    <a:pt x="281" y="792"/>
                  </a:cubicBezTo>
                  <a:cubicBezTo>
                    <a:pt x="246" y="807"/>
                    <a:pt x="212" y="814"/>
                    <a:pt x="181" y="814"/>
                  </a:cubicBezTo>
                  <a:close/>
                  <a:moveTo>
                    <a:pt x="68" y="763"/>
                  </a:moveTo>
                  <a:cubicBezTo>
                    <a:pt x="63" y="763"/>
                    <a:pt x="58" y="760"/>
                    <a:pt x="54" y="756"/>
                  </a:cubicBezTo>
                  <a:cubicBezTo>
                    <a:pt x="47" y="747"/>
                    <a:pt x="40" y="737"/>
                    <a:pt x="33" y="727"/>
                  </a:cubicBezTo>
                  <a:cubicBezTo>
                    <a:pt x="18" y="702"/>
                    <a:pt x="7" y="675"/>
                    <a:pt x="2" y="648"/>
                  </a:cubicBezTo>
                  <a:cubicBezTo>
                    <a:pt x="0" y="637"/>
                    <a:pt x="7" y="628"/>
                    <a:pt x="17" y="626"/>
                  </a:cubicBezTo>
                  <a:cubicBezTo>
                    <a:pt x="27" y="624"/>
                    <a:pt x="37" y="630"/>
                    <a:pt x="39" y="641"/>
                  </a:cubicBezTo>
                  <a:cubicBezTo>
                    <a:pt x="43" y="664"/>
                    <a:pt x="52" y="686"/>
                    <a:pt x="65" y="707"/>
                  </a:cubicBezTo>
                  <a:cubicBezTo>
                    <a:pt x="70" y="716"/>
                    <a:pt x="76" y="724"/>
                    <a:pt x="83" y="732"/>
                  </a:cubicBezTo>
                  <a:cubicBezTo>
                    <a:pt x="89" y="740"/>
                    <a:pt x="88" y="751"/>
                    <a:pt x="81" y="758"/>
                  </a:cubicBezTo>
                  <a:cubicBezTo>
                    <a:pt x="77" y="761"/>
                    <a:pt x="73" y="763"/>
                    <a:pt x="68" y="763"/>
                  </a:cubicBezTo>
                  <a:close/>
                  <a:moveTo>
                    <a:pt x="371" y="738"/>
                  </a:moveTo>
                  <a:cubicBezTo>
                    <a:pt x="366" y="738"/>
                    <a:pt x="360" y="735"/>
                    <a:pt x="356" y="730"/>
                  </a:cubicBezTo>
                  <a:cubicBezTo>
                    <a:pt x="350" y="722"/>
                    <a:pt x="352" y="710"/>
                    <a:pt x="361" y="704"/>
                  </a:cubicBezTo>
                  <a:cubicBezTo>
                    <a:pt x="378" y="692"/>
                    <a:pt x="395" y="678"/>
                    <a:pt x="412" y="664"/>
                  </a:cubicBezTo>
                  <a:cubicBezTo>
                    <a:pt x="410" y="662"/>
                    <a:pt x="409" y="660"/>
                    <a:pt x="409" y="657"/>
                  </a:cubicBezTo>
                  <a:cubicBezTo>
                    <a:pt x="400" y="619"/>
                    <a:pt x="388" y="585"/>
                    <a:pt x="373" y="557"/>
                  </a:cubicBezTo>
                  <a:cubicBezTo>
                    <a:pt x="368" y="548"/>
                    <a:pt x="371" y="536"/>
                    <a:pt x="380" y="532"/>
                  </a:cubicBezTo>
                  <a:cubicBezTo>
                    <a:pt x="389" y="527"/>
                    <a:pt x="401" y="530"/>
                    <a:pt x="406" y="539"/>
                  </a:cubicBezTo>
                  <a:cubicBezTo>
                    <a:pt x="421" y="567"/>
                    <a:pt x="433" y="599"/>
                    <a:pt x="442" y="635"/>
                  </a:cubicBezTo>
                  <a:cubicBezTo>
                    <a:pt x="442" y="635"/>
                    <a:pt x="443" y="634"/>
                    <a:pt x="444" y="634"/>
                  </a:cubicBezTo>
                  <a:cubicBezTo>
                    <a:pt x="451" y="626"/>
                    <a:pt x="463" y="626"/>
                    <a:pt x="470" y="634"/>
                  </a:cubicBezTo>
                  <a:cubicBezTo>
                    <a:pt x="477" y="641"/>
                    <a:pt x="477" y="653"/>
                    <a:pt x="470" y="660"/>
                  </a:cubicBezTo>
                  <a:cubicBezTo>
                    <a:pt x="442" y="688"/>
                    <a:pt x="413" y="713"/>
                    <a:pt x="382" y="735"/>
                  </a:cubicBezTo>
                  <a:cubicBezTo>
                    <a:pt x="379" y="737"/>
                    <a:pt x="375" y="738"/>
                    <a:pt x="371" y="738"/>
                  </a:cubicBezTo>
                  <a:close/>
                  <a:moveTo>
                    <a:pt x="529" y="580"/>
                  </a:moveTo>
                  <a:cubicBezTo>
                    <a:pt x="525" y="580"/>
                    <a:pt x="522" y="579"/>
                    <a:pt x="518" y="577"/>
                  </a:cubicBezTo>
                  <a:cubicBezTo>
                    <a:pt x="510" y="571"/>
                    <a:pt x="508" y="559"/>
                    <a:pt x="513" y="551"/>
                  </a:cubicBezTo>
                  <a:cubicBezTo>
                    <a:pt x="517" y="545"/>
                    <a:pt x="521" y="539"/>
                    <a:pt x="524" y="534"/>
                  </a:cubicBezTo>
                  <a:cubicBezTo>
                    <a:pt x="539" y="510"/>
                    <a:pt x="551" y="483"/>
                    <a:pt x="562" y="455"/>
                  </a:cubicBezTo>
                  <a:cubicBezTo>
                    <a:pt x="565" y="446"/>
                    <a:pt x="576" y="441"/>
                    <a:pt x="586" y="444"/>
                  </a:cubicBezTo>
                  <a:cubicBezTo>
                    <a:pt x="596" y="448"/>
                    <a:pt x="600" y="458"/>
                    <a:pt x="597" y="468"/>
                  </a:cubicBezTo>
                  <a:cubicBezTo>
                    <a:pt x="586" y="498"/>
                    <a:pt x="572" y="527"/>
                    <a:pt x="556" y="553"/>
                  </a:cubicBezTo>
                  <a:cubicBezTo>
                    <a:pt x="553" y="559"/>
                    <a:pt x="549" y="566"/>
                    <a:pt x="544" y="572"/>
                  </a:cubicBezTo>
                  <a:cubicBezTo>
                    <a:pt x="541" y="577"/>
                    <a:pt x="535" y="580"/>
                    <a:pt x="529" y="580"/>
                  </a:cubicBezTo>
                  <a:close/>
                  <a:moveTo>
                    <a:pt x="31" y="553"/>
                  </a:moveTo>
                  <a:cubicBezTo>
                    <a:pt x="29" y="553"/>
                    <a:pt x="26" y="552"/>
                    <a:pt x="24" y="551"/>
                  </a:cubicBezTo>
                  <a:cubicBezTo>
                    <a:pt x="14" y="547"/>
                    <a:pt x="10" y="536"/>
                    <a:pt x="14" y="527"/>
                  </a:cubicBezTo>
                  <a:cubicBezTo>
                    <a:pt x="30" y="488"/>
                    <a:pt x="58" y="456"/>
                    <a:pt x="95" y="435"/>
                  </a:cubicBezTo>
                  <a:cubicBezTo>
                    <a:pt x="103" y="430"/>
                    <a:pt x="115" y="433"/>
                    <a:pt x="120" y="442"/>
                  </a:cubicBezTo>
                  <a:cubicBezTo>
                    <a:pt x="125" y="451"/>
                    <a:pt x="122" y="463"/>
                    <a:pt x="113" y="468"/>
                  </a:cubicBezTo>
                  <a:cubicBezTo>
                    <a:pt x="84" y="484"/>
                    <a:pt x="62" y="510"/>
                    <a:pt x="48" y="541"/>
                  </a:cubicBezTo>
                  <a:cubicBezTo>
                    <a:pt x="45" y="549"/>
                    <a:pt x="39" y="553"/>
                    <a:pt x="31" y="553"/>
                  </a:cubicBezTo>
                  <a:close/>
                  <a:moveTo>
                    <a:pt x="316" y="483"/>
                  </a:moveTo>
                  <a:cubicBezTo>
                    <a:pt x="313" y="483"/>
                    <a:pt x="309" y="482"/>
                    <a:pt x="306" y="480"/>
                  </a:cubicBezTo>
                  <a:cubicBezTo>
                    <a:pt x="282" y="463"/>
                    <a:pt x="254" y="453"/>
                    <a:pt x="222" y="449"/>
                  </a:cubicBezTo>
                  <a:cubicBezTo>
                    <a:pt x="218" y="448"/>
                    <a:pt x="214" y="448"/>
                    <a:pt x="210" y="447"/>
                  </a:cubicBezTo>
                  <a:cubicBezTo>
                    <a:pt x="200" y="447"/>
                    <a:pt x="192" y="438"/>
                    <a:pt x="193" y="427"/>
                  </a:cubicBezTo>
                  <a:cubicBezTo>
                    <a:pt x="194" y="417"/>
                    <a:pt x="204" y="410"/>
                    <a:pt x="213" y="410"/>
                  </a:cubicBezTo>
                  <a:cubicBezTo>
                    <a:pt x="218" y="411"/>
                    <a:pt x="222" y="411"/>
                    <a:pt x="227" y="412"/>
                  </a:cubicBezTo>
                  <a:cubicBezTo>
                    <a:pt x="264" y="417"/>
                    <a:pt x="298" y="429"/>
                    <a:pt x="327" y="449"/>
                  </a:cubicBezTo>
                  <a:cubicBezTo>
                    <a:pt x="335" y="455"/>
                    <a:pt x="338" y="466"/>
                    <a:pt x="332" y="475"/>
                  </a:cubicBezTo>
                  <a:cubicBezTo>
                    <a:pt x="328" y="480"/>
                    <a:pt x="322" y="483"/>
                    <a:pt x="316" y="483"/>
                  </a:cubicBezTo>
                  <a:close/>
                  <a:moveTo>
                    <a:pt x="608" y="372"/>
                  </a:moveTo>
                  <a:cubicBezTo>
                    <a:pt x="607" y="372"/>
                    <a:pt x="606" y="372"/>
                    <a:pt x="605" y="372"/>
                  </a:cubicBezTo>
                  <a:cubicBezTo>
                    <a:pt x="595" y="370"/>
                    <a:pt x="588" y="360"/>
                    <a:pt x="590" y="350"/>
                  </a:cubicBezTo>
                  <a:cubicBezTo>
                    <a:pt x="596" y="317"/>
                    <a:pt x="600" y="282"/>
                    <a:pt x="602" y="241"/>
                  </a:cubicBezTo>
                  <a:cubicBezTo>
                    <a:pt x="603" y="231"/>
                    <a:pt x="611" y="223"/>
                    <a:pt x="622" y="224"/>
                  </a:cubicBezTo>
                  <a:cubicBezTo>
                    <a:pt x="632" y="224"/>
                    <a:pt x="640" y="233"/>
                    <a:pt x="639" y="244"/>
                  </a:cubicBezTo>
                  <a:cubicBezTo>
                    <a:pt x="637" y="285"/>
                    <a:pt x="633" y="322"/>
                    <a:pt x="626" y="357"/>
                  </a:cubicBezTo>
                  <a:cubicBezTo>
                    <a:pt x="625" y="366"/>
                    <a:pt x="617" y="372"/>
                    <a:pt x="608" y="372"/>
                  </a:cubicBezTo>
                  <a:close/>
                  <a:moveTo>
                    <a:pt x="624" y="149"/>
                  </a:moveTo>
                  <a:cubicBezTo>
                    <a:pt x="624" y="149"/>
                    <a:pt x="624" y="149"/>
                    <a:pt x="624" y="149"/>
                  </a:cubicBezTo>
                  <a:cubicBezTo>
                    <a:pt x="614" y="149"/>
                    <a:pt x="605" y="141"/>
                    <a:pt x="605" y="130"/>
                  </a:cubicBezTo>
                  <a:cubicBezTo>
                    <a:pt x="605" y="107"/>
                    <a:pt x="605" y="107"/>
                    <a:pt x="605" y="107"/>
                  </a:cubicBezTo>
                  <a:cubicBezTo>
                    <a:pt x="605" y="31"/>
                    <a:pt x="605" y="31"/>
                    <a:pt x="605" y="31"/>
                  </a:cubicBezTo>
                  <a:cubicBezTo>
                    <a:pt x="605" y="18"/>
                    <a:pt x="605" y="18"/>
                    <a:pt x="605" y="18"/>
                  </a:cubicBezTo>
                  <a:cubicBezTo>
                    <a:pt x="605" y="8"/>
                    <a:pt x="614" y="0"/>
                    <a:pt x="624" y="0"/>
                  </a:cubicBezTo>
                  <a:cubicBezTo>
                    <a:pt x="634" y="0"/>
                    <a:pt x="643" y="8"/>
                    <a:pt x="643" y="18"/>
                  </a:cubicBezTo>
                  <a:cubicBezTo>
                    <a:pt x="643" y="31"/>
                    <a:pt x="643" y="31"/>
                    <a:pt x="643" y="31"/>
                  </a:cubicBezTo>
                  <a:cubicBezTo>
                    <a:pt x="643" y="107"/>
                    <a:pt x="643" y="107"/>
                    <a:pt x="643" y="107"/>
                  </a:cubicBezTo>
                  <a:cubicBezTo>
                    <a:pt x="643" y="131"/>
                    <a:pt x="643" y="131"/>
                    <a:pt x="643" y="131"/>
                  </a:cubicBezTo>
                  <a:cubicBezTo>
                    <a:pt x="643" y="141"/>
                    <a:pt x="634" y="149"/>
                    <a:pt x="624" y="149"/>
                  </a:cubicBezTo>
                  <a:close/>
                </a:path>
              </a:pathLst>
            </a:custGeom>
            <a:solidFill>
              <a:srgbClr val="5BA6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8" name="Rectangle 233">
              <a:extLst>
                <a:ext uri="{FF2B5EF4-FFF2-40B4-BE49-F238E27FC236}">
                  <a16:creationId xmlns:a16="http://schemas.microsoft.com/office/drawing/2014/main" id="{508EE6FC-3E5B-4A08-8052-8C1D807667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87" y="2007"/>
              <a:ext cx="51" cy="1180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9" name="Freeform 234">
              <a:extLst>
                <a:ext uri="{FF2B5EF4-FFF2-40B4-BE49-F238E27FC236}">
                  <a16:creationId xmlns:a16="http://schemas.microsoft.com/office/drawing/2014/main" id="{E084FE32-5E9F-4615-AC9F-B7CDD44F1C09}"/>
                </a:ext>
              </a:extLst>
            </p:cNvPr>
            <p:cNvSpPr>
              <a:spLocks/>
            </p:cNvSpPr>
            <p:nvPr/>
          </p:nvSpPr>
          <p:spPr bwMode="auto">
            <a:xfrm>
              <a:off x="5878" y="2462"/>
              <a:ext cx="185" cy="915"/>
            </a:xfrm>
            <a:custGeom>
              <a:avLst/>
              <a:gdLst>
                <a:gd name="T0" fmla="*/ 135 w 185"/>
                <a:gd name="T1" fmla="*/ 0 h 915"/>
                <a:gd name="T2" fmla="*/ 0 w 185"/>
                <a:gd name="T3" fmla="*/ 910 h 915"/>
                <a:gd name="T4" fmla="*/ 50 w 185"/>
                <a:gd name="T5" fmla="*/ 915 h 915"/>
                <a:gd name="T6" fmla="*/ 185 w 185"/>
                <a:gd name="T7" fmla="*/ 6 h 915"/>
                <a:gd name="T8" fmla="*/ 135 w 185"/>
                <a:gd name="T9" fmla="*/ 0 h 9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5" h="915">
                  <a:moveTo>
                    <a:pt x="135" y="0"/>
                  </a:moveTo>
                  <a:lnTo>
                    <a:pt x="0" y="910"/>
                  </a:lnTo>
                  <a:lnTo>
                    <a:pt x="50" y="915"/>
                  </a:lnTo>
                  <a:lnTo>
                    <a:pt x="185" y="6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0" name="Freeform 235">
              <a:extLst>
                <a:ext uri="{FF2B5EF4-FFF2-40B4-BE49-F238E27FC236}">
                  <a16:creationId xmlns:a16="http://schemas.microsoft.com/office/drawing/2014/main" id="{8BFE1CEB-937F-42A5-ACA1-B25ADA09E94F}"/>
                </a:ext>
              </a:extLst>
            </p:cNvPr>
            <p:cNvSpPr>
              <a:spLocks/>
            </p:cNvSpPr>
            <p:nvPr/>
          </p:nvSpPr>
          <p:spPr bwMode="auto">
            <a:xfrm>
              <a:off x="6350" y="2463"/>
              <a:ext cx="209" cy="913"/>
            </a:xfrm>
            <a:custGeom>
              <a:avLst/>
              <a:gdLst>
                <a:gd name="T0" fmla="*/ 0 w 209"/>
                <a:gd name="T1" fmla="*/ 7 h 913"/>
                <a:gd name="T2" fmla="*/ 160 w 209"/>
                <a:gd name="T3" fmla="*/ 913 h 913"/>
                <a:gd name="T4" fmla="*/ 209 w 209"/>
                <a:gd name="T5" fmla="*/ 907 h 913"/>
                <a:gd name="T6" fmla="*/ 50 w 209"/>
                <a:gd name="T7" fmla="*/ 0 h 913"/>
                <a:gd name="T8" fmla="*/ 0 w 209"/>
                <a:gd name="T9" fmla="*/ 7 h 9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9" h="913">
                  <a:moveTo>
                    <a:pt x="0" y="7"/>
                  </a:moveTo>
                  <a:lnTo>
                    <a:pt x="160" y="913"/>
                  </a:lnTo>
                  <a:lnTo>
                    <a:pt x="209" y="907"/>
                  </a:lnTo>
                  <a:lnTo>
                    <a:pt x="50" y="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1" name="Rectangle 236">
              <a:extLst>
                <a:ext uri="{FF2B5EF4-FFF2-40B4-BE49-F238E27FC236}">
                  <a16:creationId xmlns:a16="http://schemas.microsoft.com/office/drawing/2014/main" id="{A9691F8C-571C-4DD7-AE70-DF22B26A41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70" y="1527"/>
              <a:ext cx="133" cy="257"/>
            </a:xfrm>
            <a:prstGeom prst="rect">
              <a:avLst/>
            </a:prstGeom>
            <a:solidFill>
              <a:srgbClr val="002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2" name="Rectangle 237">
              <a:extLst>
                <a:ext uri="{FF2B5EF4-FFF2-40B4-BE49-F238E27FC236}">
                  <a16:creationId xmlns:a16="http://schemas.microsoft.com/office/drawing/2014/main" id="{23DBA19F-34A2-4F1E-98DD-72C0E92489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34" y="1527"/>
              <a:ext cx="134" cy="257"/>
            </a:xfrm>
            <a:prstGeom prst="rect">
              <a:avLst/>
            </a:prstGeom>
            <a:solidFill>
              <a:srgbClr val="0044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3" name="Rectangle 238">
              <a:extLst>
                <a:ext uri="{FF2B5EF4-FFF2-40B4-BE49-F238E27FC236}">
                  <a16:creationId xmlns:a16="http://schemas.microsoft.com/office/drawing/2014/main" id="{4915B990-560F-44A2-B9CF-5DF04FBB87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87" y="1621"/>
              <a:ext cx="712" cy="1006"/>
            </a:xfrm>
            <a:prstGeom prst="rect">
              <a:avLst/>
            </a:prstGeom>
            <a:solidFill>
              <a:srgbClr val="B6C5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4" name="Rectangle 239">
              <a:extLst>
                <a:ext uri="{FF2B5EF4-FFF2-40B4-BE49-F238E27FC236}">
                  <a16:creationId xmlns:a16="http://schemas.microsoft.com/office/drawing/2014/main" id="{5F958E18-17E8-4182-9723-C1A5179746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39" y="1621"/>
              <a:ext cx="712" cy="1006"/>
            </a:xfrm>
            <a:prstGeom prst="rect">
              <a:avLst/>
            </a:prstGeom>
            <a:solidFill>
              <a:srgbClr val="E4F2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5" name="Rectangle 240">
              <a:extLst>
                <a:ext uri="{FF2B5EF4-FFF2-40B4-BE49-F238E27FC236}">
                  <a16:creationId xmlns:a16="http://schemas.microsoft.com/office/drawing/2014/main" id="{FCFD87FD-F4FC-4ACF-A93D-44234DA66E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94" y="1621"/>
              <a:ext cx="357" cy="1006"/>
            </a:xfrm>
            <a:prstGeom prst="rect">
              <a:avLst/>
            </a:prstGeom>
            <a:solidFill>
              <a:srgbClr val="D6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6" name="Freeform 241">
              <a:extLst>
                <a:ext uri="{FF2B5EF4-FFF2-40B4-BE49-F238E27FC236}">
                  <a16:creationId xmlns:a16="http://schemas.microsoft.com/office/drawing/2014/main" id="{0CA14FB9-2C49-47A8-BF8D-157A40E8627B}"/>
                </a:ext>
              </a:extLst>
            </p:cNvPr>
            <p:cNvSpPr>
              <a:spLocks/>
            </p:cNvSpPr>
            <p:nvPr/>
          </p:nvSpPr>
          <p:spPr bwMode="auto">
            <a:xfrm>
              <a:off x="5864" y="2048"/>
              <a:ext cx="145" cy="197"/>
            </a:xfrm>
            <a:custGeom>
              <a:avLst/>
              <a:gdLst>
                <a:gd name="T0" fmla="*/ 313 w 313"/>
                <a:gd name="T1" fmla="*/ 269 h 426"/>
                <a:gd name="T2" fmla="*/ 157 w 313"/>
                <a:gd name="T3" fmla="*/ 426 h 426"/>
                <a:gd name="T4" fmla="*/ 0 w 313"/>
                <a:gd name="T5" fmla="*/ 269 h 426"/>
                <a:gd name="T6" fmla="*/ 0 w 313"/>
                <a:gd name="T7" fmla="*/ 157 h 426"/>
                <a:gd name="T8" fmla="*/ 157 w 313"/>
                <a:gd name="T9" fmla="*/ 0 h 426"/>
                <a:gd name="T10" fmla="*/ 313 w 313"/>
                <a:gd name="T11" fmla="*/ 157 h 426"/>
                <a:gd name="T12" fmla="*/ 313 w 313"/>
                <a:gd name="T13" fmla="*/ 269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3" h="426">
                  <a:moveTo>
                    <a:pt x="313" y="269"/>
                  </a:moveTo>
                  <a:cubicBezTo>
                    <a:pt x="313" y="356"/>
                    <a:pt x="243" y="426"/>
                    <a:pt x="157" y="426"/>
                  </a:cubicBezTo>
                  <a:cubicBezTo>
                    <a:pt x="70" y="426"/>
                    <a:pt x="0" y="356"/>
                    <a:pt x="0" y="269"/>
                  </a:cubicBezTo>
                  <a:cubicBezTo>
                    <a:pt x="0" y="157"/>
                    <a:pt x="0" y="157"/>
                    <a:pt x="0" y="157"/>
                  </a:cubicBezTo>
                  <a:cubicBezTo>
                    <a:pt x="0" y="70"/>
                    <a:pt x="70" y="0"/>
                    <a:pt x="157" y="0"/>
                  </a:cubicBezTo>
                  <a:cubicBezTo>
                    <a:pt x="243" y="0"/>
                    <a:pt x="313" y="70"/>
                    <a:pt x="313" y="157"/>
                  </a:cubicBezTo>
                  <a:lnTo>
                    <a:pt x="313" y="26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7" name="Freeform 242">
              <a:extLst>
                <a:ext uri="{FF2B5EF4-FFF2-40B4-BE49-F238E27FC236}">
                  <a16:creationId xmlns:a16="http://schemas.microsoft.com/office/drawing/2014/main" id="{E71CEDA2-04FC-40E5-A138-F28F0CFC7EC5}"/>
                </a:ext>
              </a:extLst>
            </p:cNvPr>
            <p:cNvSpPr>
              <a:spLocks/>
            </p:cNvSpPr>
            <p:nvPr/>
          </p:nvSpPr>
          <p:spPr bwMode="auto">
            <a:xfrm>
              <a:off x="6070" y="1980"/>
              <a:ext cx="58" cy="332"/>
            </a:xfrm>
            <a:custGeom>
              <a:avLst/>
              <a:gdLst>
                <a:gd name="T0" fmla="*/ 125 w 125"/>
                <a:gd name="T1" fmla="*/ 656 h 718"/>
                <a:gd name="T2" fmla="*/ 62 w 125"/>
                <a:gd name="T3" fmla="*/ 718 h 718"/>
                <a:gd name="T4" fmla="*/ 0 w 125"/>
                <a:gd name="T5" fmla="*/ 656 h 718"/>
                <a:gd name="T6" fmla="*/ 0 w 125"/>
                <a:gd name="T7" fmla="*/ 63 h 718"/>
                <a:gd name="T8" fmla="*/ 62 w 125"/>
                <a:gd name="T9" fmla="*/ 0 h 718"/>
                <a:gd name="T10" fmla="*/ 125 w 125"/>
                <a:gd name="T11" fmla="*/ 63 h 718"/>
                <a:gd name="T12" fmla="*/ 125 w 125"/>
                <a:gd name="T13" fmla="*/ 656 h 7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5" h="718">
                  <a:moveTo>
                    <a:pt x="125" y="656"/>
                  </a:moveTo>
                  <a:cubicBezTo>
                    <a:pt x="125" y="690"/>
                    <a:pt x="97" y="718"/>
                    <a:pt x="62" y="718"/>
                  </a:cubicBezTo>
                  <a:cubicBezTo>
                    <a:pt x="28" y="718"/>
                    <a:pt x="0" y="690"/>
                    <a:pt x="0" y="656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0" y="28"/>
                    <a:pt x="28" y="0"/>
                    <a:pt x="62" y="0"/>
                  </a:cubicBezTo>
                  <a:cubicBezTo>
                    <a:pt x="97" y="0"/>
                    <a:pt x="125" y="28"/>
                    <a:pt x="125" y="63"/>
                  </a:cubicBezTo>
                  <a:lnTo>
                    <a:pt x="125" y="656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8" name="Freeform 243">
              <a:extLst>
                <a:ext uri="{FF2B5EF4-FFF2-40B4-BE49-F238E27FC236}">
                  <a16:creationId xmlns:a16="http://schemas.microsoft.com/office/drawing/2014/main" id="{AFD45A2A-0F85-4662-92D8-7D86BBB1CC97}"/>
                </a:ext>
              </a:extLst>
            </p:cNvPr>
            <p:cNvSpPr>
              <a:spLocks/>
            </p:cNvSpPr>
            <p:nvPr/>
          </p:nvSpPr>
          <p:spPr bwMode="auto">
            <a:xfrm>
              <a:off x="6122" y="1731"/>
              <a:ext cx="246" cy="426"/>
            </a:xfrm>
            <a:custGeom>
              <a:avLst/>
              <a:gdLst>
                <a:gd name="T0" fmla="*/ 72 w 246"/>
                <a:gd name="T1" fmla="*/ 426 h 426"/>
                <a:gd name="T2" fmla="*/ 0 w 246"/>
                <a:gd name="T3" fmla="*/ 426 h 426"/>
                <a:gd name="T4" fmla="*/ 0 w 246"/>
                <a:gd name="T5" fmla="*/ 405 h 426"/>
                <a:gd name="T6" fmla="*/ 51 w 246"/>
                <a:gd name="T7" fmla="*/ 405 h 426"/>
                <a:gd name="T8" fmla="*/ 51 w 246"/>
                <a:gd name="T9" fmla="*/ 0 h 426"/>
                <a:gd name="T10" fmla="*/ 246 w 246"/>
                <a:gd name="T11" fmla="*/ 0 h 426"/>
                <a:gd name="T12" fmla="*/ 246 w 246"/>
                <a:gd name="T13" fmla="*/ 21 h 426"/>
                <a:gd name="T14" fmla="*/ 72 w 246"/>
                <a:gd name="T15" fmla="*/ 21 h 426"/>
                <a:gd name="T16" fmla="*/ 72 w 246"/>
                <a:gd name="T17" fmla="*/ 426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6" h="426">
                  <a:moveTo>
                    <a:pt x="72" y="426"/>
                  </a:moveTo>
                  <a:lnTo>
                    <a:pt x="0" y="426"/>
                  </a:lnTo>
                  <a:lnTo>
                    <a:pt x="0" y="405"/>
                  </a:lnTo>
                  <a:lnTo>
                    <a:pt x="51" y="405"/>
                  </a:lnTo>
                  <a:lnTo>
                    <a:pt x="51" y="0"/>
                  </a:lnTo>
                  <a:lnTo>
                    <a:pt x="246" y="0"/>
                  </a:lnTo>
                  <a:lnTo>
                    <a:pt x="246" y="21"/>
                  </a:lnTo>
                  <a:lnTo>
                    <a:pt x="72" y="21"/>
                  </a:lnTo>
                  <a:lnTo>
                    <a:pt x="72" y="426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9" name="Freeform 244">
              <a:extLst>
                <a:ext uri="{FF2B5EF4-FFF2-40B4-BE49-F238E27FC236}">
                  <a16:creationId xmlns:a16="http://schemas.microsoft.com/office/drawing/2014/main" id="{D670C542-1F17-4D4E-A1D2-84BCE5CCB5F9}"/>
                </a:ext>
              </a:extLst>
            </p:cNvPr>
            <p:cNvSpPr>
              <a:spLocks/>
            </p:cNvSpPr>
            <p:nvPr/>
          </p:nvSpPr>
          <p:spPr bwMode="auto">
            <a:xfrm>
              <a:off x="5952" y="2136"/>
              <a:ext cx="416" cy="426"/>
            </a:xfrm>
            <a:custGeom>
              <a:avLst/>
              <a:gdLst>
                <a:gd name="T0" fmla="*/ 416 w 416"/>
                <a:gd name="T1" fmla="*/ 426 h 426"/>
                <a:gd name="T2" fmla="*/ 221 w 416"/>
                <a:gd name="T3" fmla="*/ 426 h 426"/>
                <a:gd name="T4" fmla="*/ 221 w 416"/>
                <a:gd name="T5" fmla="*/ 21 h 426"/>
                <a:gd name="T6" fmla="*/ 0 w 416"/>
                <a:gd name="T7" fmla="*/ 21 h 426"/>
                <a:gd name="T8" fmla="*/ 0 w 416"/>
                <a:gd name="T9" fmla="*/ 0 h 426"/>
                <a:gd name="T10" fmla="*/ 242 w 416"/>
                <a:gd name="T11" fmla="*/ 0 h 426"/>
                <a:gd name="T12" fmla="*/ 242 w 416"/>
                <a:gd name="T13" fmla="*/ 405 h 426"/>
                <a:gd name="T14" fmla="*/ 416 w 416"/>
                <a:gd name="T15" fmla="*/ 405 h 426"/>
                <a:gd name="T16" fmla="*/ 416 w 416"/>
                <a:gd name="T17" fmla="*/ 426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16" h="426">
                  <a:moveTo>
                    <a:pt x="416" y="426"/>
                  </a:moveTo>
                  <a:lnTo>
                    <a:pt x="221" y="426"/>
                  </a:lnTo>
                  <a:lnTo>
                    <a:pt x="221" y="21"/>
                  </a:lnTo>
                  <a:lnTo>
                    <a:pt x="0" y="21"/>
                  </a:lnTo>
                  <a:lnTo>
                    <a:pt x="0" y="0"/>
                  </a:lnTo>
                  <a:lnTo>
                    <a:pt x="242" y="0"/>
                  </a:lnTo>
                  <a:lnTo>
                    <a:pt x="242" y="405"/>
                  </a:lnTo>
                  <a:lnTo>
                    <a:pt x="416" y="405"/>
                  </a:lnTo>
                  <a:lnTo>
                    <a:pt x="416" y="426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0" name="Rectangle 245">
              <a:extLst>
                <a:ext uri="{FF2B5EF4-FFF2-40B4-BE49-F238E27FC236}">
                  <a16:creationId xmlns:a16="http://schemas.microsoft.com/office/drawing/2014/main" id="{E53D17BD-0AB7-4FB0-A678-9D59053FA6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84" y="2136"/>
              <a:ext cx="184" cy="2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1" name="Rectangle 246">
              <a:extLst>
                <a:ext uri="{FF2B5EF4-FFF2-40B4-BE49-F238E27FC236}">
                  <a16:creationId xmlns:a16="http://schemas.microsoft.com/office/drawing/2014/main" id="{EF15FB44-9626-4CEF-90DE-F68D8F56D0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84" y="1929"/>
              <a:ext cx="184" cy="2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2" name="Rectangle 247">
              <a:extLst>
                <a:ext uri="{FF2B5EF4-FFF2-40B4-BE49-F238E27FC236}">
                  <a16:creationId xmlns:a16="http://schemas.microsoft.com/office/drawing/2014/main" id="{A960931C-2F8D-44FE-B5F6-FF84009C7D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92" y="2338"/>
              <a:ext cx="168" cy="2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3" name="Freeform 248">
              <a:extLst>
                <a:ext uri="{FF2B5EF4-FFF2-40B4-BE49-F238E27FC236}">
                  <a16:creationId xmlns:a16="http://schemas.microsoft.com/office/drawing/2014/main" id="{DDE0DEC8-2A7A-41D1-BCE2-9CB80FAE3CE7}"/>
                </a:ext>
              </a:extLst>
            </p:cNvPr>
            <p:cNvSpPr>
              <a:spLocks/>
            </p:cNvSpPr>
            <p:nvPr/>
          </p:nvSpPr>
          <p:spPr bwMode="auto">
            <a:xfrm>
              <a:off x="6321" y="1706"/>
              <a:ext cx="139" cy="71"/>
            </a:xfrm>
            <a:custGeom>
              <a:avLst/>
              <a:gdLst>
                <a:gd name="T0" fmla="*/ 300 w 300"/>
                <a:gd name="T1" fmla="*/ 77 h 153"/>
                <a:gd name="T2" fmla="*/ 224 w 300"/>
                <a:gd name="T3" fmla="*/ 153 h 153"/>
                <a:gd name="T4" fmla="*/ 77 w 300"/>
                <a:gd name="T5" fmla="*/ 153 h 153"/>
                <a:gd name="T6" fmla="*/ 0 w 300"/>
                <a:gd name="T7" fmla="*/ 77 h 153"/>
                <a:gd name="T8" fmla="*/ 77 w 300"/>
                <a:gd name="T9" fmla="*/ 0 h 153"/>
                <a:gd name="T10" fmla="*/ 224 w 300"/>
                <a:gd name="T11" fmla="*/ 0 h 153"/>
                <a:gd name="T12" fmla="*/ 300 w 300"/>
                <a:gd name="T13" fmla="*/ 77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0" h="153">
                  <a:moveTo>
                    <a:pt x="300" y="77"/>
                  </a:moveTo>
                  <a:cubicBezTo>
                    <a:pt x="300" y="119"/>
                    <a:pt x="266" y="153"/>
                    <a:pt x="224" y="153"/>
                  </a:cubicBezTo>
                  <a:cubicBezTo>
                    <a:pt x="77" y="153"/>
                    <a:pt x="77" y="153"/>
                    <a:pt x="77" y="153"/>
                  </a:cubicBezTo>
                  <a:cubicBezTo>
                    <a:pt x="35" y="153"/>
                    <a:pt x="0" y="119"/>
                    <a:pt x="0" y="77"/>
                  </a:cubicBezTo>
                  <a:cubicBezTo>
                    <a:pt x="0" y="34"/>
                    <a:pt x="35" y="0"/>
                    <a:pt x="77" y="0"/>
                  </a:cubicBezTo>
                  <a:cubicBezTo>
                    <a:pt x="224" y="0"/>
                    <a:pt x="224" y="0"/>
                    <a:pt x="224" y="0"/>
                  </a:cubicBezTo>
                  <a:cubicBezTo>
                    <a:pt x="266" y="0"/>
                    <a:pt x="300" y="34"/>
                    <a:pt x="300" y="77"/>
                  </a:cubicBezTo>
                  <a:close/>
                </a:path>
              </a:pathLst>
            </a:custGeom>
            <a:solidFill>
              <a:srgbClr val="FED9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4" name="Freeform 249">
              <a:extLst>
                <a:ext uri="{FF2B5EF4-FFF2-40B4-BE49-F238E27FC236}">
                  <a16:creationId xmlns:a16="http://schemas.microsoft.com/office/drawing/2014/main" id="{912AC858-7CC1-4964-A96D-EC7D6CEDC732}"/>
                </a:ext>
              </a:extLst>
            </p:cNvPr>
            <p:cNvSpPr>
              <a:spLocks/>
            </p:cNvSpPr>
            <p:nvPr/>
          </p:nvSpPr>
          <p:spPr bwMode="auto">
            <a:xfrm>
              <a:off x="6321" y="1909"/>
              <a:ext cx="139" cy="70"/>
            </a:xfrm>
            <a:custGeom>
              <a:avLst/>
              <a:gdLst>
                <a:gd name="T0" fmla="*/ 300 w 300"/>
                <a:gd name="T1" fmla="*/ 76 h 153"/>
                <a:gd name="T2" fmla="*/ 224 w 300"/>
                <a:gd name="T3" fmla="*/ 153 h 153"/>
                <a:gd name="T4" fmla="*/ 77 w 300"/>
                <a:gd name="T5" fmla="*/ 153 h 153"/>
                <a:gd name="T6" fmla="*/ 0 w 300"/>
                <a:gd name="T7" fmla="*/ 76 h 153"/>
                <a:gd name="T8" fmla="*/ 77 w 300"/>
                <a:gd name="T9" fmla="*/ 0 h 153"/>
                <a:gd name="T10" fmla="*/ 224 w 300"/>
                <a:gd name="T11" fmla="*/ 0 h 153"/>
                <a:gd name="T12" fmla="*/ 300 w 300"/>
                <a:gd name="T13" fmla="*/ 76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0" h="153">
                  <a:moveTo>
                    <a:pt x="300" y="76"/>
                  </a:moveTo>
                  <a:cubicBezTo>
                    <a:pt x="300" y="119"/>
                    <a:pt x="266" y="153"/>
                    <a:pt x="224" y="153"/>
                  </a:cubicBezTo>
                  <a:cubicBezTo>
                    <a:pt x="77" y="153"/>
                    <a:pt x="77" y="153"/>
                    <a:pt x="77" y="153"/>
                  </a:cubicBezTo>
                  <a:cubicBezTo>
                    <a:pt x="35" y="153"/>
                    <a:pt x="0" y="119"/>
                    <a:pt x="0" y="76"/>
                  </a:cubicBezTo>
                  <a:cubicBezTo>
                    <a:pt x="0" y="34"/>
                    <a:pt x="35" y="0"/>
                    <a:pt x="77" y="0"/>
                  </a:cubicBezTo>
                  <a:cubicBezTo>
                    <a:pt x="224" y="0"/>
                    <a:pt x="224" y="0"/>
                    <a:pt x="224" y="0"/>
                  </a:cubicBezTo>
                  <a:cubicBezTo>
                    <a:pt x="266" y="0"/>
                    <a:pt x="300" y="34"/>
                    <a:pt x="300" y="76"/>
                  </a:cubicBezTo>
                  <a:close/>
                </a:path>
              </a:pathLst>
            </a:custGeom>
            <a:solidFill>
              <a:srgbClr val="FED9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5" name="Freeform 250">
              <a:extLst>
                <a:ext uri="{FF2B5EF4-FFF2-40B4-BE49-F238E27FC236}">
                  <a16:creationId xmlns:a16="http://schemas.microsoft.com/office/drawing/2014/main" id="{8A0E63AF-F96A-4821-A011-996CEAE4ECE0}"/>
                </a:ext>
              </a:extLst>
            </p:cNvPr>
            <p:cNvSpPr>
              <a:spLocks/>
            </p:cNvSpPr>
            <p:nvPr/>
          </p:nvSpPr>
          <p:spPr bwMode="auto">
            <a:xfrm>
              <a:off x="6321" y="2111"/>
              <a:ext cx="139" cy="71"/>
            </a:xfrm>
            <a:custGeom>
              <a:avLst/>
              <a:gdLst>
                <a:gd name="T0" fmla="*/ 300 w 300"/>
                <a:gd name="T1" fmla="*/ 77 h 154"/>
                <a:gd name="T2" fmla="*/ 224 w 300"/>
                <a:gd name="T3" fmla="*/ 154 h 154"/>
                <a:gd name="T4" fmla="*/ 77 w 300"/>
                <a:gd name="T5" fmla="*/ 154 h 154"/>
                <a:gd name="T6" fmla="*/ 0 w 300"/>
                <a:gd name="T7" fmla="*/ 77 h 154"/>
                <a:gd name="T8" fmla="*/ 77 w 300"/>
                <a:gd name="T9" fmla="*/ 0 h 154"/>
                <a:gd name="T10" fmla="*/ 224 w 300"/>
                <a:gd name="T11" fmla="*/ 0 h 154"/>
                <a:gd name="T12" fmla="*/ 300 w 300"/>
                <a:gd name="T13" fmla="*/ 77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0" h="154">
                  <a:moveTo>
                    <a:pt x="300" y="77"/>
                  </a:moveTo>
                  <a:cubicBezTo>
                    <a:pt x="300" y="119"/>
                    <a:pt x="266" y="154"/>
                    <a:pt x="224" y="154"/>
                  </a:cubicBezTo>
                  <a:cubicBezTo>
                    <a:pt x="77" y="154"/>
                    <a:pt x="77" y="154"/>
                    <a:pt x="77" y="154"/>
                  </a:cubicBezTo>
                  <a:cubicBezTo>
                    <a:pt x="35" y="154"/>
                    <a:pt x="0" y="119"/>
                    <a:pt x="0" y="77"/>
                  </a:cubicBezTo>
                  <a:cubicBezTo>
                    <a:pt x="0" y="35"/>
                    <a:pt x="35" y="0"/>
                    <a:pt x="77" y="0"/>
                  </a:cubicBezTo>
                  <a:cubicBezTo>
                    <a:pt x="224" y="0"/>
                    <a:pt x="224" y="0"/>
                    <a:pt x="224" y="0"/>
                  </a:cubicBezTo>
                  <a:cubicBezTo>
                    <a:pt x="266" y="0"/>
                    <a:pt x="300" y="35"/>
                    <a:pt x="300" y="77"/>
                  </a:cubicBezTo>
                  <a:close/>
                </a:path>
              </a:pathLst>
            </a:custGeom>
            <a:solidFill>
              <a:srgbClr val="FED9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6" name="Freeform 251">
              <a:extLst>
                <a:ext uri="{FF2B5EF4-FFF2-40B4-BE49-F238E27FC236}">
                  <a16:creationId xmlns:a16="http://schemas.microsoft.com/office/drawing/2014/main" id="{87F11C11-B43D-45F1-9B51-DCBDA4576C12}"/>
                </a:ext>
              </a:extLst>
            </p:cNvPr>
            <p:cNvSpPr>
              <a:spLocks/>
            </p:cNvSpPr>
            <p:nvPr/>
          </p:nvSpPr>
          <p:spPr bwMode="auto">
            <a:xfrm>
              <a:off x="6321" y="2313"/>
              <a:ext cx="139" cy="71"/>
            </a:xfrm>
            <a:custGeom>
              <a:avLst/>
              <a:gdLst>
                <a:gd name="T0" fmla="*/ 300 w 300"/>
                <a:gd name="T1" fmla="*/ 77 h 153"/>
                <a:gd name="T2" fmla="*/ 224 w 300"/>
                <a:gd name="T3" fmla="*/ 153 h 153"/>
                <a:gd name="T4" fmla="*/ 77 w 300"/>
                <a:gd name="T5" fmla="*/ 153 h 153"/>
                <a:gd name="T6" fmla="*/ 0 w 300"/>
                <a:gd name="T7" fmla="*/ 77 h 153"/>
                <a:gd name="T8" fmla="*/ 77 w 300"/>
                <a:gd name="T9" fmla="*/ 0 h 153"/>
                <a:gd name="T10" fmla="*/ 224 w 300"/>
                <a:gd name="T11" fmla="*/ 0 h 153"/>
                <a:gd name="T12" fmla="*/ 300 w 300"/>
                <a:gd name="T13" fmla="*/ 77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0" h="153">
                  <a:moveTo>
                    <a:pt x="300" y="77"/>
                  </a:moveTo>
                  <a:cubicBezTo>
                    <a:pt x="300" y="119"/>
                    <a:pt x="266" y="153"/>
                    <a:pt x="224" y="153"/>
                  </a:cubicBezTo>
                  <a:cubicBezTo>
                    <a:pt x="77" y="153"/>
                    <a:pt x="77" y="153"/>
                    <a:pt x="77" y="153"/>
                  </a:cubicBezTo>
                  <a:cubicBezTo>
                    <a:pt x="35" y="153"/>
                    <a:pt x="0" y="119"/>
                    <a:pt x="0" y="77"/>
                  </a:cubicBezTo>
                  <a:cubicBezTo>
                    <a:pt x="0" y="34"/>
                    <a:pt x="35" y="0"/>
                    <a:pt x="77" y="0"/>
                  </a:cubicBezTo>
                  <a:cubicBezTo>
                    <a:pt x="224" y="0"/>
                    <a:pt x="224" y="0"/>
                    <a:pt x="224" y="0"/>
                  </a:cubicBezTo>
                  <a:cubicBezTo>
                    <a:pt x="266" y="0"/>
                    <a:pt x="300" y="34"/>
                    <a:pt x="300" y="77"/>
                  </a:cubicBezTo>
                  <a:close/>
                </a:path>
              </a:pathLst>
            </a:custGeom>
            <a:solidFill>
              <a:srgbClr val="FED9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7" name="Freeform 252">
              <a:extLst>
                <a:ext uri="{FF2B5EF4-FFF2-40B4-BE49-F238E27FC236}">
                  <a16:creationId xmlns:a16="http://schemas.microsoft.com/office/drawing/2014/main" id="{CC592542-46DF-47C1-A7F5-1DDEC9553851}"/>
                </a:ext>
              </a:extLst>
            </p:cNvPr>
            <p:cNvSpPr>
              <a:spLocks/>
            </p:cNvSpPr>
            <p:nvPr/>
          </p:nvSpPr>
          <p:spPr bwMode="auto">
            <a:xfrm>
              <a:off x="6321" y="2516"/>
              <a:ext cx="139" cy="71"/>
            </a:xfrm>
            <a:custGeom>
              <a:avLst/>
              <a:gdLst>
                <a:gd name="T0" fmla="*/ 300 w 300"/>
                <a:gd name="T1" fmla="*/ 76 h 153"/>
                <a:gd name="T2" fmla="*/ 224 w 300"/>
                <a:gd name="T3" fmla="*/ 153 h 153"/>
                <a:gd name="T4" fmla="*/ 77 w 300"/>
                <a:gd name="T5" fmla="*/ 153 h 153"/>
                <a:gd name="T6" fmla="*/ 0 w 300"/>
                <a:gd name="T7" fmla="*/ 76 h 153"/>
                <a:gd name="T8" fmla="*/ 77 w 300"/>
                <a:gd name="T9" fmla="*/ 0 h 153"/>
                <a:gd name="T10" fmla="*/ 224 w 300"/>
                <a:gd name="T11" fmla="*/ 0 h 153"/>
                <a:gd name="T12" fmla="*/ 300 w 300"/>
                <a:gd name="T13" fmla="*/ 76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0" h="153">
                  <a:moveTo>
                    <a:pt x="300" y="76"/>
                  </a:moveTo>
                  <a:cubicBezTo>
                    <a:pt x="300" y="119"/>
                    <a:pt x="266" y="153"/>
                    <a:pt x="224" y="153"/>
                  </a:cubicBezTo>
                  <a:cubicBezTo>
                    <a:pt x="77" y="153"/>
                    <a:pt x="77" y="153"/>
                    <a:pt x="77" y="153"/>
                  </a:cubicBezTo>
                  <a:cubicBezTo>
                    <a:pt x="35" y="153"/>
                    <a:pt x="0" y="119"/>
                    <a:pt x="0" y="76"/>
                  </a:cubicBezTo>
                  <a:cubicBezTo>
                    <a:pt x="0" y="34"/>
                    <a:pt x="35" y="0"/>
                    <a:pt x="77" y="0"/>
                  </a:cubicBezTo>
                  <a:cubicBezTo>
                    <a:pt x="224" y="0"/>
                    <a:pt x="224" y="0"/>
                    <a:pt x="224" y="0"/>
                  </a:cubicBezTo>
                  <a:cubicBezTo>
                    <a:pt x="266" y="0"/>
                    <a:pt x="300" y="34"/>
                    <a:pt x="300" y="76"/>
                  </a:cubicBezTo>
                  <a:close/>
                </a:path>
              </a:pathLst>
            </a:custGeom>
            <a:solidFill>
              <a:srgbClr val="FED9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8" name="Freeform 253">
              <a:extLst>
                <a:ext uri="{FF2B5EF4-FFF2-40B4-BE49-F238E27FC236}">
                  <a16:creationId xmlns:a16="http://schemas.microsoft.com/office/drawing/2014/main" id="{86443D87-FC52-47D3-B37B-8573EFBFB07C}"/>
                </a:ext>
              </a:extLst>
            </p:cNvPr>
            <p:cNvSpPr>
              <a:spLocks/>
            </p:cNvSpPr>
            <p:nvPr/>
          </p:nvSpPr>
          <p:spPr bwMode="auto">
            <a:xfrm>
              <a:off x="5877" y="2258"/>
              <a:ext cx="152" cy="109"/>
            </a:xfrm>
            <a:custGeom>
              <a:avLst/>
              <a:gdLst>
                <a:gd name="T0" fmla="*/ 316 w 328"/>
                <a:gd name="T1" fmla="*/ 46 h 235"/>
                <a:gd name="T2" fmla="*/ 247 w 328"/>
                <a:gd name="T3" fmla="*/ 6 h 235"/>
                <a:gd name="T4" fmla="*/ 211 w 328"/>
                <a:gd name="T5" fmla="*/ 21 h 235"/>
                <a:gd name="T6" fmla="*/ 26 w 328"/>
                <a:gd name="T7" fmla="*/ 145 h 235"/>
                <a:gd name="T8" fmla="*/ 0 w 328"/>
                <a:gd name="T9" fmla="*/ 174 h 235"/>
                <a:gd name="T10" fmla="*/ 6 w 328"/>
                <a:gd name="T11" fmla="*/ 192 h 235"/>
                <a:gd name="T12" fmla="*/ 27 w 328"/>
                <a:gd name="T13" fmla="*/ 235 h 235"/>
                <a:gd name="T14" fmla="*/ 226 w 328"/>
                <a:gd name="T15" fmla="*/ 188 h 235"/>
                <a:gd name="T16" fmla="*/ 307 w 328"/>
                <a:gd name="T17" fmla="*/ 128 h 235"/>
                <a:gd name="T18" fmla="*/ 316 w 328"/>
                <a:gd name="T19" fmla="*/ 46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8" h="235">
                  <a:moveTo>
                    <a:pt x="316" y="46"/>
                  </a:moveTo>
                  <a:cubicBezTo>
                    <a:pt x="305" y="19"/>
                    <a:pt x="275" y="0"/>
                    <a:pt x="247" y="6"/>
                  </a:cubicBezTo>
                  <a:cubicBezTo>
                    <a:pt x="234" y="8"/>
                    <a:pt x="222" y="15"/>
                    <a:pt x="211" y="21"/>
                  </a:cubicBezTo>
                  <a:cubicBezTo>
                    <a:pt x="147" y="60"/>
                    <a:pt x="91" y="109"/>
                    <a:pt x="26" y="145"/>
                  </a:cubicBezTo>
                  <a:cubicBezTo>
                    <a:pt x="15" y="152"/>
                    <a:pt x="1" y="160"/>
                    <a:pt x="0" y="174"/>
                  </a:cubicBezTo>
                  <a:cubicBezTo>
                    <a:pt x="0" y="180"/>
                    <a:pt x="3" y="186"/>
                    <a:pt x="6" y="192"/>
                  </a:cubicBezTo>
                  <a:cubicBezTo>
                    <a:pt x="16" y="213"/>
                    <a:pt x="16" y="213"/>
                    <a:pt x="27" y="235"/>
                  </a:cubicBezTo>
                  <a:cubicBezTo>
                    <a:pt x="114" y="228"/>
                    <a:pt x="189" y="202"/>
                    <a:pt x="226" y="188"/>
                  </a:cubicBezTo>
                  <a:cubicBezTo>
                    <a:pt x="253" y="177"/>
                    <a:pt x="292" y="152"/>
                    <a:pt x="307" y="128"/>
                  </a:cubicBezTo>
                  <a:cubicBezTo>
                    <a:pt x="323" y="104"/>
                    <a:pt x="328" y="72"/>
                    <a:pt x="316" y="46"/>
                  </a:cubicBezTo>
                  <a:close/>
                </a:path>
              </a:pathLst>
            </a:custGeom>
            <a:solidFill>
              <a:srgbClr val="F0B7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9" name="Freeform 254">
              <a:extLst>
                <a:ext uri="{FF2B5EF4-FFF2-40B4-BE49-F238E27FC236}">
                  <a16:creationId xmlns:a16="http://schemas.microsoft.com/office/drawing/2014/main" id="{03BF0196-CA97-4722-B284-75F5FE31C2FF}"/>
                </a:ext>
              </a:extLst>
            </p:cNvPr>
            <p:cNvSpPr>
              <a:spLocks/>
            </p:cNvSpPr>
            <p:nvPr/>
          </p:nvSpPr>
          <p:spPr bwMode="auto">
            <a:xfrm>
              <a:off x="5930" y="2112"/>
              <a:ext cx="212" cy="256"/>
            </a:xfrm>
            <a:custGeom>
              <a:avLst/>
              <a:gdLst>
                <a:gd name="T0" fmla="*/ 436 w 457"/>
                <a:gd name="T1" fmla="*/ 0 h 554"/>
                <a:gd name="T2" fmla="*/ 436 w 457"/>
                <a:gd name="T3" fmla="*/ 0 h 554"/>
                <a:gd name="T4" fmla="*/ 0 w 457"/>
                <a:gd name="T5" fmla="*/ 527 h 554"/>
                <a:gd name="T6" fmla="*/ 34 w 457"/>
                <a:gd name="T7" fmla="*/ 554 h 554"/>
                <a:gd name="T8" fmla="*/ 457 w 457"/>
                <a:gd name="T9" fmla="*/ 16 h 554"/>
                <a:gd name="T10" fmla="*/ 436 w 457"/>
                <a:gd name="T11" fmla="*/ 0 h 5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7" h="554">
                  <a:moveTo>
                    <a:pt x="436" y="0"/>
                  </a:moveTo>
                  <a:cubicBezTo>
                    <a:pt x="436" y="0"/>
                    <a:pt x="436" y="0"/>
                    <a:pt x="436" y="0"/>
                  </a:cubicBezTo>
                  <a:cubicBezTo>
                    <a:pt x="0" y="527"/>
                    <a:pt x="0" y="527"/>
                    <a:pt x="0" y="527"/>
                  </a:cubicBezTo>
                  <a:cubicBezTo>
                    <a:pt x="34" y="554"/>
                    <a:pt x="34" y="554"/>
                    <a:pt x="34" y="554"/>
                  </a:cubicBezTo>
                  <a:cubicBezTo>
                    <a:pt x="457" y="16"/>
                    <a:pt x="457" y="16"/>
                    <a:pt x="457" y="16"/>
                  </a:cubicBezTo>
                  <a:cubicBezTo>
                    <a:pt x="450" y="11"/>
                    <a:pt x="443" y="5"/>
                    <a:pt x="436" y="0"/>
                  </a:cubicBezTo>
                  <a:close/>
                </a:path>
              </a:pathLst>
            </a:custGeom>
            <a:solidFill>
              <a:srgbClr val="0044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0" name="Freeform 255">
              <a:extLst>
                <a:ext uri="{FF2B5EF4-FFF2-40B4-BE49-F238E27FC236}">
                  <a16:creationId xmlns:a16="http://schemas.microsoft.com/office/drawing/2014/main" id="{9DCEAC37-BDE6-411D-AE24-15F55825F401}"/>
                </a:ext>
              </a:extLst>
            </p:cNvPr>
            <p:cNvSpPr>
              <a:spLocks/>
            </p:cNvSpPr>
            <p:nvPr/>
          </p:nvSpPr>
          <p:spPr bwMode="auto">
            <a:xfrm>
              <a:off x="5867" y="2245"/>
              <a:ext cx="168" cy="101"/>
            </a:xfrm>
            <a:custGeom>
              <a:avLst/>
              <a:gdLst>
                <a:gd name="T0" fmla="*/ 358 w 363"/>
                <a:gd name="T1" fmla="*/ 0 h 217"/>
                <a:gd name="T2" fmla="*/ 254 w 363"/>
                <a:gd name="T3" fmla="*/ 1 h 217"/>
                <a:gd name="T4" fmla="*/ 195 w 363"/>
                <a:gd name="T5" fmla="*/ 8 h 217"/>
                <a:gd name="T6" fmla="*/ 105 w 363"/>
                <a:gd name="T7" fmla="*/ 89 h 217"/>
                <a:gd name="T8" fmla="*/ 11 w 363"/>
                <a:gd name="T9" fmla="*/ 161 h 217"/>
                <a:gd name="T10" fmla="*/ 3 w 363"/>
                <a:gd name="T11" fmla="*/ 183 h 217"/>
                <a:gd name="T12" fmla="*/ 16 w 363"/>
                <a:gd name="T13" fmla="*/ 204 h 217"/>
                <a:gd name="T14" fmla="*/ 21 w 363"/>
                <a:gd name="T15" fmla="*/ 213 h 217"/>
                <a:gd name="T16" fmla="*/ 37 w 363"/>
                <a:gd name="T17" fmla="*/ 215 h 217"/>
                <a:gd name="T18" fmla="*/ 121 w 363"/>
                <a:gd name="T19" fmla="*/ 169 h 217"/>
                <a:gd name="T20" fmla="*/ 193 w 363"/>
                <a:gd name="T21" fmla="*/ 138 h 217"/>
                <a:gd name="T22" fmla="*/ 193 w 363"/>
                <a:gd name="T23" fmla="*/ 138 h 217"/>
                <a:gd name="T24" fmla="*/ 195 w 363"/>
                <a:gd name="T25" fmla="*/ 136 h 217"/>
                <a:gd name="T26" fmla="*/ 194 w 363"/>
                <a:gd name="T27" fmla="*/ 137 h 217"/>
                <a:gd name="T28" fmla="*/ 265 w 363"/>
                <a:gd name="T29" fmla="*/ 58 h 217"/>
                <a:gd name="T30" fmla="*/ 330 w 363"/>
                <a:gd name="T31" fmla="*/ 47 h 217"/>
                <a:gd name="T32" fmla="*/ 354 w 363"/>
                <a:gd name="T33" fmla="*/ 29 h 217"/>
                <a:gd name="T34" fmla="*/ 358 w 363"/>
                <a:gd name="T35" fmla="*/ 0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63" h="217">
                  <a:moveTo>
                    <a:pt x="358" y="0"/>
                  </a:moveTo>
                  <a:cubicBezTo>
                    <a:pt x="323" y="1"/>
                    <a:pt x="288" y="1"/>
                    <a:pt x="254" y="1"/>
                  </a:cubicBezTo>
                  <a:cubicBezTo>
                    <a:pt x="234" y="1"/>
                    <a:pt x="214" y="2"/>
                    <a:pt x="195" y="8"/>
                  </a:cubicBezTo>
                  <a:cubicBezTo>
                    <a:pt x="156" y="21"/>
                    <a:pt x="130" y="56"/>
                    <a:pt x="105" y="89"/>
                  </a:cubicBezTo>
                  <a:cubicBezTo>
                    <a:pt x="81" y="121"/>
                    <a:pt x="51" y="155"/>
                    <a:pt x="11" y="161"/>
                  </a:cubicBezTo>
                  <a:cubicBezTo>
                    <a:pt x="2" y="161"/>
                    <a:pt x="0" y="175"/>
                    <a:pt x="3" y="183"/>
                  </a:cubicBezTo>
                  <a:cubicBezTo>
                    <a:pt x="6" y="190"/>
                    <a:pt x="13" y="196"/>
                    <a:pt x="16" y="204"/>
                  </a:cubicBezTo>
                  <a:cubicBezTo>
                    <a:pt x="18" y="207"/>
                    <a:pt x="19" y="211"/>
                    <a:pt x="21" y="213"/>
                  </a:cubicBezTo>
                  <a:cubicBezTo>
                    <a:pt x="25" y="217"/>
                    <a:pt x="32" y="216"/>
                    <a:pt x="37" y="215"/>
                  </a:cubicBezTo>
                  <a:cubicBezTo>
                    <a:pt x="68" y="207"/>
                    <a:pt x="92" y="182"/>
                    <a:pt x="121" y="169"/>
                  </a:cubicBezTo>
                  <a:cubicBezTo>
                    <a:pt x="145" y="158"/>
                    <a:pt x="172" y="153"/>
                    <a:pt x="193" y="138"/>
                  </a:cubicBezTo>
                  <a:cubicBezTo>
                    <a:pt x="193" y="138"/>
                    <a:pt x="193" y="138"/>
                    <a:pt x="193" y="138"/>
                  </a:cubicBezTo>
                  <a:cubicBezTo>
                    <a:pt x="194" y="137"/>
                    <a:pt x="195" y="137"/>
                    <a:pt x="195" y="136"/>
                  </a:cubicBezTo>
                  <a:cubicBezTo>
                    <a:pt x="194" y="137"/>
                    <a:pt x="194" y="137"/>
                    <a:pt x="194" y="137"/>
                  </a:cubicBezTo>
                  <a:cubicBezTo>
                    <a:pt x="225" y="118"/>
                    <a:pt x="250" y="90"/>
                    <a:pt x="265" y="58"/>
                  </a:cubicBezTo>
                  <a:cubicBezTo>
                    <a:pt x="287" y="59"/>
                    <a:pt x="309" y="55"/>
                    <a:pt x="330" y="47"/>
                  </a:cubicBezTo>
                  <a:cubicBezTo>
                    <a:pt x="339" y="43"/>
                    <a:pt x="348" y="37"/>
                    <a:pt x="354" y="29"/>
                  </a:cubicBezTo>
                  <a:cubicBezTo>
                    <a:pt x="360" y="21"/>
                    <a:pt x="363" y="9"/>
                    <a:pt x="358" y="0"/>
                  </a:cubicBezTo>
                  <a:close/>
                </a:path>
              </a:pathLst>
            </a:custGeom>
            <a:solidFill>
              <a:srgbClr val="FFC2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1" name="Freeform 256">
              <a:extLst>
                <a:ext uri="{FF2B5EF4-FFF2-40B4-BE49-F238E27FC236}">
                  <a16:creationId xmlns:a16="http://schemas.microsoft.com/office/drawing/2014/main" id="{4E907B8A-69AC-471B-A9A3-BA12E6222859}"/>
                </a:ext>
              </a:extLst>
            </p:cNvPr>
            <p:cNvSpPr>
              <a:spLocks/>
            </p:cNvSpPr>
            <p:nvPr/>
          </p:nvSpPr>
          <p:spPr bwMode="auto">
            <a:xfrm>
              <a:off x="5971" y="2257"/>
              <a:ext cx="71" cy="89"/>
            </a:xfrm>
            <a:custGeom>
              <a:avLst/>
              <a:gdLst>
                <a:gd name="T0" fmla="*/ 28 w 154"/>
                <a:gd name="T1" fmla="*/ 72 h 192"/>
                <a:gd name="T2" fmla="*/ 20 w 154"/>
                <a:gd name="T3" fmla="*/ 90 h 192"/>
                <a:gd name="T4" fmla="*/ 31 w 154"/>
                <a:gd name="T5" fmla="*/ 101 h 192"/>
                <a:gd name="T6" fmla="*/ 14 w 154"/>
                <a:gd name="T7" fmla="*/ 114 h 192"/>
                <a:gd name="T8" fmla="*/ 23 w 154"/>
                <a:gd name="T9" fmla="*/ 129 h 192"/>
                <a:gd name="T10" fmla="*/ 1 w 154"/>
                <a:gd name="T11" fmla="*/ 144 h 192"/>
                <a:gd name="T12" fmla="*/ 18 w 154"/>
                <a:gd name="T13" fmla="*/ 163 h 192"/>
                <a:gd name="T14" fmla="*/ 9 w 154"/>
                <a:gd name="T15" fmla="*/ 178 h 192"/>
                <a:gd name="T16" fmla="*/ 24 w 154"/>
                <a:gd name="T17" fmla="*/ 191 h 192"/>
                <a:gd name="T18" fmla="*/ 45 w 154"/>
                <a:gd name="T19" fmla="*/ 190 h 192"/>
                <a:gd name="T20" fmla="*/ 118 w 154"/>
                <a:gd name="T21" fmla="*/ 165 h 192"/>
                <a:gd name="T22" fmla="*/ 125 w 154"/>
                <a:gd name="T23" fmla="*/ 156 h 192"/>
                <a:gd name="T24" fmla="*/ 120 w 154"/>
                <a:gd name="T25" fmla="*/ 147 h 192"/>
                <a:gd name="T26" fmla="*/ 144 w 154"/>
                <a:gd name="T27" fmla="*/ 127 h 192"/>
                <a:gd name="T28" fmla="*/ 137 w 154"/>
                <a:gd name="T29" fmla="*/ 101 h 192"/>
                <a:gd name="T30" fmla="*/ 153 w 154"/>
                <a:gd name="T31" fmla="*/ 78 h 192"/>
                <a:gd name="T32" fmla="*/ 136 w 154"/>
                <a:gd name="T33" fmla="*/ 60 h 192"/>
                <a:gd name="T34" fmla="*/ 140 w 154"/>
                <a:gd name="T35" fmla="*/ 19 h 192"/>
                <a:gd name="T36" fmla="*/ 113 w 154"/>
                <a:gd name="T37" fmla="*/ 19 h 192"/>
                <a:gd name="T38" fmla="*/ 28 w 154"/>
                <a:gd name="T39" fmla="*/ 7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4" h="192">
                  <a:moveTo>
                    <a:pt x="28" y="72"/>
                  </a:moveTo>
                  <a:cubicBezTo>
                    <a:pt x="24" y="78"/>
                    <a:pt x="20" y="83"/>
                    <a:pt x="20" y="90"/>
                  </a:cubicBezTo>
                  <a:cubicBezTo>
                    <a:pt x="19" y="96"/>
                    <a:pt x="25" y="104"/>
                    <a:pt x="31" y="101"/>
                  </a:cubicBezTo>
                  <a:cubicBezTo>
                    <a:pt x="25" y="104"/>
                    <a:pt x="17" y="107"/>
                    <a:pt x="14" y="114"/>
                  </a:cubicBezTo>
                  <a:cubicBezTo>
                    <a:pt x="11" y="120"/>
                    <a:pt x="16" y="130"/>
                    <a:pt x="23" y="129"/>
                  </a:cubicBezTo>
                  <a:cubicBezTo>
                    <a:pt x="13" y="128"/>
                    <a:pt x="3" y="135"/>
                    <a:pt x="1" y="144"/>
                  </a:cubicBezTo>
                  <a:cubicBezTo>
                    <a:pt x="0" y="154"/>
                    <a:pt x="8" y="164"/>
                    <a:pt x="18" y="163"/>
                  </a:cubicBezTo>
                  <a:cubicBezTo>
                    <a:pt x="11" y="163"/>
                    <a:pt x="7" y="172"/>
                    <a:pt x="9" y="178"/>
                  </a:cubicBezTo>
                  <a:cubicBezTo>
                    <a:pt x="11" y="185"/>
                    <a:pt x="17" y="189"/>
                    <a:pt x="24" y="191"/>
                  </a:cubicBezTo>
                  <a:cubicBezTo>
                    <a:pt x="31" y="192"/>
                    <a:pt x="38" y="191"/>
                    <a:pt x="45" y="190"/>
                  </a:cubicBezTo>
                  <a:cubicBezTo>
                    <a:pt x="71" y="186"/>
                    <a:pt x="98" y="181"/>
                    <a:pt x="118" y="165"/>
                  </a:cubicBezTo>
                  <a:cubicBezTo>
                    <a:pt x="121" y="162"/>
                    <a:pt x="124" y="159"/>
                    <a:pt x="125" y="156"/>
                  </a:cubicBezTo>
                  <a:cubicBezTo>
                    <a:pt x="126" y="152"/>
                    <a:pt x="124" y="147"/>
                    <a:pt x="120" y="147"/>
                  </a:cubicBezTo>
                  <a:cubicBezTo>
                    <a:pt x="130" y="142"/>
                    <a:pt x="139" y="136"/>
                    <a:pt x="144" y="127"/>
                  </a:cubicBezTo>
                  <a:cubicBezTo>
                    <a:pt x="149" y="118"/>
                    <a:pt x="146" y="104"/>
                    <a:pt x="137" y="101"/>
                  </a:cubicBezTo>
                  <a:cubicBezTo>
                    <a:pt x="144" y="95"/>
                    <a:pt x="152" y="87"/>
                    <a:pt x="153" y="78"/>
                  </a:cubicBezTo>
                  <a:cubicBezTo>
                    <a:pt x="154" y="68"/>
                    <a:pt x="146" y="57"/>
                    <a:pt x="136" y="60"/>
                  </a:cubicBezTo>
                  <a:cubicBezTo>
                    <a:pt x="146" y="49"/>
                    <a:pt x="148" y="32"/>
                    <a:pt x="140" y="19"/>
                  </a:cubicBezTo>
                  <a:cubicBezTo>
                    <a:pt x="130" y="0"/>
                    <a:pt x="124" y="9"/>
                    <a:pt x="113" y="19"/>
                  </a:cubicBezTo>
                  <a:cubicBezTo>
                    <a:pt x="88" y="42"/>
                    <a:pt x="51" y="47"/>
                    <a:pt x="28" y="72"/>
                  </a:cubicBezTo>
                  <a:close/>
                </a:path>
              </a:pathLst>
            </a:custGeom>
            <a:solidFill>
              <a:srgbClr val="FFC2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2" name="Freeform 257">
              <a:extLst>
                <a:ext uri="{FF2B5EF4-FFF2-40B4-BE49-F238E27FC236}">
                  <a16:creationId xmlns:a16="http://schemas.microsoft.com/office/drawing/2014/main" id="{7F1C70E2-778A-4C8F-96C2-DE60EB58272B}"/>
                </a:ext>
              </a:extLst>
            </p:cNvPr>
            <p:cNvSpPr>
              <a:spLocks/>
            </p:cNvSpPr>
            <p:nvPr/>
          </p:nvSpPr>
          <p:spPr bwMode="auto">
            <a:xfrm>
              <a:off x="5881" y="2295"/>
              <a:ext cx="62" cy="92"/>
            </a:xfrm>
            <a:custGeom>
              <a:avLst/>
              <a:gdLst>
                <a:gd name="T0" fmla="*/ 88 w 134"/>
                <a:gd name="T1" fmla="*/ 198 h 198"/>
                <a:gd name="T2" fmla="*/ 134 w 134"/>
                <a:gd name="T3" fmla="*/ 170 h 198"/>
                <a:gd name="T4" fmla="*/ 33 w 134"/>
                <a:gd name="T5" fmla="*/ 0 h 198"/>
                <a:gd name="T6" fmla="*/ 0 w 134"/>
                <a:gd name="T7" fmla="*/ 20 h 198"/>
                <a:gd name="T8" fmla="*/ 88 w 134"/>
                <a:gd name="T9" fmla="*/ 198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" h="198">
                  <a:moveTo>
                    <a:pt x="88" y="198"/>
                  </a:moveTo>
                  <a:cubicBezTo>
                    <a:pt x="134" y="170"/>
                    <a:pt x="134" y="170"/>
                    <a:pt x="134" y="17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28" y="80"/>
                    <a:pt x="52" y="144"/>
                    <a:pt x="88" y="198"/>
                  </a:cubicBezTo>
                  <a:close/>
                </a:path>
              </a:pathLst>
            </a:custGeom>
            <a:solidFill>
              <a:srgbClr val="F9F9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3" name="Freeform 258">
              <a:extLst>
                <a:ext uri="{FF2B5EF4-FFF2-40B4-BE49-F238E27FC236}">
                  <a16:creationId xmlns:a16="http://schemas.microsoft.com/office/drawing/2014/main" id="{FFE83FBE-5082-43A9-97E5-FB35799B477E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2" y="2091"/>
              <a:ext cx="333" cy="409"/>
            </a:xfrm>
            <a:custGeom>
              <a:avLst/>
              <a:gdLst>
                <a:gd name="T0" fmla="*/ 613 w 721"/>
                <a:gd name="T1" fmla="*/ 443 h 885"/>
                <a:gd name="T2" fmla="*/ 335 w 721"/>
                <a:gd name="T3" fmla="*/ 575 h 885"/>
                <a:gd name="T4" fmla="*/ 240 w 721"/>
                <a:gd name="T5" fmla="*/ 254 h 885"/>
                <a:gd name="T6" fmla="*/ 192 w 721"/>
                <a:gd name="T7" fmla="*/ 79 h 885"/>
                <a:gd name="T8" fmla="*/ 81 w 721"/>
                <a:gd name="T9" fmla="*/ 0 h 885"/>
                <a:gd name="T10" fmla="*/ 37 w 721"/>
                <a:gd name="T11" fmla="*/ 112 h 885"/>
                <a:gd name="T12" fmla="*/ 3 w 721"/>
                <a:gd name="T13" fmla="*/ 374 h 885"/>
                <a:gd name="T14" fmla="*/ 4 w 721"/>
                <a:gd name="T15" fmla="*/ 382 h 885"/>
                <a:gd name="T16" fmla="*/ 239 w 721"/>
                <a:gd name="T17" fmla="*/ 876 h 885"/>
                <a:gd name="T18" fmla="*/ 721 w 721"/>
                <a:gd name="T19" fmla="*/ 634 h 885"/>
                <a:gd name="T20" fmla="*/ 613 w 721"/>
                <a:gd name="T21" fmla="*/ 443 h 8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21" h="885">
                  <a:moveTo>
                    <a:pt x="613" y="443"/>
                  </a:moveTo>
                  <a:cubicBezTo>
                    <a:pt x="613" y="443"/>
                    <a:pt x="366" y="576"/>
                    <a:pt x="335" y="575"/>
                  </a:cubicBezTo>
                  <a:cubicBezTo>
                    <a:pt x="323" y="575"/>
                    <a:pt x="246" y="279"/>
                    <a:pt x="240" y="254"/>
                  </a:cubicBezTo>
                  <a:cubicBezTo>
                    <a:pt x="229" y="199"/>
                    <a:pt x="220" y="128"/>
                    <a:pt x="192" y="79"/>
                  </a:cubicBezTo>
                  <a:cubicBezTo>
                    <a:pt x="168" y="37"/>
                    <a:pt x="126" y="15"/>
                    <a:pt x="81" y="0"/>
                  </a:cubicBezTo>
                  <a:cubicBezTo>
                    <a:pt x="66" y="37"/>
                    <a:pt x="50" y="74"/>
                    <a:pt x="37" y="112"/>
                  </a:cubicBezTo>
                  <a:cubicBezTo>
                    <a:pt x="9" y="197"/>
                    <a:pt x="0" y="285"/>
                    <a:pt x="3" y="374"/>
                  </a:cubicBezTo>
                  <a:cubicBezTo>
                    <a:pt x="3" y="377"/>
                    <a:pt x="3" y="379"/>
                    <a:pt x="4" y="382"/>
                  </a:cubicBezTo>
                  <a:cubicBezTo>
                    <a:pt x="64" y="491"/>
                    <a:pt x="193" y="885"/>
                    <a:pt x="239" y="876"/>
                  </a:cubicBezTo>
                  <a:cubicBezTo>
                    <a:pt x="375" y="847"/>
                    <a:pt x="721" y="634"/>
                    <a:pt x="721" y="634"/>
                  </a:cubicBezTo>
                  <a:lnTo>
                    <a:pt x="613" y="443"/>
                  </a:lnTo>
                  <a:close/>
                </a:path>
              </a:pathLst>
            </a:custGeom>
            <a:solidFill>
              <a:srgbClr val="FDB0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4" name="Freeform 259">
              <a:extLst>
                <a:ext uri="{FF2B5EF4-FFF2-40B4-BE49-F238E27FC236}">
                  <a16:creationId xmlns:a16="http://schemas.microsoft.com/office/drawing/2014/main" id="{729574B5-85AD-4AEE-AB92-771337488A32}"/>
                </a:ext>
              </a:extLst>
            </p:cNvPr>
            <p:cNvSpPr>
              <a:spLocks/>
            </p:cNvSpPr>
            <p:nvPr/>
          </p:nvSpPr>
          <p:spPr bwMode="auto">
            <a:xfrm>
              <a:off x="5276" y="3437"/>
              <a:ext cx="149" cy="105"/>
            </a:xfrm>
            <a:custGeom>
              <a:avLst/>
              <a:gdLst>
                <a:gd name="T0" fmla="*/ 18 w 322"/>
                <a:gd name="T1" fmla="*/ 0 h 227"/>
                <a:gd name="T2" fmla="*/ 6 w 322"/>
                <a:gd name="T3" fmla="*/ 119 h 227"/>
                <a:gd name="T4" fmla="*/ 68 w 322"/>
                <a:gd name="T5" fmla="*/ 209 h 227"/>
                <a:gd name="T6" fmla="*/ 198 w 322"/>
                <a:gd name="T7" fmla="*/ 210 h 227"/>
                <a:gd name="T8" fmla="*/ 309 w 322"/>
                <a:gd name="T9" fmla="*/ 100 h 227"/>
                <a:gd name="T10" fmla="*/ 322 w 322"/>
                <a:gd name="T11" fmla="*/ 0 h 227"/>
                <a:gd name="T12" fmla="*/ 18 w 322"/>
                <a:gd name="T13" fmla="*/ 0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2" h="227">
                  <a:moveTo>
                    <a:pt x="18" y="0"/>
                  </a:moveTo>
                  <a:cubicBezTo>
                    <a:pt x="13" y="25"/>
                    <a:pt x="0" y="94"/>
                    <a:pt x="6" y="119"/>
                  </a:cubicBezTo>
                  <a:cubicBezTo>
                    <a:pt x="11" y="141"/>
                    <a:pt x="47" y="199"/>
                    <a:pt x="68" y="209"/>
                  </a:cubicBezTo>
                  <a:cubicBezTo>
                    <a:pt x="105" y="227"/>
                    <a:pt x="159" y="224"/>
                    <a:pt x="198" y="210"/>
                  </a:cubicBezTo>
                  <a:cubicBezTo>
                    <a:pt x="229" y="198"/>
                    <a:pt x="296" y="130"/>
                    <a:pt x="309" y="100"/>
                  </a:cubicBezTo>
                  <a:cubicBezTo>
                    <a:pt x="319" y="77"/>
                    <a:pt x="319" y="37"/>
                    <a:pt x="322" y="0"/>
                  </a:cubicBezTo>
                  <a:lnTo>
                    <a:pt x="18" y="0"/>
                  </a:lnTo>
                  <a:close/>
                </a:path>
              </a:pathLst>
            </a:custGeom>
            <a:solidFill>
              <a:srgbClr val="030D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5" name="Freeform 260">
              <a:extLst>
                <a:ext uri="{FF2B5EF4-FFF2-40B4-BE49-F238E27FC236}">
                  <a16:creationId xmlns:a16="http://schemas.microsoft.com/office/drawing/2014/main" id="{27B5D8C7-F77E-413B-8786-17DB2132C707}"/>
                </a:ext>
              </a:extLst>
            </p:cNvPr>
            <p:cNvSpPr>
              <a:spLocks/>
            </p:cNvSpPr>
            <p:nvPr/>
          </p:nvSpPr>
          <p:spPr bwMode="auto">
            <a:xfrm>
              <a:off x="5527" y="3437"/>
              <a:ext cx="149" cy="105"/>
            </a:xfrm>
            <a:custGeom>
              <a:avLst/>
              <a:gdLst>
                <a:gd name="T0" fmla="*/ 304 w 322"/>
                <a:gd name="T1" fmla="*/ 0 h 227"/>
                <a:gd name="T2" fmla="*/ 316 w 322"/>
                <a:gd name="T3" fmla="*/ 119 h 227"/>
                <a:gd name="T4" fmla="*/ 254 w 322"/>
                <a:gd name="T5" fmla="*/ 209 h 227"/>
                <a:gd name="T6" fmla="*/ 124 w 322"/>
                <a:gd name="T7" fmla="*/ 210 h 227"/>
                <a:gd name="T8" fmla="*/ 13 w 322"/>
                <a:gd name="T9" fmla="*/ 100 h 227"/>
                <a:gd name="T10" fmla="*/ 0 w 322"/>
                <a:gd name="T11" fmla="*/ 0 h 227"/>
                <a:gd name="T12" fmla="*/ 304 w 322"/>
                <a:gd name="T13" fmla="*/ 0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2" h="227">
                  <a:moveTo>
                    <a:pt x="304" y="0"/>
                  </a:moveTo>
                  <a:cubicBezTo>
                    <a:pt x="309" y="25"/>
                    <a:pt x="322" y="94"/>
                    <a:pt x="316" y="119"/>
                  </a:cubicBezTo>
                  <a:cubicBezTo>
                    <a:pt x="311" y="141"/>
                    <a:pt x="275" y="199"/>
                    <a:pt x="254" y="209"/>
                  </a:cubicBezTo>
                  <a:cubicBezTo>
                    <a:pt x="217" y="227"/>
                    <a:pt x="163" y="224"/>
                    <a:pt x="124" y="210"/>
                  </a:cubicBezTo>
                  <a:cubicBezTo>
                    <a:pt x="93" y="198"/>
                    <a:pt x="26" y="130"/>
                    <a:pt x="13" y="100"/>
                  </a:cubicBezTo>
                  <a:cubicBezTo>
                    <a:pt x="3" y="77"/>
                    <a:pt x="2" y="37"/>
                    <a:pt x="0" y="0"/>
                  </a:cubicBezTo>
                  <a:lnTo>
                    <a:pt x="304" y="0"/>
                  </a:lnTo>
                  <a:close/>
                </a:path>
              </a:pathLst>
            </a:custGeom>
            <a:solidFill>
              <a:srgbClr val="030D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6" name="Freeform 261">
              <a:extLst>
                <a:ext uri="{FF2B5EF4-FFF2-40B4-BE49-F238E27FC236}">
                  <a16:creationId xmlns:a16="http://schemas.microsoft.com/office/drawing/2014/main" id="{3D5E463E-3CD7-4454-A11E-1A3E392BA74A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5" y="2740"/>
              <a:ext cx="38" cy="90"/>
            </a:xfrm>
            <a:custGeom>
              <a:avLst/>
              <a:gdLst>
                <a:gd name="T0" fmla="*/ 76 w 83"/>
                <a:gd name="T1" fmla="*/ 170 h 195"/>
                <a:gd name="T2" fmla="*/ 57 w 83"/>
                <a:gd name="T3" fmla="*/ 138 h 195"/>
                <a:gd name="T4" fmla="*/ 45 w 83"/>
                <a:gd name="T5" fmla="*/ 105 h 195"/>
                <a:gd name="T6" fmla="*/ 47 w 83"/>
                <a:gd name="T7" fmla="*/ 61 h 195"/>
                <a:gd name="T8" fmla="*/ 59 w 83"/>
                <a:gd name="T9" fmla="*/ 32 h 195"/>
                <a:gd name="T10" fmla="*/ 46 w 83"/>
                <a:gd name="T11" fmla="*/ 15 h 195"/>
                <a:gd name="T12" fmla="*/ 34 w 83"/>
                <a:gd name="T13" fmla="*/ 19 h 195"/>
                <a:gd name="T14" fmla="*/ 4 w 83"/>
                <a:gd name="T15" fmla="*/ 0 h 195"/>
                <a:gd name="T16" fmla="*/ 0 w 83"/>
                <a:gd name="T17" fmla="*/ 105 h 195"/>
                <a:gd name="T18" fmla="*/ 31 w 83"/>
                <a:gd name="T19" fmla="*/ 159 h 195"/>
                <a:gd name="T20" fmla="*/ 63 w 83"/>
                <a:gd name="T21" fmla="*/ 193 h 195"/>
                <a:gd name="T22" fmla="*/ 76 w 83"/>
                <a:gd name="T23" fmla="*/ 170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3" h="195">
                  <a:moveTo>
                    <a:pt x="76" y="170"/>
                  </a:moveTo>
                  <a:cubicBezTo>
                    <a:pt x="72" y="158"/>
                    <a:pt x="57" y="138"/>
                    <a:pt x="57" y="138"/>
                  </a:cubicBezTo>
                  <a:cubicBezTo>
                    <a:pt x="45" y="105"/>
                    <a:pt x="45" y="105"/>
                    <a:pt x="45" y="105"/>
                  </a:cubicBezTo>
                  <a:cubicBezTo>
                    <a:pt x="47" y="61"/>
                    <a:pt x="47" y="61"/>
                    <a:pt x="47" y="61"/>
                  </a:cubicBezTo>
                  <a:cubicBezTo>
                    <a:pt x="59" y="32"/>
                    <a:pt x="59" y="32"/>
                    <a:pt x="59" y="32"/>
                  </a:cubicBezTo>
                  <a:cubicBezTo>
                    <a:pt x="46" y="15"/>
                    <a:pt x="46" y="15"/>
                    <a:pt x="46" y="15"/>
                  </a:cubicBezTo>
                  <a:cubicBezTo>
                    <a:pt x="42" y="18"/>
                    <a:pt x="38" y="19"/>
                    <a:pt x="34" y="19"/>
                  </a:cubicBezTo>
                  <a:cubicBezTo>
                    <a:pt x="21" y="18"/>
                    <a:pt x="11" y="9"/>
                    <a:pt x="4" y="0"/>
                  </a:cubicBezTo>
                  <a:cubicBezTo>
                    <a:pt x="3" y="44"/>
                    <a:pt x="0" y="105"/>
                    <a:pt x="0" y="105"/>
                  </a:cubicBezTo>
                  <a:cubicBezTo>
                    <a:pt x="31" y="159"/>
                    <a:pt x="31" y="159"/>
                    <a:pt x="31" y="159"/>
                  </a:cubicBezTo>
                  <a:cubicBezTo>
                    <a:pt x="31" y="159"/>
                    <a:pt x="52" y="188"/>
                    <a:pt x="63" y="193"/>
                  </a:cubicBezTo>
                  <a:cubicBezTo>
                    <a:pt x="69" y="195"/>
                    <a:pt x="83" y="189"/>
                    <a:pt x="76" y="170"/>
                  </a:cubicBezTo>
                </a:path>
              </a:pathLst>
            </a:custGeom>
            <a:solidFill>
              <a:srgbClr val="EDB4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7" name="Freeform 262">
              <a:extLst>
                <a:ext uri="{FF2B5EF4-FFF2-40B4-BE49-F238E27FC236}">
                  <a16:creationId xmlns:a16="http://schemas.microsoft.com/office/drawing/2014/main" id="{6CF7D9DF-A029-4998-B184-0993D3BDB1B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63" y="2680"/>
              <a:ext cx="60" cy="145"/>
            </a:xfrm>
            <a:custGeom>
              <a:avLst/>
              <a:gdLst>
                <a:gd name="T0" fmla="*/ 57 w 128"/>
                <a:gd name="T1" fmla="*/ 46 h 312"/>
                <a:gd name="T2" fmla="*/ 7 w 128"/>
                <a:gd name="T3" fmla="*/ 107 h 312"/>
                <a:gd name="T4" fmla="*/ 0 w 128"/>
                <a:gd name="T5" fmla="*/ 116 h 312"/>
                <a:gd name="T6" fmla="*/ 15 w 128"/>
                <a:gd name="T7" fmla="*/ 137 h 312"/>
                <a:gd name="T8" fmla="*/ 18 w 128"/>
                <a:gd name="T9" fmla="*/ 222 h 312"/>
                <a:gd name="T10" fmla="*/ 49 w 128"/>
                <a:gd name="T11" fmla="*/ 277 h 312"/>
                <a:gd name="T12" fmla="*/ 81 w 128"/>
                <a:gd name="T13" fmla="*/ 310 h 312"/>
                <a:gd name="T14" fmla="*/ 94 w 128"/>
                <a:gd name="T15" fmla="*/ 287 h 312"/>
                <a:gd name="T16" fmla="*/ 75 w 128"/>
                <a:gd name="T17" fmla="*/ 255 h 312"/>
                <a:gd name="T18" fmla="*/ 64 w 128"/>
                <a:gd name="T19" fmla="*/ 222 h 312"/>
                <a:gd name="T20" fmla="*/ 64 w 128"/>
                <a:gd name="T21" fmla="*/ 220 h 312"/>
                <a:gd name="T22" fmla="*/ 71 w 128"/>
                <a:gd name="T23" fmla="*/ 233 h 312"/>
                <a:gd name="T24" fmla="*/ 99 w 128"/>
                <a:gd name="T25" fmla="*/ 262 h 312"/>
                <a:gd name="T26" fmla="*/ 110 w 128"/>
                <a:gd name="T27" fmla="*/ 242 h 312"/>
                <a:gd name="T28" fmla="*/ 94 w 128"/>
                <a:gd name="T29" fmla="*/ 214 h 312"/>
                <a:gd name="T30" fmla="*/ 84 w 128"/>
                <a:gd name="T31" fmla="*/ 186 h 312"/>
                <a:gd name="T32" fmla="*/ 85 w 128"/>
                <a:gd name="T33" fmla="*/ 148 h 312"/>
                <a:gd name="T34" fmla="*/ 88 w 128"/>
                <a:gd name="T35" fmla="*/ 141 h 312"/>
                <a:gd name="T36" fmla="*/ 114 w 128"/>
                <a:gd name="T37" fmla="*/ 60 h 312"/>
                <a:gd name="T38" fmla="*/ 128 w 128"/>
                <a:gd name="T39" fmla="*/ 23 h 312"/>
                <a:gd name="T40" fmla="*/ 87 w 128"/>
                <a:gd name="T41" fmla="*/ 0 h 312"/>
                <a:gd name="T42" fmla="*/ 57 w 128"/>
                <a:gd name="T43" fmla="*/ 46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28" h="312">
                  <a:moveTo>
                    <a:pt x="57" y="46"/>
                  </a:moveTo>
                  <a:cubicBezTo>
                    <a:pt x="41" y="67"/>
                    <a:pt x="23" y="86"/>
                    <a:pt x="7" y="107"/>
                  </a:cubicBezTo>
                  <a:cubicBezTo>
                    <a:pt x="5" y="110"/>
                    <a:pt x="2" y="113"/>
                    <a:pt x="0" y="116"/>
                  </a:cubicBezTo>
                  <a:cubicBezTo>
                    <a:pt x="15" y="137"/>
                    <a:pt x="15" y="137"/>
                    <a:pt x="15" y="137"/>
                  </a:cubicBezTo>
                  <a:cubicBezTo>
                    <a:pt x="16" y="163"/>
                    <a:pt x="18" y="222"/>
                    <a:pt x="18" y="222"/>
                  </a:cubicBezTo>
                  <a:cubicBezTo>
                    <a:pt x="49" y="277"/>
                    <a:pt x="49" y="277"/>
                    <a:pt x="49" y="277"/>
                  </a:cubicBezTo>
                  <a:cubicBezTo>
                    <a:pt x="49" y="277"/>
                    <a:pt x="70" y="306"/>
                    <a:pt x="81" y="310"/>
                  </a:cubicBezTo>
                  <a:cubicBezTo>
                    <a:pt x="87" y="312"/>
                    <a:pt x="101" y="306"/>
                    <a:pt x="94" y="287"/>
                  </a:cubicBezTo>
                  <a:cubicBezTo>
                    <a:pt x="90" y="275"/>
                    <a:pt x="75" y="255"/>
                    <a:pt x="75" y="255"/>
                  </a:cubicBezTo>
                  <a:cubicBezTo>
                    <a:pt x="64" y="222"/>
                    <a:pt x="64" y="222"/>
                    <a:pt x="64" y="222"/>
                  </a:cubicBezTo>
                  <a:cubicBezTo>
                    <a:pt x="64" y="220"/>
                    <a:pt x="64" y="220"/>
                    <a:pt x="64" y="220"/>
                  </a:cubicBezTo>
                  <a:cubicBezTo>
                    <a:pt x="71" y="233"/>
                    <a:pt x="71" y="233"/>
                    <a:pt x="71" y="233"/>
                  </a:cubicBezTo>
                  <a:cubicBezTo>
                    <a:pt x="71" y="233"/>
                    <a:pt x="89" y="258"/>
                    <a:pt x="99" y="262"/>
                  </a:cubicBezTo>
                  <a:cubicBezTo>
                    <a:pt x="104" y="264"/>
                    <a:pt x="116" y="259"/>
                    <a:pt x="110" y="242"/>
                  </a:cubicBezTo>
                  <a:cubicBezTo>
                    <a:pt x="107" y="232"/>
                    <a:pt x="94" y="214"/>
                    <a:pt x="94" y="214"/>
                  </a:cubicBezTo>
                  <a:cubicBezTo>
                    <a:pt x="84" y="186"/>
                    <a:pt x="84" y="186"/>
                    <a:pt x="84" y="186"/>
                  </a:cubicBezTo>
                  <a:cubicBezTo>
                    <a:pt x="85" y="148"/>
                    <a:pt x="85" y="148"/>
                    <a:pt x="85" y="148"/>
                  </a:cubicBezTo>
                  <a:cubicBezTo>
                    <a:pt x="85" y="148"/>
                    <a:pt x="86" y="145"/>
                    <a:pt x="88" y="141"/>
                  </a:cubicBezTo>
                  <a:cubicBezTo>
                    <a:pt x="87" y="114"/>
                    <a:pt x="106" y="78"/>
                    <a:pt x="114" y="60"/>
                  </a:cubicBezTo>
                  <a:cubicBezTo>
                    <a:pt x="119" y="48"/>
                    <a:pt x="124" y="36"/>
                    <a:pt x="128" y="23"/>
                  </a:cubicBezTo>
                  <a:cubicBezTo>
                    <a:pt x="87" y="0"/>
                    <a:pt x="87" y="0"/>
                    <a:pt x="87" y="0"/>
                  </a:cubicBezTo>
                  <a:cubicBezTo>
                    <a:pt x="78" y="16"/>
                    <a:pt x="68" y="31"/>
                    <a:pt x="57" y="46"/>
                  </a:cubicBezTo>
                </a:path>
              </a:pathLst>
            </a:custGeom>
            <a:solidFill>
              <a:srgbClr val="EDB4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8" name="Freeform 263">
              <a:extLst>
                <a:ext uri="{FF2B5EF4-FFF2-40B4-BE49-F238E27FC236}">
                  <a16:creationId xmlns:a16="http://schemas.microsoft.com/office/drawing/2014/main" id="{1403BBB7-F818-4E02-9B4A-E1F8090A067E}"/>
                </a:ext>
              </a:extLst>
            </p:cNvPr>
            <p:cNvSpPr>
              <a:spLocks/>
            </p:cNvSpPr>
            <p:nvPr/>
          </p:nvSpPr>
          <p:spPr bwMode="auto">
            <a:xfrm>
              <a:off x="5196" y="2677"/>
              <a:ext cx="36" cy="85"/>
            </a:xfrm>
            <a:custGeom>
              <a:avLst/>
              <a:gdLst>
                <a:gd name="T0" fmla="*/ 44 w 77"/>
                <a:gd name="T1" fmla="*/ 3 h 184"/>
                <a:gd name="T2" fmla="*/ 48 w 77"/>
                <a:gd name="T3" fmla="*/ 22 h 184"/>
                <a:gd name="T4" fmla="*/ 32 w 77"/>
                <a:gd name="T5" fmla="*/ 95 h 184"/>
                <a:gd name="T6" fmla="*/ 0 w 77"/>
                <a:gd name="T7" fmla="*/ 149 h 184"/>
                <a:gd name="T8" fmla="*/ 3 w 77"/>
                <a:gd name="T9" fmla="*/ 175 h 184"/>
                <a:gd name="T10" fmla="*/ 4 w 77"/>
                <a:gd name="T11" fmla="*/ 176 h 184"/>
                <a:gd name="T12" fmla="*/ 8 w 77"/>
                <a:gd name="T13" fmla="*/ 179 h 184"/>
                <a:gd name="T14" fmla="*/ 12 w 77"/>
                <a:gd name="T15" fmla="*/ 184 h 184"/>
                <a:gd name="T16" fmla="*/ 19 w 77"/>
                <a:gd name="T17" fmla="*/ 165 h 184"/>
                <a:gd name="T18" fmla="*/ 56 w 77"/>
                <a:gd name="T19" fmla="*/ 111 h 184"/>
                <a:gd name="T20" fmla="*/ 67 w 77"/>
                <a:gd name="T21" fmla="*/ 24 h 184"/>
                <a:gd name="T22" fmla="*/ 44 w 77"/>
                <a:gd name="T23" fmla="*/ 3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7" h="184">
                  <a:moveTo>
                    <a:pt x="44" y="3"/>
                  </a:moveTo>
                  <a:cubicBezTo>
                    <a:pt x="46" y="9"/>
                    <a:pt x="47" y="16"/>
                    <a:pt x="48" y="22"/>
                  </a:cubicBezTo>
                  <a:cubicBezTo>
                    <a:pt x="52" y="47"/>
                    <a:pt x="42" y="73"/>
                    <a:pt x="32" y="95"/>
                  </a:cubicBezTo>
                  <a:cubicBezTo>
                    <a:pt x="23" y="114"/>
                    <a:pt x="10" y="131"/>
                    <a:pt x="0" y="149"/>
                  </a:cubicBezTo>
                  <a:cubicBezTo>
                    <a:pt x="2" y="158"/>
                    <a:pt x="3" y="166"/>
                    <a:pt x="3" y="175"/>
                  </a:cubicBezTo>
                  <a:cubicBezTo>
                    <a:pt x="4" y="175"/>
                    <a:pt x="4" y="176"/>
                    <a:pt x="4" y="176"/>
                  </a:cubicBezTo>
                  <a:cubicBezTo>
                    <a:pt x="5" y="177"/>
                    <a:pt x="7" y="178"/>
                    <a:pt x="8" y="179"/>
                  </a:cubicBezTo>
                  <a:cubicBezTo>
                    <a:pt x="10" y="181"/>
                    <a:pt x="11" y="182"/>
                    <a:pt x="12" y="184"/>
                  </a:cubicBezTo>
                  <a:cubicBezTo>
                    <a:pt x="14" y="177"/>
                    <a:pt x="16" y="171"/>
                    <a:pt x="19" y="165"/>
                  </a:cubicBezTo>
                  <a:cubicBezTo>
                    <a:pt x="30" y="138"/>
                    <a:pt x="46" y="140"/>
                    <a:pt x="56" y="111"/>
                  </a:cubicBezTo>
                  <a:cubicBezTo>
                    <a:pt x="69" y="79"/>
                    <a:pt x="77" y="55"/>
                    <a:pt x="67" y="24"/>
                  </a:cubicBezTo>
                  <a:cubicBezTo>
                    <a:pt x="59" y="28"/>
                    <a:pt x="53" y="0"/>
                    <a:pt x="44" y="3"/>
                  </a:cubicBezTo>
                  <a:close/>
                </a:path>
              </a:pathLst>
            </a:custGeom>
            <a:solidFill>
              <a:srgbClr val="EDB4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9" name="Freeform 264">
              <a:extLst>
                <a:ext uri="{FF2B5EF4-FFF2-40B4-BE49-F238E27FC236}">
                  <a16:creationId xmlns:a16="http://schemas.microsoft.com/office/drawing/2014/main" id="{7DAB538B-2A12-45E3-827F-1493A692AA01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6" y="2643"/>
              <a:ext cx="79" cy="152"/>
            </a:xfrm>
            <a:custGeom>
              <a:avLst/>
              <a:gdLst>
                <a:gd name="T0" fmla="*/ 32 w 170"/>
                <a:gd name="T1" fmla="*/ 326 h 327"/>
                <a:gd name="T2" fmla="*/ 8 w 170"/>
                <a:gd name="T3" fmla="*/ 300 h 327"/>
                <a:gd name="T4" fmla="*/ 5 w 170"/>
                <a:gd name="T5" fmla="*/ 263 h 327"/>
                <a:gd name="T6" fmla="*/ 0 w 170"/>
                <a:gd name="T7" fmla="*/ 209 h 327"/>
                <a:gd name="T8" fmla="*/ 44 w 170"/>
                <a:gd name="T9" fmla="*/ 109 h 327"/>
                <a:gd name="T10" fmla="*/ 69 w 170"/>
                <a:gd name="T11" fmla="*/ 0 h 327"/>
                <a:gd name="T12" fmla="*/ 158 w 170"/>
                <a:gd name="T13" fmla="*/ 6 h 327"/>
                <a:gd name="T14" fmla="*/ 152 w 170"/>
                <a:gd name="T15" fmla="*/ 134 h 327"/>
                <a:gd name="T16" fmla="*/ 53 w 170"/>
                <a:gd name="T17" fmla="*/ 229 h 327"/>
                <a:gd name="T18" fmla="*/ 53 w 170"/>
                <a:gd name="T19" fmla="*/ 277 h 327"/>
                <a:gd name="T20" fmla="*/ 32 w 170"/>
                <a:gd name="T21" fmla="*/ 326 h 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0" h="327">
                  <a:moveTo>
                    <a:pt x="32" y="326"/>
                  </a:moveTo>
                  <a:cubicBezTo>
                    <a:pt x="22" y="327"/>
                    <a:pt x="10" y="318"/>
                    <a:pt x="8" y="300"/>
                  </a:cubicBezTo>
                  <a:cubicBezTo>
                    <a:pt x="7" y="286"/>
                    <a:pt x="5" y="263"/>
                    <a:pt x="5" y="263"/>
                  </a:cubicBezTo>
                  <a:cubicBezTo>
                    <a:pt x="0" y="209"/>
                    <a:pt x="0" y="209"/>
                    <a:pt x="0" y="209"/>
                  </a:cubicBezTo>
                  <a:cubicBezTo>
                    <a:pt x="5" y="200"/>
                    <a:pt x="44" y="109"/>
                    <a:pt x="44" y="109"/>
                  </a:cubicBezTo>
                  <a:cubicBezTo>
                    <a:pt x="69" y="0"/>
                    <a:pt x="69" y="0"/>
                    <a:pt x="69" y="0"/>
                  </a:cubicBezTo>
                  <a:cubicBezTo>
                    <a:pt x="158" y="6"/>
                    <a:pt x="158" y="6"/>
                    <a:pt x="158" y="6"/>
                  </a:cubicBezTo>
                  <a:cubicBezTo>
                    <a:pt x="157" y="8"/>
                    <a:pt x="170" y="101"/>
                    <a:pt x="152" y="134"/>
                  </a:cubicBezTo>
                  <a:cubicBezTo>
                    <a:pt x="132" y="169"/>
                    <a:pt x="53" y="229"/>
                    <a:pt x="53" y="229"/>
                  </a:cubicBezTo>
                  <a:cubicBezTo>
                    <a:pt x="53" y="229"/>
                    <a:pt x="52" y="266"/>
                    <a:pt x="53" y="277"/>
                  </a:cubicBezTo>
                  <a:cubicBezTo>
                    <a:pt x="56" y="315"/>
                    <a:pt x="44" y="325"/>
                    <a:pt x="32" y="326"/>
                  </a:cubicBezTo>
                </a:path>
              </a:pathLst>
            </a:custGeom>
            <a:solidFill>
              <a:srgbClr val="FFC8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0" name="Freeform 265">
              <a:extLst>
                <a:ext uri="{FF2B5EF4-FFF2-40B4-BE49-F238E27FC236}">
                  <a16:creationId xmlns:a16="http://schemas.microsoft.com/office/drawing/2014/main" id="{F615A6FD-A52B-49DE-9160-F13441A474AD}"/>
                </a:ext>
              </a:extLst>
            </p:cNvPr>
            <p:cNvSpPr>
              <a:spLocks/>
            </p:cNvSpPr>
            <p:nvPr/>
          </p:nvSpPr>
          <p:spPr bwMode="auto">
            <a:xfrm>
              <a:off x="5162" y="2779"/>
              <a:ext cx="17" cy="14"/>
            </a:xfrm>
            <a:custGeom>
              <a:avLst/>
              <a:gdLst>
                <a:gd name="T0" fmla="*/ 34 w 36"/>
                <a:gd name="T1" fmla="*/ 0 h 29"/>
                <a:gd name="T2" fmla="*/ 0 w 36"/>
                <a:gd name="T3" fmla="*/ 2 h 29"/>
                <a:gd name="T4" fmla="*/ 18 w 36"/>
                <a:gd name="T5" fmla="*/ 29 h 29"/>
                <a:gd name="T6" fmla="*/ 20 w 36"/>
                <a:gd name="T7" fmla="*/ 29 h 29"/>
                <a:gd name="T8" fmla="*/ 35 w 36"/>
                <a:gd name="T9" fmla="*/ 0 h 29"/>
                <a:gd name="T10" fmla="*/ 34 w 36"/>
                <a:gd name="T11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29">
                  <a:moveTo>
                    <a:pt x="34" y="0"/>
                  </a:moveTo>
                  <a:cubicBezTo>
                    <a:pt x="28" y="0"/>
                    <a:pt x="0" y="2"/>
                    <a:pt x="0" y="2"/>
                  </a:cubicBezTo>
                  <a:cubicBezTo>
                    <a:pt x="0" y="2"/>
                    <a:pt x="1" y="29"/>
                    <a:pt x="18" y="29"/>
                  </a:cubicBezTo>
                  <a:cubicBezTo>
                    <a:pt x="18" y="29"/>
                    <a:pt x="19" y="29"/>
                    <a:pt x="20" y="29"/>
                  </a:cubicBezTo>
                  <a:cubicBezTo>
                    <a:pt x="34" y="27"/>
                    <a:pt x="36" y="1"/>
                    <a:pt x="35" y="0"/>
                  </a:cubicBezTo>
                  <a:cubicBezTo>
                    <a:pt x="35" y="0"/>
                    <a:pt x="34" y="0"/>
                    <a:pt x="34" y="0"/>
                  </a:cubicBezTo>
                </a:path>
              </a:pathLst>
            </a:custGeom>
            <a:solidFill>
              <a:srgbClr val="F6DC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1" name="Freeform 266">
              <a:extLst>
                <a:ext uri="{FF2B5EF4-FFF2-40B4-BE49-F238E27FC236}">
                  <a16:creationId xmlns:a16="http://schemas.microsoft.com/office/drawing/2014/main" id="{CDA2889D-87F3-4692-AA35-9EA517963AA7}"/>
                </a:ext>
              </a:extLst>
            </p:cNvPr>
            <p:cNvSpPr>
              <a:spLocks/>
            </p:cNvSpPr>
            <p:nvPr/>
          </p:nvSpPr>
          <p:spPr bwMode="auto">
            <a:xfrm>
              <a:off x="5274" y="2635"/>
              <a:ext cx="203" cy="812"/>
            </a:xfrm>
            <a:custGeom>
              <a:avLst/>
              <a:gdLst>
                <a:gd name="T0" fmla="*/ 202 w 203"/>
                <a:gd name="T1" fmla="*/ 76 h 812"/>
                <a:gd name="T2" fmla="*/ 203 w 203"/>
                <a:gd name="T3" fmla="*/ 58 h 812"/>
                <a:gd name="T4" fmla="*/ 202 w 203"/>
                <a:gd name="T5" fmla="*/ 58 h 812"/>
                <a:gd name="T6" fmla="*/ 202 w 203"/>
                <a:gd name="T7" fmla="*/ 0 h 812"/>
                <a:gd name="T8" fmla="*/ 151 w 203"/>
                <a:gd name="T9" fmla="*/ 0 h 812"/>
                <a:gd name="T10" fmla="*/ 151 w 203"/>
                <a:gd name="T11" fmla="*/ 68 h 812"/>
                <a:gd name="T12" fmla="*/ 17 w 203"/>
                <a:gd name="T13" fmla="*/ 92 h 812"/>
                <a:gd name="T14" fmla="*/ 0 w 203"/>
                <a:gd name="T15" fmla="*/ 812 h 812"/>
                <a:gd name="T16" fmla="*/ 160 w 203"/>
                <a:gd name="T17" fmla="*/ 812 h 812"/>
                <a:gd name="T18" fmla="*/ 198 w 203"/>
                <a:gd name="T19" fmla="*/ 144 h 812"/>
                <a:gd name="T20" fmla="*/ 202 w 203"/>
                <a:gd name="T21" fmla="*/ 144 h 812"/>
                <a:gd name="T22" fmla="*/ 202 w 203"/>
                <a:gd name="T23" fmla="*/ 76 h 8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3" h="812">
                  <a:moveTo>
                    <a:pt x="202" y="76"/>
                  </a:moveTo>
                  <a:lnTo>
                    <a:pt x="203" y="58"/>
                  </a:lnTo>
                  <a:lnTo>
                    <a:pt x="202" y="58"/>
                  </a:lnTo>
                  <a:lnTo>
                    <a:pt x="202" y="0"/>
                  </a:lnTo>
                  <a:lnTo>
                    <a:pt x="151" y="0"/>
                  </a:lnTo>
                  <a:lnTo>
                    <a:pt x="151" y="68"/>
                  </a:lnTo>
                  <a:lnTo>
                    <a:pt x="17" y="92"/>
                  </a:lnTo>
                  <a:lnTo>
                    <a:pt x="0" y="812"/>
                  </a:lnTo>
                  <a:lnTo>
                    <a:pt x="160" y="812"/>
                  </a:lnTo>
                  <a:lnTo>
                    <a:pt x="198" y="144"/>
                  </a:lnTo>
                  <a:lnTo>
                    <a:pt x="202" y="144"/>
                  </a:lnTo>
                  <a:lnTo>
                    <a:pt x="202" y="7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2" name="Freeform 267">
              <a:extLst>
                <a:ext uri="{FF2B5EF4-FFF2-40B4-BE49-F238E27FC236}">
                  <a16:creationId xmlns:a16="http://schemas.microsoft.com/office/drawing/2014/main" id="{5CC878B9-A927-4C79-828A-1544EFD9B6FE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5" y="2635"/>
              <a:ext cx="202" cy="812"/>
            </a:xfrm>
            <a:custGeom>
              <a:avLst/>
              <a:gdLst>
                <a:gd name="T0" fmla="*/ 202 w 202"/>
                <a:gd name="T1" fmla="*/ 812 h 812"/>
                <a:gd name="T2" fmla="*/ 184 w 202"/>
                <a:gd name="T3" fmla="*/ 75 h 812"/>
                <a:gd name="T4" fmla="*/ 51 w 202"/>
                <a:gd name="T5" fmla="*/ 63 h 812"/>
                <a:gd name="T6" fmla="*/ 51 w 202"/>
                <a:gd name="T7" fmla="*/ 0 h 812"/>
                <a:gd name="T8" fmla="*/ 1 w 202"/>
                <a:gd name="T9" fmla="*/ 0 h 812"/>
                <a:gd name="T10" fmla="*/ 1 w 202"/>
                <a:gd name="T11" fmla="*/ 58 h 812"/>
                <a:gd name="T12" fmla="*/ 0 w 202"/>
                <a:gd name="T13" fmla="*/ 58 h 812"/>
                <a:gd name="T14" fmla="*/ 1 w 202"/>
                <a:gd name="T15" fmla="*/ 79 h 812"/>
                <a:gd name="T16" fmla="*/ 1 w 202"/>
                <a:gd name="T17" fmla="*/ 144 h 812"/>
                <a:gd name="T18" fmla="*/ 5 w 202"/>
                <a:gd name="T19" fmla="*/ 144 h 812"/>
                <a:gd name="T20" fmla="*/ 42 w 202"/>
                <a:gd name="T21" fmla="*/ 812 h 812"/>
                <a:gd name="T22" fmla="*/ 202 w 202"/>
                <a:gd name="T23" fmla="*/ 812 h 8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2" h="812">
                  <a:moveTo>
                    <a:pt x="202" y="812"/>
                  </a:moveTo>
                  <a:lnTo>
                    <a:pt x="184" y="75"/>
                  </a:lnTo>
                  <a:lnTo>
                    <a:pt x="51" y="63"/>
                  </a:lnTo>
                  <a:lnTo>
                    <a:pt x="51" y="0"/>
                  </a:lnTo>
                  <a:lnTo>
                    <a:pt x="1" y="0"/>
                  </a:lnTo>
                  <a:lnTo>
                    <a:pt x="1" y="58"/>
                  </a:lnTo>
                  <a:lnTo>
                    <a:pt x="0" y="58"/>
                  </a:lnTo>
                  <a:lnTo>
                    <a:pt x="1" y="79"/>
                  </a:lnTo>
                  <a:lnTo>
                    <a:pt x="1" y="144"/>
                  </a:lnTo>
                  <a:lnTo>
                    <a:pt x="5" y="144"/>
                  </a:lnTo>
                  <a:lnTo>
                    <a:pt x="42" y="812"/>
                  </a:lnTo>
                  <a:lnTo>
                    <a:pt x="202" y="81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3" name="Rectangle 268">
              <a:extLst>
                <a:ext uri="{FF2B5EF4-FFF2-40B4-BE49-F238E27FC236}">
                  <a16:creationId xmlns:a16="http://schemas.microsoft.com/office/drawing/2014/main" id="{38B13CB9-3720-444C-8718-C94165C678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76" y="2025"/>
              <a:ext cx="56" cy="99"/>
            </a:xfrm>
            <a:prstGeom prst="rect">
              <a:avLst/>
            </a:prstGeom>
            <a:solidFill>
              <a:srgbClr val="FFC8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4" name="Rectangle 269">
              <a:extLst>
                <a:ext uri="{FF2B5EF4-FFF2-40B4-BE49-F238E27FC236}">
                  <a16:creationId xmlns:a16="http://schemas.microsoft.com/office/drawing/2014/main" id="{E0A3667B-2157-4154-82CF-4DB3ECD325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20" y="2025"/>
              <a:ext cx="56" cy="99"/>
            </a:xfrm>
            <a:prstGeom prst="rect">
              <a:avLst/>
            </a:prstGeom>
            <a:solidFill>
              <a:srgbClr val="EDB4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5" name="Rectangle 270">
              <a:extLst>
                <a:ext uri="{FF2B5EF4-FFF2-40B4-BE49-F238E27FC236}">
                  <a16:creationId xmlns:a16="http://schemas.microsoft.com/office/drawing/2014/main" id="{06882BFA-CECD-48B0-908D-708F33E7AC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20" y="2090"/>
              <a:ext cx="112" cy="263"/>
            </a:xfrm>
            <a:prstGeom prst="rect">
              <a:avLst/>
            </a:prstGeom>
            <a:solidFill>
              <a:srgbClr val="CAD9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6" name="Freeform 271">
              <a:extLst>
                <a:ext uri="{FF2B5EF4-FFF2-40B4-BE49-F238E27FC236}">
                  <a16:creationId xmlns:a16="http://schemas.microsoft.com/office/drawing/2014/main" id="{CF5836CC-D638-4D43-88EB-6A410BF37A4F}"/>
                </a:ext>
              </a:extLst>
            </p:cNvPr>
            <p:cNvSpPr>
              <a:spLocks/>
            </p:cNvSpPr>
            <p:nvPr/>
          </p:nvSpPr>
          <p:spPr bwMode="auto">
            <a:xfrm>
              <a:off x="5449" y="2116"/>
              <a:ext cx="27" cy="268"/>
            </a:xfrm>
            <a:custGeom>
              <a:avLst/>
              <a:gdLst>
                <a:gd name="T0" fmla="*/ 59 w 59"/>
                <a:gd name="T1" fmla="*/ 29 h 580"/>
                <a:gd name="T2" fmla="*/ 51 w 59"/>
                <a:gd name="T3" fmla="*/ 26 h 580"/>
                <a:gd name="T4" fmla="*/ 21 w 59"/>
                <a:gd name="T5" fmla="*/ 0 h 580"/>
                <a:gd name="T6" fmla="*/ 0 w 59"/>
                <a:gd name="T7" fmla="*/ 511 h 580"/>
                <a:gd name="T8" fmla="*/ 59 w 59"/>
                <a:gd name="T9" fmla="*/ 580 h 580"/>
                <a:gd name="T10" fmla="*/ 59 w 59"/>
                <a:gd name="T11" fmla="*/ 407 h 580"/>
                <a:gd name="T12" fmla="*/ 59 w 59"/>
                <a:gd name="T13" fmla="*/ 29 h 5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9" h="580">
                  <a:moveTo>
                    <a:pt x="59" y="29"/>
                  </a:moveTo>
                  <a:cubicBezTo>
                    <a:pt x="56" y="29"/>
                    <a:pt x="53" y="28"/>
                    <a:pt x="51" y="26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0" y="511"/>
                    <a:pt x="0" y="511"/>
                    <a:pt x="0" y="511"/>
                  </a:cubicBezTo>
                  <a:cubicBezTo>
                    <a:pt x="59" y="580"/>
                    <a:pt x="59" y="580"/>
                    <a:pt x="59" y="580"/>
                  </a:cubicBezTo>
                  <a:cubicBezTo>
                    <a:pt x="59" y="407"/>
                    <a:pt x="59" y="407"/>
                    <a:pt x="59" y="407"/>
                  </a:cubicBezTo>
                  <a:lnTo>
                    <a:pt x="59" y="29"/>
                  </a:lnTo>
                  <a:close/>
                </a:path>
              </a:pathLst>
            </a:custGeom>
            <a:solidFill>
              <a:srgbClr val="FF4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7" name="Freeform 272">
              <a:extLst>
                <a:ext uri="{FF2B5EF4-FFF2-40B4-BE49-F238E27FC236}">
                  <a16:creationId xmlns:a16="http://schemas.microsoft.com/office/drawing/2014/main" id="{82AB0BA8-BF69-46A6-9C78-D90EE454E9DF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6" y="2090"/>
              <a:ext cx="25" cy="39"/>
            </a:xfrm>
            <a:custGeom>
              <a:avLst/>
              <a:gdLst>
                <a:gd name="T0" fmla="*/ 47 w 53"/>
                <a:gd name="T1" fmla="*/ 21 h 84"/>
                <a:gd name="T2" fmla="*/ 0 w 53"/>
                <a:gd name="T3" fmla="*/ 0 h 84"/>
                <a:gd name="T4" fmla="*/ 0 w 53"/>
                <a:gd name="T5" fmla="*/ 36 h 84"/>
                <a:gd name="T6" fmla="*/ 0 w 53"/>
                <a:gd name="T7" fmla="*/ 84 h 84"/>
                <a:gd name="T8" fmla="*/ 8 w 53"/>
                <a:gd name="T9" fmla="*/ 81 h 84"/>
                <a:gd name="T10" fmla="*/ 37 w 53"/>
                <a:gd name="T11" fmla="*/ 55 h 84"/>
                <a:gd name="T12" fmla="*/ 47 w 53"/>
                <a:gd name="T13" fmla="*/ 47 h 84"/>
                <a:gd name="T14" fmla="*/ 47 w 53"/>
                <a:gd name="T15" fmla="*/ 21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3" h="84">
                  <a:moveTo>
                    <a:pt x="47" y="2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3" y="84"/>
                    <a:pt x="5" y="83"/>
                    <a:pt x="8" y="81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47" y="47"/>
                    <a:pt x="47" y="47"/>
                    <a:pt x="47" y="47"/>
                  </a:cubicBezTo>
                  <a:cubicBezTo>
                    <a:pt x="53" y="42"/>
                    <a:pt x="53" y="26"/>
                    <a:pt x="47" y="21"/>
                  </a:cubicBezTo>
                  <a:close/>
                </a:path>
              </a:pathLst>
            </a:custGeom>
            <a:solidFill>
              <a:srgbClr val="FF4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8" name="Freeform 273">
              <a:extLst>
                <a:ext uri="{FF2B5EF4-FFF2-40B4-BE49-F238E27FC236}">
                  <a16:creationId xmlns:a16="http://schemas.microsoft.com/office/drawing/2014/main" id="{4A5F521F-BDFB-49D5-820F-7C536D6957A0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1" y="2090"/>
              <a:ext cx="25" cy="39"/>
            </a:xfrm>
            <a:custGeom>
              <a:avLst/>
              <a:gdLst>
                <a:gd name="T0" fmla="*/ 6 w 54"/>
                <a:gd name="T1" fmla="*/ 21 h 84"/>
                <a:gd name="T2" fmla="*/ 6 w 54"/>
                <a:gd name="T3" fmla="*/ 47 h 84"/>
                <a:gd name="T4" fmla="*/ 16 w 54"/>
                <a:gd name="T5" fmla="*/ 55 h 84"/>
                <a:gd name="T6" fmla="*/ 46 w 54"/>
                <a:gd name="T7" fmla="*/ 81 h 84"/>
                <a:gd name="T8" fmla="*/ 54 w 54"/>
                <a:gd name="T9" fmla="*/ 84 h 84"/>
                <a:gd name="T10" fmla="*/ 54 w 54"/>
                <a:gd name="T11" fmla="*/ 36 h 84"/>
                <a:gd name="T12" fmla="*/ 54 w 54"/>
                <a:gd name="T13" fmla="*/ 0 h 84"/>
                <a:gd name="T14" fmla="*/ 6 w 54"/>
                <a:gd name="T15" fmla="*/ 21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4" h="84">
                  <a:moveTo>
                    <a:pt x="6" y="21"/>
                  </a:moveTo>
                  <a:cubicBezTo>
                    <a:pt x="0" y="26"/>
                    <a:pt x="0" y="42"/>
                    <a:pt x="6" y="47"/>
                  </a:cubicBezTo>
                  <a:cubicBezTo>
                    <a:pt x="16" y="55"/>
                    <a:pt x="16" y="55"/>
                    <a:pt x="16" y="55"/>
                  </a:cubicBezTo>
                  <a:cubicBezTo>
                    <a:pt x="46" y="81"/>
                    <a:pt x="46" y="81"/>
                    <a:pt x="46" y="81"/>
                  </a:cubicBezTo>
                  <a:cubicBezTo>
                    <a:pt x="48" y="83"/>
                    <a:pt x="51" y="84"/>
                    <a:pt x="54" y="84"/>
                  </a:cubicBezTo>
                  <a:cubicBezTo>
                    <a:pt x="54" y="36"/>
                    <a:pt x="54" y="36"/>
                    <a:pt x="54" y="36"/>
                  </a:cubicBezTo>
                  <a:cubicBezTo>
                    <a:pt x="54" y="0"/>
                    <a:pt x="54" y="0"/>
                    <a:pt x="54" y="0"/>
                  </a:cubicBezTo>
                  <a:lnTo>
                    <a:pt x="6" y="21"/>
                  </a:lnTo>
                  <a:close/>
                </a:path>
              </a:pathLst>
            </a:custGeom>
            <a:solidFill>
              <a:srgbClr val="CC2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9" name="Freeform 274">
              <a:extLst>
                <a:ext uri="{FF2B5EF4-FFF2-40B4-BE49-F238E27FC236}">
                  <a16:creationId xmlns:a16="http://schemas.microsoft.com/office/drawing/2014/main" id="{C969B26F-5C42-4BEC-A33C-0379D3561BCD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6" y="2116"/>
              <a:ext cx="27" cy="268"/>
            </a:xfrm>
            <a:custGeom>
              <a:avLst/>
              <a:gdLst>
                <a:gd name="T0" fmla="*/ 37 w 58"/>
                <a:gd name="T1" fmla="*/ 0 h 580"/>
                <a:gd name="T2" fmla="*/ 8 w 58"/>
                <a:gd name="T3" fmla="*/ 26 h 580"/>
                <a:gd name="T4" fmla="*/ 0 w 58"/>
                <a:gd name="T5" fmla="*/ 29 h 580"/>
                <a:gd name="T6" fmla="*/ 0 w 58"/>
                <a:gd name="T7" fmla="*/ 407 h 580"/>
                <a:gd name="T8" fmla="*/ 0 w 58"/>
                <a:gd name="T9" fmla="*/ 580 h 580"/>
                <a:gd name="T10" fmla="*/ 58 w 58"/>
                <a:gd name="T11" fmla="*/ 511 h 580"/>
                <a:gd name="T12" fmla="*/ 37 w 58"/>
                <a:gd name="T13" fmla="*/ 0 h 5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8" h="580">
                  <a:moveTo>
                    <a:pt x="37" y="0"/>
                  </a:moveTo>
                  <a:cubicBezTo>
                    <a:pt x="8" y="26"/>
                    <a:pt x="8" y="26"/>
                    <a:pt x="8" y="26"/>
                  </a:cubicBezTo>
                  <a:cubicBezTo>
                    <a:pt x="5" y="28"/>
                    <a:pt x="3" y="29"/>
                    <a:pt x="0" y="29"/>
                  </a:cubicBezTo>
                  <a:cubicBezTo>
                    <a:pt x="0" y="407"/>
                    <a:pt x="0" y="407"/>
                    <a:pt x="0" y="407"/>
                  </a:cubicBezTo>
                  <a:cubicBezTo>
                    <a:pt x="0" y="580"/>
                    <a:pt x="0" y="580"/>
                    <a:pt x="0" y="580"/>
                  </a:cubicBezTo>
                  <a:cubicBezTo>
                    <a:pt x="58" y="511"/>
                    <a:pt x="58" y="511"/>
                    <a:pt x="58" y="511"/>
                  </a:cubicBezTo>
                  <a:lnTo>
                    <a:pt x="37" y="0"/>
                  </a:lnTo>
                  <a:close/>
                </a:path>
              </a:pathLst>
            </a:custGeom>
            <a:solidFill>
              <a:srgbClr val="CC2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0" name="Freeform 275">
              <a:extLst>
                <a:ext uri="{FF2B5EF4-FFF2-40B4-BE49-F238E27FC236}">
                  <a16:creationId xmlns:a16="http://schemas.microsoft.com/office/drawing/2014/main" id="{90894945-8E14-451D-BBA3-1115D396BC8A}"/>
                </a:ext>
              </a:extLst>
            </p:cNvPr>
            <p:cNvSpPr>
              <a:spLocks/>
            </p:cNvSpPr>
            <p:nvPr/>
          </p:nvSpPr>
          <p:spPr bwMode="auto">
            <a:xfrm>
              <a:off x="5198" y="2741"/>
              <a:ext cx="26" cy="39"/>
            </a:xfrm>
            <a:custGeom>
              <a:avLst/>
              <a:gdLst>
                <a:gd name="T0" fmla="*/ 11 w 58"/>
                <a:gd name="T1" fmla="*/ 9 h 85"/>
                <a:gd name="T2" fmla="*/ 0 w 58"/>
                <a:gd name="T3" fmla="*/ 28 h 85"/>
                <a:gd name="T4" fmla="*/ 17 w 58"/>
                <a:gd name="T5" fmla="*/ 50 h 85"/>
                <a:gd name="T6" fmla="*/ 40 w 58"/>
                <a:gd name="T7" fmla="*/ 82 h 85"/>
                <a:gd name="T8" fmla="*/ 54 w 58"/>
                <a:gd name="T9" fmla="*/ 64 h 85"/>
                <a:gd name="T10" fmla="*/ 34 w 58"/>
                <a:gd name="T11" fmla="*/ 0 h 85"/>
                <a:gd name="T12" fmla="*/ 11 w 58"/>
                <a:gd name="T13" fmla="*/ 9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8" h="85">
                  <a:moveTo>
                    <a:pt x="11" y="9"/>
                  </a:moveTo>
                  <a:cubicBezTo>
                    <a:pt x="5" y="15"/>
                    <a:pt x="5" y="22"/>
                    <a:pt x="0" y="28"/>
                  </a:cubicBezTo>
                  <a:cubicBezTo>
                    <a:pt x="17" y="50"/>
                    <a:pt x="17" y="50"/>
                    <a:pt x="17" y="50"/>
                  </a:cubicBezTo>
                  <a:cubicBezTo>
                    <a:pt x="17" y="50"/>
                    <a:pt x="31" y="77"/>
                    <a:pt x="40" y="82"/>
                  </a:cubicBezTo>
                  <a:cubicBezTo>
                    <a:pt x="45" y="85"/>
                    <a:pt x="58" y="81"/>
                    <a:pt x="54" y="64"/>
                  </a:cubicBezTo>
                  <a:cubicBezTo>
                    <a:pt x="52" y="54"/>
                    <a:pt x="34" y="0"/>
                    <a:pt x="34" y="0"/>
                  </a:cubicBezTo>
                  <a:cubicBezTo>
                    <a:pt x="31" y="4"/>
                    <a:pt x="13" y="6"/>
                    <a:pt x="11" y="9"/>
                  </a:cubicBezTo>
                  <a:close/>
                </a:path>
              </a:pathLst>
            </a:custGeom>
            <a:solidFill>
              <a:srgbClr val="EDB4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1" name="Freeform 276">
              <a:extLst>
                <a:ext uri="{FF2B5EF4-FFF2-40B4-BE49-F238E27FC236}">
                  <a16:creationId xmlns:a16="http://schemas.microsoft.com/office/drawing/2014/main" id="{20E5A214-3E9F-486A-A7B2-F4FFCBC515F9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5" y="2628"/>
              <a:ext cx="88" cy="170"/>
            </a:xfrm>
            <a:custGeom>
              <a:avLst/>
              <a:gdLst>
                <a:gd name="T0" fmla="*/ 36 w 191"/>
                <a:gd name="T1" fmla="*/ 366 h 367"/>
                <a:gd name="T2" fmla="*/ 9 w 191"/>
                <a:gd name="T3" fmla="*/ 336 h 367"/>
                <a:gd name="T4" fmla="*/ 5 w 191"/>
                <a:gd name="T5" fmla="*/ 295 h 367"/>
                <a:gd name="T6" fmla="*/ 0 w 191"/>
                <a:gd name="T7" fmla="*/ 234 h 367"/>
                <a:gd name="T8" fmla="*/ 50 w 191"/>
                <a:gd name="T9" fmla="*/ 122 h 367"/>
                <a:gd name="T10" fmla="*/ 77 w 191"/>
                <a:gd name="T11" fmla="*/ 0 h 367"/>
                <a:gd name="T12" fmla="*/ 177 w 191"/>
                <a:gd name="T13" fmla="*/ 7 h 367"/>
                <a:gd name="T14" fmla="*/ 170 w 191"/>
                <a:gd name="T15" fmla="*/ 150 h 367"/>
                <a:gd name="T16" fmla="*/ 59 w 191"/>
                <a:gd name="T17" fmla="*/ 257 h 367"/>
                <a:gd name="T18" fmla="*/ 59 w 191"/>
                <a:gd name="T19" fmla="*/ 310 h 367"/>
                <a:gd name="T20" fmla="*/ 36 w 191"/>
                <a:gd name="T21" fmla="*/ 366 h 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1" h="367">
                  <a:moveTo>
                    <a:pt x="36" y="366"/>
                  </a:moveTo>
                  <a:cubicBezTo>
                    <a:pt x="25" y="367"/>
                    <a:pt x="11" y="356"/>
                    <a:pt x="9" y="336"/>
                  </a:cubicBezTo>
                  <a:cubicBezTo>
                    <a:pt x="7" y="321"/>
                    <a:pt x="5" y="295"/>
                    <a:pt x="5" y="295"/>
                  </a:cubicBezTo>
                  <a:cubicBezTo>
                    <a:pt x="0" y="234"/>
                    <a:pt x="0" y="234"/>
                    <a:pt x="0" y="234"/>
                  </a:cubicBezTo>
                  <a:cubicBezTo>
                    <a:pt x="6" y="223"/>
                    <a:pt x="50" y="122"/>
                    <a:pt x="50" y="122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177" y="7"/>
                    <a:pt x="177" y="7"/>
                    <a:pt x="177" y="7"/>
                  </a:cubicBezTo>
                  <a:cubicBezTo>
                    <a:pt x="176" y="9"/>
                    <a:pt x="191" y="112"/>
                    <a:pt x="170" y="150"/>
                  </a:cubicBezTo>
                  <a:cubicBezTo>
                    <a:pt x="148" y="190"/>
                    <a:pt x="59" y="257"/>
                    <a:pt x="59" y="257"/>
                  </a:cubicBezTo>
                  <a:cubicBezTo>
                    <a:pt x="59" y="257"/>
                    <a:pt x="59" y="298"/>
                    <a:pt x="59" y="310"/>
                  </a:cubicBezTo>
                  <a:cubicBezTo>
                    <a:pt x="63" y="353"/>
                    <a:pt x="49" y="365"/>
                    <a:pt x="36" y="366"/>
                  </a:cubicBezTo>
                  <a:close/>
                </a:path>
              </a:pathLst>
            </a:custGeom>
            <a:solidFill>
              <a:srgbClr val="FFC8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2" name="Freeform 277">
              <a:extLst>
                <a:ext uri="{FF2B5EF4-FFF2-40B4-BE49-F238E27FC236}">
                  <a16:creationId xmlns:a16="http://schemas.microsoft.com/office/drawing/2014/main" id="{4F02844D-A4FB-4135-AE62-B9B4C56A286A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5" y="2671"/>
              <a:ext cx="92" cy="42"/>
            </a:xfrm>
            <a:custGeom>
              <a:avLst/>
              <a:gdLst>
                <a:gd name="T0" fmla="*/ 9 w 201"/>
                <a:gd name="T1" fmla="*/ 0 h 90"/>
                <a:gd name="T2" fmla="*/ 0 w 201"/>
                <a:gd name="T3" fmla="*/ 53 h 90"/>
                <a:gd name="T4" fmla="*/ 194 w 201"/>
                <a:gd name="T5" fmla="*/ 90 h 90"/>
                <a:gd name="T6" fmla="*/ 201 w 201"/>
                <a:gd name="T7" fmla="*/ 51 h 90"/>
                <a:gd name="T8" fmla="*/ 9 w 201"/>
                <a:gd name="T9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1" h="90">
                  <a:moveTo>
                    <a:pt x="9" y="0"/>
                  </a:moveTo>
                  <a:cubicBezTo>
                    <a:pt x="0" y="53"/>
                    <a:pt x="0" y="53"/>
                    <a:pt x="0" y="53"/>
                  </a:cubicBezTo>
                  <a:cubicBezTo>
                    <a:pt x="194" y="90"/>
                    <a:pt x="194" y="90"/>
                    <a:pt x="194" y="90"/>
                  </a:cubicBezTo>
                  <a:cubicBezTo>
                    <a:pt x="201" y="51"/>
                    <a:pt x="201" y="51"/>
                    <a:pt x="201" y="51"/>
                  </a:cubicBezTo>
                  <a:cubicBezTo>
                    <a:pt x="138" y="33"/>
                    <a:pt x="73" y="9"/>
                    <a:pt x="9" y="0"/>
                  </a:cubicBezTo>
                  <a:close/>
                </a:path>
              </a:pathLst>
            </a:custGeom>
            <a:solidFill>
              <a:srgbClr val="F9F9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3" name="Freeform 278">
              <a:extLst>
                <a:ext uri="{FF2B5EF4-FFF2-40B4-BE49-F238E27FC236}">
                  <a16:creationId xmlns:a16="http://schemas.microsoft.com/office/drawing/2014/main" id="{C13AFC75-CE3E-4CE0-8345-4E52AEC0F64D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4" y="2105"/>
              <a:ext cx="193" cy="601"/>
            </a:xfrm>
            <a:custGeom>
              <a:avLst/>
              <a:gdLst>
                <a:gd name="T0" fmla="*/ 202 w 418"/>
                <a:gd name="T1" fmla="*/ 1301 h 1301"/>
                <a:gd name="T2" fmla="*/ 407 w 418"/>
                <a:gd name="T3" fmla="*/ 131 h 1301"/>
                <a:gd name="T4" fmla="*/ 325 w 418"/>
                <a:gd name="T5" fmla="*/ 11 h 1301"/>
                <a:gd name="T6" fmla="*/ 205 w 418"/>
                <a:gd name="T7" fmla="*/ 93 h 1301"/>
                <a:gd name="T8" fmla="*/ 0 w 418"/>
                <a:gd name="T9" fmla="*/ 1263 h 1301"/>
                <a:gd name="T10" fmla="*/ 202 w 418"/>
                <a:gd name="T11" fmla="*/ 1301 h 1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8" h="1301">
                  <a:moveTo>
                    <a:pt x="202" y="1301"/>
                  </a:moveTo>
                  <a:cubicBezTo>
                    <a:pt x="407" y="131"/>
                    <a:pt x="407" y="131"/>
                    <a:pt x="407" y="131"/>
                  </a:cubicBezTo>
                  <a:cubicBezTo>
                    <a:pt x="418" y="75"/>
                    <a:pt x="381" y="21"/>
                    <a:pt x="325" y="11"/>
                  </a:cubicBezTo>
                  <a:cubicBezTo>
                    <a:pt x="269" y="0"/>
                    <a:pt x="215" y="37"/>
                    <a:pt x="205" y="93"/>
                  </a:cubicBezTo>
                  <a:cubicBezTo>
                    <a:pt x="0" y="1263"/>
                    <a:pt x="0" y="1263"/>
                    <a:pt x="0" y="1263"/>
                  </a:cubicBezTo>
                  <a:lnTo>
                    <a:pt x="202" y="1301"/>
                  </a:lnTo>
                  <a:close/>
                </a:path>
              </a:pathLst>
            </a:custGeom>
            <a:solidFill>
              <a:srgbClr val="FDB0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4" name="Freeform 279">
              <a:extLst>
                <a:ext uri="{FF2B5EF4-FFF2-40B4-BE49-F238E27FC236}">
                  <a16:creationId xmlns:a16="http://schemas.microsoft.com/office/drawing/2014/main" id="{8899DCFF-EBD1-42A1-84C5-817C02BB3E1F}"/>
                </a:ext>
              </a:extLst>
            </p:cNvPr>
            <p:cNvSpPr>
              <a:spLocks/>
            </p:cNvSpPr>
            <p:nvPr/>
          </p:nvSpPr>
          <p:spPr bwMode="auto">
            <a:xfrm>
              <a:off x="5279" y="2080"/>
              <a:ext cx="197" cy="681"/>
            </a:xfrm>
            <a:custGeom>
              <a:avLst/>
              <a:gdLst>
                <a:gd name="T0" fmla="*/ 262 w 425"/>
                <a:gd name="T1" fmla="*/ 0 h 1472"/>
                <a:gd name="T2" fmla="*/ 14 w 425"/>
                <a:gd name="T3" fmla="*/ 63 h 1472"/>
                <a:gd name="T4" fmla="*/ 72 w 425"/>
                <a:gd name="T5" fmla="*/ 473 h 1472"/>
                <a:gd name="T6" fmla="*/ 75 w 425"/>
                <a:gd name="T7" fmla="*/ 842 h 1472"/>
                <a:gd name="T8" fmla="*/ 54 w 425"/>
                <a:gd name="T9" fmla="*/ 1056 h 1472"/>
                <a:gd name="T10" fmla="*/ 41 w 425"/>
                <a:gd name="T11" fmla="*/ 1143 h 1472"/>
                <a:gd name="T12" fmla="*/ 0 w 425"/>
                <a:gd name="T13" fmla="*/ 1406 h 1472"/>
                <a:gd name="T14" fmla="*/ 414 w 425"/>
                <a:gd name="T15" fmla="*/ 1472 h 1472"/>
                <a:gd name="T16" fmla="*/ 425 w 425"/>
                <a:gd name="T17" fmla="*/ 1240 h 1472"/>
                <a:gd name="T18" fmla="*/ 425 w 425"/>
                <a:gd name="T19" fmla="*/ 639 h 1472"/>
                <a:gd name="T20" fmla="*/ 262 w 425"/>
                <a:gd name="T21" fmla="*/ 0 h 1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25" h="1472">
                  <a:moveTo>
                    <a:pt x="262" y="0"/>
                  </a:moveTo>
                  <a:cubicBezTo>
                    <a:pt x="156" y="25"/>
                    <a:pt x="14" y="63"/>
                    <a:pt x="14" y="63"/>
                  </a:cubicBezTo>
                  <a:cubicBezTo>
                    <a:pt x="72" y="473"/>
                    <a:pt x="72" y="473"/>
                    <a:pt x="72" y="473"/>
                  </a:cubicBezTo>
                  <a:cubicBezTo>
                    <a:pt x="72" y="473"/>
                    <a:pt x="79" y="753"/>
                    <a:pt x="75" y="842"/>
                  </a:cubicBezTo>
                  <a:cubicBezTo>
                    <a:pt x="73" y="896"/>
                    <a:pt x="64" y="975"/>
                    <a:pt x="54" y="1056"/>
                  </a:cubicBezTo>
                  <a:cubicBezTo>
                    <a:pt x="50" y="1085"/>
                    <a:pt x="46" y="1114"/>
                    <a:pt x="41" y="1143"/>
                  </a:cubicBezTo>
                  <a:cubicBezTo>
                    <a:pt x="21" y="1282"/>
                    <a:pt x="0" y="1406"/>
                    <a:pt x="0" y="1406"/>
                  </a:cubicBezTo>
                  <a:cubicBezTo>
                    <a:pt x="414" y="1472"/>
                    <a:pt x="414" y="1472"/>
                    <a:pt x="414" y="1472"/>
                  </a:cubicBezTo>
                  <a:cubicBezTo>
                    <a:pt x="425" y="1240"/>
                    <a:pt x="425" y="1240"/>
                    <a:pt x="425" y="1240"/>
                  </a:cubicBezTo>
                  <a:cubicBezTo>
                    <a:pt x="425" y="639"/>
                    <a:pt x="425" y="639"/>
                    <a:pt x="425" y="639"/>
                  </a:cubicBezTo>
                  <a:lnTo>
                    <a:pt x="262" y="0"/>
                  </a:lnTo>
                  <a:close/>
                </a:path>
              </a:pathLst>
            </a:custGeom>
            <a:solidFill>
              <a:srgbClr val="FDB0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5" name="Freeform 280">
              <a:extLst>
                <a:ext uri="{FF2B5EF4-FFF2-40B4-BE49-F238E27FC236}">
                  <a16:creationId xmlns:a16="http://schemas.microsoft.com/office/drawing/2014/main" id="{267F6D4B-453B-4FC4-BDA3-B691BC0378BB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6" y="2075"/>
              <a:ext cx="197" cy="686"/>
            </a:xfrm>
            <a:custGeom>
              <a:avLst/>
              <a:gdLst>
                <a:gd name="T0" fmla="*/ 380 w 425"/>
                <a:gd name="T1" fmla="*/ 1136 h 1484"/>
                <a:gd name="T2" fmla="*/ 368 w 425"/>
                <a:gd name="T3" fmla="*/ 1049 h 1484"/>
                <a:gd name="T4" fmla="*/ 349 w 425"/>
                <a:gd name="T5" fmla="*/ 854 h 1484"/>
                <a:gd name="T6" fmla="*/ 352 w 425"/>
                <a:gd name="T7" fmla="*/ 485 h 1484"/>
                <a:gd name="T8" fmla="*/ 350 w 425"/>
                <a:gd name="T9" fmla="*/ 34 h 1484"/>
                <a:gd name="T10" fmla="*/ 162 w 425"/>
                <a:gd name="T11" fmla="*/ 12 h 1484"/>
                <a:gd name="T12" fmla="*/ 0 w 425"/>
                <a:gd name="T13" fmla="*/ 651 h 1484"/>
                <a:gd name="T14" fmla="*/ 0 w 425"/>
                <a:gd name="T15" fmla="*/ 1252 h 1484"/>
                <a:gd name="T16" fmla="*/ 10 w 425"/>
                <a:gd name="T17" fmla="*/ 1484 h 1484"/>
                <a:gd name="T18" fmla="*/ 425 w 425"/>
                <a:gd name="T19" fmla="*/ 1418 h 1484"/>
                <a:gd name="T20" fmla="*/ 380 w 425"/>
                <a:gd name="T21" fmla="*/ 1136 h 1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25" h="1484">
                  <a:moveTo>
                    <a:pt x="380" y="1136"/>
                  </a:moveTo>
                  <a:cubicBezTo>
                    <a:pt x="376" y="1107"/>
                    <a:pt x="372" y="1078"/>
                    <a:pt x="368" y="1049"/>
                  </a:cubicBezTo>
                  <a:cubicBezTo>
                    <a:pt x="358" y="974"/>
                    <a:pt x="351" y="903"/>
                    <a:pt x="349" y="854"/>
                  </a:cubicBezTo>
                  <a:cubicBezTo>
                    <a:pt x="345" y="765"/>
                    <a:pt x="352" y="485"/>
                    <a:pt x="352" y="485"/>
                  </a:cubicBezTo>
                  <a:cubicBezTo>
                    <a:pt x="350" y="34"/>
                    <a:pt x="350" y="34"/>
                    <a:pt x="350" y="34"/>
                  </a:cubicBezTo>
                  <a:cubicBezTo>
                    <a:pt x="350" y="34"/>
                    <a:pt x="276" y="0"/>
                    <a:pt x="162" y="12"/>
                  </a:cubicBezTo>
                  <a:cubicBezTo>
                    <a:pt x="0" y="651"/>
                    <a:pt x="0" y="651"/>
                    <a:pt x="0" y="651"/>
                  </a:cubicBezTo>
                  <a:cubicBezTo>
                    <a:pt x="0" y="1252"/>
                    <a:pt x="0" y="1252"/>
                    <a:pt x="0" y="1252"/>
                  </a:cubicBezTo>
                  <a:cubicBezTo>
                    <a:pt x="10" y="1484"/>
                    <a:pt x="10" y="1484"/>
                    <a:pt x="10" y="1484"/>
                  </a:cubicBezTo>
                  <a:cubicBezTo>
                    <a:pt x="425" y="1418"/>
                    <a:pt x="425" y="1418"/>
                    <a:pt x="425" y="1418"/>
                  </a:cubicBezTo>
                  <a:cubicBezTo>
                    <a:pt x="425" y="1418"/>
                    <a:pt x="401" y="1282"/>
                    <a:pt x="380" y="1136"/>
                  </a:cubicBezTo>
                  <a:close/>
                </a:path>
              </a:pathLst>
            </a:custGeom>
            <a:solidFill>
              <a:srgbClr val="FDB0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6" name="Freeform 281">
              <a:extLst>
                <a:ext uri="{FF2B5EF4-FFF2-40B4-BE49-F238E27FC236}">
                  <a16:creationId xmlns:a16="http://schemas.microsoft.com/office/drawing/2014/main" id="{C3607034-14E0-4A46-975B-640DA94F4306}"/>
                </a:ext>
              </a:extLst>
            </p:cNvPr>
            <p:cNvSpPr>
              <a:spLocks/>
            </p:cNvSpPr>
            <p:nvPr/>
          </p:nvSpPr>
          <p:spPr bwMode="auto">
            <a:xfrm>
              <a:off x="5383" y="1810"/>
              <a:ext cx="93" cy="249"/>
            </a:xfrm>
            <a:custGeom>
              <a:avLst/>
              <a:gdLst>
                <a:gd name="T0" fmla="*/ 0 w 202"/>
                <a:gd name="T1" fmla="*/ 291 h 539"/>
                <a:gd name="T2" fmla="*/ 202 w 202"/>
                <a:gd name="T3" fmla="*/ 539 h 539"/>
                <a:gd name="T4" fmla="*/ 202 w 202"/>
                <a:gd name="T5" fmla="*/ 0 h 539"/>
                <a:gd name="T6" fmla="*/ 0 w 202"/>
                <a:gd name="T7" fmla="*/ 291 h 5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2" h="539">
                  <a:moveTo>
                    <a:pt x="0" y="291"/>
                  </a:moveTo>
                  <a:cubicBezTo>
                    <a:pt x="0" y="428"/>
                    <a:pt x="90" y="539"/>
                    <a:pt x="202" y="539"/>
                  </a:cubicBezTo>
                  <a:cubicBezTo>
                    <a:pt x="202" y="0"/>
                    <a:pt x="202" y="0"/>
                    <a:pt x="202" y="0"/>
                  </a:cubicBezTo>
                  <a:cubicBezTo>
                    <a:pt x="12" y="0"/>
                    <a:pt x="0" y="154"/>
                    <a:pt x="0" y="291"/>
                  </a:cubicBezTo>
                  <a:close/>
                </a:path>
              </a:pathLst>
            </a:custGeom>
            <a:solidFill>
              <a:srgbClr val="FFC8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7" name="Freeform 282">
              <a:extLst>
                <a:ext uri="{FF2B5EF4-FFF2-40B4-BE49-F238E27FC236}">
                  <a16:creationId xmlns:a16="http://schemas.microsoft.com/office/drawing/2014/main" id="{253F3D98-4D72-409A-9910-8795EA82F862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6" y="1810"/>
              <a:ext cx="94" cy="249"/>
            </a:xfrm>
            <a:custGeom>
              <a:avLst/>
              <a:gdLst>
                <a:gd name="T0" fmla="*/ 1 w 203"/>
                <a:gd name="T1" fmla="*/ 0 h 539"/>
                <a:gd name="T2" fmla="*/ 0 w 203"/>
                <a:gd name="T3" fmla="*/ 0 h 539"/>
                <a:gd name="T4" fmla="*/ 0 w 203"/>
                <a:gd name="T5" fmla="*/ 539 h 539"/>
                <a:gd name="T6" fmla="*/ 1 w 203"/>
                <a:gd name="T7" fmla="*/ 539 h 539"/>
                <a:gd name="T8" fmla="*/ 203 w 203"/>
                <a:gd name="T9" fmla="*/ 291 h 539"/>
                <a:gd name="T10" fmla="*/ 1 w 203"/>
                <a:gd name="T11" fmla="*/ 0 h 5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3" h="539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539"/>
                    <a:pt x="0" y="539"/>
                    <a:pt x="0" y="539"/>
                  </a:cubicBezTo>
                  <a:cubicBezTo>
                    <a:pt x="1" y="539"/>
                    <a:pt x="1" y="539"/>
                    <a:pt x="1" y="539"/>
                  </a:cubicBezTo>
                  <a:cubicBezTo>
                    <a:pt x="112" y="539"/>
                    <a:pt x="203" y="428"/>
                    <a:pt x="203" y="291"/>
                  </a:cubicBezTo>
                  <a:cubicBezTo>
                    <a:pt x="203" y="154"/>
                    <a:pt x="203" y="0"/>
                    <a:pt x="1" y="0"/>
                  </a:cubicBezTo>
                  <a:close/>
                </a:path>
              </a:pathLst>
            </a:custGeom>
            <a:solidFill>
              <a:srgbClr val="EDB4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8" name="Freeform 283">
              <a:extLst>
                <a:ext uri="{FF2B5EF4-FFF2-40B4-BE49-F238E27FC236}">
                  <a16:creationId xmlns:a16="http://schemas.microsoft.com/office/drawing/2014/main" id="{0DA92C76-FBBE-472E-A1D5-DBB042C5FDA2}"/>
                </a:ext>
              </a:extLst>
            </p:cNvPr>
            <p:cNvSpPr>
              <a:spLocks/>
            </p:cNvSpPr>
            <p:nvPr/>
          </p:nvSpPr>
          <p:spPr bwMode="auto">
            <a:xfrm>
              <a:off x="5365" y="1923"/>
              <a:ext cx="33" cy="53"/>
            </a:xfrm>
            <a:custGeom>
              <a:avLst/>
              <a:gdLst>
                <a:gd name="T0" fmla="*/ 66 w 72"/>
                <a:gd name="T1" fmla="*/ 50 h 114"/>
                <a:gd name="T2" fmla="*/ 48 w 72"/>
                <a:gd name="T3" fmla="*/ 110 h 114"/>
                <a:gd name="T4" fmla="*/ 7 w 72"/>
                <a:gd name="T5" fmla="*/ 64 h 114"/>
                <a:gd name="T6" fmla="*/ 24 w 72"/>
                <a:gd name="T7" fmla="*/ 3 h 114"/>
                <a:gd name="T8" fmla="*/ 66 w 72"/>
                <a:gd name="T9" fmla="*/ 5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114">
                  <a:moveTo>
                    <a:pt x="66" y="50"/>
                  </a:moveTo>
                  <a:cubicBezTo>
                    <a:pt x="72" y="80"/>
                    <a:pt x="65" y="106"/>
                    <a:pt x="48" y="110"/>
                  </a:cubicBezTo>
                  <a:cubicBezTo>
                    <a:pt x="32" y="114"/>
                    <a:pt x="13" y="93"/>
                    <a:pt x="7" y="64"/>
                  </a:cubicBezTo>
                  <a:cubicBezTo>
                    <a:pt x="0" y="34"/>
                    <a:pt x="8" y="7"/>
                    <a:pt x="24" y="3"/>
                  </a:cubicBezTo>
                  <a:cubicBezTo>
                    <a:pt x="40" y="0"/>
                    <a:pt x="59" y="21"/>
                    <a:pt x="66" y="50"/>
                  </a:cubicBezTo>
                  <a:close/>
                </a:path>
              </a:pathLst>
            </a:custGeom>
            <a:solidFill>
              <a:srgbClr val="FFC8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9" name="Freeform 284">
              <a:extLst>
                <a:ext uri="{FF2B5EF4-FFF2-40B4-BE49-F238E27FC236}">
                  <a16:creationId xmlns:a16="http://schemas.microsoft.com/office/drawing/2014/main" id="{A38BB6E7-840C-4ABB-AA91-E23C5EE67438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5" y="1923"/>
              <a:ext cx="33" cy="53"/>
            </a:xfrm>
            <a:custGeom>
              <a:avLst/>
              <a:gdLst>
                <a:gd name="T0" fmla="*/ 6 w 72"/>
                <a:gd name="T1" fmla="*/ 50 h 114"/>
                <a:gd name="T2" fmla="*/ 24 w 72"/>
                <a:gd name="T3" fmla="*/ 110 h 114"/>
                <a:gd name="T4" fmla="*/ 66 w 72"/>
                <a:gd name="T5" fmla="*/ 64 h 114"/>
                <a:gd name="T6" fmla="*/ 48 w 72"/>
                <a:gd name="T7" fmla="*/ 3 h 114"/>
                <a:gd name="T8" fmla="*/ 6 w 72"/>
                <a:gd name="T9" fmla="*/ 5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114">
                  <a:moveTo>
                    <a:pt x="6" y="50"/>
                  </a:moveTo>
                  <a:cubicBezTo>
                    <a:pt x="0" y="80"/>
                    <a:pt x="8" y="106"/>
                    <a:pt x="24" y="110"/>
                  </a:cubicBezTo>
                  <a:cubicBezTo>
                    <a:pt x="40" y="114"/>
                    <a:pt x="59" y="93"/>
                    <a:pt x="66" y="64"/>
                  </a:cubicBezTo>
                  <a:cubicBezTo>
                    <a:pt x="72" y="34"/>
                    <a:pt x="65" y="7"/>
                    <a:pt x="48" y="3"/>
                  </a:cubicBezTo>
                  <a:cubicBezTo>
                    <a:pt x="32" y="0"/>
                    <a:pt x="13" y="21"/>
                    <a:pt x="6" y="50"/>
                  </a:cubicBezTo>
                  <a:close/>
                </a:path>
              </a:pathLst>
            </a:custGeom>
            <a:solidFill>
              <a:srgbClr val="EDB4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0" name="Freeform 285">
              <a:extLst>
                <a:ext uri="{FF2B5EF4-FFF2-40B4-BE49-F238E27FC236}">
                  <a16:creationId xmlns:a16="http://schemas.microsoft.com/office/drawing/2014/main" id="{EB3FD0CF-9A4B-441F-98ED-EB0A2C631AA8}"/>
                </a:ext>
              </a:extLst>
            </p:cNvPr>
            <p:cNvSpPr>
              <a:spLocks/>
            </p:cNvSpPr>
            <p:nvPr/>
          </p:nvSpPr>
          <p:spPr bwMode="auto">
            <a:xfrm>
              <a:off x="5371" y="1788"/>
              <a:ext cx="105" cy="185"/>
            </a:xfrm>
            <a:custGeom>
              <a:avLst/>
              <a:gdLst>
                <a:gd name="T0" fmla="*/ 226 w 227"/>
                <a:gd name="T1" fmla="*/ 5 h 401"/>
                <a:gd name="T2" fmla="*/ 10 w 227"/>
                <a:gd name="T3" fmla="*/ 111 h 401"/>
                <a:gd name="T4" fmla="*/ 18 w 227"/>
                <a:gd name="T5" fmla="*/ 295 h 401"/>
                <a:gd name="T6" fmla="*/ 47 w 227"/>
                <a:gd name="T7" fmla="*/ 338 h 401"/>
                <a:gd name="T8" fmla="*/ 52 w 227"/>
                <a:gd name="T9" fmla="*/ 148 h 401"/>
                <a:gd name="T10" fmla="*/ 157 w 227"/>
                <a:gd name="T11" fmla="*/ 120 h 401"/>
                <a:gd name="T12" fmla="*/ 227 w 227"/>
                <a:gd name="T13" fmla="*/ 132 h 401"/>
                <a:gd name="T14" fmla="*/ 227 w 227"/>
                <a:gd name="T15" fmla="*/ 5 h 401"/>
                <a:gd name="T16" fmla="*/ 226 w 227"/>
                <a:gd name="T17" fmla="*/ 5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7" h="401">
                  <a:moveTo>
                    <a:pt x="226" y="5"/>
                  </a:moveTo>
                  <a:cubicBezTo>
                    <a:pt x="127" y="0"/>
                    <a:pt x="37" y="30"/>
                    <a:pt x="10" y="111"/>
                  </a:cubicBezTo>
                  <a:cubicBezTo>
                    <a:pt x="0" y="141"/>
                    <a:pt x="9" y="264"/>
                    <a:pt x="18" y="295"/>
                  </a:cubicBezTo>
                  <a:cubicBezTo>
                    <a:pt x="23" y="313"/>
                    <a:pt x="41" y="401"/>
                    <a:pt x="47" y="338"/>
                  </a:cubicBezTo>
                  <a:cubicBezTo>
                    <a:pt x="47" y="326"/>
                    <a:pt x="39" y="168"/>
                    <a:pt x="52" y="148"/>
                  </a:cubicBezTo>
                  <a:cubicBezTo>
                    <a:pt x="78" y="107"/>
                    <a:pt x="123" y="93"/>
                    <a:pt x="157" y="120"/>
                  </a:cubicBezTo>
                  <a:cubicBezTo>
                    <a:pt x="168" y="129"/>
                    <a:pt x="197" y="133"/>
                    <a:pt x="227" y="132"/>
                  </a:cubicBezTo>
                  <a:cubicBezTo>
                    <a:pt x="227" y="5"/>
                    <a:pt x="227" y="5"/>
                    <a:pt x="227" y="5"/>
                  </a:cubicBezTo>
                  <a:lnTo>
                    <a:pt x="226" y="5"/>
                  </a:lnTo>
                  <a:close/>
                </a:path>
              </a:pathLst>
            </a:custGeom>
            <a:solidFill>
              <a:srgbClr val="FD6E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1" name="Freeform 286">
              <a:extLst>
                <a:ext uri="{FF2B5EF4-FFF2-40B4-BE49-F238E27FC236}">
                  <a16:creationId xmlns:a16="http://schemas.microsoft.com/office/drawing/2014/main" id="{034542B2-B73E-4182-BD03-F69365038F00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6" y="1788"/>
              <a:ext cx="105" cy="185"/>
            </a:xfrm>
            <a:custGeom>
              <a:avLst/>
              <a:gdLst>
                <a:gd name="T0" fmla="*/ 216 w 226"/>
                <a:gd name="T1" fmla="*/ 111 h 401"/>
                <a:gd name="T2" fmla="*/ 0 w 226"/>
                <a:gd name="T3" fmla="*/ 5 h 401"/>
                <a:gd name="T4" fmla="*/ 0 w 226"/>
                <a:gd name="T5" fmla="*/ 132 h 401"/>
                <a:gd name="T6" fmla="*/ 69 w 226"/>
                <a:gd name="T7" fmla="*/ 120 h 401"/>
                <a:gd name="T8" fmla="*/ 174 w 226"/>
                <a:gd name="T9" fmla="*/ 152 h 401"/>
                <a:gd name="T10" fmla="*/ 179 w 226"/>
                <a:gd name="T11" fmla="*/ 338 h 401"/>
                <a:gd name="T12" fmla="*/ 208 w 226"/>
                <a:gd name="T13" fmla="*/ 295 h 401"/>
                <a:gd name="T14" fmla="*/ 216 w 226"/>
                <a:gd name="T15" fmla="*/ 11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6" h="401">
                  <a:moveTo>
                    <a:pt x="216" y="111"/>
                  </a:moveTo>
                  <a:cubicBezTo>
                    <a:pt x="189" y="30"/>
                    <a:pt x="99" y="0"/>
                    <a:pt x="0" y="5"/>
                  </a:cubicBezTo>
                  <a:cubicBezTo>
                    <a:pt x="0" y="132"/>
                    <a:pt x="0" y="132"/>
                    <a:pt x="0" y="132"/>
                  </a:cubicBezTo>
                  <a:cubicBezTo>
                    <a:pt x="29" y="132"/>
                    <a:pt x="58" y="128"/>
                    <a:pt x="69" y="120"/>
                  </a:cubicBezTo>
                  <a:cubicBezTo>
                    <a:pt x="110" y="93"/>
                    <a:pt x="147" y="111"/>
                    <a:pt x="174" y="152"/>
                  </a:cubicBezTo>
                  <a:cubicBezTo>
                    <a:pt x="186" y="172"/>
                    <a:pt x="179" y="326"/>
                    <a:pt x="179" y="338"/>
                  </a:cubicBezTo>
                  <a:cubicBezTo>
                    <a:pt x="185" y="401"/>
                    <a:pt x="203" y="313"/>
                    <a:pt x="208" y="295"/>
                  </a:cubicBezTo>
                  <a:cubicBezTo>
                    <a:pt x="217" y="264"/>
                    <a:pt x="226" y="141"/>
                    <a:pt x="216" y="111"/>
                  </a:cubicBezTo>
                  <a:close/>
                </a:path>
              </a:pathLst>
            </a:custGeom>
            <a:solidFill>
              <a:srgbClr val="FD6E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2" name="Freeform 287">
              <a:extLst>
                <a:ext uri="{FF2B5EF4-FFF2-40B4-BE49-F238E27FC236}">
                  <a16:creationId xmlns:a16="http://schemas.microsoft.com/office/drawing/2014/main" id="{51B6B238-5176-42F2-91B7-EE21F12B239A}"/>
                </a:ext>
              </a:extLst>
            </p:cNvPr>
            <p:cNvSpPr>
              <a:spLocks/>
            </p:cNvSpPr>
            <p:nvPr/>
          </p:nvSpPr>
          <p:spPr bwMode="auto">
            <a:xfrm>
              <a:off x="5373" y="2052"/>
              <a:ext cx="103" cy="67"/>
            </a:xfrm>
            <a:custGeom>
              <a:avLst/>
              <a:gdLst>
                <a:gd name="T0" fmla="*/ 51 w 103"/>
                <a:gd name="T1" fmla="*/ 67 h 67"/>
                <a:gd name="T2" fmla="*/ 0 w 103"/>
                <a:gd name="T3" fmla="*/ 48 h 67"/>
                <a:gd name="T4" fmla="*/ 47 w 103"/>
                <a:gd name="T5" fmla="*/ 0 h 67"/>
                <a:gd name="T6" fmla="*/ 103 w 103"/>
                <a:gd name="T7" fmla="*/ 38 h 67"/>
                <a:gd name="T8" fmla="*/ 51 w 103"/>
                <a:gd name="T9" fmla="*/ 6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3" h="67">
                  <a:moveTo>
                    <a:pt x="51" y="67"/>
                  </a:moveTo>
                  <a:lnTo>
                    <a:pt x="0" y="48"/>
                  </a:lnTo>
                  <a:lnTo>
                    <a:pt x="47" y="0"/>
                  </a:lnTo>
                  <a:lnTo>
                    <a:pt x="103" y="38"/>
                  </a:lnTo>
                  <a:lnTo>
                    <a:pt x="51" y="67"/>
                  </a:lnTo>
                  <a:close/>
                </a:path>
              </a:pathLst>
            </a:custGeom>
            <a:solidFill>
              <a:srgbClr val="FDFF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3" name="Freeform 288">
              <a:extLst>
                <a:ext uri="{FF2B5EF4-FFF2-40B4-BE49-F238E27FC236}">
                  <a16:creationId xmlns:a16="http://schemas.microsoft.com/office/drawing/2014/main" id="{7F1E7D7F-E6AE-4041-A0EA-A3A889A0FBF0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6" y="2052"/>
              <a:ext cx="102" cy="67"/>
            </a:xfrm>
            <a:custGeom>
              <a:avLst/>
              <a:gdLst>
                <a:gd name="T0" fmla="*/ 52 w 102"/>
                <a:gd name="T1" fmla="*/ 67 h 67"/>
                <a:gd name="T2" fmla="*/ 102 w 102"/>
                <a:gd name="T3" fmla="*/ 48 h 67"/>
                <a:gd name="T4" fmla="*/ 55 w 102"/>
                <a:gd name="T5" fmla="*/ 0 h 67"/>
                <a:gd name="T6" fmla="*/ 0 w 102"/>
                <a:gd name="T7" fmla="*/ 38 h 67"/>
                <a:gd name="T8" fmla="*/ 52 w 102"/>
                <a:gd name="T9" fmla="*/ 6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2" h="67">
                  <a:moveTo>
                    <a:pt x="52" y="67"/>
                  </a:moveTo>
                  <a:lnTo>
                    <a:pt x="102" y="48"/>
                  </a:lnTo>
                  <a:lnTo>
                    <a:pt x="55" y="0"/>
                  </a:lnTo>
                  <a:lnTo>
                    <a:pt x="0" y="38"/>
                  </a:lnTo>
                  <a:lnTo>
                    <a:pt x="52" y="67"/>
                  </a:lnTo>
                  <a:close/>
                </a:path>
              </a:pathLst>
            </a:custGeom>
            <a:solidFill>
              <a:srgbClr val="FDFF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4" name="Freeform 289">
              <a:extLst>
                <a:ext uri="{FF2B5EF4-FFF2-40B4-BE49-F238E27FC236}">
                  <a16:creationId xmlns:a16="http://schemas.microsoft.com/office/drawing/2014/main" id="{1652FCB8-5CCB-4017-8A82-B654DAEB1A9E}"/>
                </a:ext>
              </a:extLst>
            </p:cNvPr>
            <p:cNvSpPr>
              <a:spLocks/>
            </p:cNvSpPr>
            <p:nvPr/>
          </p:nvSpPr>
          <p:spPr bwMode="auto">
            <a:xfrm>
              <a:off x="5336" y="2064"/>
              <a:ext cx="140" cy="312"/>
            </a:xfrm>
            <a:custGeom>
              <a:avLst/>
              <a:gdLst>
                <a:gd name="T0" fmla="*/ 11 w 303"/>
                <a:gd name="T1" fmla="*/ 286 h 673"/>
                <a:gd name="T2" fmla="*/ 86 w 303"/>
                <a:gd name="T3" fmla="*/ 198 h 673"/>
                <a:gd name="T4" fmla="*/ 24 w 303"/>
                <a:gd name="T5" fmla="*/ 134 h 673"/>
                <a:gd name="T6" fmla="*/ 156 w 303"/>
                <a:gd name="T7" fmla="*/ 0 h 673"/>
                <a:gd name="T8" fmla="*/ 303 w 303"/>
                <a:gd name="T9" fmla="*/ 673 h 673"/>
                <a:gd name="T10" fmla="*/ 11 w 303"/>
                <a:gd name="T11" fmla="*/ 286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3" h="673">
                  <a:moveTo>
                    <a:pt x="11" y="286"/>
                  </a:moveTo>
                  <a:cubicBezTo>
                    <a:pt x="0" y="259"/>
                    <a:pt x="86" y="198"/>
                    <a:pt x="86" y="198"/>
                  </a:cubicBezTo>
                  <a:cubicBezTo>
                    <a:pt x="86" y="198"/>
                    <a:pt x="26" y="150"/>
                    <a:pt x="24" y="134"/>
                  </a:cubicBezTo>
                  <a:cubicBezTo>
                    <a:pt x="19" y="73"/>
                    <a:pt x="156" y="0"/>
                    <a:pt x="156" y="0"/>
                  </a:cubicBezTo>
                  <a:cubicBezTo>
                    <a:pt x="303" y="673"/>
                    <a:pt x="303" y="673"/>
                    <a:pt x="303" y="673"/>
                  </a:cubicBezTo>
                  <a:cubicBezTo>
                    <a:pt x="303" y="673"/>
                    <a:pt x="50" y="381"/>
                    <a:pt x="11" y="28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5" name="Freeform 290">
              <a:extLst>
                <a:ext uri="{FF2B5EF4-FFF2-40B4-BE49-F238E27FC236}">
                  <a16:creationId xmlns:a16="http://schemas.microsoft.com/office/drawing/2014/main" id="{501C69B0-D3FB-4BFF-979B-58836147245D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6" y="2064"/>
              <a:ext cx="140" cy="312"/>
            </a:xfrm>
            <a:custGeom>
              <a:avLst/>
              <a:gdLst>
                <a:gd name="T0" fmla="*/ 291 w 302"/>
                <a:gd name="T1" fmla="*/ 286 h 673"/>
                <a:gd name="T2" fmla="*/ 216 w 302"/>
                <a:gd name="T3" fmla="*/ 198 h 673"/>
                <a:gd name="T4" fmla="*/ 278 w 302"/>
                <a:gd name="T5" fmla="*/ 134 h 673"/>
                <a:gd name="T6" fmla="*/ 147 w 302"/>
                <a:gd name="T7" fmla="*/ 0 h 673"/>
                <a:gd name="T8" fmla="*/ 0 w 302"/>
                <a:gd name="T9" fmla="*/ 673 h 673"/>
                <a:gd name="T10" fmla="*/ 291 w 302"/>
                <a:gd name="T11" fmla="*/ 286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2" h="673">
                  <a:moveTo>
                    <a:pt x="291" y="286"/>
                  </a:moveTo>
                  <a:cubicBezTo>
                    <a:pt x="302" y="259"/>
                    <a:pt x="216" y="198"/>
                    <a:pt x="216" y="198"/>
                  </a:cubicBezTo>
                  <a:cubicBezTo>
                    <a:pt x="216" y="198"/>
                    <a:pt x="277" y="150"/>
                    <a:pt x="278" y="134"/>
                  </a:cubicBezTo>
                  <a:cubicBezTo>
                    <a:pt x="284" y="73"/>
                    <a:pt x="147" y="0"/>
                    <a:pt x="147" y="0"/>
                  </a:cubicBezTo>
                  <a:cubicBezTo>
                    <a:pt x="0" y="673"/>
                    <a:pt x="0" y="673"/>
                    <a:pt x="0" y="673"/>
                  </a:cubicBezTo>
                  <a:cubicBezTo>
                    <a:pt x="0" y="673"/>
                    <a:pt x="252" y="381"/>
                    <a:pt x="291" y="28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6" name="Freeform 291">
              <a:extLst>
                <a:ext uri="{FF2B5EF4-FFF2-40B4-BE49-F238E27FC236}">
                  <a16:creationId xmlns:a16="http://schemas.microsoft.com/office/drawing/2014/main" id="{A5FC4484-8C5B-4874-9F1F-BFC2DB819264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7" y="2451"/>
              <a:ext cx="19" cy="34"/>
            </a:xfrm>
            <a:custGeom>
              <a:avLst/>
              <a:gdLst>
                <a:gd name="T0" fmla="*/ 37 w 40"/>
                <a:gd name="T1" fmla="*/ 0 h 75"/>
                <a:gd name="T2" fmla="*/ 37 w 40"/>
                <a:gd name="T3" fmla="*/ 0 h 75"/>
                <a:gd name="T4" fmla="*/ 0 w 40"/>
                <a:gd name="T5" fmla="*/ 38 h 75"/>
                <a:gd name="T6" fmla="*/ 37 w 40"/>
                <a:gd name="T7" fmla="*/ 75 h 75"/>
                <a:gd name="T8" fmla="*/ 37 w 40"/>
                <a:gd name="T9" fmla="*/ 75 h 75"/>
                <a:gd name="T10" fmla="*/ 40 w 40"/>
                <a:gd name="T11" fmla="*/ 75 h 75"/>
                <a:gd name="T12" fmla="*/ 40 w 40"/>
                <a:gd name="T13" fmla="*/ 0 h 75"/>
                <a:gd name="T14" fmla="*/ 37 w 40"/>
                <a:gd name="T15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" h="75">
                  <a:moveTo>
                    <a:pt x="37" y="0"/>
                  </a:moveTo>
                  <a:cubicBezTo>
                    <a:pt x="37" y="0"/>
                    <a:pt x="37" y="0"/>
                    <a:pt x="37" y="0"/>
                  </a:cubicBezTo>
                  <a:cubicBezTo>
                    <a:pt x="16" y="0"/>
                    <a:pt x="0" y="17"/>
                    <a:pt x="0" y="38"/>
                  </a:cubicBezTo>
                  <a:cubicBezTo>
                    <a:pt x="0" y="58"/>
                    <a:pt x="16" y="75"/>
                    <a:pt x="37" y="75"/>
                  </a:cubicBezTo>
                  <a:cubicBezTo>
                    <a:pt x="37" y="75"/>
                    <a:pt x="37" y="75"/>
                    <a:pt x="37" y="75"/>
                  </a:cubicBezTo>
                  <a:cubicBezTo>
                    <a:pt x="38" y="75"/>
                    <a:pt x="39" y="75"/>
                    <a:pt x="40" y="75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39" y="0"/>
                    <a:pt x="38" y="0"/>
                    <a:pt x="37" y="0"/>
                  </a:cubicBezTo>
                  <a:close/>
                </a:path>
              </a:pathLst>
            </a:custGeom>
            <a:solidFill>
              <a:srgbClr val="002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7" name="Freeform 292">
              <a:extLst>
                <a:ext uri="{FF2B5EF4-FFF2-40B4-BE49-F238E27FC236}">
                  <a16:creationId xmlns:a16="http://schemas.microsoft.com/office/drawing/2014/main" id="{12889DBB-FFFC-4F61-89E9-A5F10595E88B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6" y="2451"/>
              <a:ext cx="16" cy="34"/>
            </a:xfrm>
            <a:custGeom>
              <a:avLst/>
              <a:gdLst>
                <a:gd name="T0" fmla="*/ 35 w 35"/>
                <a:gd name="T1" fmla="*/ 38 h 75"/>
                <a:gd name="T2" fmla="*/ 0 w 35"/>
                <a:gd name="T3" fmla="*/ 0 h 75"/>
                <a:gd name="T4" fmla="*/ 0 w 35"/>
                <a:gd name="T5" fmla="*/ 75 h 75"/>
                <a:gd name="T6" fmla="*/ 35 w 35"/>
                <a:gd name="T7" fmla="*/ 3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75">
                  <a:moveTo>
                    <a:pt x="35" y="38"/>
                  </a:moveTo>
                  <a:cubicBezTo>
                    <a:pt x="35" y="18"/>
                    <a:pt x="19" y="2"/>
                    <a:pt x="0" y="0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19" y="74"/>
                    <a:pt x="35" y="58"/>
                    <a:pt x="35" y="38"/>
                  </a:cubicBezTo>
                  <a:close/>
                </a:path>
              </a:pathLst>
            </a:custGeom>
            <a:solidFill>
              <a:srgbClr val="0044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8" name="Freeform 293">
              <a:extLst>
                <a:ext uri="{FF2B5EF4-FFF2-40B4-BE49-F238E27FC236}">
                  <a16:creationId xmlns:a16="http://schemas.microsoft.com/office/drawing/2014/main" id="{A39A4304-FB04-4A35-BCBC-6D14025DC544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7" y="2580"/>
              <a:ext cx="19" cy="34"/>
            </a:xfrm>
            <a:custGeom>
              <a:avLst/>
              <a:gdLst>
                <a:gd name="T0" fmla="*/ 37 w 40"/>
                <a:gd name="T1" fmla="*/ 0 h 75"/>
                <a:gd name="T2" fmla="*/ 37 w 40"/>
                <a:gd name="T3" fmla="*/ 0 h 75"/>
                <a:gd name="T4" fmla="*/ 0 w 40"/>
                <a:gd name="T5" fmla="*/ 37 h 75"/>
                <a:gd name="T6" fmla="*/ 37 w 40"/>
                <a:gd name="T7" fmla="*/ 75 h 75"/>
                <a:gd name="T8" fmla="*/ 37 w 40"/>
                <a:gd name="T9" fmla="*/ 75 h 75"/>
                <a:gd name="T10" fmla="*/ 40 w 40"/>
                <a:gd name="T11" fmla="*/ 75 h 75"/>
                <a:gd name="T12" fmla="*/ 40 w 40"/>
                <a:gd name="T13" fmla="*/ 0 h 75"/>
                <a:gd name="T14" fmla="*/ 37 w 40"/>
                <a:gd name="T15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" h="75">
                  <a:moveTo>
                    <a:pt x="37" y="0"/>
                  </a:moveTo>
                  <a:cubicBezTo>
                    <a:pt x="37" y="0"/>
                    <a:pt x="37" y="0"/>
                    <a:pt x="37" y="0"/>
                  </a:cubicBezTo>
                  <a:cubicBezTo>
                    <a:pt x="16" y="0"/>
                    <a:pt x="0" y="17"/>
                    <a:pt x="0" y="37"/>
                  </a:cubicBezTo>
                  <a:cubicBezTo>
                    <a:pt x="0" y="58"/>
                    <a:pt x="16" y="75"/>
                    <a:pt x="37" y="75"/>
                  </a:cubicBezTo>
                  <a:cubicBezTo>
                    <a:pt x="37" y="75"/>
                    <a:pt x="37" y="75"/>
                    <a:pt x="37" y="75"/>
                  </a:cubicBezTo>
                  <a:cubicBezTo>
                    <a:pt x="38" y="75"/>
                    <a:pt x="39" y="75"/>
                    <a:pt x="40" y="75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39" y="0"/>
                    <a:pt x="38" y="0"/>
                    <a:pt x="37" y="0"/>
                  </a:cubicBezTo>
                  <a:close/>
                </a:path>
              </a:pathLst>
            </a:custGeom>
            <a:solidFill>
              <a:srgbClr val="002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9" name="Freeform 294">
              <a:extLst>
                <a:ext uri="{FF2B5EF4-FFF2-40B4-BE49-F238E27FC236}">
                  <a16:creationId xmlns:a16="http://schemas.microsoft.com/office/drawing/2014/main" id="{19A70A92-6CFE-4D9B-964A-4FCB24C90B23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6" y="2580"/>
              <a:ext cx="16" cy="34"/>
            </a:xfrm>
            <a:custGeom>
              <a:avLst/>
              <a:gdLst>
                <a:gd name="T0" fmla="*/ 35 w 35"/>
                <a:gd name="T1" fmla="*/ 37 h 75"/>
                <a:gd name="T2" fmla="*/ 0 w 35"/>
                <a:gd name="T3" fmla="*/ 0 h 75"/>
                <a:gd name="T4" fmla="*/ 0 w 35"/>
                <a:gd name="T5" fmla="*/ 75 h 75"/>
                <a:gd name="T6" fmla="*/ 35 w 35"/>
                <a:gd name="T7" fmla="*/ 37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75">
                  <a:moveTo>
                    <a:pt x="35" y="37"/>
                  </a:moveTo>
                  <a:cubicBezTo>
                    <a:pt x="35" y="18"/>
                    <a:pt x="19" y="2"/>
                    <a:pt x="0" y="0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19" y="73"/>
                    <a:pt x="35" y="57"/>
                    <a:pt x="35" y="37"/>
                  </a:cubicBezTo>
                  <a:close/>
                </a:path>
              </a:pathLst>
            </a:custGeom>
            <a:solidFill>
              <a:srgbClr val="0044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0" name="Freeform 295">
              <a:extLst>
                <a:ext uri="{FF2B5EF4-FFF2-40B4-BE49-F238E27FC236}">
                  <a16:creationId xmlns:a16="http://schemas.microsoft.com/office/drawing/2014/main" id="{EF5BD1AE-989E-4FC2-8061-CCB0AA047F77}"/>
                </a:ext>
              </a:extLst>
            </p:cNvPr>
            <p:cNvSpPr>
              <a:spLocks/>
            </p:cNvSpPr>
            <p:nvPr/>
          </p:nvSpPr>
          <p:spPr bwMode="auto">
            <a:xfrm>
              <a:off x="5298" y="2569"/>
              <a:ext cx="88" cy="62"/>
            </a:xfrm>
            <a:custGeom>
              <a:avLst/>
              <a:gdLst>
                <a:gd name="T0" fmla="*/ 190 w 190"/>
                <a:gd name="T1" fmla="*/ 53 h 136"/>
                <a:gd name="T2" fmla="*/ 165 w 190"/>
                <a:gd name="T3" fmla="*/ 136 h 136"/>
                <a:gd name="T4" fmla="*/ 0 w 190"/>
                <a:gd name="T5" fmla="*/ 87 h 136"/>
                <a:gd name="T6" fmla="*/ 13 w 190"/>
                <a:gd name="T7" fmla="*/ 0 h 136"/>
                <a:gd name="T8" fmla="*/ 190 w 190"/>
                <a:gd name="T9" fmla="*/ 53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0" h="136">
                  <a:moveTo>
                    <a:pt x="190" y="53"/>
                  </a:moveTo>
                  <a:cubicBezTo>
                    <a:pt x="165" y="136"/>
                    <a:pt x="165" y="136"/>
                    <a:pt x="165" y="136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5" y="58"/>
                    <a:pt x="9" y="29"/>
                    <a:pt x="13" y="0"/>
                  </a:cubicBezTo>
                  <a:lnTo>
                    <a:pt x="190" y="53"/>
                  </a:lnTo>
                  <a:close/>
                </a:path>
              </a:pathLst>
            </a:custGeom>
            <a:solidFill>
              <a:srgbClr val="002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1" name="Freeform 296">
              <a:extLst>
                <a:ext uri="{FF2B5EF4-FFF2-40B4-BE49-F238E27FC236}">
                  <a16:creationId xmlns:a16="http://schemas.microsoft.com/office/drawing/2014/main" id="{B484E925-829A-4EEF-8728-4E0861ABFE9D}"/>
                </a:ext>
              </a:extLst>
            </p:cNvPr>
            <p:cNvSpPr>
              <a:spLocks/>
            </p:cNvSpPr>
            <p:nvPr/>
          </p:nvSpPr>
          <p:spPr bwMode="auto">
            <a:xfrm>
              <a:off x="5567" y="2560"/>
              <a:ext cx="85" cy="62"/>
            </a:xfrm>
            <a:custGeom>
              <a:avLst/>
              <a:gdLst>
                <a:gd name="T0" fmla="*/ 184 w 184"/>
                <a:gd name="T1" fmla="*/ 87 h 135"/>
                <a:gd name="T2" fmla="*/ 25 w 184"/>
                <a:gd name="T3" fmla="*/ 135 h 135"/>
                <a:gd name="T4" fmla="*/ 0 w 184"/>
                <a:gd name="T5" fmla="*/ 52 h 135"/>
                <a:gd name="T6" fmla="*/ 172 w 184"/>
                <a:gd name="T7" fmla="*/ 0 h 135"/>
                <a:gd name="T8" fmla="*/ 184 w 184"/>
                <a:gd name="T9" fmla="*/ 87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4" h="135">
                  <a:moveTo>
                    <a:pt x="184" y="87"/>
                  </a:moveTo>
                  <a:cubicBezTo>
                    <a:pt x="25" y="135"/>
                    <a:pt x="25" y="135"/>
                    <a:pt x="25" y="135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172" y="0"/>
                    <a:pt x="172" y="0"/>
                    <a:pt x="172" y="0"/>
                  </a:cubicBezTo>
                  <a:cubicBezTo>
                    <a:pt x="176" y="29"/>
                    <a:pt x="180" y="58"/>
                    <a:pt x="184" y="87"/>
                  </a:cubicBezTo>
                  <a:close/>
                </a:path>
              </a:pathLst>
            </a:custGeom>
            <a:solidFill>
              <a:srgbClr val="002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2" name="Freeform 297">
              <a:extLst>
                <a:ext uri="{FF2B5EF4-FFF2-40B4-BE49-F238E27FC236}">
                  <a16:creationId xmlns:a16="http://schemas.microsoft.com/office/drawing/2014/main" id="{0C49AE14-7079-4909-8DDD-154B3B42528F}"/>
                </a:ext>
              </a:extLst>
            </p:cNvPr>
            <p:cNvSpPr>
              <a:spLocks/>
            </p:cNvSpPr>
            <p:nvPr/>
          </p:nvSpPr>
          <p:spPr bwMode="auto">
            <a:xfrm>
              <a:off x="6860" y="2213"/>
              <a:ext cx="531" cy="531"/>
            </a:xfrm>
            <a:custGeom>
              <a:avLst/>
              <a:gdLst>
                <a:gd name="T0" fmla="*/ 1147 w 1148"/>
                <a:gd name="T1" fmla="*/ 568 h 1147"/>
                <a:gd name="T2" fmla="*/ 1147 w 1148"/>
                <a:gd name="T3" fmla="*/ 588 h 1147"/>
                <a:gd name="T4" fmla="*/ 1145 w 1148"/>
                <a:gd name="T5" fmla="*/ 621 h 1147"/>
                <a:gd name="T6" fmla="*/ 1144 w 1148"/>
                <a:gd name="T7" fmla="*/ 641 h 1147"/>
                <a:gd name="T8" fmla="*/ 1082 w 1148"/>
                <a:gd name="T9" fmla="*/ 840 h 1147"/>
                <a:gd name="T10" fmla="*/ 1066 w 1148"/>
                <a:gd name="T11" fmla="*/ 868 h 1147"/>
                <a:gd name="T12" fmla="*/ 726 w 1148"/>
                <a:gd name="T13" fmla="*/ 1127 h 1147"/>
                <a:gd name="T14" fmla="*/ 619 w 1148"/>
                <a:gd name="T15" fmla="*/ 1145 h 1147"/>
                <a:gd name="T16" fmla="*/ 588 w 1148"/>
                <a:gd name="T17" fmla="*/ 1147 h 1147"/>
                <a:gd name="T18" fmla="*/ 560 w 1148"/>
                <a:gd name="T19" fmla="*/ 1147 h 1147"/>
                <a:gd name="T20" fmla="*/ 528 w 1148"/>
                <a:gd name="T21" fmla="*/ 1145 h 1147"/>
                <a:gd name="T22" fmla="*/ 506 w 1148"/>
                <a:gd name="T23" fmla="*/ 1143 h 1147"/>
                <a:gd name="T24" fmla="*/ 422 w 1148"/>
                <a:gd name="T25" fmla="*/ 1127 h 1147"/>
                <a:gd name="T26" fmla="*/ 82 w 1148"/>
                <a:gd name="T27" fmla="*/ 868 h 1147"/>
                <a:gd name="T28" fmla="*/ 66 w 1148"/>
                <a:gd name="T29" fmla="*/ 840 h 1147"/>
                <a:gd name="T30" fmla="*/ 26 w 1148"/>
                <a:gd name="T31" fmla="*/ 742 h 1147"/>
                <a:gd name="T32" fmla="*/ 24 w 1148"/>
                <a:gd name="T33" fmla="*/ 738 h 1147"/>
                <a:gd name="T34" fmla="*/ 17 w 1148"/>
                <a:gd name="T35" fmla="*/ 709 h 1147"/>
                <a:gd name="T36" fmla="*/ 1 w 1148"/>
                <a:gd name="T37" fmla="*/ 588 h 1147"/>
                <a:gd name="T38" fmla="*/ 1 w 1148"/>
                <a:gd name="T39" fmla="*/ 560 h 1147"/>
                <a:gd name="T40" fmla="*/ 4 w 1148"/>
                <a:gd name="T41" fmla="*/ 506 h 1147"/>
                <a:gd name="T42" fmla="*/ 5 w 1148"/>
                <a:gd name="T43" fmla="*/ 504 h 1147"/>
                <a:gd name="T44" fmla="*/ 8 w 1148"/>
                <a:gd name="T45" fmla="*/ 482 h 1147"/>
                <a:gd name="T46" fmla="*/ 60 w 1148"/>
                <a:gd name="T47" fmla="*/ 319 h 1147"/>
                <a:gd name="T48" fmla="*/ 75 w 1148"/>
                <a:gd name="T49" fmla="*/ 291 h 1147"/>
                <a:gd name="T50" fmla="*/ 422 w 1148"/>
                <a:gd name="T51" fmla="*/ 21 h 1147"/>
                <a:gd name="T52" fmla="*/ 529 w 1148"/>
                <a:gd name="T53" fmla="*/ 2 h 1147"/>
                <a:gd name="T54" fmla="*/ 560 w 1148"/>
                <a:gd name="T55" fmla="*/ 0 h 1147"/>
                <a:gd name="T56" fmla="*/ 588 w 1148"/>
                <a:gd name="T57" fmla="*/ 0 h 1147"/>
                <a:gd name="T58" fmla="*/ 620 w 1148"/>
                <a:gd name="T59" fmla="*/ 2 h 1147"/>
                <a:gd name="T60" fmla="*/ 641 w 1148"/>
                <a:gd name="T61" fmla="*/ 4 h 1147"/>
                <a:gd name="T62" fmla="*/ 727 w 1148"/>
                <a:gd name="T63" fmla="*/ 21 h 1147"/>
                <a:gd name="T64" fmla="*/ 1073 w 1148"/>
                <a:gd name="T65" fmla="*/ 291 h 1147"/>
                <a:gd name="T66" fmla="*/ 1088 w 1148"/>
                <a:gd name="T67" fmla="*/ 319 h 1147"/>
                <a:gd name="T68" fmla="*/ 1090 w 1148"/>
                <a:gd name="T69" fmla="*/ 323 h 1147"/>
                <a:gd name="T70" fmla="*/ 1108 w 1148"/>
                <a:gd name="T71" fmla="*/ 363 h 1147"/>
                <a:gd name="T72" fmla="*/ 1137 w 1148"/>
                <a:gd name="T73" fmla="*/ 465 h 1147"/>
                <a:gd name="T74" fmla="*/ 1147 w 1148"/>
                <a:gd name="T75" fmla="*/ 560 h 1147"/>
                <a:gd name="T76" fmla="*/ 1147 w 1148"/>
                <a:gd name="T77" fmla="*/ 568 h 1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148" h="1147">
                  <a:moveTo>
                    <a:pt x="1147" y="568"/>
                  </a:moveTo>
                  <a:cubicBezTo>
                    <a:pt x="1148" y="574"/>
                    <a:pt x="1147" y="581"/>
                    <a:pt x="1147" y="588"/>
                  </a:cubicBezTo>
                  <a:cubicBezTo>
                    <a:pt x="1147" y="599"/>
                    <a:pt x="1146" y="610"/>
                    <a:pt x="1145" y="621"/>
                  </a:cubicBezTo>
                  <a:cubicBezTo>
                    <a:pt x="1145" y="628"/>
                    <a:pt x="1144" y="635"/>
                    <a:pt x="1144" y="641"/>
                  </a:cubicBezTo>
                  <a:cubicBezTo>
                    <a:pt x="1135" y="713"/>
                    <a:pt x="1114" y="779"/>
                    <a:pt x="1082" y="840"/>
                  </a:cubicBezTo>
                  <a:cubicBezTo>
                    <a:pt x="1077" y="849"/>
                    <a:pt x="1072" y="859"/>
                    <a:pt x="1066" y="868"/>
                  </a:cubicBezTo>
                  <a:cubicBezTo>
                    <a:pt x="991" y="994"/>
                    <a:pt x="869" y="1087"/>
                    <a:pt x="726" y="1127"/>
                  </a:cubicBezTo>
                  <a:cubicBezTo>
                    <a:pt x="692" y="1136"/>
                    <a:pt x="656" y="1143"/>
                    <a:pt x="619" y="1145"/>
                  </a:cubicBezTo>
                  <a:cubicBezTo>
                    <a:pt x="609" y="1146"/>
                    <a:pt x="599" y="1147"/>
                    <a:pt x="588" y="1147"/>
                  </a:cubicBezTo>
                  <a:cubicBezTo>
                    <a:pt x="579" y="1147"/>
                    <a:pt x="569" y="1147"/>
                    <a:pt x="560" y="1147"/>
                  </a:cubicBezTo>
                  <a:cubicBezTo>
                    <a:pt x="549" y="1147"/>
                    <a:pt x="539" y="1146"/>
                    <a:pt x="528" y="1145"/>
                  </a:cubicBezTo>
                  <a:cubicBezTo>
                    <a:pt x="521" y="1145"/>
                    <a:pt x="514" y="1144"/>
                    <a:pt x="506" y="1143"/>
                  </a:cubicBezTo>
                  <a:cubicBezTo>
                    <a:pt x="477" y="1140"/>
                    <a:pt x="449" y="1134"/>
                    <a:pt x="422" y="1127"/>
                  </a:cubicBezTo>
                  <a:cubicBezTo>
                    <a:pt x="276" y="1087"/>
                    <a:pt x="156" y="992"/>
                    <a:pt x="82" y="868"/>
                  </a:cubicBezTo>
                  <a:cubicBezTo>
                    <a:pt x="76" y="859"/>
                    <a:pt x="71" y="849"/>
                    <a:pt x="66" y="840"/>
                  </a:cubicBezTo>
                  <a:cubicBezTo>
                    <a:pt x="49" y="809"/>
                    <a:pt x="36" y="776"/>
                    <a:pt x="26" y="742"/>
                  </a:cubicBezTo>
                  <a:cubicBezTo>
                    <a:pt x="25" y="741"/>
                    <a:pt x="25" y="739"/>
                    <a:pt x="24" y="738"/>
                  </a:cubicBezTo>
                  <a:cubicBezTo>
                    <a:pt x="22" y="729"/>
                    <a:pt x="19" y="719"/>
                    <a:pt x="17" y="709"/>
                  </a:cubicBezTo>
                  <a:cubicBezTo>
                    <a:pt x="7" y="670"/>
                    <a:pt x="2" y="629"/>
                    <a:pt x="1" y="588"/>
                  </a:cubicBezTo>
                  <a:cubicBezTo>
                    <a:pt x="0" y="578"/>
                    <a:pt x="0" y="569"/>
                    <a:pt x="1" y="560"/>
                  </a:cubicBezTo>
                  <a:cubicBezTo>
                    <a:pt x="1" y="542"/>
                    <a:pt x="2" y="524"/>
                    <a:pt x="4" y="506"/>
                  </a:cubicBezTo>
                  <a:cubicBezTo>
                    <a:pt x="5" y="506"/>
                    <a:pt x="5" y="505"/>
                    <a:pt x="5" y="504"/>
                  </a:cubicBezTo>
                  <a:cubicBezTo>
                    <a:pt x="6" y="497"/>
                    <a:pt x="7" y="489"/>
                    <a:pt x="8" y="482"/>
                  </a:cubicBezTo>
                  <a:cubicBezTo>
                    <a:pt x="17" y="424"/>
                    <a:pt x="35" y="369"/>
                    <a:pt x="60" y="319"/>
                  </a:cubicBezTo>
                  <a:cubicBezTo>
                    <a:pt x="65" y="309"/>
                    <a:pt x="70" y="300"/>
                    <a:pt x="75" y="291"/>
                  </a:cubicBezTo>
                  <a:cubicBezTo>
                    <a:pt x="150" y="159"/>
                    <a:pt x="275" y="61"/>
                    <a:pt x="422" y="21"/>
                  </a:cubicBezTo>
                  <a:cubicBezTo>
                    <a:pt x="456" y="11"/>
                    <a:pt x="492" y="5"/>
                    <a:pt x="529" y="2"/>
                  </a:cubicBezTo>
                  <a:cubicBezTo>
                    <a:pt x="539" y="1"/>
                    <a:pt x="549" y="1"/>
                    <a:pt x="560" y="0"/>
                  </a:cubicBezTo>
                  <a:cubicBezTo>
                    <a:pt x="569" y="0"/>
                    <a:pt x="579" y="0"/>
                    <a:pt x="588" y="0"/>
                  </a:cubicBezTo>
                  <a:cubicBezTo>
                    <a:pt x="599" y="1"/>
                    <a:pt x="609" y="1"/>
                    <a:pt x="620" y="2"/>
                  </a:cubicBezTo>
                  <a:cubicBezTo>
                    <a:pt x="627" y="3"/>
                    <a:pt x="634" y="3"/>
                    <a:pt x="641" y="4"/>
                  </a:cubicBezTo>
                  <a:cubicBezTo>
                    <a:pt x="671" y="8"/>
                    <a:pt x="699" y="13"/>
                    <a:pt x="727" y="21"/>
                  </a:cubicBezTo>
                  <a:cubicBezTo>
                    <a:pt x="876" y="62"/>
                    <a:pt x="999" y="161"/>
                    <a:pt x="1073" y="291"/>
                  </a:cubicBezTo>
                  <a:cubicBezTo>
                    <a:pt x="1078" y="300"/>
                    <a:pt x="1083" y="309"/>
                    <a:pt x="1088" y="319"/>
                  </a:cubicBezTo>
                  <a:cubicBezTo>
                    <a:pt x="1088" y="320"/>
                    <a:pt x="1089" y="321"/>
                    <a:pt x="1090" y="323"/>
                  </a:cubicBezTo>
                  <a:cubicBezTo>
                    <a:pt x="1096" y="336"/>
                    <a:pt x="1102" y="350"/>
                    <a:pt x="1108" y="363"/>
                  </a:cubicBezTo>
                  <a:cubicBezTo>
                    <a:pt x="1121" y="396"/>
                    <a:pt x="1130" y="430"/>
                    <a:pt x="1137" y="465"/>
                  </a:cubicBezTo>
                  <a:cubicBezTo>
                    <a:pt x="1143" y="496"/>
                    <a:pt x="1147" y="527"/>
                    <a:pt x="1147" y="560"/>
                  </a:cubicBezTo>
                  <a:cubicBezTo>
                    <a:pt x="1147" y="562"/>
                    <a:pt x="1147" y="565"/>
                    <a:pt x="1147" y="568"/>
                  </a:cubicBezTo>
                  <a:close/>
                </a:path>
              </a:pathLst>
            </a:custGeom>
            <a:solidFill>
              <a:srgbClr val="DEED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3" name="Freeform 298">
              <a:extLst>
                <a:ext uri="{FF2B5EF4-FFF2-40B4-BE49-F238E27FC236}">
                  <a16:creationId xmlns:a16="http://schemas.microsoft.com/office/drawing/2014/main" id="{BB14A80B-A31F-49C5-BA48-B201BB10F27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860" y="2213"/>
              <a:ext cx="531" cy="531"/>
            </a:xfrm>
            <a:custGeom>
              <a:avLst/>
              <a:gdLst>
                <a:gd name="T0" fmla="*/ 1147 w 1148"/>
                <a:gd name="T1" fmla="*/ 560 h 1147"/>
                <a:gd name="T2" fmla="*/ 913 w 1148"/>
                <a:gd name="T3" fmla="*/ 319 h 1147"/>
                <a:gd name="T4" fmla="*/ 1073 w 1148"/>
                <a:gd name="T5" fmla="*/ 291 h 1147"/>
                <a:gd name="T6" fmla="*/ 840 w 1148"/>
                <a:gd name="T7" fmla="*/ 149 h 1147"/>
                <a:gd name="T8" fmla="*/ 641 w 1148"/>
                <a:gd name="T9" fmla="*/ 4 h 1147"/>
                <a:gd name="T10" fmla="*/ 874 w 1148"/>
                <a:gd name="T11" fmla="*/ 291 h 1147"/>
                <a:gd name="T12" fmla="*/ 588 w 1148"/>
                <a:gd name="T13" fmla="*/ 0 h 1147"/>
                <a:gd name="T14" fmla="*/ 560 w 1148"/>
                <a:gd name="T15" fmla="*/ 291 h 1147"/>
                <a:gd name="T16" fmla="*/ 529 w 1148"/>
                <a:gd name="T17" fmla="*/ 2 h 1147"/>
                <a:gd name="T18" fmla="*/ 308 w 1148"/>
                <a:gd name="T19" fmla="*/ 149 h 1147"/>
                <a:gd name="T20" fmla="*/ 75 w 1148"/>
                <a:gd name="T21" fmla="*/ 291 h 1147"/>
                <a:gd name="T22" fmla="*/ 235 w 1148"/>
                <a:gd name="T23" fmla="*/ 319 h 1147"/>
                <a:gd name="T24" fmla="*/ 1 w 1148"/>
                <a:gd name="T25" fmla="*/ 560 h 1147"/>
                <a:gd name="T26" fmla="*/ 201 w 1148"/>
                <a:gd name="T27" fmla="*/ 588 h 1147"/>
                <a:gd name="T28" fmla="*/ 66 w 1148"/>
                <a:gd name="T29" fmla="*/ 840 h 1147"/>
                <a:gd name="T30" fmla="*/ 248 w 1148"/>
                <a:gd name="T31" fmla="*/ 868 h 1147"/>
                <a:gd name="T32" fmla="*/ 422 w 1148"/>
                <a:gd name="T33" fmla="*/ 1127 h 1147"/>
                <a:gd name="T34" fmla="*/ 528 w 1148"/>
                <a:gd name="T35" fmla="*/ 1145 h 1147"/>
                <a:gd name="T36" fmla="*/ 278 w 1148"/>
                <a:gd name="T37" fmla="*/ 868 h 1147"/>
                <a:gd name="T38" fmla="*/ 560 w 1148"/>
                <a:gd name="T39" fmla="*/ 1147 h 1147"/>
                <a:gd name="T40" fmla="*/ 588 w 1148"/>
                <a:gd name="T41" fmla="*/ 868 h 1147"/>
                <a:gd name="T42" fmla="*/ 619 w 1148"/>
                <a:gd name="T43" fmla="*/ 1145 h 1147"/>
                <a:gd name="T44" fmla="*/ 840 w 1148"/>
                <a:gd name="T45" fmla="*/ 999 h 1147"/>
                <a:gd name="T46" fmla="*/ 1066 w 1148"/>
                <a:gd name="T47" fmla="*/ 868 h 1147"/>
                <a:gd name="T48" fmla="*/ 909 w 1148"/>
                <a:gd name="T49" fmla="*/ 840 h 1147"/>
                <a:gd name="T50" fmla="*/ 1147 w 1148"/>
                <a:gd name="T51" fmla="*/ 588 h 1147"/>
                <a:gd name="T52" fmla="*/ 268 w 1148"/>
                <a:gd name="T53" fmla="*/ 840 h 1147"/>
                <a:gd name="T54" fmla="*/ 560 w 1148"/>
                <a:gd name="T55" fmla="*/ 588 h 1147"/>
                <a:gd name="T56" fmla="*/ 560 w 1148"/>
                <a:gd name="T57" fmla="*/ 560 h 1147"/>
                <a:gd name="T58" fmla="*/ 239 w 1148"/>
                <a:gd name="T59" fmla="*/ 434 h 1147"/>
                <a:gd name="T60" fmla="*/ 560 w 1148"/>
                <a:gd name="T61" fmla="*/ 319 h 1147"/>
                <a:gd name="T62" fmla="*/ 880 w 1148"/>
                <a:gd name="T63" fmla="*/ 840 h 1147"/>
                <a:gd name="T64" fmla="*/ 588 w 1148"/>
                <a:gd name="T65" fmla="*/ 588 h 1147"/>
                <a:gd name="T66" fmla="*/ 880 w 1148"/>
                <a:gd name="T67" fmla="*/ 840 h 1147"/>
                <a:gd name="T68" fmla="*/ 588 w 1148"/>
                <a:gd name="T69" fmla="*/ 319 h 1147"/>
                <a:gd name="T70" fmla="*/ 919 w 1148"/>
                <a:gd name="T71" fmla="*/ 560 h 1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148" h="1147">
                  <a:moveTo>
                    <a:pt x="1147" y="588"/>
                  </a:moveTo>
                  <a:cubicBezTo>
                    <a:pt x="1148" y="578"/>
                    <a:pt x="1148" y="569"/>
                    <a:pt x="1147" y="560"/>
                  </a:cubicBezTo>
                  <a:cubicBezTo>
                    <a:pt x="947" y="560"/>
                    <a:pt x="947" y="560"/>
                    <a:pt x="947" y="560"/>
                  </a:cubicBezTo>
                  <a:cubicBezTo>
                    <a:pt x="946" y="475"/>
                    <a:pt x="934" y="393"/>
                    <a:pt x="913" y="319"/>
                  </a:cubicBezTo>
                  <a:cubicBezTo>
                    <a:pt x="1088" y="319"/>
                    <a:pt x="1088" y="319"/>
                    <a:pt x="1088" y="319"/>
                  </a:cubicBezTo>
                  <a:cubicBezTo>
                    <a:pt x="1083" y="309"/>
                    <a:pt x="1078" y="300"/>
                    <a:pt x="1073" y="291"/>
                  </a:cubicBezTo>
                  <a:cubicBezTo>
                    <a:pt x="904" y="291"/>
                    <a:pt x="904" y="291"/>
                    <a:pt x="904" y="291"/>
                  </a:cubicBezTo>
                  <a:cubicBezTo>
                    <a:pt x="887" y="239"/>
                    <a:pt x="866" y="191"/>
                    <a:pt x="840" y="149"/>
                  </a:cubicBezTo>
                  <a:cubicBezTo>
                    <a:pt x="807" y="94"/>
                    <a:pt x="768" y="51"/>
                    <a:pt x="727" y="21"/>
                  </a:cubicBezTo>
                  <a:cubicBezTo>
                    <a:pt x="699" y="13"/>
                    <a:pt x="671" y="8"/>
                    <a:pt x="641" y="4"/>
                  </a:cubicBezTo>
                  <a:cubicBezTo>
                    <a:pt x="634" y="3"/>
                    <a:pt x="627" y="3"/>
                    <a:pt x="620" y="2"/>
                  </a:cubicBezTo>
                  <a:cubicBezTo>
                    <a:pt x="729" y="27"/>
                    <a:pt x="822" y="137"/>
                    <a:pt x="874" y="291"/>
                  </a:cubicBezTo>
                  <a:cubicBezTo>
                    <a:pt x="588" y="291"/>
                    <a:pt x="588" y="291"/>
                    <a:pt x="588" y="291"/>
                  </a:cubicBezTo>
                  <a:cubicBezTo>
                    <a:pt x="588" y="0"/>
                    <a:pt x="588" y="0"/>
                    <a:pt x="588" y="0"/>
                  </a:cubicBezTo>
                  <a:cubicBezTo>
                    <a:pt x="579" y="0"/>
                    <a:pt x="569" y="0"/>
                    <a:pt x="560" y="0"/>
                  </a:cubicBezTo>
                  <a:cubicBezTo>
                    <a:pt x="560" y="291"/>
                    <a:pt x="560" y="291"/>
                    <a:pt x="560" y="291"/>
                  </a:cubicBezTo>
                  <a:cubicBezTo>
                    <a:pt x="274" y="291"/>
                    <a:pt x="274" y="291"/>
                    <a:pt x="274" y="291"/>
                  </a:cubicBezTo>
                  <a:cubicBezTo>
                    <a:pt x="326" y="136"/>
                    <a:pt x="419" y="26"/>
                    <a:pt x="529" y="2"/>
                  </a:cubicBezTo>
                  <a:cubicBezTo>
                    <a:pt x="492" y="5"/>
                    <a:pt x="456" y="11"/>
                    <a:pt x="422" y="21"/>
                  </a:cubicBezTo>
                  <a:cubicBezTo>
                    <a:pt x="380" y="51"/>
                    <a:pt x="341" y="94"/>
                    <a:pt x="308" y="149"/>
                  </a:cubicBezTo>
                  <a:cubicBezTo>
                    <a:pt x="282" y="191"/>
                    <a:pt x="261" y="239"/>
                    <a:pt x="244" y="291"/>
                  </a:cubicBezTo>
                  <a:cubicBezTo>
                    <a:pt x="75" y="291"/>
                    <a:pt x="75" y="291"/>
                    <a:pt x="75" y="291"/>
                  </a:cubicBezTo>
                  <a:cubicBezTo>
                    <a:pt x="70" y="300"/>
                    <a:pt x="65" y="309"/>
                    <a:pt x="60" y="319"/>
                  </a:cubicBezTo>
                  <a:cubicBezTo>
                    <a:pt x="235" y="319"/>
                    <a:pt x="235" y="319"/>
                    <a:pt x="235" y="319"/>
                  </a:cubicBezTo>
                  <a:cubicBezTo>
                    <a:pt x="214" y="393"/>
                    <a:pt x="202" y="475"/>
                    <a:pt x="201" y="560"/>
                  </a:cubicBezTo>
                  <a:cubicBezTo>
                    <a:pt x="1" y="560"/>
                    <a:pt x="1" y="560"/>
                    <a:pt x="1" y="560"/>
                  </a:cubicBezTo>
                  <a:cubicBezTo>
                    <a:pt x="0" y="569"/>
                    <a:pt x="0" y="578"/>
                    <a:pt x="1" y="588"/>
                  </a:cubicBezTo>
                  <a:cubicBezTo>
                    <a:pt x="201" y="588"/>
                    <a:pt x="201" y="588"/>
                    <a:pt x="201" y="588"/>
                  </a:cubicBezTo>
                  <a:cubicBezTo>
                    <a:pt x="202" y="676"/>
                    <a:pt x="215" y="762"/>
                    <a:pt x="239" y="840"/>
                  </a:cubicBezTo>
                  <a:cubicBezTo>
                    <a:pt x="66" y="840"/>
                    <a:pt x="66" y="840"/>
                    <a:pt x="66" y="840"/>
                  </a:cubicBezTo>
                  <a:cubicBezTo>
                    <a:pt x="71" y="849"/>
                    <a:pt x="76" y="859"/>
                    <a:pt x="82" y="868"/>
                  </a:cubicBezTo>
                  <a:cubicBezTo>
                    <a:pt x="248" y="868"/>
                    <a:pt x="248" y="868"/>
                    <a:pt x="248" y="868"/>
                  </a:cubicBezTo>
                  <a:cubicBezTo>
                    <a:pt x="264" y="915"/>
                    <a:pt x="284" y="959"/>
                    <a:pt x="308" y="999"/>
                  </a:cubicBezTo>
                  <a:cubicBezTo>
                    <a:pt x="341" y="1053"/>
                    <a:pt x="380" y="1096"/>
                    <a:pt x="422" y="1127"/>
                  </a:cubicBezTo>
                  <a:cubicBezTo>
                    <a:pt x="449" y="1134"/>
                    <a:pt x="477" y="1140"/>
                    <a:pt x="506" y="1143"/>
                  </a:cubicBezTo>
                  <a:cubicBezTo>
                    <a:pt x="514" y="1144"/>
                    <a:pt x="521" y="1145"/>
                    <a:pt x="528" y="1145"/>
                  </a:cubicBezTo>
                  <a:cubicBezTo>
                    <a:pt x="480" y="1135"/>
                    <a:pt x="435" y="1107"/>
                    <a:pt x="395" y="1067"/>
                  </a:cubicBezTo>
                  <a:cubicBezTo>
                    <a:pt x="347" y="1018"/>
                    <a:pt x="307" y="949"/>
                    <a:pt x="278" y="868"/>
                  </a:cubicBezTo>
                  <a:cubicBezTo>
                    <a:pt x="560" y="868"/>
                    <a:pt x="560" y="868"/>
                    <a:pt x="560" y="868"/>
                  </a:cubicBezTo>
                  <a:cubicBezTo>
                    <a:pt x="560" y="1147"/>
                    <a:pt x="560" y="1147"/>
                    <a:pt x="560" y="1147"/>
                  </a:cubicBezTo>
                  <a:cubicBezTo>
                    <a:pt x="569" y="1147"/>
                    <a:pt x="579" y="1147"/>
                    <a:pt x="588" y="1147"/>
                  </a:cubicBezTo>
                  <a:cubicBezTo>
                    <a:pt x="588" y="868"/>
                    <a:pt x="588" y="868"/>
                    <a:pt x="588" y="868"/>
                  </a:cubicBezTo>
                  <a:cubicBezTo>
                    <a:pt x="870" y="868"/>
                    <a:pt x="870" y="868"/>
                    <a:pt x="870" y="868"/>
                  </a:cubicBezTo>
                  <a:cubicBezTo>
                    <a:pt x="818" y="1016"/>
                    <a:pt x="726" y="1122"/>
                    <a:pt x="619" y="1145"/>
                  </a:cubicBezTo>
                  <a:cubicBezTo>
                    <a:pt x="656" y="1143"/>
                    <a:pt x="692" y="1136"/>
                    <a:pt x="726" y="1127"/>
                  </a:cubicBezTo>
                  <a:cubicBezTo>
                    <a:pt x="768" y="1096"/>
                    <a:pt x="807" y="1053"/>
                    <a:pt x="840" y="999"/>
                  </a:cubicBezTo>
                  <a:cubicBezTo>
                    <a:pt x="864" y="959"/>
                    <a:pt x="884" y="915"/>
                    <a:pt x="900" y="868"/>
                  </a:cubicBezTo>
                  <a:cubicBezTo>
                    <a:pt x="1066" y="868"/>
                    <a:pt x="1066" y="868"/>
                    <a:pt x="1066" y="868"/>
                  </a:cubicBezTo>
                  <a:cubicBezTo>
                    <a:pt x="1072" y="859"/>
                    <a:pt x="1077" y="849"/>
                    <a:pt x="1082" y="840"/>
                  </a:cubicBezTo>
                  <a:cubicBezTo>
                    <a:pt x="909" y="840"/>
                    <a:pt x="909" y="840"/>
                    <a:pt x="909" y="840"/>
                  </a:cubicBezTo>
                  <a:cubicBezTo>
                    <a:pt x="933" y="762"/>
                    <a:pt x="946" y="676"/>
                    <a:pt x="947" y="588"/>
                  </a:cubicBezTo>
                  <a:lnTo>
                    <a:pt x="1147" y="588"/>
                  </a:lnTo>
                  <a:close/>
                  <a:moveTo>
                    <a:pt x="560" y="840"/>
                  </a:moveTo>
                  <a:cubicBezTo>
                    <a:pt x="268" y="840"/>
                    <a:pt x="268" y="840"/>
                    <a:pt x="268" y="840"/>
                  </a:cubicBezTo>
                  <a:cubicBezTo>
                    <a:pt x="245" y="764"/>
                    <a:pt x="231" y="679"/>
                    <a:pt x="229" y="588"/>
                  </a:cubicBezTo>
                  <a:cubicBezTo>
                    <a:pt x="560" y="588"/>
                    <a:pt x="560" y="588"/>
                    <a:pt x="560" y="588"/>
                  </a:cubicBezTo>
                  <a:lnTo>
                    <a:pt x="560" y="840"/>
                  </a:lnTo>
                  <a:close/>
                  <a:moveTo>
                    <a:pt x="560" y="560"/>
                  </a:moveTo>
                  <a:cubicBezTo>
                    <a:pt x="229" y="560"/>
                    <a:pt x="229" y="560"/>
                    <a:pt x="229" y="560"/>
                  </a:cubicBezTo>
                  <a:cubicBezTo>
                    <a:pt x="230" y="517"/>
                    <a:pt x="234" y="474"/>
                    <a:pt x="239" y="434"/>
                  </a:cubicBezTo>
                  <a:cubicBezTo>
                    <a:pt x="245" y="394"/>
                    <a:pt x="254" y="355"/>
                    <a:pt x="265" y="319"/>
                  </a:cubicBezTo>
                  <a:cubicBezTo>
                    <a:pt x="560" y="319"/>
                    <a:pt x="560" y="319"/>
                    <a:pt x="560" y="319"/>
                  </a:cubicBezTo>
                  <a:lnTo>
                    <a:pt x="560" y="560"/>
                  </a:lnTo>
                  <a:close/>
                  <a:moveTo>
                    <a:pt x="880" y="840"/>
                  </a:moveTo>
                  <a:cubicBezTo>
                    <a:pt x="588" y="840"/>
                    <a:pt x="588" y="840"/>
                    <a:pt x="588" y="840"/>
                  </a:cubicBezTo>
                  <a:cubicBezTo>
                    <a:pt x="588" y="588"/>
                    <a:pt x="588" y="588"/>
                    <a:pt x="588" y="588"/>
                  </a:cubicBezTo>
                  <a:cubicBezTo>
                    <a:pt x="919" y="588"/>
                    <a:pt x="919" y="588"/>
                    <a:pt x="919" y="588"/>
                  </a:cubicBezTo>
                  <a:cubicBezTo>
                    <a:pt x="917" y="679"/>
                    <a:pt x="903" y="764"/>
                    <a:pt x="880" y="840"/>
                  </a:cubicBezTo>
                  <a:close/>
                  <a:moveTo>
                    <a:pt x="588" y="560"/>
                  </a:moveTo>
                  <a:cubicBezTo>
                    <a:pt x="588" y="319"/>
                    <a:pt x="588" y="319"/>
                    <a:pt x="588" y="319"/>
                  </a:cubicBezTo>
                  <a:cubicBezTo>
                    <a:pt x="883" y="319"/>
                    <a:pt x="883" y="319"/>
                    <a:pt x="883" y="319"/>
                  </a:cubicBezTo>
                  <a:cubicBezTo>
                    <a:pt x="905" y="392"/>
                    <a:pt x="917" y="473"/>
                    <a:pt x="919" y="560"/>
                  </a:cubicBezTo>
                  <a:lnTo>
                    <a:pt x="588" y="560"/>
                  </a:lnTo>
                  <a:close/>
                </a:path>
              </a:pathLst>
            </a:custGeom>
            <a:solidFill>
              <a:srgbClr val="62C3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4" name="Freeform 299">
              <a:extLst>
                <a:ext uri="{FF2B5EF4-FFF2-40B4-BE49-F238E27FC236}">
                  <a16:creationId xmlns:a16="http://schemas.microsoft.com/office/drawing/2014/main" id="{4EB529DB-F92A-4A35-862B-C7D54953649F}"/>
                </a:ext>
              </a:extLst>
            </p:cNvPr>
            <p:cNvSpPr>
              <a:spLocks/>
            </p:cNvSpPr>
            <p:nvPr/>
          </p:nvSpPr>
          <p:spPr bwMode="auto">
            <a:xfrm>
              <a:off x="6871" y="2307"/>
              <a:ext cx="518" cy="374"/>
            </a:xfrm>
            <a:custGeom>
              <a:avLst/>
              <a:gdLst>
                <a:gd name="T0" fmla="*/ 39 w 1121"/>
                <a:gd name="T1" fmla="*/ 808 h 808"/>
                <a:gd name="T2" fmla="*/ 20 w 1121"/>
                <a:gd name="T3" fmla="*/ 802 h 808"/>
                <a:gd name="T4" fmla="*/ 11 w 1121"/>
                <a:gd name="T5" fmla="*/ 754 h 808"/>
                <a:gd name="T6" fmla="*/ 319 w 1121"/>
                <a:gd name="T7" fmla="*/ 299 h 808"/>
                <a:gd name="T8" fmla="*/ 344 w 1121"/>
                <a:gd name="T9" fmla="*/ 284 h 808"/>
                <a:gd name="T10" fmla="*/ 372 w 1121"/>
                <a:gd name="T11" fmla="*/ 294 h 808"/>
                <a:gd name="T12" fmla="*/ 693 w 1121"/>
                <a:gd name="T13" fmla="*/ 615 h 808"/>
                <a:gd name="T14" fmla="*/ 1053 w 1121"/>
                <a:gd name="T15" fmla="*/ 21 h 808"/>
                <a:gd name="T16" fmla="*/ 1100 w 1121"/>
                <a:gd name="T17" fmla="*/ 10 h 808"/>
                <a:gd name="T18" fmla="*/ 1111 w 1121"/>
                <a:gd name="T19" fmla="*/ 57 h 808"/>
                <a:gd name="T20" fmla="*/ 729 w 1121"/>
                <a:gd name="T21" fmla="*/ 688 h 808"/>
                <a:gd name="T22" fmla="*/ 704 w 1121"/>
                <a:gd name="T23" fmla="*/ 705 h 808"/>
                <a:gd name="T24" fmla="*/ 676 w 1121"/>
                <a:gd name="T25" fmla="*/ 695 h 808"/>
                <a:gd name="T26" fmla="*/ 353 w 1121"/>
                <a:gd name="T27" fmla="*/ 372 h 808"/>
                <a:gd name="T28" fmla="*/ 67 w 1121"/>
                <a:gd name="T29" fmla="*/ 793 h 808"/>
                <a:gd name="T30" fmla="*/ 39 w 1121"/>
                <a:gd name="T31" fmla="*/ 808 h 8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21" h="808">
                  <a:moveTo>
                    <a:pt x="39" y="808"/>
                  </a:moveTo>
                  <a:cubicBezTo>
                    <a:pt x="32" y="808"/>
                    <a:pt x="26" y="806"/>
                    <a:pt x="20" y="802"/>
                  </a:cubicBezTo>
                  <a:cubicBezTo>
                    <a:pt x="4" y="791"/>
                    <a:pt x="0" y="770"/>
                    <a:pt x="11" y="754"/>
                  </a:cubicBezTo>
                  <a:cubicBezTo>
                    <a:pt x="319" y="299"/>
                    <a:pt x="319" y="299"/>
                    <a:pt x="319" y="299"/>
                  </a:cubicBezTo>
                  <a:cubicBezTo>
                    <a:pt x="325" y="290"/>
                    <a:pt x="334" y="285"/>
                    <a:pt x="344" y="284"/>
                  </a:cubicBezTo>
                  <a:cubicBezTo>
                    <a:pt x="354" y="283"/>
                    <a:pt x="364" y="287"/>
                    <a:pt x="372" y="294"/>
                  </a:cubicBezTo>
                  <a:cubicBezTo>
                    <a:pt x="693" y="615"/>
                    <a:pt x="693" y="615"/>
                    <a:pt x="693" y="615"/>
                  </a:cubicBezTo>
                  <a:cubicBezTo>
                    <a:pt x="1053" y="21"/>
                    <a:pt x="1053" y="21"/>
                    <a:pt x="1053" y="21"/>
                  </a:cubicBezTo>
                  <a:cubicBezTo>
                    <a:pt x="1062" y="5"/>
                    <a:pt x="1083" y="0"/>
                    <a:pt x="1100" y="10"/>
                  </a:cubicBezTo>
                  <a:cubicBezTo>
                    <a:pt x="1116" y="19"/>
                    <a:pt x="1121" y="41"/>
                    <a:pt x="1111" y="57"/>
                  </a:cubicBezTo>
                  <a:cubicBezTo>
                    <a:pt x="729" y="688"/>
                    <a:pt x="729" y="688"/>
                    <a:pt x="729" y="688"/>
                  </a:cubicBezTo>
                  <a:cubicBezTo>
                    <a:pt x="724" y="697"/>
                    <a:pt x="715" y="703"/>
                    <a:pt x="704" y="705"/>
                  </a:cubicBezTo>
                  <a:cubicBezTo>
                    <a:pt x="694" y="706"/>
                    <a:pt x="683" y="702"/>
                    <a:pt x="676" y="695"/>
                  </a:cubicBezTo>
                  <a:cubicBezTo>
                    <a:pt x="353" y="372"/>
                    <a:pt x="353" y="372"/>
                    <a:pt x="353" y="372"/>
                  </a:cubicBezTo>
                  <a:cubicBezTo>
                    <a:pt x="67" y="793"/>
                    <a:pt x="67" y="793"/>
                    <a:pt x="67" y="793"/>
                  </a:cubicBezTo>
                  <a:cubicBezTo>
                    <a:pt x="61" y="802"/>
                    <a:pt x="50" y="808"/>
                    <a:pt x="39" y="808"/>
                  </a:cubicBezTo>
                  <a:close/>
                </a:path>
              </a:pathLst>
            </a:custGeom>
            <a:solidFill>
              <a:srgbClr val="002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5" name="Oval 300">
              <a:extLst>
                <a:ext uri="{FF2B5EF4-FFF2-40B4-BE49-F238E27FC236}">
                  <a16:creationId xmlns:a16="http://schemas.microsoft.com/office/drawing/2014/main" id="{9928AD30-F95D-4257-88C1-9626143217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41" y="2624"/>
              <a:ext cx="95" cy="95"/>
            </a:xfrm>
            <a:prstGeom prst="ellipse">
              <a:avLst/>
            </a:prstGeom>
            <a:solidFill>
              <a:srgbClr val="FED9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6" name="Oval 301">
              <a:extLst>
                <a:ext uri="{FF2B5EF4-FFF2-40B4-BE49-F238E27FC236}">
                  <a16:creationId xmlns:a16="http://schemas.microsoft.com/office/drawing/2014/main" id="{8AE2E269-B53C-47AA-8D51-25275586BF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83" y="2420"/>
              <a:ext cx="95" cy="95"/>
            </a:xfrm>
            <a:prstGeom prst="ellipse">
              <a:avLst/>
            </a:prstGeom>
            <a:solidFill>
              <a:srgbClr val="FED9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7" name="Oval 302">
              <a:extLst>
                <a:ext uri="{FF2B5EF4-FFF2-40B4-BE49-F238E27FC236}">
                  <a16:creationId xmlns:a16="http://schemas.microsoft.com/office/drawing/2014/main" id="{424505A7-6536-4B85-AF42-26CCFCB711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42" y="2561"/>
              <a:ext cx="95" cy="94"/>
            </a:xfrm>
            <a:prstGeom prst="ellipse">
              <a:avLst/>
            </a:prstGeom>
            <a:solidFill>
              <a:srgbClr val="FED9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8" name="Oval 303">
              <a:extLst>
                <a:ext uri="{FF2B5EF4-FFF2-40B4-BE49-F238E27FC236}">
                  <a16:creationId xmlns:a16="http://schemas.microsoft.com/office/drawing/2014/main" id="{DFFBA646-29F9-4327-86A3-817D33F0EC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18" y="2279"/>
              <a:ext cx="96" cy="96"/>
            </a:xfrm>
            <a:prstGeom prst="ellipse">
              <a:avLst/>
            </a:prstGeom>
            <a:solidFill>
              <a:srgbClr val="FED9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9" name="Freeform 304">
              <a:extLst>
                <a:ext uri="{FF2B5EF4-FFF2-40B4-BE49-F238E27FC236}">
                  <a16:creationId xmlns:a16="http://schemas.microsoft.com/office/drawing/2014/main" id="{8C16AE6E-ED38-40E2-858B-5343A1C2D1F5}"/>
                </a:ext>
              </a:extLst>
            </p:cNvPr>
            <p:cNvSpPr>
              <a:spLocks/>
            </p:cNvSpPr>
            <p:nvPr/>
          </p:nvSpPr>
          <p:spPr bwMode="auto">
            <a:xfrm>
              <a:off x="6802" y="2316"/>
              <a:ext cx="689" cy="477"/>
            </a:xfrm>
            <a:custGeom>
              <a:avLst/>
              <a:gdLst>
                <a:gd name="T0" fmla="*/ 1457 w 1490"/>
                <a:gd name="T1" fmla="*/ 1032 h 1032"/>
                <a:gd name="T2" fmla="*/ 33 w 1490"/>
                <a:gd name="T3" fmla="*/ 1032 h 1032"/>
                <a:gd name="T4" fmla="*/ 0 w 1490"/>
                <a:gd name="T5" fmla="*/ 999 h 1032"/>
                <a:gd name="T6" fmla="*/ 0 w 1490"/>
                <a:gd name="T7" fmla="*/ 33 h 1032"/>
                <a:gd name="T8" fmla="*/ 33 w 1490"/>
                <a:gd name="T9" fmla="*/ 0 h 1032"/>
                <a:gd name="T10" fmla="*/ 66 w 1490"/>
                <a:gd name="T11" fmla="*/ 33 h 1032"/>
                <a:gd name="T12" fmla="*/ 66 w 1490"/>
                <a:gd name="T13" fmla="*/ 966 h 1032"/>
                <a:gd name="T14" fmla="*/ 1457 w 1490"/>
                <a:gd name="T15" fmla="*/ 966 h 1032"/>
                <a:gd name="T16" fmla="*/ 1490 w 1490"/>
                <a:gd name="T17" fmla="*/ 999 h 1032"/>
                <a:gd name="T18" fmla="*/ 1457 w 1490"/>
                <a:gd name="T19" fmla="*/ 1032 h 1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90" h="1032">
                  <a:moveTo>
                    <a:pt x="1457" y="1032"/>
                  </a:moveTo>
                  <a:cubicBezTo>
                    <a:pt x="33" y="1032"/>
                    <a:pt x="33" y="1032"/>
                    <a:pt x="33" y="1032"/>
                  </a:cubicBezTo>
                  <a:cubicBezTo>
                    <a:pt x="15" y="1032"/>
                    <a:pt x="0" y="1017"/>
                    <a:pt x="0" y="999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15"/>
                    <a:pt x="15" y="0"/>
                    <a:pt x="33" y="0"/>
                  </a:cubicBezTo>
                  <a:cubicBezTo>
                    <a:pt x="51" y="0"/>
                    <a:pt x="66" y="15"/>
                    <a:pt x="66" y="33"/>
                  </a:cubicBezTo>
                  <a:cubicBezTo>
                    <a:pt x="66" y="966"/>
                    <a:pt x="66" y="966"/>
                    <a:pt x="66" y="966"/>
                  </a:cubicBezTo>
                  <a:cubicBezTo>
                    <a:pt x="1457" y="966"/>
                    <a:pt x="1457" y="966"/>
                    <a:pt x="1457" y="966"/>
                  </a:cubicBezTo>
                  <a:cubicBezTo>
                    <a:pt x="1475" y="966"/>
                    <a:pt x="1490" y="981"/>
                    <a:pt x="1490" y="999"/>
                  </a:cubicBezTo>
                  <a:cubicBezTo>
                    <a:pt x="1490" y="1017"/>
                    <a:pt x="1475" y="1032"/>
                    <a:pt x="1457" y="1032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0" name="Freeform 305">
              <a:extLst>
                <a:ext uri="{FF2B5EF4-FFF2-40B4-BE49-F238E27FC236}">
                  <a16:creationId xmlns:a16="http://schemas.microsoft.com/office/drawing/2014/main" id="{13F70812-FDA9-4EF3-B374-51F3BC3D6CFA}"/>
                </a:ext>
              </a:extLst>
            </p:cNvPr>
            <p:cNvSpPr>
              <a:spLocks/>
            </p:cNvSpPr>
            <p:nvPr/>
          </p:nvSpPr>
          <p:spPr bwMode="auto">
            <a:xfrm>
              <a:off x="6975" y="2415"/>
              <a:ext cx="529" cy="482"/>
            </a:xfrm>
            <a:custGeom>
              <a:avLst/>
              <a:gdLst>
                <a:gd name="T0" fmla="*/ 994 w 1143"/>
                <a:gd name="T1" fmla="*/ 0 h 1043"/>
                <a:gd name="T2" fmla="*/ 993 w 1143"/>
                <a:gd name="T3" fmla="*/ 3 h 1043"/>
                <a:gd name="T4" fmla="*/ 992 w 1143"/>
                <a:gd name="T5" fmla="*/ 6 h 1043"/>
                <a:gd name="T6" fmla="*/ 721 w 1143"/>
                <a:gd name="T7" fmla="*/ 328 h 1043"/>
                <a:gd name="T8" fmla="*/ 698 w 1143"/>
                <a:gd name="T9" fmla="*/ 340 h 1043"/>
                <a:gd name="T10" fmla="*/ 833 w 1143"/>
                <a:gd name="T11" fmla="*/ 378 h 1043"/>
                <a:gd name="T12" fmla="*/ 0 w 1143"/>
                <a:gd name="T13" fmla="*/ 892 h 1043"/>
                <a:gd name="T14" fmla="*/ 1004 w 1143"/>
                <a:gd name="T15" fmla="*/ 498 h 1043"/>
                <a:gd name="T16" fmla="*/ 1085 w 1143"/>
                <a:gd name="T17" fmla="*/ 596 h 1043"/>
                <a:gd name="T18" fmla="*/ 994 w 1143"/>
                <a:gd name="T19" fmla="*/ 0 h 1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43" h="1043">
                  <a:moveTo>
                    <a:pt x="994" y="0"/>
                  </a:moveTo>
                  <a:cubicBezTo>
                    <a:pt x="993" y="1"/>
                    <a:pt x="993" y="2"/>
                    <a:pt x="993" y="3"/>
                  </a:cubicBezTo>
                  <a:cubicBezTo>
                    <a:pt x="992" y="4"/>
                    <a:pt x="992" y="5"/>
                    <a:pt x="992" y="6"/>
                  </a:cubicBezTo>
                  <a:cubicBezTo>
                    <a:pt x="933" y="161"/>
                    <a:pt x="835" y="267"/>
                    <a:pt x="721" y="328"/>
                  </a:cubicBezTo>
                  <a:cubicBezTo>
                    <a:pt x="713" y="332"/>
                    <a:pt x="706" y="336"/>
                    <a:pt x="698" y="340"/>
                  </a:cubicBezTo>
                  <a:cubicBezTo>
                    <a:pt x="743" y="355"/>
                    <a:pt x="788" y="368"/>
                    <a:pt x="833" y="378"/>
                  </a:cubicBezTo>
                  <a:cubicBezTo>
                    <a:pt x="769" y="581"/>
                    <a:pt x="478" y="873"/>
                    <a:pt x="0" y="892"/>
                  </a:cubicBezTo>
                  <a:cubicBezTo>
                    <a:pt x="43" y="920"/>
                    <a:pt x="646" y="1043"/>
                    <a:pt x="1004" y="498"/>
                  </a:cubicBezTo>
                  <a:cubicBezTo>
                    <a:pt x="1042" y="539"/>
                    <a:pt x="1085" y="596"/>
                    <a:pt x="1085" y="596"/>
                  </a:cubicBezTo>
                  <a:cubicBezTo>
                    <a:pt x="1085" y="596"/>
                    <a:pt x="1143" y="275"/>
                    <a:pt x="994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11" name="Freeform 306">
              <a:extLst>
                <a:ext uri="{FF2B5EF4-FFF2-40B4-BE49-F238E27FC236}">
                  <a16:creationId xmlns:a16="http://schemas.microsoft.com/office/drawing/2014/main" id="{12436043-54BA-433B-B52C-39739261EA6E}"/>
                </a:ext>
              </a:extLst>
            </p:cNvPr>
            <p:cNvSpPr>
              <a:spLocks/>
            </p:cNvSpPr>
            <p:nvPr/>
          </p:nvSpPr>
          <p:spPr bwMode="auto">
            <a:xfrm>
              <a:off x="6975" y="2416"/>
              <a:ext cx="473" cy="416"/>
            </a:xfrm>
            <a:custGeom>
              <a:avLst/>
              <a:gdLst>
                <a:gd name="T0" fmla="*/ 992 w 1022"/>
                <a:gd name="T1" fmla="*/ 3 h 900"/>
                <a:gd name="T2" fmla="*/ 721 w 1022"/>
                <a:gd name="T3" fmla="*/ 325 h 900"/>
                <a:gd name="T4" fmla="*/ 698 w 1022"/>
                <a:gd name="T5" fmla="*/ 337 h 900"/>
                <a:gd name="T6" fmla="*/ 833 w 1022"/>
                <a:gd name="T7" fmla="*/ 375 h 900"/>
                <a:gd name="T8" fmla="*/ 0 w 1022"/>
                <a:gd name="T9" fmla="*/ 889 h 900"/>
                <a:gd name="T10" fmla="*/ 5 w 1022"/>
                <a:gd name="T11" fmla="*/ 892 h 900"/>
                <a:gd name="T12" fmla="*/ 993 w 1022"/>
                <a:gd name="T13" fmla="*/ 0 h 900"/>
                <a:gd name="T14" fmla="*/ 992 w 1022"/>
                <a:gd name="T15" fmla="*/ 3 h 9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2" h="900">
                  <a:moveTo>
                    <a:pt x="992" y="3"/>
                  </a:moveTo>
                  <a:cubicBezTo>
                    <a:pt x="933" y="158"/>
                    <a:pt x="835" y="264"/>
                    <a:pt x="721" y="325"/>
                  </a:cubicBezTo>
                  <a:cubicBezTo>
                    <a:pt x="713" y="329"/>
                    <a:pt x="706" y="333"/>
                    <a:pt x="698" y="337"/>
                  </a:cubicBezTo>
                  <a:cubicBezTo>
                    <a:pt x="743" y="352"/>
                    <a:pt x="788" y="365"/>
                    <a:pt x="833" y="375"/>
                  </a:cubicBezTo>
                  <a:cubicBezTo>
                    <a:pt x="769" y="578"/>
                    <a:pt x="478" y="870"/>
                    <a:pt x="0" y="889"/>
                  </a:cubicBezTo>
                  <a:cubicBezTo>
                    <a:pt x="2" y="890"/>
                    <a:pt x="3" y="891"/>
                    <a:pt x="5" y="892"/>
                  </a:cubicBezTo>
                  <a:cubicBezTo>
                    <a:pt x="208" y="900"/>
                    <a:pt x="1022" y="887"/>
                    <a:pt x="993" y="0"/>
                  </a:cubicBezTo>
                  <a:cubicBezTo>
                    <a:pt x="992" y="1"/>
                    <a:pt x="992" y="2"/>
                    <a:pt x="992" y="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2" name="Freeform 307">
              <a:extLst>
                <a:ext uri="{FF2B5EF4-FFF2-40B4-BE49-F238E27FC236}">
                  <a16:creationId xmlns:a16="http://schemas.microsoft.com/office/drawing/2014/main" id="{C1FED615-8308-45AD-86EB-FA9C5F73C4FF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6" y="2498"/>
              <a:ext cx="131" cy="317"/>
            </a:xfrm>
            <a:custGeom>
              <a:avLst/>
              <a:gdLst>
                <a:gd name="T0" fmla="*/ 282 w 282"/>
                <a:gd name="T1" fmla="*/ 1 h 685"/>
                <a:gd name="T2" fmla="*/ 281 w 282"/>
                <a:gd name="T3" fmla="*/ 1 h 685"/>
                <a:gd name="T4" fmla="*/ 8 w 282"/>
                <a:gd name="T5" fmla="*/ 250 h 685"/>
                <a:gd name="T6" fmla="*/ 118 w 282"/>
                <a:gd name="T7" fmla="*/ 528 h 685"/>
                <a:gd name="T8" fmla="*/ 152 w 282"/>
                <a:gd name="T9" fmla="*/ 651 h 685"/>
                <a:gd name="T10" fmla="*/ 278 w 282"/>
                <a:gd name="T11" fmla="*/ 685 h 685"/>
                <a:gd name="T12" fmla="*/ 282 w 282"/>
                <a:gd name="T13" fmla="*/ 1 h 6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2" h="685">
                  <a:moveTo>
                    <a:pt x="282" y="1"/>
                  </a:moveTo>
                  <a:cubicBezTo>
                    <a:pt x="282" y="1"/>
                    <a:pt x="281" y="1"/>
                    <a:pt x="281" y="1"/>
                  </a:cubicBezTo>
                  <a:cubicBezTo>
                    <a:pt x="132" y="0"/>
                    <a:pt x="21" y="102"/>
                    <a:pt x="8" y="250"/>
                  </a:cubicBezTo>
                  <a:cubicBezTo>
                    <a:pt x="1" y="323"/>
                    <a:pt x="0" y="388"/>
                    <a:pt x="118" y="528"/>
                  </a:cubicBezTo>
                  <a:cubicBezTo>
                    <a:pt x="142" y="558"/>
                    <a:pt x="149" y="616"/>
                    <a:pt x="152" y="651"/>
                  </a:cubicBezTo>
                  <a:cubicBezTo>
                    <a:pt x="153" y="669"/>
                    <a:pt x="244" y="682"/>
                    <a:pt x="278" y="685"/>
                  </a:cubicBezTo>
                  <a:lnTo>
                    <a:pt x="282" y="1"/>
                  </a:lnTo>
                  <a:close/>
                </a:path>
              </a:pathLst>
            </a:custGeom>
            <a:solidFill>
              <a:srgbClr val="FFC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3" name="Freeform 308">
              <a:extLst>
                <a:ext uri="{FF2B5EF4-FFF2-40B4-BE49-F238E27FC236}">
                  <a16:creationId xmlns:a16="http://schemas.microsoft.com/office/drawing/2014/main" id="{F031A614-DD41-44A6-9E62-3E03D065F6E5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5" y="2498"/>
              <a:ext cx="130" cy="317"/>
            </a:xfrm>
            <a:custGeom>
              <a:avLst/>
              <a:gdLst>
                <a:gd name="T0" fmla="*/ 275 w 282"/>
                <a:gd name="T1" fmla="*/ 252 h 684"/>
                <a:gd name="T2" fmla="*/ 5 w 282"/>
                <a:gd name="T3" fmla="*/ 0 h 684"/>
                <a:gd name="T4" fmla="*/ 4 w 282"/>
                <a:gd name="T5" fmla="*/ 0 h 684"/>
                <a:gd name="T6" fmla="*/ 0 w 282"/>
                <a:gd name="T7" fmla="*/ 684 h 684"/>
                <a:gd name="T8" fmla="*/ 126 w 282"/>
                <a:gd name="T9" fmla="*/ 651 h 684"/>
                <a:gd name="T10" fmla="*/ 162 w 282"/>
                <a:gd name="T11" fmla="*/ 529 h 684"/>
                <a:gd name="T12" fmla="*/ 275 w 282"/>
                <a:gd name="T13" fmla="*/ 252 h 6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2" h="684">
                  <a:moveTo>
                    <a:pt x="275" y="252"/>
                  </a:moveTo>
                  <a:cubicBezTo>
                    <a:pt x="264" y="105"/>
                    <a:pt x="154" y="1"/>
                    <a:pt x="5" y="0"/>
                  </a:cubicBezTo>
                  <a:cubicBezTo>
                    <a:pt x="5" y="0"/>
                    <a:pt x="4" y="0"/>
                    <a:pt x="4" y="0"/>
                  </a:cubicBezTo>
                  <a:cubicBezTo>
                    <a:pt x="0" y="684"/>
                    <a:pt x="0" y="684"/>
                    <a:pt x="0" y="684"/>
                  </a:cubicBezTo>
                  <a:cubicBezTo>
                    <a:pt x="34" y="682"/>
                    <a:pt x="124" y="670"/>
                    <a:pt x="126" y="651"/>
                  </a:cubicBezTo>
                  <a:cubicBezTo>
                    <a:pt x="129" y="617"/>
                    <a:pt x="137" y="558"/>
                    <a:pt x="162" y="529"/>
                  </a:cubicBezTo>
                  <a:cubicBezTo>
                    <a:pt x="282" y="390"/>
                    <a:pt x="281" y="325"/>
                    <a:pt x="275" y="252"/>
                  </a:cubicBezTo>
                  <a:close/>
                </a:path>
              </a:pathLst>
            </a:custGeom>
            <a:solidFill>
              <a:srgbClr val="FEA3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4" name="Freeform 309">
              <a:extLst>
                <a:ext uri="{FF2B5EF4-FFF2-40B4-BE49-F238E27FC236}">
                  <a16:creationId xmlns:a16="http://schemas.microsoft.com/office/drawing/2014/main" id="{A98746B2-DE0E-4B77-ABF4-91250A49597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22" y="2649"/>
              <a:ext cx="127" cy="171"/>
            </a:xfrm>
            <a:custGeom>
              <a:avLst/>
              <a:gdLst>
                <a:gd name="T0" fmla="*/ 135 w 274"/>
                <a:gd name="T1" fmla="*/ 370 h 370"/>
                <a:gd name="T2" fmla="*/ 113 w 274"/>
                <a:gd name="T3" fmla="*/ 354 h 370"/>
                <a:gd name="T4" fmla="*/ 2 w 274"/>
                <a:gd name="T5" fmla="*/ 31 h 370"/>
                <a:gd name="T6" fmla="*/ 5 w 274"/>
                <a:gd name="T7" fmla="*/ 10 h 370"/>
                <a:gd name="T8" fmla="*/ 24 w 274"/>
                <a:gd name="T9" fmla="*/ 0 h 370"/>
                <a:gd name="T10" fmla="*/ 250 w 274"/>
                <a:gd name="T11" fmla="*/ 2 h 370"/>
                <a:gd name="T12" fmla="*/ 268 w 274"/>
                <a:gd name="T13" fmla="*/ 11 h 370"/>
                <a:gd name="T14" fmla="*/ 271 w 274"/>
                <a:gd name="T15" fmla="*/ 32 h 370"/>
                <a:gd name="T16" fmla="*/ 156 w 274"/>
                <a:gd name="T17" fmla="*/ 354 h 370"/>
                <a:gd name="T18" fmla="*/ 135 w 274"/>
                <a:gd name="T19" fmla="*/ 370 h 370"/>
                <a:gd name="T20" fmla="*/ 56 w 274"/>
                <a:gd name="T21" fmla="*/ 46 h 370"/>
                <a:gd name="T22" fmla="*/ 135 w 274"/>
                <a:gd name="T23" fmla="*/ 278 h 370"/>
                <a:gd name="T24" fmla="*/ 218 w 274"/>
                <a:gd name="T25" fmla="*/ 47 h 370"/>
                <a:gd name="T26" fmla="*/ 56 w 274"/>
                <a:gd name="T27" fmla="*/ 46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74" h="370">
                  <a:moveTo>
                    <a:pt x="135" y="370"/>
                  </a:moveTo>
                  <a:cubicBezTo>
                    <a:pt x="125" y="370"/>
                    <a:pt x="116" y="363"/>
                    <a:pt x="113" y="354"/>
                  </a:cubicBezTo>
                  <a:cubicBezTo>
                    <a:pt x="2" y="31"/>
                    <a:pt x="2" y="31"/>
                    <a:pt x="2" y="31"/>
                  </a:cubicBezTo>
                  <a:cubicBezTo>
                    <a:pt x="0" y="24"/>
                    <a:pt x="1" y="16"/>
                    <a:pt x="5" y="10"/>
                  </a:cubicBezTo>
                  <a:cubicBezTo>
                    <a:pt x="10" y="4"/>
                    <a:pt x="17" y="0"/>
                    <a:pt x="24" y="0"/>
                  </a:cubicBezTo>
                  <a:cubicBezTo>
                    <a:pt x="250" y="2"/>
                    <a:pt x="250" y="2"/>
                    <a:pt x="250" y="2"/>
                  </a:cubicBezTo>
                  <a:cubicBezTo>
                    <a:pt x="257" y="2"/>
                    <a:pt x="264" y="5"/>
                    <a:pt x="268" y="11"/>
                  </a:cubicBezTo>
                  <a:cubicBezTo>
                    <a:pt x="273" y="18"/>
                    <a:pt x="274" y="25"/>
                    <a:pt x="271" y="32"/>
                  </a:cubicBezTo>
                  <a:cubicBezTo>
                    <a:pt x="156" y="354"/>
                    <a:pt x="156" y="354"/>
                    <a:pt x="156" y="354"/>
                  </a:cubicBezTo>
                  <a:cubicBezTo>
                    <a:pt x="153" y="364"/>
                    <a:pt x="145" y="370"/>
                    <a:pt x="135" y="370"/>
                  </a:cubicBezTo>
                  <a:close/>
                  <a:moveTo>
                    <a:pt x="56" y="46"/>
                  </a:moveTo>
                  <a:cubicBezTo>
                    <a:pt x="135" y="278"/>
                    <a:pt x="135" y="278"/>
                    <a:pt x="135" y="278"/>
                  </a:cubicBezTo>
                  <a:cubicBezTo>
                    <a:pt x="218" y="47"/>
                    <a:pt x="218" y="47"/>
                    <a:pt x="218" y="47"/>
                  </a:cubicBezTo>
                  <a:lnTo>
                    <a:pt x="56" y="46"/>
                  </a:lnTo>
                  <a:close/>
                </a:path>
              </a:pathLst>
            </a:custGeom>
            <a:solidFill>
              <a:srgbClr val="FF4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5" name="Freeform 310">
              <a:extLst>
                <a:ext uri="{FF2B5EF4-FFF2-40B4-BE49-F238E27FC236}">
                  <a16:creationId xmlns:a16="http://schemas.microsoft.com/office/drawing/2014/main" id="{8657BF24-E8A7-422A-9C63-1C57F1275E07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8" y="2771"/>
              <a:ext cx="67" cy="121"/>
            </a:xfrm>
            <a:custGeom>
              <a:avLst/>
              <a:gdLst>
                <a:gd name="T0" fmla="*/ 1 w 145"/>
                <a:gd name="T1" fmla="*/ 0 h 261"/>
                <a:gd name="T2" fmla="*/ 0 w 145"/>
                <a:gd name="T3" fmla="*/ 185 h 261"/>
                <a:gd name="T4" fmla="*/ 0 w 145"/>
                <a:gd name="T5" fmla="*/ 185 h 261"/>
                <a:gd name="T6" fmla="*/ 12 w 145"/>
                <a:gd name="T7" fmla="*/ 197 h 261"/>
                <a:gd name="T8" fmla="*/ 110 w 145"/>
                <a:gd name="T9" fmla="*/ 253 h 261"/>
                <a:gd name="T10" fmla="*/ 144 w 145"/>
                <a:gd name="T11" fmla="*/ 261 h 261"/>
                <a:gd name="T12" fmla="*/ 145 w 145"/>
                <a:gd name="T13" fmla="*/ 1 h 261"/>
                <a:gd name="T14" fmla="*/ 1 w 145"/>
                <a:gd name="T15" fmla="*/ 0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5" h="261">
                  <a:moveTo>
                    <a:pt x="1" y="0"/>
                  </a:moveTo>
                  <a:cubicBezTo>
                    <a:pt x="0" y="185"/>
                    <a:pt x="0" y="185"/>
                    <a:pt x="0" y="185"/>
                  </a:cubicBezTo>
                  <a:cubicBezTo>
                    <a:pt x="0" y="185"/>
                    <a:pt x="0" y="185"/>
                    <a:pt x="0" y="185"/>
                  </a:cubicBezTo>
                  <a:cubicBezTo>
                    <a:pt x="0" y="189"/>
                    <a:pt x="4" y="193"/>
                    <a:pt x="12" y="197"/>
                  </a:cubicBezTo>
                  <a:cubicBezTo>
                    <a:pt x="110" y="253"/>
                    <a:pt x="110" y="253"/>
                    <a:pt x="110" y="253"/>
                  </a:cubicBezTo>
                  <a:cubicBezTo>
                    <a:pt x="120" y="258"/>
                    <a:pt x="132" y="261"/>
                    <a:pt x="144" y="261"/>
                  </a:cubicBezTo>
                  <a:cubicBezTo>
                    <a:pt x="145" y="1"/>
                    <a:pt x="145" y="1"/>
                    <a:pt x="145" y="1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0044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6" name="Freeform 311">
              <a:extLst>
                <a:ext uri="{FF2B5EF4-FFF2-40B4-BE49-F238E27FC236}">
                  <a16:creationId xmlns:a16="http://schemas.microsoft.com/office/drawing/2014/main" id="{77C13924-79FD-4B4D-B214-37954F660DCE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4" y="2772"/>
              <a:ext cx="68" cy="120"/>
            </a:xfrm>
            <a:custGeom>
              <a:avLst/>
              <a:gdLst>
                <a:gd name="T0" fmla="*/ 1 w 146"/>
                <a:gd name="T1" fmla="*/ 0 h 260"/>
                <a:gd name="T2" fmla="*/ 0 w 146"/>
                <a:gd name="T3" fmla="*/ 260 h 260"/>
                <a:gd name="T4" fmla="*/ 33 w 146"/>
                <a:gd name="T5" fmla="*/ 252 h 260"/>
                <a:gd name="T6" fmla="*/ 132 w 146"/>
                <a:gd name="T7" fmla="*/ 198 h 260"/>
                <a:gd name="T8" fmla="*/ 145 w 146"/>
                <a:gd name="T9" fmla="*/ 186 h 260"/>
                <a:gd name="T10" fmla="*/ 146 w 146"/>
                <a:gd name="T11" fmla="*/ 1 h 260"/>
                <a:gd name="T12" fmla="*/ 1 w 146"/>
                <a:gd name="T13" fmla="*/ 0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6" h="260">
                  <a:moveTo>
                    <a:pt x="1" y="0"/>
                  </a:moveTo>
                  <a:cubicBezTo>
                    <a:pt x="0" y="260"/>
                    <a:pt x="0" y="260"/>
                    <a:pt x="0" y="260"/>
                  </a:cubicBezTo>
                  <a:cubicBezTo>
                    <a:pt x="12" y="260"/>
                    <a:pt x="24" y="257"/>
                    <a:pt x="33" y="252"/>
                  </a:cubicBezTo>
                  <a:cubicBezTo>
                    <a:pt x="132" y="198"/>
                    <a:pt x="132" y="198"/>
                    <a:pt x="132" y="198"/>
                  </a:cubicBezTo>
                  <a:cubicBezTo>
                    <a:pt x="140" y="193"/>
                    <a:pt x="144" y="189"/>
                    <a:pt x="145" y="186"/>
                  </a:cubicBezTo>
                  <a:cubicBezTo>
                    <a:pt x="146" y="1"/>
                    <a:pt x="146" y="1"/>
                    <a:pt x="146" y="1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002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7" name="Freeform 312">
              <a:extLst>
                <a:ext uri="{FF2B5EF4-FFF2-40B4-BE49-F238E27FC236}">
                  <a16:creationId xmlns:a16="http://schemas.microsoft.com/office/drawing/2014/main" id="{1B813D02-999C-44C2-B4AF-89BBAA81850A}"/>
                </a:ext>
              </a:extLst>
            </p:cNvPr>
            <p:cNvSpPr>
              <a:spLocks/>
            </p:cNvSpPr>
            <p:nvPr/>
          </p:nvSpPr>
          <p:spPr bwMode="auto">
            <a:xfrm>
              <a:off x="4367" y="2366"/>
              <a:ext cx="40" cy="104"/>
            </a:xfrm>
            <a:custGeom>
              <a:avLst/>
              <a:gdLst>
                <a:gd name="T0" fmla="*/ 88 w 88"/>
                <a:gd name="T1" fmla="*/ 179 h 223"/>
                <a:gd name="T2" fmla="*/ 43 w 88"/>
                <a:gd name="T3" fmla="*/ 223 h 223"/>
                <a:gd name="T4" fmla="*/ 0 w 88"/>
                <a:gd name="T5" fmla="*/ 179 h 223"/>
                <a:gd name="T6" fmla="*/ 1 w 88"/>
                <a:gd name="T7" fmla="*/ 44 h 223"/>
                <a:gd name="T8" fmla="*/ 45 w 88"/>
                <a:gd name="T9" fmla="*/ 0 h 223"/>
                <a:gd name="T10" fmla="*/ 88 w 88"/>
                <a:gd name="T11" fmla="*/ 44 h 223"/>
                <a:gd name="T12" fmla="*/ 88 w 88"/>
                <a:gd name="T13" fmla="*/ 179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8" h="223">
                  <a:moveTo>
                    <a:pt x="88" y="179"/>
                  </a:moveTo>
                  <a:cubicBezTo>
                    <a:pt x="87" y="204"/>
                    <a:pt x="68" y="223"/>
                    <a:pt x="43" y="223"/>
                  </a:cubicBezTo>
                  <a:cubicBezTo>
                    <a:pt x="19" y="223"/>
                    <a:pt x="0" y="203"/>
                    <a:pt x="0" y="179"/>
                  </a:cubicBezTo>
                  <a:cubicBezTo>
                    <a:pt x="1" y="44"/>
                    <a:pt x="1" y="44"/>
                    <a:pt x="1" y="44"/>
                  </a:cubicBezTo>
                  <a:cubicBezTo>
                    <a:pt x="1" y="20"/>
                    <a:pt x="21" y="0"/>
                    <a:pt x="45" y="0"/>
                  </a:cubicBezTo>
                  <a:cubicBezTo>
                    <a:pt x="69" y="0"/>
                    <a:pt x="88" y="20"/>
                    <a:pt x="88" y="44"/>
                  </a:cubicBezTo>
                  <a:lnTo>
                    <a:pt x="88" y="179"/>
                  </a:lnTo>
                  <a:close/>
                </a:path>
              </a:pathLst>
            </a:custGeom>
            <a:solidFill>
              <a:srgbClr val="FFC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8" name="Freeform 313">
              <a:extLst>
                <a:ext uri="{FF2B5EF4-FFF2-40B4-BE49-F238E27FC236}">
                  <a16:creationId xmlns:a16="http://schemas.microsoft.com/office/drawing/2014/main" id="{300B3BF2-6C8F-4621-89FB-A57F38AC26D8}"/>
                </a:ext>
              </a:extLst>
            </p:cNvPr>
            <p:cNvSpPr>
              <a:spLocks/>
            </p:cNvSpPr>
            <p:nvPr/>
          </p:nvSpPr>
          <p:spPr bwMode="auto">
            <a:xfrm>
              <a:off x="4190" y="2429"/>
              <a:ext cx="88" cy="89"/>
            </a:xfrm>
            <a:custGeom>
              <a:avLst/>
              <a:gdLst>
                <a:gd name="T0" fmla="*/ 174 w 191"/>
                <a:gd name="T1" fmla="*/ 114 h 193"/>
                <a:gd name="T2" fmla="*/ 174 w 191"/>
                <a:gd name="T3" fmla="*/ 176 h 193"/>
                <a:gd name="T4" fmla="*/ 112 w 191"/>
                <a:gd name="T5" fmla="*/ 175 h 193"/>
                <a:gd name="T6" fmla="*/ 17 w 191"/>
                <a:gd name="T7" fmla="*/ 79 h 193"/>
                <a:gd name="T8" fmla="*/ 17 w 191"/>
                <a:gd name="T9" fmla="*/ 17 h 193"/>
                <a:gd name="T10" fmla="*/ 79 w 191"/>
                <a:gd name="T11" fmla="*/ 17 h 193"/>
                <a:gd name="T12" fmla="*/ 174 w 191"/>
                <a:gd name="T13" fmla="*/ 114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1" h="193">
                  <a:moveTo>
                    <a:pt x="174" y="114"/>
                  </a:moveTo>
                  <a:cubicBezTo>
                    <a:pt x="191" y="131"/>
                    <a:pt x="191" y="159"/>
                    <a:pt x="174" y="176"/>
                  </a:cubicBezTo>
                  <a:cubicBezTo>
                    <a:pt x="156" y="193"/>
                    <a:pt x="129" y="192"/>
                    <a:pt x="112" y="175"/>
                  </a:cubicBezTo>
                  <a:cubicBezTo>
                    <a:pt x="17" y="79"/>
                    <a:pt x="17" y="79"/>
                    <a:pt x="17" y="79"/>
                  </a:cubicBezTo>
                  <a:cubicBezTo>
                    <a:pt x="0" y="62"/>
                    <a:pt x="0" y="34"/>
                    <a:pt x="17" y="17"/>
                  </a:cubicBezTo>
                  <a:cubicBezTo>
                    <a:pt x="34" y="0"/>
                    <a:pt x="62" y="0"/>
                    <a:pt x="79" y="17"/>
                  </a:cubicBezTo>
                  <a:lnTo>
                    <a:pt x="174" y="114"/>
                  </a:lnTo>
                  <a:close/>
                </a:path>
              </a:pathLst>
            </a:custGeom>
            <a:solidFill>
              <a:srgbClr val="FFC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9" name="Freeform 314">
              <a:extLst>
                <a:ext uri="{FF2B5EF4-FFF2-40B4-BE49-F238E27FC236}">
                  <a16:creationId xmlns:a16="http://schemas.microsoft.com/office/drawing/2014/main" id="{6662FD18-5F90-4BDD-8C5E-F44DBED9066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95" y="2431"/>
              <a:ext cx="90" cy="89"/>
            </a:xfrm>
            <a:custGeom>
              <a:avLst/>
              <a:gdLst>
                <a:gd name="T0" fmla="*/ 18 w 193"/>
                <a:gd name="T1" fmla="*/ 112 h 191"/>
                <a:gd name="T2" fmla="*/ 17 w 193"/>
                <a:gd name="T3" fmla="*/ 174 h 191"/>
                <a:gd name="T4" fmla="*/ 79 w 193"/>
                <a:gd name="T5" fmla="*/ 174 h 191"/>
                <a:gd name="T6" fmla="*/ 175 w 193"/>
                <a:gd name="T7" fmla="*/ 79 h 191"/>
                <a:gd name="T8" fmla="*/ 176 w 193"/>
                <a:gd name="T9" fmla="*/ 17 h 191"/>
                <a:gd name="T10" fmla="*/ 114 w 193"/>
                <a:gd name="T11" fmla="*/ 17 h 191"/>
                <a:gd name="T12" fmla="*/ 18 w 193"/>
                <a:gd name="T13" fmla="*/ 112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3" h="191">
                  <a:moveTo>
                    <a:pt x="18" y="112"/>
                  </a:moveTo>
                  <a:cubicBezTo>
                    <a:pt x="0" y="129"/>
                    <a:pt x="0" y="156"/>
                    <a:pt x="17" y="174"/>
                  </a:cubicBezTo>
                  <a:cubicBezTo>
                    <a:pt x="34" y="191"/>
                    <a:pt x="62" y="191"/>
                    <a:pt x="79" y="174"/>
                  </a:cubicBezTo>
                  <a:cubicBezTo>
                    <a:pt x="175" y="79"/>
                    <a:pt x="175" y="79"/>
                    <a:pt x="175" y="79"/>
                  </a:cubicBezTo>
                  <a:cubicBezTo>
                    <a:pt x="193" y="62"/>
                    <a:pt x="193" y="34"/>
                    <a:pt x="176" y="17"/>
                  </a:cubicBezTo>
                  <a:cubicBezTo>
                    <a:pt x="159" y="0"/>
                    <a:pt x="131" y="0"/>
                    <a:pt x="114" y="17"/>
                  </a:cubicBezTo>
                  <a:lnTo>
                    <a:pt x="18" y="112"/>
                  </a:lnTo>
                  <a:close/>
                </a:path>
              </a:pathLst>
            </a:custGeom>
            <a:solidFill>
              <a:srgbClr val="FFC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0" name="Freeform 315">
              <a:extLst>
                <a:ext uri="{FF2B5EF4-FFF2-40B4-BE49-F238E27FC236}">
                  <a16:creationId xmlns:a16="http://schemas.microsoft.com/office/drawing/2014/main" id="{F57A364A-FA30-4D08-9149-6DAE74E5F002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3" y="2575"/>
              <a:ext cx="104" cy="41"/>
            </a:xfrm>
            <a:custGeom>
              <a:avLst/>
              <a:gdLst>
                <a:gd name="T0" fmla="*/ 180 w 223"/>
                <a:gd name="T1" fmla="*/ 1 h 89"/>
                <a:gd name="T2" fmla="*/ 223 w 223"/>
                <a:gd name="T3" fmla="*/ 45 h 89"/>
                <a:gd name="T4" fmla="*/ 179 w 223"/>
                <a:gd name="T5" fmla="*/ 89 h 89"/>
                <a:gd name="T6" fmla="*/ 44 w 223"/>
                <a:gd name="T7" fmla="*/ 88 h 89"/>
                <a:gd name="T8" fmla="*/ 0 w 223"/>
                <a:gd name="T9" fmla="*/ 44 h 89"/>
                <a:gd name="T10" fmla="*/ 45 w 223"/>
                <a:gd name="T11" fmla="*/ 0 h 89"/>
                <a:gd name="T12" fmla="*/ 180 w 223"/>
                <a:gd name="T13" fmla="*/ 1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3" h="89">
                  <a:moveTo>
                    <a:pt x="180" y="1"/>
                  </a:moveTo>
                  <a:cubicBezTo>
                    <a:pt x="204" y="1"/>
                    <a:pt x="223" y="21"/>
                    <a:pt x="223" y="45"/>
                  </a:cubicBezTo>
                  <a:cubicBezTo>
                    <a:pt x="223" y="70"/>
                    <a:pt x="203" y="89"/>
                    <a:pt x="179" y="89"/>
                  </a:cubicBezTo>
                  <a:cubicBezTo>
                    <a:pt x="44" y="88"/>
                    <a:pt x="44" y="88"/>
                    <a:pt x="44" y="88"/>
                  </a:cubicBezTo>
                  <a:cubicBezTo>
                    <a:pt x="20" y="88"/>
                    <a:pt x="0" y="68"/>
                    <a:pt x="0" y="44"/>
                  </a:cubicBezTo>
                  <a:cubicBezTo>
                    <a:pt x="1" y="20"/>
                    <a:pt x="20" y="0"/>
                    <a:pt x="45" y="0"/>
                  </a:cubicBezTo>
                  <a:lnTo>
                    <a:pt x="180" y="1"/>
                  </a:lnTo>
                  <a:close/>
                </a:path>
              </a:pathLst>
            </a:custGeom>
            <a:solidFill>
              <a:srgbClr val="FFC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1" name="Freeform 316">
              <a:extLst>
                <a:ext uri="{FF2B5EF4-FFF2-40B4-BE49-F238E27FC236}">
                  <a16:creationId xmlns:a16="http://schemas.microsoft.com/office/drawing/2014/main" id="{6D78082B-32BD-46A8-AA17-E47E4E004A27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5" y="2577"/>
              <a:ext cx="103" cy="41"/>
            </a:xfrm>
            <a:custGeom>
              <a:avLst/>
              <a:gdLst>
                <a:gd name="T0" fmla="*/ 179 w 223"/>
                <a:gd name="T1" fmla="*/ 1 h 89"/>
                <a:gd name="T2" fmla="*/ 223 w 223"/>
                <a:gd name="T3" fmla="*/ 45 h 89"/>
                <a:gd name="T4" fmla="*/ 179 w 223"/>
                <a:gd name="T5" fmla="*/ 88 h 89"/>
                <a:gd name="T6" fmla="*/ 44 w 223"/>
                <a:gd name="T7" fmla="*/ 88 h 89"/>
                <a:gd name="T8" fmla="*/ 0 w 223"/>
                <a:gd name="T9" fmla="*/ 44 h 89"/>
                <a:gd name="T10" fmla="*/ 44 w 223"/>
                <a:gd name="T11" fmla="*/ 0 h 89"/>
                <a:gd name="T12" fmla="*/ 179 w 223"/>
                <a:gd name="T13" fmla="*/ 1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3" h="89">
                  <a:moveTo>
                    <a:pt x="179" y="1"/>
                  </a:moveTo>
                  <a:cubicBezTo>
                    <a:pt x="204" y="1"/>
                    <a:pt x="223" y="21"/>
                    <a:pt x="223" y="45"/>
                  </a:cubicBezTo>
                  <a:cubicBezTo>
                    <a:pt x="223" y="69"/>
                    <a:pt x="203" y="89"/>
                    <a:pt x="179" y="88"/>
                  </a:cubicBezTo>
                  <a:cubicBezTo>
                    <a:pt x="44" y="88"/>
                    <a:pt x="44" y="88"/>
                    <a:pt x="44" y="88"/>
                  </a:cubicBezTo>
                  <a:cubicBezTo>
                    <a:pt x="20" y="88"/>
                    <a:pt x="0" y="68"/>
                    <a:pt x="0" y="44"/>
                  </a:cubicBezTo>
                  <a:cubicBezTo>
                    <a:pt x="0" y="19"/>
                    <a:pt x="20" y="0"/>
                    <a:pt x="44" y="0"/>
                  </a:cubicBezTo>
                  <a:lnTo>
                    <a:pt x="179" y="1"/>
                  </a:lnTo>
                  <a:close/>
                </a:path>
              </a:pathLst>
            </a:custGeom>
            <a:solidFill>
              <a:srgbClr val="FFC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2" name="Freeform 317">
              <a:extLst>
                <a:ext uri="{FF2B5EF4-FFF2-40B4-BE49-F238E27FC236}">
                  <a16:creationId xmlns:a16="http://schemas.microsoft.com/office/drawing/2014/main" id="{6F7FE7B2-A02C-4FA2-8EF5-DD27F710502B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5" y="2797"/>
              <a:ext cx="75" cy="18"/>
            </a:xfrm>
            <a:custGeom>
              <a:avLst/>
              <a:gdLst>
                <a:gd name="T0" fmla="*/ 163 w 163"/>
                <a:gd name="T1" fmla="*/ 20 h 38"/>
                <a:gd name="T2" fmla="*/ 144 w 163"/>
                <a:gd name="T3" fmla="*/ 1 h 38"/>
                <a:gd name="T4" fmla="*/ 0 w 163"/>
                <a:gd name="T5" fmla="*/ 0 h 38"/>
                <a:gd name="T6" fmla="*/ 0 w 163"/>
                <a:gd name="T7" fmla="*/ 37 h 38"/>
                <a:gd name="T8" fmla="*/ 144 w 163"/>
                <a:gd name="T9" fmla="*/ 38 h 38"/>
                <a:gd name="T10" fmla="*/ 163 w 163"/>
                <a:gd name="T11" fmla="*/ 2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3" h="38">
                  <a:moveTo>
                    <a:pt x="163" y="20"/>
                  </a:moveTo>
                  <a:cubicBezTo>
                    <a:pt x="163" y="9"/>
                    <a:pt x="155" y="1"/>
                    <a:pt x="144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144" y="38"/>
                    <a:pt x="144" y="38"/>
                    <a:pt x="144" y="38"/>
                  </a:cubicBezTo>
                  <a:cubicBezTo>
                    <a:pt x="154" y="38"/>
                    <a:pt x="163" y="30"/>
                    <a:pt x="163" y="20"/>
                  </a:cubicBez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3" name="Freeform 318">
              <a:extLst>
                <a:ext uri="{FF2B5EF4-FFF2-40B4-BE49-F238E27FC236}">
                  <a16:creationId xmlns:a16="http://schemas.microsoft.com/office/drawing/2014/main" id="{F2525824-D6C4-4A86-B42F-FAA5E3186BD1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9" y="2797"/>
              <a:ext cx="76" cy="18"/>
            </a:xfrm>
            <a:custGeom>
              <a:avLst/>
              <a:gdLst>
                <a:gd name="T0" fmla="*/ 19 w 163"/>
                <a:gd name="T1" fmla="*/ 0 h 38"/>
                <a:gd name="T2" fmla="*/ 0 w 163"/>
                <a:gd name="T3" fmla="*/ 19 h 38"/>
                <a:gd name="T4" fmla="*/ 19 w 163"/>
                <a:gd name="T5" fmla="*/ 37 h 38"/>
                <a:gd name="T6" fmla="*/ 163 w 163"/>
                <a:gd name="T7" fmla="*/ 38 h 38"/>
                <a:gd name="T8" fmla="*/ 163 w 163"/>
                <a:gd name="T9" fmla="*/ 1 h 38"/>
                <a:gd name="T10" fmla="*/ 19 w 163"/>
                <a:gd name="T11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3" h="38">
                  <a:moveTo>
                    <a:pt x="19" y="0"/>
                  </a:moveTo>
                  <a:cubicBezTo>
                    <a:pt x="9" y="0"/>
                    <a:pt x="0" y="9"/>
                    <a:pt x="0" y="19"/>
                  </a:cubicBezTo>
                  <a:cubicBezTo>
                    <a:pt x="0" y="29"/>
                    <a:pt x="8" y="37"/>
                    <a:pt x="19" y="37"/>
                  </a:cubicBezTo>
                  <a:cubicBezTo>
                    <a:pt x="163" y="38"/>
                    <a:pt x="163" y="38"/>
                    <a:pt x="163" y="38"/>
                  </a:cubicBezTo>
                  <a:cubicBezTo>
                    <a:pt x="163" y="1"/>
                    <a:pt x="163" y="1"/>
                    <a:pt x="163" y="1"/>
                  </a:cubicBezTo>
                  <a:lnTo>
                    <a:pt x="1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4" name="Freeform 319">
              <a:extLst>
                <a:ext uri="{FF2B5EF4-FFF2-40B4-BE49-F238E27FC236}">
                  <a16:creationId xmlns:a16="http://schemas.microsoft.com/office/drawing/2014/main" id="{1E2D1FF4-19F2-41DC-A7FA-DADD7B532511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9" y="2833"/>
              <a:ext cx="76" cy="18"/>
            </a:xfrm>
            <a:custGeom>
              <a:avLst/>
              <a:gdLst>
                <a:gd name="T0" fmla="*/ 18 w 163"/>
                <a:gd name="T1" fmla="*/ 0 h 38"/>
                <a:gd name="T2" fmla="*/ 0 w 163"/>
                <a:gd name="T3" fmla="*/ 18 h 38"/>
                <a:gd name="T4" fmla="*/ 18 w 163"/>
                <a:gd name="T5" fmla="*/ 37 h 38"/>
                <a:gd name="T6" fmla="*/ 162 w 163"/>
                <a:gd name="T7" fmla="*/ 38 h 38"/>
                <a:gd name="T8" fmla="*/ 163 w 163"/>
                <a:gd name="T9" fmla="*/ 0 h 38"/>
                <a:gd name="T10" fmla="*/ 18 w 163"/>
                <a:gd name="T11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3" h="38">
                  <a:moveTo>
                    <a:pt x="18" y="0"/>
                  </a:moveTo>
                  <a:cubicBezTo>
                    <a:pt x="8" y="0"/>
                    <a:pt x="0" y="8"/>
                    <a:pt x="0" y="18"/>
                  </a:cubicBezTo>
                  <a:cubicBezTo>
                    <a:pt x="0" y="28"/>
                    <a:pt x="8" y="37"/>
                    <a:pt x="18" y="37"/>
                  </a:cubicBezTo>
                  <a:cubicBezTo>
                    <a:pt x="162" y="38"/>
                    <a:pt x="162" y="38"/>
                    <a:pt x="162" y="38"/>
                  </a:cubicBezTo>
                  <a:cubicBezTo>
                    <a:pt x="163" y="0"/>
                    <a:pt x="163" y="0"/>
                    <a:pt x="163" y="0"/>
                  </a:cubicBezTo>
                  <a:lnTo>
                    <a:pt x="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5" name="Freeform 320">
              <a:extLst>
                <a:ext uri="{FF2B5EF4-FFF2-40B4-BE49-F238E27FC236}">
                  <a16:creationId xmlns:a16="http://schemas.microsoft.com/office/drawing/2014/main" id="{43544C83-F91B-4B55-96F8-B1868C8D4A63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4" y="2833"/>
              <a:ext cx="76" cy="18"/>
            </a:xfrm>
            <a:custGeom>
              <a:avLst/>
              <a:gdLst>
                <a:gd name="T0" fmla="*/ 145 w 163"/>
                <a:gd name="T1" fmla="*/ 1 h 38"/>
                <a:gd name="T2" fmla="*/ 1 w 163"/>
                <a:gd name="T3" fmla="*/ 0 h 38"/>
                <a:gd name="T4" fmla="*/ 0 w 163"/>
                <a:gd name="T5" fmla="*/ 38 h 38"/>
                <a:gd name="T6" fmla="*/ 145 w 163"/>
                <a:gd name="T7" fmla="*/ 38 h 38"/>
                <a:gd name="T8" fmla="*/ 163 w 163"/>
                <a:gd name="T9" fmla="*/ 20 h 38"/>
                <a:gd name="T10" fmla="*/ 145 w 163"/>
                <a:gd name="T11" fmla="*/ 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3" h="38">
                  <a:moveTo>
                    <a:pt x="145" y="1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145" y="38"/>
                    <a:pt x="145" y="38"/>
                    <a:pt x="145" y="38"/>
                  </a:cubicBezTo>
                  <a:cubicBezTo>
                    <a:pt x="155" y="38"/>
                    <a:pt x="163" y="30"/>
                    <a:pt x="163" y="20"/>
                  </a:cubicBezTo>
                  <a:cubicBezTo>
                    <a:pt x="163" y="10"/>
                    <a:pt x="155" y="1"/>
                    <a:pt x="145" y="1"/>
                  </a:cubicBez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6" name="Freeform 321">
              <a:extLst>
                <a:ext uri="{FF2B5EF4-FFF2-40B4-BE49-F238E27FC236}">
                  <a16:creationId xmlns:a16="http://schemas.microsoft.com/office/drawing/2014/main" id="{BE7B62E1-5055-4439-8277-E7D6BE8DA240}"/>
                </a:ext>
              </a:extLst>
            </p:cNvPr>
            <p:cNvSpPr>
              <a:spLocks/>
            </p:cNvSpPr>
            <p:nvPr/>
          </p:nvSpPr>
          <p:spPr bwMode="auto">
            <a:xfrm>
              <a:off x="6980" y="1362"/>
              <a:ext cx="336" cy="330"/>
            </a:xfrm>
            <a:custGeom>
              <a:avLst/>
              <a:gdLst>
                <a:gd name="T0" fmla="*/ 336 w 336"/>
                <a:gd name="T1" fmla="*/ 0 h 330"/>
                <a:gd name="T2" fmla="*/ 336 w 336"/>
                <a:gd name="T3" fmla="*/ 212 h 330"/>
                <a:gd name="T4" fmla="*/ 218 w 336"/>
                <a:gd name="T5" fmla="*/ 330 h 330"/>
                <a:gd name="T6" fmla="*/ 0 w 336"/>
                <a:gd name="T7" fmla="*/ 330 h 330"/>
                <a:gd name="T8" fmla="*/ 0 w 336"/>
                <a:gd name="T9" fmla="*/ 0 h 330"/>
                <a:gd name="T10" fmla="*/ 336 w 336"/>
                <a:gd name="T11" fmla="*/ 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6" h="330">
                  <a:moveTo>
                    <a:pt x="336" y="0"/>
                  </a:moveTo>
                  <a:lnTo>
                    <a:pt x="336" y="212"/>
                  </a:lnTo>
                  <a:lnTo>
                    <a:pt x="218" y="330"/>
                  </a:lnTo>
                  <a:lnTo>
                    <a:pt x="0" y="330"/>
                  </a:lnTo>
                  <a:lnTo>
                    <a:pt x="0" y="0"/>
                  </a:lnTo>
                  <a:lnTo>
                    <a:pt x="336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7" name="Freeform 322">
              <a:extLst>
                <a:ext uri="{FF2B5EF4-FFF2-40B4-BE49-F238E27FC236}">
                  <a16:creationId xmlns:a16="http://schemas.microsoft.com/office/drawing/2014/main" id="{07E816C0-B35D-46E3-A3B2-D4423119C634}"/>
                </a:ext>
              </a:extLst>
            </p:cNvPr>
            <p:cNvSpPr>
              <a:spLocks/>
            </p:cNvSpPr>
            <p:nvPr/>
          </p:nvSpPr>
          <p:spPr bwMode="auto">
            <a:xfrm>
              <a:off x="7197" y="1574"/>
              <a:ext cx="118" cy="118"/>
            </a:xfrm>
            <a:custGeom>
              <a:avLst/>
              <a:gdLst>
                <a:gd name="T0" fmla="*/ 0 w 118"/>
                <a:gd name="T1" fmla="*/ 118 h 118"/>
                <a:gd name="T2" fmla="*/ 0 w 118"/>
                <a:gd name="T3" fmla="*/ 0 h 118"/>
                <a:gd name="T4" fmla="*/ 118 w 118"/>
                <a:gd name="T5" fmla="*/ 0 h 118"/>
                <a:gd name="T6" fmla="*/ 0 w 118"/>
                <a:gd name="T7" fmla="*/ 118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8" h="118">
                  <a:moveTo>
                    <a:pt x="0" y="118"/>
                  </a:moveTo>
                  <a:lnTo>
                    <a:pt x="0" y="0"/>
                  </a:lnTo>
                  <a:lnTo>
                    <a:pt x="118" y="0"/>
                  </a:lnTo>
                  <a:lnTo>
                    <a:pt x="0" y="118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8" name="Freeform 323">
              <a:extLst>
                <a:ext uri="{FF2B5EF4-FFF2-40B4-BE49-F238E27FC236}">
                  <a16:creationId xmlns:a16="http://schemas.microsoft.com/office/drawing/2014/main" id="{16626F5E-1067-4F0E-9659-F9D5D50E650B}"/>
                </a:ext>
              </a:extLst>
            </p:cNvPr>
            <p:cNvSpPr>
              <a:spLocks/>
            </p:cNvSpPr>
            <p:nvPr/>
          </p:nvSpPr>
          <p:spPr bwMode="auto">
            <a:xfrm>
              <a:off x="6744" y="1227"/>
              <a:ext cx="335" cy="330"/>
            </a:xfrm>
            <a:custGeom>
              <a:avLst/>
              <a:gdLst>
                <a:gd name="T0" fmla="*/ 335 w 335"/>
                <a:gd name="T1" fmla="*/ 0 h 330"/>
                <a:gd name="T2" fmla="*/ 335 w 335"/>
                <a:gd name="T3" fmla="*/ 212 h 330"/>
                <a:gd name="T4" fmla="*/ 218 w 335"/>
                <a:gd name="T5" fmla="*/ 330 h 330"/>
                <a:gd name="T6" fmla="*/ 0 w 335"/>
                <a:gd name="T7" fmla="*/ 330 h 330"/>
                <a:gd name="T8" fmla="*/ 0 w 335"/>
                <a:gd name="T9" fmla="*/ 0 h 330"/>
                <a:gd name="T10" fmla="*/ 335 w 335"/>
                <a:gd name="T11" fmla="*/ 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5" h="330">
                  <a:moveTo>
                    <a:pt x="335" y="0"/>
                  </a:moveTo>
                  <a:lnTo>
                    <a:pt x="335" y="212"/>
                  </a:lnTo>
                  <a:lnTo>
                    <a:pt x="218" y="330"/>
                  </a:lnTo>
                  <a:lnTo>
                    <a:pt x="0" y="330"/>
                  </a:lnTo>
                  <a:lnTo>
                    <a:pt x="0" y="0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9" name="Freeform 324">
              <a:extLst>
                <a:ext uri="{FF2B5EF4-FFF2-40B4-BE49-F238E27FC236}">
                  <a16:creationId xmlns:a16="http://schemas.microsoft.com/office/drawing/2014/main" id="{BB43AA83-505B-460C-8FDA-19C3718D4958}"/>
                </a:ext>
              </a:extLst>
            </p:cNvPr>
            <p:cNvSpPr>
              <a:spLocks/>
            </p:cNvSpPr>
            <p:nvPr/>
          </p:nvSpPr>
          <p:spPr bwMode="auto">
            <a:xfrm>
              <a:off x="6961" y="1439"/>
              <a:ext cx="118" cy="118"/>
            </a:xfrm>
            <a:custGeom>
              <a:avLst/>
              <a:gdLst>
                <a:gd name="T0" fmla="*/ 0 w 118"/>
                <a:gd name="T1" fmla="*/ 118 h 118"/>
                <a:gd name="T2" fmla="*/ 0 w 118"/>
                <a:gd name="T3" fmla="*/ 0 h 118"/>
                <a:gd name="T4" fmla="*/ 118 w 118"/>
                <a:gd name="T5" fmla="*/ 0 h 118"/>
                <a:gd name="T6" fmla="*/ 0 w 118"/>
                <a:gd name="T7" fmla="*/ 118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8" h="118">
                  <a:moveTo>
                    <a:pt x="0" y="118"/>
                  </a:moveTo>
                  <a:lnTo>
                    <a:pt x="0" y="0"/>
                  </a:lnTo>
                  <a:lnTo>
                    <a:pt x="118" y="0"/>
                  </a:lnTo>
                  <a:lnTo>
                    <a:pt x="0" y="118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0" name="Freeform 325">
              <a:extLst>
                <a:ext uri="{FF2B5EF4-FFF2-40B4-BE49-F238E27FC236}">
                  <a16:creationId xmlns:a16="http://schemas.microsoft.com/office/drawing/2014/main" id="{B8E764F3-AC35-41F6-9AE3-0163EF1A14A0}"/>
                </a:ext>
              </a:extLst>
            </p:cNvPr>
            <p:cNvSpPr>
              <a:spLocks/>
            </p:cNvSpPr>
            <p:nvPr/>
          </p:nvSpPr>
          <p:spPr bwMode="auto">
            <a:xfrm>
              <a:off x="7045" y="1075"/>
              <a:ext cx="334" cy="329"/>
            </a:xfrm>
            <a:custGeom>
              <a:avLst/>
              <a:gdLst>
                <a:gd name="T0" fmla="*/ 334 w 334"/>
                <a:gd name="T1" fmla="*/ 0 h 329"/>
                <a:gd name="T2" fmla="*/ 334 w 334"/>
                <a:gd name="T3" fmla="*/ 211 h 329"/>
                <a:gd name="T4" fmla="*/ 216 w 334"/>
                <a:gd name="T5" fmla="*/ 329 h 329"/>
                <a:gd name="T6" fmla="*/ 0 w 334"/>
                <a:gd name="T7" fmla="*/ 329 h 329"/>
                <a:gd name="T8" fmla="*/ 0 w 334"/>
                <a:gd name="T9" fmla="*/ 0 h 329"/>
                <a:gd name="T10" fmla="*/ 334 w 334"/>
                <a:gd name="T11" fmla="*/ 0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4" h="329">
                  <a:moveTo>
                    <a:pt x="334" y="0"/>
                  </a:moveTo>
                  <a:lnTo>
                    <a:pt x="334" y="211"/>
                  </a:lnTo>
                  <a:lnTo>
                    <a:pt x="216" y="329"/>
                  </a:lnTo>
                  <a:lnTo>
                    <a:pt x="0" y="329"/>
                  </a:lnTo>
                  <a:lnTo>
                    <a:pt x="0" y="0"/>
                  </a:lnTo>
                  <a:lnTo>
                    <a:pt x="334" y="0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1" name="Freeform 326">
              <a:extLst>
                <a:ext uri="{FF2B5EF4-FFF2-40B4-BE49-F238E27FC236}">
                  <a16:creationId xmlns:a16="http://schemas.microsoft.com/office/drawing/2014/main" id="{F07165C8-E3F2-4FA9-917D-17004AE13207}"/>
                </a:ext>
              </a:extLst>
            </p:cNvPr>
            <p:cNvSpPr>
              <a:spLocks/>
            </p:cNvSpPr>
            <p:nvPr/>
          </p:nvSpPr>
          <p:spPr bwMode="auto">
            <a:xfrm>
              <a:off x="7261" y="1286"/>
              <a:ext cx="118" cy="118"/>
            </a:xfrm>
            <a:custGeom>
              <a:avLst/>
              <a:gdLst>
                <a:gd name="T0" fmla="*/ 0 w 118"/>
                <a:gd name="T1" fmla="*/ 118 h 118"/>
                <a:gd name="T2" fmla="*/ 0 w 118"/>
                <a:gd name="T3" fmla="*/ 0 h 118"/>
                <a:gd name="T4" fmla="*/ 118 w 118"/>
                <a:gd name="T5" fmla="*/ 0 h 118"/>
                <a:gd name="T6" fmla="*/ 0 w 118"/>
                <a:gd name="T7" fmla="*/ 118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8" h="118">
                  <a:moveTo>
                    <a:pt x="0" y="118"/>
                  </a:moveTo>
                  <a:lnTo>
                    <a:pt x="0" y="0"/>
                  </a:lnTo>
                  <a:lnTo>
                    <a:pt x="118" y="0"/>
                  </a:lnTo>
                  <a:lnTo>
                    <a:pt x="0" y="118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2" name="Freeform 327">
              <a:extLst>
                <a:ext uri="{FF2B5EF4-FFF2-40B4-BE49-F238E27FC236}">
                  <a16:creationId xmlns:a16="http://schemas.microsoft.com/office/drawing/2014/main" id="{932D97C0-8EC1-46D4-B93D-26EFE3D76637}"/>
                </a:ext>
              </a:extLst>
            </p:cNvPr>
            <p:cNvSpPr>
              <a:spLocks/>
            </p:cNvSpPr>
            <p:nvPr/>
          </p:nvSpPr>
          <p:spPr bwMode="auto">
            <a:xfrm>
              <a:off x="5649" y="746"/>
              <a:ext cx="442" cy="461"/>
            </a:xfrm>
            <a:custGeom>
              <a:avLst/>
              <a:gdLst>
                <a:gd name="T0" fmla="*/ 801 w 956"/>
                <a:gd name="T1" fmla="*/ 221 h 997"/>
                <a:gd name="T2" fmla="*/ 162 w 956"/>
                <a:gd name="T3" fmla="*/ 161 h 997"/>
                <a:gd name="T4" fmla="*/ 0 w 956"/>
                <a:gd name="T5" fmla="*/ 493 h 997"/>
                <a:gd name="T6" fmla="*/ 89 w 956"/>
                <a:gd name="T7" fmla="*/ 496 h 997"/>
                <a:gd name="T8" fmla="*/ 220 w 956"/>
                <a:gd name="T9" fmla="*/ 231 h 997"/>
                <a:gd name="T10" fmla="*/ 486 w 956"/>
                <a:gd name="T11" fmla="*/ 149 h 997"/>
                <a:gd name="T12" fmla="*/ 731 w 956"/>
                <a:gd name="T13" fmla="*/ 279 h 997"/>
                <a:gd name="T14" fmla="*/ 698 w 956"/>
                <a:gd name="T15" fmla="*/ 779 h 997"/>
                <a:gd name="T16" fmla="*/ 533 w 956"/>
                <a:gd name="T17" fmla="*/ 922 h 997"/>
                <a:gd name="T18" fmla="*/ 598 w 956"/>
                <a:gd name="T19" fmla="*/ 997 h 997"/>
                <a:gd name="T20" fmla="*/ 759 w 956"/>
                <a:gd name="T21" fmla="*/ 846 h 997"/>
                <a:gd name="T22" fmla="*/ 801 w 956"/>
                <a:gd name="T23" fmla="*/ 221 h 9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56" h="997">
                  <a:moveTo>
                    <a:pt x="801" y="221"/>
                  </a:moveTo>
                  <a:cubicBezTo>
                    <a:pt x="641" y="27"/>
                    <a:pt x="355" y="0"/>
                    <a:pt x="162" y="161"/>
                  </a:cubicBezTo>
                  <a:cubicBezTo>
                    <a:pt x="65" y="241"/>
                    <a:pt x="10" y="374"/>
                    <a:pt x="0" y="493"/>
                  </a:cubicBezTo>
                  <a:cubicBezTo>
                    <a:pt x="89" y="496"/>
                    <a:pt x="89" y="496"/>
                    <a:pt x="89" y="496"/>
                  </a:cubicBezTo>
                  <a:cubicBezTo>
                    <a:pt x="93" y="393"/>
                    <a:pt x="141" y="296"/>
                    <a:pt x="220" y="231"/>
                  </a:cubicBezTo>
                  <a:cubicBezTo>
                    <a:pt x="295" y="169"/>
                    <a:pt x="389" y="140"/>
                    <a:pt x="486" y="149"/>
                  </a:cubicBezTo>
                  <a:cubicBezTo>
                    <a:pt x="582" y="158"/>
                    <a:pt x="670" y="204"/>
                    <a:pt x="731" y="279"/>
                  </a:cubicBezTo>
                  <a:cubicBezTo>
                    <a:pt x="855" y="428"/>
                    <a:pt x="840" y="648"/>
                    <a:pt x="698" y="779"/>
                  </a:cubicBezTo>
                  <a:cubicBezTo>
                    <a:pt x="689" y="787"/>
                    <a:pt x="593" y="870"/>
                    <a:pt x="533" y="922"/>
                  </a:cubicBezTo>
                  <a:cubicBezTo>
                    <a:pt x="598" y="997"/>
                    <a:pt x="598" y="997"/>
                    <a:pt x="598" y="997"/>
                  </a:cubicBezTo>
                  <a:cubicBezTo>
                    <a:pt x="644" y="953"/>
                    <a:pt x="754" y="850"/>
                    <a:pt x="759" y="846"/>
                  </a:cubicBezTo>
                  <a:cubicBezTo>
                    <a:pt x="936" y="683"/>
                    <a:pt x="956" y="408"/>
                    <a:pt x="801" y="221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3" name="Freeform 328">
              <a:extLst>
                <a:ext uri="{FF2B5EF4-FFF2-40B4-BE49-F238E27FC236}">
                  <a16:creationId xmlns:a16="http://schemas.microsoft.com/office/drawing/2014/main" id="{0F40512A-8DE8-42AB-8FF8-0C888537E5CA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6" y="725"/>
              <a:ext cx="531" cy="511"/>
            </a:xfrm>
            <a:custGeom>
              <a:avLst/>
              <a:gdLst>
                <a:gd name="T0" fmla="*/ 963 w 1148"/>
                <a:gd name="T1" fmla="*/ 209 h 1105"/>
                <a:gd name="T2" fmla="*/ 595 w 1148"/>
                <a:gd name="T3" fmla="*/ 14 h 1105"/>
                <a:gd name="T4" fmla="*/ 196 w 1148"/>
                <a:gd name="T5" fmla="*/ 137 h 1105"/>
                <a:gd name="T6" fmla="*/ 0 w 1148"/>
                <a:gd name="T7" fmla="*/ 535 h 1105"/>
                <a:gd name="T8" fmla="*/ 92 w 1148"/>
                <a:gd name="T9" fmla="*/ 539 h 1105"/>
                <a:gd name="T10" fmla="*/ 254 w 1148"/>
                <a:gd name="T11" fmla="*/ 207 h 1105"/>
                <a:gd name="T12" fmla="*/ 893 w 1148"/>
                <a:gd name="T13" fmla="*/ 267 h 1105"/>
                <a:gd name="T14" fmla="*/ 851 w 1148"/>
                <a:gd name="T15" fmla="*/ 892 h 1105"/>
                <a:gd name="T16" fmla="*/ 690 w 1148"/>
                <a:gd name="T17" fmla="*/ 1043 h 1105"/>
                <a:gd name="T18" fmla="*/ 744 w 1148"/>
                <a:gd name="T19" fmla="*/ 1105 h 1105"/>
                <a:gd name="T20" fmla="*/ 912 w 1148"/>
                <a:gd name="T21" fmla="*/ 959 h 1105"/>
                <a:gd name="T22" fmla="*/ 963 w 1148"/>
                <a:gd name="T23" fmla="*/ 209 h 1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48" h="1105">
                  <a:moveTo>
                    <a:pt x="963" y="209"/>
                  </a:moveTo>
                  <a:cubicBezTo>
                    <a:pt x="870" y="97"/>
                    <a:pt x="739" y="28"/>
                    <a:pt x="595" y="14"/>
                  </a:cubicBezTo>
                  <a:cubicBezTo>
                    <a:pt x="450" y="0"/>
                    <a:pt x="308" y="44"/>
                    <a:pt x="196" y="137"/>
                  </a:cubicBezTo>
                  <a:cubicBezTo>
                    <a:pt x="78" y="235"/>
                    <a:pt x="6" y="380"/>
                    <a:pt x="0" y="535"/>
                  </a:cubicBezTo>
                  <a:cubicBezTo>
                    <a:pt x="92" y="539"/>
                    <a:pt x="92" y="539"/>
                    <a:pt x="92" y="539"/>
                  </a:cubicBezTo>
                  <a:cubicBezTo>
                    <a:pt x="102" y="420"/>
                    <a:pt x="157" y="287"/>
                    <a:pt x="254" y="207"/>
                  </a:cubicBezTo>
                  <a:cubicBezTo>
                    <a:pt x="447" y="46"/>
                    <a:pt x="733" y="73"/>
                    <a:pt x="893" y="267"/>
                  </a:cubicBezTo>
                  <a:cubicBezTo>
                    <a:pt x="1048" y="454"/>
                    <a:pt x="1028" y="729"/>
                    <a:pt x="851" y="892"/>
                  </a:cubicBezTo>
                  <a:cubicBezTo>
                    <a:pt x="846" y="896"/>
                    <a:pt x="736" y="999"/>
                    <a:pt x="690" y="1043"/>
                  </a:cubicBezTo>
                  <a:cubicBezTo>
                    <a:pt x="744" y="1105"/>
                    <a:pt x="744" y="1105"/>
                    <a:pt x="744" y="1105"/>
                  </a:cubicBezTo>
                  <a:cubicBezTo>
                    <a:pt x="817" y="1041"/>
                    <a:pt x="907" y="964"/>
                    <a:pt x="912" y="959"/>
                  </a:cubicBezTo>
                  <a:cubicBezTo>
                    <a:pt x="1125" y="762"/>
                    <a:pt x="1148" y="433"/>
                    <a:pt x="963" y="20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4" name="Freeform 329">
              <a:extLst>
                <a:ext uri="{FF2B5EF4-FFF2-40B4-BE49-F238E27FC236}">
                  <a16:creationId xmlns:a16="http://schemas.microsoft.com/office/drawing/2014/main" id="{7F0EC8EA-C7F9-491B-B5A9-39903E7DF21A}"/>
                </a:ext>
              </a:extLst>
            </p:cNvPr>
            <p:cNvSpPr>
              <a:spLocks/>
            </p:cNvSpPr>
            <p:nvPr/>
          </p:nvSpPr>
          <p:spPr bwMode="auto">
            <a:xfrm>
              <a:off x="5548" y="915"/>
              <a:ext cx="201" cy="202"/>
            </a:xfrm>
            <a:custGeom>
              <a:avLst/>
              <a:gdLst>
                <a:gd name="T0" fmla="*/ 0 w 201"/>
                <a:gd name="T1" fmla="*/ 55 h 202"/>
                <a:gd name="T2" fmla="*/ 148 w 201"/>
                <a:gd name="T3" fmla="*/ 202 h 202"/>
                <a:gd name="T4" fmla="*/ 201 w 201"/>
                <a:gd name="T5" fmla="*/ 0 h 202"/>
                <a:gd name="T6" fmla="*/ 0 w 201"/>
                <a:gd name="T7" fmla="*/ 55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1" h="202">
                  <a:moveTo>
                    <a:pt x="0" y="55"/>
                  </a:moveTo>
                  <a:lnTo>
                    <a:pt x="148" y="202"/>
                  </a:lnTo>
                  <a:lnTo>
                    <a:pt x="201" y="0"/>
                  </a:lnTo>
                  <a:lnTo>
                    <a:pt x="0" y="55"/>
                  </a:lnTo>
                  <a:close/>
                </a:path>
              </a:pathLst>
            </a:custGeom>
            <a:solidFill>
              <a:srgbClr val="FF4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5" name="Freeform 330">
              <a:extLst>
                <a:ext uri="{FF2B5EF4-FFF2-40B4-BE49-F238E27FC236}">
                  <a16:creationId xmlns:a16="http://schemas.microsoft.com/office/drawing/2014/main" id="{3C417922-4EB2-4771-A94D-A2DD506DFC50}"/>
                </a:ext>
              </a:extLst>
            </p:cNvPr>
            <p:cNvSpPr>
              <a:spLocks/>
            </p:cNvSpPr>
            <p:nvPr/>
          </p:nvSpPr>
          <p:spPr bwMode="auto">
            <a:xfrm>
              <a:off x="5464" y="1195"/>
              <a:ext cx="787" cy="42"/>
            </a:xfrm>
            <a:custGeom>
              <a:avLst/>
              <a:gdLst>
                <a:gd name="T0" fmla="*/ 91 w 1702"/>
                <a:gd name="T1" fmla="*/ 91 h 91"/>
                <a:gd name="T2" fmla="*/ 1611 w 1702"/>
                <a:gd name="T3" fmla="*/ 91 h 91"/>
                <a:gd name="T4" fmla="*/ 1702 w 1702"/>
                <a:gd name="T5" fmla="*/ 0 h 91"/>
                <a:gd name="T6" fmla="*/ 0 w 1702"/>
                <a:gd name="T7" fmla="*/ 0 h 91"/>
                <a:gd name="T8" fmla="*/ 91 w 1702"/>
                <a:gd name="T9" fmla="*/ 9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02" h="91">
                  <a:moveTo>
                    <a:pt x="91" y="91"/>
                  </a:moveTo>
                  <a:cubicBezTo>
                    <a:pt x="1611" y="91"/>
                    <a:pt x="1611" y="91"/>
                    <a:pt x="1611" y="91"/>
                  </a:cubicBezTo>
                  <a:cubicBezTo>
                    <a:pt x="1661" y="91"/>
                    <a:pt x="1702" y="50"/>
                    <a:pt x="170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0"/>
                    <a:pt x="41" y="91"/>
                    <a:pt x="91" y="91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6" name="Freeform 331">
              <a:extLst>
                <a:ext uri="{FF2B5EF4-FFF2-40B4-BE49-F238E27FC236}">
                  <a16:creationId xmlns:a16="http://schemas.microsoft.com/office/drawing/2014/main" id="{98E469EA-7239-445D-A40C-8E244A624BD1}"/>
                </a:ext>
              </a:extLst>
            </p:cNvPr>
            <p:cNvSpPr>
              <a:spLocks/>
            </p:cNvSpPr>
            <p:nvPr/>
          </p:nvSpPr>
          <p:spPr bwMode="auto">
            <a:xfrm>
              <a:off x="5464" y="1153"/>
              <a:ext cx="787" cy="42"/>
            </a:xfrm>
            <a:custGeom>
              <a:avLst/>
              <a:gdLst>
                <a:gd name="T0" fmla="*/ 1611 w 1702"/>
                <a:gd name="T1" fmla="*/ 0 h 91"/>
                <a:gd name="T2" fmla="*/ 91 w 1702"/>
                <a:gd name="T3" fmla="*/ 0 h 91"/>
                <a:gd name="T4" fmla="*/ 0 w 1702"/>
                <a:gd name="T5" fmla="*/ 91 h 91"/>
                <a:gd name="T6" fmla="*/ 1702 w 1702"/>
                <a:gd name="T7" fmla="*/ 91 h 91"/>
                <a:gd name="T8" fmla="*/ 1611 w 1702"/>
                <a:gd name="T9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02" h="91">
                  <a:moveTo>
                    <a:pt x="1611" y="0"/>
                  </a:moveTo>
                  <a:cubicBezTo>
                    <a:pt x="91" y="0"/>
                    <a:pt x="91" y="0"/>
                    <a:pt x="91" y="0"/>
                  </a:cubicBezTo>
                  <a:cubicBezTo>
                    <a:pt x="41" y="0"/>
                    <a:pt x="0" y="41"/>
                    <a:pt x="0" y="91"/>
                  </a:cubicBezTo>
                  <a:cubicBezTo>
                    <a:pt x="1702" y="91"/>
                    <a:pt x="1702" y="91"/>
                    <a:pt x="1702" y="91"/>
                  </a:cubicBezTo>
                  <a:cubicBezTo>
                    <a:pt x="1702" y="41"/>
                    <a:pt x="1661" y="0"/>
                    <a:pt x="16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7" name="Freeform 332">
              <a:extLst>
                <a:ext uri="{FF2B5EF4-FFF2-40B4-BE49-F238E27FC236}">
                  <a16:creationId xmlns:a16="http://schemas.microsoft.com/office/drawing/2014/main" id="{F47474F4-7791-4B8F-AB2F-7A573A9B7B33}"/>
                </a:ext>
              </a:extLst>
            </p:cNvPr>
            <p:cNvSpPr>
              <a:spLocks/>
            </p:cNvSpPr>
            <p:nvPr/>
          </p:nvSpPr>
          <p:spPr bwMode="auto">
            <a:xfrm>
              <a:off x="5548" y="940"/>
              <a:ext cx="148" cy="177"/>
            </a:xfrm>
            <a:custGeom>
              <a:avLst/>
              <a:gdLst>
                <a:gd name="T0" fmla="*/ 0 w 148"/>
                <a:gd name="T1" fmla="*/ 30 h 177"/>
                <a:gd name="T2" fmla="*/ 148 w 148"/>
                <a:gd name="T3" fmla="*/ 177 h 177"/>
                <a:gd name="T4" fmla="*/ 105 w 148"/>
                <a:gd name="T5" fmla="*/ 0 h 177"/>
                <a:gd name="T6" fmla="*/ 0 w 148"/>
                <a:gd name="T7" fmla="*/ 3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8" h="177">
                  <a:moveTo>
                    <a:pt x="0" y="30"/>
                  </a:moveTo>
                  <a:lnTo>
                    <a:pt x="148" y="177"/>
                  </a:lnTo>
                  <a:lnTo>
                    <a:pt x="105" y="0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8" name="Freeform 333">
              <a:extLst>
                <a:ext uri="{FF2B5EF4-FFF2-40B4-BE49-F238E27FC236}">
                  <a16:creationId xmlns:a16="http://schemas.microsoft.com/office/drawing/2014/main" id="{EE5B8613-A80D-4F4E-9656-DF2BA4811C40}"/>
                </a:ext>
              </a:extLst>
            </p:cNvPr>
            <p:cNvSpPr>
              <a:spLocks/>
            </p:cNvSpPr>
            <p:nvPr/>
          </p:nvSpPr>
          <p:spPr bwMode="auto">
            <a:xfrm>
              <a:off x="5653" y="915"/>
              <a:ext cx="96" cy="202"/>
            </a:xfrm>
            <a:custGeom>
              <a:avLst/>
              <a:gdLst>
                <a:gd name="T0" fmla="*/ 0 w 96"/>
                <a:gd name="T1" fmla="*/ 25 h 202"/>
                <a:gd name="T2" fmla="*/ 43 w 96"/>
                <a:gd name="T3" fmla="*/ 202 h 202"/>
                <a:gd name="T4" fmla="*/ 96 w 96"/>
                <a:gd name="T5" fmla="*/ 0 h 202"/>
                <a:gd name="T6" fmla="*/ 0 w 96"/>
                <a:gd name="T7" fmla="*/ 25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6" h="202">
                  <a:moveTo>
                    <a:pt x="0" y="25"/>
                  </a:moveTo>
                  <a:lnTo>
                    <a:pt x="43" y="202"/>
                  </a:lnTo>
                  <a:lnTo>
                    <a:pt x="96" y="0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9" name="Freeform 334">
              <a:extLst>
                <a:ext uri="{FF2B5EF4-FFF2-40B4-BE49-F238E27FC236}">
                  <a16:creationId xmlns:a16="http://schemas.microsoft.com/office/drawing/2014/main" id="{858977B4-50CF-4C7B-8D97-F6F29506F4DE}"/>
                </a:ext>
              </a:extLst>
            </p:cNvPr>
            <p:cNvSpPr>
              <a:spLocks/>
            </p:cNvSpPr>
            <p:nvPr/>
          </p:nvSpPr>
          <p:spPr bwMode="auto">
            <a:xfrm>
              <a:off x="6179" y="1195"/>
              <a:ext cx="180" cy="104"/>
            </a:xfrm>
            <a:custGeom>
              <a:avLst/>
              <a:gdLst>
                <a:gd name="T0" fmla="*/ 0 w 180"/>
                <a:gd name="T1" fmla="*/ 104 h 104"/>
                <a:gd name="T2" fmla="*/ 180 w 180"/>
                <a:gd name="T3" fmla="*/ 0 h 104"/>
                <a:gd name="T4" fmla="*/ 0 w 180"/>
                <a:gd name="T5" fmla="*/ 0 h 104"/>
                <a:gd name="T6" fmla="*/ 0 w 180"/>
                <a:gd name="T7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0" h="104">
                  <a:moveTo>
                    <a:pt x="0" y="104"/>
                  </a:moveTo>
                  <a:lnTo>
                    <a:pt x="180" y="0"/>
                  </a:lnTo>
                  <a:lnTo>
                    <a:pt x="0" y="0"/>
                  </a:lnTo>
                  <a:lnTo>
                    <a:pt x="0" y="104"/>
                  </a:lnTo>
                  <a:close/>
                </a:path>
              </a:pathLst>
            </a:custGeom>
            <a:solidFill>
              <a:srgbClr val="CC2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0" name="Freeform 335">
              <a:extLst>
                <a:ext uri="{FF2B5EF4-FFF2-40B4-BE49-F238E27FC236}">
                  <a16:creationId xmlns:a16="http://schemas.microsoft.com/office/drawing/2014/main" id="{87487D37-6683-4DC5-8A14-2E1A4BD6F631}"/>
                </a:ext>
              </a:extLst>
            </p:cNvPr>
            <p:cNvSpPr>
              <a:spLocks/>
            </p:cNvSpPr>
            <p:nvPr/>
          </p:nvSpPr>
          <p:spPr bwMode="auto">
            <a:xfrm>
              <a:off x="6179" y="1090"/>
              <a:ext cx="180" cy="105"/>
            </a:xfrm>
            <a:custGeom>
              <a:avLst/>
              <a:gdLst>
                <a:gd name="T0" fmla="*/ 0 w 180"/>
                <a:gd name="T1" fmla="*/ 105 h 105"/>
                <a:gd name="T2" fmla="*/ 180 w 180"/>
                <a:gd name="T3" fmla="*/ 105 h 105"/>
                <a:gd name="T4" fmla="*/ 0 w 180"/>
                <a:gd name="T5" fmla="*/ 0 h 105"/>
                <a:gd name="T6" fmla="*/ 0 w 180"/>
                <a:gd name="T7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0" h="105">
                  <a:moveTo>
                    <a:pt x="0" y="105"/>
                  </a:moveTo>
                  <a:lnTo>
                    <a:pt x="180" y="105"/>
                  </a:lnTo>
                  <a:lnTo>
                    <a:pt x="0" y="0"/>
                  </a:lnTo>
                  <a:lnTo>
                    <a:pt x="0" y="105"/>
                  </a:lnTo>
                  <a:close/>
                </a:path>
              </a:pathLst>
            </a:custGeom>
            <a:solidFill>
              <a:srgbClr val="FF4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1" name="Rectangle 336">
              <a:extLst>
                <a:ext uri="{FF2B5EF4-FFF2-40B4-BE49-F238E27FC236}">
                  <a16:creationId xmlns:a16="http://schemas.microsoft.com/office/drawing/2014/main" id="{1F65FC82-09BF-4172-97A7-7B2B518041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83" y="896"/>
              <a:ext cx="348" cy="863"/>
            </a:xfrm>
            <a:prstGeom prst="rect">
              <a:avLst/>
            </a:prstGeom>
            <a:solidFill>
              <a:srgbClr val="1271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2" name="Rectangle 337">
              <a:extLst>
                <a:ext uri="{FF2B5EF4-FFF2-40B4-BE49-F238E27FC236}">
                  <a16:creationId xmlns:a16="http://schemas.microsoft.com/office/drawing/2014/main" id="{1778D56A-02A7-4D9F-8479-2703445EE9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2" y="896"/>
              <a:ext cx="347" cy="863"/>
            </a:xfrm>
            <a:prstGeom prst="rect">
              <a:avLst/>
            </a:prstGeom>
            <a:solidFill>
              <a:srgbClr val="5BA6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3" name="Rectangle 338">
              <a:extLst>
                <a:ext uri="{FF2B5EF4-FFF2-40B4-BE49-F238E27FC236}">
                  <a16:creationId xmlns:a16="http://schemas.microsoft.com/office/drawing/2014/main" id="{DF161BE6-3F53-4B54-9972-67A3665CED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2" y="896"/>
              <a:ext cx="347" cy="8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4" name="Rectangle 339">
              <a:extLst>
                <a:ext uri="{FF2B5EF4-FFF2-40B4-BE49-F238E27FC236}">
                  <a16:creationId xmlns:a16="http://schemas.microsoft.com/office/drawing/2014/main" id="{9113C791-4982-4CCD-9165-195CB4D0A4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49" y="896"/>
              <a:ext cx="348" cy="863"/>
            </a:xfrm>
            <a:prstGeom prst="rect">
              <a:avLst/>
            </a:prstGeom>
            <a:solidFill>
              <a:srgbClr val="5BA6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5" name="Rectangle 340">
              <a:extLst>
                <a:ext uri="{FF2B5EF4-FFF2-40B4-BE49-F238E27FC236}">
                  <a16:creationId xmlns:a16="http://schemas.microsoft.com/office/drawing/2014/main" id="{D29EE271-A477-4BB6-87D8-D43B1A9679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32" y="926"/>
              <a:ext cx="636" cy="80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6" name="Rectangle 341">
              <a:extLst>
                <a:ext uri="{FF2B5EF4-FFF2-40B4-BE49-F238E27FC236}">
                  <a16:creationId xmlns:a16="http://schemas.microsoft.com/office/drawing/2014/main" id="{B88EE02F-12D5-4944-9C5D-A58783DA0E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32" y="926"/>
              <a:ext cx="636" cy="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7" name="Rectangle 342">
              <a:extLst>
                <a:ext uri="{FF2B5EF4-FFF2-40B4-BE49-F238E27FC236}">
                  <a16:creationId xmlns:a16="http://schemas.microsoft.com/office/drawing/2014/main" id="{DDCED9C0-D55A-49A1-93AB-ACA903B2D4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49" y="926"/>
              <a:ext cx="319" cy="803"/>
            </a:xfrm>
            <a:prstGeom prst="rect">
              <a:avLst/>
            </a:pr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8" name="Freeform 343">
              <a:extLst>
                <a:ext uri="{FF2B5EF4-FFF2-40B4-BE49-F238E27FC236}">
                  <a16:creationId xmlns:a16="http://schemas.microsoft.com/office/drawing/2014/main" id="{41AF13B2-D92D-49B7-82B2-087690654D10}"/>
                </a:ext>
              </a:extLst>
            </p:cNvPr>
            <p:cNvSpPr>
              <a:spLocks/>
            </p:cNvSpPr>
            <p:nvPr/>
          </p:nvSpPr>
          <p:spPr bwMode="auto">
            <a:xfrm>
              <a:off x="4644" y="1117"/>
              <a:ext cx="237" cy="50"/>
            </a:xfrm>
            <a:custGeom>
              <a:avLst/>
              <a:gdLst>
                <a:gd name="T0" fmla="*/ 237 w 237"/>
                <a:gd name="T1" fmla="*/ 50 h 50"/>
                <a:gd name="T2" fmla="*/ 226 w 237"/>
                <a:gd name="T3" fmla="*/ 50 h 50"/>
                <a:gd name="T4" fmla="*/ 226 w 237"/>
                <a:gd name="T5" fmla="*/ 18 h 50"/>
                <a:gd name="T6" fmla="*/ 0 w 237"/>
                <a:gd name="T7" fmla="*/ 18 h 50"/>
                <a:gd name="T8" fmla="*/ 0 w 237"/>
                <a:gd name="T9" fmla="*/ 0 h 50"/>
                <a:gd name="T10" fmla="*/ 11 w 237"/>
                <a:gd name="T11" fmla="*/ 0 h 50"/>
                <a:gd name="T12" fmla="*/ 11 w 237"/>
                <a:gd name="T13" fmla="*/ 7 h 50"/>
                <a:gd name="T14" fmla="*/ 237 w 237"/>
                <a:gd name="T15" fmla="*/ 7 h 50"/>
                <a:gd name="T16" fmla="*/ 237 w 237"/>
                <a:gd name="T1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7" h="50">
                  <a:moveTo>
                    <a:pt x="237" y="50"/>
                  </a:moveTo>
                  <a:lnTo>
                    <a:pt x="226" y="50"/>
                  </a:lnTo>
                  <a:lnTo>
                    <a:pt x="226" y="18"/>
                  </a:lnTo>
                  <a:lnTo>
                    <a:pt x="0" y="18"/>
                  </a:lnTo>
                  <a:lnTo>
                    <a:pt x="0" y="0"/>
                  </a:lnTo>
                  <a:lnTo>
                    <a:pt x="11" y="0"/>
                  </a:lnTo>
                  <a:lnTo>
                    <a:pt x="11" y="7"/>
                  </a:lnTo>
                  <a:lnTo>
                    <a:pt x="237" y="7"/>
                  </a:lnTo>
                  <a:lnTo>
                    <a:pt x="237" y="50"/>
                  </a:lnTo>
                  <a:close/>
                </a:path>
              </a:pathLst>
            </a:custGeom>
            <a:solidFill>
              <a:srgbClr val="0250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9" name="Freeform 344">
              <a:extLst>
                <a:ext uri="{FF2B5EF4-FFF2-40B4-BE49-F238E27FC236}">
                  <a16:creationId xmlns:a16="http://schemas.microsoft.com/office/drawing/2014/main" id="{B2CB2F10-1799-47D5-B3A2-FD6D8CDD3A4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19" y="1056"/>
              <a:ext cx="236" cy="111"/>
            </a:xfrm>
            <a:custGeom>
              <a:avLst/>
              <a:gdLst>
                <a:gd name="T0" fmla="*/ 10 w 236"/>
                <a:gd name="T1" fmla="*/ 111 h 111"/>
                <a:gd name="T2" fmla="*/ 0 w 236"/>
                <a:gd name="T3" fmla="*/ 111 h 111"/>
                <a:gd name="T4" fmla="*/ 0 w 236"/>
                <a:gd name="T5" fmla="*/ 68 h 111"/>
                <a:gd name="T6" fmla="*/ 225 w 236"/>
                <a:gd name="T7" fmla="*/ 68 h 111"/>
                <a:gd name="T8" fmla="*/ 225 w 236"/>
                <a:gd name="T9" fmla="*/ 0 h 111"/>
                <a:gd name="T10" fmla="*/ 236 w 236"/>
                <a:gd name="T11" fmla="*/ 0 h 111"/>
                <a:gd name="T12" fmla="*/ 236 w 236"/>
                <a:gd name="T13" fmla="*/ 79 h 111"/>
                <a:gd name="T14" fmla="*/ 10 w 236"/>
                <a:gd name="T15" fmla="*/ 79 h 111"/>
                <a:gd name="T16" fmla="*/ 10 w 236"/>
                <a:gd name="T17" fmla="*/ 11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6" h="111">
                  <a:moveTo>
                    <a:pt x="10" y="111"/>
                  </a:moveTo>
                  <a:lnTo>
                    <a:pt x="0" y="111"/>
                  </a:lnTo>
                  <a:lnTo>
                    <a:pt x="0" y="68"/>
                  </a:lnTo>
                  <a:lnTo>
                    <a:pt x="225" y="68"/>
                  </a:lnTo>
                  <a:lnTo>
                    <a:pt x="225" y="0"/>
                  </a:lnTo>
                  <a:lnTo>
                    <a:pt x="236" y="0"/>
                  </a:lnTo>
                  <a:lnTo>
                    <a:pt x="236" y="79"/>
                  </a:lnTo>
                  <a:lnTo>
                    <a:pt x="10" y="79"/>
                  </a:lnTo>
                  <a:lnTo>
                    <a:pt x="10" y="111"/>
                  </a:lnTo>
                  <a:close/>
                </a:path>
              </a:pathLst>
            </a:custGeom>
            <a:solidFill>
              <a:srgbClr val="0250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0" name="Rectangle 345">
              <a:extLst>
                <a:ext uri="{FF2B5EF4-FFF2-40B4-BE49-F238E27FC236}">
                  <a16:creationId xmlns:a16="http://schemas.microsoft.com/office/drawing/2014/main" id="{AA312303-4F2D-43AA-BBF6-0CE4AAEA71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44" y="1130"/>
              <a:ext cx="11" cy="40"/>
            </a:xfrm>
            <a:prstGeom prst="rect">
              <a:avLst/>
            </a:prstGeom>
            <a:solidFill>
              <a:srgbClr val="0250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1" name="Rectangle 346">
              <a:extLst>
                <a:ext uri="{FF2B5EF4-FFF2-40B4-BE49-F238E27FC236}">
                  <a16:creationId xmlns:a16="http://schemas.microsoft.com/office/drawing/2014/main" id="{EFF65C8B-F2FC-4401-83BB-8064426229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57" y="1130"/>
              <a:ext cx="11" cy="40"/>
            </a:xfrm>
            <a:prstGeom prst="rect">
              <a:avLst/>
            </a:prstGeom>
            <a:solidFill>
              <a:srgbClr val="0250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2" name="Rectangle 347">
              <a:extLst>
                <a:ext uri="{FF2B5EF4-FFF2-40B4-BE49-F238E27FC236}">
                  <a16:creationId xmlns:a16="http://schemas.microsoft.com/office/drawing/2014/main" id="{55CA3D69-3741-45D2-ADBE-02BD07C8DF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31" y="1131"/>
              <a:ext cx="11" cy="37"/>
            </a:xfrm>
            <a:prstGeom prst="rect">
              <a:avLst/>
            </a:prstGeom>
            <a:solidFill>
              <a:srgbClr val="0250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3" name="Freeform 348">
              <a:extLst>
                <a:ext uri="{FF2B5EF4-FFF2-40B4-BE49-F238E27FC236}">
                  <a16:creationId xmlns:a16="http://schemas.microsoft.com/office/drawing/2014/main" id="{84B5299E-8335-4BFE-8318-73B911BCBFFD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1" y="1188"/>
              <a:ext cx="11" cy="191"/>
            </a:xfrm>
            <a:custGeom>
              <a:avLst/>
              <a:gdLst>
                <a:gd name="T0" fmla="*/ 12 w 24"/>
                <a:gd name="T1" fmla="*/ 413 h 413"/>
                <a:gd name="T2" fmla="*/ 0 w 24"/>
                <a:gd name="T3" fmla="*/ 402 h 413"/>
                <a:gd name="T4" fmla="*/ 0 w 24"/>
                <a:gd name="T5" fmla="*/ 12 h 413"/>
                <a:gd name="T6" fmla="*/ 12 w 24"/>
                <a:gd name="T7" fmla="*/ 0 h 413"/>
                <a:gd name="T8" fmla="*/ 24 w 24"/>
                <a:gd name="T9" fmla="*/ 12 h 413"/>
                <a:gd name="T10" fmla="*/ 24 w 24"/>
                <a:gd name="T11" fmla="*/ 402 h 413"/>
                <a:gd name="T12" fmla="*/ 12 w 24"/>
                <a:gd name="T13" fmla="*/ 413 h 4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413">
                  <a:moveTo>
                    <a:pt x="12" y="413"/>
                  </a:moveTo>
                  <a:cubicBezTo>
                    <a:pt x="6" y="413"/>
                    <a:pt x="0" y="408"/>
                    <a:pt x="0" y="40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19" y="0"/>
                    <a:pt x="24" y="5"/>
                    <a:pt x="24" y="12"/>
                  </a:cubicBezTo>
                  <a:cubicBezTo>
                    <a:pt x="24" y="402"/>
                    <a:pt x="24" y="402"/>
                    <a:pt x="24" y="402"/>
                  </a:cubicBezTo>
                  <a:cubicBezTo>
                    <a:pt x="24" y="408"/>
                    <a:pt x="19" y="413"/>
                    <a:pt x="12" y="413"/>
                  </a:cubicBezTo>
                </a:path>
              </a:pathLst>
            </a:custGeom>
            <a:solidFill>
              <a:srgbClr val="0250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4" name="Rectangle 349">
              <a:extLst>
                <a:ext uri="{FF2B5EF4-FFF2-40B4-BE49-F238E27FC236}">
                  <a16:creationId xmlns:a16="http://schemas.microsoft.com/office/drawing/2014/main" id="{56A250B1-C2A1-439D-8958-7E8E7F52CE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97" y="1261"/>
              <a:ext cx="41" cy="11"/>
            </a:xfrm>
            <a:prstGeom prst="rect">
              <a:avLst/>
            </a:prstGeom>
            <a:solidFill>
              <a:srgbClr val="0250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5" name="Rectangle 350">
              <a:extLst>
                <a:ext uri="{FF2B5EF4-FFF2-40B4-BE49-F238E27FC236}">
                  <a16:creationId xmlns:a16="http://schemas.microsoft.com/office/drawing/2014/main" id="{44B28390-DFBA-4F08-B9C6-FEC14106A9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97" y="1315"/>
              <a:ext cx="41" cy="11"/>
            </a:xfrm>
            <a:prstGeom prst="rect">
              <a:avLst/>
            </a:prstGeom>
            <a:solidFill>
              <a:srgbClr val="0250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6" name="Rectangle 351">
              <a:extLst>
                <a:ext uri="{FF2B5EF4-FFF2-40B4-BE49-F238E27FC236}">
                  <a16:creationId xmlns:a16="http://schemas.microsoft.com/office/drawing/2014/main" id="{9E00C61A-0E18-4649-B5B3-23B3660107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97" y="1315"/>
              <a:ext cx="41" cy="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7" name="Freeform 352">
              <a:extLst>
                <a:ext uri="{FF2B5EF4-FFF2-40B4-BE49-F238E27FC236}">
                  <a16:creationId xmlns:a16="http://schemas.microsoft.com/office/drawing/2014/main" id="{5F39038A-F115-4EBD-9F94-C3B1F68976C8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1" y="1369"/>
              <a:ext cx="52" cy="10"/>
            </a:xfrm>
            <a:custGeom>
              <a:avLst/>
              <a:gdLst>
                <a:gd name="T0" fmla="*/ 100 w 112"/>
                <a:gd name="T1" fmla="*/ 23 h 23"/>
                <a:gd name="T2" fmla="*/ 12 w 112"/>
                <a:gd name="T3" fmla="*/ 23 h 23"/>
                <a:gd name="T4" fmla="*/ 0 w 112"/>
                <a:gd name="T5" fmla="*/ 12 h 23"/>
                <a:gd name="T6" fmla="*/ 12 w 112"/>
                <a:gd name="T7" fmla="*/ 0 h 23"/>
                <a:gd name="T8" fmla="*/ 100 w 112"/>
                <a:gd name="T9" fmla="*/ 0 h 23"/>
                <a:gd name="T10" fmla="*/ 112 w 112"/>
                <a:gd name="T11" fmla="*/ 12 h 23"/>
                <a:gd name="T12" fmla="*/ 100 w 112"/>
                <a:gd name="T13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2" h="23">
                  <a:moveTo>
                    <a:pt x="100" y="23"/>
                  </a:moveTo>
                  <a:cubicBezTo>
                    <a:pt x="12" y="23"/>
                    <a:pt x="12" y="23"/>
                    <a:pt x="12" y="23"/>
                  </a:cubicBezTo>
                  <a:cubicBezTo>
                    <a:pt x="6" y="23"/>
                    <a:pt x="0" y="18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106" y="0"/>
                    <a:pt x="112" y="5"/>
                    <a:pt x="112" y="12"/>
                  </a:cubicBezTo>
                  <a:cubicBezTo>
                    <a:pt x="112" y="18"/>
                    <a:pt x="106" y="23"/>
                    <a:pt x="100" y="23"/>
                  </a:cubicBezTo>
                </a:path>
              </a:pathLst>
            </a:custGeom>
            <a:solidFill>
              <a:srgbClr val="0250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8" name="Rectangle 353">
              <a:extLst>
                <a:ext uri="{FF2B5EF4-FFF2-40B4-BE49-F238E27FC236}">
                  <a16:creationId xmlns:a16="http://schemas.microsoft.com/office/drawing/2014/main" id="{658EB7E8-836E-45F4-ABF2-F0DAAE27A2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7" y="1305"/>
              <a:ext cx="60" cy="30"/>
            </a:xfrm>
            <a:prstGeom prst="rect">
              <a:avLst/>
            </a:prstGeom>
            <a:solidFill>
              <a:srgbClr val="FFC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9" name="Rectangle 354">
              <a:extLst>
                <a:ext uri="{FF2B5EF4-FFF2-40B4-BE49-F238E27FC236}">
                  <a16:creationId xmlns:a16="http://schemas.microsoft.com/office/drawing/2014/main" id="{21FD8A96-35C7-47FE-8302-508849E758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7" y="1305"/>
              <a:ext cx="60" cy="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0" name="Rectangle 355">
              <a:extLst>
                <a:ext uri="{FF2B5EF4-FFF2-40B4-BE49-F238E27FC236}">
                  <a16:creationId xmlns:a16="http://schemas.microsoft.com/office/drawing/2014/main" id="{77F8033C-CCF1-44D5-9253-19714F0241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7" y="1359"/>
              <a:ext cx="60" cy="31"/>
            </a:xfrm>
            <a:prstGeom prst="rect">
              <a:avLst/>
            </a:prstGeom>
            <a:solidFill>
              <a:srgbClr val="62C3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1" name="Rectangle 356">
              <a:extLst>
                <a:ext uri="{FF2B5EF4-FFF2-40B4-BE49-F238E27FC236}">
                  <a16:creationId xmlns:a16="http://schemas.microsoft.com/office/drawing/2014/main" id="{1BD7AF66-5DD6-4C45-A677-5FC217B81A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7" y="1359"/>
              <a:ext cx="60" cy="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2" name="Freeform 357">
              <a:extLst>
                <a:ext uri="{FF2B5EF4-FFF2-40B4-BE49-F238E27FC236}">
                  <a16:creationId xmlns:a16="http://schemas.microsoft.com/office/drawing/2014/main" id="{B6415435-929C-480C-BE43-7B0F2AAD328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0" y="1188"/>
              <a:ext cx="11" cy="191"/>
            </a:xfrm>
            <a:custGeom>
              <a:avLst/>
              <a:gdLst>
                <a:gd name="T0" fmla="*/ 11 w 23"/>
                <a:gd name="T1" fmla="*/ 413 h 413"/>
                <a:gd name="T2" fmla="*/ 0 w 23"/>
                <a:gd name="T3" fmla="*/ 402 h 413"/>
                <a:gd name="T4" fmla="*/ 0 w 23"/>
                <a:gd name="T5" fmla="*/ 12 h 413"/>
                <a:gd name="T6" fmla="*/ 11 w 23"/>
                <a:gd name="T7" fmla="*/ 0 h 413"/>
                <a:gd name="T8" fmla="*/ 23 w 23"/>
                <a:gd name="T9" fmla="*/ 12 h 413"/>
                <a:gd name="T10" fmla="*/ 23 w 23"/>
                <a:gd name="T11" fmla="*/ 402 h 413"/>
                <a:gd name="T12" fmla="*/ 11 w 23"/>
                <a:gd name="T13" fmla="*/ 413 h 4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413">
                  <a:moveTo>
                    <a:pt x="11" y="413"/>
                  </a:moveTo>
                  <a:cubicBezTo>
                    <a:pt x="5" y="413"/>
                    <a:pt x="0" y="408"/>
                    <a:pt x="0" y="40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402"/>
                    <a:pt x="23" y="402"/>
                    <a:pt x="23" y="402"/>
                  </a:cubicBezTo>
                  <a:cubicBezTo>
                    <a:pt x="23" y="408"/>
                    <a:pt x="18" y="413"/>
                    <a:pt x="11" y="413"/>
                  </a:cubicBezTo>
                  <a:close/>
                </a:path>
              </a:pathLst>
            </a:custGeom>
            <a:solidFill>
              <a:srgbClr val="0250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3" name="Rectangle 358">
              <a:extLst>
                <a:ext uri="{FF2B5EF4-FFF2-40B4-BE49-F238E27FC236}">
                  <a16:creationId xmlns:a16="http://schemas.microsoft.com/office/drawing/2014/main" id="{02DF8372-51FB-4CB3-AC74-99D6E83638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35" y="1261"/>
              <a:ext cx="41" cy="11"/>
            </a:xfrm>
            <a:prstGeom prst="rect">
              <a:avLst/>
            </a:prstGeom>
            <a:solidFill>
              <a:srgbClr val="0250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4" name="Rectangle 359">
              <a:extLst>
                <a:ext uri="{FF2B5EF4-FFF2-40B4-BE49-F238E27FC236}">
                  <a16:creationId xmlns:a16="http://schemas.microsoft.com/office/drawing/2014/main" id="{D35548D0-4026-4BE8-A740-6C5B51E2DB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35" y="1315"/>
              <a:ext cx="41" cy="11"/>
            </a:xfrm>
            <a:prstGeom prst="rect">
              <a:avLst/>
            </a:prstGeom>
            <a:solidFill>
              <a:srgbClr val="0250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5" name="Freeform 360">
              <a:extLst>
                <a:ext uri="{FF2B5EF4-FFF2-40B4-BE49-F238E27FC236}">
                  <a16:creationId xmlns:a16="http://schemas.microsoft.com/office/drawing/2014/main" id="{1781A198-EE65-4FDF-98F6-0EAD554F2FA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0" y="1369"/>
              <a:ext cx="51" cy="10"/>
            </a:xfrm>
            <a:custGeom>
              <a:avLst/>
              <a:gdLst>
                <a:gd name="T0" fmla="*/ 99 w 111"/>
                <a:gd name="T1" fmla="*/ 23 h 23"/>
                <a:gd name="T2" fmla="*/ 11 w 111"/>
                <a:gd name="T3" fmla="*/ 23 h 23"/>
                <a:gd name="T4" fmla="*/ 0 w 111"/>
                <a:gd name="T5" fmla="*/ 12 h 23"/>
                <a:gd name="T6" fmla="*/ 11 w 111"/>
                <a:gd name="T7" fmla="*/ 0 h 23"/>
                <a:gd name="T8" fmla="*/ 99 w 111"/>
                <a:gd name="T9" fmla="*/ 0 h 23"/>
                <a:gd name="T10" fmla="*/ 111 w 111"/>
                <a:gd name="T11" fmla="*/ 12 h 23"/>
                <a:gd name="T12" fmla="*/ 99 w 111"/>
                <a:gd name="T13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1" h="23">
                  <a:moveTo>
                    <a:pt x="99" y="23"/>
                  </a:moveTo>
                  <a:cubicBezTo>
                    <a:pt x="11" y="23"/>
                    <a:pt x="11" y="23"/>
                    <a:pt x="11" y="23"/>
                  </a:cubicBez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99" y="0"/>
                    <a:pt x="99" y="0"/>
                    <a:pt x="99" y="0"/>
                  </a:cubicBezTo>
                  <a:cubicBezTo>
                    <a:pt x="105" y="0"/>
                    <a:pt x="111" y="5"/>
                    <a:pt x="111" y="12"/>
                  </a:cubicBezTo>
                  <a:cubicBezTo>
                    <a:pt x="111" y="18"/>
                    <a:pt x="105" y="23"/>
                    <a:pt x="99" y="23"/>
                  </a:cubicBezTo>
                  <a:close/>
                </a:path>
              </a:pathLst>
            </a:custGeom>
            <a:solidFill>
              <a:srgbClr val="0250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6" name="Rectangle 361">
              <a:extLst>
                <a:ext uri="{FF2B5EF4-FFF2-40B4-BE49-F238E27FC236}">
                  <a16:creationId xmlns:a16="http://schemas.microsoft.com/office/drawing/2014/main" id="{D7772AA5-3438-41F1-9673-D20528DC4C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55" y="1359"/>
              <a:ext cx="60" cy="31"/>
            </a:xfrm>
            <a:prstGeom prst="rect">
              <a:avLst/>
            </a:prstGeom>
            <a:solidFill>
              <a:srgbClr val="FF4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7" name="Freeform 362">
              <a:extLst>
                <a:ext uri="{FF2B5EF4-FFF2-40B4-BE49-F238E27FC236}">
                  <a16:creationId xmlns:a16="http://schemas.microsoft.com/office/drawing/2014/main" id="{73CCA49B-23E7-40A0-9932-3EFA54DF94B2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1" y="1188"/>
              <a:ext cx="11" cy="217"/>
            </a:xfrm>
            <a:custGeom>
              <a:avLst/>
              <a:gdLst>
                <a:gd name="T0" fmla="*/ 11 w 23"/>
                <a:gd name="T1" fmla="*/ 468 h 468"/>
                <a:gd name="T2" fmla="*/ 0 w 23"/>
                <a:gd name="T3" fmla="*/ 456 h 468"/>
                <a:gd name="T4" fmla="*/ 0 w 23"/>
                <a:gd name="T5" fmla="*/ 12 h 468"/>
                <a:gd name="T6" fmla="*/ 11 w 23"/>
                <a:gd name="T7" fmla="*/ 0 h 468"/>
                <a:gd name="T8" fmla="*/ 23 w 23"/>
                <a:gd name="T9" fmla="*/ 12 h 468"/>
                <a:gd name="T10" fmla="*/ 23 w 23"/>
                <a:gd name="T11" fmla="*/ 456 h 468"/>
                <a:gd name="T12" fmla="*/ 11 w 23"/>
                <a:gd name="T13" fmla="*/ 468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468">
                  <a:moveTo>
                    <a:pt x="11" y="468"/>
                  </a:moveTo>
                  <a:cubicBezTo>
                    <a:pt x="5" y="468"/>
                    <a:pt x="0" y="463"/>
                    <a:pt x="0" y="456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456"/>
                    <a:pt x="23" y="456"/>
                    <a:pt x="23" y="456"/>
                  </a:cubicBezTo>
                  <a:cubicBezTo>
                    <a:pt x="23" y="463"/>
                    <a:pt x="18" y="468"/>
                    <a:pt x="11" y="468"/>
                  </a:cubicBezTo>
                  <a:close/>
                </a:path>
              </a:pathLst>
            </a:custGeom>
            <a:solidFill>
              <a:srgbClr val="0250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8" name="Rectangle 363">
              <a:extLst>
                <a:ext uri="{FF2B5EF4-FFF2-40B4-BE49-F238E27FC236}">
                  <a16:creationId xmlns:a16="http://schemas.microsoft.com/office/drawing/2014/main" id="{7B2F79EB-7647-4C6A-AC13-7176B35570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46" y="1234"/>
              <a:ext cx="41" cy="11"/>
            </a:xfrm>
            <a:prstGeom prst="rect">
              <a:avLst/>
            </a:prstGeom>
            <a:solidFill>
              <a:srgbClr val="0250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9" name="Freeform 364">
              <a:extLst>
                <a:ext uri="{FF2B5EF4-FFF2-40B4-BE49-F238E27FC236}">
                  <a16:creationId xmlns:a16="http://schemas.microsoft.com/office/drawing/2014/main" id="{12A1444D-5EE7-41D0-A2E1-968D0AE84935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1" y="1341"/>
              <a:ext cx="52" cy="11"/>
            </a:xfrm>
            <a:custGeom>
              <a:avLst/>
              <a:gdLst>
                <a:gd name="T0" fmla="*/ 99 w 111"/>
                <a:gd name="T1" fmla="*/ 23 h 23"/>
                <a:gd name="T2" fmla="*/ 11 w 111"/>
                <a:gd name="T3" fmla="*/ 23 h 23"/>
                <a:gd name="T4" fmla="*/ 0 w 111"/>
                <a:gd name="T5" fmla="*/ 11 h 23"/>
                <a:gd name="T6" fmla="*/ 11 w 111"/>
                <a:gd name="T7" fmla="*/ 0 h 23"/>
                <a:gd name="T8" fmla="*/ 99 w 111"/>
                <a:gd name="T9" fmla="*/ 0 h 23"/>
                <a:gd name="T10" fmla="*/ 111 w 111"/>
                <a:gd name="T11" fmla="*/ 11 h 23"/>
                <a:gd name="T12" fmla="*/ 99 w 111"/>
                <a:gd name="T13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1" h="23">
                  <a:moveTo>
                    <a:pt x="99" y="23"/>
                  </a:moveTo>
                  <a:cubicBezTo>
                    <a:pt x="11" y="23"/>
                    <a:pt x="11" y="23"/>
                    <a:pt x="11" y="23"/>
                  </a:cubicBezTo>
                  <a:cubicBezTo>
                    <a:pt x="5" y="23"/>
                    <a:pt x="0" y="18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99" y="0"/>
                    <a:pt x="99" y="0"/>
                    <a:pt x="99" y="0"/>
                  </a:cubicBezTo>
                  <a:cubicBezTo>
                    <a:pt x="105" y="0"/>
                    <a:pt x="111" y="5"/>
                    <a:pt x="111" y="11"/>
                  </a:cubicBezTo>
                  <a:cubicBezTo>
                    <a:pt x="111" y="18"/>
                    <a:pt x="105" y="23"/>
                    <a:pt x="99" y="23"/>
                  </a:cubicBezTo>
                  <a:close/>
                </a:path>
              </a:pathLst>
            </a:custGeom>
            <a:solidFill>
              <a:srgbClr val="0250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0" name="Rectangle 365">
              <a:extLst>
                <a:ext uri="{FF2B5EF4-FFF2-40B4-BE49-F238E27FC236}">
                  <a16:creationId xmlns:a16="http://schemas.microsoft.com/office/drawing/2014/main" id="{D852330E-3183-43AA-B95C-B021B3F519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66" y="1331"/>
              <a:ext cx="61" cy="30"/>
            </a:xfrm>
            <a:prstGeom prst="rect">
              <a:avLst/>
            </a:prstGeom>
            <a:solidFill>
              <a:srgbClr val="FF4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1" name="Freeform 366">
              <a:extLst>
                <a:ext uri="{FF2B5EF4-FFF2-40B4-BE49-F238E27FC236}">
                  <a16:creationId xmlns:a16="http://schemas.microsoft.com/office/drawing/2014/main" id="{736FB398-7640-43E7-8D50-B8C355563C42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1" y="1394"/>
              <a:ext cx="52" cy="11"/>
            </a:xfrm>
            <a:custGeom>
              <a:avLst/>
              <a:gdLst>
                <a:gd name="T0" fmla="*/ 99 w 111"/>
                <a:gd name="T1" fmla="*/ 23 h 23"/>
                <a:gd name="T2" fmla="*/ 11 w 111"/>
                <a:gd name="T3" fmla="*/ 23 h 23"/>
                <a:gd name="T4" fmla="*/ 0 w 111"/>
                <a:gd name="T5" fmla="*/ 11 h 23"/>
                <a:gd name="T6" fmla="*/ 11 w 111"/>
                <a:gd name="T7" fmla="*/ 0 h 23"/>
                <a:gd name="T8" fmla="*/ 99 w 111"/>
                <a:gd name="T9" fmla="*/ 0 h 23"/>
                <a:gd name="T10" fmla="*/ 111 w 111"/>
                <a:gd name="T11" fmla="*/ 11 h 23"/>
                <a:gd name="T12" fmla="*/ 99 w 111"/>
                <a:gd name="T13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1" h="23">
                  <a:moveTo>
                    <a:pt x="99" y="23"/>
                  </a:moveTo>
                  <a:cubicBezTo>
                    <a:pt x="11" y="23"/>
                    <a:pt x="11" y="23"/>
                    <a:pt x="11" y="23"/>
                  </a:cubicBezTo>
                  <a:cubicBezTo>
                    <a:pt x="5" y="23"/>
                    <a:pt x="0" y="18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99" y="0"/>
                    <a:pt x="99" y="0"/>
                    <a:pt x="99" y="0"/>
                  </a:cubicBezTo>
                  <a:cubicBezTo>
                    <a:pt x="105" y="0"/>
                    <a:pt x="111" y="5"/>
                    <a:pt x="111" y="11"/>
                  </a:cubicBezTo>
                  <a:cubicBezTo>
                    <a:pt x="111" y="18"/>
                    <a:pt x="105" y="23"/>
                    <a:pt x="99" y="23"/>
                  </a:cubicBezTo>
                  <a:close/>
                </a:path>
              </a:pathLst>
            </a:custGeom>
            <a:solidFill>
              <a:srgbClr val="0250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2" name="Rectangle 367">
              <a:extLst>
                <a:ext uri="{FF2B5EF4-FFF2-40B4-BE49-F238E27FC236}">
                  <a16:creationId xmlns:a16="http://schemas.microsoft.com/office/drawing/2014/main" id="{8F4E011D-3EBB-458B-9747-9AC66C97B2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66" y="1384"/>
              <a:ext cx="61" cy="31"/>
            </a:xfrm>
            <a:prstGeom prst="rect">
              <a:avLst/>
            </a:prstGeom>
            <a:solidFill>
              <a:srgbClr val="FF4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3" name="Freeform 368">
              <a:extLst>
                <a:ext uri="{FF2B5EF4-FFF2-40B4-BE49-F238E27FC236}">
                  <a16:creationId xmlns:a16="http://schemas.microsoft.com/office/drawing/2014/main" id="{8FD82259-AFB1-4CA9-AB80-BEF981769962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4" y="1188"/>
              <a:ext cx="10" cy="138"/>
            </a:xfrm>
            <a:custGeom>
              <a:avLst/>
              <a:gdLst>
                <a:gd name="T0" fmla="*/ 12 w 23"/>
                <a:gd name="T1" fmla="*/ 297 h 297"/>
                <a:gd name="T2" fmla="*/ 0 w 23"/>
                <a:gd name="T3" fmla="*/ 285 h 297"/>
                <a:gd name="T4" fmla="*/ 0 w 23"/>
                <a:gd name="T5" fmla="*/ 12 h 297"/>
                <a:gd name="T6" fmla="*/ 12 w 23"/>
                <a:gd name="T7" fmla="*/ 0 h 297"/>
                <a:gd name="T8" fmla="*/ 23 w 23"/>
                <a:gd name="T9" fmla="*/ 12 h 297"/>
                <a:gd name="T10" fmla="*/ 23 w 23"/>
                <a:gd name="T11" fmla="*/ 285 h 297"/>
                <a:gd name="T12" fmla="*/ 12 w 23"/>
                <a:gd name="T13" fmla="*/ 297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297">
                  <a:moveTo>
                    <a:pt x="12" y="297"/>
                  </a:moveTo>
                  <a:cubicBezTo>
                    <a:pt x="5" y="297"/>
                    <a:pt x="0" y="292"/>
                    <a:pt x="0" y="285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285"/>
                    <a:pt x="23" y="285"/>
                    <a:pt x="23" y="285"/>
                  </a:cubicBezTo>
                  <a:cubicBezTo>
                    <a:pt x="23" y="292"/>
                    <a:pt x="18" y="297"/>
                    <a:pt x="12" y="297"/>
                  </a:cubicBezTo>
                  <a:close/>
                </a:path>
              </a:pathLst>
            </a:custGeom>
            <a:solidFill>
              <a:srgbClr val="0250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4" name="Rectangle 369">
              <a:extLst>
                <a:ext uri="{FF2B5EF4-FFF2-40B4-BE49-F238E27FC236}">
                  <a16:creationId xmlns:a16="http://schemas.microsoft.com/office/drawing/2014/main" id="{1E7B0512-52DC-42F4-AA8C-99F57B71DF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09" y="1261"/>
              <a:ext cx="40" cy="11"/>
            </a:xfrm>
            <a:prstGeom prst="rect">
              <a:avLst/>
            </a:prstGeom>
            <a:solidFill>
              <a:srgbClr val="0250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5" name="Rectangle 370">
              <a:extLst>
                <a:ext uri="{FF2B5EF4-FFF2-40B4-BE49-F238E27FC236}">
                  <a16:creationId xmlns:a16="http://schemas.microsoft.com/office/drawing/2014/main" id="{1DB55248-5AC5-4D10-BDC9-3548FE3610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09" y="1315"/>
              <a:ext cx="40" cy="11"/>
            </a:xfrm>
            <a:prstGeom prst="rect">
              <a:avLst/>
            </a:prstGeom>
            <a:solidFill>
              <a:srgbClr val="0250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6" name="Freeform 371">
              <a:extLst>
                <a:ext uri="{FF2B5EF4-FFF2-40B4-BE49-F238E27FC236}">
                  <a16:creationId xmlns:a16="http://schemas.microsoft.com/office/drawing/2014/main" id="{E96A0199-EEF5-4461-9571-5E4E7BB9E51B}"/>
                </a:ext>
              </a:extLst>
            </p:cNvPr>
            <p:cNvSpPr>
              <a:spLocks/>
            </p:cNvSpPr>
            <p:nvPr/>
          </p:nvSpPr>
          <p:spPr bwMode="auto">
            <a:xfrm>
              <a:off x="4491" y="1167"/>
              <a:ext cx="91" cy="43"/>
            </a:xfrm>
            <a:custGeom>
              <a:avLst/>
              <a:gdLst>
                <a:gd name="T0" fmla="*/ 197 w 197"/>
                <a:gd name="T1" fmla="*/ 46 h 92"/>
                <a:gd name="T2" fmla="*/ 151 w 197"/>
                <a:gd name="T3" fmla="*/ 92 h 92"/>
                <a:gd name="T4" fmla="*/ 45 w 197"/>
                <a:gd name="T5" fmla="*/ 92 h 92"/>
                <a:gd name="T6" fmla="*/ 0 w 197"/>
                <a:gd name="T7" fmla="*/ 46 h 92"/>
                <a:gd name="T8" fmla="*/ 45 w 197"/>
                <a:gd name="T9" fmla="*/ 0 h 92"/>
                <a:gd name="T10" fmla="*/ 151 w 197"/>
                <a:gd name="T11" fmla="*/ 0 h 92"/>
                <a:gd name="T12" fmla="*/ 197 w 197"/>
                <a:gd name="T13" fmla="*/ 46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7" h="92">
                  <a:moveTo>
                    <a:pt x="197" y="46"/>
                  </a:moveTo>
                  <a:cubicBezTo>
                    <a:pt x="197" y="71"/>
                    <a:pt x="176" y="92"/>
                    <a:pt x="151" y="92"/>
                  </a:cubicBezTo>
                  <a:cubicBezTo>
                    <a:pt x="45" y="92"/>
                    <a:pt x="45" y="92"/>
                    <a:pt x="45" y="92"/>
                  </a:cubicBezTo>
                  <a:cubicBezTo>
                    <a:pt x="20" y="92"/>
                    <a:pt x="0" y="71"/>
                    <a:pt x="0" y="46"/>
                  </a:cubicBezTo>
                  <a:cubicBezTo>
                    <a:pt x="0" y="21"/>
                    <a:pt x="20" y="0"/>
                    <a:pt x="45" y="0"/>
                  </a:cubicBezTo>
                  <a:cubicBezTo>
                    <a:pt x="151" y="0"/>
                    <a:pt x="151" y="0"/>
                    <a:pt x="151" y="0"/>
                  </a:cubicBezTo>
                  <a:cubicBezTo>
                    <a:pt x="176" y="0"/>
                    <a:pt x="197" y="21"/>
                    <a:pt x="197" y="46"/>
                  </a:cubicBezTo>
                  <a:close/>
                </a:path>
              </a:pathLst>
            </a:custGeom>
            <a:solidFill>
              <a:srgbClr val="FFC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7" name="Freeform 372">
              <a:extLst>
                <a:ext uri="{FF2B5EF4-FFF2-40B4-BE49-F238E27FC236}">
                  <a16:creationId xmlns:a16="http://schemas.microsoft.com/office/drawing/2014/main" id="{471B118F-E64C-4BE0-B2E2-9BB29DE5E6F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7" y="1167"/>
              <a:ext cx="91" cy="43"/>
            </a:xfrm>
            <a:custGeom>
              <a:avLst/>
              <a:gdLst>
                <a:gd name="T0" fmla="*/ 197 w 197"/>
                <a:gd name="T1" fmla="*/ 46 h 92"/>
                <a:gd name="T2" fmla="*/ 151 w 197"/>
                <a:gd name="T3" fmla="*/ 92 h 92"/>
                <a:gd name="T4" fmla="*/ 45 w 197"/>
                <a:gd name="T5" fmla="*/ 92 h 92"/>
                <a:gd name="T6" fmla="*/ 0 w 197"/>
                <a:gd name="T7" fmla="*/ 46 h 92"/>
                <a:gd name="T8" fmla="*/ 45 w 197"/>
                <a:gd name="T9" fmla="*/ 0 h 92"/>
                <a:gd name="T10" fmla="*/ 151 w 197"/>
                <a:gd name="T11" fmla="*/ 0 h 92"/>
                <a:gd name="T12" fmla="*/ 197 w 197"/>
                <a:gd name="T13" fmla="*/ 46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7" h="92">
                  <a:moveTo>
                    <a:pt x="197" y="46"/>
                  </a:moveTo>
                  <a:cubicBezTo>
                    <a:pt x="197" y="71"/>
                    <a:pt x="176" y="92"/>
                    <a:pt x="151" y="92"/>
                  </a:cubicBezTo>
                  <a:cubicBezTo>
                    <a:pt x="45" y="92"/>
                    <a:pt x="45" y="92"/>
                    <a:pt x="45" y="92"/>
                  </a:cubicBezTo>
                  <a:cubicBezTo>
                    <a:pt x="20" y="92"/>
                    <a:pt x="0" y="71"/>
                    <a:pt x="0" y="46"/>
                  </a:cubicBezTo>
                  <a:cubicBezTo>
                    <a:pt x="0" y="21"/>
                    <a:pt x="20" y="0"/>
                    <a:pt x="45" y="0"/>
                  </a:cubicBezTo>
                  <a:cubicBezTo>
                    <a:pt x="151" y="0"/>
                    <a:pt x="151" y="0"/>
                    <a:pt x="151" y="0"/>
                  </a:cubicBezTo>
                  <a:cubicBezTo>
                    <a:pt x="176" y="0"/>
                    <a:pt x="197" y="21"/>
                    <a:pt x="197" y="46"/>
                  </a:cubicBezTo>
                  <a:close/>
                </a:path>
              </a:pathLst>
            </a:custGeom>
            <a:solidFill>
              <a:srgbClr val="FFC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8" name="Freeform 373">
              <a:extLst>
                <a:ext uri="{FF2B5EF4-FFF2-40B4-BE49-F238E27FC236}">
                  <a16:creationId xmlns:a16="http://schemas.microsoft.com/office/drawing/2014/main" id="{3486F3F0-2075-48CC-B0D6-19D9A76CD41D}"/>
                </a:ext>
              </a:extLst>
            </p:cNvPr>
            <p:cNvSpPr>
              <a:spLocks/>
            </p:cNvSpPr>
            <p:nvPr/>
          </p:nvSpPr>
          <p:spPr bwMode="auto">
            <a:xfrm>
              <a:off x="4830" y="1167"/>
              <a:ext cx="91" cy="43"/>
            </a:xfrm>
            <a:custGeom>
              <a:avLst/>
              <a:gdLst>
                <a:gd name="T0" fmla="*/ 197 w 197"/>
                <a:gd name="T1" fmla="*/ 46 h 92"/>
                <a:gd name="T2" fmla="*/ 151 w 197"/>
                <a:gd name="T3" fmla="*/ 92 h 92"/>
                <a:gd name="T4" fmla="*/ 45 w 197"/>
                <a:gd name="T5" fmla="*/ 92 h 92"/>
                <a:gd name="T6" fmla="*/ 0 w 197"/>
                <a:gd name="T7" fmla="*/ 46 h 92"/>
                <a:gd name="T8" fmla="*/ 45 w 197"/>
                <a:gd name="T9" fmla="*/ 0 h 92"/>
                <a:gd name="T10" fmla="*/ 151 w 197"/>
                <a:gd name="T11" fmla="*/ 0 h 92"/>
                <a:gd name="T12" fmla="*/ 197 w 197"/>
                <a:gd name="T13" fmla="*/ 46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7" h="92">
                  <a:moveTo>
                    <a:pt x="197" y="46"/>
                  </a:moveTo>
                  <a:cubicBezTo>
                    <a:pt x="197" y="71"/>
                    <a:pt x="176" y="92"/>
                    <a:pt x="151" y="92"/>
                  </a:cubicBezTo>
                  <a:cubicBezTo>
                    <a:pt x="45" y="92"/>
                    <a:pt x="45" y="92"/>
                    <a:pt x="45" y="92"/>
                  </a:cubicBezTo>
                  <a:cubicBezTo>
                    <a:pt x="20" y="92"/>
                    <a:pt x="0" y="71"/>
                    <a:pt x="0" y="46"/>
                  </a:cubicBezTo>
                  <a:cubicBezTo>
                    <a:pt x="0" y="21"/>
                    <a:pt x="20" y="0"/>
                    <a:pt x="45" y="0"/>
                  </a:cubicBezTo>
                  <a:cubicBezTo>
                    <a:pt x="151" y="0"/>
                    <a:pt x="151" y="0"/>
                    <a:pt x="151" y="0"/>
                  </a:cubicBezTo>
                  <a:cubicBezTo>
                    <a:pt x="176" y="0"/>
                    <a:pt x="197" y="21"/>
                    <a:pt x="197" y="46"/>
                  </a:cubicBezTo>
                  <a:close/>
                </a:path>
              </a:pathLst>
            </a:custGeom>
            <a:solidFill>
              <a:srgbClr val="FFC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9" name="Freeform 374">
              <a:extLst>
                <a:ext uri="{FF2B5EF4-FFF2-40B4-BE49-F238E27FC236}">
                  <a16:creationId xmlns:a16="http://schemas.microsoft.com/office/drawing/2014/main" id="{7DAF29B2-821F-4FD8-B84B-01850A7A6757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8" y="1033"/>
              <a:ext cx="263" cy="61"/>
            </a:xfrm>
            <a:custGeom>
              <a:avLst/>
              <a:gdLst>
                <a:gd name="T0" fmla="*/ 569 w 569"/>
                <a:gd name="T1" fmla="*/ 69 h 134"/>
                <a:gd name="T2" fmla="*/ 504 w 569"/>
                <a:gd name="T3" fmla="*/ 134 h 134"/>
                <a:gd name="T4" fmla="*/ 65 w 569"/>
                <a:gd name="T5" fmla="*/ 134 h 134"/>
                <a:gd name="T6" fmla="*/ 0 w 569"/>
                <a:gd name="T7" fmla="*/ 69 h 134"/>
                <a:gd name="T8" fmla="*/ 0 w 569"/>
                <a:gd name="T9" fmla="*/ 65 h 134"/>
                <a:gd name="T10" fmla="*/ 65 w 569"/>
                <a:gd name="T11" fmla="*/ 0 h 134"/>
                <a:gd name="T12" fmla="*/ 504 w 569"/>
                <a:gd name="T13" fmla="*/ 0 h 134"/>
                <a:gd name="T14" fmla="*/ 569 w 569"/>
                <a:gd name="T15" fmla="*/ 65 h 134"/>
                <a:gd name="T16" fmla="*/ 569 w 569"/>
                <a:gd name="T17" fmla="*/ 69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69" h="134">
                  <a:moveTo>
                    <a:pt x="569" y="69"/>
                  </a:moveTo>
                  <a:cubicBezTo>
                    <a:pt x="569" y="105"/>
                    <a:pt x="540" y="134"/>
                    <a:pt x="504" y="134"/>
                  </a:cubicBezTo>
                  <a:cubicBezTo>
                    <a:pt x="65" y="134"/>
                    <a:pt x="65" y="134"/>
                    <a:pt x="65" y="134"/>
                  </a:cubicBezTo>
                  <a:cubicBezTo>
                    <a:pt x="29" y="134"/>
                    <a:pt x="0" y="105"/>
                    <a:pt x="0" y="69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0" y="29"/>
                    <a:pt x="29" y="0"/>
                    <a:pt x="65" y="0"/>
                  </a:cubicBezTo>
                  <a:cubicBezTo>
                    <a:pt x="504" y="0"/>
                    <a:pt x="504" y="0"/>
                    <a:pt x="504" y="0"/>
                  </a:cubicBezTo>
                  <a:cubicBezTo>
                    <a:pt x="540" y="0"/>
                    <a:pt x="569" y="29"/>
                    <a:pt x="569" y="65"/>
                  </a:cubicBezTo>
                  <a:lnTo>
                    <a:pt x="569" y="69"/>
                  </a:lnTo>
                  <a:close/>
                </a:path>
              </a:pathLst>
            </a:custGeom>
            <a:solidFill>
              <a:srgbClr val="FF4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0" name="Rectangle 375">
              <a:extLst>
                <a:ext uri="{FF2B5EF4-FFF2-40B4-BE49-F238E27FC236}">
                  <a16:creationId xmlns:a16="http://schemas.microsoft.com/office/drawing/2014/main" id="{2B2B0210-53B2-404A-8E1E-C287A01BFC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18" y="842"/>
              <a:ext cx="61" cy="73"/>
            </a:xfrm>
            <a:prstGeom prst="rect">
              <a:avLst/>
            </a:prstGeom>
            <a:solidFill>
              <a:srgbClr val="FEA3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1" name="Rectangle 376">
              <a:extLst>
                <a:ext uri="{FF2B5EF4-FFF2-40B4-BE49-F238E27FC236}">
                  <a16:creationId xmlns:a16="http://schemas.microsoft.com/office/drawing/2014/main" id="{F021EC26-F734-4CD6-9DD2-5379B61F92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49" y="842"/>
              <a:ext cx="30" cy="73"/>
            </a:xfrm>
            <a:prstGeom prst="rect">
              <a:avLst/>
            </a:prstGeom>
            <a:solidFill>
              <a:srgbClr val="FFC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2" name="Rectangle 377">
              <a:extLst>
                <a:ext uri="{FF2B5EF4-FFF2-40B4-BE49-F238E27FC236}">
                  <a16:creationId xmlns:a16="http://schemas.microsoft.com/office/drawing/2014/main" id="{A4D4ECC2-E675-4E9E-B271-F9DE6F39C5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92" y="885"/>
              <a:ext cx="115" cy="60"/>
            </a:xfrm>
            <a:prstGeom prst="rect">
              <a:avLst/>
            </a:prstGeom>
            <a:solidFill>
              <a:srgbClr val="FEA3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3" name="Rectangle 378">
              <a:extLst>
                <a:ext uri="{FF2B5EF4-FFF2-40B4-BE49-F238E27FC236}">
                  <a16:creationId xmlns:a16="http://schemas.microsoft.com/office/drawing/2014/main" id="{B6854343-CABC-494F-9AC1-8313E773B2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92" y="885"/>
              <a:ext cx="57" cy="60"/>
            </a:xfrm>
            <a:prstGeom prst="rect">
              <a:avLst/>
            </a:prstGeom>
            <a:solidFill>
              <a:srgbClr val="FFC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4" name="Rectangle 379">
              <a:extLst>
                <a:ext uri="{FF2B5EF4-FFF2-40B4-BE49-F238E27FC236}">
                  <a16:creationId xmlns:a16="http://schemas.microsoft.com/office/drawing/2014/main" id="{D2A887F8-0771-4D8A-9AA5-9715273CA4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02" y="1512"/>
              <a:ext cx="71" cy="186"/>
            </a:xfrm>
            <a:prstGeom prst="rect">
              <a:avLst/>
            </a:prstGeom>
            <a:solidFill>
              <a:srgbClr val="FFC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5" name="Rectangle 380">
              <a:extLst>
                <a:ext uri="{FF2B5EF4-FFF2-40B4-BE49-F238E27FC236}">
                  <a16:creationId xmlns:a16="http://schemas.microsoft.com/office/drawing/2014/main" id="{978BE1D1-78EF-40D3-A59F-064BA97190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71" y="1558"/>
              <a:ext cx="70" cy="14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6" name="Rectangle 381">
              <a:extLst>
                <a:ext uri="{FF2B5EF4-FFF2-40B4-BE49-F238E27FC236}">
                  <a16:creationId xmlns:a16="http://schemas.microsoft.com/office/drawing/2014/main" id="{02798231-B9D6-4CCC-A330-F9CF8DFA61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45" y="1555"/>
              <a:ext cx="70" cy="143"/>
            </a:xfrm>
            <a:prstGeom prst="rect">
              <a:avLst/>
            </a:prstGeom>
            <a:solidFill>
              <a:srgbClr val="0044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7" name="Freeform 382">
              <a:extLst>
                <a:ext uri="{FF2B5EF4-FFF2-40B4-BE49-F238E27FC236}">
                  <a16:creationId xmlns:a16="http://schemas.microsoft.com/office/drawing/2014/main" id="{D941CE20-80BF-44A2-B6CD-B2AD92C27F58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9" y="1500"/>
              <a:ext cx="77" cy="90"/>
            </a:xfrm>
            <a:custGeom>
              <a:avLst/>
              <a:gdLst>
                <a:gd name="T0" fmla="*/ 61 w 77"/>
                <a:gd name="T1" fmla="*/ 0 h 90"/>
                <a:gd name="T2" fmla="*/ 0 w 77"/>
                <a:gd name="T3" fmla="*/ 78 h 90"/>
                <a:gd name="T4" fmla="*/ 16 w 77"/>
                <a:gd name="T5" fmla="*/ 90 h 90"/>
                <a:gd name="T6" fmla="*/ 77 w 77"/>
                <a:gd name="T7" fmla="*/ 12 h 90"/>
                <a:gd name="T8" fmla="*/ 61 w 77"/>
                <a:gd name="T9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7" h="90">
                  <a:moveTo>
                    <a:pt x="61" y="0"/>
                  </a:moveTo>
                  <a:lnTo>
                    <a:pt x="0" y="78"/>
                  </a:lnTo>
                  <a:lnTo>
                    <a:pt x="16" y="90"/>
                  </a:lnTo>
                  <a:lnTo>
                    <a:pt x="77" y="12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rgbClr val="0044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8" name="Freeform 383">
              <a:extLst>
                <a:ext uri="{FF2B5EF4-FFF2-40B4-BE49-F238E27FC236}">
                  <a16:creationId xmlns:a16="http://schemas.microsoft.com/office/drawing/2014/main" id="{E3489904-67EC-4648-9C2E-C4AF1F6DC614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9" y="1500"/>
              <a:ext cx="77" cy="90"/>
            </a:xfrm>
            <a:custGeom>
              <a:avLst/>
              <a:gdLst>
                <a:gd name="T0" fmla="*/ 61 w 77"/>
                <a:gd name="T1" fmla="*/ 0 h 90"/>
                <a:gd name="T2" fmla="*/ 0 w 77"/>
                <a:gd name="T3" fmla="*/ 78 h 90"/>
                <a:gd name="T4" fmla="*/ 16 w 77"/>
                <a:gd name="T5" fmla="*/ 90 h 90"/>
                <a:gd name="T6" fmla="*/ 77 w 77"/>
                <a:gd name="T7" fmla="*/ 12 h 90"/>
                <a:gd name="T8" fmla="*/ 61 w 77"/>
                <a:gd name="T9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7" h="90">
                  <a:moveTo>
                    <a:pt x="61" y="0"/>
                  </a:moveTo>
                  <a:lnTo>
                    <a:pt x="0" y="78"/>
                  </a:lnTo>
                  <a:lnTo>
                    <a:pt x="16" y="90"/>
                  </a:lnTo>
                  <a:lnTo>
                    <a:pt x="77" y="12"/>
                  </a:lnTo>
                  <a:lnTo>
                    <a:pt x="6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9" name="Freeform 384">
              <a:extLst>
                <a:ext uri="{FF2B5EF4-FFF2-40B4-BE49-F238E27FC236}">
                  <a16:creationId xmlns:a16="http://schemas.microsoft.com/office/drawing/2014/main" id="{ED0A3FC5-14F7-48D7-9C4E-7EBDFB287315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5" y="1512"/>
              <a:ext cx="77" cy="90"/>
            </a:xfrm>
            <a:custGeom>
              <a:avLst/>
              <a:gdLst>
                <a:gd name="T0" fmla="*/ 77 w 77"/>
                <a:gd name="T1" fmla="*/ 12 h 90"/>
                <a:gd name="T2" fmla="*/ 61 w 77"/>
                <a:gd name="T3" fmla="*/ 0 h 90"/>
                <a:gd name="T4" fmla="*/ 0 w 77"/>
                <a:gd name="T5" fmla="*/ 78 h 90"/>
                <a:gd name="T6" fmla="*/ 16 w 77"/>
                <a:gd name="T7" fmla="*/ 90 h 90"/>
                <a:gd name="T8" fmla="*/ 77 w 77"/>
                <a:gd name="T9" fmla="*/ 12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7" h="90">
                  <a:moveTo>
                    <a:pt x="77" y="12"/>
                  </a:moveTo>
                  <a:lnTo>
                    <a:pt x="61" y="0"/>
                  </a:lnTo>
                  <a:lnTo>
                    <a:pt x="0" y="78"/>
                  </a:lnTo>
                  <a:lnTo>
                    <a:pt x="16" y="90"/>
                  </a:lnTo>
                  <a:lnTo>
                    <a:pt x="77" y="12"/>
                  </a:lnTo>
                  <a:close/>
                </a:path>
              </a:pathLst>
            </a:custGeom>
            <a:solidFill>
              <a:srgbClr val="1346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0" name="Freeform 385">
              <a:extLst>
                <a:ext uri="{FF2B5EF4-FFF2-40B4-BE49-F238E27FC236}">
                  <a16:creationId xmlns:a16="http://schemas.microsoft.com/office/drawing/2014/main" id="{AE78A5D9-4872-4962-99DC-2A2EAAB26DDD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5" y="1512"/>
              <a:ext cx="77" cy="90"/>
            </a:xfrm>
            <a:custGeom>
              <a:avLst/>
              <a:gdLst>
                <a:gd name="T0" fmla="*/ 77 w 77"/>
                <a:gd name="T1" fmla="*/ 12 h 90"/>
                <a:gd name="T2" fmla="*/ 61 w 77"/>
                <a:gd name="T3" fmla="*/ 0 h 90"/>
                <a:gd name="T4" fmla="*/ 0 w 77"/>
                <a:gd name="T5" fmla="*/ 78 h 90"/>
                <a:gd name="T6" fmla="*/ 16 w 77"/>
                <a:gd name="T7" fmla="*/ 90 h 90"/>
                <a:gd name="T8" fmla="*/ 77 w 77"/>
                <a:gd name="T9" fmla="*/ 12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7" h="90">
                  <a:moveTo>
                    <a:pt x="77" y="12"/>
                  </a:moveTo>
                  <a:lnTo>
                    <a:pt x="61" y="0"/>
                  </a:lnTo>
                  <a:lnTo>
                    <a:pt x="0" y="78"/>
                  </a:lnTo>
                  <a:lnTo>
                    <a:pt x="16" y="90"/>
                  </a:lnTo>
                  <a:lnTo>
                    <a:pt x="77" y="1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1" name="Freeform 386">
              <a:extLst>
                <a:ext uri="{FF2B5EF4-FFF2-40B4-BE49-F238E27FC236}">
                  <a16:creationId xmlns:a16="http://schemas.microsoft.com/office/drawing/2014/main" id="{8B360393-F56E-48B6-ADA4-B349606A613F}"/>
                </a:ext>
              </a:extLst>
            </p:cNvPr>
            <p:cNvSpPr>
              <a:spLocks/>
            </p:cNvSpPr>
            <p:nvPr/>
          </p:nvSpPr>
          <p:spPr bwMode="auto">
            <a:xfrm>
              <a:off x="4152" y="1542"/>
              <a:ext cx="126" cy="151"/>
            </a:xfrm>
            <a:custGeom>
              <a:avLst/>
              <a:gdLst>
                <a:gd name="T0" fmla="*/ 224 w 273"/>
                <a:gd name="T1" fmla="*/ 0 h 326"/>
                <a:gd name="T2" fmla="*/ 0 w 273"/>
                <a:gd name="T3" fmla="*/ 287 h 326"/>
                <a:gd name="T4" fmla="*/ 50 w 273"/>
                <a:gd name="T5" fmla="*/ 326 h 326"/>
                <a:gd name="T6" fmla="*/ 273 w 273"/>
                <a:gd name="T7" fmla="*/ 39 h 326"/>
                <a:gd name="T8" fmla="*/ 224 w 273"/>
                <a:gd name="T9" fmla="*/ 0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3" h="326">
                  <a:moveTo>
                    <a:pt x="224" y="0"/>
                  </a:moveTo>
                  <a:cubicBezTo>
                    <a:pt x="133" y="82"/>
                    <a:pt x="57" y="179"/>
                    <a:pt x="0" y="287"/>
                  </a:cubicBezTo>
                  <a:cubicBezTo>
                    <a:pt x="20" y="302"/>
                    <a:pt x="35" y="314"/>
                    <a:pt x="50" y="326"/>
                  </a:cubicBezTo>
                  <a:cubicBezTo>
                    <a:pt x="273" y="39"/>
                    <a:pt x="273" y="39"/>
                    <a:pt x="273" y="39"/>
                  </a:cubicBezTo>
                  <a:cubicBezTo>
                    <a:pt x="258" y="27"/>
                    <a:pt x="243" y="16"/>
                    <a:pt x="224" y="0"/>
                  </a:cubicBezTo>
                  <a:close/>
                </a:path>
              </a:pathLst>
            </a:custGeom>
            <a:solidFill>
              <a:srgbClr val="FF4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2" name="Freeform 387">
              <a:extLst>
                <a:ext uri="{FF2B5EF4-FFF2-40B4-BE49-F238E27FC236}">
                  <a16:creationId xmlns:a16="http://schemas.microsoft.com/office/drawing/2014/main" id="{C7A78773-83AC-4BC9-9679-8EB356392202}"/>
                </a:ext>
              </a:extLst>
            </p:cNvPr>
            <p:cNvSpPr>
              <a:spLocks/>
            </p:cNvSpPr>
            <p:nvPr/>
          </p:nvSpPr>
          <p:spPr bwMode="auto">
            <a:xfrm>
              <a:off x="4175" y="1560"/>
              <a:ext cx="127" cy="150"/>
            </a:xfrm>
            <a:custGeom>
              <a:avLst/>
              <a:gdLst>
                <a:gd name="T0" fmla="*/ 273 w 273"/>
                <a:gd name="T1" fmla="*/ 39 h 325"/>
                <a:gd name="T2" fmla="*/ 223 w 273"/>
                <a:gd name="T3" fmla="*/ 0 h 325"/>
                <a:gd name="T4" fmla="*/ 0 w 273"/>
                <a:gd name="T5" fmla="*/ 287 h 325"/>
                <a:gd name="T6" fmla="*/ 49 w 273"/>
                <a:gd name="T7" fmla="*/ 325 h 325"/>
                <a:gd name="T8" fmla="*/ 273 w 273"/>
                <a:gd name="T9" fmla="*/ 39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3" h="325">
                  <a:moveTo>
                    <a:pt x="273" y="39"/>
                  </a:moveTo>
                  <a:cubicBezTo>
                    <a:pt x="253" y="23"/>
                    <a:pt x="238" y="12"/>
                    <a:pt x="223" y="0"/>
                  </a:cubicBezTo>
                  <a:cubicBezTo>
                    <a:pt x="0" y="287"/>
                    <a:pt x="0" y="287"/>
                    <a:pt x="0" y="287"/>
                  </a:cubicBezTo>
                  <a:cubicBezTo>
                    <a:pt x="15" y="298"/>
                    <a:pt x="30" y="310"/>
                    <a:pt x="49" y="325"/>
                  </a:cubicBezTo>
                  <a:cubicBezTo>
                    <a:pt x="140" y="244"/>
                    <a:pt x="216" y="146"/>
                    <a:pt x="273" y="39"/>
                  </a:cubicBezTo>
                  <a:close/>
                </a:path>
              </a:pathLst>
            </a:custGeom>
            <a:solidFill>
              <a:srgbClr val="CC2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3" name="Freeform 388">
              <a:extLst>
                <a:ext uri="{FF2B5EF4-FFF2-40B4-BE49-F238E27FC236}">
                  <a16:creationId xmlns:a16="http://schemas.microsoft.com/office/drawing/2014/main" id="{BA1B635A-B9BD-4839-AF9E-E1B706C26E0E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0" y="1361"/>
              <a:ext cx="12" cy="16"/>
            </a:xfrm>
            <a:custGeom>
              <a:avLst/>
              <a:gdLst>
                <a:gd name="T0" fmla="*/ 24 w 24"/>
                <a:gd name="T1" fmla="*/ 0 h 35"/>
                <a:gd name="T2" fmla="*/ 19 w 24"/>
                <a:gd name="T3" fmla="*/ 6 h 35"/>
                <a:gd name="T4" fmla="*/ 0 w 24"/>
                <a:gd name="T5" fmla="*/ 35 h 35"/>
                <a:gd name="T6" fmla="*/ 24 w 24"/>
                <a:gd name="T7" fmla="*/ 35 h 35"/>
                <a:gd name="T8" fmla="*/ 24 w 24"/>
                <a:gd name="T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35">
                  <a:moveTo>
                    <a:pt x="24" y="0"/>
                  </a:moveTo>
                  <a:cubicBezTo>
                    <a:pt x="22" y="2"/>
                    <a:pt x="21" y="4"/>
                    <a:pt x="19" y="6"/>
                  </a:cubicBezTo>
                  <a:cubicBezTo>
                    <a:pt x="12" y="15"/>
                    <a:pt x="6" y="25"/>
                    <a:pt x="0" y="35"/>
                  </a:cubicBezTo>
                  <a:cubicBezTo>
                    <a:pt x="24" y="35"/>
                    <a:pt x="24" y="35"/>
                    <a:pt x="24" y="35"/>
                  </a:cubicBezTo>
                  <a:cubicBezTo>
                    <a:pt x="24" y="0"/>
                    <a:pt x="24" y="0"/>
                    <a:pt x="24" y="0"/>
                  </a:cubicBezTo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4" name="Freeform 389">
              <a:extLst>
                <a:ext uri="{FF2B5EF4-FFF2-40B4-BE49-F238E27FC236}">
                  <a16:creationId xmlns:a16="http://schemas.microsoft.com/office/drawing/2014/main" id="{E5CF5D75-2CAB-4895-A7C1-15949793BC0B}"/>
                </a:ext>
              </a:extLst>
            </p:cNvPr>
            <p:cNvSpPr>
              <a:spLocks/>
            </p:cNvSpPr>
            <p:nvPr/>
          </p:nvSpPr>
          <p:spPr bwMode="auto">
            <a:xfrm>
              <a:off x="4270" y="1377"/>
              <a:ext cx="32" cy="118"/>
            </a:xfrm>
            <a:custGeom>
              <a:avLst/>
              <a:gdLst>
                <a:gd name="T0" fmla="*/ 69 w 69"/>
                <a:gd name="T1" fmla="*/ 0 h 254"/>
                <a:gd name="T2" fmla="*/ 45 w 69"/>
                <a:gd name="T3" fmla="*/ 0 h 254"/>
                <a:gd name="T4" fmla="*/ 69 w 69"/>
                <a:gd name="T5" fmla="*/ 254 h 254"/>
                <a:gd name="T6" fmla="*/ 69 w 69"/>
                <a:gd name="T7" fmla="*/ 0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9" h="254">
                  <a:moveTo>
                    <a:pt x="69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0" y="82"/>
                    <a:pt x="10" y="183"/>
                    <a:pt x="69" y="254"/>
                  </a:cubicBezTo>
                  <a:cubicBezTo>
                    <a:pt x="69" y="0"/>
                    <a:pt x="69" y="0"/>
                    <a:pt x="69" y="0"/>
                  </a:cubicBezTo>
                </a:path>
              </a:pathLst>
            </a:custGeom>
            <a:solidFill>
              <a:srgbClr val="F0F3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5" name="Freeform 390">
              <a:extLst>
                <a:ext uri="{FF2B5EF4-FFF2-40B4-BE49-F238E27FC236}">
                  <a16:creationId xmlns:a16="http://schemas.microsoft.com/office/drawing/2014/main" id="{B57828A4-7D6E-4310-B007-C6C3C9A039BC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2" y="1336"/>
              <a:ext cx="30" cy="174"/>
            </a:xfrm>
            <a:custGeom>
              <a:avLst/>
              <a:gdLst>
                <a:gd name="T0" fmla="*/ 65 w 65"/>
                <a:gd name="T1" fmla="*/ 0 h 377"/>
                <a:gd name="T2" fmla="*/ 0 w 65"/>
                <a:gd name="T3" fmla="*/ 54 h 377"/>
                <a:gd name="T4" fmla="*/ 0 w 65"/>
                <a:gd name="T5" fmla="*/ 89 h 377"/>
                <a:gd name="T6" fmla="*/ 0 w 65"/>
                <a:gd name="T7" fmla="*/ 343 h 377"/>
                <a:gd name="T8" fmla="*/ 35 w 65"/>
                <a:gd name="T9" fmla="*/ 377 h 377"/>
                <a:gd name="T10" fmla="*/ 65 w 65"/>
                <a:gd name="T11" fmla="*/ 338 h 377"/>
                <a:gd name="T12" fmla="*/ 65 w 65"/>
                <a:gd name="T13" fmla="*/ 0 h 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5" h="377">
                  <a:moveTo>
                    <a:pt x="65" y="0"/>
                  </a:moveTo>
                  <a:cubicBezTo>
                    <a:pt x="41" y="13"/>
                    <a:pt x="19" y="31"/>
                    <a:pt x="0" y="54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343"/>
                    <a:pt x="0" y="343"/>
                    <a:pt x="0" y="343"/>
                  </a:cubicBezTo>
                  <a:cubicBezTo>
                    <a:pt x="10" y="356"/>
                    <a:pt x="22" y="367"/>
                    <a:pt x="35" y="377"/>
                  </a:cubicBezTo>
                  <a:cubicBezTo>
                    <a:pt x="65" y="338"/>
                    <a:pt x="65" y="338"/>
                    <a:pt x="65" y="338"/>
                  </a:cubicBezTo>
                  <a:cubicBezTo>
                    <a:pt x="65" y="0"/>
                    <a:pt x="65" y="0"/>
                    <a:pt x="65" y="0"/>
                  </a:cubicBezTo>
                </a:path>
              </a:pathLst>
            </a:custGeom>
            <a:solidFill>
              <a:srgbClr val="8EC0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6" name="Freeform 391">
              <a:extLst>
                <a:ext uri="{FF2B5EF4-FFF2-40B4-BE49-F238E27FC236}">
                  <a16:creationId xmlns:a16="http://schemas.microsoft.com/office/drawing/2014/main" id="{855ADCCB-0D2A-47E7-8D44-D733D69924D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32" y="1323"/>
              <a:ext cx="114" cy="169"/>
            </a:xfrm>
            <a:custGeom>
              <a:avLst/>
              <a:gdLst>
                <a:gd name="T0" fmla="*/ 159 w 248"/>
                <a:gd name="T1" fmla="*/ 6 h 366"/>
                <a:gd name="T2" fmla="*/ 153 w 248"/>
                <a:gd name="T3" fmla="*/ 6 h 366"/>
                <a:gd name="T4" fmla="*/ 153 w 248"/>
                <a:gd name="T5" fmla="*/ 99 h 366"/>
                <a:gd name="T6" fmla="*/ 184 w 248"/>
                <a:gd name="T7" fmla="*/ 99 h 366"/>
                <a:gd name="T8" fmla="*/ 184 w 248"/>
                <a:gd name="T9" fmla="*/ 77 h 366"/>
                <a:gd name="T10" fmla="*/ 225 w 248"/>
                <a:gd name="T11" fmla="*/ 77 h 366"/>
                <a:gd name="T12" fmla="*/ 248 w 248"/>
                <a:gd name="T13" fmla="*/ 48 h 366"/>
                <a:gd name="T14" fmla="*/ 217 w 248"/>
                <a:gd name="T15" fmla="*/ 27 h 366"/>
                <a:gd name="T16" fmla="*/ 184 w 248"/>
                <a:gd name="T17" fmla="*/ 27 h 366"/>
                <a:gd name="T18" fmla="*/ 184 w 248"/>
                <a:gd name="T19" fmla="*/ 13 h 366"/>
                <a:gd name="T20" fmla="*/ 159 w 248"/>
                <a:gd name="T21" fmla="*/ 6 h 366"/>
                <a:gd name="T22" fmla="*/ 109 w 248"/>
                <a:gd name="T23" fmla="*/ 0 h 366"/>
                <a:gd name="T24" fmla="*/ 0 w 248"/>
                <a:gd name="T25" fmla="*/ 28 h 366"/>
                <a:gd name="T26" fmla="*/ 0 w 248"/>
                <a:gd name="T27" fmla="*/ 366 h 366"/>
                <a:gd name="T28" fmla="*/ 184 w 248"/>
                <a:gd name="T29" fmla="*/ 130 h 366"/>
                <a:gd name="T30" fmla="*/ 184 w 248"/>
                <a:gd name="T31" fmla="*/ 122 h 366"/>
                <a:gd name="T32" fmla="*/ 141 w 248"/>
                <a:gd name="T33" fmla="*/ 122 h 366"/>
                <a:gd name="T34" fmla="*/ 141 w 248"/>
                <a:gd name="T35" fmla="*/ 122 h 366"/>
                <a:gd name="T36" fmla="*/ 129 w 248"/>
                <a:gd name="T37" fmla="*/ 111 h 366"/>
                <a:gd name="T38" fmla="*/ 129 w 248"/>
                <a:gd name="T39" fmla="*/ 1 h 366"/>
                <a:gd name="T40" fmla="*/ 109 w 248"/>
                <a:gd name="T41" fmla="*/ 0 h 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48" h="366">
                  <a:moveTo>
                    <a:pt x="159" y="6"/>
                  </a:moveTo>
                  <a:cubicBezTo>
                    <a:pt x="153" y="6"/>
                    <a:pt x="153" y="6"/>
                    <a:pt x="153" y="6"/>
                  </a:cubicBezTo>
                  <a:cubicBezTo>
                    <a:pt x="153" y="99"/>
                    <a:pt x="153" y="99"/>
                    <a:pt x="153" y="99"/>
                  </a:cubicBezTo>
                  <a:cubicBezTo>
                    <a:pt x="184" y="99"/>
                    <a:pt x="184" y="99"/>
                    <a:pt x="184" y="99"/>
                  </a:cubicBezTo>
                  <a:cubicBezTo>
                    <a:pt x="184" y="77"/>
                    <a:pt x="184" y="77"/>
                    <a:pt x="184" y="77"/>
                  </a:cubicBezTo>
                  <a:cubicBezTo>
                    <a:pt x="225" y="77"/>
                    <a:pt x="225" y="77"/>
                    <a:pt x="225" y="77"/>
                  </a:cubicBezTo>
                  <a:cubicBezTo>
                    <a:pt x="248" y="48"/>
                    <a:pt x="248" y="48"/>
                    <a:pt x="248" y="48"/>
                  </a:cubicBezTo>
                  <a:cubicBezTo>
                    <a:pt x="238" y="40"/>
                    <a:pt x="227" y="33"/>
                    <a:pt x="217" y="27"/>
                  </a:cubicBezTo>
                  <a:cubicBezTo>
                    <a:pt x="184" y="27"/>
                    <a:pt x="184" y="27"/>
                    <a:pt x="184" y="27"/>
                  </a:cubicBezTo>
                  <a:cubicBezTo>
                    <a:pt x="184" y="13"/>
                    <a:pt x="184" y="13"/>
                    <a:pt x="184" y="13"/>
                  </a:cubicBezTo>
                  <a:cubicBezTo>
                    <a:pt x="176" y="10"/>
                    <a:pt x="168" y="8"/>
                    <a:pt x="159" y="6"/>
                  </a:cubicBezTo>
                  <a:moveTo>
                    <a:pt x="109" y="0"/>
                  </a:moveTo>
                  <a:cubicBezTo>
                    <a:pt x="71" y="0"/>
                    <a:pt x="34" y="10"/>
                    <a:pt x="0" y="28"/>
                  </a:cubicBezTo>
                  <a:cubicBezTo>
                    <a:pt x="0" y="366"/>
                    <a:pt x="0" y="366"/>
                    <a:pt x="0" y="366"/>
                  </a:cubicBezTo>
                  <a:cubicBezTo>
                    <a:pt x="184" y="130"/>
                    <a:pt x="184" y="130"/>
                    <a:pt x="184" y="130"/>
                  </a:cubicBezTo>
                  <a:cubicBezTo>
                    <a:pt x="184" y="122"/>
                    <a:pt x="184" y="122"/>
                    <a:pt x="184" y="122"/>
                  </a:cubicBezTo>
                  <a:cubicBezTo>
                    <a:pt x="141" y="122"/>
                    <a:pt x="141" y="122"/>
                    <a:pt x="141" y="122"/>
                  </a:cubicBezTo>
                  <a:cubicBezTo>
                    <a:pt x="141" y="122"/>
                    <a:pt x="141" y="122"/>
                    <a:pt x="141" y="122"/>
                  </a:cubicBezTo>
                  <a:cubicBezTo>
                    <a:pt x="135" y="122"/>
                    <a:pt x="129" y="117"/>
                    <a:pt x="129" y="111"/>
                  </a:cubicBezTo>
                  <a:cubicBezTo>
                    <a:pt x="129" y="1"/>
                    <a:pt x="129" y="1"/>
                    <a:pt x="129" y="1"/>
                  </a:cubicBezTo>
                  <a:cubicBezTo>
                    <a:pt x="123" y="1"/>
                    <a:pt x="116" y="0"/>
                    <a:pt x="109" y="0"/>
                  </a:cubicBezTo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7" name="Freeform 392">
              <a:extLst>
                <a:ext uri="{FF2B5EF4-FFF2-40B4-BE49-F238E27FC236}">
                  <a16:creationId xmlns:a16="http://schemas.microsoft.com/office/drawing/2014/main" id="{E703CE06-1848-4BD8-8847-F1C34E6265FB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1" y="1323"/>
              <a:ext cx="11" cy="56"/>
            </a:xfrm>
            <a:custGeom>
              <a:avLst/>
              <a:gdLst>
                <a:gd name="T0" fmla="*/ 0 w 24"/>
                <a:gd name="T1" fmla="*/ 0 h 121"/>
                <a:gd name="T2" fmla="*/ 0 w 24"/>
                <a:gd name="T3" fmla="*/ 110 h 121"/>
                <a:gd name="T4" fmla="*/ 12 w 24"/>
                <a:gd name="T5" fmla="*/ 121 h 121"/>
                <a:gd name="T6" fmla="*/ 12 w 24"/>
                <a:gd name="T7" fmla="*/ 121 h 121"/>
                <a:gd name="T8" fmla="*/ 0 w 24"/>
                <a:gd name="T9" fmla="*/ 110 h 121"/>
                <a:gd name="T10" fmla="*/ 12 w 24"/>
                <a:gd name="T11" fmla="*/ 98 h 121"/>
                <a:gd name="T12" fmla="*/ 24 w 24"/>
                <a:gd name="T13" fmla="*/ 98 h 121"/>
                <a:gd name="T14" fmla="*/ 24 w 24"/>
                <a:gd name="T15" fmla="*/ 5 h 121"/>
                <a:gd name="T16" fmla="*/ 12 w 24"/>
                <a:gd name="T17" fmla="*/ 5 h 121"/>
                <a:gd name="T18" fmla="*/ 12 w 24"/>
                <a:gd name="T19" fmla="*/ 2 h 121"/>
                <a:gd name="T20" fmla="*/ 0 w 24"/>
                <a:gd name="T21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" h="121">
                  <a:moveTo>
                    <a:pt x="0" y="0"/>
                  </a:moveTo>
                  <a:cubicBezTo>
                    <a:pt x="0" y="110"/>
                    <a:pt x="0" y="110"/>
                    <a:pt x="0" y="110"/>
                  </a:cubicBezTo>
                  <a:cubicBezTo>
                    <a:pt x="0" y="116"/>
                    <a:pt x="6" y="121"/>
                    <a:pt x="12" y="121"/>
                  </a:cubicBezTo>
                  <a:cubicBezTo>
                    <a:pt x="12" y="121"/>
                    <a:pt x="12" y="121"/>
                    <a:pt x="12" y="121"/>
                  </a:cubicBezTo>
                  <a:cubicBezTo>
                    <a:pt x="6" y="121"/>
                    <a:pt x="0" y="116"/>
                    <a:pt x="0" y="110"/>
                  </a:cubicBezTo>
                  <a:cubicBezTo>
                    <a:pt x="0" y="103"/>
                    <a:pt x="6" y="98"/>
                    <a:pt x="12" y="98"/>
                  </a:cubicBezTo>
                  <a:cubicBezTo>
                    <a:pt x="24" y="98"/>
                    <a:pt x="24" y="98"/>
                    <a:pt x="24" y="98"/>
                  </a:cubicBezTo>
                  <a:cubicBezTo>
                    <a:pt x="24" y="5"/>
                    <a:pt x="24" y="5"/>
                    <a:pt x="24" y="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8" y="1"/>
                    <a:pt x="4" y="1"/>
                    <a:pt x="0" y="0"/>
                  </a:cubicBezTo>
                </a:path>
              </a:pathLst>
            </a:custGeom>
            <a:solidFill>
              <a:srgbClr val="5387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8" name="Freeform 393">
              <a:extLst>
                <a:ext uri="{FF2B5EF4-FFF2-40B4-BE49-F238E27FC236}">
                  <a16:creationId xmlns:a16="http://schemas.microsoft.com/office/drawing/2014/main" id="{C4727E45-849F-42FC-9BC2-B098E8FAF419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7" y="1324"/>
              <a:ext cx="8" cy="2"/>
            </a:xfrm>
            <a:custGeom>
              <a:avLst/>
              <a:gdLst>
                <a:gd name="T0" fmla="*/ 0 w 18"/>
                <a:gd name="T1" fmla="*/ 0 h 3"/>
                <a:gd name="T2" fmla="*/ 0 w 18"/>
                <a:gd name="T3" fmla="*/ 3 h 3"/>
                <a:gd name="T4" fmla="*/ 12 w 18"/>
                <a:gd name="T5" fmla="*/ 3 h 3"/>
                <a:gd name="T6" fmla="*/ 18 w 18"/>
                <a:gd name="T7" fmla="*/ 3 h 3"/>
                <a:gd name="T8" fmla="*/ 0 w 18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3">
                  <a:moveTo>
                    <a:pt x="0" y="0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2" y="2"/>
                    <a:pt x="6" y="0"/>
                    <a:pt x="0" y="0"/>
                  </a:cubicBezTo>
                </a:path>
              </a:pathLst>
            </a:custGeom>
            <a:solidFill>
              <a:srgbClr val="5387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9" name="Freeform 394">
              <a:extLst>
                <a:ext uri="{FF2B5EF4-FFF2-40B4-BE49-F238E27FC236}">
                  <a16:creationId xmlns:a16="http://schemas.microsoft.com/office/drawing/2014/main" id="{48AFE229-F737-46B3-8E93-0FD7BCB9EB03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1" y="1369"/>
              <a:ext cx="26" cy="10"/>
            </a:xfrm>
            <a:custGeom>
              <a:avLst/>
              <a:gdLst>
                <a:gd name="T0" fmla="*/ 55 w 55"/>
                <a:gd name="T1" fmla="*/ 0 h 23"/>
                <a:gd name="T2" fmla="*/ 24 w 55"/>
                <a:gd name="T3" fmla="*/ 0 h 23"/>
                <a:gd name="T4" fmla="*/ 12 w 55"/>
                <a:gd name="T5" fmla="*/ 0 h 23"/>
                <a:gd name="T6" fmla="*/ 0 w 55"/>
                <a:gd name="T7" fmla="*/ 12 h 23"/>
                <a:gd name="T8" fmla="*/ 12 w 55"/>
                <a:gd name="T9" fmla="*/ 23 h 23"/>
                <a:gd name="T10" fmla="*/ 12 w 55"/>
                <a:gd name="T11" fmla="*/ 23 h 23"/>
                <a:gd name="T12" fmla="*/ 55 w 55"/>
                <a:gd name="T13" fmla="*/ 23 h 23"/>
                <a:gd name="T14" fmla="*/ 55 w 55"/>
                <a:gd name="T1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" h="23">
                  <a:moveTo>
                    <a:pt x="55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6" y="0"/>
                    <a:pt x="0" y="5"/>
                    <a:pt x="0" y="12"/>
                  </a:cubicBezTo>
                  <a:cubicBezTo>
                    <a:pt x="0" y="18"/>
                    <a:pt x="6" y="23"/>
                    <a:pt x="12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55" y="23"/>
                    <a:pt x="55" y="23"/>
                    <a:pt x="55" y="23"/>
                  </a:cubicBezTo>
                  <a:cubicBezTo>
                    <a:pt x="55" y="0"/>
                    <a:pt x="55" y="0"/>
                    <a:pt x="55" y="0"/>
                  </a:cubicBezTo>
                </a:path>
              </a:pathLst>
            </a:custGeom>
            <a:solidFill>
              <a:srgbClr val="5387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0" name="Freeform 395">
              <a:extLst>
                <a:ext uri="{FF2B5EF4-FFF2-40B4-BE49-F238E27FC236}">
                  <a16:creationId xmlns:a16="http://schemas.microsoft.com/office/drawing/2014/main" id="{911688EA-A580-44BE-B58E-F37DB9021CF8}"/>
                </a:ext>
              </a:extLst>
            </p:cNvPr>
            <p:cNvSpPr>
              <a:spLocks/>
            </p:cNvSpPr>
            <p:nvPr/>
          </p:nvSpPr>
          <p:spPr bwMode="auto">
            <a:xfrm>
              <a:off x="4417" y="1329"/>
              <a:ext cx="15" cy="6"/>
            </a:xfrm>
            <a:custGeom>
              <a:avLst/>
              <a:gdLst>
                <a:gd name="T0" fmla="*/ 0 w 33"/>
                <a:gd name="T1" fmla="*/ 0 h 14"/>
                <a:gd name="T2" fmla="*/ 0 w 33"/>
                <a:gd name="T3" fmla="*/ 14 h 14"/>
                <a:gd name="T4" fmla="*/ 33 w 33"/>
                <a:gd name="T5" fmla="*/ 14 h 14"/>
                <a:gd name="T6" fmla="*/ 0 w 33"/>
                <a:gd name="T7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14">
                  <a:moveTo>
                    <a:pt x="0" y="0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33" y="14"/>
                    <a:pt x="33" y="14"/>
                    <a:pt x="33" y="14"/>
                  </a:cubicBezTo>
                  <a:cubicBezTo>
                    <a:pt x="22" y="9"/>
                    <a:pt x="11" y="4"/>
                    <a:pt x="0" y="0"/>
                  </a:cubicBezTo>
                </a:path>
              </a:pathLst>
            </a:custGeom>
            <a:solidFill>
              <a:srgbClr val="FAD7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1" name="Freeform 396">
              <a:extLst>
                <a:ext uri="{FF2B5EF4-FFF2-40B4-BE49-F238E27FC236}">
                  <a16:creationId xmlns:a16="http://schemas.microsoft.com/office/drawing/2014/main" id="{B74534C4-57EA-43F2-BC80-1C8A2AFEEE78}"/>
                </a:ext>
              </a:extLst>
            </p:cNvPr>
            <p:cNvSpPr>
              <a:spLocks/>
            </p:cNvSpPr>
            <p:nvPr/>
          </p:nvSpPr>
          <p:spPr bwMode="auto">
            <a:xfrm>
              <a:off x="4417" y="1359"/>
              <a:ext cx="19" cy="24"/>
            </a:xfrm>
            <a:custGeom>
              <a:avLst/>
              <a:gdLst>
                <a:gd name="T0" fmla="*/ 19 w 19"/>
                <a:gd name="T1" fmla="*/ 0 h 24"/>
                <a:gd name="T2" fmla="*/ 0 w 19"/>
                <a:gd name="T3" fmla="*/ 0 h 24"/>
                <a:gd name="T4" fmla="*/ 0 w 19"/>
                <a:gd name="T5" fmla="*/ 10 h 24"/>
                <a:gd name="T6" fmla="*/ 0 w 19"/>
                <a:gd name="T7" fmla="*/ 20 h 24"/>
                <a:gd name="T8" fmla="*/ 0 w 19"/>
                <a:gd name="T9" fmla="*/ 24 h 24"/>
                <a:gd name="T10" fmla="*/ 19 w 19"/>
                <a:gd name="T11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24">
                  <a:moveTo>
                    <a:pt x="19" y="0"/>
                  </a:moveTo>
                  <a:lnTo>
                    <a:pt x="0" y="0"/>
                  </a:lnTo>
                  <a:lnTo>
                    <a:pt x="0" y="10"/>
                  </a:lnTo>
                  <a:lnTo>
                    <a:pt x="0" y="20"/>
                  </a:lnTo>
                  <a:lnTo>
                    <a:pt x="0" y="24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92D3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2" name="Freeform 397">
              <a:extLst>
                <a:ext uri="{FF2B5EF4-FFF2-40B4-BE49-F238E27FC236}">
                  <a16:creationId xmlns:a16="http://schemas.microsoft.com/office/drawing/2014/main" id="{20756699-9D64-4A10-969A-CD6DA0B86183}"/>
                </a:ext>
              </a:extLst>
            </p:cNvPr>
            <p:cNvSpPr>
              <a:spLocks/>
            </p:cNvSpPr>
            <p:nvPr/>
          </p:nvSpPr>
          <p:spPr bwMode="auto">
            <a:xfrm>
              <a:off x="4417" y="1359"/>
              <a:ext cx="19" cy="24"/>
            </a:xfrm>
            <a:custGeom>
              <a:avLst/>
              <a:gdLst>
                <a:gd name="T0" fmla="*/ 19 w 19"/>
                <a:gd name="T1" fmla="*/ 0 h 24"/>
                <a:gd name="T2" fmla="*/ 0 w 19"/>
                <a:gd name="T3" fmla="*/ 0 h 24"/>
                <a:gd name="T4" fmla="*/ 0 w 19"/>
                <a:gd name="T5" fmla="*/ 10 h 24"/>
                <a:gd name="T6" fmla="*/ 0 w 19"/>
                <a:gd name="T7" fmla="*/ 20 h 24"/>
                <a:gd name="T8" fmla="*/ 0 w 19"/>
                <a:gd name="T9" fmla="*/ 24 h 24"/>
                <a:gd name="T10" fmla="*/ 19 w 19"/>
                <a:gd name="T11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24">
                  <a:moveTo>
                    <a:pt x="19" y="0"/>
                  </a:moveTo>
                  <a:lnTo>
                    <a:pt x="0" y="0"/>
                  </a:lnTo>
                  <a:lnTo>
                    <a:pt x="0" y="10"/>
                  </a:lnTo>
                  <a:lnTo>
                    <a:pt x="0" y="20"/>
                  </a:lnTo>
                  <a:lnTo>
                    <a:pt x="0" y="24"/>
                  </a:lnTo>
                  <a:lnTo>
                    <a:pt x="1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3" name="Freeform 398">
              <a:extLst>
                <a:ext uri="{FF2B5EF4-FFF2-40B4-BE49-F238E27FC236}">
                  <a16:creationId xmlns:a16="http://schemas.microsoft.com/office/drawing/2014/main" id="{211D26CB-54C9-4127-96B0-7F8D1DA29DF1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9" y="1284"/>
              <a:ext cx="221" cy="244"/>
            </a:xfrm>
            <a:custGeom>
              <a:avLst/>
              <a:gdLst>
                <a:gd name="T0" fmla="*/ 171 w 479"/>
                <a:gd name="T1" fmla="*/ 489 h 528"/>
                <a:gd name="T2" fmla="*/ 131 w 479"/>
                <a:gd name="T3" fmla="*/ 172 h 528"/>
                <a:gd name="T4" fmla="*/ 449 w 479"/>
                <a:gd name="T5" fmla="*/ 132 h 528"/>
                <a:gd name="T6" fmla="*/ 479 w 479"/>
                <a:gd name="T7" fmla="*/ 94 h 528"/>
                <a:gd name="T8" fmla="*/ 93 w 479"/>
                <a:gd name="T9" fmla="*/ 142 h 528"/>
                <a:gd name="T10" fmla="*/ 141 w 479"/>
                <a:gd name="T11" fmla="*/ 528 h 528"/>
                <a:gd name="T12" fmla="*/ 171 w 479"/>
                <a:gd name="T13" fmla="*/ 489 h 5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79" h="528">
                  <a:moveTo>
                    <a:pt x="171" y="489"/>
                  </a:moveTo>
                  <a:cubicBezTo>
                    <a:pt x="72" y="412"/>
                    <a:pt x="55" y="270"/>
                    <a:pt x="131" y="172"/>
                  </a:cubicBezTo>
                  <a:cubicBezTo>
                    <a:pt x="208" y="73"/>
                    <a:pt x="350" y="55"/>
                    <a:pt x="449" y="132"/>
                  </a:cubicBezTo>
                  <a:cubicBezTo>
                    <a:pt x="479" y="94"/>
                    <a:pt x="479" y="94"/>
                    <a:pt x="479" y="94"/>
                  </a:cubicBezTo>
                  <a:cubicBezTo>
                    <a:pt x="359" y="0"/>
                    <a:pt x="186" y="22"/>
                    <a:pt x="93" y="142"/>
                  </a:cubicBezTo>
                  <a:cubicBezTo>
                    <a:pt x="0" y="261"/>
                    <a:pt x="21" y="434"/>
                    <a:pt x="141" y="528"/>
                  </a:cubicBezTo>
                  <a:lnTo>
                    <a:pt x="171" y="489"/>
                  </a:lnTo>
                  <a:close/>
                </a:path>
              </a:pathLst>
            </a:custGeom>
            <a:solidFill>
              <a:srgbClr val="FF4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4" name="Freeform 399">
              <a:extLst>
                <a:ext uri="{FF2B5EF4-FFF2-40B4-BE49-F238E27FC236}">
                  <a16:creationId xmlns:a16="http://schemas.microsoft.com/office/drawing/2014/main" id="{B69238F3-82B5-4F29-861F-82FB9C962FE1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4" y="1328"/>
              <a:ext cx="221" cy="243"/>
            </a:xfrm>
            <a:custGeom>
              <a:avLst/>
              <a:gdLst>
                <a:gd name="T0" fmla="*/ 338 w 479"/>
                <a:gd name="T1" fmla="*/ 0 h 527"/>
                <a:gd name="T2" fmla="*/ 308 w 479"/>
                <a:gd name="T3" fmla="*/ 38 h 527"/>
                <a:gd name="T4" fmla="*/ 347 w 479"/>
                <a:gd name="T5" fmla="*/ 356 h 527"/>
                <a:gd name="T6" fmla="*/ 30 w 479"/>
                <a:gd name="T7" fmla="*/ 395 h 527"/>
                <a:gd name="T8" fmla="*/ 0 w 479"/>
                <a:gd name="T9" fmla="*/ 434 h 527"/>
                <a:gd name="T10" fmla="*/ 386 w 479"/>
                <a:gd name="T11" fmla="*/ 386 h 527"/>
                <a:gd name="T12" fmla="*/ 338 w 479"/>
                <a:gd name="T13" fmla="*/ 0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79" h="527">
                  <a:moveTo>
                    <a:pt x="338" y="0"/>
                  </a:moveTo>
                  <a:cubicBezTo>
                    <a:pt x="308" y="38"/>
                    <a:pt x="308" y="38"/>
                    <a:pt x="308" y="38"/>
                  </a:cubicBezTo>
                  <a:cubicBezTo>
                    <a:pt x="407" y="115"/>
                    <a:pt x="424" y="257"/>
                    <a:pt x="347" y="356"/>
                  </a:cubicBezTo>
                  <a:cubicBezTo>
                    <a:pt x="271" y="454"/>
                    <a:pt x="129" y="472"/>
                    <a:pt x="30" y="395"/>
                  </a:cubicBezTo>
                  <a:cubicBezTo>
                    <a:pt x="0" y="434"/>
                    <a:pt x="0" y="434"/>
                    <a:pt x="0" y="434"/>
                  </a:cubicBezTo>
                  <a:cubicBezTo>
                    <a:pt x="120" y="527"/>
                    <a:pt x="293" y="505"/>
                    <a:pt x="386" y="386"/>
                  </a:cubicBezTo>
                  <a:cubicBezTo>
                    <a:pt x="479" y="266"/>
                    <a:pt x="458" y="93"/>
                    <a:pt x="338" y="0"/>
                  </a:cubicBezTo>
                  <a:close/>
                </a:path>
              </a:pathLst>
            </a:custGeom>
            <a:solidFill>
              <a:srgbClr val="CC2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5" name="Freeform 400">
              <a:extLst>
                <a:ext uri="{FF2B5EF4-FFF2-40B4-BE49-F238E27FC236}">
                  <a16:creationId xmlns:a16="http://schemas.microsoft.com/office/drawing/2014/main" id="{16B6C393-9839-4F1B-980A-A9CF95DC3C55}"/>
                </a:ext>
              </a:extLst>
            </p:cNvPr>
            <p:cNvSpPr>
              <a:spLocks/>
            </p:cNvSpPr>
            <p:nvPr/>
          </p:nvSpPr>
          <p:spPr bwMode="auto">
            <a:xfrm>
              <a:off x="4166" y="1693"/>
              <a:ext cx="32" cy="29"/>
            </a:xfrm>
            <a:custGeom>
              <a:avLst/>
              <a:gdLst>
                <a:gd name="T0" fmla="*/ 23 w 32"/>
                <a:gd name="T1" fmla="*/ 29 h 29"/>
                <a:gd name="T2" fmla="*/ 32 w 32"/>
                <a:gd name="T3" fmla="*/ 17 h 29"/>
                <a:gd name="T4" fmla="*/ 9 w 32"/>
                <a:gd name="T5" fmla="*/ 0 h 29"/>
                <a:gd name="T6" fmla="*/ 0 w 32"/>
                <a:gd name="T7" fmla="*/ 11 h 29"/>
                <a:gd name="T8" fmla="*/ 23 w 32"/>
                <a:gd name="T9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29">
                  <a:moveTo>
                    <a:pt x="23" y="29"/>
                  </a:moveTo>
                  <a:lnTo>
                    <a:pt x="32" y="17"/>
                  </a:lnTo>
                  <a:lnTo>
                    <a:pt x="9" y="0"/>
                  </a:lnTo>
                  <a:lnTo>
                    <a:pt x="0" y="11"/>
                  </a:lnTo>
                  <a:lnTo>
                    <a:pt x="23" y="29"/>
                  </a:lnTo>
                  <a:close/>
                </a:path>
              </a:pathLst>
            </a:custGeom>
            <a:solidFill>
              <a:srgbClr val="FFA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6" name="Freeform 401">
              <a:extLst>
                <a:ext uri="{FF2B5EF4-FFF2-40B4-BE49-F238E27FC236}">
                  <a16:creationId xmlns:a16="http://schemas.microsoft.com/office/drawing/2014/main" id="{6872713A-AC84-4949-BA0C-D097135446E2}"/>
                </a:ext>
              </a:extLst>
            </p:cNvPr>
            <p:cNvSpPr>
              <a:spLocks/>
            </p:cNvSpPr>
            <p:nvPr/>
          </p:nvSpPr>
          <p:spPr bwMode="auto">
            <a:xfrm>
              <a:off x="4143" y="1674"/>
              <a:ext cx="32" cy="30"/>
            </a:xfrm>
            <a:custGeom>
              <a:avLst/>
              <a:gdLst>
                <a:gd name="T0" fmla="*/ 0 w 32"/>
                <a:gd name="T1" fmla="*/ 12 h 30"/>
                <a:gd name="T2" fmla="*/ 23 w 32"/>
                <a:gd name="T3" fmla="*/ 30 h 30"/>
                <a:gd name="T4" fmla="*/ 32 w 32"/>
                <a:gd name="T5" fmla="*/ 19 h 30"/>
                <a:gd name="T6" fmla="*/ 9 w 32"/>
                <a:gd name="T7" fmla="*/ 0 h 30"/>
                <a:gd name="T8" fmla="*/ 0 w 32"/>
                <a:gd name="T9" fmla="*/ 1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0">
                  <a:moveTo>
                    <a:pt x="0" y="12"/>
                  </a:moveTo>
                  <a:lnTo>
                    <a:pt x="23" y="30"/>
                  </a:lnTo>
                  <a:lnTo>
                    <a:pt x="32" y="19"/>
                  </a:lnTo>
                  <a:lnTo>
                    <a:pt x="9" y="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FFC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7" name="Freeform 402">
              <a:extLst>
                <a:ext uri="{FF2B5EF4-FFF2-40B4-BE49-F238E27FC236}">
                  <a16:creationId xmlns:a16="http://schemas.microsoft.com/office/drawing/2014/main" id="{80119D73-E968-4B55-BBAA-642AD282A267}"/>
                </a:ext>
              </a:extLst>
            </p:cNvPr>
            <p:cNvSpPr>
              <a:spLocks/>
            </p:cNvSpPr>
            <p:nvPr/>
          </p:nvSpPr>
          <p:spPr bwMode="auto">
            <a:xfrm>
              <a:off x="4278" y="1548"/>
              <a:ext cx="33" cy="30"/>
            </a:xfrm>
            <a:custGeom>
              <a:avLst/>
              <a:gdLst>
                <a:gd name="T0" fmla="*/ 33 w 33"/>
                <a:gd name="T1" fmla="*/ 18 h 30"/>
                <a:gd name="T2" fmla="*/ 10 w 33"/>
                <a:gd name="T3" fmla="*/ 0 h 30"/>
                <a:gd name="T4" fmla="*/ 0 w 33"/>
                <a:gd name="T5" fmla="*/ 12 h 30"/>
                <a:gd name="T6" fmla="*/ 24 w 33"/>
                <a:gd name="T7" fmla="*/ 30 h 30"/>
                <a:gd name="T8" fmla="*/ 33 w 33"/>
                <a:gd name="T9" fmla="*/ 18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0">
                  <a:moveTo>
                    <a:pt x="33" y="18"/>
                  </a:moveTo>
                  <a:lnTo>
                    <a:pt x="10" y="0"/>
                  </a:lnTo>
                  <a:lnTo>
                    <a:pt x="0" y="12"/>
                  </a:lnTo>
                  <a:lnTo>
                    <a:pt x="24" y="30"/>
                  </a:lnTo>
                  <a:lnTo>
                    <a:pt x="33" y="18"/>
                  </a:lnTo>
                  <a:close/>
                </a:path>
              </a:pathLst>
            </a:custGeom>
            <a:solidFill>
              <a:srgbClr val="FFA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8" name="Freeform 403">
              <a:extLst>
                <a:ext uri="{FF2B5EF4-FFF2-40B4-BE49-F238E27FC236}">
                  <a16:creationId xmlns:a16="http://schemas.microsoft.com/office/drawing/2014/main" id="{316A8B3D-817D-420C-A2A0-D201F2F1FFDC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6" y="1530"/>
              <a:ext cx="32" cy="30"/>
            </a:xfrm>
            <a:custGeom>
              <a:avLst/>
              <a:gdLst>
                <a:gd name="T0" fmla="*/ 9 w 32"/>
                <a:gd name="T1" fmla="*/ 0 h 30"/>
                <a:gd name="T2" fmla="*/ 0 w 32"/>
                <a:gd name="T3" fmla="*/ 12 h 30"/>
                <a:gd name="T4" fmla="*/ 22 w 32"/>
                <a:gd name="T5" fmla="*/ 30 h 30"/>
                <a:gd name="T6" fmla="*/ 32 w 32"/>
                <a:gd name="T7" fmla="*/ 18 h 30"/>
                <a:gd name="T8" fmla="*/ 9 w 32"/>
                <a:gd name="T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0">
                  <a:moveTo>
                    <a:pt x="9" y="0"/>
                  </a:moveTo>
                  <a:lnTo>
                    <a:pt x="0" y="12"/>
                  </a:lnTo>
                  <a:lnTo>
                    <a:pt x="22" y="30"/>
                  </a:lnTo>
                  <a:lnTo>
                    <a:pt x="32" y="18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C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09" name="Rounded Rectangle 7">
            <a:extLst>
              <a:ext uri="{FF2B5EF4-FFF2-40B4-BE49-F238E27FC236}">
                <a16:creationId xmlns:a16="http://schemas.microsoft.com/office/drawing/2014/main" id="{A049BA34-FACB-489E-B7EC-CE455B626AED}"/>
              </a:ext>
            </a:extLst>
          </p:cNvPr>
          <p:cNvSpPr/>
          <p:nvPr/>
        </p:nvSpPr>
        <p:spPr>
          <a:xfrm>
            <a:off x="398440" y="425342"/>
            <a:ext cx="1684599" cy="413563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700" dirty="0"/>
              <a:t>LOGO</a:t>
            </a:r>
            <a:endParaRPr lang="ko-KR" altLang="en-US" sz="2700" dirty="0"/>
          </a:p>
        </p:txBody>
      </p:sp>
      <p:sp>
        <p:nvSpPr>
          <p:cNvPr id="210" name="TextBox 3">
            <a:hlinkClick r:id="rId4"/>
            <a:extLst>
              <a:ext uri="{FF2B5EF4-FFF2-40B4-BE49-F238E27FC236}">
                <a16:creationId xmlns:a16="http://schemas.microsoft.com/office/drawing/2014/main" id="{175EE788-F265-4837-BD2E-E750B4EBADBD}"/>
              </a:ext>
            </a:extLst>
          </p:cNvPr>
          <p:cNvSpPr txBox="1"/>
          <p:nvPr/>
        </p:nvSpPr>
        <p:spPr>
          <a:xfrm>
            <a:off x="266577" y="6476996"/>
            <a:ext cx="51696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>
                <a:solidFill>
                  <a:schemeClr val="tx1">
                    <a:lumMod val="50000"/>
                    <a:lumOff val="50000"/>
                  </a:schemeClr>
                </a:solidFill>
                <a:cs typeface="Arial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https://www.jpppt.com</a:t>
            </a:r>
            <a:endParaRPr lang="ko-KR" altLang="en-US" sz="1000" dirty="0">
              <a:solidFill>
                <a:schemeClr val="tx1">
                  <a:lumMod val="50000"/>
                  <a:lumOff val="50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3289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:ahyp="http://schemas.microsoft.com/office/drawing/2018/hyperlinkcolor" xmlns:a14="http://schemas.microsoft.com/office/drawing/2010/main" xmlns:a16="http://schemas.microsoft.com/office/drawing/2014/main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9E296472-046A-46D0-9E23-50DB911E346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タイトル 15"/>
          <p:cNvSpPr>
            <a:spLocks noGrp="1"/>
          </p:cNvSpPr>
          <p:nvPr>
            <p:ph type="ctrTitle" idx="4294967295"/>
          </p:nvPr>
        </p:nvSpPr>
        <p:spPr>
          <a:xfrm>
            <a:off x="0" y="460318"/>
            <a:ext cx="12192000" cy="1057275"/>
          </a:xfrm>
          <a:prstGeom prst="rect">
            <a:avLst/>
          </a:prstGeom>
        </p:spPr>
        <p:txBody>
          <a:bodyPr/>
          <a:lstStyle/>
          <a:p>
            <a:pPr algn="ctr"/>
            <a:r>
              <a:rPr kumimoji="1" lang="en-US" altLang="ja-JP" b="1" dirty="0">
                <a:solidFill>
                  <a:schemeClr val="bg1"/>
                </a:solidFill>
                <a:latin typeface="Lato Light" panose="020F0302020204030203" pitchFamily="34" charset="0"/>
              </a:rPr>
              <a:t>Please follow us for more information:</a:t>
            </a:r>
          </a:p>
        </p:txBody>
      </p:sp>
      <p:sp>
        <p:nvSpPr>
          <p:cNvPr id="17" name="サブタイトル 16"/>
          <p:cNvSpPr>
            <a:spLocks noGrp="1"/>
          </p:cNvSpPr>
          <p:nvPr>
            <p:ph type="subTitle" idx="4294967295"/>
          </p:nvPr>
        </p:nvSpPr>
        <p:spPr>
          <a:xfrm>
            <a:off x="1882978" y="1527128"/>
            <a:ext cx="8229600" cy="2149475"/>
          </a:xfrm>
        </p:spPr>
        <p:txBody>
          <a:bodyPr/>
          <a:lstStyle/>
          <a:p>
            <a:pPr marL="0" indent="0" algn="ctr">
              <a:buNone/>
            </a:pPr>
            <a:r>
              <a:rPr lang="en-US" sz="2400" dirty="0">
                <a:solidFill>
                  <a:schemeClr val="bg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https://www.jpppt.com/ </a:t>
            </a:r>
            <a:endParaRPr lang="en-US" sz="2400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US" sz="2400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www.freeppt7.com</a:t>
            </a:r>
            <a:endParaRPr lang="en-US" sz="2400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US" altLang="ja-JP" sz="2400" dirty="0">
                <a:solidFill>
                  <a:schemeClr val="bg1"/>
                </a:solidFill>
                <a:cs typeface="Arial" panose="020B0604020202020204" pitchFamily="34" charset="0"/>
              </a:rPr>
              <a:t>Pics: </a:t>
            </a:r>
            <a:r>
              <a:rPr lang="en-US" altLang="ja-JP" sz="2400" dirty="0">
                <a:solidFill>
                  <a:schemeClr val="bg1"/>
                </a:solidFill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www.Pixabay.com</a:t>
            </a:r>
            <a:r>
              <a:rPr lang="en-US" altLang="ja-JP" sz="2400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</a:p>
          <a:p>
            <a:pPr marL="0" indent="0" algn="ctr">
              <a:buNone/>
            </a:pPr>
            <a:br>
              <a:rPr lang="en-US" altLang="ja-JP" sz="1600" dirty="0">
                <a:solidFill>
                  <a:schemeClr val="bg1"/>
                </a:solidFill>
                <a:cs typeface="Arial" panose="020B0604020202020204" pitchFamily="34" charset="0"/>
              </a:rPr>
            </a:br>
            <a:endParaRPr lang="en-US" altLang="ja-JP" sz="16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F3C1E99B-F7CB-459B-A348-CDF66B2291AB}"/>
              </a:ext>
            </a:extLst>
          </p:cNvPr>
          <p:cNvSpPr txBox="1"/>
          <p:nvPr/>
        </p:nvSpPr>
        <p:spPr>
          <a:xfrm>
            <a:off x="2194560" y="3182708"/>
            <a:ext cx="791801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en-US" altLang="ja-JP" sz="1800" dirty="0">
                <a:solidFill>
                  <a:schemeClr val="bg1"/>
                </a:solidFill>
                <a:cs typeface="Arial" panose="020B0604020202020204" pitchFamily="34" charset="0"/>
              </a:rPr>
              <a:t>If you liked the presentation and want to thank, you can follow me on social networks </a:t>
            </a:r>
            <a:r>
              <a:rPr lang="es-CO" altLang="ja-JP" sz="1800" dirty="0">
                <a:solidFill>
                  <a:schemeClr val="bg1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</a:t>
            </a:r>
            <a:endParaRPr lang="es-CO" altLang="ja-JP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s-CO" altLang="ja-JP" sz="1800" dirty="0">
                <a:solidFill>
                  <a:schemeClr val="bg1"/>
                </a:solidFill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https://www.instagram.com/</a:t>
            </a:r>
            <a:r>
              <a:rPr lang="en-US" altLang="zh-CN" sz="1800" dirty="0" err="1">
                <a:solidFill>
                  <a:schemeClr val="bg1"/>
                </a:solidFill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slidesfree</a:t>
            </a:r>
            <a:r>
              <a:rPr lang="es-CO" altLang="ja-JP" sz="1800" dirty="0">
                <a:solidFill>
                  <a:schemeClr val="bg1"/>
                </a:solidFill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 </a:t>
            </a:r>
            <a:endParaRPr lang="es-CO" altLang="ja-JP" sz="1800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s-CO" altLang="ja-JP" sz="1800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s-CO" altLang="ja-JP" sz="1800" dirty="0">
                <a:solidFill>
                  <a:srgbClr val="FFCA00"/>
                </a:solidFill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https://www.facebook.com/freeppt7/</a:t>
            </a:r>
            <a:endParaRPr lang="es-CO" altLang="ja-JP" sz="1800" dirty="0">
              <a:solidFill>
                <a:srgbClr val="FFCA00"/>
              </a:solidFill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s-CO" altLang="ja-JP" sz="1800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s-CO" altLang="ja-JP" sz="1800" dirty="0">
                <a:solidFill>
                  <a:schemeClr val="bg1"/>
                </a:solidFill>
                <a:cs typeface="Arial" panose="020B0604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https://www.facebook.com/groups/best.PowerPoint.templates</a:t>
            </a:r>
            <a:endParaRPr lang="es-CO" altLang="ja-JP" sz="1800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s-CO" altLang="ja-JP" sz="1800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s-CO" altLang="ja-JP" dirty="0">
                <a:solidFill>
                  <a:srgbClr val="FFCA00"/>
                </a:solidFill>
                <a:cs typeface="Arial" panose="020B0604020202020204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https://www.youtube.com/channel/UCdDW77rhEfG4hzWmlBBnfTQ</a:t>
            </a:r>
            <a:endParaRPr lang="es-CO" altLang="ja-JP" dirty="0">
              <a:solidFill>
                <a:srgbClr val="FFCA00"/>
              </a:solidFill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s-CO" altLang="ja-JP" sz="1800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s-CO" altLang="ja-JP" sz="1800" dirty="0">
                <a:solidFill>
                  <a:schemeClr val="bg1"/>
                </a:solidFill>
                <a:cs typeface="Arial" panose="020B0604020202020204" pitchFamily="34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https://twitter.com/freeppt7_com</a:t>
            </a:r>
            <a:endParaRPr lang="es-CO" altLang="ja-JP" sz="18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3802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9607"/>
    </mc:Choice>
    <mc:Fallback xmlns="">
      <p:transition advTm="9607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A</a:t>
            </a:r>
          </a:p>
        </p:txBody>
      </p:sp>
      <p:sp>
        <p:nvSpPr>
          <p:cNvPr id="54" name="Diamond 5">
            <a:extLst>
              <a:ext uri="{FF2B5EF4-FFF2-40B4-BE49-F238E27FC236}">
                <a16:creationId xmlns:a16="http://schemas.microsoft.com/office/drawing/2014/main" id="{AEDEE15B-09BE-4416-8D55-46095E20C00D}"/>
              </a:ext>
            </a:extLst>
          </p:cNvPr>
          <p:cNvSpPr/>
          <p:nvPr/>
        </p:nvSpPr>
        <p:spPr>
          <a:xfrm>
            <a:off x="6112070" y="1492152"/>
            <a:ext cx="523149" cy="524695"/>
          </a:xfrm>
          <a:custGeom>
            <a:avLst/>
            <a:gdLst/>
            <a:ahLst/>
            <a:cxnLst/>
            <a:rect l="l" t="t" r="r" b="b"/>
            <a:pathLst>
              <a:path w="3240001" h="3249575">
                <a:moveTo>
                  <a:pt x="1275349" y="2002569"/>
                </a:moveTo>
                <a:lnTo>
                  <a:pt x="1625117" y="2233002"/>
                </a:lnTo>
                <a:lnTo>
                  <a:pt x="1968772" y="2006596"/>
                </a:lnTo>
                <a:lnTo>
                  <a:pt x="3240001" y="3249575"/>
                </a:lnTo>
                <a:lnTo>
                  <a:pt x="0" y="3249575"/>
                </a:lnTo>
                <a:close/>
                <a:moveTo>
                  <a:pt x="1067116" y="1473605"/>
                </a:moveTo>
                <a:lnTo>
                  <a:pt x="1067116" y="1581605"/>
                </a:lnTo>
                <a:lnTo>
                  <a:pt x="2183116" y="1581605"/>
                </a:lnTo>
                <a:lnTo>
                  <a:pt x="2183116" y="1473605"/>
                </a:lnTo>
                <a:close/>
                <a:moveTo>
                  <a:pt x="1067116" y="1267205"/>
                </a:moveTo>
                <a:lnTo>
                  <a:pt x="1067116" y="1375205"/>
                </a:lnTo>
                <a:lnTo>
                  <a:pt x="2183116" y="1375205"/>
                </a:lnTo>
                <a:lnTo>
                  <a:pt x="2183116" y="1267205"/>
                </a:lnTo>
                <a:close/>
                <a:moveTo>
                  <a:pt x="3240001" y="1172196"/>
                </a:moveTo>
                <a:lnTo>
                  <a:pt x="3240001" y="3142550"/>
                </a:lnTo>
                <a:lnTo>
                  <a:pt x="2026252" y="1968728"/>
                </a:lnTo>
                <a:lnTo>
                  <a:pt x="3049854" y="1294362"/>
                </a:lnTo>
                <a:close/>
                <a:moveTo>
                  <a:pt x="0" y="1172196"/>
                </a:moveTo>
                <a:lnTo>
                  <a:pt x="602850" y="1559516"/>
                </a:lnTo>
                <a:lnTo>
                  <a:pt x="1217896" y="1964719"/>
                </a:lnTo>
                <a:lnTo>
                  <a:pt x="0" y="3142550"/>
                </a:lnTo>
                <a:close/>
                <a:moveTo>
                  <a:pt x="1067116" y="1060805"/>
                </a:moveTo>
                <a:lnTo>
                  <a:pt x="1067116" y="1168805"/>
                </a:lnTo>
                <a:lnTo>
                  <a:pt x="2183116" y="1168805"/>
                </a:lnTo>
                <a:lnTo>
                  <a:pt x="2183116" y="1060805"/>
                </a:lnTo>
                <a:close/>
                <a:moveTo>
                  <a:pt x="869032" y="816137"/>
                </a:moveTo>
                <a:lnTo>
                  <a:pt x="2381200" y="816137"/>
                </a:lnTo>
                <a:lnTo>
                  <a:pt x="2381200" y="1623491"/>
                </a:lnTo>
                <a:lnTo>
                  <a:pt x="1668045" y="2093329"/>
                </a:lnTo>
                <a:lnTo>
                  <a:pt x="1625116" y="2121611"/>
                </a:lnTo>
                <a:lnTo>
                  <a:pt x="869032" y="1623491"/>
                </a:lnTo>
                <a:close/>
                <a:moveTo>
                  <a:pt x="1625116" y="0"/>
                </a:moveTo>
                <a:lnTo>
                  <a:pt x="3235286" y="1060806"/>
                </a:lnTo>
                <a:lnTo>
                  <a:pt x="2489212" y="1552331"/>
                </a:lnTo>
                <a:lnTo>
                  <a:pt x="2489212" y="708008"/>
                </a:lnTo>
                <a:lnTo>
                  <a:pt x="761020" y="708008"/>
                </a:lnTo>
                <a:lnTo>
                  <a:pt x="761020" y="1552331"/>
                </a:lnTo>
                <a:lnTo>
                  <a:pt x="14946" y="1060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Isosceles Triangle 51">
            <a:extLst>
              <a:ext uri="{FF2B5EF4-FFF2-40B4-BE49-F238E27FC236}">
                <a16:creationId xmlns:a16="http://schemas.microsoft.com/office/drawing/2014/main" id="{2296D13E-298C-4F01-A77D-43547A7AEFA9}"/>
              </a:ext>
            </a:extLst>
          </p:cNvPr>
          <p:cNvSpPr/>
          <p:nvPr/>
        </p:nvSpPr>
        <p:spPr>
          <a:xfrm>
            <a:off x="5273316" y="1562686"/>
            <a:ext cx="523147" cy="383626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57">
            <a:extLst>
              <a:ext uri="{FF2B5EF4-FFF2-40B4-BE49-F238E27FC236}">
                <a16:creationId xmlns:a16="http://schemas.microsoft.com/office/drawing/2014/main" id="{4E76B488-B2CD-463B-861A-27D4912FE160}"/>
              </a:ext>
            </a:extLst>
          </p:cNvPr>
          <p:cNvSpPr/>
          <p:nvPr/>
        </p:nvSpPr>
        <p:spPr>
          <a:xfrm>
            <a:off x="6114156" y="4520206"/>
            <a:ext cx="313133" cy="707899"/>
          </a:xfrm>
          <a:custGeom>
            <a:avLst/>
            <a:gdLst>
              <a:gd name="connsiteX0" fmla="*/ 1148449 w 1346449"/>
              <a:gd name="connsiteY0" fmla="*/ 2457725 h 3249725"/>
              <a:gd name="connsiteX1" fmla="*/ 198001 w 1346449"/>
              <a:gd name="connsiteY1" fmla="*/ 2457725 h 3249725"/>
              <a:gd name="connsiteX2" fmla="*/ 1 w 1346449"/>
              <a:gd name="connsiteY2" fmla="*/ 3249725 h 3249725"/>
              <a:gd name="connsiteX3" fmla="*/ 1346449 w 1346449"/>
              <a:gd name="connsiteY3" fmla="*/ 3249725 h 3249725"/>
              <a:gd name="connsiteX4" fmla="*/ 1148449 w 1346449"/>
              <a:gd name="connsiteY4" fmla="*/ 2457725 h 3249725"/>
              <a:gd name="connsiteX5" fmla="*/ 755186 w 1346449"/>
              <a:gd name="connsiteY5" fmla="*/ 82950 h 3249725"/>
              <a:gd name="connsiteX6" fmla="*/ 734449 w 1346449"/>
              <a:gd name="connsiteY6" fmla="*/ 1314594 h 3249725"/>
              <a:gd name="connsiteX7" fmla="*/ 853246 w 1346449"/>
              <a:gd name="connsiteY7" fmla="*/ 1483214 h 3249725"/>
              <a:gd name="connsiteX8" fmla="*/ 673226 w 1346449"/>
              <a:gd name="connsiteY8" fmla="*/ 1663234 h 3249725"/>
              <a:gd name="connsiteX9" fmla="*/ 493206 w 1346449"/>
              <a:gd name="connsiteY9" fmla="*/ 1483214 h 3249725"/>
              <a:gd name="connsiteX10" fmla="*/ 612000 w 1346449"/>
              <a:gd name="connsiteY10" fmla="*/ 1314595 h 3249725"/>
              <a:gd name="connsiteX11" fmla="*/ 612000 w 1346449"/>
              <a:gd name="connsiteY11" fmla="*/ 0 h 3249725"/>
              <a:gd name="connsiteX12" fmla="*/ 2939 w 1346449"/>
              <a:gd name="connsiteY12" fmla="*/ 1574694 h 3249725"/>
              <a:gd name="connsiteX13" fmla="*/ 0 w 1346449"/>
              <a:gd name="connsiteY13" fmla="*/ 1574694 h 3249725"/>
              <a:gd name="connsiteX14" fmla="*/ 2009 w 1346449"/>
              <a:gd name="connsiteY14" fmla="*/ 1577097 h 3249725"/>
              <a:gd name="connsiteX15" fmla="*/ 0 w 1346449"/>
              <a:gd name="connsiteY15" fmla="*/ 1582292 h 3249725"/>
              <a:gd name="connsiteX16" fmla="*/ 6353 w 1346449"/>
              <a:gd name="connsiteY16" fmla="*/ 1582292 h 3249725"/>
              <a:gd name="connsiteX17" fmla="*/ 273414 w 1346449"/>
              <a:gd name="connsiteY17" fmla="*/ 2376121 h 3249725"/>
              <a:gd name="connsiteX18" fmla="*/ 1091887 w 1346449"/>
              <a:gd name="connsiteY18" fmla="*/ 2366694 h 3249725"/>
              <a:gd name="connsiteX19" fmla="*/ 1340768 w 1346449"/>
              <a:gd name="connsiteY19" fmla="*/ 1582292 h 3249725"/>
              <a:gd name="connsiteX20" fmla="*/ 1346449 w 1346449"/>
              <a:gd name="connsiteY20" fmla="*/ 1582292 h 3249725"/>
              <a:gd name="connsiteX21" fmla="*/ 1344512 w 1346449"/>
              <a:gd name="connsiteY21" fmla="*/ 1577284 h 3249725"/>
              <a:gd name="connsiteX22" fmla="*/ 1346448 w 1346449"/>
              <a:gd name="connsiteY22" fmla="*/ 1574694 h 3249725"/>
              <a:gd name="connsiteX23" fmla="*/ 1343510 w 1346449"/>
              <a:gd name="connsiteY23" fmla="*/ 1574694 h 3249725"/>
              <a:gd name="connsiteX24" fmla="*/ 755186 w 1346449"/>
              <a:gd name="connsiteY24" fmla="*/ 82950 h 3249725"/>
              <a:gd name="connsiteX0" fmla="*/ 1148449 w 1346449"/>
              <a:gd name="connsiteY0" fmla="*/ 2374775 h 3166775"/>
              <a:gd name="connsiteX1" fmla="*/ 198001 w 1346449"/>
              <a:gd name="connsiteY1" fmla="*/ 2374775 h 3166775"/>
              <a:gd name="connsiteX2" fmla="*/ 1 w 1346449"/>
              <a:gd name="connsiteY2" fmla="*/ 3166775 h 3166775"/>
              <a:gd name="connsiteX3" fmla="*/ 1346449 w 1346449"/>
              <a:gd name="connsiteY3" fmla="*/ 3166775 h 3166775"/>
              <a:gd name="connsiteX4" fmla="*/ 1148449 w 1346449"/>
              <a:gd name="connsiteY4" fmla="*/ 2374775 h 3166775"/>
              <a:gd name="connsiteX5" fmla="*/ 755186 w 1346449"/>
              <a:gd name="connsiteY5" fmla="*/ 0 h 3166775"/>
              <a:gd name="connsiteX6" fmla="*/ 734449 w 1346449"/>
              <a:gd name="connsiteY6" fmla="*/ 1231644 h 3166775"/>
              <a:gd name="connsiteX7" fmla="*/ 853246 w 1346449"/>
              <a:gd name="connsiteY7" fmla="*/ 1400264 h 3166775"/>
              <a:gd name="connsiteX8" fmla="*/ 673226 w 1346449"/>
              <a:gd name="connsiteY8" fmla="*/ 1580284 h 3166775"/>
              <a:gd name="connsiteX9" fmla="*/ 493206 w 1346449"/>
              <a:gd name="connsiteY9" fmla="*/ 1400264 h 3166775"/>
              <a:gd name="connsiteX10" fmla="*/ 612000 w 1346449"/>
              <a:gd name="connsiteY10" fmla="*/ 1231645 h 3166775"/>
              <a:gd name="connsiteX11" fmla="*/ 591263 w 1346449"/>
              <a:gd name="connsiteY11" fmla="*/ 10368 h 3166775"/>
              <a:gd name="connsiteX12" fmla="*/ 2939 w 1346449"/>
              <a:gd name="connsiteY12" fmla="*/ 1491744 h 3166775"/>
              <a:gd name="connsiteX13" fmla="*/ 0 w 1346449"/>
              <a:gd name="connsiteY13" fmla="*/ 1491744 h 3166775"/>
              <a:gd name="connsiteX14" fmla="*/ 2009 w 1346449"/>
              <a:gd name="connsiteY14" fmla="*/ 1494147 h 3166775"/>
              <a:gd name="connsiteX15" fmla="*/ 0 w 1346449"/>
              <a:gd name="connsiteY15" fmla="*/ 1499342 h 3166775"/>
              <a:gd name="connsiteX16" fmla="*/ 6353 w 1346449"/>
              <a:gd name="connsiteY16" fmla="*/ 1499342 h 3166775"/>
              <a:gd name="connsiteX17" fmla="*/ 273414 w 1346449"/>
              <a:gd name="connsiteY17" fmla="*/ 2293171 h 3166775"/>
              <a:gd name="connsiteX18" fmla="*/ 1091887 w 1346449"/>
              <a:gd name="connsiteY18" fmla="*/ 2283744 h 3166775"/>
              <a:gd name="connsiteX19" fmla="*/ 1340768 w 1346449"/>
              <a:gd name="connsiteY19" fmla="*/ 1499342 h 3166775"/>
              <a:gd name="connsiteX20" fmla="*/ 1346449 w 1346449"/>
              <a:gd name="connsiteY20" fmla="*/ 1499342 h 3166775"/>
              <a:gd name="connsiteX21" fmla="*/ 1344512 w 1346449"/>
              <a:gd name="connsiteY21" fmla="*/ 1494334 h 3166775"/>
              <a:gd name="connsiteX22" fmla="*/ 1346448 w 1346449"/>
              <a:gd name="connsiteY22" fmla="*/ 1491744 h 3166775"/>
              <a:gd name="connsiteX23" fmla="*/ 1343510 w 1346449"/>
              <a:gd name="connsiteY23" fmla="*/ 1491744 h 3166775"/>
              <a:gd name="connsiteX24" fmla="*/ 755186 w 1346449"/>
              <a:gd name="connsiteY24" fmla="*/ 0 h 31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346449" h="3166775">
                <a:moveTo>
                  <a:pt x="1148449" y="2374775"/>
                </a:moveTo>
                <a:lnTo>
                  <a:pt x="198001" y="2374775"/>
                </a:lnTo>
                <a:lnTo>
                  <a:pt x="1" y="3166775"/>
                </a:lnTo>
                <a:lnTo>
                  <a:pt x="1346449" y="3166775"/>
                </a:lnTo>
                <a:lnTo>
                  <a:pt x="1148449" y="2374775"/>
                </a:lnTo>
                <a:close/>
                <a:moveTo>
                  <a:pt x="755186" y="0"/>
                </a:moveTo>
                <a:cubicBezTo>
                  <a:pt x="755186" y="438198"/>
                  <a:pt x="734449" y="793446"/>
                  <a:pt x="734449" y="1231644"/>
                </a:cubicBezTo>
                <a:cubicBezTo>
                  <a:pt x="803843" y="1256124"/>
                  <a:pt x="853246" y="1322425"/>
                  <a:pt x="853246" y="1400264"/>
                </a:cubicBezTo>
                <a:cubicBezTo>
                  <a:pt x="853246" y="1499686"/>
                  <a:pt x="772648" y="1580284"/>
                  <a:pt x="673226" y="1580284"/>
                </a:cubicBezTo>
                <a:cubicBezTo>
                  <a:pt x="573804" y="1580284"/>
                  <a:pt x="493206" y="1499686"/>
                  <a:pt x="493206" y="1400264"/>
                </a:cubicBezTo>
                <a:cubicBezTo>
                  <a:pt x="493206" y="1322426"/>
                  <a:pt x="542608" y="1256126"/>
                  <a:pt x="612000" y="1231645"/>
                </a:cubicBezTo>
                <a:lnTo>
                  <a:pt x="591263" y="10368"/>
                </a:lnTo>
                <a:lnTo>
                  <a:pt x="2939" y="1491744"/>
                </a:lnTo>
                <a:lnTo>
                  <a:pt x="0" y="1491744"/>
                </a:lnTo>
                <a:lnTo>
                  <a:pt x="2009" y="1494147"/>
                </a:lnTo>
                <a:lnTo>
                  <a:pt x="0" y="1499342"/>
                </a:lnTo>
                <a:lnTo>
                  <a:pt x="6353" y="1499342"/>
                </a:lnTo>
                <a:cubicBezTo>
                  <a:pt x="274151" y="1797289"/>
                  <a:pt x="320153" y="2031319"/>
                  <a:pt x="273414" y="2293171"/>
                </a:cubicBezTo>
                <a:lnTo>
                  <a:pt x="1091887" y="2283744"/>
                </a:lnTo>
                <a:cubicBezTo>
                  <a:pt x="1035756" y="1984266"/>
                  <a:pt x="1081794" y="1833397"/>
                  <a:pt x="1340768" y="1499342"/>
                </a:cubicBezTo>
                <a:lnTo>
                  <a:pt x="1346449" y="1499342"/>
                </a:lnTo>
                <a:lnTo>
                  <a:pt x="1344512" y="1494334"/>
                </a:lnTo>
                <a:cubicBezTo>
                  <a:pt x="1345124" y="1493447"/>
                  <a:pt x="1345785" y="1492596"/>
                  <a:pt x="1346448" y="1491744"/>
                </a:cubicBezTo>
                <a:lnTo>
                  <a:pt x="1343510" y="1491744"/>
                </a:lnTo>
                <a:cubicBezTo>
                  <a:pt x="1140490" y="966846"/>
                  <a:pt x="958206" y="524898"/>
                  <a:pt x="7551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57" name="Rectangle 7">
            <a:extLst>
              <a:ext uri="{FF2B5EF4-FFF2-40B4-BE49-F238E27FC236}">
                <a16:creationId xmlns:a16="http://schemas.microsoft.com/office/drawing/2014/main" id="{84693C49-05C6-4CD0-A900-4B843CF3016D}"/>
              </a:ext>
            </a:extLst>
          </p:cNvPr>
          <p:cNvSpPr/>
          <p:nvPr/>
        </p:nvSpPr>
        <p:spPr>
          <a:xfrm rot="18900000">
            <a:off x="9585735" y="3654558"/>
            <a:ext cx="225664" cy="502732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Parallelogram 15">
            <a:extLst>
              <a:ext uri="{FF2B5EF4-FFF2-40B4-BE49-F238E27FC236}">
                <a16:creationId xmlns:a16="http://schemas.microsoft.com/office/drawing/2014/main" id="{7A9FBE9D-EE5A-4F1B-8EDD-3D011F43183E}"/>
              </a:ext>
            </a:extLst>
          </p:cNvPr>
          <p:cNvSpPr/>
          <p:nvPr/>
        </p:nvSpPr>
        <p:spPr>
          <a:xfrm flipH="1">
            <a:off x="5267026" y="4641909"/>
            <a:ext cx="464493" cy="464493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Freeform 19">
            <a:extLst>
              <a:ext uri="{FF2B5EF4-FFF2-40B4-BE49-F238E27FC236}">
                <a16:creationId xmlns:a16="http://schemas.microsoft.com/office/drawing/2014/main" id="{DD59881D-26FD-493B-8AE1-06C59DF34840}"/>
              </a:ext>
            </a:extLst>
          </p:cNvPr>
          <p:cNvSpPr/>
          <p:nvPr/>
        </p:nvSpPr>
        <p:spPr>
          <a:xfrm>
            <a:off x="7745410" y="3642506"/>
            <a:ext cx="460778" cy="453389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Rectangle 30">
            <a:extLst>
              <a:ext uri="{FF2B5EF4-FFF2-40B4-BE49-F238E27FC236}">
                <a16:creationId xmlns:a16="http://schemas.microsoft.com/office/drawing/2014/main" id="{3BFEE74E-183A-4C32-9BDF-AC2573B061E0}"/>
              </a:ext>
            </a:extLst>
          </p:cNvPr>
          <p:cNvSpPr/>
          <p:nvPr/>
        </p:nvSpPr>
        <p:spPr>
          <a:xfrm>
            <a:off x="11063701" y="3600566"/>
            <a:ext cx="464493" cy="463135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ectangle 7">
            <a:extLst>
              <a:ext uri="{FF2B5EF4-FFF2-40B4-BE49-F238E27FC236}">
                <a16:creationId xmlns:a16="http://schemas.microsoft.com/office/drawing/2014/main" id="{A2454068-D6A0-42C7-BCE1-D03833DCF2E4}"/>
              </a:ext>
            </a:extLst>
          </p:cNvPr>
          <p:cNvSpPr/>
          <p:nvPr/>
        </p:nvSpPr>
        <p:spPr>
          <a:xfrm>
            <a:off x="6950824" y="1518716"/>
            <a:ext cx="471567" cy="47156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Rectangle 15">
            <a:extLst>
              <a:ext uri="{FF2B5EF4-FFF2-40B4-BE49-F238E27FC236}">
                <a16:creationId xmlns:a16="http://schemas.microsoft.com/office/drawing/2014/main" id="{ECBB7944-2021-44C3-960E-8480CFC6DEF9}"/>
              </a:ext>
            </a:extLst>
          </p:cNvPr>
          <p:cNvSpPr/>
          <p:nvPr/>
        </p:nvSpPr>
        <p:spPr>
          <a:xfrm rot="5400000">
            <a:off x="7737684" y="1518715"/>
            <a:ext cx="472195" cy="471568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3" name="Pie 24">
            <a:extLst>
              <a:ext uri="{FF2B5EF4-FFF2-40B4-BE49-F238E27FC236}">
                <a16:creationId xmlns:a16="http://schemas.microsoft.com/office/drawing/2014/main" id="{DB38F196-AF37-4B00-AA3E-183F9372FBAD}"/>
              </a:ext>
            </a:extLst>
          </p:cNvPr>
          <p:cNvSpPr/>
          <p:nvPr/>
        </p:nvSpPr>
        <p:spPr>
          <a:xfrm>
            <a:off x="6809927" y="4618984"/>
            <a:ext cx="513183" cy="510342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4" name="Parallelogram 30">
            <a:extLst>
              <a:ext uri="{FF2B5EF4-FFF2-40B4-BE49-F238E27FC236}">
                <a16:creationId xmlns:a16="http://schemas.microsoft.com/office/drawing/2014/main" id="{07A9DF64-EAEC-4F98-A0C9-E2239CA0F425}"/>
              </a:ext>
            </a:extLst>
          </p:cNvPr>
          <p:cNvSpPr/>
          <p:nvPr/>
        </p:nvSpPr>
        <p:spPr>
          <a:xfrm flipH="1">
            <a:off x="11038458" y="2527766"/>
            <a:ext cx="514976" cy="516250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5" name="Block Arc 14">
            <a:extLst>
              <a:ext uri="{FF2B5EF4-FFF2-40B4-BE49-F238E27FC236}">
                <a16:creationId xmlns:a16="http://schemas.microsoft.com/office/drawing/2014/main" id="{F84CC100-88A8-4E3E-8091-D49E44C308ED}"/>
              </a:ext>
            </a:extLst>
          </p:cNvPr>
          <p:cNvSpPr/>
          <p:nvPr/>
        </p:nvSpPr>
        <p:spPr>
          <a:xfrm rot="16200000">
            <a:off x="8525358" y="1470612"/>
            <a:ext cx="567400" cy="567774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6" name="Block Arc 41">
            <a:extLst>
              <a:ext uri="{FF2B5EF4-FFF2-40B4-BE49-F238E27FC236}">
                <a16:creationId xmlns:a16="http://schemas.microsoft.com/office/drawing/2014/main" id="{39949893-05ED-44C7-999C-84CE9B52D118}"/>
              </a:ext>
            </a:extLst>
          </p:cNvPr>
          <p:cNvSpPr/>
          <p:nvPr/>
        </p:nvSpPr>
        <p:spPr>
          <a:xfrm>
            <a:off x="9408551" y="1424302"/>
            <a:ext cx="473301" cy="660394"/>
          </a:xfrm>
          <a:custGeom>
            <a:avLst/>
            <a:gdLst/>
            <a:ahLst/>
            <a:cxnLst/>
            <a:rect l="l" t="t" r="r" b="b"/>
            <a:pathLst>
              <a:path w="2512265" h="3505352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7" name="Right Triangle 17">
            <a:extLst>
              <a:ext uri="{FF2B5EF4-FFF2-40B4-BE49-F238E27FC236}">
                <a16:creationId xmlns:a16="http://schemas.microsoft.com/office/drawing/2014/main" id="{6ADCC979-BA1C-4251-B6F5-CE5AA2B72FD0}"/>
              </a:ext>
            </a:extLst>
          </p:cNvPr>
          <p:cNvSpPr/>
          <p:nvPr/>
        </p:nvSpPr>
        <p:spPr>
          <a:xfrm>
            <a:off x="7705746" y="4600959"/>
            <a:ext cx="385790" cy="546392"/>
          </a:xfrm>
          <a:custGeom>
            <a:avLst/>
            <a:gdLst/>
            <a:ahLst/>
            <a:cxnLst/>
            <a:rect l="l" t="t" r="r" b="b"/>
            <a:pathLst>
              <a:path w="2387678" h="3240000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Oval 27">
            <a:extLst>
              <a:ext uri="{FF2B5EF4-FFF2-40B4-BE49-F238E27FC236}">
                <a16:creationId xmlns:a16="http://schemas.microsoft.com/office/drawing/2014/main" id="{7DB6E0EE-B33A-443E-887E-C319F0DAF534}"/>
              </a:ext>
            </a:extLst>
          </p:cNvPr>
          <p:cNvSpPr/>
          <p:nvPr/>
        </p:nvSpPr>
        <p:spPr>
          <a:xfrm>
            <a:off x="4418496" y="5469184"/>
            <a:ext cx="409732" cy="779216"/>
          </a:xfrm>
          <a:custGeom>
            <a:avLst/>
            <a:gdLst/>
            <a:ahLst/>
            <a:cxnLst/>
            <a:rect l="l" t="t" r="r" b="b"/>
            <a:pathLst>
              <a:path w="1703664" h="3240001">
                <a:moveTo>
                  <a:pt x="952533" y="2024463"/>
                </a:moveTo>
                <a:lnTo>
                  <a:pt x="856710" y="2024464"/>
                </a:lnTo>
                <a:lnTo>
                  <a:pt x="649879" y="2143878"/>
                </a:lnTo>
                <a:lnTo>
                  <a:pt x="728753" y="2280491"/>
                </a:lnTo>
                <a:lnTo>
                  <a:pt x="800462" y="2239090"/>
                </a:lnTo>
                <a:lnTo>
                  <a:pt x="800462" y="2476837"/>
                </a:lnTo>
                <a:lnTo>
                  <a:pt x="649878" y="2476837"/>
                </a:lnTo>
                <a:lnTo>
                  <a:pt x="649878" y="2634602"/>
                </a:lnTo>
                <a:lnTo>
                  <a:pt x="1067658" y="2634602"/>
                </a:lnTo>
                <a:lnTo>
                  <a:pt x="1067657" y="2476837"/>
                </a:lnTo>
                <a:lnTo>
                  <a:pt x="952532" y="2476837"/>
                </a:lnTo>
                <a:lnTo>
                  <a:pt x="952532" y="2151292"/>
                </a:lnTo>
                <a:lnTo>
                  <a:pt x="952534" y="2151291"/>
                </a:lnTo>
                <a:close/>
                <a:moveTo>
                  <a:pt x="851832" y="1776101"/>
                </a:moveTo>
                <a:cubicBezTo>
                  <a:pt x="1189868" y="1776101"/>
                  <a:pt x="1463900" y="2050133"/>
                  <a:pt x="1463900" y="2388169"/>
                </a:cubicBezTo>
                <a:cubicBezTo>
                  <a:pt x="1463900" y="2726205"/>
                  <a:pt x="1189868" y="3000237"/>
                  <a:pt x="851832" y="3000237"/>
                </a:cubicBezTo>
                <a:cubicBezTo>
                  <a:pt x="513796" y="3000237"/>
                  <a:pt x="239764" y="2726205"/>
                  <a:pt x="239764" y="2388169"/>
                </a:cubicBezTo>
                <a:cubicBezTo>
                  <a:pt x="239764" y="2050133"/>
                  <a:pt x="513796" y="1776101"/>
                  <a:pt x="851832" y="1776101"/>
                </a:cubicBezTo>
                <a:close/>
                <a:moveTo>
                  <a:pt x="851832" y="1689019"/>
                </a:moveTo>
                <a:cubicBezTo>
                  <a:pt x="465702" y="1689019"/>
                  <a:pt x="152682" y="2002039"/>
                  <a:pt x="152682" y="2388169"/>
                </a:cubicBezTo>
                <a:cubicBezTo>
                  <a:pt x="152682" y="2774299"/>
                  <a:pt x="465702" y="3087319"/>
                  <a:pt x="851832" y="3087319"/>
                </a:cubicBezTo>
                <a:cubicBezTo>
                  <a:pt x="1237962" y="3087319"/>
                  <a:pt x="1550982" y="2774299"/>
                  <a:pt x="1550982" y="2388169"/>
                </a:cubicBezTo>
                <a:cubicBezTo>
                  <a:pt x="1550982" y="2002039"/>
                  <a:pt x="1237962" y="1689019"/>
                  <a:pt x="851832" y="1689019"/>
                </a:cubicBezTo>
                <a:close/>
                <a:moveTo>
                  <a:pt x="851832" y="1536337"/>
                </a:moveTo>
                <a:cubicBezTo>
                  <a:pt x="1322286" y="1536337"/>
                  <a:pt x="1703664" y="1917715"/>
                  <a:pt x="1703664" y="2388169"/>
                </a:cubicBezTo>
                <a:cubicBezTo>
                  <a:pt x="1703664" y="2858623"/>
                  <a:pt x="1322286" y="3240001"/>
                  <a:pt x="851832" y="3240001"/>
                </a:cubicBezTo>
                <a:cubicBezTo>
                  <a:pt x="381378" y="3240001"/>
                  <a:pt x="0" y="2858623"/>
                  <a:pt x="0" y="2388169"/>
                </a:cubicBezTo>
                <a:cubicBezTo>
                  <a:pt x="0" y="1917715"/>
                  <a:pt x="381378" y="1536337"/>
                  <a:pt x="851832" y="1536337"/>
                </a:cubicBezTo>
                <a:close/>
                <a:moveTo>
                  <a:pt x="1173126" y="1"/>
                </a:moveTo>
                <a:lnTo>
                  <a:pt x="1383673" y="1"/>
                </a:lnTo>
                <a:lnTo>
                  <a:pt x="1383673" y="954514"/>
                </a:lnTo>
                <a:lnTo>
                  <a:pt x="1173126" y="1187717"/>
                </a:lnTo>
                <a:close/>
                <a:moveTo>
                  <a:pt x="619488" y="0"/>
                </a:moveTo>
                <a:lnTo>
                  <a:pt x="1099698" y="0"/>
                </a:lnTo>
                <a:lnTo>
                  <a:pt x="1099698" y="1265464"/>
                </a:lnTo>
                <a:lnTo>
                  <a:pt x="859593" y="1532640"/>
                </a:lnTo>
                <a:lnTo>
                  <a:pt x="619488" y="1265464"/>
                </a:lnTo>
                <a:close/>
                <a:moveTo>
                  <a:pt x="335512" y="0"/>
                </a:moveTo>
                <a:lnTo>
                  <a:pt x="546059" y="0"/>
                </a:lnTo>
                <a:lnTo>
                  <a:pt x="546059" y="1166181"/>
                </a:lnTo>
                <a:lnTo>
                  <a:pt x="335512" y="92745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Parallelogram 15">
            <a:extLst>
              <a:ext uri="{FF2B5EF4-FFF2-40B4-BE49-F238E27FC236}">
                <a16:creationId xmlns:a16="http://schemas.microsoft.com/office/drawing/2014/main" id="{24ABDD0B-564D-4579-ACF2-A3B23447A0E6}"/>
              </a:ext>
            </a:extLst>
          </p:cNvPr>
          <p:cNvSpPr/>
          <p:nvPr/>
        </p:nvSpPr>
        <p:spPr>
          <a:xfrm rot="16200000">
            <a:off x="8536863" y="3545131"/>
            <a:ext cx="598764" cy="648141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ound Same Side Corner Rectangle 21">
            <a:extLst>
              <a:ext uri="{FF2B5EF4-FFF2-40B4-BE49-F238E27FC236}">
                <a16:creationId xmlns:a16="http://schemas.microsoft.com/office/drawing/2014/main" id="{A705FB8C-4E2D-4F93-8F3B-7B97C7830918}"/>
              </a:ext>
            </a:extLst>
          </p:cNvPr>
          <p:cNvSpPr/>
          <p:nvPr/>
        </p:nvSpPr>
        <p:spPr>
          <a:xfrm rot="10800000">
            <a:off x="9311063" y="2543932"/>
            <a:ext cx="386665" cy="436639"/>
          </a:xfrm>
          <a:custGeom>
            <a:avLst/>
            <a:gdLst/>
            <a:ahLst/>
            <a:cxnLst/>
            <a:rect l="l" t="t" r="r" b="b"/>
            <a:pathLst>
              <a:path w="2880320" h="3252576">
                <a:moveTo>
                  <a:pt x="612726" y="2220771"/>
                </a:moveTo>
                <a:cubicBezTo>
                  <a:pt x="662432" y="2220771"/>
                  <a:pt x="702726" y="2180477"/>
                  <a:pt x="702726" y="2130771"/>
                </a:cubicBezTo>
                <a:lnTo>
                  <a:pt x="702726" y="438771"/>
                </a:lnTo>
                <a:cubicBezTo>
                  <a:pt x="702726" y="389065"/>
                  <a:pt x="662432" y="348771"/>
                  <a:pt x="612726" y="348771"/>
                </a:cubicBezTo>
                <a:cubicBezTo>
                  <a:pt x="563020" y="348771"/>
                  <a:pt x="522726" y="389065"/>
                  <a:pt x="522726" y="438771"/>
                </a:cubicBezTo>
                <a:lnTo>
                  <a:pt x="522726" y="2130771"/>
                </a:lnTo>
                <a:cubicBezTo>
                  <a:pt x="522726" y="2180477"/>
                  <a:pt x="563020" y="2220771"/>
                  <a:pt x="612726" y="2220771"/>
                </a:cubicBezTo>
                <a:close/>
                <a:moveTo>
                  <a:pt x="1188790" y="2220771"/>
                </a:moveTo>
                <a:cubicBezTo>
                  <a:pt x="1238496" y="2220771"/>
                  <a:pt x="1278790" y="2180477"/>
                  <a:pt x="1278790" y="2130771"/>
                </a:cubicBezTo>
                <a:lnTo>
                  <a:pt x="1278790" y="438771"/>
                </a:lnTo>
                <a:cubicBezTo>
                  <a:pt x="1278790" y="389065"/>
                  <a:pt x="1238496" y="348771"/>
                  <a:pt x="1188790" y="348771"/>
                </a:cubicBezTo>
                <a:cubicBezTo>
                  <a:pt x="1139084" y="348771"/>
                  <a:pt x="1098790" y="389065"/>
                  <a:pt x="1098790" y="438771"/>
                </a:cubicBezTo>
                <a:lnTo>
                  <a:pt x="1098790" y="2130771"/>
                </a:lnTo>
                <a:cubicBezTo>
                  <a:pt x="1098790" y="2180477"/>
                  <a:pt x="1139084" y="2220771"/>
                  <a:pt x="1188790" y="2220771"/>
                </a:cubicBezTo>
                <a:close/>
                <a:moveTo>
                  <a:pt x="1764854" y="2220771"/>
                </a:moveTo>
                <a:cubicBezTo>
                  <a:pt x="1814560" y="2220771"/>
                  <a:pt x="1854854" y="2180477"/>
                  <a:pt x="1854854" y="2130771"/>
                </a:cubicBezTo>
                <a:lnTo>
                  <a:pt x="1854854" y="438771"/>
                </a:lnTo>
                <a:cubicBezTo>
                  <a:pt x="1854854" y="389065"/>
                  <a:pt x="1814560" y="348771"/>
                  <a:pt x="1764854" y="348771"/>
                </a:cubicBezTo>
                <a:cubicBezTo>
                  <a:pt x="1715148" y="348771"/>
                  <a:pt x="1674854" y="389065"/>
                  <a:pt x="1674854" y="438771"/>
                </a:cubicBezTo>
                <a:lnTo>
                  <a:pt x="1674854" y="2130771"/>
                </a:lnTo>
                <a:cubicBezTo>
                  <a:pt x="1674854" y="2180477"/>
                  <a:pt x="1715148" y="2220771"/>
                  <a:pt x="1764854" y="2220771"/>
                </a:cubicBezTo>
                <a:close/>
                <a:moveTo>
                  <a:pt x="2340918" y="2220771"/>
                </a:moveTo>
                <a:cubicBezTo>
                  <a:pt x="2390624" y="2220771"/>
                  <a:pt x="2430918" y="2180477"/>
                  <a:pt x="2430918" y="2130771"/>
                </a:cubicBezTo>
                <a:lnTo>
                  <a:pt x="2430918" y="438771"/>
                </a:lnTo>
                <a:cubicBezTo>
                  <a:pt x="2430918" y="389065"/>
                  <a:pt x="2390624" y="348771"/>
                  <a:pt x="2340918" y="348771"/>
                </a:cubicBezTo>
                <a:cubicBezTo>
                  <a:pt x="2291212" y="348771"/>
                  <a:pt x="2250918" y="389065"/>
                  <a:pt x="2250918" y="438771"/>
                </a:cubicBezTo>
                <a:lnTo>
                  <a:pt x="2250918" y="2130771"/>
                </a:lnTo>
                <a:cubicBezTo>
                  <a:pt x="2250918" y="2180477"/>
                  <a:pt x="2291212" y="2220771"/>
                  <a:pt x="2340918" y="2220771"/>
                </a:cubicBezTo>
                <a:close/>
                <a:moveTo>
                  <a:pt x="2784182" y="2519920"/>
                </a:moveTo>
                <a:lnTo>
                  <a:pt x="96136" y="2519920"/>
                </a:lnTo>
                <a:lnTo>
                  <a:pt x="96136" y="419995"/>
                </a:lnTo>
                <a:cubicBezTo>
                  <a:pt x="96136" y="188038"/>
                  <a:pt x="284174" y="0"/>
                  <a:pt x="516131" y="0"/>
                </a:cubicBezTo>
                <a:lnTo>
                  <a:pt x="2364187" y="0"/>
                </a:lnTo>
                <a:cubicBezTo>
                  <a:pt x="2596144" y="0"/>
                  <a:pt x="2784182" y="188038"/>
                  <a:pt x="2784182" y="419995"/>
                </a:cubicBezTo>
                <a:close/>
                <a:moveTo>
                  <a:pt x="1687966" y="3252576"/>
                </a:moveTo>
                <a:lnTo>
                  <a:pt x="1192350" y="3252576"/>
                </a:lnTo>
                <a:cubicBezTo>
                  <a:pt x="1129224" y="3252576"/>
                  <a:pt x="1078050" y="3201402"/>
                  <a:pt x="1078050" y="3138276"/>
                </a:cubicBezTo>
                <a:lnTo>
                  <a:pt x="1078050" y="3023976"/>
                </a:lnTo>
                <a:lnTo>
                  <a:pt x="60008" y="3023976"/>
                </a:lnTo>
                <a:cubicBezTo>
                  <a:pt x="26866" y="3023976"/>
                  <a:pt x="0" y="2997110"/>
                  <a:pt x="0" y="2963968"/>
                </a:cubicBezTo>
                <a:lnTo>
                  <a:pt x="0" y="2723944"/>
                </a:lnTo>
                <a:cubicBezTo>
                  <a:pt x="0" y="2690802"/>
                  <a:pt x="26866" y="2663936"/>
                  <a:pt x="60008" y="2663936"/>
                </a:cubicBezTo>
                <a:lnTo>
                  <a:pt x="2820312" y="2663936"/>
                </a:lnTo>
                <a:cubicBezTo>
                  <a:pt x="2853454" y="2663936"/>
                  <a:pt x="2880320" y="2690802"/>
                  <a:pt x="2880320" y="2723944"/>
                </a:cubicBezTo>
                <a:lnTo>
                  <a:pt x="2880320" y="2963968"/>
                </a:lnTo>
                <a:cubicBezTo>
                  <a:pt x="2880320" y="2997110"/>
                  <a:pt x="2853454" y="3023976"/>
                  <a:pt x="2820312" y="3023976"/>
                </a:cubicBezTo>
                <a:lnTo>
                  <a:pt x="1802266" y="3023976"/>
                </a:lnTo>
                <a:lnTo>
                  <a:pt x="1802266" y="3138276"/>
                </a:lnTo>
                <a:cubicBezTo>
                  <a:pt x="1802266" y="3201402"/>
                  <a:pt x="1751092" y="3252576"/>
                  <a:pt x="1687966" y="325257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Oval 26">
            <a:extLst>
              <a:ext uri="{FF2B5EF4-FFF2-40B4-BE49-F238E27FC236}">
                <a16:creationId xmlns:a16="http://schemas.microsoft.com/office/drawing/2014/main" id="{A8611118-4553-45C9-837B-A5EA5C617D63}"/>
              </a:ext>
            </a:extLst>
          </p:cNvPr>
          <p:cNvSpPr/>
          <p:nvPr/>
        </p:nvSpPr>
        <p:spPr>
          <a:xfrm>
            <a:off x="6966942" y="3587275"/>
            <a:ext cx="472482" cy="563852"/>
          </a:xfrm>
          <a:custGeom>
            <a:avLst/>
            <a:gdLst/>
            <a:ahLst/>
            <a:cxnLst/>
            <a:rect l="l" t="t" r="r" b="b"/>
            <a:pathLst>
              <a:path w="2543357" h="3035197">
                <a:moveTo>
                  <a:pt x="1932497" y="885460"/>
                </a:moveTo>
                <a:lnTo>
                  <a:pt x="1858608" y="981586"/>
                </a:lnTo>
                <a:cubicBezTo>
                  <a:pt x="2087948" y="1157874"/>
                  <a:pt x="2221364" y="1431493"/>
                  <a:pt x="2219022" y="1720748"/>
                </a:cubicBezTo>
                <a:lnTo>
                  <a:pt x="2340261" y="1721729"/>
                </a:lnTo>
                <a:cubicBezTo>
                  <a:pt x="2342911" y="1394473"/>
                  <a:pt x="2191967" y="1084907"/>
                  <a:pt x="1932497" y="885460"/>
                </a:cubicBezTo>
                <a:close/>
                <a:moveTo>
                  <a:pt x="1028922" y="281987"/>
                </a:moveTo>
                <a:cubicBezTo>
                  <a:pt x="1157068" y="321344"/>
                  <a:pt x="1128134" y="299573"/>
                  <a:pt x="1193247" y="332230"/>
                </a:cubicBezTo>
                <a:cubicBezTo>
                  <a:pt x="1269854" y="451410"/>
                  <a:pt x="1301375" y="602654"/>
                  <a:pt x="1295736" y="739575"/>
                </a:cubicBezTo>
                <a:cubicBezTo>
                  <a:pt x="1418781" y="730097"/>
                  <a:pt x="1391656" y="622269"/>
                  <a:pt x="1842154" y="674175"/>
                </a:cubicBezTo>
                <a:cubicBezTo>
                  <a:pt x="2251963" y="725703"/>
                  <a:pt x="2543357" y="1202505"/>
                  <a:pt x="2543357" y="1911138"/>
                </a:cubicBezTo>
                <a:cubicBezTo>
                  <a:pt x="2543357" y="2619771"/>
                  <a:pt x="2228290" y="3174439"/>
                  <a:pt x="1189012" y="3004227"/>
                </a:cubicBezTo>
                <a:cubicBezTo>
                  <a:pt x="266689" y="3142266"/>
                  <a:pt x="99973" y="2479414"/>
                  <a:pt x="24671" y="2089269"/>
                </a:cubicBezTo>
                <a:cubicBezTo>
                  <a:pt x="-50631" y="1699124"/>
                  <a:pt x="9514" y="922425"/>
                  <a:pt x="737199" y="663358"/>
                </a:cubicBezTo>
                <a:cubicBezTo>
                  <a:pt x="1021153" y="585721"/>
                  <a:pt x="1093645" y="690425"/>
                  <a:pt x="1216376" y="728497"/>
                </a:cubicBezTo>
                <a:cubicBezTo>
                  <a:pt x="1183268" y="569368"/>
                  <a:pt x="1135766" y="458984"/>
                  <a:pt x="1028922" y="281987"/>
                </a:cubicBezTo>
                <a:close/>
                <a:moveTo>
                  <a:pt x="1919942" y="47"/>
                </a:moveTo>
                <a:cubicBezTo>
                  <a:pt x="2086542" y="1491"/>
                  <a:pt x="2263938" y="35583"/>
                  <a:pt x="2350876" y="60453"/>
                </a:cubicBezTo>
                <a:cubicBezTo>
                  <a:pt x="2672784" y="174000"/>
                  <a:pt x="2321773" y="213881"/>
                  <a:pt x="2220060" y="345654"/>
                </a:cubicBezTo>
                <a:cubicBezTo>
                  <a:pt x="2118347" y="477427"/>
                  <a:pt x="2005019" y="609932"/>
                  <a:pt x="1770740" y="609932"/>
                </a:cubicBezTo>
                <a:lnTo>
                  <a:pt x="1326444" y="614956"/>
                </a:lnTo>
                <a:lnTo>
                  <a:pt x="1346541" y="320533"/>
                </a:lnTo>
                <a:cubicBezTo>
                  <a:pt x="1401807" y="115484"/>
                  <a:pt x="1563158" y="44336"/>
                  <a:pt x="1760692" y="11037"/>
                </a:cubicBezTo>
                <a:cubicBezTo>
                  <a:pt x="1810076" y="2712"/>
                  <a:pt x="1864409" y="-434"/>
                  <a:pt x="1919942" y="4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Freeform 32">
            <a:extLst>
              <a:ext uri="{FF2B5EF4-FFF2-40B4-BE49-F238E27FC236}">
                <a16:creationId xmlns:a16="http://schemas.microsoft.com/office/drawing/2014/main" id="{9C5A04AA-A50B-457A-A783-D941E78BCCDF}"/>
              </a:ext>
            </a:extLst>
          </p:cNvPr>
          <p:cNvSpPr/>
          <p:nvPr/>
        </p:nvSpPr>
        <p:spPr>
          <a:xfrm>
            <a:off x="4360223" y="1480860"/>
            <a:ext cx="597487" cy="547278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10">
            <a:extLst>
              <a:ext uri="{FF2B5EF4-FFF2-40B4-BE49-F238E27FC236}">
                <a16:creationId xmlns:a16="http://schemas.microsoft.com/office/drawing/2014/main" id="{B55467B8-5BFB-46FE-82D2-AA896BC192F1}"/>
              </a:ext>
            </a:extLst>
          </p:cNvPr>
          <p:cNvSpPr/>
          <p:nvPr/>
        </p:nvSpPr>
        <p:spPr>
          <a:xfrm>
            <a:off x="8534202" y="2515987"/>
            <a:ext cx="372169" cy="492524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32">
            <a:extLst>
              <a:ext uri="{FF2B5EF4-FFF2-40B4-BE49-F238E27FC236}">
                <a16:creationId xmlns:a16="http://schemas.microsoft.com/office/drawing/2014/main" id="{A7C45BCB-0B8E-4E0E-842A-DD554B68B1C0}"/>
              </a:ext>
            </a:extLst>
          </p:cNvPr>
          <p:cNvSpPr/>
          <p:nvPr/>
        </p:nvSpPr>
        <p:spPr>
          <a:xfrm>
            <a:off x="10179594" y="3623455"/>
            <a:ext cx="491492" cy="4914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rapezoid 13">
            <a:extLst>
              <a:ext uri="{FF2B5EF4-FFF2-40B4-BE49-F238E27FC236}">
                <a16:creationId xmlns:a16="http://schemas.microsoft.com/office/drawing/2014/main" id="{EAB635DE-58EF-4585-A0F5-0790A1957A5B}"/>
              </a:ext>
            </a:extLst>
          </p:cNvPr>
          <p:cNvSpPr/>
          <p:nvPr/>
        </p:nvSpPr>
        <p:spPr>
          <a:xfrm>
            <a:off x="5324216" y="2538243"/>
            <a:ext cx="529844" cy="448015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Rounded Rectangle 7">
            <a:extLst>
              <a:ext uri="{FF2B5EF4-FFF2-40B4-BE49-F238E27FC236}">
                <a16:creationId xmlns:a16="http://schemas.microsoft.com/office/drawing/2014/main" id="{890A206E-8EB0-46CB-87E5-BB62DA827BE4}"/>
              </a:ext>
            </a:extLst>
          </p:cNvPr>
          <p:cNvSpPr/>
          <p:nvPr/>
        </p:nvSpPr>
        <p:spPr>
          <a:xfrm>
            <a:off x="7858216" y="2527504"/>
            <a:ext cx="271294" cy="469495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7" name="Rectangle 18">
            <a:extLst>
              <a:ext uri="{FF2B5EF4-FFF2-40B4-BE49-F238E27FC236}">
                <a16:creationId xmlns:a16="http://schemas.microsoft.com/office/drawing/2014/main" id="{D8BFBE69-EC90-491A-A905-789398F4B3A8}"/>
              </a:ext>
            </a:extLst>
          </p:cNvPr>
          <p:cNvSpPr/>
          <p:nvPr/>
        </p:nvSpPr>
        <p:spPr>
          <a:xfrm>
            <a:off x="6258752" y="2567175"/>
            <a:ext cx="491054" cy="390153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8" name="Rounded Rectangle 25">
            <a:extLst>
              <a:ext uri="{FF2B5EF4-FFF2-40B4-BE49-F238E27FC236}">
                <a16:creationId xmlns:a16="http://schemas.microsoft.com/office/drawing/2014/main" id="{4572E89B-D1A8-4A73-807F-C57BE0137D47}"/>
              </a:ext>
            </a:extLst>
          </p:cNvPr>
          <p:cNvSpPr/>
          <p:nvPr/>
        </p:nvSpPr>
        <p:spPr>
          <a:xfrm>
            <a:off x="7154498" y="2552022"/>
            <a:ext cx="299026" cy="420457"/>
          </a:xfrm>
          <a:custGeom>
            <a:avLst/>
            <a:gdLst/>
            <a:ahLst/>
            <a:cxnLst/>
            <a:rect l="l" t="t" r="r" b="b"/>
            <a:pathLst>
              <a:path w="2304256" h="3240000">
                <a:moveTo>
                  <a:pt x="954128" y="3024336"/>
                </a:moveTo>
                <a:cubicBezTo>
                  <a:pt x="924305" y="3024336"/>
                  <a:pt x="900128" y="3048513"/>
                  <a:pt x="900128" y="3078336"/>
                </a:cubicBezTo>
                <a:cubicBezTo>
                  <a:pt x="900128" y="3108159"/>
                  <a:pt x="924305" y="3132336"/>
                  <a:pt x="954128" y="3132336"/>
                </a:cubicBezTo>
                <a:lnTo>
                  <a:pt x="1350128" y="3132336"/>
                </a:lnTo>
                <a:cubicBezTo>
                  <a:pt x="1379951" y="3132336"/>
                  <a:pt x="1404128" y="3108159"/>
                  <a:pt x="1404128" y="3078336"/>
                </a:cubicBezTo>
                <a:cubicBezTo>
                  <a:pt x="1404128" y="3048513"/>
                  <a:pt x="1379951" y="3024336"/>
                  <a:pt x="1350128" y="3024336"/>
                </a:cubicBezTo>
                <a:close/>
                <a:moveTo>
                  <a:pt x="131531" y="224650"/>
                </a:moveTo>
                <a:lnTo>
                  <a:pt x="131531" y="2888946"/>
                </a:lnTo>
                <a:lnTo>
                  <a:pt x="2172725" y="2888946"/>
                </a:lnTo>
                <a:lnTo>
                  <a:pt x="2172725" y="224650"/>
                </a:lnTo>
                <a:close/>
                <a:moveTo>
                  <a:pt x="936128" y="73520"/>
                </a:moveTo>
                <a:cubicBezTo>
                  <a:pt x="916246" y="73520"/>
                  <a:pt x="900128" y="89638"/>
                  <a:pt x="900128" y="109520"/>
                </a:cubicBezTo>
                <a:cubicBezTo>
                  <a:pt x="900128" y="129402"/>
                  <a:pt x="916246" y="145520"/>
                  <a:pt x="936128" y="145520"/>
                </a:cubicBezTo>
                <a:lnTo>
                  <a:pt x="1368128" y="145520"/>
                </a:lnTo>
                <a:cubicBezTo>
                  <a:pt x="1388010" y="145520"/>
                  <a:pt x="1404128" y="129402"/>
                  <a:pt x="1404128" y="109520"/>
                </a:cubicBezTo>
                <a:cubicBezTo>
                  <a:pt x="1404128" y="89638"/>
                  <a:pt x="1388010" y="73520"/>
                  <a:pt x="1368128" y="73520"/>
                </a:cubicBezTo>
                <a:close/>
                <a:moveTo>
                  <a:pt x="155330" y="0"/>
                </a:moveTo>
                <a:lnTo>
                  <a:pt x="2148926" y="0"/>
                </a:lnTo>
                <a:cubicBezTo>
                  <a:pt x="2234712" y="0"/>
                  <a:pt x="2304256" y="69544"/>
                  <a:pt x="2304256" y="155330"/>
                </a:cubicBezTo>
                <a:lnTo>
                  <a:pt x="2304256" y="3084670"/>
                </a:lnTo>
                <a:cubicBezTo>
                  <a:pt x="2304256" y="3170456"/>
                  <a:pt x="2234712" y="3240000"/>
                  <a:pt x="2148926" y="3240000"/>
                </a:cubicBezTo>
                <a:lnTo>
                  <a:pt x="155330" y="3240000"/>
                </a:lnTo>
                <a:cubicBezTo>
                  <a:pt x="69544" y="3240000"/>
                  <a:pt x="0" y="3170456"/>
                  <a:pt x="0" y="3084670"/>
                </a:cubicBezTo>
                <a:lnTo>
                  <a:pt x="0" y="155330"/>
                </a:lnTo>
                <a:cubicBezTo>
                  <a:pt x="0" y="69544"/>
                  <a:pt x="69544" y="0"/>
                  <a:pt x="1553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9" name="Chord 14">
            <a:extLst>
              <a:ext uri="{FF2B5EF4-FFF2-40B4-BE49-F238E27FC236}">
                <a16:creationId xmlns:a16="http://schemas.microsoft.com/office/drawing/2014/main" id="{55CB0732-5078-415F-A13A-7992B69C1679}"/>
              </a:ext>
            </a:extLst>
          </p:cNvPr>
          <p:cNvSpPr/>
          <p:nvPr/>
        </p:nvSpPr>
        <p:spPr>
          <a:xfrm>
            <a:off x="5919945" y="5535338"/>
            <a:ext cx="512639" cy="646909"/>
          </a:xfrm>
          <a:custGeom>
            <a:avLst/>
            <a:gdLst/>
            <a:ahLst/>
            <a:cxnLst/>
            <a:rect l="l" t="t" r="r" b="b"/>
            <a:pathLst>
              <a:path w="2120980" h="2676504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0" name="Rounded Rectangle 6">
            <a:extLst>
              <a:ext uri="{FF2B5EF4-FFF2-40B4-BE49-F238E27FC236}">
                <a16:creationId xmlns:a16="http://schemas.microsoft.com/office/drawing/2014/main" id="{11DB8BB9-D675-470D-AC1D-C9EF80405172}"/>
              </a:ext>
            </a:extLst>
          </p:cNvPr>
          <p:cNvSpPr/>
          <p:nvPr/>
        </p:nvSpPr>
        <p:spPr>
          <a:xfrm>
            <a:off x="4411373" y="2471636"/>
            <a:ext cx="508153" cy="516633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1" name="Oval 66">
            <a:extLst>
              <a:ext uri="{FF2B5EF4-FFF2-40B4-BE49-F238E27FC236}">
                <a16:creationId xmlns:a16="http://schemas.microsoft.com/office/drawing/2014/main" id="{64136ECC-E882-4D1E-8298-06A6A02A6E1A}"/>
              </a:ext>
            </a:extLst>
          </p:cNvPr>
          <p:cNvSpPr/>
          <p:nvPr/>
        </p:nvSpPr>
        <p:spPr>
          <a:xfrm rot="20700000">
            <a:off x="6137536" y="3634206"/>
            <a:ext cx="548680" cy="469988"/>
          </a:xfrm>
          <a:custGeom>
            <a:avLst/>
            <a:gdLst/>
            <a:ahLst/>
            <a:cxnLst/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2" name="Isosceles Triangle 13">
            <a:extLst>
              <a:ext uri="{FF2B5EF4-FFF2-40B4-BE49-F238E27FC236}">
                <a16:creationId xmlns:a16="http://schemas.microsoft.com/office/drawing/2014/main" id="{A54A6140-C0D9-4440-A5D4-E05BC900724C}"/>
              </a:ext>
            </a:extLst>
          </p:cNvPr>
          <p:cNvSpPr/>
          <p:nvPr/>
        </p:nvSpPr>
        <p:spPr>
          <a:xfrm rot="10800000">
            <a:off x="5188220" y="5485943"/>
            <a:ext cx="376548" cy="745701"/>
          </a:xfrm>
          <a:custGeom>
            <a:avLst/>
            <a:gdLst/>
            <a:ahLst/>
            <a:cxnLst/>
            <a:rect l="l" t="t" r="r" b="b"/>
            <a:pathLst>
              <a:path w="1613569" h="3195455">
                <a:moveTo>
                  <a:pt x="1348422" y="2012960"/>
                </a:moveTo>
                <a:lnTo>
                  <a:pt x="264249" y="2012960"/>
                </a:lnTo>
                <a:cubicBezTo>
                  <a:pt x="99656" y="1932015"/>
                  <a:pt x="172" y="1814225"/>
                  <a:pt x="0" y="1686651"/>
                </a:cubicBezTo>
                <a:lnTo>
                  <a:pt x="716785" y="1678553"/>
                </a:lnTo>
                <a:lnTo>
                  <a:pt x="716785" y="360000"/>
                </a:lnTo>
                <a:lnTo>
                  <a:pt x="716785" y="355479"/>
                </a:lnTo>
                <a:lnTo>
                  <a:pt x="717916" y="355479"/>
                </a:lnTo>
                <a:lnTo>
                  <a:pt x="806785" y="0"/>
                </a:lnTo>
                <a:lnTo>
                  <a:pt x="895655" y="355479"/>
                </a:lnTo>
                <a:lnTo>
                  <a:pt x="896785" y="355479"/>
                </a:lnTo>
                <a:lnTo>
                  <a:pt x="896785" y="360000"/>
                </a:lnTo>
                <a:lnTo>
                  <a:pt x="896785" y="1676520"/>
                </a:lnTo>
                <a:lnTo>
                  <a:pt x="1612906" y="1668429"/>
                </a:lnTo>
                <a:cubicBezTo>
                  <a:pt x="1622778" y="1802631"/>
                  <a:pt x="1521918" y="1928220"/>
                  <a:pt x="1348422" y="2012960"/>
                </a:cubicBezTo>
                <a:close/>
                <a:moveTo>
                  <a:pt x="1175921" y="2908428"/>
                </a:moveTo>
                <a:lnTo>
                  <a:pt x="437641" y="2908428"/>
                </a:lnTo>
                <a:lnTo>
                  <a:pt x="250570" y="2083962"/>
                </a:lnTo>
                <a:lnTo>
                  <a:pt x="1362992" y="2083962"/>
                </a:lnTo>
                <a:close/>
                <a:moveTo>
                  <a:pt x="1155969" y="3195455"/>
                </a:moveTo>
                <a:lnTo>
                  <a:pt x="457593" y="3195455"/>
                </a:lnTo>
                <a:cubicBezTo>
                  <a:pt x="397940" y="3195455"/>
                  <a:pt x="349581" y="3147096"/>
                  <a:pt x="349581" y="3087443"/>
                </a:cubicBezTo>
                <a:cubicBezTo>
                  <a:pt x="349581" y="3027790"/>
                  <a:pt x="397940" y="2979431"/>
                  <a:pt x="457593" y="2979431"/>
                </a:cubicBezTo>
                <a:lnTo>
                  <a:pt x="1155969" y="2979431"/>
                </a:lnTo>
                <a:cubicBezTo>
                  <a:pt x="1215622" y="2979431"/>
                  <a:pt x="1263981" y="3027790"/>
                  <a:pt x="1263981" y="3087443"/>
                </a:cubicBezTo>
                <a:cubicBezTo>
                  <a:pt x="1263981" y="3147096"/>
                  <a:pt x="1215622" y="3195455"/>
                  <a:pt x="1155969" y="319545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3" name="Smiley Face 14">
            <a:extLst>
              <a:ext uri="{FF2B5EF4-FFF2-40B4-BE49-F238E27FC236}">
                <a16:creationId xmlns:a16="http://schemas.microsoft.com/office/drawing/2014/main" id="{BD37565A-D14C-4133-B9E1-D7F8BF1C6551}"/>
              </a:ext>
            </a:extLst>
          </p:cNvPr>
          <p:cNvSpPr/>
          <p:nvPr/>
        </p:nvSpPr>
        <p:spPr>
          <a:xfrm>
            <a:off x="761704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4" name="Smiley Face 12">
            <a:extLst>
              <a:ext uri="{FF2B5EF4-FFF2-40B4-BE49-F238E27FC236}">
                <a16:creationId xmlns:a16="http://schemas.microsoft.com/office/drawing/2014/main" id="{7F01996A-EF70-44A8-AD2D-1E270513DCED}"/>
              </a:ext>
            </a:extLst>
          </p:cNvPr>
          <p:cNvSpPr/>
          <p:nvPr/>
        </p:nvSpPr>
        <p:spPr>
          <a:xfrm>
            <a:off x="1016062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613470" y="2077417"/>
                </a:moveTo>
                <a:cubicBezTo>
                  <a:pt x="1358886" y="2080042"/>
                  <a:pt x="1130625" y="2234862"/>
                  <a:pt x="1034031" y="2470424"/>
                </a:cubicBezTo>
                <a:lnTo>
                  <a:pt x="1213303" y="2543936"/>
                </a:lnTo>
                <a:cubicBezTo>
                  <a:pt x="1280345" y="2380442"/>
                  <a:pt x="1438772" y="2272988"/>
                  <a:pt x="1615468" y="2271166"/>
                </a:cubicBezTo>
                <a:cubicBezTo>
                  <a:pt x="1792164" y="2269344"/>
                  <a:pt x="1952774" y="2373507"/>
                  <a:pt x="2023173" y="2535584"/>
                </a:cubicBezTo>
                <a:lnTo>
                  <a:pt x="2200891" y="2458391"/>
                </a:lnTo>
                <a:cubicBezTo>
                  <a:pt x="2099460" y="2224871"/>
                  <a:pt x="1868054" y="2074792"/>
                  <a:pt x="1613470" y="2077417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9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8" y="276671"/>
                </a:lnTo>
                <a:lnTo>
                  <a:pt x="2650471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30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30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1" y="2870071"/>
                </a:lnTo>
                <a:lnTo>
                  <a:pt x="2525758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9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3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4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3" y="2802158"/>
                  <a:pt x="474487" y="2765513"/>
                </a:cubicBezTo>
                <a:cubicBezTo>
                  <a:pt x="437842" y="2728868"/>
                  <a:pt x="402944" y="2690475"/>
                  <a:pt x="369930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5" y="2438097"/>
                  <a:pt x="195526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5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5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6" y="847812"/>
                </a:cubicBezTo>
                <a:cubicBezTo>
                  <a:pt x="220465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30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3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4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Smiley Face 15">
            <a:extLst>
              <a:ext uri="{FF2B5EF4-FFF2-40B4-BE49-F238E27FC236}">
                <a16:creationId xmlns:a16="http://schemas.microsoft.com/office/drawing/2014/main" id="{7DB0A6EE-0534-4660-BA3C-A3E8C9FF112F}"/>
              </a:ext>
            </a:extLst>
          </p:cNvPr>
          <p:cNvSpPr/>
          <p:nvPr/>
        </p:nvSpPr>
        <p:spPr>
          <a:xfrm>
            <a:off x="8468995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98433" y="2114441"/>
                </a:moveTo>
                <a:lnTo>
                  <a:pt x="1355104" y="2367205"/>
                </a:lnTo>
                <a:lnTo>
                  <a:pt x="1411009" y="2575845"/>
                </a:lnTo>
                <a:lnTo>
                  <a:pt x="2354338" y="2323081"/>
                </a:ln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6" name="Oval 37">
            <a:extLst>
              <a:ext uri="{FF2B5EF4-FFF2-40B4-BE49-F238E27FC236}">
                <a16:creationId xmlns:a16="http://schemas.microsoft.com/office/drawing/2014/main" id="{1430B71C-D580-4CA6-A442-26AED5FAE293}"/>
              </a:ext>
            </a:extLst>
          </p:cNvPr>
          <p:cNvSpPr/>
          <p:nvPr/>
        </p:nvSpPr>
        <p:spPr>
          <a:xfrm>
            <a:off x="11012576" y="5575424"/>
            <a:ext cx="566738" cy="56673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49999" y="2117384"/>
                </a:moveTo>
                <a:lnTo>
                  <a:pt x="990192" y="2131776"/>
                </a:lnTo>
                <a:cubicBezTo>
                  <a:pt x="998682" y="2476365"/>
                  <a:pt x="1282526" y="2750154"/>
                  <a:pt x="1627197" y="2746216"/>
                </a:cubicBezTo>
                <a:cubicBezTo>
                  <a:pt x="1971867" y="2742279"/>
                  <a:pt x="2249383" y="2462077"/>
                  <a:pt x="2249999" y="2117384"/>
                </a:cubicBezTo>
                <a:close/>
                <a:moveTo>
                  <a:pt x="2505352" y="784338"/>
                </a:moveTo>
                <a:lnTo>
                  <a:pt x="1869332" y="1428843"/>
                </a:lnTo>
                <a:lnTo>
                  <a:pt x="2505352" y="1522122"/>
                </a:lnTo>
                <a:lnTo>
                  <a:pt x="2505352" y="1378597"/>
                </a:lnTo>
                <a:lnTo>
                  <a:pt x="2187887" y="1332038"/>
                </a:lnTo>
                <a:lnTo>
                  <a:pt x="2505352" y="1010338"/>
                </a:lnTo>
                <a:close/>
                <a:moveTo>
                  <a:pt x="734649" y="784338"/>
                </a:moveTo>
                <a:lnTo>
                  <a:pt x="734649" y="1010338"/>
                </a:lnTo>
                <a:lnTo>
                  <a:pt x="1052115" y="1332038"/>
                </a:lnTo>
                <a:lnTo>
                  <a:pt x="734649" y="1378597"/>
                </a:lnTo>
                <a:lnTo>
                  <a:pt x="734649" y="1522122"/>
                </a:lnTo>
                <a:lnTo>
                  <a:pt x="1370670" y="1428843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Smiley Face 14">
            <a:extLst>
              <a:ext uri="{FF2B5EF4-FFF2-40B4-BE49-F238E27FC236}">
                <a16:creationId xmlns:a16="http://schemas.microsoft.com/office/drawing/2014/main" id="{77504E11-68B3-460A-979B-D56E2900C922}"/>
              </a:ext>
            </a:extLst>
          </p:cNvPr>
          <p:cNvSpPr/>
          <p:nvPr/>
        </p:nvSpPr>
        <p:spPr>
          <a:xfrm>
            <a:off x="9314808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937973" y="986566"/>
                </a:moveTo>
                <a:cubicBezTo>
                  <a:pt x="850807" y="983371"/>
                  <a:pt x="762813" y="1002775"/>
                  <a:pt x="683096" y="1045110"/>
                </a:cubicBezTo>
                <a:cubicBezTo>
                  <a:pt x="523662" y="1129780"/>
                  <a:pt x="421680" y="1293248"/>
                  <a:pt x="415731" y="1473672"/>
                </a:cubicBezTo>
                <a:lnTo>
                  <a:pt x="615852" y="1480270"/>
                </a:lnTo>
                <a:cubicBezTo>
                  <a:pt x="619438" y="1371518"/>
                  <a:pt x="680908" y="1272986"/>
                  <a:pt x="777009" y="1221950"/>
                </a:cubicBezTo>
                <a:cubicBezTo>
                  <a:pt x="873110" y="1170914"/>
                  <a:pt x="989166" y="1175167"/>
                  <a:pt x="1081273" y="1233100"/>
                </a:cubicBezTo>
                <a:cubicBezTo>
                  <a:pt x="1173381" y="1291033"/>
                  <a:pt x="1227475" y="1393800"/>
                  <a:pt x="1223091" y="1502523"/>
                </a:cubicBezTo>
                <a:lnTo>
                  <a:pt x="1423160" y="1510590"/>
                </a:lnTo>
                <a:cubicBezTo>
                  <a:pt x="1430433" y="1330214"/>
                  <a:pt x="1340689" y="1159721"/>
                  <a:pt x="1187880" y="1063608"/>
                </a:cubicBezTo>
                <a:cubicBezTo>
                  <a:pt x="1111476" y="1015552"/>
                  <a:pt x="1025138" y="989760"/>
                  <a:pt x="937973" y="986566"/>
                </a:cubicBezTo>
                <a:close/>
                <a:moveTo>
                  <a:pt x="2306124" y="986566"/>
                </a:moveTo>
                <a:cubicBezTo>
                  <a:pt x="2218958" y="983371"/>
                  <a:pt x="2130964" y="1002775"/>
                  <a:pt x="2051247" y="1045110"/>
                </a:cubicBezTo>
                <a:cubicBezTo>
                  <a:pt x="1891813" y="1129780"/>
                  <a:pt x="1789831" y="1293248"/>
                  <a:pt x="1783882" y="1473672"/>
                </a:cubicBezTo>
                <a:lnTo>
                  <a:pt x="1984003" y="1480270"/>
                </a:lnTo>
                <a:cubicBezTo>
                  <a:pt x="1987589" y="1371518"/>
                  <a:pt x="2049059" y="1272986"/>
                  <a:pt x="2145160" y="1221950"/>
                </a:cubicBezTo>
                <a:cubicBezTo>
                  <a:pt x="2241261" y="1170914"/>
                  <a:pt x="2357317" y="1175167"/>
                  <a:pt x="2449424" y="1233100"/>
                </a:cubicBezTo>
                <a:cubicBezTo>
                  <a:pt x="2541532" y="1291033"/>
                  <a:pt x="2595626" y="1393800"/>
                  <a:pt x="2591242" y="1502523"/>
                </a:cubicBezTo>
                <a:lnTo>
                  <a:pt x="2791311" y="1510590"/>
                </a:lnTo>
                <a:cubicBezTo>
                  <a:pt x="2798584" y="1330214"/>
                  <a:pt x="2708840" y="1159721"/>
                  <a:pt x="2556031" y="1063608"/>
                </a:cubicBezTo>
                <a:cubicBezTo>
                  <a:pt x="2479627" y="1015552"/>
                  <a:pt x="2393289" y="989760"/>
                  <a:pt x="2306124" y="98656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8" name="Rectangle 16">
            <a:extLst>
              <a:ext uri="{FF2B5EF4-FFF2-40B4-BE49-F238E27FC236}">
                <a16:creationId xmlns:a16="http://schemas.microsoft.com/office/drawing/2014/main" id="{EE8124F3-717D-48CF-A47F-1E6B4110895D}"/>
              </a:ext>
            </a:extLst>
          </p:cNvPr>
          <p:cNvSpPr/>
          <p:nvPr/>
        </p:nvSpPr>
        <p:spPr>
          <a:xfrm rot="2700000">
            <a:off x="5325698" y="3520150"/>
            <a:ext cx="389390" cy="69810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9" name="Rectangle 9">
            <a:extLst>
              <a:ext uri="{FF2B5EF4-FFF2-40B4-BE49-F238E27FC236}">
                <a16:creationId xmlns:a16="http://schemas.microsoft.com/office/drawing/2014/main" id="{444E6227-4972-4DE6-BEB0-C3FC42991182}"/>
              </a:ext>
            </a:extLst>
          </p:cNvPr>
          <p:cNvSpPr/>
          <p:nvPr/>
        </p:nvSpPr>
        <p:spPr>
          <a:xfrm>
            <a:off x="4401174" y="3545247"/>
            <a:ext cx="527335" cy="493633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0" name="Round Same Side Corner Rectangle 6">
            <a:extLst>
              <a:ext uri="{FF2B5EF4-FFF2-40B4-BE49-F238E27FC236}">
                <a16:creationId xmlns:a16="http://schemas.microsoft.com/office/drawing/2014/main" id="{11207448-F26A-4EF1-8764-2D6798600849}"/>
              </a:ext>
            </a:extLst>
          </p:cNvPr>
          <p:cNvSpPr/>
          <p:nvPr/>
        </p:nvSpPr>
        <p:spPr>
          <a:xfrm rot="2700000">
            <a:off x="6979028" y="5476482"/>
            <a:ext cx="190721" cy="764622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1" name="Frame 17">
            <a:extLst>
              <a:ext uri="{FF2B5EF4-FFF2-40B4-BE49-F238E27FC236}">
                <a16:creationId xmlns:a16="http://schemas.microsoft.com/office/drawing/2014/main" id="{1278BF84-DDF3-43F8-88E4-A0F28E4079EF}"/>
              </a:ext>
            </a:extLst>
          </p:cNvPr>
          <p:cNvSpPr/>
          <p:nvPr/>
        </p:nvSpPr>
        <p:spPr>
          <a:xfrm>
            <a:off x="4376235" y="4613417"/>
            <a:ext cx="508153" cy="50815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Rounded Rectangle 5">
            <a:extLst>
              <a:ext uri="{FF2B5EF4-FFF2-40B4-BE49-F238E27FC236}">
                <a16:creationId xmlns:a16="http://schemas.microsoft.com/office/drawing/2014/main" id="{B5A177C8-7AB0-4E40-873A-70F231B3FA06}"/>
              </a:ext>
            </a:extLst>
          </p:cNvPr>
          <p:cNvSpPr/>
          <p:nvPr/>
        </p:nvSpPr>
        <p:spPr>
          <a:xfrm flipH="1">
            <a:off x="10102420" y="2554106"/>
            <a:ext cx="504633" cy="416291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3" name="Teardrop 1">
            <a:extLst>
              <a:ext uri="{FF2B5EF4-FFF2-40B4-BE49-F238E27FC236}">
                <a16:creationId xmlns:a16="http://schemas.microsoft.com/office/drawing/2014/main" id="{45BBC696-75E7-44AB-A411-9B80C52FFE5A}"/>
              </a:ext>
            </a:extLst>
          </p:cNvPr>
          <p:cNvSpPr/>
          <p:nvPr/>
        </p:nvSpPr>
        <p:spPr>
          <a:xfrm rot="18805991">
            <a:off x="10126692" y="1539348"/>
            <a:ext cx="551843" cy="546086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4" name="Rectangle 130">
            <a:extLst>
              <a:ext uri="{FF2B5EF4-FFF2-40B4-BE49-F238E27FC236}">
                <a16:creationId xmlns:a16="http://schemas.microsoft.com/office/drawing/2014/main" id="{F7759672-254A-46D2-98DF-B919494C603A}"/>
              </a:ext>
            </a:extLst>
          </p:cNvPr>
          <p:cNvSpPr/>
          <p:nvPr/>
        </p:nvSpPr>
        <p:spPr>
          <a:xfrm>
            <a:off x="10932820" y="1539414"/>
            <a:ext cx="544577" cy="547049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Right Triangle 17">
            <a:extLst>
              <a:ext uri="{FF2B5EF4-FFF2-40B4-BE49-F238E27FC236}">
                <a16:creationId xmlns:a16="http://schemas.microsoft.com/office/drawing/2014/main" id="{5B989D8F-E127-48E7-B329-C52CA522C191}"/>
              </a:ext>
            </a:extLst>
          </p:cNvPr>
          <p:cNvSpPr>
            <a:spLocks noChangeAspect="1"/>
          </p:cNvSpPr>
          <p:nvPr/>
        </p:nvSpPr>
        <p:spPr>
          <a:xfrm>
            <a:off x="9363473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1999321" y="2603448"/>
                </a:moveTo>
                <a:lnTo>
                  <a:pt x="1999321" y="2772810"/>
                </a:lnTo>
                <a:lnTo>
                  <a:pt x="2528507" y="2772810"/>
                </a:lnTo>
                <a:lnTo>
                  <a:pt x="2528507" y="2603448"/>
                </a:lnTo>
                <a:close/>
                <a:moveTo>
                  <a:pt x="2263914" y="2230929"/>
                </a:moveTo>
                <a:cubicBezTo>
                  <a:pt x="2516419" y="2230929"/>
                  <a:pt x="2721114" y="2435624"/>
                  <a:pt x="2721114" y="2688129"/>
                </a:cubicBezTo>
                <a:cubicBezTo>
                  <a:pt x="2721114" y="2940634"/>
                  <a:pt x="2516419" y="3145329"/>
                  <a:pt x="2263914" y="3145329"/>
                </a:cubicBezTo>
                <a:cubicBezTo>
                  <a:pt x="2011409" y="3145329"/>
                  <a:pt x="1806714" y="2940634"/>
                  <a:pt x="1806714" y="2688129"/>
                </a:cubicBezTo>
                <a:cubicBezTo>
                  <a:pt x="1806714" y="2435624"/>
                  <a:pt x="2011409" y="2230929"/>
                  <a:pt x="2263914" y="2230929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6" name="Right Triangle 17">
            <a:extLst>
              <a:ext uri="{FF2B5EF4-FFF2-40B4-BE49-F238E27FC236}">
                <a16:creationId xmlns:a16="http://schemas.microsoft.com/office/drawing/2014/main" id="{D61B263F-9E2B-4D6D-AE92-C6B011C62C98}"/>
              </a:ext>
            </a:extLst>
          </p:cNvPr>
          <p:cNvSpPr>
            <a:spLocks noChangeAspect="1"/>
          </p:cNvSpPr>
          <p:nvPr/>
        </p:nvSpPr>
        <p:spPr>
          <a:xfrm>
            <a:off x="8488431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79233" y="2431577"/>
                </a:moveTo>
                <a:lnTo>
                  <a:pt x="2179233" y="2611489"/>
                </a:lnTo>
                <a:lnTo>
                  <a:pt x="1999321" y="2611489"/>
                </a:lnTo>
                <a:lnTo>
                  <a:pt x="1999321" y="2780851"/>
                </a:lnTo>
                <a:lnTo>
                  <a:pt x="2179233" y="2780851"/>
                </a:lnTo>
                <a:lnTo>
                  <a:pt x="2179233" y="2960763"/>
                </a:lnTo>
                <a:lnTo>
                  <a:pt x="2348595" y="2960763"/>
                </a:lnTo>
                <a:lnTo>
                  <a:pt x="2348595" y="2780851"/>
                </a:lnTo>
                <a:lnTo>
                  <a:pt x="2528507" y="2780851"/>
                </a:lnTo>
                <a:lnTo>
                  <a:pt x="2528507" y="2611489"/>
                </a:lnTo>
                <a:lnTo>
                  <a:pt x="2348595" y="2611489"/>
                </a:lnTo>
                <a:lnTo>
                  <a:pt x="2348595" y="24315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ight Triangle 17">
            <a:extLst>
              <a:ext uri="{FF2B5EF4-FFF2-40B4-BE49-F238E27FC236}">
                <a16:creationId xmlns:a16="http://schemas.microsoft.com/office/drawing/2014/main" id="{5E5AE7B0-988E-44BF-89EA-013033086F96}"/>
              </a:ext>
            </a:extLst>
          </p:cNvPr>
          <p:cNvSpPr>
            <a:spLocks noChangeAspect="1"/>
          </p:cNvSpPr>
          <p:nvPr/>
        </p:nvSpPr>
        <p:spPr>
          <a:xfrm>
            <a:off x="10238515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36698" y="2449196"/>
                </a:moveTo>
                <a:lnTo>
                  <a:pt x="2016940" y="2568954"/>
                </a:lnTo>
                <a:lnTo>
                  <a:pt x="2144156" y="2696170"/>
                </a:lnTo>
                <a:lnTo>
                  <a:pt x="2016940" y="2823386"/>
                </a:lnTo>
                <a:lnTo>
                  <a:pt x="2136698" y="2943144"/>
                </a:lnTo>
                <a:lnTo>
                  <a:pt x="2263914" y="2815928"/>
                </a:lnTo>
                <a:lnTo>
                  <a:pt x="2391130" y="2943144"/>
                </a:lnTo>
                <a:lnTo>
                  <a:pt x="2510888" y="2823386"/>
                </a:lnTo>
                <a:lnTo>
                  <a:pt x="2383672" y="2696170"/>
                </a:lnTo>
                <a:lnTo>
                  <a:pt x="2510888" y="2568954"/>
                </a:lnTo>
                <a:lnTo>
                  <a:pt x="2391130" y="2449196"/>
                </a:lnTo>
                <a:lnTo>
                  <a:pt x="2263914" y="2576412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44">
            <a:extLst>
              <a:ext uri="{FF2B5EF4-FFF2-40B4-BE49-F238E27FC236}">
                <a16:creationId xmlns:a16="http://schemas.microsoft.com/office/drawing/2014/main" id="{94195A6D-E3B2-4E10-BD54-AC5E4FED7A15}"/>
              </a:ext>
            </a:extLst>
          </p:cNvPr>
          <p:cNvSpPr>
            <a:spLocks noChangeAspect="1"/>
          </p:cNvSpPr>
          <p:nvPr/>
        </p:nvSpPr>
        <p:spPr>
          <a:xfrm>
            <a:off x="11113556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31375832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B</a:t>
            </a:r>
          </a:p>
        </p:txBody>
      </p:sp>
      <p:sp>
        <p:nvSpPr>
          <p:cNvPr id="54" name="Freeform 47">
            <a:extLst>
              <a:ext uri="{FF2B5EF4-FFF2-40B4-BE49-F238E27FC236}">
                <a16:creationId xmlns:a16="http://schemas.microsoft.com/office/drawing/2014/main" id="{C23D3A46-4648-419A-831A-39A9EF5FA6C6}"/>
              </a:ext>
            </a:extLst>
          </p:cNvPr>
          <p:cNvSpPr>
            <a:spLocks noChangeAspect="1"/>
          </p:cNvSpPr>
          <p:nvPr/>
        </p:nvSpPr>
        <p:spPr>
          <a:xfrm>
            <a:off x="4430860" y="1410562"/>
            <a:ext cx="530134" cy="529812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71474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858302 w 2014192"/>
              <a:gd name="connsiteY0" fmla="*/ 0 h 1958316"/>
              <a:gd name="connsiteX1" fmla="*/ 858302 w 2014192"/>
              <a:gd name="connsiteY1" fmla="*/ 0 h 1958316"/>
              <a:gd name="connsiteX2" fmla="*/ 1093914 w 2014192"/>
              <a:gd name="connsiteY2" fmla="*/ 5610 h 1958316"/>
              <a:gd name="connsiteX3" fmla="*/ 1088304 w 2014192"/>
              <a:gd name="connsiteY3" fmla="*/ 493664 h 1958316"/>
              <a:gd name="connsiteX4" fmla="*/ 1222940 w 2014192"/>
              <a:gd name="connsiteY4" fmla="*/ 572201 h 1958316"/>
              <a:gd name="connsiteX5" fmla="*/ 1419283 w 2014192"/>
              <a:gd name="connsiteY5" fmla="*/ 375858 h 1958316"/>
              <a:gd name="connsiteX6" fmla="*/ 1969045 w 2014192"/>
              <a:gd name="connsiteY6" fmla="*/ 1924167 h 1958316"/>
              <a:gd name="connsiteX7" fmla="*/ 1121962 w 2014192"/>
              <a:gd name="connsiteY7" fmla="*/ 1486600 h 1958316"/>
              <a:gd name="connsiteX8" fmla="*/ 1105134 w 2014192"/>
              <a:gd name="connsiteY8" fmla="*/ 1144403 h 1958316"/>
              <a:gd name="connsiteX9" fmla="*/ 1155622 w 2014192"/>
              <a:gd name="connsiteY9" fmla="*/ 757325 h 1958316"/>
              <a:gd name="connsiteX10" fmla="*/ 987327 w 2014192"/>
              <a:gd name="connsiteY10" fmla="*/ 611470 h 1958316"/>
              <a:gd name="connsiteX11" fmla="*/ 796594 w 2014192"/>
              <a:gd name="connsiteY11" fmla="*/ 751715 h 1958316"/>
              <a:gd name="connsiteX12" fmla="*/ 807813 w 2014192"/>
              <a:gd name="connsiteY12" fmla="*/ 1161232 h 1958316"/>
              <a:gd name="connsiteX13" fmla="*/ 852692 w 2014192"/>
              <a:gd name="connsiteY13" fmla="*/ 1509040 h 1958316"/>
              <a:gd name="connsiteX14" fmla="*/ 0 w 2014192"/>
              <a:gd name="connsiteY14" fmla="*/ 1952216 h 1958316"/>
              <a:gd name="connsiteX15" fmla="*/ 488054 w 2014192"/>
              <a:gd name="connsiteY15" fmla="*/ 375858 h 1958316"/>
              <a:gd name="connsiteX16" fmla="*/ 718056 w 2014192"/>
              <a:gd name="connsiteY16" fmla="*/ 611470 h 1958316"/>
              <a:gd name="connsiteX17" fmla="*/ 880741 w 2014192"/>
              <a:gd name="connsiteY17" fmla="*/ 499274 h 1958316"/>
              <a:gd name="connsiteX18" fmla="*/ 858302 w 2014192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7994 w 2103393"/>
              <a:gd name="connsiteY8" fmla="*/ 1194891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2384 w 2103393"/>
              <a:gd name="connsiteY8" fmla="*/ 117806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3064"/>
              <a:gd name="connsiteX1" fmla="*/ 947503 w 2103393"/>
              <a:gd name="connsiteY1" fmla="*/ 0 h 1963064"/>
              <a:gd name="connsiteX2" fmla="*/ 1183115 w 2103393"/>
              <a:gd name="connsiteY2" fmla="*/ 5610 h 1963064"/>
              <a:gd name="connsiteX3" fmla="*/ 1177505 w 2103393"/>
              <a:gd name="connsiteY3" fmla="*/ 493664 h 1963064"/>
              <a:gd name="connsiteX4" fmla="*/ 1312141 w 2103393"/>
              <a:gd name="connsiteY4" fmla="*/ 572201 h 1963064"/>
              <a:gd name="connsiteX5" fmla="*/ 1508484 w 2103393"/>
              <a:gd name="connsiteY5" fmla="*/ 375858 h 1963064"/>
              <a:gd name="connsiteX6" fmla="*/ 2058246 w 2103393"/>
              <a:gd name="connsiteY6" fmla="*/ 1924167 h 1963064"/>
              <a:gd name="connsiteX7" fmla="*/ 1244822 w 2103393"/>
              <a:gd name="connsiteY7" fmla="*/ 1514649 h 1963064"/>
              <a:gd name="connsiteX8" fmla="*/ 1205554 w 2103393"/>
              <a:gd name="connsiteY8" fmla="*/ 1200502 h 1963064"/>
              <a:gd name="connsiteX9" fmla="*/ 1244823 w 2103393"/>
              <a:gd name="connsiteY9" fmla="*/ 757325 h 1963064"/>
              <a:gd name="connsiteX10" fmla="*/ 1076528 w 2103393"/>
              <a:gd name="connsiteY10" fmla="*/ 611470 h 1963064"/>
              <a:gd name="connsiteX11" fmla="*/ 885795 w 2103393"/>
              <a:gd name="connsiteY11" fmla="*/ 751715 h 1963064"/>
              <a:gd name="connsiteX12" fmla="*/ 919453 w 2103393"/>
              <a:gd name="connsiteY12" fmla="*/ 1189281 h 1963064"/>
              <a:gd name="connsiteX13" fmla="*/ 891405 w 2103393"/>
              <a:gd name="connsiteY13" fmla="*/ 1509040 h 1963064"/>
              <a:gd name="connsiteX14" fmla="*/ 89201 w 2103393"/>
              <a:gd name="connsiteY14" fmla="*/ 1952216 h 1963064"/>
              <a:gd name="connsiteX15" fmla="*/ 577255 w 2103393"/>
              <a:gd name="connsiteY15" fmla="*/ 375858 h 1963064"/>
              <a:gd name="connsiteX16" fmla="*/ 807257 w 2103393"/>
              <a:gd name="connsiteY16" fmla="*/ 611470 h 1963064"/>
              <a:gd name="connsiteX17" fmla="*/ 969942 w 2103393"/>
              <a:gd name="connsiteY17" fmla="*/ 499274 h 1963064"/>
              <a:gd name="connsiteX18" fmla="*/ 947503 w 2103393"/>
              <a:gd name="connsiteY18" fmla="*/ 0 h 1963064"/>
              <a:gd name="connsiteX0" fmla="*/ 947503 w 2103393"/>
              <a:gd name="connsiteY0" fmla="*/ 0 h 1964995"/>
              <a:gd name="connsiteX1" fmla="*/ 947503 w 2103393"/>
              <a:gd name="connsiteY1" fmla="*/ 0 h 1964995"/>
              <a:gd name="connsiteX2" fmla="*/ 1183115 w 2103393"/>
              <a:gd name="connsiteY2" fmla="*/ 5610 h 1964995"/>
              <a:gd name="connsiteX3" fmla="*/ 1177505 w 2103393"/>
              <a:gd name="connsiteY3" fmla="*/ 493664 h 1964995"/>
              <a:gd name="connsiteX4" fmla="*/ 1312141 w 2103393"/>
              <a:gd name="connsiteY4" fmla="*/ 572201 h 1964995"/>
              <a:gd name="connsiteX5" fmla="*/ 1508484 w 2103393"/>
              <a:gd name="connsiteY5" fmla="*/ 375858 h 1964995"/>
              <a:gd name="connsiteX6" fmla="*/ 2058246 w 2103393"/>
              <a:gd name="connsiteY6" fmla="*/ 1924167 h 1964995"/>
              <a:gd name="connsiteX7" fmla="*/ 1244822 w 2103393"/>
              <a:gd name="connsiteY7" fmla="*/ 1514649 h 1964995"/>
              <a:gd name="connsiteX8" fmla="*/ 1205554 w 2103393"/>
              <a:gd name="connsiteY8" fmla="*/ 1200502 h 1964995"/>
              <a:gd name="connsiteX9" fmla="*/ 1244823 w 2103393"/>
              <a:gd name="connsiteY9" fmla="*/ 757325 h 1964995"/>
              <a:gd name="connsiteX10" fmla="*/ 1076528 w 2103393"/>
              <a:gd name="connsiteY10" fmla="*/ 611470 h 1964995"/>
              <a:gd name="connsiteX11" fmla="*/ 885795 w 2103393"/>
              <a:gd name="connsiteY11" fmla="*/ 751715 h 1964995"/>
              <a:gd name="connsiteX12" fmla="*/ 919453 w 2103393"/>
              <a:gd name="connsiteY12" fmla="*/ 1189281 h 1964995"/>
              <a:gd name="connsiteX13" fmla="*/ 891405 w 2103393"/>
              <a:gd name="connsiteY13" fmla="*/ 1509040 h 1964995"/>
              <a:gd name="connsiteX14" fmla="*/ 89201 w 2103393"/>
              <a:gd name="connsiteY14" fmla="*/ 1952216 h 1964995"/>
              <a:gd name="connsiteX15" fmla="*/ 577255 w 2103393"/>
              <a:gd name="connsiteY15" fmla="*/ 375858 h 1964995"/>
              <a:gd name="connsiteX16" fmla="*/ 807257 w 2103393"/>
              <a:gd name="connsiteY16" fmla="*/ 611470 h 1964995"/>
              <a:gd name="connsiteX17" fmla="*/ 969942 w 2103393"/>
              <a:gd name="connsiteY17" fmla="*/ 499274 h 1964995"/>
              <a:gd name="connsiteX18" fmla="*/ 947503 w 2103393"/>
              <a:gd name="connsiteY18" fmla="*/ 0 h 1964995"/>
              <a:gd name="connsiteX0" fmla="*/ 947503 w 2103393"/>
              <a:gd name="connsiteY0" fmla="*/ 13781 h 1978776"/>
              <a:gd name="connsiteX1" fmla="*/ 947503 w 2103393"/>
              <a:gd name="connsiteY1" fmla="*/ 13781 h 1978776"/>
              <a:gd name="connsiteX2" fmla="*/ 1183115 w 2103393"/>
              <a:gd name="connsiteY2" fmla="*/ 19391 h 1978776"/>
              <a:gd name="connsiteX3" fmla="*/ 1177505 w 2103393"/>
              <a:gd name="connsiteY3" fmla="*/ 507445 h 1978776"/>
              <a:gd name="connsiteX4" fmla="*/ 1312141 w 2103393"/>
              <a:gd name="connsiteY4" fmla="*/ 585982 h 1978776"/>
              <a:gd name="connsiteX5" fmla="*/ 1508484 w 2103393"/>
              <a:gd name="connsiteY5" fmla="*/ 389639 h 1978776"/>
              <a:gd name="connsiteX6" fmla="*/ 2058246 w 2103393"/>
              <a:gd name="connsiteY6" fmla="*/ 1937948 h 1978776"/>
              <a:gd name="connsiteX7" fmla="*/ 1244822 w 2103393"/>
              <a:gd name="connsiteY7" fmla="*/ 1528430 h 1978776"/>
              <a:gd name="connsiteX8" fmla="*/ 1205554 w 2103393"/>
              <a:gd name="connsiteY8" fmla="*/ 1214283 h 1978776"/>
              <a:gd name="connsiteX9" fmla="*/ 1244823 w 2103393"/>
              <a:gd name="connsiteY9" fmla="*/ 771106 h 1978776"/>
              <a:gd name="connsiteX10" fmla="*/ 1076528 w 2103393"/>
              <a:gd name="connsiteY10" fmla="*/ 625251 h 1978776"/>
              <a:gd name="connsiteX11" fmla="*/ 885795 w 2103393"/>
              <a:gd name="connsiteY11" fmla="*/ 765496 h 1978776"/>
              <a:gd name="connsiteX12" fmla="*/ 919453 w 2103393"/>
              <a:gd name="connsiteY12" fmla="*/ 1203062 h 1978776"/>
              <a:gd name="connsiteX13" fmla="*/ 891405 w 2103393"/>
              <a:gd name="connsiteY13" fmla="*/ 1522821 h 1978776"/>
              <a:gd name="connsiteX14" fmla="*/ 89201 w 2103393"/>
              <a:gd name="connsiteY14" fmla="*/ 1965997 h 1978776"/>
              <a:gd name="connsiteX15" fmla="*/ 577255 w 2103393"/>
              <a:gd name="connsiteY15" fmla="*/ 389639 h 1978776"/>
              <a:gd name="connsiteX16" fmla="*/ 807257 w 2103393"/>
              <a:gd name="connsiteY16" fmla="*/ 625251 h 1978776"/>
              <a:gd name="connsiteX17" fmla="*/ 969942 w 2103393"/>
              <a:gd name="connsiteY17" fmla="*/ 513055 h 1978776"/>
              <a:gd name="connsiteX18" fmla="*/ 947503 w 2103393"/>
              <a:gd name="connsiteY18" fmla="*/ 13781 h 1978776"/>
              <a:gd name="connsiteX0" fmla="*/ 964333 w 2103393"/>
              <a:gd name="connsiteY0" fmla="*/ 55026 h 1980752"/>
              <a:gd name="connsiteX1" fmla="*/ 947503 w 2103393"/>
              <a:gd name="connsiteY1" fmla="*/ 15757 h 1980752"/>
              <a:gd name="connsiteX2" fmla="*/ 1183115 w 2103393"/>
              <a:gd name="connsiteY2" fmla="*/ 21367 h 1980752"/>
              <a:gd name="connsiteX3" fmla="*/ 1177505 w 2103393"/>
              <a:gd name="connsiteY3" fmla="*/ 509421 h 1980752"/>
              <a:gd name="connsiteX4" fmla="*/ 1312141 w 2103393"/>
              <a:gd name="connsiteY4" fmla="*/ 587958 h 1980752"/>
              <a:gd name="connsiteX5" fmla="*/ 1508484 w 2103393"/>
              <a:gd name="connsiteY5" fmla="*/ 391615 h 1980752"/>
              <a:gd name="connsiteX6" fmla="*/ 2058246 w 2103393"/>
              <a:gd name="connsiteY6" fmla="*/ 1939924 h 1980752"/>
              <a:gd name="connsiteX7" fmla="*/ 1244822 w 2103393"/>
              <a:gd name="connsiteY7" fmla="*/ 1530406 h 1980752"/>
              <a:gd name="connsiteX8" fmla="*/ 1205554 w 2103393"/>
              <a:gd name="connsiteY8" fmla="*/ 1216259 h 1980752"/>
              <a:gd name="connsiteX9" fmla="*/ 1244823 w 2103393"/>
              <a:gd name="connsiteY9" fmla="*/ 773082 h 1980752"/>
              <a:gd name="connsiteX10" fmla="*/ 1076528 w 2103393"/>
              <a:gd name="connsiteY10" fmla="*/ 627227 h 1980752"/>
              <a:gd name="connsiteX11" fmla="*/ 885795 w 2103393"/>
              <a:gd name="connsiteY11" fmla="*/ 767472 h 1980752"/>
              <a:gd name="connsiteX12" fmla="*/ 919453 w 2103393"/>
              <a:gd name="connsiteY12" fmla="*/ 1205038 h 1980752"/>
              <a:gd name="connsiteX13" fmla="*/ 891405 w 2103393"/>
              <a:gd name="connsiteY13" fmla="*/ 1524797 h 1980752"/>
              <a:gd name="connsiteX14" fmla="*/ 89201 w 2103393"/>
              <a:gd name="connsiteY14" fmla="*/ 1967973 h 1980752"/>
              <a:gd name="connsiteX15" fmla="*/ 577255 w 2103393"/>
              <a:gd name="connsiteY15" fmla="*/ 391615 h 1980752"/>
              <a:gd name="connsiteX16" fmla="*/ 807257 w 2103393"/>
              <a:gd name="connsiteY16" fmla="*/ 627227 h 1980752"/>
              <a:gd name="connsiteX17" fmla="*/ 969942 w 2103393"/>
              <a:gd name="connsiteY17" fmla="*/ 515031 h 1980752"/>
              <a:gd name="connsiteX18" fmla="*/ 964333 w 2103393"/>
              <a:gd name="connsiteY18" fmla="*/ 55026 h 1980752"/>
              <a:gd name="connsiteX0" fmla="*/ 913845 w 2103393"/>
              <a:gd name="connsiteY0" fmla="*/ 72662 h 1981559"/>
              <a:gd name="connsiteX1" fmla="*/ 947503 w 2103393"/>
              <a:gd name="connsiteY1" fmla="*/ 16564 h 1981559"/>
              <a:gd name="connsiteX2" fmla="*/ 1183115 w 2103393"/>
              <a:gd name="connsiteY2" fmla="*/ 22174 h 1981559"/>
              <a:gd name="connsiteX3" fmla="*/ 1177505 w 2103393"/>
              <a:gd name="connsiteY3" fmla="*/ 510228 h 1981559"/>
              <a:gd name="connsiteX4" fmla="*/ 1312141 w 2103393"/>
              <a:gd name="connsiteY4" fmla="*/ 588765 h 1981559"/>
              <a:gd name="connsiteX5" fmla="*/ 1508484 w 2103393"/>
              <a:gd name="connsiteY5" fmla="*/ 392422 h 1981559"/>
              <a:gd name="connsiteX6" fmla="*/ 2058246 w 2103393"/>
              <a:gd name="connsiteY6" fmla="*/ 1940731 h 1981559"/>
              <a:gd name="connsiteX7" fmla="*/ 1244822 w 2103393"/>
              <a:gd name="connsiteY7" fmla="*/ 1531213 h 1981559"/>
              <a:gd name="connsiteX8" fmla="*/ 1205554 w 2103393"/>
              <a:gd name="connsiteY8" fmla="*/ 1217066 h 1981559"/>
              <a:gd name="connsiteX9" fmla="*/ 1244823 w 2103393"/>
              <a:gd name="connsiteY9" fmla="*/ 773889 h 1981559"/>
              <a:gd name="connsiteX10" fmla="*/ 1076528 w 2103393"/>
              <a:gd name="connsiteY10" fmla="*/ 628034 h 1981559"/>
              <a:gd name="connsiteX11" fmla="*/ 885795 w 2103393"/>
              <a:gd name="connsiteY11" fmla="*/ 768279 h 1981559"/>
              <a:gd name="connsiteX12" fmla="*/ 919453 w 2103393"/>
              <a:gd name="connsiteY12" fmla="*/ 1205845 h 1981559"/>
              <a:gd name="connsiteX13" fmla="*/ 891405 w 2103393"/>
              <a:gd name="connsiteY13" fmla="*/ 1525604 h 1981559"/>
              <a:gd name="connsiteX14" fmla="*/ 89201 w 2103393"/>
              <a:gd name="connsiteY14" fmla="*/ 1968780 h 1981559"/>
              <a:gd name="connsiteX15" fmla="*/ 577255 w 2103393"/>
              <a:gd name="connsiteY15" fmla="*/ 392422 h 1981559"/>
              <a:gd name="connsiteX16" fmla="*/ 807257 w 2103393"/>
              <a:gd name="connsiteY16" fmla="*/ 628034 h 1981559"/>
              <a:gd name="connsiteX17" fmla="*/ 969942 w 2103393"/>
              <a:gd name="connsiteY17" fmla="*/ 515838 h 1981559"/>
              <a:gd name="connsiteX18" fmla="*/ 913845 w 2103393"/>
              <a:gd name="connsiteY18" fmla="*/ 72662 h 1981559"/>
              <a:gd name="connsiteX0" fmla="*/ 913845 w 2103393"/>
              <a:gd name="connsiteY0" fmla="*/ 103017 h 2011914"/>
              <a:gd name="connsiteX1" fmla="*/ 1003601 w 2103393"/>
              <a:gd name="connsiteY1" fmla="*/ 2040 h 2011914"/>
              <a:gd name="connsiteX2" fmla="*/ 1183115 w 2103393"/>
              <a:gd name="connsiteY2" fmla="*/ 52529 h 2011914"/>
              <a:gd name="connsiteX3" fmla="*/ 1177505 w 2103393"/>
              <a:gd name="connsiteY3" fmla="*/ 540583 h 2011914"/>
              <a:gd name="connsiteX4" fmla="*/ 1312141 w 2103393"/>
              <a:gd name="connsiteY4" fmla="*/ 619120 h 2011914"/>
              <a:gd name="connsiteX5" fmla="*/ 1508484 w 2103393"/>
              <a:gd name="connsiteY5" fmla="*/ 422777 h 2011914"/>
              <a:gd name="connsiteX6" fmla="*/ 2058246 w 2103393"/>
              <a:gd name="connsiteY6" fmla="*/ 1971086 h 2011914"/>
              <a:gd name="connsiteX7" fmla="*/ 1244822 w 2103393"/>
              <a:gd name="connsiteY7" fmla="*/ 1561568 h 2011914"/>
              <a:gd name="connsiteX8" fmla="*/ 1205554 w 2103393"/>
              <a:gd name="connsiteY8" fmla="*/ 1247421 h 2011914"/>
              <a:gd name="connsiteX9" fmla="*/ 1244823 w 2103393"/>
              <a:gd name="connsiteY9" fmla="*/ 804244 h 2011914"/>
              <a:gd name="connsiteX10" fmla="*/ 1076528 w 2103393"/>
              <a:gd name="connsiteY10" fmla="*/ 658389 h 2011914"/>
              <a:gd name="connsiteX11" fmla="*/ 885795 w 2103393"/>
              <a:gd name="connsiteY11" fmla="*/ 798634 h 2011914"/>
              <a:gd name="connsiteX12" fmla="*/ 919453 w 2103393"/>
              <a:gd name="connsiteY12" fmla="*/ 1236200 h 2011914"/>
              <a:gd name="connsiteX13" fmla="*/ 891405 w 2103393"/>
              <a:gd name="connsiteY13" fmla="*/ 1555959 h 2011914"/>
              <a:gd name="connsiteX14" fmla="*/ 89201 w 2103393"/>
              <a:gd name="connsiteY14" fmla="*/ 1999135 h 2011914"/>
              <a:gd name="connsiteX15" fmla="*/ 577255 w 2103393"/>
              <a:gd name="connsiteY15" fmla="*/ 422777 h 2011914"/>
              <a:gd name="connsiteX16" fmla="*/ 807257 w 2103393"/>
              <a:gd name="connsiteY16" fmla="*/ 658389 h 2011914"/>
              <a:gd name="connsiteX17" fmla="*/ 969942 w 2103393"/>
              <a:gd name="connsiteY17" fmla="*/ 546193 h 2011914"/>
              <a:gd name="connsiteX18" fmla="*/ 913845 w 2103393"/>
              <a:gd name="connsiteY18" fmla="*/ 103017 h 2011914"/>
              <a:gd name="connsiteX0" fmla="*/ 930675 w 2103393"/>
              <a:gd name="connsiteY0" fmla="*/ 67702 h 2010258"/>
              <a:gd name="connsiteX1" fmla="*/ 1003601 w 2103393"/>
              <a:gd name="connsiteY1" fmla="*/ 384 h 2010258"/>
              <a:gd name="connsiteX2" fmla="*/ 1183115 w 2103393"/>
              <a:gd name="connsiteY2" fmla="*/ 50873 h 2010258"/>
              <a:gd name="connsiteX3" fmla="*/ 1177505 w 2103393"/>
              <a:gd name="connsiteY3" fmla="*/ 538927 h 2010258"/>
              <a:gd name="connsiteX4" fmla="*/ 1312141 w 2103393"/>
              <a:gd name="connsiteY4" fmla="*/ 617464 h 2010258"/>
              <a:gd name="connsiteX5" fmla="*/ 1508484 w 2103393"/>
              <a:gd name="connsiteY5" fmla="*/ 421121 h 2010258"/>
              <a:gd name="connsiteX6" fmla="*/ 2058246 w 2103393"/>
              <a:gd name="connsiteY6" fmla="*/ 1969430 h 2010258"/>
              <a:gd name="connsiteX7" fmla="*/ 1244822 w 2103393"/>
              <a:gd name="connsiteY7" fmla="*/ 1559912 h 2010258"/>
              <a:gd name="connsiteX8" fmla="*/ 1205554 w 2103393"/>
              <a:gd name="connsiteY8" fmla="*/ 1245765 h 2010258"/>
              <a:gd name="connsiteX9" fmla="*/ 1244823 w 2103393"/>
              <a:gd name="connsiteY9" fmla="*/ 802588 h 2010258"/>
              <a:gd name="connsiteX10" fmla="*/ 1076528 w 2103393"/>
              <a:gd name="connsiteY10" fmla="*/ 656733 h 2010258"/>
              <a:gd name="connsiteX11" fmla="*/ 885795 w 2103393"/>
              <a:gd name="connsiteY11" fmla="*/ 796978 h 2010258"/>
              <a:gd name="connsiteX12" fmla="*/ 919453 w 2103393"/>
              <a:gd name="connsiteY12" fmla="*/ 1234544 h 2010258"/>
              <a:gd name="connsiteX13" fmla="*/ 891405 w 2103393"/>
              <a:gd name="connsiteY13" fmla="*/ 1554303 h 2010258"/>
              <a:gd name="connsiteX14" fmla="*/ 89201 w 2103393"/>
              <a:gd name="connsiteY14" fmla="*/ 1997479 h 2010258"/>
              <a:gd name="connsiteX15" fmla="*/ 577255 w 2103393"/>
              <a:gd name="connsiteY15" fmla="*/ 421121 h 2010258"/>
              <a:gd name="connsiteX16" fmla="*/ 807257 w 2103393"/>
              <a:gd name="connsiteY16" fmla="*/ 656733 h 2010258"/>
              <a:gd name="connsiteX17" fmla="*/ 969942 w 2103393"/>
              <a:gd name="connsiteY17" fmla="*/ 544537 h 2010258"/>
              <a:gd name="connsiteX18" fmla="*/ 930675 w 2103393"/>
              <a:gd name="connsiteY18" fmla="*/ 67702 h 2010258"/>
              <a:gd name="connsiteX0" fmla="*/ 930675 w 2103393"/>
              <a:gd name="connsiteY0" fmla="*/ 69239 h 2011795"/>
              <a:gd name="connsiteX1" fmla="*/ 1183115 w 2103393"/>
              <a:gd name="connsiteY1" fmla="*/ 52410 h 2011795"/>
              <a:gd name="connsiteX2" fmla="*/ 1177505 w 2103393"/>
              <a:gd name="connsiteY2" fmla="*/ 540464 h 2011795"/>
              <a:gd name="connsiteX3" fmla="*/ 1312141 w 2103393"/>
              <a:gd name="connsiteY3" fmla="*/ 619001 h 2011795"/>
              <a:gd name="connsiteX4" fmla="*/ 1508484 w 2103393"/>
              <a:gd name="connsiteY4" fmla="*/ 422658 h 2011795"/>
              <a:gd name="connsiteX5" fmla="*/ 2058246 w 2103393"/>
              <a:gd name="connsiteY5" fmla="*/ 1970967 h 2011795"/>
              <a:gd name="connsiteX6" fmla="*/ 1244822 w 2103393"/>
              <a:gd name="connsiteY6" fmla="*/ 1561449 h 2011795"/>
              <a:gd name="connsiteX7" fmla="*/ 1205554 w 2103393"/>
              <a:gd name="connsiteY7" fmla="*/ 1247302 h 2011795"/>
              <a:gd name="connsiteX8" fmla="*/ 1244823 w 2103393"/>
              <a:gd name="connsiteY8" fmla="*/ 804125 h 2011795"/>
              <a:gd name="connsiteX9" fmla="*/ 1076528 w 2103393"/>
              <a:gd name="connsiteY9" fmla="*/ 658270 h 2011795"/>
              <a:gd name="connsiteX10" fmla="*/ 885795 w 2103393"/>
              <a:gd name="connsiteY10" fmla="*/ 798515 h 2011795"/>
              <a:gd name="connsiteX11" fmla="*/ 919453 w 2103393"/>
              <a:gd name="connsiteY11" fmla="*/ 1236081 h 2011795"/>
              <a:gd name="connsiteX12" fmla="*/ 891405 w 2103393"/>
              <a:gd name="connsiteY12" fmla="*/ 1555840 h 2011795"/>
              <a:gd name="connsiteX13" fmla="*/ 89201 w 2103393"/>
              <a:gd name="connsiteY13" fmla="*/ 1999016 h 2011795"/>
              <a:gd name="connsiteX14" fmla="*/ 577255 w 2103393"/>
              <a:gd name="connsiteY14" fmla="*/ 422658 h 2011795"/>
              <a:gd name="connsiteX15" fmla="*/ 807257 w 2103393"/>
              <a:gd name="connsiteY15" fmla="*/ 658270 h 2011795"/>
              <a:gd name="connsiteX16" fmla="*/ 969942 w 2103393"/>
              <a:gd name="connsiteY16" fmla="*/ 546074 h 2011795"/>
              <a:gd name="connsiteX17" fmla="*/ 930675 w 2103393"/>
              <a:gd name="connsiteY17" fmla="*/ 69239 h 2011795"/>
              <a:gd name="connsiteX0" fmla="*/ 930675 w 2103393"/>
              <a:gd name="connsiteY0" fmla="*/ 63795 h 2006351"/>
              <a:gd name="connsiteX1" fmla="*/ 1183115 w 2103393"/>
              <a:gd name="connsiteY1" fmla="*/ 46966 h 2006351"/>
              <a:gd name="connsiteX2" fmla="*/ 1177505 w 2103393"/>
              <a:gd name="connsiteY2" fmla="*/ 535020 h 2006351"/>
              <a:gd name="connsiteX3" fmla="*/ 1312141 w 2103393"/>
              <a:gd name="connsiteY3" fmla="*/ 613557 h 2006351"/>
              <a:gd name="connsiteX4" fmla="*/ 1508484 w 2103393"/>
              <a:gd name="connsiteY4" fmla="*/ 417214 h 2006351"/>
              <a:gd name="connsiteX5" fmla="*/ 2058246 w 2103393"/>
              <a:gd name="connsiteY5" fmla="*/ 1965523 h 2006351"/>
              <a:gd name="connsiteX6" fmla="*/ 1244822 w 2103393"/>
              <a:gd name="connsiteY6" fmla="*/ 1556005 h 2006351"/>
              <a:gd name="connsiteX7" fmla="*/ 1205554 w 2103393"/>
              <a:gd name="connsiteY7" fmla="*/ 1241858 h 2006351"/>
              <a:gd name="connsiteX8" fmla="*/ 1244823 w 2103393"/>
              <a:gd name="connsiteY8" fmla="*/ 798681 h 2006351"/>
              <a:gd name="connsiteX9" fmla="*/ 1076528 w 2103393"/>
              <a:gd name="connsiteY9" fmla="*/ 652826 h 2006351"/>
              <a:gd name="connsiteX10" fmla="*/ 885795 w 2103393"/>
              <a:gd name="connsiteY10" fmla="*/ 793071 h 2006351"/>
              <a:gd name="connsiteX11" fmla="*/ 919453 w 2103393"/>
              <a:gd name="connsiteY11" fmla="*/ 1230637 h 2006351"/>
              <a:gd name="connsiteX12" fmla="*/ 891405 w 2103393"/>
              <a:gd name="connsiteY12" fmla="*/ 1550396 h 2006351"/>
              <a:gd name="connsiteX13" fmla="*/ 89201 w 2103393"/>
              <a:gd name="connsiteY13" fmla="*/ 1993572 h 2006351"/>
              <a:gd name="connsiteX14" fmla="*/ 577255 w 2103393"/>
              <a:gd name="connsiteY14" fmla="*/ 417214 h 2006351"/>
              <a:gd name="connsiteX15" fmla="*/ 807257 w 2103393"/>
              <a:gd name="connsiteY15" fmla="*/ 652826 h 2006351"/>
              <a:gd name="connsiteX16" fmla="*/ 969942 w 2103393"/>
              <a:gd name="connsiteY16" fmla="*/ 540630 h 2006351"/>
              <a:gd name="connsiteX17" fmla="*/ 930675 w 2103393"/>
              <a:gd name="connsiteY17" fmla="*/ 63795 h 2006351"/>
              <a:gd name="connsiteX0" fmla="*/ 930675 w 2103393"/>
              <a:gd name="connsiteY0" fmla="*/ 51191 h 2016186"/>
              <a:gd name="connsiteX1" fmla="*/ 1183115 w 2103393"/>
              <a:gd name="connsiteY1" fmla="*/ 56801 h 2016186"/>
              <a:gd name="connsiteX2" fmla="*/ 1177505 w 2103393"/>
              <a:gd name="connsiteY2" fmla="*/ 544855 h 2016186"/>
              <a:gd name="connsiteX3" fmla="*/ 1312141 w 2103393"/>
              <a:gd name="connsiteY3" fmla="*/ 623392 h 2016186"/>
              <a:gd name="connsiteX4" fmla="*/ 1508484 w 2103393"/>
              <a:gd name="connsiteY4" fmla="*/ 427049 h 2016186"/>
              <a:gd name="connsiteX5" fmla="*/ 2058246 w 2103393"/>
              <a:gd name="connsiteY5" fmla="*/ 1975358 h 2016186"/>
              <a:gd name="connsiteX6" fmla="*/ 1244822 w 2103393"/>
              <a:gd name="connsiteY6" fmla="*/ 1565840 h 2016186"/>
              <a:gd name="connsiteX7" fmla="*/ 1205554 w 2103393"/>
              <a:gd name="connsiteY7" fmla="*/ 1251693 h 2016186"/>
              <a:gd name="connsiteX8" fmla="*/ 1244823 w 2103393"/>
              <a:gd name="connsiteY8" fmla="*/ 808516 h 2016186"/>
              <a:gd name="connsiteX9" fmla="*/ 1076528 w 2103393"/>
              <a:gd name="connsiteY9" fmla="*/ 662661 h 2016186"/>
              <a:gd name="connsiteX10" fmla="*/ 885795 w 2103393"/>
              <a:gd name="connsiteY10" fmla="*/ 802906 h 2016186"/>
              <a:gd name="connsiteX11" fmla="*/ 919453 w 2103393"/>
              <a:gd name="connsiteY11" fmla="*/ 1240472 h 2016186"/>
              <a:gd name="connsiteX12" fmla="*/ 891405 w 2103393"/>
              <a:gd name="connsiteY12" fmla="*/ 1560231 h 2016186"/>
              <a:gd name="connsiteX13" fmla="*/ 89201 w 2103393"/>
              <a:gd name="connsiteY13" fmla="*/ 2003407 h 2016186"/>
              <a:gd name="connsiteX14" fmla="*/ 577255 w 2103393"/>
              <a:gd name="connsiteY14" fmla="*/ 427049 h 2016186"/>
              <a:gd name="connsiteX15" fmla="*/ 807257 w 2103393"/>
              <a:gd name="connsiteY15" fmla="*/ 662661 h 2016186"/>
              <a:gd name="connsiteX16" fmla="*/ 969942 w 2103393"/>
              <a:gd name="connsiteY16" fmla="*/ 550465 h 2016186"/>
              <a:gd name="connsiteX17" fmla="*/ 930675 w 2103393"/>
              <a:gd name="connsiteY17" fmla="*/ 51191 h 2016186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24191 h 2051098"/>
              <a:gd name="connsiteX1" fmla="*/ 1183115 w 2103393"/>
              <a:gd name="connsiteY1" fmla="*/ 91713 h 2051098"/>
              <a:gd name="connsiteX2" fmla="*/ 1177505 w 2103393"/>
              <a:gd name="connsiteY2" fmla="*/ 579767 h 2051098"/>
              <a:gd name="connsiteX3" fmla="*/ 1312141 w 2103393"/>
              <a:gd name="connsiteY3" fmla="*/ 658304 h 2051098"/>
              <a:gd name="connsiteX4" fmla="*/ 1508484 w 2103393"/>
              <a:gd name="connsiteY4" fmla="*/ 461961 h 2051098"/>
              <a:gd name="connsiteX5" fmla="*/ 2058246 w 2103393"/>
              <a:gd name="connsiteY5" fmla="*/ 2010270 h 2051098"/>
              <a:gd name="connsiteX6" fmla="*/ 1244822 w 2103393"/>
              <a:gd name="connsiteY6" fmla="*/ 1600752 h 2051098"/>
              <a:gd name="connsiteX7" fmla="*/ 1205554 w 2103393"/>
              <a:gd name="connsiteY7" fmla="*/ 1286605 h 2051098"/>
              <a:gd name="connsiteX8" fmla="*/ 1244823 w 2103393"/>
              <a:gd name="connsiteY8" fmla="*/ 843428 h 2051098"/>
              <a:gd name="connsiteX9" fmla="*/ 1076528 w 2103393"/>
              <a:gd name="connsiteY9" fmla="*/ 697573 h 2051098"/>
              <a:gd name="connsiteX10" fmla="*/ 885795 w 2103393"/>
              <a:gd name="connsiteY10" fmla="*/ 837818 h 2051098"/>
              <a:gd name="connsiteX11" fmla="*/ 919453 w 2103393"/>
              <a:gd name="connsiteY11" fmla="*/ 1275384 h 2051098"/>
              <a:gd name="connsiteX12" fmla="*/ 891405 w 2103393"/>
              <a:gd name="connsiteY12" fmla="*/ 1595143 h 2051098"/>
              <a:gd name="connsiteX13" fmla="*/ 89201 w 2103393"/>
              <a:gd name="connsiteY13" fmla="*/ 2038319 h 2051098"/>
              <a:gd name="connsiteX14" fmla="*/ 577255 w 2103393"/>
              <a:gd name="connsiteY14" fmla="*/ 461961 h 2051098"/>
              <a:gd name="connsiteX15" fmla="*/ 807257 w 2103393"/>
              <a:gd name="connsiteY15" fmla="*/ 697573 h 2051098"/>
              <a:gd name="connsiteX16" fmla="*/ 969942 w 2103393"/>
              <a:gd name="connsiteY16" fmla="*/ 585377 h 2051098"/>
              <a:gd name="connsiteX17" fmla="*/ 930675 w 2103393"/>
              <a:gd name="connsiteY17" fmla="*/ 24191 h 2051098"/>
              <a:gd name="connsiteX0" fmla="*/ 930675 w 2103393"/>
              <a:gd name="connsiteY0" fmla="*/ 51153 h 2078060"/>
              <a:gd name="connsiteX1" fmla="*/ 1190398 w 2103393"/>
              <a:gd name="connsiteY1" fmla="*/ 49480 h 2078060"/>
              <a:gd name="connsiteX2" fmla="*/ 1177505 w 2103393"/>
              <a:gd name="connsiteY2" fmla="*/ 606729 h 2078060"/>
              <a:gd name="connsiteX3" fmla="*/ 1312141 w 2103393"/>
              <a:gd name="connsiteY3" fmla="*/ 685266 h 2078060"/>
              <a:gd name="connsiteX4" fmla="*/ 1508484 w 2103393"/>
              <a:gd name="connsiteY4" fmla="*/ 488923 h 2078060"/>
              <a:gd name="connsiteX5" fmla="*/ 2058246 w 2103393"/>
              <a:gd name="connsiteY5" fmla="*/ 2037232 h 2078060"/>
              <a:gd name="connsiteX6" fmla="*/ 1244822 w 2103393"/>
              <a:gd name="connsiteY6" fmla="*/ 1627714 h 2078060"/>
              <a:gd name="connsiteX7" fmla="*/ 1205554 w 2103393"/>
              <a:gd name="connsiteY7" fmla="*/ 1313567 h 2078060"/>
              <a:gd name="connsiteX8" fmla="*/ 1244823 w 2103393"/>
              <a:gd name="connsiteY8" fmla="*/ 870390 h 2078060"/>
              <a:gd name="connsiteX9" fmla="*/ 1076528 w 2103393"/>
              <a:gd name="connsiteY9" fmla="*/ 724535 h 2078060"/>
              <a:gd name="connsiteX10" fmla="*/ 885795 w 2103393"/>
              <a:gd name="connsiteY10" fmla="*/ 864780 h 2078060"/>
              <a:gd name="connsiteX11" fmla="*/ 919453 w 2103393"/>
              <a:gd name="connsiteY11" fmla="*/ 1302346 h 2078060"/>
              <a:gd name="connsiteX12" fmla="*/ 891405 w 2103393"/>
              <a:gd name="connsiteY12" fmla="*/ 1622105 h 2078060"/>
              <a:gd name="connsiteX13" fmla="*/ 89201 w 2103393"/>
              <a:gd name="connsiteY13" fmla="*/ 2065281 h 2078060"/>
              <a:gd name="connsiteX14" fmla="*/ 577255 w 2103393"/>
              <a:gd name="connsiteY14" fmla="*/ 488923 h 2078060"/>
              <a:gd name="connsiteX15" fmla="*/ 807257 w 2103393"/>
              <a:gd name="connsiteY15" fmla="*/ 724535 h 2078060"/>
              <a:gd name="connsiteX16" fmla="*/ 969942 w 2103393"/>
              <a:gd name="connsiteY16" fmla="*/ 612339 h 2078060"/>
              <a:gd name="connsiteX17" fmla="*/ 930675 w 2103393"/>
              <a:gd name="connsiteY17" fmla="*/ 51153 h 2078060"/>
              <a:gd name="connsiteX0" fmla="*/ 930675 w 2103393"/>
              <a:gd name="connsiteY0" fmla="*/ 57180 h 2084087"/>
              <a:gd name="connsiteX1" fmla="*/ 1190398 w 2103393"/>
              <a:gd name="connsiteY1" fmla="*/ 55507 h 2084087"/>
              <a:gd name="connsiteX2" fmla="*/ 1177505 w 2103393"/>
              <a:gd name="connsiteY2" fmla="*/ 612756 h 2084087"/>
              <a:gd name="connsiteX3" fmla="*/ 1312141 w 2103393"/>
              <a:gd name="connsiteY3" fmla="*/ 691293 h 2084087"/>
              <a:gd name="connsiteX4" fmla="*/ 1508484 w 2103393"/>
              <a:gd name="connsiteY4" fmla="*/ 494950 h 2084087"/>
              <a:gd name="connsiteX5" fmla="*/ 2058246 w 2103393"/>
              <a:gd name="connsiteY5" fmla="*/ 2043259 h 2084087"/>
              <a:gd name="connsiteX6" fmla="*/ 1244822 w 2103393"/>
              <a:gd name="connsiteY6" fmla="*/ 1633741 h 2084087"/>
              <a:gd name="connsiteX7" fmla="*/ 1205554 w 2103393"/>
              <a:gd name="connsiteY7" fmla="*/ 1319594 h 2084087"/>
              <a:gd name="connsiteX8" fmla="*/ 1244823 w 2103393"/>
              <a:gd name="connsiteY8" fmla="*/ 876417 h 2084087"/>
              <a:gd name="connsiteX9" fmla="*/ 1076528 w 2103393"/>
              <a:gd name="connsiteY9" fmla="*/ 730562 h 2084087"/>
              <a:gd name="connsiteX10" fmla="*/ 885795 w 2103393"/>
              <a:gd name="connsiteY10" fmla="*/ 870807 h 2084087"/>
              <a:gd name="connsiteX11" fmla="*/ 919453 w 2103393"/>
              <a:gd name="connsiteY11" fmla="*/ 1308373 h 2084087"/>
              <a:gd name="connsiteX12" fmla="*/ 891405 w 2103393"/>
              <a:gd name="connsiteY12" fmla="*/ 1628132 h 2084087"/>
              <a:gd name="connsiteX13" fmla="*/ 89201 w 2103393"/>
              <a:gd name="connsiteY13" fmla="*/ 2071308 h 2084087"/>
              <a:gd name="connsiteX14" fmla="*/ 577255 w 2103393"/>
              <a:gd name="connsiteY14" fmla="*/ 494950 h 2084087"/>
              <a:gd name="connsiteX15" fmla="*/ 807257 w 2103393"/>
              <a:gd name="connsiteY15" fmla="*/ 730562 h 2084087"/>
              <a:gd name="connsiteX16" fmla="*/ 969942 w 2103393"/>
              <a:gd name="connsiteY16" fmla="*/ 618366 h 2084087"/>
              <a:gd name="connsiteX17" fmla="*/ 930675 w 2103393"/>
              <a:gd name="connsiteY17" fmla="*/ 57180 h 2084087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73853 h 2100760"/>
              <a:gd name="connsiteX1" fmla="*/ 1190398 w 2103393"/>
              <a:gd name="connsiteY1" fmla="*/ 72180 h 2100760"/>
              <a:gd name="connsiteX2" fmla="*/ 1177505 w 2103393"/>
              <a:gd name="connsiteY2" fmla="*/ 629429 h 2100760"/>
              <a:gd name="connsiteX3" fmla="*/ 1312141 w 2103393"/>
              <a:gd name="connsiteY3" fmla="*/ 707966 h 2100760"/>
              <a:gd name="connsiteX4" fmla="*/ 1508484 w 2103393"/>
              <a:gd name="connsiteY4" fmla="*/ 511623 h 2100760"/>
              <a:gd name="connsiteX5" fmla="*/ 2058246 w 2103393"/>
              <a:gd name="connsiteY5" fmla="*/ 2059932 h 2100760"/>
              <a:gd name="connsiteX6" fmla="*/ 1244822 w 2103393"/>
              <a:gd name="connsiteY6" fmla="*/ 1650414 h 2100760"/>
              <a:gd name="connsiteX7" fmla="*/ 1205554 w 2103393"/>
              <a:gd name="connsiteY7" fmla="*/ 1336267 h 2100760"/>
              <a:gd name="connsiteX8" fmla="*/ 1244823 w 2103393"/>
              <a:gd name="connsiteY8" fmla="*/ 893090 h 2100760"/>
              <a:gd name="connsiteX9" fmla="*/ 1076528 w 2103393"/>
              <a:gd name="connsiteY9" fmla="*/ 747235 h 2100760"/>
              <a:gd name="connsiteX10" fmla="*/ 885795 w 2103393"/>
              <a:gd name="connsiteY10" fmla="*/ 887480 h 2100760"/>
              <a:gd name="connsiteX11" fmla="*/ 919453 w 2103393"/>
              <a:gd name="connsiteY11" fmla="*/ 1325046 h 2100760"/>
              <a:gd name="connsiteX12" fmla="*/ 891405 w 2103393"/>
              <a:gd name="connsiteY12" fmla="*/ 1644805 h 2100760"/>
              <a:gd name="connsiteX13" fmla="*/ 89201 w 2103393"/>
              <a:gd name="connsiteY13" fmla="*/ 2087981 h 2100760"/>
              <a:gd name="connsiteX14" fmla="*/ 577255 w 2103393"/>
              <a:gd name="connsiteY14" fmla="*/ 511623 h 2100760"/>
              <a:gd name="connsiteX15" fmla="*/ 807257 w 2103393"/>
              <a:gd name="connsiteY15" fmla="*/ 747235 h 2100760"/>
              <a:gd name="connsiteX16" fmla="*/ 969942 w 2103393"/>
              <a:gd name="connsiteY16" fmla="*/ 635039 h 2100760"/>
              <a:gd name="connsiteX17" fmla="*/ 930675 w 2103393"/>
              <a:gd name="connsiteY17" fmla="*/ 73853 h 2100760"/>
              <a:gd name="connsiteX0" fmla="*/ 930675 w 2103393"/>
              <a:gd name="connsiteY0" fmla="*/ 77953 h 2104860"/>
              <a:gd name="connsiteX1" fmla="*/ 1190398 w 2103393"/>
              <a:gd name="connsiteY1" fmla="*/ 76280 h 2104860"/>
              <a:gd name="connsiteX2" fmla="*/ 1177505 w 2103393"/>
              <a:gd name="connsiteY2" fmla="*/ 633529 h 2104860"/>
              <a:gd name="connsiteX3" fmla="*/ 1312141 w 2103393"/>
              <a:gd name="connsiteY3" fmla="*/ 712066 h 2104860"/>
              <a:gd name="connsiteX4" fmla="*/ 1508484 w 2103393"/>
              <a:gd name="connsiteY4" fmla="*/ 515723 h 2104860"/>
              <a:gd name="connsiteX5" fmla="*/ 2058246 w 2103393"/>
              <a:gd name="connsiteY5" fmla="*/ 2064032 h 2104860"/>
              <a:gd name="connsiteX6" fmla="*/ 1244822 w 2103393"/>
              <a:gd name="connsiteY6" fmla="*/ 1654514 h 2104860"/>
              <a:gd name="connsiteX7" fmla="*/ 1205554 w 2103393"/>
              <a:gd name="connsiteY7" fmla="*/ 1340367 h 2104860"/>
              <a:gd name="connsiteX8" fmla="*/ 1244823 w 2103393"/>
              <a:gd name="connsiteY8" fmla="*/ 897190 h 2104860"/>
              <a:gd name="connsiteX9" fmla="*/ 1076528 w 2103393"/>
              <a:gd name="connsiteY9" fmla="*/ 751335 h 2104860"/>
              <a:gd name="connsiteX10" fmla="*/ 885795 w 2103393"/>
              <a:gd name="connsiteY10" fmla="*/ 891580 h 2104860"/>
              <a:gd name="connsiteX11" fmla="*/ 919453 w 2103393"/>
              <a:gd name="connsiteY11" fmla="*/ 1329146 h 2104860"/>
              <a:gd name="connsiteX12" fmla="*/ 891405 w 2103393"/>
              <a:gd name="connsiteY12" fmla="*/ 1648905 h 2104860"/>
              <a:gd name="connsiteX13" fmla="*/ 89201 w 2103393"/>
              <a:gd name="connsiteY13" fmla="*/ 2092081 h 2104860"/>
              <a:gd name="connsiteX14" fmla="*/ 577255 w 2103393"/>
              <a:gd name="connsiteY14" fmla="*/ 515723 h 2104860"/>
              <a:gd name="connsiteX15" fmla="*/ 807257 w 2103393"/>
              <a:gd name="connsiteY15" fmla="*/ 751335 h 2104860"/>
              <a:gd name="connsiteX16" fmla="*/ 969942 w 2103393"/>
              <a:gd name="connsiteY16" fmla="*/ 639139 h 2104860"/>
              <a:gd name="connsiteX17" fmla="*/ 930675 w 2103393"/>
              <a:gd name="connsiteY17" fmla="*/ 77953 h 2104860"/>
              <a:gd name="connsiteX0" fmla="*/ 930675 w 2103393"/>
              <a:gd name="connsiteY0" fmla="*/ 71187 h 2098094"/>
              <a:gd name="connsiteX1" fmla="*/ 1190398 w 2103393"/>
              <a:gd name="connsiteY1" fmla="*/ 69514 h 2098094"/>
              <a:gd name="connsiteX2" fmla="*/ 1177505 w 2103393"/>
              <a:gd name="connsiteY2" fmla="*/ 626763 h 2098094"/>
              <a:gd name="connsiteX3" fmla="*/ 1312141 w 2103393"/>
              <a:gd name="connsiteY3" fmla="*/ 705300 h 2098094"/>
              <a:gd name="connsiteX4" fmla="*/ 1508484 w 2103393"/>
              <a:gd name="connsiteY4" fmla="*/ 508957 h 2098094"/>
              <a:gd name="connsiteX5" fmla="*/ 2058246 w 2103393"/>
              <a:gd name="connsiteY5" fmla="*/ 2057266 h 2098094"/>
              <a:gd name="connsiteX6" fmla="*/ 1244822 w 2103393"/>
              <a:gd name="connsiteY6" fmla="*/ 1647748 h 2098094"/>
              <a:gd name="connsiteX7" fmla="*/ 1205554 w 2103393"/>
              <a:gd name="connsiteY7" fmla="*/ 1333601 h 2098094"/>
              <a:gd name="connsiteX8" fmla="*/ 1244823 w 2103393"/>
              <a:gd name="connsiteY8" fmla="*/ 890424 h 2098094"/>
              <a:gd name="connsiteX9" fmla="*/ 1076528 w 2103393"/>
              <a:gd name="connsiteY9" fmla="*/ 744569 h 2098094"/>
              <a:gd name="connsiteX10" fmla="*/ 885795 w 2103393"/>
              <a:gd name="connsiteY10" fmla="*/ 884814 h 2098094"/>
              <a:gd name="connsiteX11" fmla="*/ 919453 w 2103393"/>
              <a:gd name="connsiteY11" fmla="*/ 1322380 h 2098094"/>
              <a:gd name="connsiteX12" fmla="*/ 891405 w 2103393"/>
              <a:gd name="connsiteY12" fmla="*/ 1642139 h 2098094"/>
              <a:gd name="connsiteX13" fmla="*/ 89201 w 2103393"/>
              <a:gd name="connsiteY13" fmla="*/ 2085315 h 2098094"/>
              <a:gd name="connsiteX14" fmla="*/ 577255 w 2103393"/>
              <a:gd name="connsiteY14" fmla="*/ 508957 h 2098094"/>
              <a:gd name="connsiteX15" fmla="*/ 807257 w 2103393"/>
              <a:gd name="connsiteY15" fmla="*/ 744569 h 2098094"/>
              <a:gd name="connsiteX16" fmla="*/ 969942 w 2103393"/>
              <a:gd name="connsiteY16" fmla="*/ 632373 h 2098094"/>
              <a:gd name="connsiteX17" fmla="*/ 930675 w 2103393"/>
              <a:gd name="connsiteY17" fmla="*/ 71187 h 2098094"/>
              <a:gd name="connsiteX0" fmla="*/ 930675 w 2103393"/>
              <a:gd name="connsiteY0" fmla="*/ 75207 h 2102114"/>
              <a:gd name="connsiteX1" fmla="*/ 1190398 w 2103393"/>
              <a:gd name="connsiteY1" fmla="*/ 73534 h 2102114"/>
              <a:gd name="connsiteX2" fmla="*/ 1177505 w 2103393"/>
              <a:gd name="connsiteY2" fmla="*/ 630783 h 2102114"/>
              <a:gd name="connsiteX3" fmla="*/ 1312141 w 2103393"/>
              <a:gd name="connsiteY3" fmla="*/ 709320 h 2102114"/>
              <a:gd name="connsiteX4" fmla="*/ 1508484 w 2103393"/>
              <a:gd name="connsiteY4" fmla="*/ 512977 h 2102114"/>
              <a:gd name="connsiteX5" fmla="*/ 2058246 w 2103393"/>
              <a:gd name="connsiteY5" fmla="*/ 2061286 h 2102114"/>
              <a:gd name="connsiteX6" fmla="*/ 1244822 w 2103393"/>
              <a:gd name="connsiteY6" fmla="*/ 1651768 h 2102114"/>
              <a:gd name="connsiteX7" fmla="*/ 1205554 w 2103393"/>
              <a:gd name="connsiteY7" fmla="*/ 1337621 h 2102114"/>
              <a:gd name="connsiteX8" fmla="*/ 1244823 w 2103393"/>
              <a:gd name="connsiteY8" fmla="*/ 894444 h 2102114"/>
              <a:gd name="connsiteX9" fmla="*/ 1076528 w 2103393"/>
              <a:gd name="connsiteY9" fmla="*/ 748589 h 2102114"/>
              <a:gd name="connsiteX10" fmla="*/ 885795 w 2103393"/>
              <a:gd name="connsiteY10" fmla="*/ 888834 h 2102114"/>
              <a:gd name="connsiteX11" fmla="*/ 919453 w 2103393"/>
              <a:gd name="connsiteY11" fmla="*/ 1326400 h 2102114"/>
              <a:gd name="connsiteX12" fmla="*/ 891405 w 2103393"/>
              <a:gd name="connsiteY12" fmla="*/ 1646159 h 2102114"/>
              <a:gd name="connsiteX13" fmla="*/ 89201 w 2103393"/>
              <a:gd name="connsiteY13" fmla="*/ 2089335 h 2102114"/>
              <a:gd name="connsiteX14" fmla="*/ 577255 w 2103393"/>
              <a:gd name="connsiteY14" fmla="*/ 512977 h 2102114"/>
              <a:gd name="connsiteX15" fmla="*/ 807257 w 2103393"/>
              <a:gd name="connsiteY15" fmla="*/ 748589 h 2102114"/>
              <a:gd name="connsiteX16" fmla="*/ 969942 w 2103393"/>
              <a:gd name="connsiteY16" fmla="*/ 636393 h 2102114"/>
              <a:gd name="connsiteX17" fmla="*/ 930675 w 2103393"/>
              <a:gd name="connsiteY17" fmla="*/ 75207 h 210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5" name="Freeform 48">
            <a:extLst>
              <a:ext uri="{FF2B5EF4-FFF2-40B4-BE49-F238E27FC236}">
                <a16:creationId xmlns:a16="http://schemas.microsoft.com/office/drawing/2014/main" id="{67772B45-BD3F-44C4-8C3C-0A45A7F5D7AA}"/>
              </a:ext>
            </a:extLst>
          </p:cNvPr>
          <p:cNvSpPr>
            <a:spLocks noChangeAspect="1"/>
          </p:cNvSpPr>
          <p:nvPr/>
        </p:nvSpPr>
        <p:spPr>
          <a:xfrm>
            <a:off x="5278002" y="1454850"/>
            <a:ext cx="529812" cy="441236"/>
          </a:xfrm>
          <a:custGeom>
            <a:avLst/>
            <a:gdLst/>
            <a:ahLst/>
            <a:cxnLst/>
            <a:rect l="l" t="t" r="r" b="b"/>
            <a:pathLst>
              <a:path w="3240001" h="2698329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Freeform 49">
            <a:extLst>
              <a:ext uri="{FF2B5EF4-FFF2-40B4-BE49-F238E27FC236}">
                <a16:creationId xmlns:a16="http://schemas.microsoft.com/office/drawing/2014/main" id="{7993CC28-260D-4BB5-BA6E-195B880D9905}"/>
              </a:ext>
            </a:extLst>
          </p:cNvPr>
          <p:cNvSpPr>
            <a:spLocks noChangeAspect="1"/>
          </p:cNvSpPr>
          <p:nvPr/>
        </p:nvSpPr>
        <p:spPr>
          <a:xfrm>
            <a:off x="6995432" y="1440016"/>
            <a:ext cx="470907" cy="470907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" fmla="*/ 1054645 w 3259303"/>
              <a:gd name="connsiteY0" fmla="*/ 0 h 3225645"/>
              <a:gd name="connsiteX1" fmla="*/ 1469772 w 3259303"/>
              <a:gd name="connsiteY1" fmla="*/ 5610 h 3225645"/>
              <a:gd name="connsiteX2" fmla="*/ 1682945 w 3259303"/>
              <a:gd name="connsiteY2" fmla="*/ 718057 h 3225645"/>
              <a:gd name="connsiteX3" fmla="*/ 2417830 w 3259303"/>
              <a:gd name="connsiteY3" fmla="*/ 544153 h 3225645"/>
              <a:gd name="connsiteX4" fmla="*/ 3259303 w 3259303"/>
              <a:gd name="connsiteY4" fmla="*/ 1811971 h 3225645"/>
              <a:gd name="connsiteX5" fmla="*/ 2311244 w 3259303"/>
              <a:gd name="connsiteY5" fmla="*/ 3091009 h 3225645"/>
              <a:gd name="connsiteX6" fmla="*/ 622689 w 3259303"/>
              <a:gd name="connsiteY6" fmla="*/ 2647834 h 3225645"/>
              <a:gd name="connsiteX7" fmla="*/ 398297 w 3259303"/>
              <a:gd name="connsiteY7" fmla="*/ 3225645 h 3225645"/>
              <a:gd name="connsiteX8" fmla="*/ 0 w 3259303"/>
              <a:gd name="connsiteY8" fmla="*/ 3220035 h 3225645"/>
              <a:gd name="connsiteX9" fmla="*/ 218783 w 3259303"/>
              <a:gd name="connsiteY9" fmla="*/ 2311245 h 3225645"/>
              <a:gd name="connsiteX10" fmla="*/ 1593187 w 3259303"/>
              <a:gd name="connsiteY10" fmla="*/ 1974656 h 3225645"/>
              <a:gd name="connsiteX11" fmla="*/ 1250989 w 3259303"/>
              <a:gd name="connsiteY11" fmla="*/ 942450 h 3225645"/>
              <a:gd name="connsiteX12" fmla="*/ 1054645 w 3259303"/>
              <a:gd name="connsiteY12" fmla="*/ 0 h 3225645"/>
              <a:gd name="connsiteX0" fmla="*/ 1054645 w 3259303"/>
              <a:gd name="connsiteY0" fmla="*/ 0 h 3242475"/>
              <a:gd name="connsiteX1" fmla="*/ 1469772 w 3259303"/>
              <a:gd name="connsiteY1" fmla="*/ 22440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54645 w 3259303"/>
              <a:gd name="connsiteY0" fmla="*/ 0 h 3242475"/>
              <a:gd name="connsiteX1" fmla="*/ 1464162 w 3259303"/>
              <a:gd name="connsiteY1" fmla="*/ 1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65864 w 3259303"/>
              <a:gd name="connsiteY0" fmla="*/ 5609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5609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04156 w 3197595"/>
              <a:gd name="connsiteY0" fmla="*/ 16828 h 3242474"/>
              <a:gd name="connsiteX1" fmla="*/ 1402454 w 3197595"/>
              <a:gd name="connsiteY1" fmla="*/ 0 h 3242474"/>
              <a:gd name="connsiteX2" fmla="*/ 1621237 w 3197595"/>
              <a:gd name="connsiteY2" fmla="*/ 734886 h 3242474"/>
              <a:gd name="connsiteX3" fmla="*/ 2356122 w 3197595"/>
              <a:gd name="connsiteY3" fmla="*/ 560982 h 3242474"/>
              <a:gd name="connsiteX4" fmla="*/ 3197595 w 3197595"/>
              <a:gd name="connsiteY4" fmla="*/ 1828800 h 3242474"/>
              <a:gd name="connsiteX5" fmla="*/ 2249536 w 3197595"/>
              <a:gd name="connsiteY5" fmla="*/ 3107838 h 3242474"/>
              <a:gd name="connsiteX6" fmla="*/ 560981 w 3197595"/>
              <a:gd name="connsiteY6" fmla="*/ 2664663 h 3242474"/>
              <a:gd name="connsiteX7" fmla="*/ 336589 w 3197595"/>
              <a:gd name="connsiteY7" fmla="*/ 3242474 h 3242474"/>
              <a:gd name="connsiteX8" fmla="*/ 0 w 3197595"/>
              <a:gd name="connsiteY8" fmla="*/ 3236864 h 3242474"/>
              <a:gd name="connsiteX9" fmla="*/ 387077 w 3197595"/>
              <a:gd name="connsiteY9" fmla="*/ 2232708 h 3242474"/>
              <a:gd name="connsiteX10" fmla="*/ 1514650 w 3197595"/>
              <a:gd name="connsiteY10" fmla="*/ 1991485 h 3242474"/>
              <a:gd name="connsiteX11" fmla="*/ 1189281 w 3197595"/>
              <a:gd name="connsiteY11" fmla="*/ 959279 h 3242474"/>
              <a:gd name="connsiteX12" fmla="*/ 1004156 w 3197595"/>
              <a:gd name="connsiteY12" fmla="*/ 16828 h 3242474"/>
              <a:gd name="connsiteX0" fmla="*/ 1011476 w 3204915"/>
              <a:gd name="connsiteY0" fmla="*/ 16828 h 3242474"/>
              <a:gd name="connsiteX1" fmla="*/ 1409774 w 3204915"/>
              <a:gd name="connsiteY1" fmla="*/ 0 h 3242474"/>
              <a:gd name="connsiteX2" fmla="*/ 1628557 w 3204915"/>
              <a:gd name="connsiteY2" fmla="*/ 734886 h 3242474"/>
              <a:gd name="connsiteX3" fmla="*/ 2363442 w 3204915"/>
              <a:gd name="connsiteY3" fmla="*/ 560982 h 3242474"/>
              <a:gd name="connsiteX4" fmla="*/ 3204915 w 3204915"/>
              <a:gd name="connsiteY4" fmla="*/ 1828800 h 3242474"/>
              <a:gd name="connsiteX5" fmla="*/ 2256856 w 3204915"/>
              <a:gd name="connsiteY5" fmla="*/ 3107838 h 3242474"/>
              <a:gd name="connsiteX6" fmla="*/ 568301 w 3204915"/>
              <a:gd name="connsiteY6" fmla="*/ 2664663 h 3242474"/>
              <a:gd name="connsiteX7" fmla="*/ 343909 w 3204915"/>
              <a:gd name="connsiteY7" fmla="*/ 3242474 h 3242474"/>
              <a:gd name="connsiteX8" fmla="*/ 7320 w 3204915"/>
              <a:gd name="connsiteY8" fmla="*/ 3236864 h 3242474"/>
              <a:gd name="connsiteX9" fmla="*/ 394397 w 3204915"/>
              <a:gd name="connsiteY9" fmla="*/ 2232708 h 3242474"/>
              <a:gd name="connsiteX10" fmla="*/ 1521970 w 3204915"/>
              <a:gd name="connsiteY10" fmla="*/ 1991485 h 3242474"/>
              <a:gd name="connsiteX11" fmla="*/ 1196601 w 3204915"/>
              <a:gd name="connsiteY11" fmla="*/ 959279 h 3242474"/>
              <a:gd name="connsiteX12" fmla="*/ 1011476 w 3204915"/>
              <a:gd name="connsiteY12" fmla="*/ 16828 h 3242474"/>
              <a:gd name="connsiteX0" fmla="*/ 1007292 w 3200731"/>
              <a:gd name="connsiteY0" fmla="*/ 16828 h 3242474"/>
              <a:gd name="connsiteX1" fmla="*/ 1405590 w 3200731"/>
              <a:gd name="connsiteY1" fmla="*/ 0 h 3242474"/>
              <a:gd name="connsiteX2" fmla="*/ 1624373 w 3200731"/>
              <a:gd name="connsiteY2" fmla="*/ 734886 h 3242474"/>
              <a:gd name="connsiteX3" fmla="*/ 2359258 w 3200731"/>
              <a:gd name="connsiteY3" fmla="*/ 560982 h 3242474"/>
              <a:gd name="connsiteX4" fmla="*/ 3200731 w 3200731"/>
              <a:gd name="connsiteY4" fmla="*/ 1828800 h 3242474"/>
              <a:gd name="connsiteX5" fmla="*/ 2252672 w 3200731"/>
              <a:gd name="connsiteY5" fmla="*/ 3107838 h 3242474"/>
              <a:gd name="connsiteX6" fmla="*/ 564117 w 3200731"/>
              <a:gd name="connsiteY6" fmla="*/ 2664663 h 3242474"/>
              <a:gd name="connsiteX7" fmla="*/ 339725 w 3200731"/>
              <a:gd name="connsiteY7" fmla="*/ 3242474 h 3242474"/>
              <a:gd name="connsiteX8" fmla="*/ 3136 w 3200731"/>
              <a:gd name="connsiteY8" fmla="*/ 3236864 h 3242474"/>
              <a:gd name="connsiteX9" fmla="*/ 390213 w 3200731"/>
              <a:gd name="connsiteY9" fmla="*/ 2232708 h 3242474"/>
              <a:gd name="connsiteX10" fmla="*/ 1517786 w 3200731"/>
              <a:gd name="connsiteY10" fmla="*/ 1991485 h 3242474"/>
              <a:gd name="connsiteX11" fmla="*/ 1192417 w 3200731"/>
              <a:gd name="connsiteY11" fmla="*/ 959279 h 3242474"/>
              <a:gd name="connsiteX12" fmla="*/ 1007292 w 3200731"/>
              <a:gd name="connsiteY12" fmla="*/ 16828 h 3242474"/>
              <a:gd name="connsiteX0" fmla="*/ 1051443 w 3244882"/>
              <a:gd name="connsiteY0" fmla="*/ 16828 h 3242474"/>
              <a:gd name="connsiteX1" fmla="*/ 1449741 w 3244882"/>
              <a:gd name="connsiteY1" fmla="*/ 0 h 3242474"/>
              <a:gd name="connsiteX2" fmla="*/ 1668524 w 3244882"/>
              <a:gd name="connsiteY2" fmla="*/ 734886 h 3242474"/>
              <a:gd name="connsiteX3" fmla="*/ 2403409 w 3244882"/>
              <a:gd name="connsiteY3" fmla="*/ 560982 h 3242474"/>
              <a:gd name="connsiteX4" fmla="*/ 3244882 w 3244882"/>
              <a:gd name="connsiteY4" fmla="*/ 1828800 h 3242474"/>
              <a:gd name="connsiteX5" fmla="*/ 2296823 w 3244882"/>
              <a:gd name="connsiteY5" fmla="*/ 3107838 h 3242474"/>
              <a:gd name="connsiteX6" fmla="*/ 608268 w 3244882"/>
              <a:gd name="connsiteY6" fmla="*/ 2664663 h 3242474"/>
              <a:gd name="connsiteX7" fmla="*/ 383876 w 3244882"/>
              <a:gd name="connsiteY7" fmla="*/ 3242474 h 3242474"/>
              <a:gd name="connsiteX8" fmla="*/ 2408 w 3244882"/>
              <a:gd name="connsiteY8" fmla="*/ 3236864 h 3242474"/>
              <a:gd name="connsiteX9" fmla="*/ 434364 w 3244882"/>
              <a:gd name="connsiteY9" fmla="*/ 2232708 h 3242474"/>
              <a:gd name="connsiteX10" fmla="*/ 1561937 w 3244882"/>
              <a:gd name="connsiteY10" fmla="*/ 1991485 h 3242474"/>
              <a:gd name="connsiteX11" fmla="*/ 1236568 w 3244882"/>
              <a:gd name="connsiteY11" fmla="*/ 959279 h 3242474"/>
              <a:gd name="connsiteX12" fmla="*/ 1051443 w 3244882"/>
              <a:gd name="connsiteY12" fmla="*/ 16828 h 3242474"/>
              <a:gd name="connsiteX0" fmla="*/ 1049313 w 3242752"/>
              <a:gd name="connsiteY0" fmla="*/ 16828 h 3242474"/>
              <a:gd name="connsiteX1" fmla="*/ 1447611 w 3242752"/>
              <a:gd name="connsiteY1" fmla="*/ 0 h 3242474"/>
              <a:gd name="connsiteX2" fmla="*/ 1666394 w 3242752"/>
              <a:gd name="connsiteY2" fmla="*/ 734886 h 3242474"/>
              <a:gd name="connsiteX3" fmla="*/ 2401279 w 3242752"/>
              <a:gd name="connsiteY3" fmla="*/ 560982 h 3242474"/>
              <a:gd name="connsiteX4" fmla="*/ 3242752 w 3242752"/>
              <a:gd name="connsiteY4" fmla="*/ 1828800 h 3242474"/>
              <a:gd name="connsiteX5" fmla="*/ 2294693 w 3242752"/>
              <a:gd name="connsiteY5" fmla="*/ 3107838 h 3242474"/>
              <a:gd name="connsiteX6" fmla="*/ 606138 w 3242752"/>
              <a:gd name="connsiteY6" fmla="*/ 2664663 h 3242474"/>
              <a:gd name="connsiteX7" fmla="*/ 381746 w 3242752"/>
              <a:gd name="connsiteY7" fmla="*/ 3242474 h 3242474"/>
              <a:gd name="connsiteX8" fmla="*/ 278 w 3242752"/>
              <a:gd name="connsiteY8" fmla="*/ 3236864 h 3242474"/>
              <a:gd name="connsiteX9" fmla="*/ 432234 w 3242752"/>
              <a:gd name="connsiteY9" fmla="*/ 2232708 h 3242474"/>
              <a:gd name="connsiteX10" fmla="*/ 1559807 w 3242752"/>
              <a:gd name="connsiteY10" fmla="*/ 1991485 h 3242474"/>
              <a:gd name="connsiteX11" fmla="*/ 1234438 w 3242752"/>
              <a:gd name="connsiteY11" fmla="*/ 959279 h 3242474"/>
              <a:gd name="connsiteX12" fmla="*/ 1049313 w 3242752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34409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516103 w 3203206"/>
              <a:gd name="connsiteY9" fmla="*/ 224953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Freeform 50">
            <a:extLst>
              <a:ext uri="{FF2B5EF4-FFF2-40B4-BE49-F238E27FC236}">
                <a16:creationId xmlns:a16="http://schemas.microsoft.com/office/drawing/2014/main" id="{605A5CD8-DE95-4E92-98B2-C8DFAA6AF85E}"/>
              </a:ext>
            </a:extLst>
          </p:cNvPr>
          <p:cNvSpPr>
            <a:spLocks noChangeAspect="1"/>
          </p:cNvSpPr>
          <p:nvPr/>
        </p:nvSpPr>
        <p:spPr>
          <a:xfrm>
            <a:off x="6115987" y="1451770"/>
            <a:ext cx="529812" cy="447396"/>
          </a:xfrm>
          <a:custGeom>
            <a:avLst/>
            <a:gdLst/>
            <a:ahLst/>
            <a:cxnLst/>
            <a:rect l="l" t="t" r="r" b="b"/>
            <a:pathLst>
              <a:path w="3213653" h="2719059">
                <a:moveTo>
                  <a:pt x="1378151" y="1333546"/>
                </a:moveTo>
                <a:cubicBezTo>
                  <a:pt x="1319627" y="1375402"/>
                  <a:pt x="1250513" y="1400241"/>
                  <a:pt x="1177640" y="1404742"/>
                </a:cubicBezTo>
                <a:cubicBezTo>
                  <a:pt x="1183273" y="1421668"/>
                  <a:pt x="1185388" y="1439329"/>
                  <a:pt x="1185029" y="1457608"/>
                </a:cubicBezTo>
                <a:lnTo>
                  <a:pt x="1182201" y="1517198"/>
                </a:lnTo>
                <a:cubicBezTo>
                  <a:pt x="1256472" y="1514781"/>
                  <a:pt x="1326341" y="1484168"/>
                  <a:pt x="1378151" y="1432005"/>
                </a:cubicBezTo>
                <a:close/>
                <a:moveTo>
                  <a:pt x="1765736" y="0"/>
                </a:moveTo>
                <a:cubicBezTo>
                  <a:pt x="1820598" y="0"/>
                  <a:pt x="1865072" y="44474"/>
                  <a:pt x="1865072" y="99336"/>
                </a:cubicBezTo>
                <a:lnTo>
                  <a:pt x="1865072" y="1145199"/>
                </a:lnTo>
                <a:cubicBezTo>
                  <a:pt x="1927584" y="1198906"/>
                  <a:pt x="2002197" y="1234373"/>
                  <a:pt x="2081262" y="1252128"/>
                </a:cubicBezTo>
                <a:cubicBezTo>
                  <a:pt x="2096727" y="1219747"/>
                  <a:pt x="2112543" y="1186289"/>
                  <a:pt x="2123992" y="1149920"/>
                </a:cubicBezTo>
                <a:cubicBezTo>
                  <a:pt x="1899600" y="1041464"/>
                  <a:pt x="1832282" y="585198"/>
                  <a:pt x="1933258" y="437473"/>
                </a:cubicBezTo>
                <a:cubicBezTo>
                  <a:pt x="2028156" y="327848"/>
                  <a:pt x="2131647" y="265468"/>
                  <a:pt x="2345195" y="261608"/>
                </a:cubicBezTo>
                <a:cubicBezTo>
                  <a:pt x="2375702" y="261056"/>
                  <a:pt x="2408455" y="261699"/>
                  <a:pt x="2443750" y="263569"/>
                </a:cubicBezTo>
                <a:cubicBezTo>
                  <a:pt x="2954244" y="291618"/>
                  <a:pt x="3189856" y="886259"/>
                  <a:pt x="3206686" y="1323824"/>
                </a:cubicBezTo>
                <a:cubicBezTo>
                  <a:pt x="3247823" y="2015701"/>
                  <a:pt x="3103839" y="2270013"/>
                  <a:pt x="2853267" y="2462617"/>
                </a:cubicBezTo>
                <a:cubicBezTo>
                  <a:pt x="2511068" y="2735627"/>
                  <a:pt x="2157650" y="2470097"/>
                  <a:pt x="2084722" y="2170906"/>
                </a:cubicBezTo>
                <a:cubicBezTo>
                  <a:pt x="2058544" y="2038140"/>
                  <a:pt x="2127730" y="1922204"/>
                  <a:pt x="2202528" y="1800658"/>
                </a:cubicBezTo>
                <a:lnTo>
                  <a:pt x="2143866" y="1730900"/>
                </a:lnTo>
                <a:cubicBezTo>
                  <a:pt x="2096151" y="1741682"/>
                  <a:pt x="2046910" y="1746675"/>
                  <a:pt x="1997032" y="1746402"/>
                </a:cubicBezTo>
                <a:lnTo>
                  <a:pt x="1887189" y="1736891"/>
                </a:lnTo>
                <a:lnTo>
                  <a:pt x="1887189" y="2619722"/>
                </a:lnTo>
                <a:cubicBezTo>
                  <a:pt x="1887189" y="2674584"/>
                  <a:pt x="1842715" y="2719058"/>
                  <a:pt x="1787853" y="2719058"/>
                </a:cubicBezTo>
                <a:cubicBezTo>
                  <a:pt x="1732991" y="2719058"/>
                  <a:pt x="1688517" y="2674584"/>
                  <a:pt x="1688517" y="2619722"/>
                </a:cubicBezTo>
                <a:lnTo>
                  <a:pt x="1688517" y="1730093"/>
                </a:lnTo>
                <a:cubicBezTo>
                  <a:pt x="1688517" y="1710960"/>
                  <a:pt x="1693926" y="1693091"/>
                  <a:pt x="1704798" y="1678857"/>
                </a:cubicBezTo>
                <a:cubicBezTo>
                  <a:pt x="1659024" y="1659660"/>
                  <a:pt x="1616387" y="1633873"/>
                  <a:pt x="1576823" y="1603655"/>
                </a:cubicBezTo>
                <a:lnTo>
                  <a:pt x="1576823" y="2619723"/>
                </a:lnTo>
                <a:cubicBezTo>
                  <a:pt x="1576823" y="2674585"/>
                  <a:pt x="1532349" y="2719059"/>
                  <a:pt x="1477487" y="2719059"/>
                </a:cubicBezTo>
                <a:cubicBezTo>
                  <a:pt x="1422625" y="2719059"/>
                  <a:pt x="1378151" y="2674585"/>
                  <a:pt x="1378151" y="2619723"/>
                </a:cubicBezTo>
                <a:lnTo>
                  <a:pt x="1378151" y="1615564"/>
                </a:lnTo>
                <a:cubicBezTo>
                  <a:pt x="1313743" y="1650180"/>
                  <a:pt x="1240907" y="1668612"/>
                  <a:pt x="1165758" y="1668570"/>
                </a:cubicBezTo>
                <a:lnTo>
                  <a:pt x="1143358" y="1665899"/>
                </a:lnTo>
                <a:cubicBezTo>
                  <a:pt x="1108602" y="1733381"/>
                  <a:pt x="1056017" y="1769960"/>
                  <a:pt x="1011125" y="1833465"/>
                </a:cubicBezTo>
                <a:cubicBezTo>
                  <a:pt x="1085923" y="1955011"/>
                  <a:pt x="1155109" y="2070947"/>
                  <a:pt x="1128931" y="2203713"/>
                </a:cubicBezTo>
                <a:cubicBezTo>
                  <a:pt x="1056003" y="2502904"/>
                  <a:pt x="702585" y="2768434"/>
                  <a:pt x="360386" y="2495424"/>
                </a:cubicBezTo>
                <a:cubicBezTo>
                  <a:pt x="109814" y="2302820"/>
                  <a:pt x="-34170" y="2048508"/>
                  <a:pt x="6967" y="1356631"/>
                </a:cubicBezTo>
                <a:cubicBezTo>
                  <a:pt x="23797" y="919066"/>
                  <a:pt x="259409" y="324425"/>
                  <a:pt x="769903" y="296376"/>
                </a:cubicBezTo>
                <a:cubicBezTo>
                  <a:pt x="805198" y="294506"/>
                  <a:pt x="837951" y="293863"/>
                  <a:pt x="868458" y="294415"/>
                </a:cubicBezTo>
                <a:cubicBezTo>
                  <a:pt x="1082006" y="298276"/>
                  <a:pt x="1185497" y="360655"/>
                  <a:pt x="1280395" y="470280"/>
                </a:cubicBezTo>
                <a:cubicBezTo>
                  <a:pt x="1381371" y="618005"/>
                  <a:pt x="1314053" y="1074271"/>
                  <a:pt x="1089661" y="1182727"/>
                </a:cubicBezTo>
                <a:cubicBezTo>
                  <a:pt x="1098183" y="1209798"/>
                  <a:pt x="1109125" y="1235256"/>
                  <a:pt x="1120578" y="1259840"/>
                </a:cubicBezTo>
                <a:cubicBezTo>
                  <a:pt x="1123656" y="1260899"/>
                  <a:pt x="1126770" y="1260948"/>
                  <a:pt x="1129891" y="1260950"/>
                </a:cubicBezTo>
                <a:cubicBezTo>
                  <a:pt x="1227949" y="1261006"/>
                  <a:pt x="1320161" y="1214330"/>
                  <a:pt x="1378151" y="1135267"/>
                </a:cubicBezTo>
                <a:lnTo>
                  <a:pt x="1378151" y="118395"/>
                </a:lnTo>
                <a:cubicBezTo>
                  <a:pt x="1378151" y="63533"/>
                  <a:pt x="1422625" y="19059"/>
                  <a:pt x="1477487" y="19059"/>
                </a:cubicBezTo>
                <a:cubicBezTo>
                  <a:pt x="1532349" y="19059"/>
                  <a:pt x="1576823" y="63533"/>
                  <a:pt x="1576823" y="118395"/>
                </a:cubicBezTo>
                <a:lnTo>
                  <a:pt x="1576823" y="1413063"/>
                </a:lnTo>
                <a:cubicBezTo>
                  <a:pt x="1680597" y="1536757"/>
                  <a:pt x="1834575" y="1607590"/>
                  <a:pt x="1997786" y="1608484"/>
                </a:cubicBezTo>
                <a:lnTo>
                  <a:pt x="2057480" y="1605248"/>
                </a:lnTo>
                <a:cubicBezTo>
                  <a:pt x="2038910" y="1561698"/>
                  <a:pt x="2027992" y="1505121"/>
                  <a:pt x="2028624" y="1424801"/>
                </a:cubicBezTo>
                <a:lnTo>
                  <a:pt x="2034537" y="1382501"/>
                </a:lnTo>
                <a:cubicBezTo>
                  <a:pt x="1972012" y="1367348"/>
                  <a:pt x="1912047" y="1342676"/>
                  <a:pt x="1856155" y="1310037"/>
                </a:cubicBezTo>
                <a:cubicBezTo>
                  <a:pt x="1840993" y="1344880"/>
                  <a:pt x="1806188" y="1369059"/>
                  <a:pt x="1765736" y="1369059"/>
                </a:cubicBezTo>
                <a:cubicBezTo>
                  <a:pt x="1710874" y="1369059"/>
                  <a:pt x="1666400" y="1324585"/>
                  <a:pt x="1666400" y="1269723"/>
                </a:cubicBezTo>
                <a:lnTo>
                  <a:pt x="1666400" y="99336"/>
                </a:lnTo>
                <a:cubicBezTo>
                  <a:pt x="1666400" y="44474"/>
                  <a:pt x="1710874" y="0"/>
                  <a:pt x="176573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Teardrop 9">
            <a:extLst>
              <a:ext uri="{FF2B5EF4-FFF2-40B4-BE49-F238E27FC236}">
                <a16:creationId xmlns:a16="http://schemas.microsoft.com/office/drawing/2014/main" id="{4408BA9B-C6A7-4C33-9FEA-0E214549F256}"/>
              </a:ext>
            </a:extLst>
          </p:cNvPr>
          <p:cNvSpPr>
            <a:spLocks noChangeAspect="1"/>
          </p:cNvSpPr>
          <p:nvPr/>
        </p:nvSpPr>
        <p:spPr>
          <a:xfrm rot="18900000">
            <a:off x="7840756" y="2475143"/>
            <a:ext cx="512877" cy="437727"/>
          </a:xfrm>
          <a:custGeom>
            <a:avLst/>
            <a:gdLst/>
            <a:ahLst/>
            <a:cxnLst/>
            <a:rect l="l" t="t" r="r" b="b"/>
            <a:pathLst>
              <a:path w="3552042" h="3031575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9" name="Freeform 97">
            <a:extLst>
              <a:ext uri="{FF2B5EF4-FFF2-40B4-BE49-F238E27FC236}">
                <a16:creationId xmlns:a16="http://schemas.microsoft.com/office/drawing/2014/main" id="{EC2CC9E2-613C-4C7C-AA96-FC8E238EAB9F}"/>
              </a:ext>
            </a:extLst>
          </p:cNvPr>
          <p:cNvSpPr>
            <a:spLocks noChangeAspect="1"/>
          </p:cNvSpPr>
          <p:nvPr/>
        </p:nvSpPr>
        <p:spPr>
          <a:xfrm>
            <a:off x="8560808" y="1444151"/>
            <a:ext cx="619107" cy="462636"/>
          </a:xfrm>
          <a:custGeom>
            <a:avLst/>
            <a:gdLst/>
            <a:ahLst/>
            <a:cxnLst/>
            <a:rect l="l" t="t" r="r" b="b"/>
            <a:pathLst>
              <a:path w="3246245" h="242580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0" name="Donut 22">
            <a:extLst>
              <a:ext uri="{FF2B5EF4-FFF2-40B4-BE49-F238E27FC236}">
                <a16:creationId xmlns:a16="http://schemas.microsoft.com/office/drawing/2014/main" id="{CE7A0D83-9523-4EB8-8677-1D7D4415C973}"/>
              </a:ext>
            </a:extLst>
          </p:cNvPr>
          <p:cNvSpPr>
            <a:spLocks noChangeAspect="1"/>
          </p:cNvSpPr>
          <p:nvPr/>
        </p:nvSpPr>
        <p:spPr>
          <a:xfrm>
            <a:off x="10277429" y="1539784"/>
            <a:ext cx="529812" cy="271370"/>
          </a:xfrm>
          <a:custGeom>
            <a:avLst/>
            <a:gdLst/>
            <a:ahLst/>
            <a:cxnLst/>
            <a:rect l="l" t="t" r="r" b="b"/>
            <a:pathLst>
              <a:path w="3372524" h="1727404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1" name="Freeform 99">
            <a:extLst>
              <a:ext uri="{FF2B5EF4-FFF2-40B4-BE49-F238E27FC236}">
                <a16:creationId xmlns:a16="http://schemas.microsoft.com/office/drawing/2014/main" id="{6EFBEDF3-F563-421B-9E3D-7024636F370F}"/>
              </a:ext>
            </a:extLst>
          </p:cNvPr>
          <p:cNvSpPr>
            <a:spLocks noChangeAspect="1"/>
          </p:cNvSpPr>
          <p:nvPr/>
        </p:nvSpPr>
        <p:spPr>
          <a:xfrm>
            <a:off x="7902810" y="1432248"/>
            <a:ext cx="388767" cy="486441"/>
          </a:xfrm>
          <a:custGeom>
            <a:avLst/>
            <a:gdLst/>
            <a:ahLst/>
            <a:cxnLst/>
            <a:rect l="l" t="t" r="r" b="b"/>
            <a:pathLst>
              <a:path w="2427821" h="3249943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2" name="Oval 10">
            <a:extLst>
              <a:ext uri="{FF2B5EF4-FFF2-40B4-BE49-F238E27FC236}">
                <a16:creationId xmlns:a16="http://schemas.microsoft.com/office/drawing/2014/main" id="{8624E4A5-1602-4F93-B497-F8D7323B39B1}"/>
              </a:ext>
            </a:extLst>
          </p:cNvPr>
          <p:cNvSpPr/>
          <p:nvPr/>
        </p:nvSpPr>
        <p:spPr>
          <a:xfrm>
            <a:off x="9460302" y="1433265"/>
            <a:ext cx="486653" cy="484407"/>
          </a:xfrm>
          <a:custGeom>
            <a:avLst/>
            <a:gdLst/>
            <a:ahLst/>
            <a:cxnLst/>
            <a:rect l="l" t="t" r="r" b="b"/>
            <a:pathLst>
              <a:path w="3229769" h="3214867">
                <a:moveTo>
                  <a:pt x="388922" y="0"/>
                </a:moveTo>
                <a:cubicBezTo>
                  <a:pt x="481031" y="0"/>
                  <a:pt x="564991" y="34887"/>
                  <a:pt x="627459" y="93109"/>
                </a:cubicBezTo>
                <a:cubicBezTo>
                  <a:pt x="689927" y="34887"/>
                  <a:pt x="773888" y="0"/>
                  <a:pt x="865996" y="0"/>
                </a:cubicBezTo>
                <a:cubicBezTo>
                  <a:pt x="958105" y="0"/>
                  <a:pt x="1042065" y="34887"/>
                  <a:pt x="1104533" y="93109"/>
                </a:cubicBezTo>
                <a:cubicBezTo>
                  <a:pt x="1167001" y="34887"/>
                  <a:pt x="1250962" y="0"/>
                  <a:pt x="1343070" y="0"/>
                </a:cubicBezTo>
                <a:cubicBezTo>
                  <a:pt x="1435179" y="0"/>
                  <a:pt x="1519139" y="34887"/>
                  <a:pt x="1581607" y="93109"/>
                </a:cubicBezTo>
                <a:cubicBezTo>
                  <a:pt x="1644075" y="34887"/>
                  <a:pt x="1728036" y="0"/>
                  <a:pt x="1820144" y="0"/>
                </a:cubicBezTo>
                <a:cubicBezTo>
                  <a:pt x="1912253" y="0"/>
                  <a:pt x="1996213" y="34887"/>
                  <a:pt x="2058681" y="93109"/>
                </a:cubicBezTo>
                <a:cubicBezTo>
                  <a:pt x="2121149" y="34887"/>
                  <a:pt x="2205110" y="0"/>
                  <a:pt x="2297218" y="0"/>
                </a:cubicBezTo>
                <a:cubicBezTo>
                  <a:pt x="2389326" y="0"/>
                  <a:pt x="2473286" y="34887"/>
                  <a:pt x="2535755" y="93108"/>
                </a:cubicBezTo>
                <a:cubicBezTo>
                  <a:pt x="2598223" y="34887"/>
                  <a:pt x="2682183" y="0"/>
                  <a:pt x="2774291" y="0"/>
                </a:cubicBezTo>
                <a:cubicBezTo>
                  <a:pt x="2971429" y="0"/>
                  <a:pt x="3131241" y="159812"/>
                  <a:pt x="3131241" y="356950"/>
                </a:cubicBezTo>
                <a:cubicBezTo>
                  <a:pt x="3131241" y="414550"/>
                  <a:pt x="3117598" y="468963"/>
                  <a:pt x="3092026" y="516460"/>
                </a:cubicBezTo>
                <a:cubicBezTo>
                  <a:pt x="3176259" y="580602"/>
                  <a:pt x="3229769" y="682177"/>
                  <a:pt x="3229769" y="796250"/>
                </a:cubicBezTo>
                <a:cubicBezTo>
                  <a:pt x="3229769" y="902465"/>
                  <a:pt x="3183377" y="997845"/>
                  <a:pt x="3108820" y="1062184"/>
                </a:cubicBezTo>
                <a:cubicBezTo>
                  <a:pt x="3183377" y="1126523"/>
                  <a:pt x="3229769" y="1221903"/>
                  <a:pt x="3229769" y="1328118"/>
                </a:cubicBezTo>
                <a:cubicBezTo>
                  <a:pt x="3229769" y="1434333"/>
                  <a:pt x="3183377" y="1529713"/>
                  <a:pt x="3108820" y="1594052"/>
                </a:cubicBezTo>
                <a:cubicBezTo>
                  <a:pt x="3183377" y="1658391"/>
                  <a:pt x="3229769" y="1753771"/>
                  <a:pt x="3229769" y="1859986"/>
                </a:cubicBezTo>
                <a:cubicBezTo>
                  <a:pt x="3229769" y="2057124"/>
                  <a:pt x="3069957" y="2216936"/>
                  <a:pt x="2872819" y="2216936"/>
                </a:cubicBezTo>
                <a:lnTo>
                  <a:pt x="2849067" y="2214542"/>
                </a:lnTo>
                <a:cubicBezTo>
                  <a:pt x="2790894" y="2329236"/>
                  <a:pt x="2671548" y="2406987"/>
                  <a:pt x="2534043" y="2406987"/>
                </a:cubicBezTo>
                <a:cubicBezTo>
                  <a:pt x="2483158" y="2406987"/>
                  <a:pt x="2434760" y="2396340"/>
                  <a:pt x="2391120" y="2376775"/>
                </a:cubicBezTo>
                <a:cubicBezTo>
                  <a:pt x="2326908" y="2456876"/>
                  <a:pt x="2228003" y="2507238"/>
                  <a:pt x="2117336" y="2507238"/>
                </a:cubicBezTo>
                <a:lnTo>
                  <a:pt x="2081608" y="2503636"/>
                </a:lnTo>
                <a:cubicBezTo>
                  <a:pt x="2058765" y="2546355"/>
                  <a:pt x="2027330" y="2583686"/>
                  <a:pt x="1987704" y="2611019"/>
                </a:cubicBezTo>
                <a:cubicBezTo>
                  <a:pt x="2049806" y="2674751"/>
                  <a:pt x="2087711" y="2761907"/>
                  <a:pt x="2087711" y="2857917"/>
                </a:cubicBezTo>
                <a:cubicBezTo>
                  <a:pt x="2087711" y="3055055"/>
                  <a:pt x="1927899" y="3214867"/>
                  <a:pt x="1730761" y="3214867"/>
                </a:cubicBezTo>
                <a:cubicBezTo>
                  <a:pt x="1533623" y="3214867"/>
                  <a:pt x="1373811" y="3055055"/>
                  <a:pt x="1373811" y="2857917"/>
                </a:cubicBezTo>
                <a:cubicBezTo>
                  <a:pt x="1373811" y="2743560"/>
                  <a:pt x="1427588" y="2641764"/>
                  <a:pt x="1512161" y="2577627"/>
                </a:cubicBezTo>
                <a:cubicBezTo>
                  <a:pt x="1450743" y="2514125"/>
                  <a:pt x="1413385" y="2427536"/>
                  <a:pt x="1413385" y="2332221"/>
                </a:cubicBezTo>
                <a:cubicBezTo>
                  <a:pt x="1413385" y="2135083"/>
                  <a:pt x="1573197" y="1975271"/>
                  <a:pt x="1770335" y="1975271"/>
                </a:cubicBezTo>
                <a:lnTo>
                  <a:pt x="1806063" y="1978873"/>
                </a:lnTo>
                <a:cubicBezTo>
                  <a:pt x="1865384" y="1867935"/>
                  <a:pt x="1982649" y="1793338"/>
                  <a:pt x="2117336" y="1793338"/>
                </a:cubicBezTo>
                <a:cubicBezTo>
                  <a:pt x="2168221" y="1793338"/>
                  <a:pt x="2216619" y="1803986"/>
                  <a:pt x="2260259" y="1823550"/>
                </a:cubicBezTo>
                <a:cubicBezTo>
                  <a:pt x="2324471" y="1743450"/>
                  <a:pt x="2423376" y="1693087"/>
                  <a:pt x="2534043" y="1693087"/>
                </a:cubicBezTo>
                <a:lnTo>
                  <a:pt x="2557875" y="1695490"/>
                </a:lnTo>
                <a:cubicBezTo>
                  <a:pt x="2576891" y="1656391"/>
                  <a:pt x="2604151" y="1622242"/>
                  <a:pt x="2636819" y="1594052"/>
                </a:cubicBezTo>
                <a:cubicBezTo>
                  <a:pt x="2562261" y="1529713"/>
                  <a:pt x="2515869" y="1434333"/>
                  <a:pt x="2515869" y="1328118"/>
                </a:cubicBezTo>
                <a:cubicBezTo>
                  <a:pt x="2515869" y="1221903"/>
                  <a:pt x="2562261" y="1126523"/>
                  <a:pt x="2636819" y="1062184"/>
                </a:cubicBezTo>
                <a:cubicBezTo>
                  <a:pt x="2562261" y="997845"/>
                  <a:pt x="2515869" y="902465"/>
                  <a:pt x="2515869" y="796250"/>
                </a:cubicBezTo>
                <a:cubicBezTo>
                  <a:pt x="2515869" y="738650"/>
                  <a:pt x="2529512" y="684237"/>
                  <a:pt x="2555084" y="636740"/>
                </a:cubicBezTo>
                <a:lnTo>
                  <a:pt x="2537209" y="619592"/>
                </a:lnTo>
                <a:cubicBezTo>
                  <a:pt x="2474524" y="678496"/>
                  <a:pt x="2390006" y="713900"/>
                  <a:pt x="2297218" y="713900"/>
                </a:cubicBezTo>
                <a:cubicBezTo>
                  <a:pt x="2205110" y="713900"/>
                  <a:pt x="2121149" y="679013"/>
                  <a:pt x="2058681" y="620791"/>
                </a:cubicBezTo>
                <a:cubicBezTo>
                  <a:pt x="1996213" y="679013"/>
                  <a:pt x="1912253" y="713900"/>
                  <a:pt x="1820144" y="713900"/>
                </a:cubicBezTo>
                <a:cubicBezTo>
                  <a:pt x="1728036" y="713900"/>
                  <a:pt x="1644075" y="679013"/>
                  <a:pt x="1581607" y="620791"/>
                </a:cubicBezTo>
                <a:cubicBezTo>
                  <a:pt x="1519139" y="679013"/>
                  <a:pt x="1435179" y="713900"/>
                  <a:pt x="1343070" y="713900"/>
                </a:cubicBezTo>
                <a:cubicBezTo>
                  <a:pt x="1250962" y="713900"/>
                  <a:pt x="1167001" y="679013"/>
                  <a:pt x="1104533" y="620791"/>
                </a:cubicBezTo>
                <a:cubicBezTo>
                  <a:pt x="1042065" y="679013"/>
                  <a:pt x="958105" y="713900"/>
                  <a:pt x="865996" y="713900"/>
                </a:cubicBezTo>
                <a:cubicBezTo>
                  <a:pt x="773370" y="713900"/>
                  <a:pt x="688985" y="678620"/>
                  <a:pt x="626352" y="619878"/>
                </a:cubicBezTo>
                <a:cubicBezTo>
                  <a:pt x="623659" y="623930"/>
                  <a:pt x="620064" y="626957"/>
                  <a:pt x="616405" y="629911"/>
                </a:cubicBezTo>
                <a:cubicBezTo>
                  <a:pt x="686492" y="694366"/>
                  <a:pt x="729886" y="786957"/>
                  <a:pt x="729886" y="889683"/>
                </a:cubicBezTo>
                <a:cubicBezTo>
                  <a:pt x="729886" y="993972"/>
                  <a:pt x="685162" y="1087815"/>
                  <a:pt x="613058" y="1152216"/>
                </a:cubicBezTo>
                <a:cubicBezTo>
                  <a:pt x="675622" y="1216104"/>
                  <a:pt x="713900" y="1303645"/>
                  <a:pt x="713900" y="1400126"/>
                </a:cubicBezTo>
                <a:cubicBezTo>
                  <a:pt x="713900" y="1487795"/>
                  <a:pt x="682295" y="1568081"/>
                  <a:pt x="628622" y="1629172"/>
                </a:cubicBezTo>
                <a:cubicBezTo>
                  <a:pt x="691419" y="1693140"/>
                  <a:pt x="729886" y="1780874"/>
                  <a:pt x="729886" y="1877593"/>
                </a:cubicBezTo>
                <a:cubicBezTo>
                  <a:pt x="729886" y="2034043"/>
                  <a:pt x="629234" y="2166985"/>
                  <a:pt x="488639" y="2213706"/>
                </a:cubicBezTo>
                <a:lnTo>
                  <a:pt x="488639" y="2375547"/>
                </a:lnTo>
                <a:cubicBezTo>
                  <a:pt x="488639" y="2448277"/>
                  <a:pt x="429679" y="2507237"/>
                  <a:pt x="356949" y="2507237"/>
                </a:cubicBezTo>
                <a:cubicBezTo>
                  <a:pt x="284219" y="2507237"/>
                  <a:pt x="225259" y="2448277"/>
                  <a:pt x="225259" y="2375547"/>
                </a:cubicBezTo>
                <a:lnTo>
                  <a:pt x="225259" y="2201750"/>
                </a:lnTo>
                <a:cubicBezTo>
                  <a:pt x="101654" y="2146256"/>
                  <a:pt x="15986" y="2021929"/>
                  <a:pt x="15986" y="1877593"/>
                </a:cubicBezTo>
                <a:cubicBezTo>
                  <a:pt x="15986" y="1789924"/>
                  <a:pt x="47591" y="1709638"/>
                  <a:pt x="101264" y="1648547"/>
                </a:cubicBezTo>
                <a:cubicBezTo>
                  <a:pt x="38467" y="1584579"/>
                  <a:pt x="0" y="1496845"/>
                  <a:pt x="0" y="1400126"/>
                </a:cubicBezTo>
                <a:cubicBezTo>
                  <a:pt x="0" y="1295837"/>
                  <a:pt x="44724" y="1201994"/>
                  <a:pt x="116828" y="1137593"/>
                </a:cubicBezTo>
                <a:cubicBezTo>
                  <a:pt x="54264" y="1073704"/>
                  <a:pt x="15986" y="986164"/>
                  <a:pt x="15986" y="889683"/>
                </a:cubicBezTo>
                <a:cubicBezTo>
                  <a:pt x="15986" y="779482"/>
                  <a:pt x="65925" y="680945"/>
                  <a:pt x="145453" y="616722"/>
                </a:cubicBezTo>
                <a:cubicBezTo>
                  <a:pt x="75366" y="552267"/>
                  <a:pt x="31972" y="459676"/>
                  <a:pt x="31972" y="356950"/>
                </a:cubicBezTo>
                <a:cubicBezTo>
                  <a:pt x="31972" y="159812"/>
                  <a:pt x="191784" y="0"/>
                  <a:pt x="3889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3" name="Freeform 101">
            <a:extLst>
              <a:ext uri="{FF2B5EF4-FFF2-40B4-BE49-F238E27FC236}">
                <a16:creationId xmlns:a16="http://schemas.microsoft.com/office/drawing/2014/main" id="{398DE87D-E996-4168-8931-FBF1633FDCD5}"/>
              </a:ext>
            </a:extLst>
          </p:cNvPr>
          <p:cNvSpPr/>
          <p:nvPr/>
        </p:nvSpPr>
        <p:spPr>
          <a:xfrm>
            <a:off x="11180535" y="1485955"/>
            <a:ext cx="284691" cy="379029"/>
          </a:xfrm>
          <a:custGeom>
            <a:avLst/>
            <a:gdLst>
              <a:gd name="connsiteX0" fmla="*/ 143301 w 1910686"/>
              <a:gd name="connsiteY0" fmla="*/ 0 h 3268639"/>
              <a:gd name="connsiteX1" fmla="*/ 0 w 1910686"/>
              <a:gd name="connsiteY1" fmla="*/ 1705970 h 3268639"/>
              <a:gd name="connsiteX2" fmla="*/ 436728 w 1910686"/>
              <a:gd name="connsiteY2" fmla="*/ 3268639 h 3268639"/>
              <a:gd name="connsiteX3" fmla="*/ 928047 w 1910686"/>
              <a:gd name="connsiteY3" fmla="*/ 1944806 h 3268639"/>
              <a:gd name="connsiteX4" fmla="*/ 1364776 w 1910686"/>
              <a:gd name="connsiteY4" fmla="*/ 3268639 h 3268639"/>
              <a:gd name="connsiteX5" fmla="*/ 1910686 w 1910686"/>
              <a:gd name="connsiteY5" fmla="*/ 1726442 h 3268639"/>
              <a:gd name="connsiteX6" fmla="*/ 1603612 w 1910686"/>
              <a:gd name="connsiteY6" fmla="*/ 6824 h 3268639"/>
              <a:gd name="connsiteX7" fmla="*/ 1521725 w 1910686"/>
              <a:gd name="connsiteY7" fmla="*/ 20472 h 3268639"/>
              <a:gd name="connsiteX8" fmla="*/ 907576 w 1910686"/>
              <a:gd name="connsiteY8" fmla="*/ 163773 h 3268639"/>
              <a:gd name="connsiteX9" fmla="*/ 143301 w 1910686"/>
              <a:gd name="connsiteY9" fmla="*/ 0 h 3268639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326627 w 2094012"/>
              <a:gd name="connsiteY0" fmla="*/ 27296 h 3261815"/>
              <a:gd name="connsiteX1" fmla="*/ 183326 w 2094012"/>
              <a:gd name="connsiteY1" fmla="*/ 1699146 h 3261815"/>
              <a:gd name="connsiteX2" fmla="*/ 620054 w 2094012"/>
              <a:gd name="connsiteY2" fmla="*/ 3261815 h 3261815"/>
              <a:gd name="connsiteX3" fmla="*/ 1111373 w 2094012"/>
              <a:gd name="connsiteY3" fmla="*/ 1937982 h 3261815"/>
              <a:gd name="connsiteX4" fmla="*/ 1548102 w 2094012"/>
              <a:gd name="connsiteY4" fmla="*/ 3261815 h 3261815"/>
              <a:gd name="connsiteX5" fmla="*/ 2094012 w 2094012"/>
              <a:gd name="connsiteY5" fmla="*/ 1719618 h 3261815"/>
              <a:gd name="connsiteX6" fmla="*/ 1786938 w 2094012"/>
              <a:gd name="connsiteY6" fmla="*/ 0 h 3261815"/>
              <a:gd name="connsiteX7" fmla="*/ 1705051 w 2094012"/>
              <a:gd name="connsiteY7" fmla="*/ 13648 h 3261815"/>
              <a:gd name="connsiteX8" fmla="*/ 1090902 w 2094012"/>
              <a:gd name="connsiteY8" fmla="*/ 156949 h 3261815"/>
              <a:gd name="connsiteX9" fmla="*/ 326627 w 2094012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377501 w 2144886"/>
              <a:gd name="connsiteY0" fmla="*/ 27296 h 3261815"/>
              <a:gd name="connsiteX1" fmla="*/ 295615 w 2144886"/>
              <a:gd name="connsiteY1" fmla="*/ 1774209 h 3261815"/>
              <a:gd name="connsiteX2" fmla="*/ 670928 w 2144886"/>
              <a:gd name="connsiteY2" fmla="*/ 3261815 h 3261815"/>
              <a:gd name="connsiteX3" fmla="*/ 1162247 w 2144886"/>
              <a:gd name="connsiteY3" fmla="*/ 1937982 h 3261815"/>
              <a:gd name="connsiteX4" fmla="*/ 1598976 w 2144886"/>
              <a:gd name="connsiteY4" fmla="*/ 3261815 h 3261815"/>
              <a:gd name="connsiteX5" fmla="*/ 2144886 w 2144886"/>
              <a:gd name="connsiteY5" fmla="*/ 1719618 h 3261815"/>
              <a:gd name="connsiteX6" fmla="*/ 1837812 w 2144886"/>
              <a:gd name="connsiteY6" fmla="*/ 0 h 3261815"/>
              <a:gd name="connsiteX7" fmla="*/ 1755925 w 2144886"/>
              <a:gd name="connsiteY7" fmla="*/ 13648 h 3261815"/>
              <a:gd name="connsiteX8" fmla="*/ 1141776 w 2144886"/>
              <a:gd name="connsiteY8" fmla="*/ 156949 h 3261815"/>
              <a:gd name="connsiteX9" fmla="*/ 377501 w 2144886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80396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205171"/>
              <a:gd name="connsiteY0" fmla="*/ 27296 h 3261815"/>
              <a:gd name="connsiteX1" fmla="*/ 322444 w 2205171"/>
              <a:gd name="connsiteY1" fmla="*/ 1801504 h 3261815"/>
              <a:gd name="connsiteX2" fmla="*/ 704581 w 2205171"/>
              <a:gd name="connsiteY2" fmla="*/ 3261815 h 3261815"/>
              <a:gd name="connsiteX3" fmla="*/ 1216372 w 2205171"/>
              <a:gd name="connsiteY3" fmla="*/ 1951629 h 3261815"/>
              <a:gd name="connsiteX4" fmla="*/ 1707692 w 2205171"/>
              <a:gd name="connsiteY4" fmla="*/ 3254991 h 3261815"/>
              <a:gd name="connsiteX5" fmla="*/ 2144420 w 2205171"/>
              <a:gd name="connsiteY5" fmla="*/ 1753737 h 3261815"/>
              <a:gd name="connsiteX6" fmla="*/ 1871465 w 2205171"/>
              <a:gd name="connsiteY6" fmla="*/ 0 h 3261815"/>
              <a:gd name="connsiteX7" fmla="*/ 1789578 w 2205171"/>
              <a:gd name="connsiteY7" fmla="*/ 13648 h 3261815"/>
              <a:gd name="connsiteX8" fmla="*/ 1175429 w 2205171"/>
              <a:gd name="connsiteY8" fmla="*/ 156949 h 3261815"/>
              <a:gd name="connsiteX9" fmla="*/ 411154 w 2205171"/>
              <a:gd name="connsiteY9" fmla="*/ 27296 h 3261815"/>
              <a:gd name="connsiteX0" fmla="*/ 411154 w 2145061"/>
              <a:gd name="connsiteY0" fmla="*/ 23869 h 3258388"/>
              <a:gd name="connsiteX1" fmla="*/ 322444 w 2145061"/>
              <a:gd name="connsiteY1" fmla="*/ 1798077 h 3258388"/>
              <a:gd name="connsiteX2" fmla="*/ 704581 w 2145061"/>
              <a:gd name="connsiteY2" fmla="*/ 3258388 h 3258388"/>
              <a:gd name="connsiteX3" fmla="*/ 1216372 w 2145061"/>
              <a:gd name="connsiteY3" fmla="*/ 1948202 h 3258388"/>
              <a:gd name="connsiteX4" fmla="*/ 1707692 w 2145061"/>
              <a:gd name="connsiteY4" fmla="*/ 3251564 h 3258388"/>
              <a:gd name="connsiteX5" fmla="*/ 2144420 w 2145061"/>
              <a:gd name="connsiteY5" fmla="*/ 1750310 h 3258388"/>
              <a:gd name="connsiteX6" fmla="*/ 1789578 w 2145061"/>
              <a:gd name="connsiteY6" fmla="*/ 10221 h 3258388"/>
              <a:gd name="connsiteX7" fmla="*/ 1175429 w 2145061"/>
              <a:gd name="connsiteY7" fmla="*/ 153522 h 3258388"/>
              <a:gd name="connsiteX8" fmla="*/ 411154 w 2145061"/>
              <a:gd name="connsiteY8" fmla="*/ 23869 h 3258388"/>
              <a:gd name="connsiteX0" fmla="*/ 411154 w 2146076"/>
              <a:gd name="connsiteY0" fmla="*/ 23869 h 3258388"/>
              <a:gd name="connsiteX1" fmla="*/ 322444 w 2146076"/>
              <a:gd name="connsiteY1" fmla="*/ 1798077 h 3258388"/>
              <a:gd name="connsiteX2" fmla="*/ 704581 w 2146076"/>
              <a:gd name="connsiteY2" fmla="*/ 3258388 h 3258388"/>
              <a:gd name="connsiteX3" fmla="*/ 1216372 w 2146076"/>
              <a:gd name="connsiteY3" fmla="*/ 1948202 h 3258388"/>
              <a:gd name="connsiteX4" fmla="*/ 1707692 w 2146076"/>
              <a:gd name="connsiteY4" fmla="*/ 3251564 h 3258388"/>
              <a:gd name="connsiteX5" fmla="*/ 2144420 w 2146076"/>
              <a:gd name="connsiteY5" fmla="*/ 1750310 h 3258388"/>
              <a:gd name="connsiteX6" fmla="*/ 1926056 w 2146076"/>
              <a:gd name="connsiteY6" fmla="*/ 17045 h 3258388"/>
              <a:gd name="connsiteX7" fmla="*/ 1175429 w 2146076"/>
              <a:gd name="connsiteY7" fmla="*/ 153522 h 3258388"/>
              <a:gd name="connsiteX8" fmla="*/ 411154 w 2146076"/>
              <a:gd name="connsiteY8" fmla="*/ 23869 h 3258388"/>
              <a:gd name="connsiteX0" fmla="*/ 411154 w 2374416"/>
              <a:gd name="connsiteY0" fmla="*/ 23869 h 3258388"/>
              <a:gd name="connsiteX1" fmla="*/ 322444 w 2374416"/>
              <a:gd name="connsiteY1" fmla="*/ 1798077 h 3258388"/>
              <a:gd name="connsiteX2" fmla="*/ 704581 w 2374416"/>
              <a:gd name="connsiteY2" fmla="*/ 3258388 h 3258388"/>
              <a:gd name="connsiteX3" fmla="*/ 1216372 w 2374416"/>
              <a:gd name="connsiteY3" fmla="*/ 1948202 h 3258388"/>
              <a:gd name="connsiteX4" fmla="*/ 1707692 w 2374416"/>
              <a:gd name="connsiteY4" fmla="*/ 3251564 h 3258388"/>
              <a:gd name="connsiteX5" fmla="*/ 2144420 w 2374416"/>
              <a:gd name="connsiteY5" fmla="*/ 1750310 h 3258388"/>
              <a:gd name="connsiteX6" fmla="*/ 1926056 w 2374416"/>
              <a:gd name="connsiteY6" fmla="*/ 17045 h 3258388"/>
              <a:gd name="connsiteX7" fmla="*/ 1175429 w 2374416"/>
              <a:gd name="connsiteY7" fmla="*/ 153522 h 3258388"/>
              <a:gd name="connsiteX8" fmla="*/ 411154 w 2374416"/>
              <a:gd name="connsiteY8" fmla="*/ 23869 h 3258388"/>
              <a:gd name="connsiteX0" fmla="*/ 411154 w 2441693"/>
              <a:gd name="connsiteY0" fmla="*/ 23869 h 3258388"/>
              <a:gd name="connsiteX1" fmla="*/ 322444 w 2441693"/>
              <a:gd name="connsiteY1" fmla="*/ 1798077 h 3258388"/>
              <a:gd name="connsiteX2" fmla="*/ 704581 w 2441693"/>
              <a:gd name="connsiteY2" fmla="*/ 3258388 h 3258388"/>
              <a:gd name="connsiteX3" fmla="*/ 1216372 w 2441693"/>
              <a:gd name="connsiteY3" fmla="*/ 1948202 h 3258388"/>
              <a:gd name="connsiteX4" fmla="*/ 1707692 w 2441693"/>
              <a:gd name="connsiteY4" fmla="*/ 3251564 h 3258388"/>
              <a:gd name="connsiteX5" fmla="*/ 2144420 w 2441693"/>
              <a:gd name="connsiteY5" fmla="*/ 1750310 h 3258388"/>
              <a:gd name="connsiteX6" fmla="*/ 1926056 w 2441693"/>
              <a:gd name="connsiteY6" fmla="*/ 17045 h 3258388"/>
              <a:gd name="connsiteX7" fmla="*/ 1175429 w 2441693"/>
              <a:gd name="connsiteY7" fmla="*/ 153522 h 3258388"/>
              <a:gd name="connsiteX8" fmla="*/ 411154 w 2441693"/>
              <a:gd name="connsiteY8" fmla="*/ 23869 h 3258388"/>
              <a:gd name="connsiteX0" fmla="*/ 411154 w 2377348"/>
              <a:gd name="connsiteY0" fmla="*/ 23869 h 3258388"/>
              <a:gd name="connsiteX1" fmla="*/ 322444 w 2377348"/>
              <a:gd name="connsiteY1" fmla="*/ 1798077 h 3258388"/>
              <a:gd name="connsiteX2" fmla="*/ 704581 w 2377348"/>
              <a:gd name="connsiteY2" fmla="*/ 3258388 h 3258388"/>
              <a:gd name="connsiteX3" fmla="*/ 1216372 w 2377348"/>
              <a:gd name="connsiteY3" fmla="*/ 1948202 h 3258388"/>
              <a:gd name="connsiteX4" fmla="*/ 1707692 w 2377348"/>
              <a:gd name="connsiteY4" fmla="*/ 3251564 h 3258388"/>
              <a:gd name="connsiteX5" fmla="*/ 2144420 w 2377348"/>
              <a:gd name="connsiteY5" fmla="*/ 1750310 h 3258388"/>
              <a:gd name="connsiteX6" fmla="*/ 1926056 w 2377348"/>
              <a:gd name="connsiteY6" fmla="*/ 17045 h 3258388"/>
              <a:gd name="connsiteX7" fmla="*/ 1175429 w 2377348"/>
              <a:gd name="connsiteY7" fmla="*/ 153522 h 3258388"/>
              <a:gd name="connsiteX8" fmla="*/ 411154 w 2377348"/>
              <a:gd name="connsiteY8" fmla="*/ 23869 h 3258388"/>
              <a:gd name="connsiteX0" fmla="*/ 411154 w 2424220"/>
              <a:gd name="connsiteY0" fmla="*/ 23869 h 3258388"/>
              <a:gd name="connsiteX1" fmla="*/ 322444 w 2424220"/>
              <a:gd name="connsiteY1" fmla="*/ 1798077 h 3258388"/>
              <a:gd name="connsiteX2" fmla="*/ 704581 w 2424220"/>
              <a:gd name="connsiteY2" fmla="*/ 3258388 h 3258388"/>
              <a:gd name="connsiteX3" fmla="*/ 1216372 w 2424220"/>
              <a:gd name="connsiteY3" fmla="*/ 1948202 h 3258388"/>
              <a:gd name="connsiteX4" fmla="*/ 1707692 w 2424220"/>
              <a:gd name="connsiteY4" fmla="*/ 3251564 h 3258388"/>
              <a:gd name="connsiteX5" fmla="*/ 2144420 w 2424220"/>
              <a:gd name="connsiteY5" fmla="*/ 1750310 h 3258388"/>
              <a:gd name="connsiteX6" fmla="*/ 1926056 w 2424220"/>
              <a:gd name="connsiteY6" fmla="*/ 17045 h 3258388"/>
              <a:gd name="connsiteX7" fmla="*/ 1175429 w 2424220"/>
              <a:gd name="connsiteY7" fmla="*/ 153522 h 3258388"/>
              <a:gd name="connsiteX8" fmla="*/ 411154 w 2424220"/>
              <a:gd name="connsiteY8" fmla="*/ 23869 h 3258388"/>
              <a:gd name="connsiteX0" fmla="*/ 411154 w 2449010"/>
              <a:gd name="connsiteY0" fmla="*/ 23869 h 3258388"/>
              <a:gd name="connsiteX1" fmla="*/ 322444 w 2449010"/>
              <a:gd name="connsiteY1" fmla="*/ 1798077 h 3258388"/>
              <a:gd name="connsiteX2" fmla="*/ 704581 w 2449010"/>
              <a:gd name="connsiteY2" fmla="*/ 3258388 h 3258388"/>
              <a:gd name="connsiteX3" fmla="*/ 1216372 w 2449010"/>
              <a:gd name="connsiteY3" fmla="*/ 1948202 h 3258388"/>
              <a:gd name="connsiteX4" fmla="*/ 1707692 w 2449010"/>
              <a:gd name="connsiteY4" fmla="*/ 3251564 h 3258388"/>
              <a:gd name="connsiteX5" fmla="*/ 2144420 w 2449010"/>
              <a:gd name="connsiteY5" fmla="*/ 1750310 h 3258388"/>
              <a:gd name="connsiteX6" fmla="*/ 1926056 w 2449010"/>
              <a:gd name="connsiteY6" fmla="*/ 17045 h 3258388"/>
              <a:gd name="connsiteX7" fmla="*/ 1175429 w 2449010"/>
              <a:gd name="connsiteY7" fmla="*/ 153522 h 3258388"/>
              <a:gd name="connsiteX8" fmla="*/ 411154 w 2449010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3593" h="3258388">
                <a:moveTo>
                  <a:pt x="411154" y="23869"/>
                </a:moveTo>
                <a:cubicBezTo>
                  <a:pt x="-257586" y="355964"/>
                  <a:pt x="22194" y="1036078"/>
                  <a:pt x="322444" y="1798077"/>
                </a:cubicBezTo>
                <a:cubicBezTo>
                  <a:pt x="338366" y="2660163"/>
                  <a:pt x="545357" y="3249289"/>
                  <a:pt x="704581" y="3258388"/>
                </a:cubicBezTo>
                <a:cubicBezTo>
                  <a:pt x="1018479" y="3247015"/>
                  <a:pt x="779644" y="1925457"/>
                  <a:pt x="1216372" y="1948202"/>
                </a:cubicBezTo>
                <a:cubicBezTo>
                  <a:pt x="1580313" y="1945929"/>
                  <a:pt x="1473406" y="3281133"/>
                  <a:pt x="1707692" y="3251564"/>
                </a:cubicBezTo>
                <a:cubicBezTo>
                  <a:pt x="2048886" y="3121910"/>
                  <a:pt x="2001118" y="2180214"/>
                  <a:pt x="2144420" y="1750310"/>
                </a:cubicBezTo>
                <a:cubicBezTo>
                  <a:pt x="2451495" y="1080432"/>
                  <a:pt x="2681232" y="64812"/>
                  <a:pt x="1926056" y="17045"/>
                </a:cubicBezTo>
                <a:lnTo>
                  <a:pt x="1175429" y="153522"/>
                </a:lnTo>
                <a:cubicBezTo>
                  <a:pt x="920671" y="110304"/>
                  <a:pt x="679560" y="-62566"/>
                  <a:pt x="411154" y="238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64" name="Group 102">
            <a:extLst>
              <a:ext uri="{FF2B5EF4-FFF2-40B4-BE49-F238E27FC236}">
                <a16:creationId xmlns:a16="http://schemas.microsoft.com/office/drawing/2014/main" id="{3B22177F-3D45-4A9B-976C-0E5FC31B92C4}"/>
              </a:ext>
            </a:extLst>
          </p:cNvPr>
          <p:cNvGrpSpPr>
            <a:grpSpLocks noChangeAspect="1"/>
          </p:cNvGrpSpPr>
          <p:nvPr/>
        </p:nvGrpSpPr>
        <p:grpSpPr>
          <a:xfrm>
            <a:off x="8707494" y="2429101"/>
            <a:ext cx="325734" cy="529812"/>
            <a:chOff x="2071598" y="2060848"/>
            <a:chExt cx="1917605" cy="3137144"/>
          </a:xfrm>
          <a:solidFill>
            <a:schemeClr val="accent4"/>
          </a:solidFill>
        </p:grpSpPr>
        <p:sp>
          <p:nvSpPr>
            <p:cNvPr id="65" name="Freeform 103">
              <a:extLst>
                <a:ext uri="{FF2B5EF4-FFF2-40B4-BE49-F238E27FC236}">
                  <a16:creationId xmlns:a16="http://schemas.microsoft.com/office/drawing/2014/main" id="{45551A25-8F0E-4347-975E-A924A7130E47}"/>
                </a:ext>
              </a:extLst>
            </p:cNvPr>
            <p:cNvSpPr/>
            <p:nvPr/>
          </p:nvSpPr>
          <p:spPr>
            <a:xfrm>
              <a:off x="2483768" y="206084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6" name="Freeform 104">
              <a:extLst>
                <a:ext uri="{FF2B5EF4-FFF2-40B4-BE49-F238E27FC236}">
                  <a16:creationId xmlns:a16="http://schemas.microsoft.com/office/drawing/2014/main" id="{1D56ED84-718A-4F64-9201-3371A122B353}"/>
                </a:ext>
              </a:extLst>
            </p:cNvPr>
            <p:cNvSpPr/>
            <p:nvPr/>
          </p:nvSpPr>
          <p:spPr>
            <a:xfrm rot="21253755">
              <a:off x="2170737" y="2710023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7" name="Freeform 105">
              <a:extLst>
                <a:ext uri="{FF2B5EF4-FFF2-40B4-BE49-F238E27FC236}">
                  <a16:creationId xmlns:a16="http://schemas.microsoft.com/office/drawing/2014/main" id="{C13BBB19-70FE-4952-97D0-FDEBC2A1BBF6}"/>
                </a:ext>
              </a:extLst>
            </p:cNvPr>
            <p:cNvSpPr/>
            <p:nvPr/>
          </p:nvSpPr>
          <p:spPr>
            <a:xfrm rot="20634645">
              <a:off x="2071598" y="3466865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8" name="Freeform 106">
              <a:extLst>
                <a:ext uri="{FF2B5EF4-FFF2-40B4-BE49-F238E27FC236}">
                  <a16:creationId xmlns:a16="http://schemas.microsoft.com/office/drawing/2014/main" id="{7ABD01DA-F7D7-478D-A532-2A1B78A013CF}"/>
                </a:ext>
              </a:extLst>
            </p:cNvPr>
            <p:cNvSpPr/>
            <p:nvPr/>
          </p:nvSpPr>
          <p:spPr>
            <a:xfrm rot="19632933">
              <a:off x="2257651" y="418223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69" name="Freeform 107">
            <a:extLst>
              <a:ext uri="{FF2B5EF4-FFF2-40B4-BE49-F238E27FC236}">
                <a16:creationId xmlns:a16="http://schemas.microsoft.com/office/drawing/2014/main" id="{5F7DADB8-BA7C-4AE5-BF1E-BC82543D1EA9}"/>
              </a:ext>
            </a:extLst>
          </p:cNvPr>
          <p:cNvSpPr>
            <a:spLocks noChangeAspect="1"/>
          </p:cNvSpPr>
          <p:nvPr/>
        </p:nvSpPr>
        <p:spPr>
          <a:xfrm>
            <a:off x="9618682" y="2429101"/>
            <a:ext cx="169894" cy="529812"/>
          </a:xfrm>
          <a:custGeom>
            <a:avLst/>
            <a:gdLst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25685 w 779830"/>
              <a:gd name="connsiteY0" fmla="*/ 1331843 h 2449001"/>
              <a:gd name="connsiteX1" fmla="*/ 537004 w 779830"/>
              <a:gd name="connsiteY1" fmla="*/ 1379551 h 2449001"/>
              <a:gd name="connsiteX2" fmla="*/ 758434 w 779830"/>
              <a:gd name="connsiteY2" fmla="*/ 1406369 h 2449001"/>
              <a:gd name="connsiteX3" fmla="*/ 620492 w 779830"/>
              <a:gd name="connsiteY3" fmla="*/ 1741335 h 2449001"/>
              <a:gd name="connsiteX4" fmla="*/ 604589 w 779830"/>
              <a:gd name="connsiteY4" fmla="*/ 2441050 h 2449001"/>
              <a:gd name="connsiteX5" fmla="*/ 314367 w 779830"/>
              <a:gd name="connsiteY5" fmla="*/ 2445025 h 2449001"/>
              <a:gd name="connsiteX6" fmla="*/ 207024 w 779830"/>
              <a:gd name="connsiteY6" fmla="*/ 1673750 h 2449001"/>
              <a:gd name="connsiteX7" fmla="*/ 203049 w 779830"/>
              <a:gd name="connsiteY7" fmla="*/ 2441050 h 2449001"/>
              <a:gd name="connsiteX8" fmla="*/ 131487 w 779830"/>
              <a:gd name="connsiteY8" fmla="*/ 2449001 h 2449001"/>
              <a:gd name="connsiteX9" fmla="*/ 290 w 779830"/>
              <a:gd name="connsiteY9" fmla="*/ 1701579 h 2449001"/>
              <a:gd name="connsiteX10" fmla="*/ 95803 w 779830"/>
              <a:gd name="connsiteY10" fmla="*/ 1597201 h 2449001"/>
              <a:gd name="connsiteX11" fmla="*/ 84332 w 779830"/>
              <a:gd name="connsiteY11" fmla="*/ 1389262 h 2449001"/>
              <a:gd name="connsiteX12" fmla="*/ 334245 w 779830"/>
              <a:gd name="connsiteY12" fmla="*/ 1375575 h 2449001"/>
              <a:gd name="connsiteX13" fmla="*/ 425685 w 779830"/>
              <a:gd name="connsiteY13" fmla="*/ 1331843 h 2449001"/>
              <a:gd name="connsiteX14" fmla="*/ 238828 w 779830"/>
              <a:gd name="connsiteY14" fmla="*/ 0 h 2449001"/>
              <a:gd name="connsiteX15" fmla="*/ 552904 w 779830"/>
              <a:gd name="connsiteY15" fmla="*/ 0 h 2449001"/>
              <a:gd name="connsiteX16" fmla="*/ 684102 w 779830"/>
              <a:gd name="connsiteY16" fmla="*/ 962108 h 2449001"/>
              <a:gd name="connsiteX17" fmla="*/ 719882 w 779830"/>
              <a:gd name="connsiteY17" fmla="*/ 1307990 h 2449001"/>
              <a:gd name="connsiteX18" fmla="*/ 409781 w 779830"/>
              <a:gd name="connsiteY18" fmla="*/ 1268233 h 2449001"/>
              <a:gd name="connsiteX19" fmla="*/ 99681 w 779830"/>
              <a:gd name="connsiteY19" fmla="*/ 1288111 h 2449001"/>
              <a:gd name="connsiteX20" fmla="*/ 119559 w 779830"/>
              <a:gd name="connsiteY20" fmla="*/ 1017766 h 2449001"/>
              <a:gd name="connsiteX21" fmla="*/ 238828 w 779830"/>
              <a:gd name="connsiteY21" fmla="*/ 0 h 2449001"/>
              <a:gd name="connsiteX0" fmla="*/ 425766 w 779911"/>
              <a:gd name="connsiteY0" fmla="*/ 1331843 h 2449001"/>
              <a:gd name="connsiteX1" fmla="*/ 537085 w 779911"/>
              <a:gd name="connsiteY1" fmla="*/ 1379551 h 2449001"/>
              <a:gd name="connsiteX2" fmla="*/ 758515 w 779911"/>
              <a:gd name="connsiteY2" fmla="*/ 1406369 h 2449001"/>
              <a:gd name="connsiteX3" fmla="*/ 620573 w 779911"/>
              <a:gd name="connsiteY3" fmla="*/ 1741335 h 2449001"/>
              <a:gd name="connsiteX4" fmla="*/ 604670 w 779911"/>
              <a:gd name="connsiteY4" fmla="*/ 2441050 h 2449001"/>
              <a:gd name="connsiteX5" fmla="*/ 314448 w 779911"/>
              <a:gd name="connsiteY5" fmla="*/ 2445025 h 2449001"/>
              <a:gd name="connsiteX6" fmla="*/ 207105 w 779911"/>
              <a:gd name="connsiteY6" fmla="*/ 1673750 h 2449001"/>
              <a:gd name="connsiteX7" fmla="*/ 203130 w 779911"/>
              <a:gd name="connsiteY7" fmla="*/ 2441050 h 2449001"/>
              <a:gd name="connsiteX8" fmla="*/ 131568 w 779911"/>
              <a:gd name="connsiteY8" fmla="*/ 2449001 h 2449001"/>
              <a:gd name="connsiteX9" fmla="*/ 371 w 779911"/>
              <a:gd name="connsiteY9" fmla="*/ 1701579 h 2449001"/>
              <a:gd name="connsiteX10" fmla="*/ 95884 w 779911"/>
              <a:gd name="connsiteY10" fmla="*/ 1597201 h 2449001"/>
              <a:gd name="connsiteX11" fmla="*/ 84413 w 779911"/>
              <a:gd name="connsiteY11" fmla="*/ 1389262 h 2449001"/>
              <a:gd name="connsiteX12" fmla="*/ 334326 w 779911"/>
              <a:gd name="connsiteY12" fmla="*/ 1375575 h 2449001"/>
              <a:gd name="connsiteX13" fmla="*/ 425766 w 779911"/>
              <a:gd name="connsiteY13" fmla="*/ 1331843 h 2449001"/>
              <a:gd name="connsiteX14" fmla="*/ 238909 w 779911"/>
              <a:gd name="connsiteY14" fmla="*/ 0 h 2449001"/>
              <a:gd name="connsiteX15" fmla="*/ 552985 w 779911"/>
              <a:gd name="connsiteY15" fmla="*/ 0 h 2449001"/>
              <a:gd name="connsiteX16" fmla="*/ 684183 w 779911"/>
              <a:gd name="connsiteY16" fmla="*/ 962108 h 2449001"/>
              <a:gd name="connsiteX17" fmla="*/ 719963 w 779911"/>
              <a:gd name="connsiteY17" fmla="*/ 1307990 h 2449001"/>
              <a:gd name="connsiteX18" fmla="*/ 409862 w 779911"/>
              <a:gd name="connsiteY18" fmla="*/ 1268233 h 2449001"/>
              <a:gd name="connsiteX19" fmla="*/ 99762 w 779911"/>
              <a:gd name="connsiteY19" fmla="*/ 1288111 h 2449001"/>
              <a:gd name="connsiteX20" fmla="*/ 119640 w 779911"/>
              <a:gd name="connsiteY20" fmla="*/ 1017766 h 2449001"/>
              <a:gd name="connsiteX21" fmla="*/ 238909 w 779911"/>
              <a:gd name="connsiteY21" fmla="*/ 0 h 2449001"/>
              <a:gd name="connsiteX0" fmla="*/ 425696 w 779841"/>
              <a:gd name="connsiteY0" fmla="*/ 1331843 h 2449001"/>
              <a:gd name="connsiteX1" fmla="*/ 537015 w 779841"/>
              <a:gd name="connsiteY1" fmla="*/ 1379551 h 2449001"/>
              <a:gd name="connsiteX2" fmla="*/ 758445 w 779841"/>
              <a:gd name="connsiteY2" fmla="*/ 1406369 h 2449001"/>
              <a:gd name="connsiteX3" fmla="*/ 620503 w 779841"/>
              <a:gd name="connsiteY3" fmla="*/ 1741335 h 2449001"/>
              <a:gd name="connsiteX4" fmla="*/ 604600 w 779841"/>
              <a:gd name="connsiteY4" fmla="*/ 2441050 h 2449001"/>
              <a:gd name="connsiteX5" fmla="*/ 314378 w 779841"/>
              <a:gd name="connsiteY5" fmla="*/ 2445025 h 2449001"/>
              <a:gd name="connsiteX6" fmla="*/ 207035 w 779841"/>
              <a:gd name="connsiteY6" fmla="*/ 1673750 h 2449001"/>
              <a:gd name="connsiteX7" fmla="*/ 203060 w 779841"/>
              <a:gd name="connsiteY7" fmla="*/ 2441050 h 2449001"/>
              <a:gd name="connsiteX8" fmla="*/ 131498 w 779841"/>
              <a:gd name="connsiteY8" fmla="*/ 2449001 h 2449001"/>
              <a:gd name="connsiteX9" fmla="*/ 301 w 779841"/>
              <a:gd name="connsiteY9" fmla="*/ 1701579 h 2449001"/>
              <a:gd name="connsiteX10" fmla="*/ 95814 w 779841"/>
              <a:gd name="connsiteY10" fmla="*/ 1597201 h 2449001"/>
              <a:gd name="connsiteX11" fmla="*/ 84343 w 779841"/>
              <a:gd name="connsiteY11" fmla="*/ 1389262 h 2449001"/>
              <a:gd name="connsiteX12" fmla="*/ 334256 w 779841"/>
              <a:gd name="connsiteY12" fmla="*/ 1375575 h 2449001"/>
              <a:gd name="connsiteX13" fmla="*/ 425696 w 779841"/>
              <a:gd name="connsiteY13" fmla="*/ 1331843 h 2449001"/>
              <a:gd name="connsiteX14" fmla="*/ 238839 w 779841"/>
              <a:gd name="connsiteY14" fmla="*/ 0 h 2449001"/>
              <a:gd name="connsiteX15" fmla="*/ 552915 w 779841"/>
              <a:gd name="connsiteY15" fmla="*/ 0 h 2449001"/>
              <a:gd name="connsiteX16" fmla="*/ 684113 w 779841"/>
              <a:gd name="connsiteY16" fmla="*/ 962108 h 2449001"/>
              <a:gd name="connsiteX17" fmla="*/ 719893 w 779841"/>
              <a:gd name="connsiteY17" fmla="*/ 1307990 h 2449001"/>
              <a:gd name="connsiteX18" fmla="*/ 409792 w 779841"/>
              <a:gd name="connsiteY18" fmla="*/ 1268233 h 2449001"/>
              <a:gd name="connsiteX19" fmla="*/ 99692 w 779841"/>
              <a:gd name="connsiteY19" fmla="*/ 1288111 h 2449001"/>
              <a:gd name="connsiteX20" fmla="*/ 119570 w 779841"/>
              <a:gd name="connsiteY20" fmla="*/ 1017766 h 2449001"/>
              <a:gd name="connsiteX21" fmla="*/ 238839 w 779841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19570 w 794874"/>
              <a:gd name="connsiteY20" fmla="*/ 1017766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1314"/>
              <a:gd name="connsiteY0" fmla="*/ 1331843 h 2449001"/>
              <a:gd name="connsiteX1" fmla="*/ 537015 w 791314"/>
              <a:gd name="connsiteY1" fmla="*/ 1379551 h 2449001"/>
              <a:gd name="connsiteX2" fmla="*/ 758445 w 791314"/>
              <a:gd name="connsiteY2" fmla="*/ 1406369 h 2449001"/>
              <a:gd name="connsiteX3" fmla="*/ 620503 w 791314"/>
              <a:gd name="connsiteY3" fmla="*/ 1741335 h 2449001"/>
              <a:gd name="connsiteX4" fmla="*/ 604600 w 791314"/>
              <a:gd name="connsiteY4" fmla="*/ 2441050 h 2449001"/>
              <a:gd name="connsiteX5" fmla="*/ 314378 w 791314"/>
              <a:gd name="connsiteY5" fmla="*/ 2445025 h 2449001"/>
              <a:gd name="connsiteX6" fmla="*/ 207035 w 791314"/>
              <a:gd name="connsiteY6" fmla="*/ 1673750 h 2449001"/>
              <a:gd name="connsiteX7" fmla="*/ 203060 w 791314"/>
              <a:gd name="connsiteY7" fmla="*/ 2441050 h 2449001"/>
              <a:gd name="connsiteX8" fmla="*/ 131498 w 791314"/>
              <a:gd name="connsiteY8" fmla="*/ 2449001 h 2449001"/>
              <a:gd name="connsiteX9" fmla="*/ 301 w 791314"/>
              <a:gd name="connsiteY9" fmla="*/ 1701579 h 2449001"/>
              <a:gd name="connsiteX10" fmla="*/ 95814 w 791314"/>
              <a:gd name="connsiteY10" fmla="*/ 1597201 h 2449001"/>
              <a:gd name="connsiteX11" fmla="*/ 84343 w 791314"/>
              <a:gd name="connsiteY11" fmla="*/ 1389262 h 2449001"/>
              <a:gd name="connsiteX12" fmla="*/ 334256 w 791314"/>
              <a:gd name="connsiteY12" fmla="*/ 1375575 h 2449001"/>
              <a:gd name="connsiteX13" fmla="*/ 425696 w 791314"/>
              <a:gd name="connsiteY13" fmla="*/ 1331843 h 2449001"/>
              <a:gd name="connsiteX14" fmla="*/ 218310 w 791314"/>
              <a:gd name="connsiteY14" fmla="*/ 0 h 2449001"/>
              <a:gd name="connsiteX15" fmla="*/ 570023 w 791314"/>
              <a:gd name="connsiteY15" fmla="*/ 3422 h 2449001"/>
              <a:gd name="connsiteX16" fmla="*/ 677271 w 791314"/>
              <a:gd name="connsiteY16" fmla="*/ 938156 h 2449001"/>
              <a:gd name="connsiteX17" fmla="*/ 719893 w 791314"/>
              <a:gd name="connsiteY17" fmla="*/ 1307990 h 2449001"/>
              <a:gd name="connsiteX18" fmla="*/ 409792 w 791314"/>
              <a:gd name="connsiteY18" fmla="*/ 1268233 h 2449001"/>
              <a:gd name="connsiteX19" fmla="*/ 99692 w 791314"/>
              <a:gd name="connsiteY19" fmla="*/ 1288111 h 2449001"/>
              <a:gd name="connsiteX20" fmla="*/ 133257 w 791314"/>
              <a:gd name="connsiteY20" fmla="*/ 945913 h 2449001"/>
              <a:gd name="connsiteX21" fmla="*/ 218310 w 791314"/>
              <a:gd name="connsiteY21" fmla="*/ 0 h 2449001"/>
              <a:gd name="connsiteX0" fmla="*/ 425696 w 791740"/>
              <a:gd name="connsiteY0" fmla="*/ 1331843 h 2449001"/>
              <a:gd name="connsiteX1" fmla="*/ 537015 w 791740"/>
              <a:gd name="connsiteY1" fmla="*/ 1379551 h 2449001"/>
              <a:gd name="connsiteX2" fmla="*/ 775553 w 791740"/>
              <a:gd name="connsiteY2" fmla="*/ 1406369 h 2449001"/>
              <a:gd name="connsiteX3" fmla="*/ 620503 w 791740"/>
              <a:gd name="connsiteY3" fmla="*/ 1741335 h 2449001"/>
              <a:gd name="connsiteX4" fmla="*/ 604600 w 791740"/>
              <a:gd name="connsiteY4" fmla="*/ 2441050 h 2449001"/>
              <a:gd name="connsiteX5" fmla="*/ 314378 w 791740"/>
              <a:gd name="connsiteY5" fmla="*/ 2445025 h 2449001"/>
              <a:gd name="connsiteX6" fmla="*/ 207035 w 791740"/>
              <a:gd name="connsiteY6" fmla="*/ 1673750 h 2449001"/>
              <a:gd name="connsiteX7" fmla="*/ 203060 w 791740"/>
              <a:gd name="connsiteY7" fmla="*/ 2441050 h 2449001"/>
              <a:gd name="connsiteX8" fmla="*/ 131498 w 791740"/>
              <a:gd name="connsiteY8" fmla="*/ 2449001 h 2449001"/>
              <a:gd name="connsiteX9" fmla="*/ 301 w 791740"/>
              <a:gd name="connsiteY9" fmla="*/ 1701579 h 2449001"/>
              <a:gd name="connsiteX10" fmla="*/ 95814 w 791740"/>
              <a:gd name="connsiteY10" fmla="*/ 1597201 h 2449001"/>
              <a:gd name="connsiteX11" fmla="*/ 84343 w 791740"/>
              <a:gd name="connsiteY11" fmla="*/ 1389262 h 2449001"/>
              <a:gd name="connsiteX12" fmla="*/ 334256 w 791740"/>
              <a:gd name="connsiteY12" fmla="*/ 1375575 h 2449001"/>
              <a:gd name="connsiteX13" fmla="*/ 425696 w 791740"/>
              <a:gd name="connsiteY13" fmla="*/ 1331843 h 2449001"/>
              <a:gd name="connsiteX14" fmla="*/ 218310 w 791740"/>
              <a:gd name="connsiteY14" fmla="*/ 0 h 2449001"/>
              <a:gd name="connsiteX15" fmla="*/ 570023 w 791740"/>
              <a:gd name="connsiteY15" fmla="*/ 3422 h 2449001"/>
              <a:gd name="connsiteX16" fmla="*/ 677271 w 791740"/>
              <a:gd name="connsiteY16" fmla="*/ 938156 h 2449001"/>
              <a:gd name="connsiteX17" fmla="*/ 719893 w 791740"/>
              <a:gd name="connsiteY17" fmla="*/ 1307990 h 2449001"/>
              <a:gd name="connsiteX18" fmla="*/ 409792 w 791740"/>
              <a:gd name="connsiteY18" fmla="*/ 1268233 h 2449001"/>
              <a:gd name="connsiteX19" fmla="*/ 99692 w 791740"/>
              <a:gd name="connsiteY19" fmla="*/ 1288111 h 2449001"/>
              <a:gd name="connsiteX20" fmla="*/ 133257 w 791740"/>
              <a:gd name="connsiteY20" fmla="*/ 945913 h 2449001"/>
              <a:gd name="connsiteX21" fmla="*/ 218310 w 791740"/>
              <a:gd name="connsiteY21" fmla="*/ 0 h 2449001"/>
              <a:gd name="connsiteX0" fmla="*/ 425696 w 798638"/>
              <a:gd name="connsiteY0" fmla="*/ 1331843 h 2449001"/>
              <a:gd name="connsiteX1" fmla="*/ 537015 w 798638"/>
              <a:gd name="connsiteY1" fmla="*/ 1379551 h 2449001"/>
              <a:gd name="connsiteX2" fmla="*/ 775553 w 798638"/>
              <a:gd name="connsiteY2" fmla="*/ 1406369 h 2449001"/>
              <a:gd name="connsiteX3" fmla="*/ 620503 w 798638"/>
              <a:gd name="connsiteY3" fmla="*/ 1741335 h 2449001"/>
              <a:gd name="connsiteX4" fmla="*/ 604600 w 798638"/>
              <a:gd name="connsiteY4" fmla="*/ 2441050 h 2449001"/>
              <a:gd name="connsiteX5" fmla="*/ 314378 w 798638"/>
              <a:gd name="connsiteY5" fmla="*/ 2445025 h 2449001"/>
              <a:gd name="connsiteX6" fmla="*/ 207035 w 798638"/>
              <a:gd name="connsiteY6" fmla="*/ 1673750 h 2449001"/>
              <a:gd name="connsiteX7" fmla="*/ 203060 w 798638"/>
              <a:gd name="connsiteY7" fmla="*/ 2441050 h 2449001"/>
              <a:gd name="connsiteX8" fmla="*/ 131498 w 798638"/>
              <a:gd name="connsiteY8" fmla="*/ 2449001 h 2449001"/>
              <a:gd name="connsiteX9" fmla="*/ 301 w 798638"/>
              <a:gd name="connsiteY9" fmla="*/ 1701579 h 2449001"/>
              <a:gd name="connsiteX10" fmla="*/ 95814 w 798638"/>
              <a:gd name="connsiteY10" fmla="*/ 1597201 h 2449001"/>
              <a:gd name="connsiteX11" fmla="*/ 84343 w 798638"/>
              <a:gd name="connsiteY11" fmla="*/ 1389262 h 2449001"/>
              <a:gd name="connsiteX12" fmla="*/ 334256 w 798638"/>
              <a:gd name="connsiteY12" fmla="*/ 1375575 h 2449001"/>
              <a:gd name="connsiteX13" fmla="*/ 425696 w 798638"/>
              <a:gd name="connsiteY13" fmla="*/ 1331843 h 2449001"/>
              <a:gd name="connsiteX14" fmla="*/ 218310 w 798638"/>
              <a:gd name="connsiteY14" fmla="*/ 0 h 2449001"/>
              <a:gd name="connsiteX15" fmla="*/ 570023 w 798638"/>
              <a:gd name="connsiteY15" fmla="*/ 3422 h 2449001"/>
              <a:gd name="connsiteX16" fmla="*/ 677271 w 798638"/>
              <a:gd name="connsiteY16" fmla="*/ 938156 h 2449001"/>
              <a:gd name="connsiteX17" fmla="*/ 719893 w 798638"/>
              <a:gd name="connsiteY17" fmla="*/ 1307990 h 2449001"/>
              <a:gd name="connsiteX18" fmla="*/ 409792 w 798638"/>
              <a:gd name="connsiteY18" fmla="*/ 1268233 h 2449001"/>
              <a:gd name="connsiteX19" fmla="*/ 99692 w 798638"/>
              <a:gd name="connsiteY19" fmla="*/ 1288111 h 2449001"/>
              <a:gd name="connsiteX20" fmla="*/ 133257 w 798638"/>
              <a:gd name="connsiteY20" fmla="*/ 945913 h 2449001"/>
              <a:gd name="connsiteX21" fmla="*/ 218310 w 798638"/>
              <a:gd name="connsiteY21" fmla="*/ 0 h 2449001"/>
              <a:gd name="connsiteX0" fmla="*/ 425696 w 798137"/>
              <a:gd name="connsiteY0" fmla="*/ 1331843 h 2449001"/>
              <a:gd name="connsiteX1" fmla="*/ 537015 w 798137"/>
              <a:gd name="connsiteY1" fmla="*/ 1379551 h 2449001"/>
              <a:gd name="connsiteX2" fmla="*/ 775553 w 798137"/>
              <a:gd name="connsiteY2" fmla="*/ 1406369 h 2449001"/>
              <a:gd name="connsiteX3" fmla="*/ 613659 w 798137"/>
              <a:gd name="connsiteY3" fmla="*/ 1785816 h 2449001"/>
              <a:gd name="connsiteX4" fmla="*/ 604600 w 798137"/>
              <a:gd name="connsiteY4" fmla="*/ 2441050 h 2449001"/>
              <a:gd name="connsiteX5" fmla="*/ 314378 w 798137"/>
              <a:gd name="connsiteY5" fmla="*/ 2445025 h 2449001"/>
              <a:gd name="connsiteX6" fmla="*/ 207035 w 798137"/>
              <a:gd name="connsiteY6" fmla="*/ 1673750 h 2449001"/>
              <a:gd name="connsiteX7" fmla="*/ 203060 w 798137"/>
              <a:gd name="connsiteY7" fmla="*/ 2441050 h 2449001"/>
              <a:gd name="connsiteX8" fmla="*/ 131498 w 798137"/>
              <a:gd name="connsiteY8" fmla="*/ 2449001 h 2449001"/>
              <a:gd name="connsiteX9" fmla="*/ 301 w 798137"/>
              <a:gd name="connsiteY9" fmla="*/ 1701579 h 2449001"/>
              <a:gd name="connsiteX10" fmla="*/ 95814 w 798137"/>
              <a:gd name="connsiteY10" fmla="*/ 1597201 h 2449001"/>
              <a:gd name="connsiteX11" fmla="*/ 84343 w 798137"/>
              <a:gd name="connsiteY11" fmla="*/ 1389262 h 2449001"/>
              <a:gd name="connsiteX12" fmla="*/ 334256 w 798137"/>
              <a:gd name="connsiteY12" fmla="*/ 1375575 h 2449001"/>
              <a:gd name="connsiteX13" fmla="*/ 425696 w 798137"/>
              <a:gd name="connsiteY13" fmla="*/ 1331843 h 2449001"/>
              <a:gd name="connsiteX14" fmla="*/ 218310 w 798137"/>
              <a:gd name="connsiteY14" fmla="*/ 0 h 2449001"/>
              <a:gd name="connsiteX15" fmla="*/ 570023 w 798137"/>
              <a:gd name="connsiteY15" fmla="*/ 3422 h 2449001"/>
              <a:gd name="connsiteX16" fmla="*/ 677271 w 798137"/>
              <a:gd name="connsiteY16" fmla="*/ 938156 h 2449001"/>
              <a:gd name="connsiteX17" fmla="*/ 719893 w 798137"/>
              <a:gd name="connsiteY17" fmla="*/ 1307990 h 2449001"/>
              <a:gd name="connsiteX18" fmla="*/ 409792 w 798137"/>
              <a:gd name="connsiteY18" fmla="*/ 1268233 h 2449001"/>
              <a:gd name="connsiteX19" fmla="*/ 99692 w 798137"/>
              <a:gd name="connsiteY19" fmla="*/ 1288111 h 2449001"/>
              <a:gd name="connsiteX20" fmla="*/ 133257 w 798137"/>
              <a:gd name="connsiteY20" fmla="*/ 945913 h 2449001"/>
              <a:gd name="connsiteX21" fmla="*/ 218310 w 798137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07035 w 797686"/>
              <a:gd name="connsiteY6" fmla="*/ 1673750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24143 w 797686"/>
              <a:gd name="connsiteY6" fmla="*/ 1721654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05179 w 777169"/>
              <a:gd name="connsiteY0" fmla="*/ 1331843 h 2449001"/>
              <a:gd name="connsiteX1" fmla="*/ 516498 w 777169"/>
              <a:gd name="connsiteY1" fmla="*/ 1379551 h 2449001"/>
              <a:gd name="connsiteX2" fmla="*/ 755036 w 777169"/>
              <a:gd name="connsiteY2" fmla="*/ 1406369 h 2449001"/>
              <a:gd name="connsiteX3" fmla="*/ 593142 w 777169"/>
              <a:gd name="connsiteY3" fmla="*/ 1785816 h 2449001"/>
              <a:gd name="connsiteX4" fmla="*/ 584083 w 777169"/>
              <a:gd name="connsiteY4" fmla="*/ 2441050 h 2449001"/>
              <a:gd name="connsiteX5" fmla="*/ 293861 w 777169"/>
              <a:gd name="connsiteY5" fmla="*/ 2445025 h 2449001"/>
              <a:gd name="connsiteX6" fmla="*/ 203626 w 777169"/>
              <a:gd name="connsiteY6" fmla="*/ 1721654 h 2449001"/>
              <a:gd name="connsiteX7" fmla="*/ 182543 w 777169"/>
              <a:gd name="connsiteY7" fmla="*/ 2441050 h 2449001"/>
              <a:gd name="connsiteX8" fmla="*/ 110981 w 777169"/>
              <a:gd name="connsiteY8" fmla="*/ 2449001 h 2449001"/>
              <a:gd name="connsiteX9" fmla="*/ 313 w 777169"/>
              <a:gd name="connsiteY9" fmla="*/ 1749481 h 2449001"/>
              <a:gd name="connsiteX10" fmla="*/ 92405 w 777169"/>
              <a:gd name="connsiteY10" fmla="*/ 1641682 h 2449001"/>
              <a:gd name="connsiteX11" fmla="*/ 63826 w 777169"/>
              <a:gd name="connsiteY11" fmla="*/ 1389262 h 2449001"/>
              <a:gd name="connsiteX12" fmla="*/ 313739 w 777169"/>
              <a:gd name="connsiteY12" fmla="*/ 1375575 h 2449001"/>
              <a:gd name="connsiteX13" fmla="*/ 405179 w 777169"/>
              <a:gd name="connsiteY13" fmla="*/ 1331843 h 2449001"/>
              <a:gd name="connsiteX14" fmla="*/ 197793 w 777169"/>
              <a:gd name="connsiteY14" fmla="*/ 0 h 2449001"/>
              <a:gd name="connsiteX15" fmla="*/ 549506 w 777169"/>
              <a:gd name="connsiteY15" fmla="*/ 3422 h 2449001"/>
              <a:gd name="connsiteX16" fmla="*/ 656754 w 777169"/>
              <a:gd name="connsiteY16" fmla="*/ 938156 h 2449001"/>
              <a:gd name="connsiteX17" fmla="*/ 699376 w 777169"/>
              <a:gd name="connsiteY17" fmla="*/ 1307990 h 2449001"/>
              <a:gd name="connsiteX18" fmla="*/ 389275 w 777169"/>
              <a:gd name="connsiteY18" fmla="*/ 1268233 h 2449001"/>
              <a:gd name="connsiteX19" fmla="*/ 79175 w 777169"/>
              <a:gd name="connsiteY19" fmla="*/ 1288111 h 2449001"/>
              <a:gd name="connsiteX20" fmla="*/ 112740 w 777169"/>
              <a:gd name="connsiteY20" fmla="*/ 945913 h 2449001"/>
              <a:gd name="connsiteX21" fmla="*/ 197793 w 777169"/>
              <a:gd name="connsiteY21" fmla="*/ 0 h 2449001"/>
              <a:gd name="connsiteX0" fmla="*/ 413332 w 785322"/>
              <a:gd name="connsiteY0" fmla="*/ 1331843 h 2449001"/>
              <a:gd name="connsiteX1" fmla="*/ 524651 w 785322"/>
              <a:gd name="connsiteY1" fmla="*/ 1379551 h 2449001"/>
              <a:gd name="connsiteX2" fmla="*/ 763189 w 785322"/>
              <a:gd name="connsiteY2" fmla="*/ 1406369 h 2449001"/>
              <a:gd name="connsiteX3" fmla="*/ 601295 w 785322"/>
              <a:gd name="connsiteY3" fmla="*/ 1785816 h 2449001"/>
              <a:gd name="connsiteX4" fmla="*/ 592236 w 785322"/>
              <a:gd name="connsiteY4" fmla="*/ 2441050 h 2449001"/>
              <a:gd name="connsiteX5" fmla="*/ 302014 w 785322"/>
              <a:gd name="connsiteY5" fmla="*/ 2445025 h 2449001"/>
              <a:gd name="connsiteX6" fmla="*/ 211779 w 785322"/>
              <a:gd name="connsiteY6" fmla="*/ 1721654 h 2449001"/>
              <a:gd name="connsiteX7" fmla="*/ 190696 w 785322"/>
              <a:gd name="connsiteY7" fmla="*/ 2441050 h 2449001"/>
              <a:gd name="connsiteX8" fmla="*/ 119134 w 785322"/>
              <a:gd name="connsiteY8" fmla="*/ 2449001 h 2449001"/>
              <a:gd name="connsiteX9" fmla="*/ 8466 w 785322"/>
              <a:gd name="connsiteY9" fmla="*/ 1749481 h 2449001"/>
              <a:gd name="connsiteX10" fmla="*/ 100558 w 785322"/>
              <a:gd name="connsiteY10" fmla="*/ 1641682 h 2449001"/>
              <a:gd name="connsiteX11" fmla="*/ 71979 w 785322"/>
              <a:gd name="connsiteY11" fmla="*/ 1389262 h 2449001"/>
              <a:gd name="connsiteX12" fmla="*/ 321892 w 785322"/>
              <a:gd name="connsiteY12" fmla="*/ 1375575 h 2449001"/>
              <a:gd name="connsiteX13" fmla="*/ 413332 w 785322"/>
              <a:gd name="connsiteY13" fmla="*/ 1331843 h 2449001"/>
              <a:gd name="connsiteX14" fmla="*/ 205946 w 785322"/>
              <a:gd name="connsiteY14" fmla="*/ 0 h 2449001"/>
              <a:gd name="connsiteX15" fmla="*/ 557659 w 785322"/>
              <a:gd name="connsiteY15" fmla="*/ 3422 h 2449001"/>
              <a:gd name="connsiteX16" fmla="*/ 664907 w 785322"/>
              <a:gd name="connsiteY16" fmla="*/ 938156 h 2449001"/>
              <a:gd name="connsiteX17" fmla="*/ 707529 w 785322"/>
              <a:gd name="connsiteY17" fmla="*/ 1307990 h 2449001"/>
              <a:gd name="connsiteX18" fmla="*/ 397428 w 785322"/>
              <a:gd name="connsiteY18" fmla="*/ 1268233 h 2449001"/>
              <a:gd name="connsiteX19" fmla="*/ 87328 w 785322"/>
              <a:gd name="connsiteY19" fmla="*/ 1288111 h 2449001"/>
              <a:gd name="connsiteX20" fmla="*/ 120893 w 785322"/>
              <a:gd name="connsiteY20" fmla="*/ 945913 h 2449001"/>
              <a:gd name="connsiteX21" fmla="*/ 205946 w 785322"/>
              <a:gd name="connsiteY21" fmla="*/ 0 h 244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85322" h="2449001">
                <a:moveTo>
                  <a:pt x="413332" y="1331843"/>
                </a:moveTo>
                <a:cubicBezTo>
                  <a:pt x="470316" y="1339795"/>
                  <a:pt x="487545" y="1363648"/>
                  <a:pt x="524651" y="1379551"/>
                </a:cubicBezTo>
                <a:cubicBezTo>
                  <a:pt x="598461" y="1388490"/>
                  <a:pt x="730438" y="1342684"/>
                  <a:pt x="763189" y="1406369"/>
                </a:cubicBezTo>
                <a:cubicBezTo>
                  <a:pt x="860365" y="1644887"/>
                  <a:pt x="606378" y="1660931"/>
                  <a:pt x="601295" y="1785816"/>
                </a:cubicBezTo>
                <a:cubicBezTo>
                  <a:pt x="592018" y="1995200"/>
                  <a:pt x="585610" y="2024932"/>
                  <a:pt x="592236" y="2441050"/>
                </a:cubicBezTo>
                <a:lnTo>
                  <a:pt x="302014" y="2445025"/>
                </a:lnTo>
                <a:cubicBezTo>
                  <a:pt x="266233" y="2198535"/>
                  <a:pt x="340856" y="1660357"/>
                  <a:pt x="211779" y="1721654"/>
                </a:cubicBezTo>
                <a:cubicBezTo>
                  <a:pt x="170697" y="1762736"/>
                  <a:pt x="192021" y="2185283"/>
                  <a:pt x="190696" y="2441050"/>
                </a:cubicBezTo>
                <a:cubicBezTo>
                  <a:pt x="146301" y="2445688"/>
                  <a:pt x="179432" y="2445688"/>
                  <a:pt x="119134" y="2449001"/>
                </a:cubicBezTo>
                <a:cubicBezTo>
                  <a:pt x="103231" y="1623390"/>
                  <a:pt x="60150" y="1875377"/>
                  <a:pt x="8466" y="1749481"/>
                </a:cubicBezTo>
                <a:cubicBezTo>
                  <a:pt x="-31697" y="1604092"/>
                  <a:pt x="83130" y="1642413"/>
                  <a:pt x="100558" y="1641682"/>
                </a:cubicBezTo>
                <a:cubicBezTo>
                  <a:pt x="5622" y="1561516"/>
                  <a:pt x="-3874" y="1450657"/>
                  <a:pt x="71979" y="1389262"/>
                </a:cubicBezTo>
                <a:cubicBezTo>
                  <a:pt x="119567" y="1358010"/>
                  <a:pt x="239728" y="1375575"/>
                  <a:pt x="321892" y="1375575"/>
                </a:cubicBezTo>
                <a:cubicBezTo>
                  <a:pt x="347071" y="1360998"/>
                  <a:pt x="364299" y="1334493"/>
                  <a:pt x="413332" y="1331843"/>
                </a:cubicBezTo>
                <a:close/>
                <a:moveTo>
                  <a:pt x="205946" y="0"/>
                </a:moveTo>
                <a:lnTo>
                  <a:pt x="557659" y="3422"/>
                </a:lnTo>
                <a:cubicBezTo>
                  <a:pt x="580863" y="327547"/>
                  <a:pt x="489978" y="820211"/>
                  <a:pt x="664907" y="938156"/>
                </a:cubicBezTo>
                <a:cubicBezTo>
                  <a:pt x="834535" y="1061401"/>
                  <a:pt x="785141" y="1256861"/>
                  <a:pt x="707529" y="1307990"/>
                </a:cubicBezTo>
                <a:cubicBezTo>
                  <a:pt x="596211" y="1362324"/>
                  <a:pt x="496819" y="1313291"/>
                  <a:pt x="397428" y="1268233"/>
                </a:cubicBezTo>
                <a:cubicBezTo>
                  <a:pt x="324542" y="1317265"/>
                  <a:pt x="192020" y="1358347"/>
                  <a:pt x="87328" y="1288111"/>
                </a:cubicBezTo>
                <a:cubicBezTo>
                  <a:pt x="-33267" y="1184744"/>
                  <a:pt x="58608" y="985670"/>
                  <a:pt x="120893" y="945913"/>
                </a:cubicBezTo>
                <a:cubicBezTo>
                  <a:pt x="259584" y="846619"/>
                  <a:pt x="211126" y="365206"/>
                  <a:pt x="20594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0" name="Freeform 108">
            <a:extLst>
              <a:ext uri="{FF2B5EF4-FFF2-40B4-BE49-F238E27FC236}">
                <a16:creationId xmlns:a16="http://schemas.microsoft.com/office/drawing/2014/main" id="{6A02011B-41CE-4E20-9214-001F7D847E12}"/>
              </a:ext>
            </a:extLst>
          </p:cNvPr>
          <p:cNvSpPr/>
          <p:nvPr/>
        </p:nvSpPr>
        <p:spPr>
          <a:xfrm>
            <a:off x="6129967" y="2416730"/>
            <a:ext cx="501857" cy="554554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1" name="Oval 8">
            <a:extLst>
              <a:ext uri="{FF2B5EF4-FFF2-40B4-BE49-F238E27FC236}">
                <a16:creationId xmlns:a16="http://schemas.microsoft.com/office/drawing/2014/main" id="{E3D5639C-49CF-43D9-965F-7653D69F451F}"/>
              </a:ext>
            </a:extLst>
          </p:cNvPr>
          <p:cNvSpPr/>
          <p:nvPr/>
        </p:nvSpPr>
        <p:spPr>
          <a:xfrm>
            <a:off x="6967308" y="2429072"/>
            <a:ext cx="527152" cy="529870"/>
          </a:xfrm>
          <a:custGeom>
            <a:avLst/>
            <a:gdLst/>
            <a:ahLst/>
            <a:cxnLst/>
            <a:rect l="l" t="t" r="r" b="b"/>
            <a:pathLst>
              <a:path w="3068057" h="3083879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72" name="Group 110">
            <a:extLst>
              <a:ext uri="{FF2B5EF4-FFF2-40B4-BE49-F238E27FC236}">
                <a16:creationId xmlns:a16="http://schemas.microsoft.com/office/drawing/2014/main" id="{D519BD50-C580-4623-8810-E04695FA5F45}"/>
              </a:ext>
            </a:extLst>
          </p:cNvPr>
          <p:cNvGrpSpPr/>
          <p:nvPr/>
        </p:nvGrpSpPr>
        <p:grpSpPr>
          <a:xfrm>
            <a:off x="5291981" y="2416730"/>
            <a:ext cx="501857" cy="554554"/>
            <a:chOff x="4835382" y="73243"/>
            <a:chExt cx="2920830" cy="3227535"/>
          </a:xfrm>
          <a:solidFill>
            <a:schemeClr val="accent4"/>
          </a:solidFill>
        </p:grpSpPr>
        <p:sp>
          <p:nvSpPr>
            <p:cNvPr id="73" name="Freeform 111">
              <a:extLst>
                <a:ext uri="{FF2B5EF4-FFF2-40B4-BE49-F238E27FC236}">
                  <a16:creationId xmlns:a16="http://schemas.microsoft.com/office/drawing/2014/main" id="{BBCCCC44-B257-423A-BB40-01303C1A40E8}"/>
                </a:ext>
              </a:extLst>
            </p:cNvPr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3030279 w 4784651"/>
                <a:gd name="connsiteY0" fmla="*/ 0 h 5890437"/>
                <a:gd name="connsiteX1" fmla="*/ 765544 w 4784651"/>
                <a:gd name="connsiteY1" fmla="*/ 1935126 h 5890437"/>
                <a:gd name="connsiteX2" fmla="*/ 0 w 4784651"/>
                <a:gd name="connsiteY2" fmla="*/ 3051544 h 5890437"/>
                <a:gd name="connsiteX3" fmla="*/ 510363 w 4784651"/>
                <a:gd name="connsiteY3" fmla="*/ 3327991 h 5890437"/>
                <a:gd name="connsiteX4" fmla="*/ 297711 w 4784651"/>
                <a:gd name="connsiteY4" fmla="*/ 3657600 h 5890437"/>
                <a:gd name="connsiteX5" fmla="*/ 489097 w 4784651"/>
                <a:gd name="connsiteY5" fmla="*/ 3870251 h 5890437"/>
                <a:gd name="connsiteX6" fmla="*/ 372139 w 4784651"/>
                <a:gd name="connsiteY6" fmla="*/ 4061637 h 5890437"/>
                <a:gd name="connsiteX7" fmla="*/ 563525 w 4784651"/>
                <a:gd name="connsiteY7" fmla="*/ 4316819 h 5890437"/>
                <a:gd name="connsiteX8" fmla="*/ 499730 w 4784651"/>
                <a:gd name="connsiteY8" fmla="*/ 4976037 h 5890437"/>
                <a:gd name="connsiteX9" fmla="*/ 1754372 w 4784651"/>
                <a:gd name="connsiteY9" fmla="*/ 5199321 h 5890437"/>
                <a:gd name="connsiteX10" fmla="*/ 1945758 w 4784651"/>
                <a:gd name="connsiteY10" fmla="*/ 5890437 h 5890437"/>
                <a:gd name="connsiteX11" fmla="*/ 4784651 w 4784651"/>
                <a:gd name="connsiteY11" fmla="*/ 5858540 h 5890437"/>
                <a:gd name="connsiteX12" fmla="*/ 4561367 w 4784651"/>
                <a:gd name="connsiteY12" fmla="*/ 4189228 h 5890437"/>
                <a:gd name="connsiteX13" fmla="*/ 3030279 w 4784651"/>
                <a:gd name="connsiteY13" fmla="*/ 0 h 5890437"/>
                <a:gd name="connsiteX0" fmla="*/ 3030279 w 4784651"/>
                <a:gd name="connsiteY0" fmla="*/ 114 h 5890551"/>
                <a:gd name="connsiteX1" fmla="*/ 765544 w 4784651"/>
                <a:gd name="connsiteY1" fmla="*/ 1935240 h 5890551"/>
                <a:gd name="connsiteX2" fmla="*/ 0 w 4784651"/>
                <a:gd name="connsiteY2" fmla="*/ 3051658 h 5890551"/>
                <a:gd name="connsiteX3" fmla="*/ 510363 w 4784651"/>
                <a:gd name="connsiteY3" fmla="*/ 3328105 h 5890551"/>
                <a:gd name="connsiteX4" fmla="*/ 297711 w 4784651"/>
                <a:gd name="connsiteY4" fmla="*/ 3657714 h 5890551"/>
                <a:gd name="connsiteX5" fmla="*/ 489097 w 4784651"/>
                <a:gd name="connsiteY5" fmla="*/ 3870365 h 5890551"/>
                <a:gd name="connsiteX6" fmla="*/ 372139 w 4784651"/>
                <a:gd name="connsiteY6" fmla="*/ 4061751 h 5890551"/>
                <a:gd name="connsiteX7" fmla="*/ 563525 w 4784651"/>
                <a:gd name="connsiteY7" fmla="*/ 4316933 h 5890551"/>
                <a:gd name="connsiteX8" fmla="*/ 499730 w 4784651"/>
                <a:gd name="connsiteY8" fmla="*/ 4976151 h 5890551"/>
                <a:gd name="connsiteX9" fmla="*/ 1754372 w 4784651"/>
                <a:gd name="connsiteY9" fmla="*/ 5199435 h 5890551"/>
                <a:gd name="connsiteX10" fmla="*/ 1945758 w 4784651"/>
                <a:gd name="connsiteY10" fmla="*/ 5890551 h 5890551"/>
                <a:gd name="connsiteX11" fmla="*/ 4784651 w 4784651"/>
                <a:gd name="connsiteY11" fmla="*/ 5858654 h 5890551"/>
                <a:gd name="connsiteX12" fmla="*/ 4561367 w 4784651"/>
                <a:gd name="connsiteY12" fmla="*/ 4189342 h 5890551"/>
                <a:gd name="connsiteX13" fmla="*/ 3030279 w 4784651"/>
                <a:gd name="connsiteY13" fmla="*/ 114 h 5890551"/>
                <a:gd name="connsiteX0" fmla="*/ 3030279 w 4784651"/>
                <a:gd name="connsiteY0" fmla="*/ 398 h 5890835"/>
                <a:gd name="connsiteX1" fmla="*/ 765544 w 4784651"/>
                <a:gd name="connsiteY1" fmla="*/ 1935524 h 5890835"/>
                <a:gd name="connsiteX2" fmla="*/ 0 w 4784651"/>
                <a:gd name="connsiteY2" fmla="*/ 3051942 h 5890835"/>
                <a:gd name="connsiteX3" fmla="*/ 510363 w 4784651"/>
                <a:gd name="connsiteY3" fmla="*/ 3328389 h 5890835"/>
                <a:gd name="connsiteX4" fmla="*/ 297711 w 4784651"/>
                <a:gd name="connsiteY4" fmla="*/ 3657998 h 5890835"/>
                <a:gd name="connsiteX5" fmla="*/ 489097 w 4784651"/>
                <a:gd name="connsiteY5" fmla="*/ 3870649 h 5890835"/>
                <a:gd name="connsiteX6" fmla="*/ 372139 w 4784651"/>
                <a:gd name="connsiteY6" fmla="*/ 4062035 h 5890835"/>
                <a:gd name="connsiteX7" fmla="*/ 563525 w 4784651"/>
                <a:gd name="connsiteY7" fmla="*/ 4317217 h 5890835"/>
                <a:gd name="connsiteX8" fmla="*/ 499730 w 4784651"/>
                <a:gd name="connsiteY8" fmla="*/ 4976435 h 5890835"/>
                <a:gd name="connsiteX9" fmla="*/ 1754372 w 4784651"/>
                <a:gd name="connsiteY9" fmla="*/ 5199719 h 5890835"/>
                <a:gd name="connsiteX10" fmla="*/ 1945758 w 4784651"/>
                <a:gd name="connsiteY10" fmla="*/ 5890835 h 5890835"/>
                <a:gd name="connsiteX11" fmla="*/ 4784651 w 4784651"/>
                <a:gd name="connsiteY11" fmla="*/ 5858938 h 5890835"/>
                <a:gd name="connsiteX12" fmla="*/ 4561367 w 4784651"/>
                <a:gd name="connsiteY12" fmla="*/ 4189626 h 5890835"/>
                <a:gd name="connsiteX13" fmla="*/ 3030279 w 4784651"/>
                <a:gd name="connsiteY13" fmla="*/ 398 h 5890835"/>
                <a:gd name="connsiteX0" fmla="*/ 3030279 w 5042277"/>
                <a:gd name="connsiteY0" fmla="*/ 663 h 5891100"/>
                <a:gd name="connsiteX1" fmla="*/ 765544 w 5042277"/>
                <a:gd name="connsiteY1" fmla="*/ 1935789 h 5891100"/>
                <a:gd name="connsiteX2" fmla="*/ 0 w 5042277"/>
                <a:gd name="connsiteY2" fmla="*/ 3052207 h 5891100"/>
                <a:gd name="connsiteX3" fmla="*/ 510363 w 5042277"/>
                <a:gd name="connsiteY3" fmla="*/ 3328654 h 5891100"/>
                <a:gd name="connsiteX4" fmla="*/ 297711 w 5042277"/>
                <a:gd name="connsiteY4" fmla="*/ 3658263 h 5891100"/>
                <a:gd name="connsiteX5" fmla="*/ 489097 w 5042277"/>
                <a:gd name="connsiteY5" fmla="*/ 3870914 h 5891100"/>
                <a:gd name="connsiteX6" fmla="*/ 372139 w 5042277"/>
                <a:gd name="connsiteY6" fmla="*/ 4062300 h 5891100"/>
                <a:gd name="connsiteX7" fmla="*/ 563525 w 5042277"/>
                <a:gd name="connsiteY7" fmla="*/ 4317482 h 5891100"/>
                <a:gd name="connsiteX8" fmla="*/ 499730 w 5042277"/>
                <a:gd name="connsiteY8" fmla="*/ 4976700 h 5891100"/>
                <a:gd name="connsiteX9" fmla="*/ 1754372 w 5042277"/>
                <a:gd name="connsiteY9" fmla="*/ 5199984 h 5891100"/>
                <a:gd name="connsiteX10" fmla="*/ 1945758 w 5042277"/>
                <a:gd name="connsiteY10" fmla="*/ 5891100 h 5891100"/>
                <a:gd name="connsiteX11" fmla="*/ 4784651 w 5042277"/>
                <a:gd name="connsiteY11" fmla="*/ 5859203 h 5891100"/>
                <a:gd name="connsiteX12" fmla="*/ 4561367 w 5042277"/>
                <a:gd name="connsiteY12" fmla="*/ 4189891 h 5891100"/>
                <a:gd name="connsiteX13" fmla="*/ 3030279 w 5042277"/>
                <a:gd name="connsiteY13" fmla="*/ 663 h 5891100"/>
                <a:gd name="connsiteX0" fmla="*/ 3030279 w 5316637"/>
                <a:gd name="connsiteY0" fmla="*/ 1079 h 5891516"/>
                <a:gd name="connsiteX1" fmla="*/ 765544 w 5316637"/>
                <a:gd name="connsiteY1" fmla="*/ 1936205 h 5891516"/>
                <a:gd name="connsiteX2" fmla="*/ 0 w 5316637"/>
                <a:gd name="connsiteY2" fmla="*/ 3052623 h 5891516"/>
                <a:gd name="connsiteX3" fmla="*/ 510363 w 5316637"/>
                <a:gd name="connsiteY3" fmla="*/ 3329070 h 5891516"/>
                <a:gd name="connsiteX4" fmla="*/ 297711 w 5316637"/>
                <a:gd name="connsiteY4" fmla="*/ 3658679 h 5891516"/>
                <a:gd name="connsiteX5" fmla="*/ 489097 w 5316637"/>
                <a:gd name="connsiteY5" fmla="*/ 3871330 h 5891516"/>
                <a:gd name="connsiteX6" fmla="*/ 372139 w 5316637"/>
                <a:gd name="connsiteY6" fmla="*/ 4062716 h 5891516"/>
                <a:gd name="connsiteX7" fmla="*/ 563525 w 5316637"/>
                <a:gd name="connsiteY7" fmla="*/ 4317898 h 5891516"/>
                <a:gd name="connsiteX8" fmla="*/ 499730 w 5316637"/>
                <a:gd name="connsiteY8" fmla="*/ 4977116 h 5891516"/>
                <a:gd name="connsiteX9" fmla="*/ 1754372 w 5316637"/>
                <a:gd name="connsiteY9" fmla="*/ 5200400 h 5891516"/>
                <a:gd name="connsiteX10" fmla="*/ 1945758 w 5316637"/>
                <a:gd name="connsiteY10" fmla="*/ 5891516 h 5891516"/>
                <a:gd name="connsiteX11" fmla="*/ 4784651 w 5316637"/>
                <a:gd name="connsiteY11" fmla="*/ 5859619 h 5891516"/>
                <a:gd name="connsiteX12" fmla="*/ 4890977 w 5316637"/>
                <a:gd name="connsiteY12" fmla="*/ 3520456 h 5891516"/>
                <a:gd name="connsiteX13" fmla="*/ 3030279 w 5316637"/>
                <a:gd name="connsiteY13" fmla="*/ 1079 h 5891516"/>
                <a:gd name="connsiteX0" fmla="*/ 3030279 w 5338934"/>
                <a:gd name="connsiteY0" fmla="*/ 561 h 5890998"/>
                <a:gd name="connsiteX1" fmla="*/ 765544 w 5338934"/>
                <a:gd name="connsiteY1" fmla="*/ 1935687 h 5890998"/>
                <a:gd name="connsiteX2" fmla="*/ 0 w 5338934"/>
                <a:gd name="connsiteY2" fmla="*/ 3052105 h 5890998"/>
                <a:gd name="connsiteX3" fmla="*/ 510363 w 5338934"/>
                <a:gd name="connsiteY3" fmla="*/ 3328552 h 5890998"/>
                <a:gd name="connsiteX4" fmla="*/ 297711 w 5338934"/>
                <a:gd name="connsiteY4" fmla="*/ 3658161 h 5890998"/>
                <a:gd name="connsiteX5" fmla="*/ 489097 w 5338934"/>
                <a:gd name="connsiteY5" fmla="*/ 3870812 h 5890998"/>
                <a:gd name="connsiteX6" fmla="*/ 372139 w 5338934"/>
                <a:gd name="connsiteY6" fmla="*/ 4062198 h 5890998"/>
                <a:gd name="connsiteX7" fmla="*/ 563525 w 5338934"/>
                <a:gd name="connsiteY7" fmla="*/ 4317380 h 5890998"/>
                <a:gd name="connsiteX8" fmla="*/ 499730 w 5338934"/>
                <a:gd name="connsiteY8" fmla="*/ 4976598 h 5890998"/>
                <a:gd name="connsiteX9" fmla="*/ 1754372 w 5338934"/>
                <a:gd name="connsiteY9" fmla="*/ 5199882 h 5890998"/>
                <a:gd name="connsiteX10" fmla="*/ 1945758 w 5338934"/>
                <a:gd name="connsiteY10" fmla="*/ 5890998 h 5890998"/>
                <a:gd name="connsiteX11" fmla="*/ 4784651 w 5338934"/>
                <a:gd name="connsiteY11" fmla="*/ 5859101 h 5890998"/>
                <a:gd name="connsiteX12" fmla="*/ 4890977 w 5338934"/>
                <a:gd name="connsiteY12" fmla="*/ 3519938 h 5890998"/>
                <a:gd name="connsiteX13" fmla="*/ 3030279 w 5338934"/>
                <a:gd name="connsiteY13" fmla="*/ 561 h 5890998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75 h 5890612"/>
                <a:gd name="connsiteX1" fmla="*/ 765544 w 5381346"/>
                <a:gd name="connsiteY1" fmla="*/ 1935301 h 5890612"/>
                <a:gd name="connsiteX2" fmla="*/ 0 w 5381346"/>
                <a:gd name="connsiteY2" fmla="*/ 3051719 h 5890612"/>
                <a:gd name="connsiteX3" fmla="*/ 510363 w 5381346"/>
                <a:gd name="connsiteY3" fmla="*/ 3328166 h 5890612"/>
                <a:gd name="connsiteX4" fmla="*/ 297711 w 5381346"/>
                <a:gd name="connsiteY4" fmla="*/ 3657775 h 5890612"/>
                <a:gd name="connsiteX5" fmla="*/ 489097 w 5381346"/>
                <a:gd name="connsiteY5" fmla="*/ 3870426 h 5890612"/>
                <a:gd name="connsiteX6" fmla="*/ 372139 w 5381346"/>
                <a:gd name="connsiteY6" fmla="*/ 4061812 h 5890612"/>
                <a:gd name="connsiteX7" fmla="*/ 563525 w 5381346"/>
                <a:gd name="connsiteY7" fmla="*/ 4316994 h 5890612"/>
                <a:gd name="connsiteX8" fmla="*/ 499730 w 5381346"/>
                <a:gd name="connsiteY8" fmla="*/ 4976212 h 5890612"/>
                <a:gd name="connsiteX9" fmla="*/ 1754372 w 5381346"/>
                <a:gd name="connsiteY9" fmla="*/ 5199496 h 5890612"/>
                <a:gd name="connsiteX10" fmla="*/ 1945758 w 5381346"/>
                <a:gd name="connsiteY10" fmla="*/ 5890612 h 5890612"/>
                <a:gd name="connsiteX11" fmla="*/ 4784651 w 5381346"/>
                <a:gd name="connsiteY11" fmla="*/ 5858715 h 5890612"/>
                <a:gd name="connsiteX12" fmla="*/ 4890977 w 5381346"/>
                <a:gd name="connsiteY12" fmla="*/ 3519552 h 5890612"/>
                <a:gd name="connsiteX13" fmla="*/ 3030279 w 5381346"/>
                <a:gd name="connsiteY13" fmla="*/ 175 h 5890612"/>
                <a:gd name="connsiteX0" fmla="*/ 3030279 w 5381346"/>
                <a:gd name="connsiteY0" fmla="*/ 1733 h 5892170"/>
                <a:gd name="connsiteX1" fmla="*/ 0 w 5381346"/>
                <a:gd name="connsiteY1" fmla="*/ 3053277 h 5892170"/>
                <a:gd name="connsiteX2" fmla="*/ 510363 w 5381346"/>
                <a:gd name="connsiteY2" fmla="*/ 3329724 h 5892170"/>
                <a:gd name="connsiteX3" fmla="*/ 297711 w 5381346"/>
                <a:gd name="connsiteY3" fmla="*/ 3659333 h 5892170"/>
                <a:gd name="connsiteX4" fmla="*/ 489097 w 5381346"/>
                <a:gd name="connsiteY4" fmla="*/ 3871984 h 5892170"/>
                <a:gd name="connsiteX5" fmla="*/ 372139 w 5381346"/>
                <a:gd name="connsiteY5" fmla="*/ 4063370 h 5892170"/>
                <a:gd name="connsiteX6" fmla="*/ 563525 w 5381346"/>
                <a:gd name="connsiteY6" fmla="*/ 4318552 h 5892170"/>
                <a:gd name="connsiteX7" fmla="*/ 499730 w 5381346"/>
                <a:gd name="connsiteY7" fmla="*/ 4977770 h 5892170"/>
                <a:gd name="connsiteX8" fmla="*/ 1754372 w 5381346"/>
                <a:gd name="connsiteY8" fmla="*/ 5201054 h 5892170"/>
                <a:gd name="connsiteX9" fmla="*/ 1945758 w 5381346"/>
                <a:gd name="connsiteY9" fmla="*/ 5892170 h 5892170"/>
                <a:gd name="connsiteX10" fmla="*/ 4784651 w 5381346"/>
                <a:gd name="connsiteY10" fmla="*/ 5860273 h 5892170"/>
                <a:gd name="connsiteX11" fmla="*/ 4890977 w 5381346"/>
                <a:gd name="connsiteY11" fmla="*/ 3521110 h 5892170"/>
                <a:gd name="connsiteX12" fmla="*/ 3030279 w 5381346"/>
                <a:gd name="connsiteY12" fmla="*/ 1733 h 5892170"/>
                <a:gd name="connsiteX0" fmla="*/ 3030279 w 5381346"/>
                <a:gd name="connsiteY0" fmla="*/ 4 h 5890441"/>
                <a:gd name="connsiteX1" fmla="*/ 0 w 5381346"/>
                <a:gd name="connsiteY1" fmla="*/ 3051548 h 5890441"/>
                <a:gd name="connsiteX2" fmla="*/ 510363 w 5381346"/>
                <a:gd name="connsiteY2" fmla="*/ 3327995 h 5890441"/>
                <a:gd name="connsiteX3" fmla="*/ 297711 w 5381346"/>
                <a:gd name="connsiteY3" fmla="*/ 3657604 h 5890441"/>
                <a:gd name="connsiteX4" fmla="*/ 489097 w 5381346"/>
                <a:gd name="connsiteY4" fmla="*/ 3870255 h 5890441"/>
                <a:gd name="connsiteX5" fmla="*/ 372139 w 5381346"/>
                <a:gd name="connsiteY5" fmla="*/ 4061641 h 5890441"/>
                <a:gd name="connsiteX6" fmla="*/ 563525 w 5381346"/>
                <a:gd name="connsiteY6" fmla="*/ 4316823 h 5890441"/>
                <a:gd name="connsiteX7" fmla="*/ 499730 w 5381346"/>
                <a:gd name="connsiteY7" fmla="*/ 4976041 h 5890441"/>
                <a:gd name="connsiteX8" fmla="*/ 1754372 w 5381346"/>
                <a:gd name="connsiteY8" fmla="*/ 5199325 h 5890441"/>
                <a:gd name="connsiteX9" fmla="*/ 1945758 w 5381346"/>
                <a:gd name="connsiteY9" fmla="*/ 5890441 h 5890441"/>
                <a:gd name="connsiteX10" fmla="*/ 4784651 w 5381346"/>
                <a:gd name="connsiteY10" fmla="*/ 5858544 h 5890441"/>
                <a:gd name="connsiteX11" fmla="*/ 4890977 w 5381346"/>
                <a:gd name="connsiteY11" fmla="*/ 3519381 h 5890441"/>
                <a:gd name="connsiteX12" fmla="*/ 3030279 w 5381346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30279 w 5381346"/>
                <a:gd name="connsiteY0" fmla="*/ 92120 h 5982557"/>
                <a:gd name="connsiteX1" fmla="*/ 914399 w 5381346"/>
                <a:gd name="connsiteY1" fmla="*/ 1187274 h 5982557"/>
                <a:gd name="connsiteX2" fmla="*/ 0 w 5381346"/>
                <a:gd name="connsiteY2" fmla="*/ 3143664 h 5982557"/>
                <a:gd name="connsiteX3" fmla="*/ 510363 w 5381346"/>
                <a:gd name="connsiteY3" fmla="*/ 3420111 h 5982557"/>
                <a:gd name="connsiteX4" fmla="*/ 297711 w 5381346"/>
                <a:gd name="connsiteY4" fmla="*/ 3749720 h 5982557"/>
                <a:gd name="connsiteX5" fmla="*/ 489097 w 5381346"/>
                <a:gd name="connsiteY5" fmla="*/ 3962371 h 5982557"/>
                <a:gd name="connsiteX6" fmla="*/ 372139 w 5381346"/>
                <a:gd name="connsiteY6" fmla="*/ 4153757 h 5982557"/>
                <a:gd name="connsiteX7" fmla="*/ 563525 w 5381346"/>
                <a:gd name="connsiteY7" fmla="*/ 4408939 h 5982557"/>
                <a:gd name="connsiteX8" fmla="*/ 499730 w 5381346"/>
                <a:gd name="connsiteY8" fmla="*/ 5068157 h 5982557"/>
                <a:gd name="connsiteX9" fmla="*/ 1754372 w 5381346"/>
                <a:gd name="connsiteY9" fmla="*/ 5291441 h 5982557"/>
                <a:gd name="connsiteX10" fmla="*/ 1945758 w 5381346"/>
                <a:gd name="connsiteY10" fmla="*/ 5982557 h 5982557"/>
                <a:gd name="connsiteX11" fmla="*/ 4784651 w 5381346"/>
                <a:gd name="connsiteY11" fmla="*/ 5950660 h 5982557"/>
                <a:gd name="connsiteX12" fmla="*/ 4890977 w 5381346"/>
                <a:gd name="connsiteY12" fmla="*/ 3611497 h 5982557"/>
                <a:gd name="connsiteX13" fmla="*/ 3030279 w 5381346"/>
                <a:gd name="connsiteY13" fmla="*/ 92120 h 5982557"/>
                <a:gd name="connsiteX0" fmla="*/ 3030279 w 5381346"/>
                <a:gd name="connsiteY0" fmla="*/ 94250 h 5984687"/>
                <a:gd name="connsiteX1" fmla="*/ 914399 w 5381346"/>
                <a:gd name="connsiteY1" fmla="*/ 1189404 h 5984687"/>
                <a:gd name="connsiteX2" fmla="*/ 0 w 5381346"/>
                <a:gd name="connsiteY2" fmla="*/ 3145794 h 5984687"/>
                <a:gd name="connsiteX3" fmla="*/ 510363 w 5381346"/>
                <a:gd name="connsiteY3" fmla="*/ 3422241 h 5984687"/>
                <a:gd name="connsiteX4" fmla="*/ 297711 w 5381346"/>
                <a:gd name="connsiteY4" fmla="*/ 3751850 h 5984687"/>
                <a:gd name="connsiteX5" fmla="*/ 489097 w 5381346"/>
                <a:gd name="connsiteY5" fmla="*/ 3964501 h 5984687"/>
                <a:gd name="connsiteX6" fmla="*/ 372139 w 5381346"/>
                <a:gd name="connsiteY6" fmla="*/ 4155887 h 5984687"/>
                <a:gd name="connsiteX7" fmla="*/ 563525 w 5381346"/>
                <a:gd name="connsiteY7" fmla="*/ 4411069 h 5984687"/>
                <a:gd name="connsiteX8" fmla="*/ 499730 w 5381346"/>
                <a:gd name="connsiteY8" fmla="*/ 5070287 h 5984687"/>
                <a:gd name="connsiteX9" fmla="*/ 1754372 w 5381346"/>
                <a:gd name="connsiteY9" fmla="*/ 5293571 h 5984687"/>
                <a:gd name="connsiteX10" fmla="*/ 1945758 w 5381346"/>
                <a:gd name="connsiteY10" fmla="*/ 5984687 h 5984687"/>
                <a:gd name="connsiteX11" fmla="*/ 4784651 w 5381346"/>
                <a:gd name="connsiteY11" fmla="*/ 5952790 h 5984687"/>
                <a:gd name="connsiteX12" fmla="*/ 4890977 w 5381346"/>
                <a:gd name="connsiteY12" fmla="*/ 3613627 h 5984687"/>
                <a:gd name="connsiteX13" fmla="*/ 3030279 w 5381346"/>
                <a:gd name="connsiteY13" fmla="*/ 94250 h 598468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765 w 5381832"/>
                <a:gd name="connsiteY0" fmla="*/ 0 h 5890437"/>
                <a:gd name="connsiteX1" fmla="*/ 890167 w 5381832"/>
                <a:gd name="connsiteY1" fmla="*/ 1098883 h 5890437"/>
                <a:gd name="connsiteX2" fmla="*/ 672821 w 5381832"/>
                <a:gd name="connsiteY2" fmla="*/ 2220272 h 5890437"/>
                <a:gd name="connsiteX3" fmla="*/ 486 w 5381832"/>
                <a:gd name="connsiteY3" fmla="*/ 3051544 h 5890437"/>
                <a:gd name="connsiteX4" fmla="*/ 510849 w 5381832"/>
                <a:gd name="connsiteY4" fmla="*/ 3327991 h 5890437"/>
                <a:gd name="connsiteX5" fmla="*/ 339761 w 5381832"/>
                <a:gd name="connsiteY5" fmla="*/ 3734790 h 5890437"/>
                <a:gd name="connsiteX6" fmla="*/ 531147 w 5381832"/>
                <a:gd name="connsiteY6" fmla="*/ 3870251 h 5890437"/>
                <a:gd name="connsiteX7" fmla="*/ 372625 w 5381832"/>
                <a:gd name="connsiteY7" fmla="*/ 4061637 h 5890437"/>
                <a:gd name="connsiteX8" fmla="*/ 564011 w 5381832"/>
                <a:gd name="connsiteY8" fmla="*/ 4316819 h 5890437"/>
                <a:gd name="connsiteX9" fmla="*/ 500216 w 5381832"/>
                <a:gd name="connsiteY9" fmla="*/ 4976037 h 5890437"/>
                <a:gd name="connsiteX10" fmla="*/ 1754858 w 5381832"/>
                <a:gd name="connsiteY10" fmla="*/ 5039004 h 5890437"/>
                <a:gd name="connsiteX11" fmla="*/ 1946244 w 5381832"/>
                <a:gd name="connsiteY11" fmla="*/ 5890437 h 5890437"/>
                <a:gd name="connsiteX12" fmla="*/ 4785137 w 5381832"/>
                <a:gd name="connsiteY12" fmla="*/ 5858540 h 5890437"/>
                <a:gd name="connsiteX13" fmla="*/ 4891463 w 5381832"/>
                <a:gd name="connsiteY13" fmla="*/ 3519377 h 5890437"/>
                <a:gd name="connsiteX14" fmla="*/ 3030765 w 5381832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1751 h 5892188"/>
                <a:gd name="connsiteX1" fmla="*/ 927042 w 5381929"/>
                <a:gd name="connsiteY1" fmla="*/ 868002 h 5892188"/>
                <a:gd name="connsiteX2" fmla="*/ 672918 w 5381929"/>
                <a:gd name="connsiteY2" fmla="*/ 2222023 h 5892188"/>
                <a:gd name="connsiteX3" fmla="*/ 583 w 5381929"/>
                <a:gd name="connsiteY3" fmla="*/ 3053295 h 5892188"/>
                <a:gd name="connsiteX4" fmla="*/ 510946 w 5381929"/>
                <a:gd name="connsiteY4" fmla="*/ 3329742 h 5892188"/>
                <a:gd name="connsiteX5" fmla="*/ 339858 w 5381929"/>
                <a:gd name="connsiteY5" fmla="*/ 3736541 h 5892188"/>
                <a:gd name="connsiteX6" fmla="*/ 531244 w 5381929"/>
                <a:gd name="connsiteY6" fmla="*/ 3872002 h 5892188"/>
                <a:gd name="connsiteX7" fmla="*/ 372722 w 5381929"/>
                <a:gd name="connsiteY7" fmla="*/ 4063388 h 5892188"/>
                <a:gd name="connsiteX8" fmla="*/ 564108 w 5381929"/>
                <a:gd name="connsiteY8" fmla="*/ 4318570 h 5892188"/>
                <a:gd name="connsiteX9" fmla="*/ 500313 w 5381929"/>
                <a:gd name="connsiteY9" fmla="*/ 4977788 h 5892188"/>
                <a:gd name="connsiteX10" fmla="*/ 1754955 w 5381929"/>
                <a:gd name="connsiteY10" fmla="*/ 5040755 h 5892188"/>
                <a:gd name="connsiteX11" fmla="*/ 1946341 w 5381929"/>
                <a:gd name="connsiteY11" fmla="*/ 5892188 h 5892188"/>
                <a:gd name="connsiteX12" fmla="*/ 4785234 w 5381929"/>
                <a:gd name="connsiteY12" fmla="*/ 5860291 h 5892188"/>
                <a:gd name="connsiteX13" fmla="*/ 4891560 w 5381929"/>
                <a:gd name="connsiteY13" fmla="*/ 3521128 h 5892188"/>
                <a:gd name="connsiteX14" fmla="*/ 3030862 w 5381929"/>
                <a:gd name="connsiteY14" fmla="*/ 1751 h 5892188"/>
                <a:gd name="connsiteX0" fmla="*/ 3031042 w 5382109"/>
                <a:gd name="connsiteY0" fmla="*/ 1751 h 5892188"/>
                <a:gd name="connsiteX1" fmla="*/ 927222 w 5382109"/>
                <a:gd name="connsiteY1" fmla="*/ 868002 h 5892188"/>
                <a:gd name="connsiteX2" fmla="*/ 577563 w 5382109"/>
                <a:gd name="connsiteY2" fmla="*/ 2303910 h 5892188"/>
                <a:gd name="connsiteX3" fmla="*/ 763 w 5382109"/>
                <a:gd name="connsiteY3" fmla="*/ 3053295 h 5892188"/>
                <a:gd name="connsiteX4" fmla="*/ 511126 w 5382109"/>
                <a:gd name="connsiteY4" fmla="*/ 3329742 h 5892188"/>
                <a:gd name="connsiteX5" fmla="*/ 340038 w 5382109"/>
                <a:gd name="connsiteY5" fmla="*/ 3736541 h 5892188"/>
                <a:gd name="connsiteX6" fmla="*/ 531424 w 5382109"/>
                <a:gd name="connsiteY6" fmla="*/ 3872002 h 5892188"/>
                <a:gd name="connsiteX7" fmla="*/ 372902 w 5382109"/>
                <a:gd name="connsiteY7" fmla="*/ 4063388 h 5892188"/>
                <a:gd name="connsiteX8" fmla="*/ 564288 w 5382109"/>
                <a:gd name="connsiteY8" fmla="*/ 4318570 h 5892188"/>
                <a:gd name="connsiteX9" fmla="*/ 500493 w 5382109"/>
                <a:gd name="connsiteY9" fmla="*/ 4977788 h 5892188"/>
                <a:gd name="connsiteX10" fmla="*/ 1755135 w 5382109"/>
                <a:gd name="connsiteY10" fmla="*/ 5040755 h 5892188"/>
                <a:gd name="connsiteX11" fmla="*/ 1946521 w 5382109"/>
                <a:gd name="connsiteY11" fmla="*/ 5892188 h 5892188"/>
                <a:gd name="connsiteX12" fmla="*/ 4785414 w 5382109"/>
                <a:gd name="connsiteY12" fmla="*/ 5860291 h 5892188"/>
                <a:gd name="connsiteX13" fmla="*/ 4891740 w 5382109"/>
                <a:gd name="connsiteY13" fmla="*/ 3521128 h 5892188"/>
                <a:gd name="connsiteX14" fmla="*/ 3031042 w 5382109"/>
                <a:gd name="connsiteY14" fmla="*/ 1751 h 5892188"/>
                <a:gd name="connsiteX0" fmla="*/ 3031042 w 5382109"/>
                <a:gd name="connsiteY0" fmla="*/ 2101 h 5892538"/>
                <a:gd name="connsiteX1" fmla="*/ 913575 w 5382109"/>
                <a:gd name="connsiteY1" fmla="*/ 827408 h 5892538"/>
                <a:gd name="connsiteX2" fmla="*/ 577563 w 5382109"/>
                <a:gd name="connsiteY2" fmla="*/ 2304260 h 5892538"/>
                <a:gd name="connsiteX3" fmla="*/ 763 w 5382109"/>
                <a:gd name="connsiteY3" fmla="*/ 3053645 h 5892538"/>
                <a:gd name="connsiteX4" fmla="*/ 511126 w 5382109"/>
                <a:gd name="connsiteY4" fmla="*/ 3330092 h 5892538"/>
                <a:gd name="connsiteX5" fmla="*/ 340038 w 5382109"/>
                <a:gd name="connsiteY5" fmla="*/ 3736891 h 5892538"/>
                <a:gd name="connsiteX6" fmla="*/ 531424 w 5382109"/>
                <a:gd name="connsiteY6" fmla="*/ 3872352 h 5892538"/>
                <a:gd name="connsiteX7" fmla="*/ 372902 w 5382109"/>
                <a:gd name="connsiteY7" fmla="*/ 4063738 h 5892538"/>
                <a:gd name="connsiteX8" fmla="*/ 564288 w 5382109"/>
                <a:gd name="connsiteY8" fmla="*/ 4318920 h 5892538"/>
                <a:gd name="connsiteX9" fmla="*/ 500493 w 5382109"/>
                <a:gd name="connsiteY9" fmla="*/ 4978138 h 5892538"/>
                <a:gd name="connsiteX10" fmla="*/ 1755135 w 5382109"/>
                <a:gd name="connsiteY10" fmla="*/ 5041105 h 5892538"/>
                <a:gd name="connsiteX11" fmla="*/ 1946521 w 5382109"/>
                <a:gd name="connsiteY11" fmla="*/ 5892538 h 5892538"/>
                <a:gd name="connsiteX12" fmla="*/ 4785414 w 5382109"/>
                <a:gd name="connsiteY12" fmla="*/ 5860641 h 5892538"/>
                <a:gd name="connsiteX13" fmla="*/ 4891740 w 5382109"/>
                <a:gd name="connsiteY13" fmla="*/ 3521478 h 5892538"/>
                <a:gd name="connsiteX14" fmla="*/ 3031042 w 5382109"/>
                <a:gd name="connsiteY14" fmla="*/ 2101 h 5892538"/>
                <a:gd name="connsiteX0" fmla="*/ 3031042 w 5382109"/>
                <a:gd name="connsiteY0" fmla="*/ 941 h 5891378"/>
                <a:gd name="connsiteX1" fmla="*/ 886280 w 5382109"/>
                <a:gd name="connsiteY1" fmla="*/ 1071908 h 5891378"/>
                <a:gd name="connsiteX2" fmla="*/ 577563 w 5382109"/>
                <a:gd name="connsiteY2" fmla="*/ 2303100 h 5891378"/>
                <a:gd name="connsiteX3" fmla="*/ 763 w 5382109"/>
                <a:gd name="connsiteY3" fmla="*/ 3052485 h 5891378"/>
                <a:gd name="connsiteX4" fmla="*/ 511126 w 5382109"/>
                <a:gd name="connsiteY4" fmla="*/ 3328932 h 5891378"/>
                <a:gd name="connsiteX5" fmla="*/ 340038 w 5382109"/>
                <a:gd name="connsiteY5" fmla="*/ 3735731 h 5891378"/>
                <a:gd name="connsiteX6" fmla="*/ 531424 w 5382109"/>
                <a:gd name="connsiteY6" fmla="*/ 3871192 h 5891378"/>
                <a:gd name="connsiteX7" fmla="*/ 372902 w 5382109"/>
                <a:gd name="connsiteY7" fmla="*/ 4062578 h 5891378"/>
                <a:gd name="connsiteX8" fmla="*/ 564288 w 5382109"/>
                <a:gd name="connsiteY8" fmla="*/ 4317760 h 5891378"/>
                <a:gd name="connsiteX9" fmla="*/ 500493 w 5382109"/>
                <a:gd name="connsiteY9" fmla="*/ 4976978 h 5891378"/>
                <a:gd name="connsiteX10" fmla="*/ 1755135 w 5382109"/>
                <a:gd name="connsiteY10" fmla="*/ 5039945 h 5891378"/>
                <a:gd name="connsiteX11" fmla="*/ 1946521 w 5382109"/>
                <a:gd name="connsiteY11" fmla="*/ 5891378 h 5891378"/>
                <a:gd name="connsiteX12" fmla="*/ 4785414 w 5382109"/>
                <a:gd name="connsiteY12" fmla="*/ 5859481 h 5891378"/>
                <a:gd name="connsiteX13" fmla="*/ 4891740 w 5382109"/>
                <a:gd name="connsiteY13" fmla="*/ 3520318 h 5891378"/>
                <a:gd name="connsiteX14" fmla="*/ 3031042 w 5382109"/>
                <a:gd name="connsiteY14" fmla="*/ 941 h 5891378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627 h 5891064"/>
                <a:gd name="connsiteX1" fmla="*/ 777098 w 5382109"/>
                <a:gd name="connsiteY1" fmla="*/ 1180776 h 5891064"/>
                <a:gd name="connsiteX2" fmla="*/ 577563 w 5382109"/>
                <a:gd name="connsiteY2" fmla="*/ 2302786 h 5891064"/>
                <a:gd name="connsiteX3" fmla="*/ 763 w 5382109"/>
                <a:gd name="connsiteY3" fmla="*/ 3052171 h 5891064"/>
                <a:gd name="connsiteX4" fmla="*/ 511126 w 5382109"/>
                <a:gd name="connsiteY4" fmla="*/ 3328618 h 5891064"/>
                <a:gd name="connsiteX5" fmla="*/ 340038 w 5382109"/>
                <a:gd name="connsiteY5" fmla="*/ 3735417 h 5891064"/>
                <a:gd name="connsiteX6" fmla="*/ 531424 w 5382109"/>
                <a:gd name="connsiteY6" fmla="*/ 3870878 h 5891064"/>
                <a:gd name="connsiteX7" fmla="*/ 372902 w 5382109"/>
                <a:gd name="connsiteY7" fmla="*/ 4062264 h 5891064"/>
                <a:gd name="connsiteX8" fmla="*/ 564288 w 5382109"/>
                <a:gd name="connsiteY8" fmla="*/ 4317446 h 5891064"/>
                <a:gd name="connsiteX9" fmla="*/ 500493 w 5382109"/>
                <a:gd name="connsiteY9" fmla="*/ 4976664 h 5891064"/>
                <a:gd name="connsiteX10" fmla="*/ 1755135 w 5382109"/>
                <a:gd name="connsiteY10" fmla="*/ 5039631 h 5891064"/>
                <a:gd name="connsiteX11" fmla="*/ 1946521 w 5382109"/>
                <a:gd name="connsiteY11" fmla="*/ 5891064 h 5891064"/>
                <a:gd name="connsiteX12" fmla="*/ 4785414 w 5382109"/>
                <a:gd name="connsiteY12" fmla="*/ 5859167 h 5891064"/>
                <a:gd name="connsiteX13" fmla="*/ 4891740 w 5382109"/>
                <a:gd name="connsiteY13" fmla="*/ 3520004 h 5891064"/>
                <a:gd name="connsiteX14" fmla="*/ 3031042 w 5382109"/>
                <a:gd name="connsiteY14" fmla="*/ 627 h 5891064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8119 w 5389186"/>
                <a:gd name="connsiteY0" fmla="*/ 968 h 5891405"/>
                <a:gd name="connsiteX1" fmla="*/ 784175 w 5389186"/>
                <a:gd name="connsiteY1" fmla="*/ 1181117 h 5891405"/>
                <a:gd name="connsiteX2" fmla="*/ 530049 w 5389186"/>
                <a:gd name="connsiteY2" fmla="*/ 2303127 h 5891405"/>
                <a:gd name="connsiteX3" fmla="*/ 7840 w 5389186"/>
                <a:gd name="connsiteY3" fmla="*/ 3052512 h 5891405"/>
                <a:gd name="connsiteX4" fmla="*/ 518203 w 5389186"/>
                <a:gd name="connsiteY4" fmla="*/ 3328959 h 5891405"/>
                <a:gd name="connsiteX5" fmla="*/ 347115 w 5389186"/>
                <a:gd name="connsiteY5" fmla="*/ 3735758 h 5891405"/>
                <a:gd name="connsiteX6" fmla="*/ 538501 w 5389186"/>
                <a:gd name="connsiteY6" fmla="*/ 3871219 h 5891405"/>
                <a:gd name="connsiteX7" fmla="*/ 379979 w 5389186"/>
                <a:gd name="connsiteY7" fmla="*/ 4062605 h 5891405"/>
                <a:gd name="connsiteX8" fmla="*/ 571365 w 5389186"/>
                <a:gd name="connsiteY8" fmla="*/ 4317787 h 5891405"/>
                <a:gd name="connsiteX9" fmla="*/ 507570 w 5389186"/>
                <a:gd name="connsiteY9" fmla="*/ 4977005 h 5891405"/>
                <a:gd name="connsiteX10" fmla="*/ 1762212 w 5389186"/>
                <a:gd name="connsiteY10" fmla="*/ 5039972 h 5891405"/>
                <a:gd name="connsiteX11" fmla="*/ 1953598 w 5389186"/>
                <a:gd name="connsiteY11" fmla="*/ 5891405 h 5891405"/>
                <a:gd name="connsiteX12" fmla="*/ 4792491 w 5389186"/>
                <a:gd name="connsiteY12" fmla="*/ 5859508 h 5891405"/>
                <a:gd name="connsiteX13" fmla="*/ 4898817 w 5389186"/>
                <a:gd name="connsiteY13" fmla="*/ 3520345 h 5891405"/>
                <a:gd name="connsiteX14" fmla="*/ 3038119 w 5389186"/>
                <a:gd name="connsiteY14" fmla="*/ 968 h 5891405"/>
                <a:gd name="connsiteX0" fmla="*/ 3037057 w 5388124"/>
                <a:gd name="connsiteY0" fmla="*/ 968 h 5891405"/>
                <a:gd name="connsiteX1" fmla="*/ 783113 w 5388124"/>
                <a:gd name="connsiteY1" fmla="*/ 1181117 h 5891405"/>
                <a:gd name="connsiteX2" fmla="*/ 528987 w 5388124"/>
                <a:gd name="connsiteY2" fmla="*/ 2303127 h 5891405"/>
                <a:gd name="connsiteX3" fmla="*/ 6778 w 5388124"/>
                <a:gd name="connsiteY3" fmla="*/ 3052512 h 5891405"/>
                <a:gd name="connsiteX4" fmla="*/ 517141 w 5388124"/>
                <a:gd name="connsiteY4" fmla="*/ 3328959 h 5891405"/>
                <a:gd name="connsiteX5" fmla="*/ 346053 w 5388124"/>
                <a:gd name="connsiteY5" fmla="*/ 3735758 h 5891405"/>
                <a:gd name="connsiteX6" fmla="*/ 537439 w 5388124"/>
                <a:gd name="connsiteY6" fmla="*/ 3871219 h 5891405"/>
                <a:gd name="connsiteX7" fmla="*/ 378917 w 5388124"/>
                <a:gd name="connsiteY7" fmla="*/ 4062605 h 5891405"/>
                <a:gd name="connsiteX8" fmla="*/ 570303 w 5388124"/>
                <a:gd name="connsiteY8" fmla="*/ 4317787 h 5891405"/>
                <a:gd name="connsiteX9" fmla="*/ 506508 w 5388124"/>
                <a:gd name="connsiteY9" fmla="*/ 4977005 h 5891405"/>
                <a:gd name="connsiteX10" fmla="*/ 1761150 w 5388124"/>
                <a:gd name="connsiteY10" fmla="*/ 5039972 h 5891405"/>
                <a:gd name="connsiteX11" fmla="*/ 1952536 w 5388124"/>
                <a:gd name="connsiteY11" fmla="*/ 5891405 h 5891405"/>
                <a:gd name="connsiteX12" fmla="*/ 4791429 w 5388124"/>
                <a:gd name="connsiteY12" fmla="*/ 5859508 h 5891405"/>
                <a:gd name="connsiteX13" fmla="*/ 4897755 w 5388124"/>
                <a:gd name="connsiteY13" fmla="*/ 3520345 h 5891405"/>
                <a:gd name="connsiteX14" fmla="*/ 3037057 w 5388124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2980702 w 5331769"/>
                <a:gd name="connsiteY0" fmla="*/ 968 h 5891405"/>
                <a:gd name="connsiteX1" fmla="*/ 726758 w 5331769"/>
                <a:gd name="connsiteY1" fmla="*/ 1181117 h 5891405"/>
                <a:gd name="connsiteX2" fmla="*/ 472632 w 5331769"/>
                <a:gd name="connsiteY2" fmla="*/ 2303127 h 5891405"/>
                <a:gd name="connsiteX3" fmla="*/ 5014 w 5331769"/>
                <a:gd name="connsiteY3" fmla="*/ 3079808 h 5891405"/>
                <a:gd name="connsiteX4" fmla="*/ 460786 w 5331769"/>
                <a:gd name="connsiteY4" fmla="*/ 3328959 h 5891405"/>
                <a:gd name="connsiteX5" fmla="*/ 289698 w 5331769"/>
                <a:gd name="connsiteY5" fmla="*/ 3735758 h 5891405"/>
                <a:gd name="connsiteX6" fmla="*/ 481084 w 5331769"/>
                <a:gd name="connsiteY6" fmla="*/ 3871219 h 5891405"/>
                <a:gd name="connsiteX7" fmla="*/ 322562 w 5331769"/>
                <a:gd name="connsiteY7" fmla="*/ 4062605 h 5891405"/>
                <a:gd name="connsiteX8" fmla="*/ 513948 w 5331769"/>
                <a:gd name="connsiteY8" fmla="*/ 4317787 h 5891405"/>
                <a:gd name="connsiteX9" fmla="*/ 450153 w 5331769"/>
                <a:gd name="connsiteY9" fmla="*/ 4977005 h 5891405"/>
                <a:gd name="connsiteX10" fmla="*/ 1704795 w 5331769"/>
                <a:gd name="connsiteY10" fmla="*/ 5039972 h 5891405"/>
                <a:gd name="connsiteX11" fmla="*/ 1896181 w 5331769"/>
                <a:gd name="connsiteY11" fmla="*/ 5891405 h 5891405"/>
                <a:gd name="connsiteX12" fmla="*/ 4735074 w 5331769"/>
                <a:gd name="connsiteY12" fmla="*/ 5859508 h 5891405"/>
                <a:gd name="connsiteX13" fmla="*/ 4841400 w 5331769"/>
                <a:gd name="connsiteY13" fmla="*/ 3520345 h 5891405"/>
                <a:gd name="connsiteX14" fmla="*/ 2980702 w 5331769"/>
                <a:gd name="connsiteY14" fmla="*/ 968 h 5891405"/>
                <a:gd name="connsiteX0" fmla="*/ 2980491 w 5331558"/>
                <a:gd name="connsiteY0" fmla="*/ 968 h 5891405"/>
                <a:gd name="connsiteX1" fmla="*/ 726547 w 5331558"/>
                <a:gd name="connsiteY1" fmla="*/ 1181117 h 5891405"/>
                <a:gd name="connsiteX2" fmla="*/ 486068 w 5331558"/>
                <a:gd name="connsiteY2" fmla="*/ 2371366 h 5891405"/>
                <a:gd name="connsiteX3" fmla="*/ 4803 w 5331558"/>
                <a:gd name="connsiteY3" fmla="*/ 3079808 h 5891405"/>
                <a:gd name="connsiteX4" fmla="*/ 460575 w 5331558"/>
                <a:gd name="connsiteY4" fmla="*/ 3328959 h 5891405"/>
                <a:gd name="connsiteX5" fmla="*/ 289487 w 5331558"/>
                <a:gd name="connsiteY5" fmla="*/ 3735758 h 5891405"/>
                <a:gd name="connsiteX6" fmla="*/ 480873 w 5331558"/>
                <a:gd name="connsiteY6" fmla="*/ 3871219 h 5891405"/>
                <a:gd name="connsiteX7" fmla="*/ 322351 w 5331558"/>
                <a:gd name="connsiteY7" fmla="*/ 4062605 h 5891405"/>
                <a:gd name="connsiteX8" fmla="*/ 513737 w 5331558"/>
                <a:gd name="connsiteY8" fmla="*/ 4317787 h 5891405"/>
                <a:gd name="connsiteX9" fmla="*/ 449942 w 5331558"/>
                <a:gd name="connsiteY9" fmla="*/ 4977005 h 5891405"/>
                <a:gd name="connsiteX10" fmla="*/ 1704584 w 5331558"/>
                <a:gd name="connsiteY10" fmla="*/ 5039972 h 5891405"/>
                <a:gd name="connsiteX11" fmla="*/ 1895970 w 5331558"/>
                <a:gd name="connsiteY11" fmla="*/ 5891405 h 5891405"/>
                <a:gd name="connsiteX12" fmla="*/ 4734863 w 5331558"/>
                <a:gd name="connsiteY12" fmla="*/ 5859508 h 5891405"/>
                <a:gd name="connsiteX13" fmla="*/ 4841189 w 5331558"/>
                <a:gd name="connsiteY13" fmla="*/ 3520345 h 5891405"/>
                <a:gd name="connsiteX14" fmla="*/ 2980491 w 5331558"/>
                <a:gd name="connsiteY14" fmla="*/ 968 h 589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4" name="Oval 37">
              <a:extLst>
                <a:ext uri="{FF2B5EF4-FFF2-40B4-BE49-F238E27FC236}">
                  <a16:creationId xmlns:a16="http://schemas.microsoft.com/office/drawing/2014/main" id="{0711327E-9191-4394-B64D-73AD56C41377}"/>
                </a:ext>
              </a:extLst>
            </p:cNvPr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9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75" name="Rectangle 19">
            <a:extLst>
              <a:ext uri="{FF2B5EF4-FFF2-40B4-BE49-F238E27FC236}">
                <a16:creationId xmlns:a16="http://schemas.microsoft.com/office/drawing/2014/main" id="{8025BC4E-7A4E-42D9-9569-8844F8906CE5}"/>
              </a:ext>
            </a:extLst>
          </p:cNvPr>
          <p:cNvSpPr/>
          <p:nvPr/>
        </p:nvSpPr>
        <p:spPr>
          <a:xfrm>
            <a:off x="4471052" y="2446822"/>
            <a:ext cx="449751" cy="494370"/>
          </a:xfrm>
          <a:custGeom>
            <a:avLst/>
            <a:gdLst/>
            <a:ahLst/>
            <a:cxnLst/>
            <a:rect l="l" t="t" r="r" b="b"/>
            <a:pathLst>
              <a:path w="2926108" h="3216409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6" name="Freeform 114">
            <a:extLst>
              <a:ext uri="{FF2B5EF4-FFF2-40B4-BE49-F238E27FC236}">
                <a16:creationId xmlns:a16="http://schemas.microsoft.com/office/drawing/2014/main" id="{353DEA2B-7F2E-4C6B-B5D7-248AF895CCDB}"/>
              </a:ext>
            </a:extLst>
          </p:cNvPr>
          <p:cNvSpPr>
            <a:spLocks noChangeAspect="1"/>
          </p:cNvSpPr>
          <p:nvPr/>
        </p:nvSpPr>
        <p:spPr>
          <a:xfrm>
            <a:off x="10267646" y="2429101"/>
            <a:ext cx="549379" cy="529812"/>
          </a:xfrm>
          <a:custGeom>
            <a:avLst/>
            <a:gdLst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955441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3745816" h="3316502">
                <a:moveTo>
                  <a:pt x="2500704" y="2026790"/>
                </a:moveTo>
                <a:cubicBezTo>
                  <a:pt x="2380149" y="2047261"/>
                  <a:pt x="2334656" y="2081381"/>
                  <a:pt x="2261868" y="2108676"/>
                </a:cubicBezTo>
                <a:cubicBezTo>
                  <a:pt x="2220926" y="2245154"/>
                  <a:pt x="2248220" y="2327040"/>
                  <a:pt x="2364227" y="2313393"/>
                </a:cubicBezTo>
                <a:cubicBezTo>
                  <a:pt x="2491606" y="2272450"/>
                  <a:pt x="2502979" y="2190563"/>
                  <a:pt x="2500704" y="2026790"/>
                </a:cubicBezTo>
                <a:close/>
                <a:moveTo>
                  <a:pt x="1245112" y="2026790"/>
                </a:moveTo>
                <a:cubicBezTo>
                  <a:pt x="1242837" y="2190563"/>
                  <a:pt x="1254210" y="2272450"/>
                  <a:pt x="1381589" y="2313393"/>
                </a:cubicBezTo>
                <a:cubicBezTo>
                  <a:pt x="1497596" y="2327040"/>
                  <a:pt x="1524890" y="2245154"/>
                  <a:pt x="1483948" y="2108676"/>
                </a:cubicBezTo>
                <a:cubicBezTo>
                  <a:pt x="1411160" y="2081381"/>
                  <a:pt x="1365667" y="2047261"/>
                  <a:pt x="1245112" y="2026790"/>
                </a:cubicBezTo>
                <a:close/>
                <a:moveTo>
                  <a:pt x="3185000" y="1670667"/>
                </a:moveTo>
                <a:cubicBezTo>
                  <a:pt x="3206444" y="1672444"/>
                  <a:pt x="3226596" y="1679339"/>
                  <a:pt x="3244509" y="1692418"/>
                </a:cubicBezTo>
                <a:cubicBezTo>
                  <a:pt x="3340044" y="1731086"/>
                  <a:pt x="3210389" y="1885761"/>
                  <a:pt x="3380986" y="1856191"/>
                </a:cubicBezTo>
                <a:cubicBezTo>
                  <a:pt x="3424203" y="1826621"/>
                  <a:pt x="3528837" y="1837994"/>
                  <a:pt x="3599350" y="1903959"/>
                </a:cubicBezTo>
                <a:cubicBezTo>
                  <a:pt x="3647117" y="1983571"/>
                  <a:pt x="3783594" y="2056359"/>
                  <a:pt x="3735827" y="2142795"/>
                </a:cubicBezTo>
                <a:cubicBezTo>
                  <a:pt x="3653941" y="2374806"/>
                  <a:pt x="3606173" y="2422574"/>
                  <a:pt x="3572054" y="2620466"/>
                </a:cubicBezTo>
                <a:cubicBezTo>
                  <a:pt x="3574328" y="2882048"/>
                  <a:pt x="3542485" y="3061744"/>
                  <a:pt x="3551583" y="3316502"/>
                </a:cubicBezTo>
                <a:lnTo>
                  <a:pt x="3292276" y="3302855"/>
                </a:lnTo>
                <a:cubicBezTo>
                  <a:pt x="3310472" y="3025350"/>
                  <a:pt x="3315022" y="2788789"/>
                  <a:pt x="3271804" y="2511284"/>
                </a:cubicBezTo>
                <a:cubicBezTo>
                  <a:pt x="3217213" y="2465791"/>
                  <a:pt x="3189917" y="2399828"/>
                  <a:pt x="3278628" y="2272449"/>
                </a:cubicBezTo>
                <a:cubicBezTo>
                  <a:pt x="3244509" y="2190562"/>
                  <a:pt x="3271804" y="2142795"/>
                  <a:pt x="3128502" y="2108675"/>
                </a:cubicBezTo>
                <a:cubicBezTo>
                  <a:pt x="3042066" y="2051809"/>
                  <a:pt x="2921512" y="2165541"/>
                  <a:pt x="2869195" y="2019965"/>
                </a:cubicBezTo>
                <a:cubicBezTo>
                  <a:pt x="2821427" y="1896567"/>
                  <a:pt x="3034887" y="1658228"/>
                  <a:pt x="3185000" y="1670667"/>
                </a:cubicBezTo>
                <a:close/>
                <a:moveTo>
                  <a:pt x="560816" y="1670667"/>
                </a:moveTo>
                <a:cubicBezTo>
                  <a:pt x="710929" y="1658228"/>
                  <a:pt x="924389" y="1896567"/>
                  <a:pt x="876621" y="2019965"/>
                </a:cubicBezTo>
                <a:cubicBezTo>
                  <a:pt x="824304" y="2165541"/>
                  <a:pt x="703750" y="2051809"/>
                  <a:pt x="617314" y="2108675"/>
                </a:cubicBezTo>
                <a:cubicBezTo>
                  <a:pt x="474012" y="2142795"/>
                  <a:pt x="501307" y="2190562"/>
                  <a:pt x="467188" y="2272449"/>
                </a:cubicBezTo>
                <a:cubicBezTo>
                  <a:pt x="555899" y="2399828"/>
                  <a:pt x="528603" y="2465791"/>
                  <a:pt x="474012" y="2511284"/>
                </a:cubicBezTo>
                <a:cubicBezTo>
                  <a:pt x="430794" y="2788789"/>
                  <a:pt x="435344" y="3025350"/>
                  <a:pt x="453540" y="3302855"/>
                </a:cubicBezTo>
                <a:lnTo>
                  <a:pt x="194233" y="3316502"/>
                </a:lnTo>
                <a:cubicBezTo>
                  <a:pt x="203331" y="3061744"/>
                  <a:pt x="171488" y="2882048"/>
                  <a:pt x="173762" y="2620466"/>
                </a:cubicBezTo>
                <a:cubicBezTo>
                  <a:pt x="139643" y="2422574"/>
                  <a:pt x="91875" y="2374806"/>
                  <a:pt x="9989" y="2142795"/>
                </a:cubicBezTo>
                <a:cubicBezTo>
                  <a:pt x="-37778" y="2056359"/>
                  <a:pt x="98699" y="1983571"/>
                  <a:pt x="146466" y="1903959"/>
                </a:cubicBezTo>
                <a:cubicBezTo>
                  <a:pt x="216979" y="1837994"/>
                  <a:pt x="321613" y="1826621"/>
                  <a:pt x="364830" y="1856191"/>
                </a:cubicBezTo>
                <a:cubicBezTo>
                  <a:pt x="535427" y="1885761"/>
                  <a:pt x="405772" y="1731086"/>
                  <a:pt x="501307" y="1692418"/>
                </a:cubicBezTo>
                <a:cubicBezTo>
                  <a:pt x="519220" y="1679339"/>
                  <a:pt x="539372" y="1672444"/>
                  <a:pt x="560816" y="1670667"/>
                </a:cubicBezTo>
                <a:close/>
                <a:moveTo>
                  <a:pt x="2609647" y="1003649"/>
                </a:moveTo>
                <a:cubicBezTo>
                  <a:pt x="2444889" y="994437"/>
                  <a:pt x="2381715" y="1312839"/>
                  <a:pt x="2234575" y="1385343"/>
                </a:cubicBezTo>
                <a:cubicBezTo>
                  <a:pt x="2013936" y="1460406"/>
                  <a:pt x="1963895" y="1651474"/>
                  <a:pt x="1968444" y="1951725"/>
                </a:cubicBezTo>
                <a:cubicBezTo>
                  <a:pt x="1979817" y="2035887"/>
                  <a:pt x="2134492" y="1956274"/>
                  <a:pt x="2248223" y="1897134"/>
                </a:cubicBezTo>
                <a:cubicBezTo>
                  <a:pt x="2393799" y="1812972"/>
                  <a:pt x="2839626" y="1121486"/>
                  <a:pt x="2644008" y="1010029"/>
                </a:cubicBezTo>
                <a:cubicBezTo>
                  <a:pt x="2632066" y="1006333"/>
                  <a:pt x="2620631" y="1004263"/>
                  <a:pt x="2609647" y="1003649"/>
                </a:cubicBezTo>
                <a:close/>
                <a:moveTo>
                  <a:pt x="1136169" y="1003649"/>
                </a:moveTo>
                <a:cubicBezTo>
                  <a:pt x="1125185" y="1004263"/>
                  <a:pt x="1113750" y="1006333"/>
                  <a:pt x="1101808" y="1010029"/>
                </a:cubicBezTo>
                <a:cubicBezTo>
                  <a:pt x="906190" y="1121486"/>
                  <a:pt x="1352017" y="1812972"/>
                  <a:pt x="1497593" y="1897134"/>
                </a:cubicBezTo>
                <a:cubicBezTo>
                  <a:pt x="1611324" y="1956274"/>
                  <a:pt x="1765999" y="2035887"/>
                  <a:pt x="1777372" y="1951725"/>
                </a:cubicBezTo>
                <a:cubicBezTo>
                  <a:pt x="1781921" y="1651474"/>
                  <a:pt x="1731880" y="1460406"/>
                  <a:pt x="1511241" y="1385343"/>
                </a:cubicBezTo>
                <a:cubicBezTo>
                  <a:pt x="1364101" y="1312839"/>
                  <a:pt x="1300927" y="994437"/>
                  <a:pt x="1136169" y="1003649"/>
                </a:cubicBezTo>
                <a:close/>
                <a:moveTo>
                  <a:pt x="665081" y="96"/>
                </a:moveTo>
                <a:cubicBezTo>
                  <a:pt x="1486802" y="-2174"/>
                  <a:pt x="1309537" y="573200"/>
                  <a:pt x="1862679" y="634117"/>
                </a:cubicBezTo>
                <a:cubicBezTo>
                  <a:pt x="2415888" y="573192"/>
                  <a:pt x="2259021" y="-2174"/>
                  <a:pt x="3080735" y="96"/>
                </a:cubicBezTo>
                <a:cubicBezTo>
                  <a:pt x="3608448" y="-9003"/>
                  <a:pt x="3767673" y="636991"/>
                  <a:pt x="3619822" y="921320"/>
                </a:cubicBezTo>
                <a:cubicBezTo>
                  <a:pt x="3590251" y="1010030"/>
                  <a:pt x="3519739" y="941793"/>
                  <a:pt x="3456049" y="955441"/>
                </a:cubicBezTo>
                <a:cubicBezTo>
                  <a:pt x="3416937" y="1011300"/>
                  <a:pt x="3385716" y="1096130"/>
                  <a:pt x="3370271" y="1159232"/>
                </a:cubicBezTo>
                <a:lnTo>
                  <a:pt x="3189917" y="1317105"/>
                </a:lnTo>
                <a:cubicBezTo>
                  <a:pt x="3271804" y="1426286"/>
                  <a:pt x="3258156" y="1555942"/>
                  <a:pt x="3155798" y="1596884"/>
                </a:cubicBezTo>
                <a:cubicBezTo>
                  <a:pt x="2973828" y="1651475"/>
                  <a:pt x="2866920" y="1726538"/>
                  <a:pt x="2848723" y="1842544"/>
                </a:cubicBezTo>
                <a:cubicBezTo>
                  <a:pt x="2830525" y="2001768"/>
                  <a:pt x="2832803" y="2481714"/>
                  <a:pt x="2650831" y="2518108"/>
                </a:cubicBezTo>
                <a:cubicBezTo>
                  <a:pt x="2498431" y="2522657"/>
                  <a:pt x="2373325" y="2513559"/>
                  <a:pt x="2193630" y="2531756"/>
                </a:cubicBezTo>
                <a:cubicBezTo>
                  <a:pt x="2088997" y="2522657"/>
                  <a:pt x="1998012" y="2349785"/>
                  <a:pt x="1941147" y="2211033"/>
                </a:cubicBezTo>
                <a:lnTo>
                  <a:pt x="1872908" y="2313392"/>
                </a:lnTo>
                <a:lnTo>
                  <a:pt x="1804669" y="2211033"/>
                </a:lnTo>
                <a:cubicBezTo>
                  <a:pt x="1747804" y="2349785"/>
                  <a:pt x="1656819" y="2522657"/>
                  <a:pt x="1552186" y="2531756"/>
                </a:cubicBezTo>
                <a:cubicBezTo>
                  <a:pt x="1372491" y="2513559"/>
                  <a:pt x="1247385" y="2522657"/>
                  <a:pt x="1094985" y="2518108"/>
                </a:cubicBezTo>
                <a:cubicBezTo>
                  <a:pt x="913013" y="2481714"/>
                  <a:pt x="915291" y="2001768"/>
                  <a:pt x="897093" y="1842544"/>
                </a:cubicBezTo>
                <a:cubicBezTo>
                  <a:pt x="878896" y="1726538"/>
                  <a:pt x="771988" y="1651475"/>
                  <a:pt x="590018" y="1596884"/>
                </a:cubicBezTo>
                <a:cubicBezTo>
                  <a:pt x="487660" y="1555942"/>
                  <a:pt x="474012" y="1426286"/>
                  <a:pt x="555899" y="1317105"/>
                </a:cubicBezTo>
                <a:cubicBezTo>
                  <a:pt x="497354" y="1247580"/>
                  <a:pt x="494034" y="1228756"/>
                  <a:pt x="380265" y="1173717"/>
                </a:cubicBezTo>
                <a:cubicBezTo>
                  <a:pt x="350099" y="1122687"/>
                  <a:pt x="319933" y="1057172"/>
                  <a:pt x="289767" y="1006142"/>
                </a:cubicBezTo>
                <a:cubicBezTo>
                  <a:pt x="226077" y="992494"/>
                  <a:pt x="155565" y="1010030"/>
                  <a:pt x="125994" y="921320"/>
                </a:cubicBezTo>
                <a:cubicBezTo>
                  <a:pt x="-21857" y="636991"/>
                  <a:pt x="137368" y="-9003"/>
                  <a:pt x="665081" y="9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7" name="Rounded Rectangle 31">
            <a:extLst>
              <a:ext uri="{FF2B5EF4-FFF2-40B4-BE49-F238E27FC236}">
                <a16:creationId xmlns:a16="http://schemas.microsoft.com/office/drawing/2014/main" id="{B25FCE9B-6DC5-4836-8DD9-E737D6782AA3}"/>
              </a:ext>
            </a:extLst>
          </p:cNvPr>
          <p:cNvSpPr>
            <a:spLocks noChangeAspect="1"/>
          </p:cNvSpPr>
          <p:nvPr/>
        </p:nvSpPr>
        <p:spPr>
          <a:xfrm>
            <a:off x="4509610" y="3571006"/>
            <a:ext cx="372634" cy="529812"/>
          </a:xfrm>
          <a:custGeom>
            <a:avLst/>
            <a:gdLst/>
            <a:ahLst/>
            <a:cxnLst/>
            <a:rect l="l" t="t" r="r" b="b"/>
            <a:pathLst>
              <a:path w="2273269" h="3232141">
                <a:moveTo>
                  <a:pt x="1301358" y="1224998"/>
                </a:moveTo>
                <a:cubicBezTo>
                  <a:pt x="1288512" y="1224739"/>
                  <a:pt x="1275404" y="1226994"/>
                  <a:pt x="1262722" y="1232060"/>
                </a:cubicBezTo>
                <a:cubicBezTo>
                  <a:pt x="1224020" y="1247517"/>
                  <a:pt x="1200469" y="1284678"/>
                  <a:pt x="1200858" y="1323955"/>
                </a:cubicBezTo>
                <a:lnTo>
                  <a:pt x="1068969" y="1816173"/>
                </a:lnTo>
                <a:lnTo>
                  <a:pt x="975827" y="1468563"/>
                </a:lnTo>
                <a:cubicBezTo>
                  <a:pt x="965224" y="1428990"/>
                  <a:pt x="932065" y="1401484"/>
                  <a:pt x="893889" y="1396168"/>
                </a:cubicBezTo>
                <a:cubicBezTo>
                  <a:pt x="887581" y="1395290"/>
                  <a:pt x="881136" y="1395017"/>
                  <a:pt x="874749" y="1397368"/>
                </a:cubicBezTo>
                <a:lnTo>
                  <a:pt x="873048" y="1397069"/>
                </a:lnTo>
                <a:cubicBezTo>
                  <a:pt x="871822" y="1397102"/>
                  <a:pt x="870599" y="1397158"/>
                  <a:pt x="869409" y="1397702"/>
                </a:cubicBezTo>
                <a:lnTo>
                  <a:pt x="854690" y="1398625"/>
                </a:lnTo>
                <a:cubicBezTo>
                  <a:pt x="852870" y="1399112"/>
                  <a:pt x="851076" y="1399648"/>
                  <a:pt x="849610" y="1401148"/>
                </a:cubicBezTo>
                <a:cubicBezTo>
                  <a:pt x="820426" y="1408603"/>
                  <a:pt x="795399" y="1429720"/>
                  <a:pt x="783580" y="1459921"/>
                </a:cubicBezTo>
                <a:lnTo>
                  <a:pt x="576552" y="1988920"/>
                </a:lnTo>
                <a:lnTo>
                  <a:pt x="360960" y="1988920"/>
                </a:lnTo>
                <a:cubicBezTo>
                  <a:pt x="306335" y="1988920"/>
                  <a:pt x="262052" y="2033203"/>
                  <a:pt x="262052" y="2087828"/>
                </a:cubicBezTo>
                <a:cubicBezTo>
                  <a:pt x="262052" y="2142453"/>
                  <a:pt x="306335" y="2186736"/>
                  <a:pt x="360960" y="2186736"/>
                </a:cubicBezTo>
                <a:lnTo>
                  <a:pt x="624414" y="2186736"/>
                </a:lnTo>
                <a:cubicBezTo>
                  <a:pt x="655679" y="2194749"/>
                  <a:pt x="687884" y="2184847"/>
                  <a:pt x="710155" y="2162843"/>
                </a:cubicBezTo>
                <a:cubicBezTo>
                  <a:pt x="728043" y="2149675"/>
                  <a:pt x="740236" y="2129868"/>
                  <a:pt x="742804" y="2106901"/>
                </a:cubicBezTo>
                <a:lnTo>
                  <a:pt x="861090" y="1804659"/>
                </a:lnTo>
                <a:lnTo>
                  <a:pt x="967256" y="2200878"/>
                </a:lnTo>
                <a:cubicBezTo>
                  <a:pt x="956121" y="2251327"/>
                  <a:pt x="986997" y="2301788"/>
                  <a:pt x="1037612" y="2315350"/>
                </a:cubicBezTo>
                <a:cubicBezTo>
                  <a:pt x="1044252" y="2317129"/>
                  <a:pt x="1050915" y="2318189"/>
                  <a:pt x="1057633" y="2316605"/>
                </a:cubicBezTo>
                <a:cubicBezTo>
                  <a:pt x="1061264" y="2317900"/>
                  <a:pt x="1065062" y="2318350"/>
                  <a:pt x="1068971" y="2317315"/>
                </a:cubicBezTo>
                <a:cubicBezTo>
                  <a:pt x="1072878" y="2318349"/>
                  <a:pt x="1076674" y="2317900"/>
                  <a:pt x="1080303" y="2316605"/>
                </a:cubicBezTo>
                <a:lnTo>
                  <a:pt x="1100326" y="2315350"/>
                </a:lnTo>
                <a:cubicBezTo>
                  <a:pt x="1150941" y="2301788"/>
                  <a:pt x="1181817" y="2251327"/>
                  <a:pt x="1170682" y="2200878"/>
                </a:cubicBezTo>
                <a:lnTo>
                  <a:pt x="1320238" y="1642726"/>
                </a:lnTo>
                <a:lnTo>
                  <a:pt x="1513977" y="2127797"/>
                </a:lnTo>
                <a:cubicBezTo>
                  <a:pt x="1531567" y="2171838"/>
                  <a:pt x="1577262" y="2196260"/>
                  <a:pt x="1621871" y="2186737"/>
                </a:cubicBezTo>
                <a:lnTo>
                  <a:pt x="1878495" y="2186737"/>
                </a:lnTo>
                <a:cubicBezTo>
                  <a:pt x="1933120" y="2186737"/>
                  <a:pt x="1977403" y="2142454"/>
                  <a:pt x="1977403" y="2087829"/>
                </a:cubicBezTo>
                <a:cubicBezTo>
                  <a:pt x="1977403" y="2033204"/>
                  <a:pt x="1933120" y="1988921"/>
                  <a:pt x="1878495" y="1988921"/>
                </a:cubicBezTo>
                <a:lnTo>
                  <a:pt x="1671520" y="1988921"/>
                </a:lnTo>
                <a:lnTo>
                  <a:pt x="1391261" y="1287226"/>
                </a:lnTo>
                <a:cubicBezTo>
                  <a:pt x="1376065" y="1249180"/>
                  <a:pt x="1339894" y="1225775"/>
                  <a:pt x="1301358" y="1224998"/>
                </a:cubicBezTo>
                <a:close/>
                <a:moveTo>
                  <a:pt x="335892" y="524745"/>
                </a:moveTo>
                <a:lnTo>
                  <a:pt x="1937377" y="524745"/>
                </a:lnTo>
                <a:cubicBezTo>
                  <a:pt x="1996486" y="524745"/>
                  <a:pt x="2044403" y="572662"/>
                  <a:pt x="2044403" y="631771"/>
                </a:cubicBezTo>
                <a:lnTo>
                  <a:pt x="2044403" y="2898384"/>
                </a:lnTo>
                <a:cubicBezTo>
                  <a:pt x="2044403" y="2957493"/>
                  <a:pt x="1996486" y="3005410"/>
                  <a:pt x="1937377" y="3005410"/>
                </a:cubicBezTo>
                <a:lnTo>
                  <a:pt x="335892" y="3005410"/>
                </a:lnTo>
                <a:cubicBezTo>
                  <a:pt x="276783" y="3005410"/>
                  <a:pt x="228866" y="2957493"/>
                  <a:pt x="228866" y="2898384"/>
                </a:cubicBezTo>
                <a:lnTo>
                  <a:pt x="228866" y="631771"/>
                </a:lnTo>
                <a:cubicBezTo>
                  <a:pt x="228866" y="572662"/>
                  <a:pt x="276783" y="524745"/>
                  <a:pt x="335892" y="524745"/>
                </a:cubicBezTo>
                <a:close/>
                <a:moveTo>
                  <a:pt x="245659" y="437009"/>
                </a:moveTo>
                <a:cubicBezTo>
                  <a:pt x="179890" y="437009"/>
                  <a:pt x="126573" y="490326"/>
                  <a:pt x="126573" y="556095"/>
                </a:cubicBezTo>
                <a:lnTo>
                  <a:pt x="126573" y="2974061"/>
                </a:lnTo>
                <a:cubicBezTo>
                  <a:pt x="126573" y="3039830"/>
                  <a:pt x="179890" y="3093147"/>
                  <a:pt x="245659" y="3093147"/>
                </a:cubicBezTo>
                <a:lnTo>
                  <a:pt x="2027611" y="3093147"/>
                </a:lnTo>
                <a:cubicBezTo>
                  <a:pt x="2093380" y="3093147"/>
                  <a:pt x="2146697" y="3039830"/>
                  <a:pt x="2146697" y="2974061"/>
                </a:cubicBezTo>
                <a:lnTo>
                  <a:pt x="2146697" y="556095"/>
                </a:lnTo>
                <a:cubicBezTo>
                  <a:pt x="2146697" y="490326"/>
                  <a:pt x="2093380" y="437009"/>
                  <a:pt x="2027611" y="437009"/>
                </a:cubicBezTo>
                <a:close/>
                <a:moveTo>
                  <a:pt x="974181" y="0"/>
                </a:moveTo>
                <a:lnTo>
                  <a:pt x="1299087" y="0"/>
                </a:lnTo>
                <a:cubicBezTo>
                  <a:pt x="1327680" y="0"/>
                  <a:pt x="1350860" y="23180"/>
                  <a:pt x="1350860" y="51773"/>
                </a:cubicBezTo>
                <a:lnTo>
                  <a:pt x="1350860" y="155306"/>
                </a:lnTo>
                <a:lnTo>
                  <a:pt x="1381614" y="155306"/>
                </a:lnTo>
                <a:cubicBezTo>
                  <a:pt x="1410207" y="155306"/>
                  <a:pt x="1433387" y="178486"/>
                  <a:pt x="1433387" y="207079"/>
                </a:cubicBezTo>
                <a:lnTo>
                  <a:pt x="1433387" y="298015"/>
                </a:lnTo>
                <a:lnTo>
                  <a:pt x="2081269" y="298015"/>
                </a:lnTo>
                <a:cubicBezTo>
                  <a:pt x="2187308" y="298015"/>
                  <a:pt x="2273269" y="383976"/>
                  <a:pt x="2273269" y="490015"/>
                </a:cubicBezTo>
                <a:lnTo>
                  <a:pt x="2273269" y="3040141"/>
                </a:lnTo>
                <a:cubicBezTo>
                  <a:pt x="2273269" y="3146180"/>
                  <a:pt x="2187308" y="3232141"/>
                  <a:pt x="2081269" y="3232141"/>
                </a:cubicBezTo>
                <a:lnTo>
                  <a:pt x="192000" y="3232141"/>
                </a:lnTo>
                <a:cubicBezTo>
                  <a:pt x="85961" y="3232141"/>
                  <a:pt x="0" y="3146180"/>
                  <a:pt x="0" y="3040141"/>
                </a:cubicBezTo>
                <a:lnTo>
                  <a:pt x="0" y="490015"/>
                </a:lnTo>
                <a:cubicBezTo>
                  <a:pt x="0" y="383976"/>
                  <a:pt x="85961" y="298015"/>
                  <a:pt x="192000" y="298015"/>
                </a:cubicBezTo>
                <a:lnTo>
                  <a:pt x="839881" y="298015"/>
                </a:lnTo>
                <a:lnTo>
                  <a:pt x="839881" y="207079"/>
                </a:lnTo>
                <a:cubicBezTo>
                  <a:pt x="839881" y="178486"/>
                  <a:pt x="863061" y="155306"/>
                  <a:pt x="891654" y="155306"/>
                </a:cubicBezTo>
                <a:lnTo>
                  <a:pt x="922408" y="155306"/>
                </a:lnTo>
                <a:lnTo>
                  <a:pt x="922408" y="51773"/>
                </a:lnTo>
                <a:cubicBezTo>
                  <a:pt x="922408" y="23180"/>
                  <a:pt x="945588" y="0"/>
                  <a:pt x="97418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Oval 47">
            <a:extLst>
              <a:ext uri="{FF2B5EF4-FFF2-40B4-BE49-F238E27FC236}">
                <a16:creationId xmlns:a16="http://schemas.microsoft.com/office/drawing/2014/main" id="{2A7B72D2-455E-4647-BA7D-2D9A0D0187FB}"/>
              </a:ext>
            </a:extLst>
          </p:cNvPr>
          <p:cNvSpPr>
            <a:spLocks noChangeAspect="1"/>
          </p:cNvSpPr>
          <p:nvPr/>
        </p:nvSpPr>
        <p:spPr>
          <a:xfrm>
            <a:off x="11057974" y="2429101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Oval 50">
            <a:extLst>
              <a:ext uri="{FF2B5EF4-FFF2-40B4-BE49-F238E27FC236}">
                <a16:creationId xmlns:a16="http://schemas.microsoft.com/office/drawing/2014/main" id="{91CDD124-ED61-4ED3-81C2-B526853B9B84}"/>
              </a:ext>
            </a:extLst>
          </p:cNvPr>
          <p:cNvSpPr>
            <a:spLocks noChangeAspect="1"/>
          </p:cNvSpPr>
          <p:nvPr/>
        </p:nvSpPr>
        <p:spPr>
          <a:xfrm>
            <a:off x="5308362" y="3571006"/>
            <a:ext cx="469094" cy="529812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Heart 17">
            <a:extLst>
              <a:ext uri="{FF2B5EF4-FFF2-40B4-BE49-F238E27FC236}">
                <a16:creationId xmlns:a16="http://schemas.microsoft.com/office/drawing/2014/main" id="{FD25AA3C-FD36-4FC1-9406-60F9CCE3DC0D}"/>
              </a:ext>
            </a:extLst>
          </p:cNvPr>
          <p:cNvSpPr/>
          <p:nvPr/>
        </p:nvSpPr>
        <p:spPr>
          <a:xfrm>
            <a:off x="7846544" y="3588496"/>
            <a:ext cx="501299" cy="491506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Rounded Rectangle 25">
            <a:extLst>
              <a:ext uri="{FF2B5EF4-FFF2-40B4-BE49-F238E27FC236}">
                <a16:creationId xmlns:a16="http://schemas.microsoft.com/office/drawing/2014/main" id="{A53FDB1A-403D-4EBD-8EB6-3E1911FAEEC5}"/>
              </a:ext>
            </a:extLst>
          </p:cNvPr>
          <p:cNvSpPr/>
          <p:nvPr/>
        </p:nvSpPr>
        <p:spPr>
          <a:xfrm>
            <a:off x="6982048" y="3626197"/>
            <a:ext cx="497670" cy="419433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Chord 32">
            <a:extLst>
              <a:ext uri="{FF2B5EF4-FFF2-40B4-BE49-F238E27FC236}">
                <a16:creationId xmlns:a16="http://schemas.microsoft.com/office/drawing/2014/main" id="{3D1BBD17-EB21-4265-8BCB-65380AD568C6}"/>
              </a:ext>
            </a:extLst>
          </p:cNvPr>
          <p:cNvSpPr/>
          <p:nvPr/>
        </p:nvSpPr>
        <p:spPr>
          <a:xfrm>
            <a:off x="6132058" y="3589260"/>
            <a:ext cx="497670" cy="493305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Rounded Rectangle 40">
            <a:extLst>
              <a:ext uri="{FF2B5EF4-FFF2-40B4-BE49-F238E27FC236}">
                <a16:creationId xmlns:a16="http://schemas.microsoft.com/office/drawing/2014/main" id="{9EAE5B7B-9157-44FC-AC9D-E519CCFB3F84}"/>
              </a:ext>
            </a:extLst>
          </p:cNvPr>
          <p:cNvSpPr/>
          <p:nvPr/>
        </p:nvSpPr>
        <p:spPr>
          <a:xfrm rot="2942052">
            <a:off x="8639059" y="3589842"/>
            <a:ext cx="462604" cy="492140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Rounded Rectangle 7">
            <a:extLst>
              <a:ext uri="{FF2B5EF4-FFF2-40B4-BE49-F238E27FC236}">
                <a16:creationId xmlns:a16="http://schemas.microsoft.com/office/drawing/2014/main" id="{EC656316-B78D-4EC1-9C72-547CA566FED0}"/>
              </a:ext>
            </a:extLst>
          </p:cNvPr>
          <p:cNvSpPr>
            <a:spLocks noChangeAspect="1"/>
          </p:cNvSpPr>
          <p:nvPr/>
        </p:nvSpPr>
        <p:spPr>
          <a:xfrm rot="18924894" flipH="1">
            <a:off x="6299616" y="4621988"/>
            <a:ext cx="162556" cy="635774"/>
          </a:xfrm>
          <a:custGeom>
            <a:avLst/>
            <a:gdLst/>
            <a:ahLst/>
            <a:cxnLst/>
            <a:rect l="l" t="t" r="r" b="b"/>
            <a:pathLst>
              <a:path w="1081111" h="4228323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Rounded Rectangle 17">
            <a:extLst>
              <a:ext uri="{FF2B5EF4-FFF2-40B4-BE49-F238E27FC236}">
                <a16:creationId xmlns:a16="http://schemas.microsoft.com/office/drawing/2014/main" id="{6B94B2D2-8266-41F5-8364-5F47F1CD6CCC}"/>
              </a:ext>
            </a:extLst>
          </p:cNvPr>
          <p:cNvSpPr>
            <a:spLocks noChangeAspect="1"/>
          </p:cNvSpPr>
          <p:nvPr/>
        </p:nvSpPr>
        <p:spPr>
          <a:xfrm>
            <a:off x="11156386" y="3571006"/>
            <a:ext cx="332990" cy="529812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Oval 21">
            <a:extLst>
              <a:ext uri="{FF2B5EF4-FFF2-40B4-BE49-F238E27FC236}">
                <a16:creationId xmlns:a16="http://schemas.microsoft.com/office/drawing/2014/main" id="{97FCD430-8257-484B-9F8F-22D7D55C6EEE}"/>
              </a:ext>
            </a:extLst>
          </p:cNvPr>
          <p:cNvSpPr>
            <a:spLocks noChangeAspect="1"/>
          </p:cNvSpPr>
          <p:nvPr/>
        </p:nvSpPr>
        <p:spPr>
          <a:xfrm>
            <a:off x="9438721" y="3571006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799999" y="306000"/>
                </a:moveTo>
                <a:lnTo>
                  <a:pt x="1440000" y="306000"/>
                </a:lnTo>
                <a:lnTo>
                  <a:pt x="1440000" y="1308231"/>
                </a:lnTo>
                <a:lnTo>
                  <a:pt x="572043" y="807116"/>
                </a:lnTo>
                <a:lnTo>
                  <a:pt x="392043" y="1118885"/>
                </a:lnTo>
                <a:lnTo>
                  <a:pt x="1260000" y="1620000"/>
                </a:lnTo>
                <a:lnTo>
                  <a:pt x="392043" y="2121116"/>
                </a:lnTo>
                <a:lnTo>
                  <a:pt x="572043" y="2432885"/>
                </a:lnTo>
                <a:lnTo>
                  <a:pt x="1440000" y="1931769"/>
                </a:lnTo>
                <a:lnTo>
                  <a:pt x="1440000" y="2934000"/>
                </a:lnTo>
                <a:lnTo>
                  <a:pt x="1800000" y="2934000"/>
                </a:lnTo>
                <a:lnTo>
                  <a:pt x="1800000" y="1931769"/>
                </a:lnTo>
                <a:lnTo>
                  <a:pt x="2667957" y="2432884"/>
                </a:lnTo>
                <a:lnTo>
                  <a:pt x="2847957" y="2121116"/>
                </a:lnTo>
                <a:lnTo>
                  <a:pt x="1980000" y="1620000"/>
                </a:lnTo>
                <a:lnTo>
                  <a:pt x="2847958" y="1118885"/>
                </a:lnTo>
                <a:lnTo>
                  <a:pt x="2667957" y="807116"/>
                </a:lnTo>
                <a:lnTo>
                  <a:pt x="1800000" y="1308231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Oval 25">
            <a:extLst>
              <a:ext uri="{FF2B5EF4-FFF2-40B4-BE49-F238E27FC236}">
                <a16:creationId xmlns:a16="http://schemas.microsoft.com/office/drawing/2014/main" id="{662B9A10-B959-4031-98B4-3EA3760E7508}"/>
              </a:ext>
            </a:extLst>
          </p:cNvPr>
          <p:cNvSpPr>
            <a:spLocks noChangeAspect="1"/>
          </p:cNvSpPr>
          <p:nvPr/>
        </p:nvSpPr>
        <p:spPr>
          <a:xfrm>
            <a:off x="10277790" y="3571006"/>
            <a:ext cx="529090" cy="529812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Block Arc 20">
            <a:extLst>
              <a:ext uri="{FF2B5EF4-FFF2-40B4-BE49-F238E27FC236}">
                <a16:creationId xmlns:a16="http://schemas.microsoft.com/office/drawing/2014/main" id="{442BD419-0F67-4BAB-976B-E90CC1C4AECE}"/>
              </a:ext>
            </a:extLst>
          </p:cNvPr>
          <p:cNvSpPr>
            <a:spLocks noChangeAspect="1"/>
          </p:cNvSpPr>
          <p:nvPr/>
        </p:nvSpPr>
        <p:spPr>
          <a:xfrm rot="10800000">
            <a:off x="5298601" y="4674968"/>
            <a:ext cx="488619" cy="529812"/>
          </a:xfrm>
          <a:custGeom>
            <a:avLst/>
            <a:gdLst/>
            <a:ahLst/>
            <a:cxnLst/>
            <a:rect l="l" t="t" r="r" b="b"/>
            <a:pathLst>
              <a:path w="2958558" h="3207983">
                <a:moveTo>
                  <a:pt x="376920" y="2960896"/>
                </a:moveTo>
                <a:cubicBezTo>
                  <a:pt x="266613" y="2960896"/>
                  <a:pt x="177192" y="2871475"/>
                  <a:pt x="177192" y="2761168"/>
                </a:cubicBezTo>
                <a:cubicBezTo>
                  <a:pt x="177192" y="2650861"/>
                  <a:pt x="266613" y="2561440"/>
                  <a:pt x="376920" y="2561440"/>
                </a:cubicBezTo>
                <a:cubicBezTo>
                  <a:pt x="487227" y="2561440"/>
                  <a:pt x="576648" y="2650861"/>
                  <a:pt x="576648" y="2761168"/>
                </a:cubicBezTo>
                <a:cubicBezTo>
                  <a:pt x="576648" y="2871475"/>
                  <a:pt x="487227" y="2960896"/>
                  <a:pt x="376920" y="2960896"/>
                </a:cubicBezTo>
                <a:close/>
                <a:moveTo>
                  <a:pt x="376921" y="3072323"/>
                </a:moveTo>
                <a:cubicBezTo>
                  <a:pt x="539434" y="3072323"/>
                  <a:pt x="671176" y="2940581"/>
                  <a:pt x="671176" y="2778068"/>
                </a:cubicBezTo>
                <a:cubicBezTo>
                  <a:pt x="671176" y="2615555"/>
                  <a:pt x="539434" y="2483813"/>
                  <a:pt x="376921" y="2483813"/>
                </a:cubicBezTo>
                <a:cubicBezTo>
                  <a:pt x="214408" y="2483813"/>
                  <a:pt x="82666" y="2615555"/>
                  <a:pt x="82666" y="2778068"/>
                </a:cubicBezTo>
                <a:cubicBezTo>
                  <a:pt x="82666" y="2940581"/>
                  <a:pt x="214408" y="3072323"/>
                  <a:pt x="376921" y="3072323"/>
                </a:cubicBezTo>
                <a:close/>
                <a:moveTo>
                  <a:pt x="2379939" y="3207575"/>
                </a:moveTo>
                <a:cubicBezTo>
                  <a:pt x="2342159" y="3210380"/>
                  <a:pt x="2303308" y="3198772"/>
                  <a:pt x="2272342" y="3172087"/>
                </a:cubicBezTo>
                <a:cubicBezTo>
                  <a:pt x="2210411" y="3118717"/>
                  <a:pt x="2203469" y="3025247"/>
                  <a:pt x="2256839" y="2963315"/>
                </a:cubicBezTo>
                <a:cubicBezTo>
                  <a:pt x="2292137" y="2922355"/>
                  <a:pt x="2344975" y="2905450"/>
                  <a:pt x="2394194" y="2916618"/>
                </a:cubicBezTo>
                <a:lnTo>
                  <a:pt x="2482323" y="2842744"/>
                </a:lnTo>
                <a:lnTo>
                  <a:pt x="2486558" y="2847797"/>
                </a:lnTo>
                <a:cubicBezTo>
                  <a:pt x="2638916" y="2767056"/>
                  <a:pt x="2628462" y="2744879"/>
                  <a:pt x="2689889" y="2690172"/>
                </a:cubicBezTo>
                <a:cubicBezTo>
                  <a:pt x="2722819" y="2655246"/>
                  <a:pt x="2732363" y="2657367"/>
                  <a:pt x="2726376" y="2568558"/>
                </a:cubicBezTo>
                <a:lnTo>
                  <a:pt x="2730335" y="2568172"/>
                </a:lnTo>
                <a:lnTo>
                  <a:pt x="2726098" y="2568172"/>
                </a:lnTo>
                <a:lnTo>
                  <a:pt x="2726098" y="2140027"/>
                </a:lnTo>
                <a:lnTo>
                  <a:pt x="2686068" y="2140105"/>
                </a:lnTo>
                <a:cubicBezTo>
                  <a:pt x="2685662" y="1932305"/>
                  <a:pt x="2574529" y="1740506"/>
                  <a:pt x="2394530" y="1636956"/>
                </a:cubicBezTo>
                <a:cubicBezTo>
                  <a:pt x="2214320" y="1533284"/>
                  <a:pt x="1992511" y="1533845"/>
                  <a:pt x="1812826" y="1638426"/>
                </a:cubicBezTo>
                <a:cubicBezTo>
                  <a:pt x="1633353" y="1742884"/>
                  <a:pt x="1523189" y="1935240"/>
                  <a:pt x="1523830" y="2143038"/>
                </a:cubicBezTo>
                <a:lnTo>
                  <a:pt x="1483625" y="2143162"/>
                </a:lnTo>
                <a:lnTo>
                  <a:pt x="1483625" y="2568172"/>
                </a:lnTo>
                <a:lnTo>
                  <a:pt x="1479388" y="2568172"/>
                </a:lnTo>
                <a:lnTo>
                  <a:pt x="1483347" y="2568558"/>
                </a:lnTo>
                <a:cubicBezTo>
                  <a:pt x="1477359" y="2657367"/>
                  <a:pt x="1486903" y="2655246"/>
                  <a:pt x="1519833" y="2690172"/>
                </a:cubicBezTo>
                <a:cubicBezTo>
                  <a:pt x="1581261" y="2744879"/>
                  <a:pt x="1570806" y="2767057"/>
                  <a:pt x="1723166" y="2847797"/>
                </a:cubicBezTo>
                <a:lnTo>
                  <a:pt x="1727402" y="2842744"/>
                </a:lnTo>
                <a:lnTo>
                  <a:pt x="1815530" y="2916618"/>
                </a:lnTo>
                <a:cubicBezTo>
                  <a:pt x="1864749" y="2905450"/>
                  <a:pt x="1917587" y="2922356"/>
                  <a:pt x="1952884" y="2963315"/>
                </a:cubicBezTo>
                <a:cubicBezTo>
                  <a:pt x="2006254" y="3025247"/>
                  <a:pt x="1999313" y="3118717"/>
                  <a:pt x="1937381" y="3172087"/>
                </a:cubicBezTo>
                <a:cubicBezTo>
                  <a:pt x="1906416" y="3198772"/>
                  <a:pt x="1867565" y="3210380"/>
                  <a:pt x="1829785" y="3207575"/>
                </a:cubicBezTo>
                <a:cubicBezTo>
                  <a:pt x="1792004" y="3204769"/>
                  <a:pt x="1755294" y="3187551"/>
                  <a:pt x="1728609" y="3156586"/>
                </a:cubicBezTo>
                <a:cubicBezTo>
                  <a:pt x="1704170" y="3128225"/>
                  <a:pt x="1692377" y="3093251"/>
                  <a:pt x="1694258" y="3058558"/>
                </a:cubicBezTo>
                <a:lnTo>
                  <a:pt x="1607474" y="2985811"/>
                </a:lnTo>
                <a:lnTo>
                  <a:pt x="1609754" y="2983092"/>
                </a:lnTo>
                <a:cubicBezTo>
                  <a:pt x="1505378" y="2914609"/>
                  <a:pt x="1454899" y="2874388"/>
                  <a:pt x="1372959" y="2808609"/>
                </a:cubicBezTo>
                <a:cubicBezTo>
                  <a:pt x="1301402" y="2768123"/>
                  <a:pt x="1295976" y="2652344"/>
                  <a:pt x="1300245" y="2568172"/>
                </a:cubicBezTo>
                <a:lnTo>
                  <a:pt x="1296941" y="2568172"/>
                </a:lnTo>
                <a:lnTo>
                  <a:pt x="1296941" y="2143739"/>
                </a:lnTo>
                <a:lnTo>
                  <a:pt x="1251342" y="2143880"/>
                </a:lnTo>
                <a:cubicBezTo>
                  <a:pt x="1250400" y="1838694"/>
                  <a:pt x="1412261" y="1556194"/>
                  <a:pt x="1675942" y="1402813"/>
                </a:cubicBezTo>
                <a:cubicBezTo>
                  <a:pt x="1778114" y="1343381"/>
                  <a:pt x="1889554" y="1306836"/>
                  <a:pt x="2003205" y="1293823"/>
                </a:cubicBezTo>
                <a:lnTo>
                  <a:pt x="2003205" y="878785"/>
                </a:lnTo>
                <a:lnTo>
                  <a:pt x="1998176" y="878621"/>
                </a:lnTo>
                <a:cubicBezTo>
                  <a:pt x="2009560" y="630102"/>
                  <a:pt x="1847671" y="398939"/>
                  <a:pt x="1584243" y="287563"/>
                </a:cubicBezTo>
                <a:cubicBezTo>
                  <a:pt x="1373323" y="198386"/>
                  <a:pt x="1125012" y="198092"/>
                  <a:pt x="913796" y="286769"/>
                </a:cubicBezTo>
                <a:cubicBezTo>
                  <a:pt x="650203" y="397436"/>
                  <a:pt x="487575" y="627955"/>
                  <a:pt x="497878" y="876315"/>
                </a:cubicBezTo>
                <a:lnTo>
                  <a:pt x="492947" y="876461"/>
                </a:lnTo>
                <a:lnTo>
                  <a:pt x="492947" y="2424958"/>
                </a:lnTo>
                <a:cubicBezTo>
                  <a:pt x="646520" y="2471832"/>
                  <a:pt x="757382" y="2615059"/>
                  <a:pt x="757382" y="2784179"/>
                </a:cubicBezTo>
                <a:cubicBezTo>
                  <a:pt x="757382" y="2993324"/>
                  <a:pt x="587836" y="3162870"/>
                  <a:pt x="378691" y="3162870"/>
                </a:cubicBezTo>
                <a:cubicBezTo>
                  <a:pt x="169546" y="3162870"/>
                  <a:pt x="0" y="2993324"/>
                  <a:pt x="0" y="2784179"/>
                </a:cubicBezTo>
                <a:cubicBezTo>
                  <a:pt x="0" y="2610447"/>
                  <a:pt x="116991" y="2464039"/>
                  <a:pt x="276947" y="2421074"/>
                </a:cubicBezTo>
                <a:lnTo>
                  <a:pt x="276947" y="783746"/>
                </a:lnTo>
                <a:lnTo>
                  <a:pt x="281758" y="783746"/>
                </a:lnTo>
                <a:cubicBezTo>
                  <a:pt x="307533" y="493124"/>
                  <a:pt x="502412" y="231983"/>
                  <a:pt x="801266" y="95774"/>
                </a:cubicBezTo>
                <a:cubicBezTo>
                  <a:pt x="1082323" y="-32324"/>
                  <a:pt x="1416727" y="-31901"/>
                  <a:pt x="1697364" y="96907"/>
                </a:cubicBezTo>
                <a:cubicBezTo>
                  <a:pt x="1994951" y="233494"/>
                  <a:pt x="2188714" y="494056"/>
                  <a:pt x="2214549" y="783746"/>
                </a:cubicBezTo>
                <a:lnTo>
                  <a:pt x="2219205" y="783746"/>
                </a:lnTo>
                <a:lnTo>
                  <a:pt x="2219205" y="1295162"/>
                </a:lnTo>
                <a:cubicBezTo>
                  <a:pt x="2327099" y="1309357"/>
                  <a:pt x="2432799" y="1344641"/>
                  <a:pt x="2530224" y="1400656"/>
                </a:cubicBezTo>
                <a:cubicBezTo>
                  <a:pt x="2794677" y="1552703"/>
                  <a:pt x="2957961" y="1834385"/>
                  <a:pt x="2958558" y="2139573"/>
                </a:cubicBezTo>
                <a:lnTo>
                  <a:pt x="2912782" y="2139663"/>
                </a:lnTo>
                <a:lnTo>
                  <a:pt x="2912782" y="2568172"/>
                </a:lnTo>
                <a:lnTo>
                  <a:pt x="2909478" y="2568172"/>
                </a:lnTo>
                <a:cubicBezTo>
                  <a:pt x="2913747" y="2652344"/>
                  <a:pt x="2908320" y="2768123"/>
                  <a:pt x="2836763" y="2808609"/>
                </a:cubicBezTo>
                <a:cubicBezTo>
                  <a:pt x="2754824" y="2874388"/>
                  <a:pt x="2704345" y="2914609"/>
                  <a:pt x="2599970" y="2983091"/>
                </a:cubicBezTo>
                <a:lnTo>
                  <a:pt x="2602250" y="2985811"/>
                </a:lnTo>
                <a:lnTo>
                  <a:pt x="2515466" y="3058559"/>
                </a:lnTo>
                <a:cubicBezTo>
                  <a:pt x="2517346" y="3093252"/>
                  <a:pt x="2505554" y="3128225"/>
                  <a:pt x="2481114" y="3156586"/>
                </a:cubicBezTo>
                <a:cubicBezTo>
                  <a:pt x="2454429" y="3187551"/>
                  <a:pt x="2417719" y="3204769"/>
                  <a:pt x="2379939" y="320757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Block Arc 11">
            <a:extLst>
              <a:ext uri="{FF2B5EF4-FFF2-40B4-BE49-F238E27FC236}">
                <a16:creationId xmlns:a16="http://schemas.microsoft.com/office/drawing/2014/main" id="{6237B46C-EE2F-45F5-A452-AEF5853F7D2C}"/>
              </a:ext>
            </a:extLst>
          </p:cNvPr>
          <p:cNvSpPr/>
          <p:nvPr/>
        </p:nvSpPr>
        <p:spPr>
          <a:xfrm rot="10800000">
            <a:off x="8710309" y="4659312"/>
            <a:ext cx="320105" cy="520850"/>
          </a:xfrm>
          <a:custGeom>
            <a:avLst/>
            <a:gdLst/>
            <a:ahLst/>
            <a:cxnLst/>
            <a:rect l="l" t="t" r="r" b="b"/>
            <a:pathLst>
              <a:path w="3636337" h="7138182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Rectangle 21">
            <a:extLst>
              <a:ext uri="{FF2B5EF4-FFF2-40B4-BE49-F238E27FC236}">
                <a16:creationId xmlns:a16="http://schemas.microsoft.com/office/drawing/2014/main" id="{3DFB5373-0015-4A31-8F01-1597E404815D}"/>
              </a:ext>
            </a:extLst>
          </p:cNvPr>
          <p:cNvSpPr/>
          <p:nvPr/>
        </p:nvSpPr>
        <p:spPr>
          <a:xfrm>
            <a:off x="6977936" y="4798176"/>
            <a:ext cx="505898" cy="283399"/>
          </a:xfrm>
          <a:custGeom>
            <a:avLst/>
            <a:gdLst/>
            <a:ahLst/>
            <a:cxnLst/>
            <a:rect l="l" t="t" r="r" b="b"/>
            <a:pathLst>
              <a:path w="4560938" h="2554996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Round Same Side Corner Rectangle 8">
            <a:extLst>
              <a:ext uri="{FF2B5EF4-FFF2-40B4-BE49-F238E27FC236}">
                <a16:creationId xmlns:a16="http://schemas.microsoft.com/office/drawing/2014/main" id="{E4451B41-2F0A-4F98-8F16-0D0192492445}"/>
              </a:ext>
            </a:extLst>
          </p:cNvPr>
          <p:cNvSpPr/>
          <p:nvPr/>
        </p:nvSpPr>
        <p:spPr>
          <a:xfrm>
            <a:off x="11061660" y="4700090"/>
            <a:ext cx="522441" cy="523242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2" name="Rounded Rectangle 51">
            <a:extLst>
              <a:ext uri="{FF2B5EF4-FFF2-40B4-BE49-F238E27FC236}">
                <a16:creationId xmlns:a16="http://schemas.microsoft.com/office/drawing/2014/main" id="{B83253D3-E181-4488-9CD9-39D21527F719}"/>
              </a:ext>
            </a:extLst>
          </p:cNvPr>
          <p:cNvSpPr/>
          <p:nvPr/>
        </p:nvSpPr>
        <p:spPr>
          <a:xfrm rot="16200000" flipH="1">
            <a:off x="9442736" y="5628226"/>
            <a:ext cx="541566" cy="510026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Isosceles Triangle 5">
            <a:extLst>
              <a:ext uri="{FF2B5EF4-FFF2-40B4-BE49-F238E27FC236}">
                <a16:creationId xmlns:a16="http://schemas.microsoft.com/office/drawing/2014/main" id="{C90FA9E7-BC2A-492A-9790-9857E5ADE9BC}"/>
              </a:ext>
            </a:extLst>
          </p:cNvPr>
          <p:cNvSpPr>
            <a:spLocks noChangeAspect="1"/>
          </p:cNvSpPr>
          <p:nvPr/>
        </p:nvSpPr>
        <p:spPr>
          <a:xfrm>
            <a:off x="7895083" y="4737985"/>
            <a:ext cx="404220" cy="403783"/>
          </a:xfrm>
          <a:custGeom>
            <a:avLst/>
            <a:gdLst/>
            <a:ahLst/>
            <a:cxnLst/>
            <a:rect l="l" t="t" r="r" b="b"/>
            <a:pathLst>
              <a:path w="3229104" h="3225610">
                <a:moveTo>
                  <a:pt x="2311104" y="907633"/>
                </a:moveTo>
                <a:lnTo>
                  <a:pt x="3229104" y="907633"/>
                </a:lnTo>
                <a:lnTo>
                  <a:pt x="1769979" y="3097491"/>
                </a:lnTo>
                <a:close/>
                <a:moveTo>
                  <a:pt x="823" y="907633"/>
                </a:moveTo>
                <a:lnTo>
                  <a:pt x="918823" y="907633"/>
                </a:lnTo>
                <a:lnTo>
                  <a:pt x="1498048" y="3135591"/>
                </a:lnTo>
                <a:close/>
                <a:moveTo>
                  <a:pt x="1036980" y="907632"/>
                </a:moveTo>
                <a:lnTo>
                  <a:pt x="2192122" y="907632"/>
                </a:lnTo>
                <a:lnTo>
                  <a:pt x="1614551" y="3225610"/>
                </a:lnTo>
                <a:close/>
                <a:moveTo>
                  <a:pt x="2769693" y="0"/>
                </a:moveTo>
                <a:lnTo>
                  <a:pt x="3229104" y="792088"/>
                </a:lnTo>
                <a:lnTo>
                  <a:pt x="2310282" y="792088"/>
                </a:lnTo>
                <a:close/>
                <a:moveTo>
                  <a:pt x="1732713" y="0"/>
                </a:moveTo>
                <a:lnTo>
                  <a:pt x="2651535" y="0"/>
                </a:lnTo>
                <a:lnTo>
                  <a:pt x="2192124" y="792088"/>
                </a:lnTo>
                <a:close/>
                <a:moveTo>
                  <a:pt x="1614553" y="0"/>
                </a:moveTo>
                <a:lnTo>
                  <a:pt x="2073964" y="792088"/>
                </a:lnTo>
                <a:lnTo>
                  <a:pt x="1155142" y="792088"/>
                </a:lnTo>
                <a:close/>
                <a:moveTo>
                  <a:pt x="577571" y="0"/>
                </a:moveTo>
                <a:lnTo>
                  <a:pt x="1496393" y="0"/>
                </a:lnTo>
                <a:lnTo>
                  <a:pt x="1036982" y="792088"/>
                </a:lnTo>
                <a:close/>
                <a:moveTo>
                  <a:pt x="459411" y="0"/>
                </a:moveTo>
                <a:lnTo>
                  <a:pt x="918822" y="792088"/>
                </a:lnTo>
                <a:lnTo>
                  <a:pt x="0" y="7920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Trapezoid 22">
            <a:extLst>
              <a:ext uri="{FF2B5EF4-FFF2-40B4-BE49-F238E27FC236}">
                <a16:creationId xmlns:a16="http://schemas.microsoft.com/office/drawing/2014/main" id="{D2EC6B0A-E896-40D9-B4A8-1556019F68B9}"/>
              </a:ext>
            </a:extLst>
          </p:cNvPr>
          <p:cNvSpPr>
            <a:spLocks noChangeAspect="1"/>
          </p:cNvSpPr>
          <p:nvPr/>
        </p:nvSpPr>
        <p:spPr>
          <a:xfrm>
            <a:off x="9438721" y="4805113"/>
            <a:ext cx="529812" cy="269525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5" name="Rounded Rectangle 20">
            <a:extLst>
              <a:ext uri="{FF2B5EF4-FFF2-40B4-BE49-F238E27FC236}">
                <a16:creationId xmlns:a16="http://schemas.microsoft.com/office/drawing/2014/main" id="{B5A75B4D-CA52-4F78-AC74-CB42B7BD2898}"/>
              </a:ext>
            </a:extLst>
          </p:cNvPr>
          <p:cNvSpPr>
            <a:spLocks noChangeAspect="1"/>
          </p:cNvSpPr>
          <p:nvPr/>
        </p:nvSpPr>
        <p:spPr>
          <a:xfrm rot="2160000">
            <a:off x="10296822" y="4674968"/>
            <a:ext cx="491028" cy="529812"/>
          </a:xfrm>
          <a:custGeom>
            <a:avLst/>
            <a:gdLst/>
            <a:ahLst/>
            <a:cxnLst/>
            <a:rect l="l" t="t" r="r" b="b"/>
            <a:pathLst>
              <a:path w="2735240" h="2951283">
                <a:moveTo>
                  <a:pt x="945240" y="943134"/>
                </a:moveTo>
                <a:cubicBezTo>
                  <a:pt x="504657" y="1263236"/>
                  <a:pt x="406988" y="1879894"/>
                  <a:pt x="727090" y="2320477"/>
                </a:cubicBezTo>
                <a:cubicBezTo>
                  <a:pt x="1047193" y="2761060"/>
                  <a:pt x="1663850" y="2858729"/>
                  <a:pt x="2104434" y="2538627"/>
                </a:cubicBezTo>
                <a:cubicBezTo>
                  <a:pt x="2545017" y="2218524"/>
                  <a:pt x="2642686" y="1601867"/>
                  <a:pt x="2322584" y="1161283"/>
                </a:cubicBezTo>
                <a:cubicBezTo>
                  <a:pt x="2003839" y="722570"/>
                  <a:pt x="1391052" y="623866"/>
                  <a:pt x="951049" y="939346"/>
                </a:cubicBezTo>
                <a:lnTo>
                  <a:pt x="1557721" y="1618250"/>
                </a:lnTo>
                <a:cubicBezTo>
                  <a:pt x="1596798" y="1621348"/>
                  <a:pt x="1633874" y="1641400"/>
                  <a:pt x="1658719" y="1675596"/>
                </a:cubicBezTo>
                <a:cubicBezTo>
                  <a:pt x="1705470" y="1739944"/>
                  <a:pt x="1691206" y="1830007"/>
                  <a:pt x="1626858" y="1876758"/>
                </a:cubicBezTo>
                <a:cubicBezTo>
                  <a:pt x="1562511" y="1923509"/>
                  <a:pt x="1472448" y="1909245"/>
                  <a:pt x="1425696" y="1844897"/>
                </a:cubicBezTo>
                <a:cubicBezTo>
                  <a:pt x="1398776" y="1807844"/>
                  <a:pt x="1392087" y="1762265"/>
                  <a:pt x="1405709" y="1721944"/>
                </a:cubicBezTo>
                <a:lnTo>
                  <a:pt x="950242" y="939871"/>
                </a:lnTo>
                <a:cubicBezTo>
                  <a:pt x="948462" y="940800"/>
                  <a:pt x="946850" y="941964"/>
                  <a:pt x="945240" y="943134"/>
                </a:cubicBezTo>
                <a:close/>
                <a:moveTo>
                  <a:pt x="390013" y="178929"/>
                </a:moveTo>
                <a:cubicBezTo>
                  <a:pt x="223423" y="299964"/>
                  <a:pt x="186493" y="533130"/>
                  <a:pt x="307528" y="699721"/>
                </a:cubicBezTo>
                <a:cubicBezTo>
                  <a:pt x="392822" y="817118"/>
                  <a:pt x="533802" y="870124"/>
                  <a:pt x="667672" y="847235"/>
                </a:cubicBezTo>
                <a:lnTo>
                  <a:pt x="556452" y="694153"/>
                </a:lnTo>
                <a:lnTo>
                  <a:pt x="528500" y="714461"/>
                </a:lnTo>
                <a:cubicBezTo>
                  <a:pt x="498835" y="736014"/>
                  <a:pt x="457314" y="729437"/>
                  <a:pt x="435761" y="699772"/>
                </a:cubicBezTo>
                <a:lnTo>
                  <a:pt x="341779" y="570418"/>
                </a:lnTo>
                <a:cubicBezTo>
                  <a:pt x="320226" y="540753"/>
                  <a:pt x="326803" y="499231"/>
                  <a:pt x="356468" y="477679"/>
                </a:cubicBezTo>
                <a:lnTo>
                  <a:pt x="684509" y="239343"/>
                </a:lnTo>
                <a:cubicBezTo>
                  <a:pt x="714174" y="217790"/>
                  <a:pt x="755695" y="224366"/>
                  <a:pt x="777248" y="254031"/>
                </a:cubicBezTo>
                <a:lnTo>
                  <a:pt x="871230" y="383386"/>
                </a:lnTo>
                <a:cubicBezTo>
                  <a:pt x="892782" y="413051"/>
                  <a:pt x="886206" y="454572"/>
                  <a:pt x="856541" y="476125"/>
                </a:cubicBezTo>
                <a:lnTo>
                  <a:pt x="828590" y="496433"/>
                </a:lnTo>
                <a:lnTo>
                  <a:pt x="939810" y="649514"/>
                </a:lnTo>
                <a:cubicBezTo>
                  <a:pt x="1002947" y="529270"/>
                  <a:pt x="996100" y="378811"/>
                  <a:pt x="910806" y="261414"/>
                </a:cubicBezTo>
                <a:cubicBezTo>
                  <a:pt x="789771" y="94824"/>
                  <a:pt x="556604" y="57894"/>
                  <a:pt x="390013" y="178929"/>
                </a:cubicBezTo>
                <a:close/>
                <a:moveTo>
                  <a:pt x="326716" y="91807"/>
                </a:moveTo>
                <a:cubicBezTo>
                  <a:pt x="541423" y="-64186"/>
                  <a:pt x="841934" y="-16590"/>
                  <a:pt x="997927" y="198117"/>
                </a:cubicBezTo>
                <a:cubicBezTo>
                  <a:pt x="1090326" y="325293"/>
                  <a:pt x="1111296" y="482575"/>
                  <a:pt x="1067359" y="621566"/>
                </a:cubicBezTo>
                <a:cubicBezTo>
                  <a:pt x="1125087" y="596400"/>
                  <a:pt x="1184605" y="577365"/>
                  <a:pt x="1244892" y="563339"/>
                </a:cubicBezTo>
                <a:lnTo>
                  <a:pt x="1244892" y="425809"/>
                </a:lnTo>
                <a:lnTo>
                  <a:pt x="1238396" y="425809"/>
                </a:lnTo>
                <a:cubicBezTo>
                  <a:pt x="1203300" y="425809"/>
                  <a:pt x="1174849" y="397358"/>
                  <a:pt x="1174849" y="362262"/>
                </a:cubicBezTo>
                <a:lnTo>
                  <a:pt x="1174849" y="209229"/>
                </a:lnTo>
                <a:cubicBezTo>
                  <a:pt x="1174849" y="191681"/>
                  <a:pt x="1181962" y="175794"/>
                  <a:pt x="1193462" y="164294"/>
                </a:cubicBezTo>
                <a:cubicBezTo>
                  <a:pt x="1204961" y="152795"/>
                  <a:pt x="1220848" y="145682"/>
                  <a:pt x="1238396" y="145682"/>
                </a:cubicBezTo>
                <a:lnTo>
                  <a:pt x="1484804" y="145682"/>
                </a:lnTo>
                <a:cubicBezTo>
                  <a:pt x="1519900" y="145682"/>
                  <a:pt x="1548351" y="174133"/>
                  <a:pt x="1548351" y="209229"/>
                </a:cubicBezTo>
                <a:lnTo>
                  <a:pt x="1548351" y="362262"/>
                </a:lnTo>
                <a:cubicBezTo>
                  <a:pt x="1548351" y="397358"/>
                  <a:pt x="1519900" y="425809"/>
                  <a:pt x="1484804" y="425809"/>
                </a:cubicBezTo>
                <a:lnTo>
                  <a:pt x="1478305" y="425809"/>
                </a:lnTo>
                <a:lnTo>
                  <a:pt x="1478305" y="531522"/>
                </a:lnTo>
                <a:cubicBezTo>
                  <a:pt x="1867969" y="516696"/>
                  <a:pt x="2257580" y="690299"/>
                  <a:pt x="2504004" y="1029474"/>
                </a:cubicBezTo>
                <a:cubicBezTo>
                  <a:pt x="2896903" y="1570253"/>
                  <a:pt x="2777023" y="2327148"/>
                  <a:pt x="2236244" y="2720047"/>
                </a:cubicBezTo>
                <a:cubicBezTo>
                  <a:pt x="1695464" y="3112946"/>
                  <a:pt x="938569" y="2993066"/>
                  <a:pt x="545670" y="2452287"/>
                </a:cubicBezTo>
                <a:cubicBezTo>
                  <a:pt x="302842" y="2118063"/>
                  <a:pt x="255883" y="1701289"/>
                  <a:pt x="383624" y="1339097"/>
                </a:cubicBezTo>
                <a:lnTo>
                  <a:pt x="271337" y="1301981"/>
                </a:lnTo>
                <a:lnTo>
                  <a:pt x="269200" y="1308446"/>
                </a:lnTo>
                <a:cubicBezTo>
                  <a:pt x="258184" y="1341768"/>
                  <a:pt x="222242" y="1359852"/>
                  <a:pt x="188919" y="1348836"/>
                </a:cubicBezTo>
                <a:lnTo>
                  <a:pt x="43619" y="1300805"/>
                </a:lnTo>
                <a:cubicBezTo>
                  <a:pt x="10297" y="1289790"/>
                  <a:pt x="-7787" y="1253847"/>
                  <a:pt x="3228" y="1220525"/>
                </a:cubicBezTo>
                <a:lnTo>
                  <a:pt x="80565" y="986568"/>
                </a:lnTo>
                <a:cubicBezTo>
                  <a:pt x="86073" y="969906"/>
                  <a:pt x="97812" y="957056"/>
                  <a:pt x="112340" y="949746"/>
                </a:cubicBezTo>
                <a:cubicBezTo>
                  <a:pt x="126869" y="942436"/>
                  <a:pt x="144185" y="940669"/>
                  <a:pt x="160847" y="946177"/>
                </a:cubicBezTo>
                <a:lnTo>
                  <a:pt x="306147" y="994208"/>
                </a:lnTo>
                <a:cubicBezTo>
                  <a:pt x="339468" y="1005223"/>
                  <a:pt x="357552" y="1041166"/>
                  <a:pt x="346537" y="1074488"/>
                </a:cubicBezTo>
                <a:lnTo>
                  <a:pt x="344596" y="1080361"/>
                </a:lnTo>
                <a:lnTo>
                  <a:pt x="482601" y="1125980"/>
                </a:lnTo>
                <a:cubicBezTo>
                  <a:pt x="516519" y="1067404"/>
                  <a:pt x="556040" y="1011588"/>
                  <a:pt x="601675" y="959905"/>
                </a:cubicBezTo>
                <a:cubicBezTo>
                  <a:pt x="455910" y="958740"/>
                  <a:pt x="312806" y="890195"/>
                  <a:pt x="220407" y="763018"/>
                </a:cubicBezTo>
                <a:cubicBezTo>
                  <a:pt x="64413" y="548311"/>
                  <a:pt x="112009" y="247801"/>
                  <a:pt x="326716" y="91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Trapezoid 28">
            <a:extLst>
              <a:ext uri="{FF2B5EF4-FFF2-40B4-BE49-F238E27FC236}">
                <a16:creationId xmlns:a16="http://schemas.microsoft.com/office/drawing/2014/main" id="{013F6F7D-652C-40EF-B339-66A172676932}"/>
              </a:ext>
            </a:extLst>
          </p:cNvPr>
          <p:cNvSpPr>
            <a:spLocks noChangeAspect="1"/>
          </p:cNvSpPr>
          <p:nvPr/>
        </p:nvSpPr>
        <p:spPr>
          <a:xfrm>
            <a:off x="4477340" y="4674968"/>
            <a:ext cx="437175" cy="529812"/>
          </a:xfrm>
          <a:custGeom>
            <a:avLst/>
            <a:gdLst/>
            <a:ahLst/>
            <a:cxnLst/>
            <a:rect l="l" t="t" r="r" b="b"/>
            <a:pathLst>
              <a:path w="2664297" h="3228846">
                <a:moveTo>
                  <a:pt x="2006233" y="1910002"/>
                </a:moveTo>
                <a:cubicBezTo>
                  <a:pt x="2195393" y="2270441"/>
                  <a:pt x="2396463" y="2592453"/>
                  <a:pt x="2218318" y="2693318"/>
                </a:cubicBezTo>
                <a:cubicBezTo>
                  <a:pt x="1760490" y="2959655"/>
                  <a:pt x="875097" y="3011972"/>
                  <a:pt x="413381" y="2693318"/>
                </a:cubicBezTo>
                <a:cubicBezTo>
                  <a:pt x="278026" y="2578660"/>
                  <a:pt x="448417" y="2270210"/>
                  <a:pt x="622358" y="1918652"/>
                </a:cubicBezTo>
                <a:close/>
                <a:moveTo>
                  <a:pt x="998355" y="318176"/>
                </a:moveTo>
                <a:lnTo>
                  <a:pt x="1054483" y="938365"/>
                </a:lnTo>
                <a:cubicBezTo>
                  <a:pt x="1073419" y="1202005"/>
                  <a:pt x="-94533" y="2544942"/>
                  <a:pt x="263185" y="2803859"/>
                </a:cubicBezTo>
                <a:cubicBezTo>
                  <a:pt x="799752" y="3120272"/>
                  <a:pt x="1828684" y="3068324"/>
                  <a:pt x="2360732" y="2803859"/>
                </a:cubicBezTo>
                <a:cubicBezTo>
                  <a:pt x="2817826" y="2582721"/>
                  <a:pt x="1567592" y="1249230"/>
                  <a:pt x="1559424" y="938364"/>
                </a:cubicBezTo>
                <a:lnTo>
                  <a:pt x="1635785" y="320808"/>
                </a:lnTo>
                <a:lnTo>
                  <a:pt x="1616510" y="323841"/>
                </a:lnTo>
                <a:cubicBezTo>
                  <a:pt x="1541035" y="362546"/>
                  <a:pt x="1432716" y="386340"/>
                  <a:pt x="1312455" y="386340"/>
                </a:cubicBezTo>
                <a:cubicBezTo>
                  <a:pt x="1186664" y="386340"/>
                  <a:pt x="1073940" y="360308"/>
                  <a:pt x="998355" y="318176"/>
                </a:cubicBezTo>
                <a:close/>
                <a:moveTo>
                  <a:pt x="1312455" y="60748"/>
                </a:moveTo>
                <a:cubicBezTo>
                  <a:pt x="1155275" y="60748"/>
                  <a:pt x="1027857" y="120035"/>
                  <a:pt x="1027857" y="193171"/>
                </a:cubicBezTo>
                <a:cubicBezTo>
                  <a:pt x="1027857" y="266307"/>
                  <a:pt x="1155275" y="325594"/>
                  <a:pt x="1312455" y="325594"/>
                </a:cubicBezTo>
                <a:cubicBezTo>
                  <a:pt x="1469634" y="325594"/>
                  <a:pt x="1597052" y="266307"/>
                  <a:pt x="1597052" y="193171"/>
                </a:cubicBezTo>
                <a:cubicBezTo>
                  <a:pt x="1597052" y="120035"/>
                  <a:pt x="1469634" y="60748"/>
                  <a:pt x="1312455" y="60748"/>
                </a:cubicBezTo>
                <a:close/>
                <a:moveTo>
                  <a:pt x="1312455" y="0"/>
                </a:moveTo>
                <a:cubicBezTo>
                  <a:pt x="1537130" y="0"/>
                  <a:pt x="1720121" y="83046"/>
                  <a:pt x="1726235" y="186847"/>
                </a:cubicBezTo>
                <a:cubicBezTo>
                  <a:pt x="1726742" y="186524"/>
                  <a:pt x="1727174" y="186120"/>
                  <a:pt x="1727606" y="185717"/>
                </a:cubicBezTo>
                <a:lnTo>
                  <a:pt x="1727102" y="190850"/>
                </a:lnTo>
                <a:cubicBezTo>
                  <a:pt x="1727595" y="191614"/>
                  <a:pt x="1727605" y="192391"/>
                  <a:pt x="1727605" y="193170"/>
                </a:cubicBezTo>
                <a:lnTo>
                  <a:pt x="1726271" y="199326"/>
                </a:lnTo>
                <a:lnTo>
                  <a:pt x="1655630" y="919826"/>
                </a:lnTo>
                <a:cubicBezTo>
                  <a:pt x="1665213" y="1268678"/>
                  <a:pt x="3079202" y="2735754"/>
                  <a:pt x="2542920" y="2983914"/>
                </a:cubicBezTo>
                <a:cubicBezTo>
                  <a:pt x="1918698" y="3280693"/>
                  <a:pt x="711513" y="3338989"/>
                  <a:pt x="81991" y="2983914"/>
                </a:cubicBezTo>
                <a:cubicBezTo>
                  <a:pt x="-337699" y="2693358"/>
                  <a:pt x="991496" y="1215684"/>
                  <a:pt x="969280" y="919828"/>
                </a:cubicBezTo>
                <a:lnTo>
                  <a:pt x="898640" y="199335"/>
                </a:lnTo>
                <a:cubicBezTo>
                  <a:pt x="897375" y="197339"/>
                  <a:pt x="897304" y="195258"/>
                  <a:pt x="897304" y="193170"/>
                </a:cubicBezTo>
                <a:lnTo>
                  <a:pt x="897808" y="190847"/>
                </a:lnTo>
                <a:lnTo>
                  <a:pt x="897305" y="185717"/>
                </a:lnTo>
                <a:lnTo>
                  <a:pt x="898687" y="186789"/>
                </a:lnTo>
                <a:cubicBezTo>
                  <a:pt x="904857" y="83015"/>
                  <a:pt x="1087821" y="0"/>
                  <a:pt x="131245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ounded Rectangle 2">
            <a:extLst>
              <a:ext uri="{FF2B5EF4-FFF2-40B4-BE49-F238E27FC236}">
                <a16:creationId xmlns:a16="http://schemas.microsoft.com/office/drawing/2014/main" id="{2CB3F902-7F51-468E-928D-DF8ED92CA432}"/>
              </a:ext>
            </a:extLst>
          </p:cNvPr>
          <p:cNvSpPr/>
          <p:nvPr/>
        </p:nvSpPr>
        <p:spPr>
          <a:xfrm>
            <a:off x="5283276" y="5634756"/>
            <a:ext cx="519265" cy="519265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8" name="Rounded Rectangle 8">
            <a:extLst>
              <a:ext uri="{FF2B5EF4-FFF2-40B4-BE49-F238E27FC236}">
                <a16:creationId xmlns:a16="http://schemas.microsoft.com/office/drawing/2014/main" id="{CF999092-51D0-4040-A441-EE93FB3BE0AB}"/>
              </a:ext>
            </a:extLst>
          </p:cNvPr>
          <p:cNvSpPr/>
          <p:nvPr/>
        </p:nvSpPr>
        <p:spPr>
          <a:xfrm>
            <a:off x="4436267" y="5634756"/>
            <a:ext cx="519323" cy="519265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9" name="Rounded Rectangle 2">
            <a:extLst>
              <a:ext uri="{FF2B5EF4-FFF2-40B4-BE49-F238E27FC236}">
                <a16:creationId xmlns:a16="http://schemas.microsoft.com/office/drawing/2014/main" id="{5394194E-40CF-4800-82F4-DA12261F9012}"/>
              </a:ext>
            </a:extLst>
          </p:cNvPr>
          <p:cNvSpPr/>
          <p:nvPr/>
        </p:nvSpPr>
        <p:spPr>
          <a:xfrm>
            <a:off x="6971252" y="5634756"/>
            <a:ext cx="519265" cy="519265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207849 w 3960000"/>
              <a:gd name="connsiteY16" fmla="*/ 1493166 h 3960000"/>
              <a:gd name="connsiteX17" fmla="*/ 3407333 w 3960000"/>
              <a:gd name="connsiteY17" fmla="*/ 1117847 h 3960000"/>
              <a:gd name="connsiteX18" fmla="*/ 3108461 w 3960000"/>
              <a:gd name="connsiteY18" fmla="*/ 1185086 h 3960000"/>
              <a:gd name="connsiteX19" fmla="*/ 3334650 w 3960000"/>
              <a:gd name="connsiteY19" fmla="*/ 883134 h 3960000"/>
              <a:gd name="connsiteX20" fmla="*/ 2995677 w 3960000"/>
              <a:gd name="connsiteY20" fmla="*/ 1008938 h 3960000"/>
              <a:gd name="connsiteX21" fmla="*/ 2538382 w 3960000"/>
              <a:gd name="connsiteY21" fmla="*/ 802616 h 3960000"/>
              <a:gd name="connsiteX22" fmla="*/ 308009 w 3960000"/>
              <a:gd name="connsiteY22" fmla="*/ 0 h 3960000"/>
              <a:gd name="connsiteX23" fmla="*/ 3651991 w 3960000"/>
              <a:gd name="connsiteY23" fmla="*/ 0 h 3960000"/>
              <a:gd name="connsiteX24" fmla="*/ 3960000 w 3960000"/>
              <a:gd name="connsiteY24" fmla="*/ 308009 h 3960000"/>
              <a:gd name="connsiteX25" fmla="*/ 3960000 w 3960000"/>
              <a:gd name="connsiteY25" fmla="*/ 3651991 h 3960000"/>
              <a:gd name="connsiteX26" fmla="*/ 3651991 w 3960000"/>
              <a:gd name="connsiteY26" fmla="*/ 3960000 h 3960000"/>
              <a:gd name="connsiteX27" fmla="*/ 308009 w 3960000"/>
              <a:gd name="connsiteY27" fmla="*/ 3960000 h 3960000"/>
              <a:gd name="connsiteX28" fmla="*/ 0 w 3960000"/>
              <a:gd name="connsiteY28" fmla="*/ 3651991 h 3960000"/>
              <a:gd name="connsiteX29" fmla="*/ 0 w 3960000"/>
              <a:gd name="connsiteY29" fmla="*/ 308009 h 3960000"/>
              <a:gd name="connsiteX30" fmla="*/ 308009 w 3960000"/>
              <a:gd name="connsiteY30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08461 w 3960000"/>
              <a:gd name="connsiteY17" fmla="*/ 1185086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0" name="Rounded Rectangle 3">
            <a:extLst>
              <a:ext uri="{FF2B5EF4-FFF2-40B4-BE49-F238E27FC236}">
                <a16:creationId xmlns:a16="http://schemas.microsoft.com/office/drawing/2014/main" id="{C2FE4DD9-BD0F-42FA-8558-1E2788EACC02}"/>
              </a:ext>
            </a:extLst>
          </p:cNvPr>
          <p:cNvSpPr>
            <a:spLocks noChangeAspect="1"/>
          </p:cNvSpPr>
          <p:nvPr/>
        </p:nvSpPr>
        <p:spPr>
          <a:xfrm>
            <a:off x="6121262" y="5634756"/>
            <a:ext cx="519265" cy="519265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1" name="Rounded Rectangle 10">
            <a:extLst>
              <a:ext uri="{FF2B5EF4-FFF2-40B4-BE49-F238E27FC236}">
                <a16:creationId xmlns:a16="http://schemas.microsoft.com/office/drawing/2014/main" id="{798E328E-1056-4BD6-8D0A-FEC675AE63E6}"/>
              </a:ext>
            </a:extLst>
          </p:cNvPr>
          <p:cNvSpPr>
            <a:spLocks noChangeAspect="1"/>
          </p:cNvSpPr>
          <p:nvPr/>
        </p:nvSpPr>
        <p:spPr>
          <a:xfrm>
            <a:off x="7836637" y="5624208"/>
            <a:ext cx="521115" cy="529812"/>
          </a:xfrm>
          <a:custGeom>
            <a:avLst/>
            <a:gdLst/>
            <a:ahLst/>
            <a:cxnLst/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2" name="Block Arc 6">
            <a:extLst>
              <a:ext uri="{FF2B5EF4-FFF2-40B4-BE49-F238E27FC236}">
                <a16:creationId xmlns:a16="http://schemas.microsoft.com/office/drawing/2014/main" id="{62965521-2EFF-4BE9-866C-3D9369FA5C74}"/>
              </a:ext>
            </a:extLst>
          </p:cNvPr>
          <p:cNvSpPr/>
          <p:nvPr/>
        </p:nvSpPr>
        <p:spPr>
          <a:xfrm>
            <a:off x="8626102" y="5660698"/>
            <a:ext cx="488516" cy="493322"/>
          </a:xfrm>
          <a:custGeom>
            <a:avLst/>
            <a:gdLst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151233"/>
              <a:gd name="connsiteY0" fmla="*/ 2175617 h 3221116"/>
              <a:gd name="connsiteX1" fmla="*/ 2658205 w 3151233"/>
              <a:gd name="connsiteY1" fmla="*/ 2178566 h 3221116"/>
              <a:gd name="connsiteX2" fmla="*/ 2664630 w 3151233"/>
              <a:gd name="connsiteY2" fmla="*/ 2175617 h 3221116"/>
              <a:gd name="connsiteX3" fmla="*/ 1477043 w 3151233"/>
              <a:gd name="connsiteY3" fmla="*/ 1144372 h 3221116"/>
              <a:gd name="connsiteX4" fmla="*/ 1409070 w 3151233"/>
              <a:gd name="connsiteY4" fmla="*/ 1159393 h 3221116"/>
              <a:gd name="connsiteX5" fmla="*/ 1152384 w 3151233"/>
              <a:gd name="connsiteY5" fmla="*/ 1703728 h 3221116"/>
              <a:gd name="connsiteX6" fmla="*/ 1514013 w 3151233"/>
              <a:gd name="connsiteY6" fmla="*/ 2152290 h 3221116"/>
              <a:gd name="connsiteX7" fmla="*/ 1850815 w 3151233"/>
              <a:gd name="connsiteY7" fmla="*/ 1654259 h 3221116"/>
              <a:gd name="connsiteX8" fmla="*/ 1830467 w 3151233"/>
              <a:gd name="connsiteY8" fmla="*/ 1515986 h 3221116"/>
              <a:gd name="connsiteX9" fmla="*/ 1477043 w 3151233"/>
              <a:gd name="connsiteY9" fmla="*/ 1144372 h 3221116"/>
              <a:gd name="connsiteX10" fmla="*/ 1651152 w 3151233"/>
              <a:gd name="connsiteY10" fmla="*/ 501 h 3221116"/>
              <a:gd name="connsiteX11" fmla="*/ 2580395 w 3151233"/>
              <a:gd name="connsiteY11" fmla="*/ 324821 h 3221116"/>
              <a:gd name="connsiteX12" fmla="*/ 3030464 w 3151233"/>
              <a:gd name="connsiteY12" fmla="*/ 2249544 h 3221116"/>
              <a:gd name="connsiteX13" fmla="*/ 2585849 w 3151233"/>
              <a:gd name="connsiteY13" fmla="*/ 2588887 h 3221116"/>
              <a:gd name="connsiteX14" fmla="*/ 1973374 w 3151233"/>
              <a:gd name="connsiteY14" fmla="*/ 2195096 h 3221116"/>
              <a:gd name="connsiteX15" fmla="*/ 1390827 w 3151233"/>
              <a:gd name="connsiteY15" fmla="*/ 2527630 h 3221116"/>
              <a:gd name="connsiteX16" fmla="*/ 783896 w 3151233"/>
              <a:gd name="connsiteY16" fmla="*/ 1665044 h 3221116"/>
              <a:gd name="connsiteX17" fmla="*/ 1268509 w 3151233"/>
              <a:gd name="connsiteY17" fmla="*/ 819983 h 3221116"/>
              <a:gd name="connsiteX18" fmla="*/ 1328805 w 3151233"/>
              <a:gd name="connsiteY18" fmla="*/ 807930 h 3221116"/>
              <a:gd name="connsiteX19" fmla="*/ 1390827 w 3151233"/>
              <a:gd name="connsiteY19" fmla="*/ 802457 h 3221116"/>
              <a:gd name="connsiteX20" fmla="*/ 1462242 w 3151233"/>
              <a:gd name="connsiteY20" fmla="*/ 801708 h 3221116"/>
              <a:gd name="connsiteX21" fmla="*/ 1956122 w 3151233"/>
              <a:gd name="connsiteY21" fmla="*/ 1110076 h 3221116"/>
              <a:gd name="connsiteX22" fmla="*/ 1973374 w 3151233"/>
              <a:gd name="connsiteY22" fmla="*/ 875315 h 3221116"/>
              <a:gd name="connsiteX23" fmla="*/ 2333414 w 3151233"/>
              <a:gd name="connsiteY23" fmla="*/ 875315 h 3221116"/>
              <a:gd name="connsiteX24" fmla="*/ 2324788 w 3151233"/>
              <a:gd name="connsiteY24" fmla="*/ 2054049 h 3221116"/>
              <a:gd name="connsiteX25" fmla="*/ 2661746 w 3151233"/>
              <a:gd name="connsiteY25" fmla="*/ 2179658 h 3221116"/>
              <a:gd name="connsiteX26" fmla="*/ 2691046 w 3151233"/>
              <a:gd name="connsiteY26" fmla="*/ 2188689 h 3221116"/>
              <a:gd name="connsiteX27" fmla="*/ 2667011 w 3151233"/>
              <a:gd name="connsiteY27" fmla="*/ 2175828 h 3221116"/>
              <a:gd name="connsiteX28" fmla="*/ 2332141 w 3151233"/>
              <a:gd name="connsiteY28" fmla="*/ 653899 h 3221116"/>
              <a:gd name="connsiteX29" fmla="*/ 776764 w 3151233"/>
              <a:gd name="connsiteY29" fmla="*/ 749845 h 3221116"/>
              <a:gd name="connsiteX30" fmla="*/ 631487 w 3151233"/>
              <a:gd name="connsiteY30" fmla="*/ 2301392 h 3221116"/>
              <a:gd name="connsiteX31" fmla="*/ 2142017 w 3151233"/>
              <a:gd name="connsiteY31" fmla="*/ 2684410 h 3221116"/>
              <a:gd name="connsiteX32" fmla="*/ 2324866 w 3151233"/>
              <a:gd name="connsiteY32" fmla="*/ 3053856 h 3221116"/>
              <a:gd name="connsiteX33" fmla="*/ 294693 w 3151233"/>
              <a:gd name="connsiteY33" fmla="*/ 2539075 h 3221116"/>
              <a:gd name="connsiteX34" fmla="*/ 489947 w 3151233"/>
              <a:gd name="connsiteY34" fmla="*/ 453774 h 3221116"/>
              <a:gd name="connsiteX35" fmla="*/ 1651152 w 3151233"/>
              <a:gd name="connsiteY35" fmla="*/ 501 h 3221116"/>
              <a:gd name="connsiteX0" fmla="*/ 2664630 w 3161851"/>
              <a:gd name="connsiteY0" fmla="*/ 2175617 h 3221116"/>
              <a:gd name="connsiteX1" fmla="*/ 2658205 w 3161851"/>
              <a:gd name="connsiteY1" fmla="*/ 2178566 h 3221116"/>
              <a:gd name="connsiteX2" fmla="*/ 2664630 w 3161851"/>
              <a:gd name="connsiteY2" fmla="*/ 2175617 h 3221116"/>
              <a:gd name="connsiteX3" fmla="*/ 1477043 w 3161851"/>
              <a:gd name="connsiteY3" fmla="*/ 1144372 h 3221116"/>
              <a:gd name="connsiteX4" fmla="*/ 1409070 w 3161851"/>
              <a:gd name="connsiteY4" fmla="*/ 1159393 h 3221116"/>
              <a:gd name="connsiteX5" fmla="*/ 1152384 w 3161851"/>
              <a:gd name="connsiteY5" fmla="*/ 1703728 h 3221116"/>
              <a:gd name="connsiteX6" fmla="*/ 1514013 w 3161851"/>
              <a:gd name="connsiteY6" fmla="*/ 2152290 h 3221116"/>
              <a:gd name="connsiteX7" fmla="*/ 1850815 w 3161851"/>
              <a:gd name="connsiteY7" fmla="*/ 1654259 h 3221116"/>
              <a:gd name="connsiteX8" fmla="*/ 1830467 w 3161851"/>
              <a:gd name="connsiteY8" fmla="*/ 1515986 h 3221116"/>
              <a:gd name="connsiteX9" fmla="*/ 1477043 w 3161851"/>
              <a:gd name="connsiteY9" fmla="*/ 1144372 h 3221116"/>
              <a:gd name="connsiteX10" fmla="*/ 1651152 w 3161851"/>
              <a:gd name="connsiteY10" fmla="*/ 501 h 3221116"/>
              <a:gd name="connsiteX11" fmla="*/ 2580395 w 3161851"/>
              <a:gd name="connsiteY11" fmla="*/ 324821 h 3221116"/>
              <a:gd name="connsiteX12" fmla="*/ 3030464 w 3161851"/>
              <a:gd name="connsiteY12" fmla="*/ 2249544 h 3221116"/>
              <a:gd name="connsiteX13" fmla="*/ 2585849 w 3161851"/>
              <a:gd name="connsiteY13" fmla="*/ 2588887 h 3221116"/>
              <a:gd name="connsiteX14" fmla="*/ 1973374 w 3161851"/>
              <a:gd name="connsiteY14" fmla="*/ 2195096 h 3221116"/>
              <a:gd name="connsiteX15" fmla="*/ 1390827 w 3161851"/>
              <a:gd name="connsiteY15" fmla="*/ 2527630 h 3221116"/>
              <a:gd name="connsiteX16" fmla="*/ 783896 w 3161851"/>
              <a:gd name="connsiteY16" fmla="*/ 1665044 h 3221116"/>
              <a:gd name="connsiteX17" fmla="*/ 1268509 w 3161851"/>
              <a:gd name="connsiteY17" fmla="*/ 819983 h 3221116"/>
              <a:gd name="connsiteX18" fmla="*/ 1328805 w 3161851"/>
              <a:gd name="connsiteY18" fmla="*/ 807930 h 3221116"/>
              <a:gd name="connsiteX19" fmla="*/ 1390827 w 3161851"/>
              <a:gd name="connsiteY19" fmla="*/ 802457 h 3221116"/>
              <a:gd name="connsiteX20" fmla="*/ 1462242 w 3161851"/>
              <a:gd name="connsiteY20" fmla="*/ 801708 h 3221116"/>
              <a:gd name="connsiteX21" fmla="*/ 1956122 w 3161851"/>
              <a:gd name="connsiteY21" fmla="*/ 1110076 h 3221116"/>
              <a:gd name="connsiteX22" fmla="*/ 1973374 w 3161851"/>
              <a:gd name="connsiteY22" fmla="*/ 875315 h 3221116"/>
              <a:gd name="connsiteX23" fmla="*/ 2333414 w 3161851"/>
              <a:gd name="connsiteY23" fmla="*/ 875315 h 3221116"/>
              <a:gd name="connsiteX24" fmla="*/ 2324788 w 3161851"/>
              <a:gd name="connsiteY24" fmla="*/ 2054049 h 3221116"/>
              <a:gd name="connsiteX25" fmla="*/ 2661746 w 3161851"/>
              <a:gd name="connsiteY25" fmla="*/ 2179658 h 3221116"/>
              <a:gd name="connsiteX26" fmla="*/ 2691046 w 3161851"/>
              <a:gd name="connsiteY26" fmla="*/ 2188689 h 3221116"/>
              <a:gd name="connsiteX27" fmla="*/ 2667011 w 3161851"/>
              <a:gd name="connsiteY27" fmla="*/ 2175828 h 3221116"/>
              <a:gd name="connsiteX28" fmla="*/ 2332141 w 3161851"/>
              <a:gd name="connsiteY28" fmla="*/ 653899 h 3221116"/>
              <a:gd name="connsiteX29" fmla="*/ 776764 w 3161851"/>
              <a:gd name="connsiteY29" fmla="*/ 749845 h 3221116"/>
              <a:gd name="connsiteX30" fmla="*/ 631487 w 3161851"/>
              <a:gd name="connsiteY30" fmla="*/ 2301392 h 3221116"/>
              <a:gd name="connsiteX31" fmla="*/ 2142017 w 3161851"/>
              <a:gd name="connsiteY31" fmla="*/ 2684410 h 3221116"/>
              <a:gd name="connsiteX32" fmla="*/ 2324866 w 3161851"/>
              <a:gd name="connsiteY32" fmla="*/ 3053856 h 3221116"/>
              <a:gd name="connsiteX33" fmla="*/ 294693 w 3161851"/>
              <a:gd name="connsiteY33" fmla="*/ 2539075 h 3221116"/>
              <a:gd name="connsiteX34" fmla="*/ 489947 w 3161851"/>
              <a:gd name="connsiteY34" fmla="*/ 453774 h 3221116"/>
              <a:gd name="connsiteX35" fmla="*/ 1651152 w 3161851"/>
              <a:gd name="connsiteY35" fmla="*/ 501 h 3221116"/>
              <a:gd name="connsiteX0" fmla="*/ 2664630 w 3182629"/>
              <a:gd name="connsiteY0" fmla="*/ 2175617 h 3221116"/>
              <a:gd name="connsiteX1" fmla="*/ 2658205 w 3182629"/>
              <a:gd name="connsiteY1" fmla="*/ 2178566 h 3221116"/>
              <a:gd name="connsiteX2" fmla="*/ 2664630 w 3182629"/>
              <a:gd name="connsiteY2" fmla="*/ 2175617 h 3221116"/>
              <a:gd name="connsiteX3" fmla="*/ 1477043 w 3182629"/>
              <a:gd name="connsiteY3" fmla="*/ 1144372 h 3221116"/>
              <a:gd name="connsiteX4" fmla="*/ 1409070 w 3182629"/>
              <a:gd name="connsiteY4" fmla="*/ 1159393 h 3221116"/>
              <a:gd name="connsiteX5" fmla="*/ 1152384 w 3182629"/>
              <a:gd name="connsiteY5" fmla="*/ 1703728 h 3221116"/>
              <a:gd name="connsiteX6" fmla="*/ 1514013 w 3182629"/>
              <a:gd name="connsiteY6" fmla="*/ 2152290 h 3221116"/>
              <a:gd name="connsiteX7" fmla="*/ 1850815 w 3182629"/>
              <a:gd name="connsiteY7" fmla="*/ 1654259 h 3221116"/>
              <a:gd name="connsiteX8" fmla="*/ 1830467 w 3182629"/>
              <a:gd name="connsiteY8" fmla="*/ 1515986 h 3221116"/>
              <a:gd name="connsiteX9" fmla="*/ 1477043 w 3182629"/>
              <a:gd name="connsiteY9" fmla="*/ 1144372 h 3221116"/>
              <a:gd name="connsiteX10" fmla="*/ 1651152 w 3182629"/>
              <a:gd name="connsiteY10" fmla="*/ 501 h 3221116"/>
              <a:gd name="connsiteX11" fmla="*/ 2580395 w 3182629"/>
              <a:gd name="connsiteY11" fmla="*/ 324821 h 3221116"/>
              <a:gd name="connsiteX12" fmla="*/ 3030464 w 3182629"/>
              <a:gd name="connsiteY12" fmla="*/ 2249544 h 3221116"/>
              <a:gd name="connsiteX13" fmla="*/ 2585849 w 3182629"/>
              <a:gd name="connsiteY13" fmla="*/ 2588887 h 3221116"/>
              <a:gd name="connsiteX14" fmla="*/ 1973374 w 3182629"/>
              <a:gd name="connsiteY14" fmla="*/ 2195096 h 3221116"/>
              <a:gd name="connsiteX15" fmla="*/ 1390827 w 3182629"/>
              <a:gd name="connsiteY15" fmla="*/ 2527630 h 3221116"/>
              <a:gd name="connsiteX16" fmla="*/ 783896 w 3182629"/>
              <a:gd name="connsiteY16" fmla="*/ 1665044 h 3221116"/>
              <a:gd name="connsiteX17" fmla="*/ 1268509 w 3182629"/>
              <a:gd name="connsiteY17" fmla="*/ 819983 h 3221116"/>
              <a:gd name="connsiteX18" fmla="*/ 1328805 w 3182629"/>
              <a:gd name="connsiteY18" fmla="*/ 807930 h 3221116"/>
              <a:gd name="connsiteX19" fmla="*/ 1390827 w 3182629"/>
              <a:gd name="connsiteY19" fmla="*/ 802457 h 3221116"/>
              <a:gd name="connsiteX20" fmla="*/ 1462242 w 3182629"/>
              <a:gd name="connsiteY20" fmla="*/ 801708 h 3221116"/>
              <a:gd name="connsiteX21" fmla="*/ 1956122 w 3182629"/>
              <a:gd name="connsiteY21" fmla="*/ 1110076 h 3221116"/>
              <a:gd name="connsiteX22" fmla="*/ 1973374 w 3182629"/>
              <a:gd name="connsiteY22" fmla="*/ 875315 h 3221116"/>
              <a:gd name="connsiteX23" fmla="*/ 2333414 w 3182629"/>
              <a:gd name="connsiteY23" fmla="*/ 875315 h 3221116"/>
              <a:gd name="connsiteX24" fmla="*/ 2324788 w 3182629"/>
              <a:gd name="connsiteY24" fmla="*/ 2054049 h 3221116"/>
              <a:gd name="connsiteX25" fmla="*/ 2661746 w 3182629"/>
              <a:gd name="connsiteY25" fmla="*/ 2179658 h 3221116"/>
              <a:gd name="connsiteX26" fmla="*/ 2691046 w 3182629"/>
              <a:gd name="connsiteY26" fmla="*/ 2188689 h 3221116"/>
              <a:gd name="connsiteX27" fmla="*/ 2667011 w 3182629"/>
              <a:gd name="connsiteY27" fmla="*/ 2175828 h 3221116"/>
              <a:gd name="connsiteX28" fmla="*/ 2332141 w 3182629"/>
              <a:gd name="connsiteY28" fmla="*/ 653899 h 3221116"/>
              <a:gd name="connsiteX29" fmla="*/ 776764 w 3182629"/>
              <a:gd name="connsiteY29" fmla="*/ 749845 h 3221116"/>
              <a:gd name="connsiteX30" fmla="*/ 631487 w 3182629"/>
              <a:gd name="connsiteY30" fmla="*/ 2301392 h 3221116"/>
              <a:gd name="connsiteX31" fmla="*/ 2142017 w 3182629"/>
              <a:gd name="connsiteY31" fmla="*/ 2684410 h 3221116"/>
              <a:gd name="connsiteX32" fmla="*/ 2324866 w 3182629"/>
              <a:gd name="connsiteY32" fmla="*/ 3053856 h 3221116"/>
              <a:gd name="connsiteX33" fmla="*/ 294693 w 3182629"/>
              <a:gd name="connsiteY33" fmla="*/ 2539075 h 3221116"/>
              <a:gd name="connsiteX34" fmla="*/ 489947 w 3182629"/>
              <a:gd name="connsiteY34" fmla="*/ 453774 h 3221116"/>
              <a:gd name="connsiteX35" fmla="*/ 1651152 w 3182629"/>
              <a:gd name="connsiteY35" fmla="*/ 501 h 3221116"/>
              <a:gd name="connsiteX0" fmla="*/ 2664630 w 3189723"/>
              <a:gd name="connsiteY0" fmla="*/ 2175617 h 3221116"/>
              <a:gd name="connsiteX1" fmla="*/ 2658205 w 3189723"/>
              <a:gd name="connsiteY1" fmla="*/ 2178566 h 3221116"/>
              <a:gd name="connsiteX2" fmla="*/ 2664630 w 3189723"/>
              <a:gd name="connsiteY2" fmla="*/ 2175617 h 3221116"/>
              <a:gd name="connsiteX3" fmla="*/ 1477043 w 3189723"/>
              <a:gd name="connsiteY3" fmla="*/ 1144372 h 3221116"/>
              <a:gd name="connsiteX4" fmla="*/ 1409070 w 3189723"/>
              <a:gd name="connsiteY4" fmla="*/ 1159393 h 3221116"/>
              <a:gd name="connsiteX5" fmla="*/ 1152384 w 3189723"/>
              <a:gd name="connsiteY5" fmla="*/ 1703728 h 3221116"/>
              <a:gd name="connsiteX6" fmla="*/ 1514013 w 3189723"/>
              <a:gd name="connsiteY6" fmla="*/ 2152290 h 3221116"/>
              <a:gd name="connsiteX7" fmla="*/ 1850815 w 3189723"/>
              <a:gd name="connsiteY7" fmla="*/ 1654259 h 3221116"/>
              <a:gd name="connsiteX8" fmla="*/ 1830467 w 3189723"/>
              <a:gd name="connsiteY8" fmla="*/ 1515986 h 3221116"/>
              <a:gd name="connsiteX9" fmla="*/ 1477043 w 3189723"/>
              <a:gd name="connsiteY9" fmla="*/ 1144372 h 3221116"/>
              <a:gd name="connsiteX10" fmla="*/ 1651152 w 3189723"/>
              <a:gd name="connsiteY10" fmla="*/ 501 h 3221116"/>
              <a:gd name="connsiteX11" fmla="*/ 2580395 w 3189723"/>
              <a:gd name="connsiteY11" fmla="*/ 324821 h 3221116"/>
              <a:gd name="connsiteX12" fmla="*/ 3030464 w 3189723"/>
              <a:gd name="connsiteY12" fmla="*/ 2249544 h 3221116"/>
              <a:gd name="connsiteX13" fmla="*/ 2585849 w 3189723"/>
              <a:gd name="connsiteY13" fmla="*/ 2588887 h 3221116"/>
              <a:gd name="connsiteX14" fmla="*/ 1973374 w 3189723"/>
              <a:gd name="connsiteY14" fmla="*/ 2195096 h 3221116"/>
              <a:gd name="connsiteX15" fmla="*/ 1390827 w 3189723"/>
              <a:gd name="connsiteY15" fmla="*/ 2527630 h 3221116"/>
              <a:gd name="connsiteX16" fmla="*/ 783896 w 3189723"/>
              <a:gd name="connsiteY16" fmla="*/ 1665044 h 3221116"/>
              <a:gd name="connsiteX17" fmla="*/ 1268509 w 3189723"/>
              <a:gd name="connsiteY17" fmla="*/ 819983 h 3221116"/>
              <a:gd name="connsiteX18" fmla="*/ 1328805 w 3189723"/>
              <a:gd name="connsiteY18" fmla="*/ 807930 h 3221116"/>
              <a:gd name="connsiteX19" fmla="*/ 1390827 w 3189723"/>
              <a:gd name="connsiteY19" fmla="*/ 802457 h 3221116"/>
              <a:gd name="connsiteX20" fmla="*/ 1462242 w 3189723"/>
              <a:gd name="connsiteY20" fmla="*/ 801708 h 3221116"/>
              <a:gd name="connsiteX21" fmla="*/ 1956122 w 3189723"/>
              <a:gd name="connsiteY21" fmla="*/ 1110076 h 3221116"/>
              <a:gd name="connsiteX22" fmla="*/ 1973374 w 3189723"/>
              <a:gd name="connsiteY22" fmla="*/ 875315 h 3221116"/>
              <a:gd name="connsiteX23" fmla="*/ 2333414 w 3189723"/>
              <a:gd name="connsiteY23" fmla="*/ 875315 h 3221116"/>
              <a:gd name="connsiteX24" fmla="*/ 2324788 w 3189723"/>
              <a:gd name="connsiteY24" fmla="*/ 2054049 h 3221116"/>
              <a:gd name="connsiteX25" fmla="*/ 2661746 w 3189723"/>
              <a:gd name="connsiteY25" fmla="*/ 2179658 h 3221116"/>
              <a:gd name="connsiteX26" fmla="*/ 2691046 w 3189723"/>
              <a:gd name="connsiteY26" fmla="*/ 2188689 h 3221116"/>
              <a:gd name="connsiteX27" fmla="*/ 2667011 w 3189723"/>
              <a:gd name="connsiteY27" fmla="*/ 2175828 h 3221116"/>
              <a:gd name="connsiteX28" fmla="*/ 2332141 w 3189723"/>
              <a:gd name="connsiteY28" fmla="*/ 653899 h 3221116"/>
              <a:gd name="connsiteX29" fmla="*/ 776764 w 3189723"/>
              <a:gd name="connsiteY29" fmla="*/ 749845 h 3221116"/>
              <a:gd name="connsiteX30" fmla="*/ 631487 w 3189723"/>
              <a:gd name="connsiteY30" fmla="*/ 2301392 h 3221116"/>
              <a:gd name="connsiteX31" fmla="*/ 2142017 w 3189723"/>
              <a:gd name="connsiteY31" fmla="*/ 2684410 h 3221116"/>
              <a:gd name="connsiteX32" fmla="*/ 2324866 w 3189723"/>
              <a:gd name="connsiteY32" fmla="*/ 3053856 h 3221116"/>
              <a:gd name="connsiteX33" fmla="*/ 294693 w 3189723"/>
              <a:gd name="connsiteY33" fmla="*/ 2539075 h 3221116"/>
              <a:gd name="connsiteX34" fmla="*/ 489947 w 3189723"/>
              <a:gd name="connsiteY34" fmla="*/ 453774 h 3221116"/>
              <a:gd name="connsiteX35" fmla="*/ 1651152 w 3189723"/>
              <a:gd name="connsiteY35" fmla="*/ 501 h 3221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3" name="Left Arrow 1">
            <a:extLst>
              <a:ext uri="{FF2B5EF4-FFF2-40B4-BE49-F238E27FC236}">
                <a16:creationId xmlns:a16="http://schemas.microsoft.com/office/drawing/2014/main" id="{1947BE1D-5A1D-43CF-B583-1D9110F2864D}"/>
              </a:ext>
            </a:extLst>
          </p:cNvPr>
          <p:cNvSpPr>
            <a:spLocks noChangeAspect="1"/>
          </p:cNvSpPr>
          <p:nvPr/>
        </p:nvSpPr>
        <p:spPr>
          <a:xfrm>
            <a:off x="11088980" y="5624208"/>
            <a:ext cx="544340" cy="529812"/>
          </a:xfrm>
          <a:custGeom>
            <a:avLst/>
            <a:gdLst/>
            <a:ahLst/>
            <a:cxnLst/>
            <a:rect l="l" t="t" r="r" b="b"/>
            <a:pathLst>
              <a:path w="3306630" h="3218379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4" name="Oval 35">
            <a:extLst>
              <a:ext uri="{FF2B5EF4-FFF2-40B4-BE49-F238E27FC236}">
                <a16:creationId xmlns:a16="http://schemas.microsoft.com/office/drawing/2014/main" id="{BCF76AF1-1ADE-45FB-9D44-99BC7FEECFA3}"/>
              </a:ext>
            </a:extLst>
          </p:cNvPr>
          <p:cNvSpPr/>
          <p:nvPr/>
        </p:nvSpPr>
        <p:spPr>
          <a:xfrm>
            <a:off x="10359195" y="5625275"/>
            <a:ext cx="426213" cy="537400"/>
          </a:xfrm>
          <a:custGeom>
            <a:avLst/>
            <a:gdLst/>
            <a:ahLst/>
            <a:cxnLst/>
            <a:rect l="l" t="t" r="r" b="b"/>
            <a:pathLst>
              <a:path w="2548531" h="3213371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21268218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C</a:t>
            </a:r>
          </a:p>
        </p:txBody>
      </p:sp>
      <p:sp>
        <p:nvSpPr>
          <p:cNvPr id="54" name="Isosceles Triangle 68">
            <a:extLst>
              <a:ext uri="{FF2B5EF4-FFF2-40B4-BE49-F238E27FC236}">
                <a16:creationId xmlns:a16="http://schemas.microsoft.com/office/drawing/2014/main" id="{870C564B-4826-4504-AD55-BCA183FFA29B}"/>
              </a:ext>
            </a:extLst>
          </p:cNvPr>
          <p:cNvSpPr/>
          <p:nvPr/>
        </p:nvSpPr>
        <p:spPr>
          <a:xfrm rot="10800000">
            <a:off x="7871934" y="4610240"/>
            <a:ext cx="220703" cy="687310"/>
          </a:xfrm>
          <a:custGeom>
            <a:avLst/>
            <a:gdLst/>
            <a:ahLst/>
            <a:cxnLst/>
            <a:rect l="l" t="t" r="r" b="b"/>
            <a:pathLst>
              <a:path w="1040400" h="3240000">
                <a:moveTo>
                  <a:pt x="41345" y="940666"/>
                </a:moveTo>
                <a:lnTo>
                  <a:pt x="1242" y="653403"/>
                </a:lnTo>
                <a:lnTo>
                  <a:pt x="0" y="653403"/>
                </a:lnTo>
                <a:lnTo>
                  <a:pt x="1057" y="652077"/>
                </a:lnTo>
                <a:lnTo>
                  <a:pt x="447" y="647712"/>
                </a:lnTo>
                <a:lnTo>
                  <a:pt x="4531" y="647712"/>
                </a:lnTo>
                <a:lnTo>
                  <a:pt x="520200" y="0"/>
                </a:lnTo>
                <a:lnTo>
                  <a:pt x="659109" y="174478"/>
                </a:lnTo>
                <a:close/>
                <a:moveTo>
                  <a:pt x="101622" y="1372451"/>
                </a:moveTo>
                <a:lnTo>
                  <a:pt x="61820" y="1087335"/>
                </a:lnTo>
                <a:lnTo>
                  <a:pt x="728036" y="261055"/>
                </a:lnTo>
                <a:lnTo>
                  <a:pt x="870500" y="439998"/>
                </a:lnTo>
                <a:lnTo>
                  <a:pt x="860164" y="431664"/>
                </a:lnTo>
                <a:close/>
                <a:moveTo>
                  <a:pt x="161365" y="1800403"/>
                </a:moveTo>
                <a:lnTo>
                  <a:pt x="122098" y="1519120"/>
                </a:lnTo>
                <a:lnTo>
                  <a:pt x="930953" y="515931"/>
                </a:lnTo>
                <a:lnTo>
                  <a:pt x="1035869" y="647712"/>
                </a:lnTo>
                <a:lnTo>
                  <a:pt x="1039954" y="647712"/>
                </a:lnTo>
                <a:lnTo>
                  <a:pt x="1039345" y="652078"/>
                </a:lnTo>
                <a:lnTo>
                  <a:pt x="1040400" y="653403"/>
                </a:lnTo>
                <a:lnTo>
                  <a:pt x="1039160" y="653403"/>
                </a:lnTo>
                <a:lnTo>
                  <a:pt x="1029316" y="723920"/>
                </a:lnTo>
                <a:close/>
                <a:moveTo>
                  <a:pt x="217894" y="2205330"/>
                </a:moveTo>
                <a:lnTo>
                  <a:pt x="181840" y="1947070"/>
                </a:lnTo>
                <a:lnTo>
                  <a:pt x="1000266" y="932012"/>
                </a:lnTo>
                <a:lnTo>
                  <a:pt x="949113" y="1298429"/>
                </a:lnTo>
                <a:close/>
                <a:moveTo>
                  <a:pt x="330192" y="2564220"/>
                </a:moveTo>
                <a:lnTo>
                  <a:pt x="267995" y="2564220"/>
                </a:lnTo>
                <a:lnTo>
                  <a:pt x="237100" y="2342912"/>
                </a:lnTo>
                <a:lnTo>
                  <a:pt x="242309" y="2347112"/>
                </a:lnTo>
                <a:lnTo>
                  <a:pt x="920063" y="1506522"/>
                </a:lnTo>
                <a:lnTo>
                  <a:pt x="865005" y="1900914"/>
                </a:lnTo>
                <a:close/>
                <a:moveTo>
                  <a:pt x="772406" y="2564220"/>
                </a:moveTo>
                <a:lnTo>
                  <a:pt x="468924" y="2564220"/>
                </a:lnTo>
                <a:lnTo>
                  <a:pt x="835955" y="2109008"/>
                </a:lnTo>
                <a:close/>
                <a:moveTo>
                  <a:pt x="892044" y="3240000"/>
                </a:moveTo>
                <a:lnTo>
                  <a:pt x="148356" y="3240000"/>
                </a:lnTo>
                <a:lnTo>
                  <a:pt x="276144" y="2663936"/>
                </a:lnTo>
                <a:lnTo>
                  <a:pt x="764256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Rectangle 9">
            <a:extLst>
              <a:ext uri="{FF2B5EF4-FFF2-40B4-BE49-F238E27FC236}">
                <a16:creationId xmlns:a16="http://schemas.microsoft.com/office/drawing/2014/main" id="{F4DF7C3C-D955-465B-A7ED-DA6CEFF74209}"/>
              </a:ext>
            </a:extLst>
          </p:cNvPr>
          <p:cNvSpPr/>
          <p:nvPr/>
        </p:nvSpPr>
        <p:spPr>
          <a:xfrm>
            <a:off x="8435540" y="4689594"/>
            <a:ext cx="529466" cy="528605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8">
            <a:extLst>
              <a:ext uri="{FF2B5EF4-FFF2-40B4-BE49-F238E27FC236}">
                <a16:creationId xmlns:a16="http://schemas.microsoft.com/office/drawing/2014/main" id="{FED1BF7A-7546-4AF8-89CC-3CEC8A5874C0}"/>
              </a:ext>
            </a:extLst>
          </p:cNvPr>
          <p:cNvSpPr/>
          <p:nvPr/>
        </p:nvSpPr>
        <p:spPr>
          <a:xfrm rot="16200000">
            <a:off x="4359308" y="3634371"/>
            <a:ext cx="444149" cy="529543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Donut 8">
            <a:extLst>
              <a:ext uri="{FF2B5EF4-FFF2-40B4-BE49-F238E27FC236}">
                <a16:creationId xmlns:a16="http://schemas.microsoft.com/office/drawing/2014/main" id="{E6D41FF5-B672-4C8A-A062-73A4028D9602}"/>
              </a:ext>
            </a:extLst>
          </p:cNvPr>
          <p:cNvSpPr/>
          <p:nvPr/>
        </p:nvSpPr>
        <p:spPr>
          <a:xfrm>
            <a:off x="9475134" y="3608548"/>
            <a:ext cx="486216" cy="581184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8" name="Freeform 18">
            <a:extLst>
              <a:ext uri="{FF2B5EF4-FFF2-40B4-BE49-F238E27FC236}">
                <a16:creationId xmlns:a16="http://schemas.microsoft.com/office/drawing/2014/main" id="{F57ADD61-A5C9-4BA6-A485-F46349246C4A}"/>
              </a:ext>
            </a:extLst>
          </p:cNvPr>
          <p:cNvSpPr/>
          <p:nvPr/>
        </p:nvSpPr>
        <p:spPr>
          <a:xfrm>
            <a:off x="10104940" y="4747559"/>
            <a:ext cx="511325" cy="412677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Oval 7">
            <a:extLst>
              <a:ext uri="{FF2B5EF4-FFF2-40B4-BE49-F238E27FC236}">
                <a16:creationId xmlns:a16="http://schemas.microsoft.com/office/drawing/2014/main" id="{5B3365E1-0E4A-4E37-8487-402BEAEC4C18}"/>
              </a:ext>
            </a:extLst>
          </p:cNvPr>
          <p:cNvSpPr/>
          <p:nvPr/>
        </p:nvSpPr>
        <p:spPr>
          <a:xfrm>
            <a:off x="10252271" y="3641889"/>
            <a:ext cx="514505" cy="51450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Freeform 20">
            <a:extLst>
              <a:ext uri="{FF2B5EF4-FFF2-40B4-BE49-F238E27FC236}">
                <a16:creationId xmlns:a16="http://schemas.microsoft.com/office/drawing/2014/main" id="{E674EC10-6DF4-4D79-8C68-8E0E302F4814}"/>
              </a:ext>
            </a:extLst>
          </p:cNvPr>
          <p:cNvSpPr/>
          <p:nvPr/>
        </p:nvSpPr>
        <p:spPr>
          <a:xfrm>
            <a:off x="10998217" y="5652772"/>
            <a:ext cx="536427" cy="573297"/>
          </a:xfrm>
          <a:custGeom>
            <a:avLst/>
            <a:gdLst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700645 w 2149434"/>
              <a:gd name="connsiteY3" fmla="*/ 166255 h 2933205"/>
              <a:gd name="connsiteX4" fmla="*/ 676894 w 2149434"/>
              <a:gd name="connsiteY4" fmla="*/ 0 h 2933205"/>
              <a:gd name="connsiteX5" fmla="*/ 2066307 w 2149434"/>
              <a:gd name="connsiteY5" fmla="*/ 819397 h 2933205"/>
              <a:gd name="connsiteX6" fmla="*/ 2149434 w 2149434"/>
              <a:gd name="connsiteY6" fmla="*/ 593766 h 2933205"/>
              <a:gd name="connsiteX7" fmla="*/ 1816925 w 2149434"/>
              <a:gd name="connsiteY7" fmla="*/ 2933205 h 2933205"/>
              <a:gd name="connsiteX8" fmla="*/ 1187533 w 2149434"/>
              <a:gd name="connsiteY8" fmla="*/ 926275 h 2933205"/>
              <a:gd name="connsiteX9" fmla="*/ 1080655 w 2149434"/>
              <a:gd name="connsiteY9" fmla="*/ 1828800 h 2933205"/>
              <a:gd name="connsiteX10" fmla="*/ 914400 w 2149434"/>
              <a:gd name="connsiteY10" fmla="*/ 1448790 h 2933205"/>
              <a:gd name="connsiteX11" fmla="*/ 795647 w 2149434"/>
              <a:gd name="connsiteY11" fmla="*/ 2933205 h 2933205"/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676894 w 2149434"/>
              <a:gd name="connsiteY3" fmla="*/ 0 h 2933205"/>
              <a:gd name="connsiteX4" fmla="*/ 2066307 w 2149434"/>
              <a:gd name="connsiteY4" fmla="*/ 819397 h 2933205"/>
              <a:gd name="connsiteX5" fmla="*/ 2149434 w 2149434"/>
              <a:gd name="connsiteY5" fmla="*/ 593766 h 2933205"/>
              <a:gd name="connsiteX6" fmla="*/ 1816925 w 2149434"/>
              <a:gd name="connsiteY6" fmla="*/ 2933205 h 2933205"/>
              <a:gd name="connsiteX7" fmla="*/ 1187533 w 2149434"/>
              <a:gd name="connsiteY7" fmla="*/ 926275 h 2933205"/>
              <a:gd name="connsiteX8" fmla="*/ 1080655 w 2149434"/>
              <a:gd name="connsiteY8" fmla="*/ 1828800 h 2933205"/>
              <a:gd name="connsiteX9" fmla="*/ 914400 w 2149434"/>
              <a:gd name="connsiteY9" fmla="*/ 1448790 h 2933205"/>
              <a:gd name="connsiteX10" fmla="*/ 795647 w 2149434"/>
              <a:gd name="connsiteY10" fmla="*/ 2933205 h 2933205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095113"/>
              <a:gd name="connsiteY0" fmla="*/ 3150488 h 3150488"/>
              <a:gd name="connsiteX1" fmla="*/ 0 w 2095113"/>
              <a:gd name="connsiteY1" fmla="*/ 1749200 h 3150488"/>
              <a:gd name="connsiteX2" fmla="*/ 463138 w 2095113"/>
              <a:gd name="connsiteY2" fmla="*/ 1951080 h 3150488"/>
              <a:gd name="connsiteX3" fmla="*/ 776482 w 2095113"/>
              <a:gd name="connsiteY3" fmla="*/ 0 h 3150488"/>
              <a:gd name="connsiteX4" fmla="*/ 1975772 w 2095113"/>
              <a:gd name="connsiteY4" fmla="*/ 991413 h 3150488"/>
              <a:gd name="connsiteX5" fmla="*/ 2095113 w 2095113"/>
              <a:gd name="connsiteY5" fmla="*/ 702407 h 3150488"/>
              <a:gd name="connsiteX6" fmla="*/ 1816925 w 2095113"/>
              <a:gd name="connsiteY6" fmla="*/ 3150488 h 3150488"/>
              <a:gd name="connsiteX7" fmla="*/ 1187533 w 2095113"/>
              <a:gd name="connsiteY7" fmla="*/ 1143558 h 3150488"/>
              <a:gd name="connsiteX8" fmla="*/ 1080655 w 2095113"/>
              <a:gd name="connsiteY8" fmla="*/ 2046083 h 3150488"/>
              <a:gd name="connsiteX9" fmla="*/ 914400 w 2095113"/>
              <a:gd name="connsiteY9" fmla="*/ 1666073 h 3150488"/>
              <a:gd name="connsiteX10" fmla="*/ 795647 w 2095113"/>
              <a:gd name="connsiteY10" fmla="*/ 3150488 h 3150488"/>
              <a:gd name="connsiteX0" fmla="*/ 795647 w 2760540"/>
              <a:gd name="connsiteY0" fmla="*/ 3150488 h 3150488"/>
              <a:gd name="connsiteX1" fmla="*/ 0 w 2760540"/>
              <a:gd name="connsiteY1" fmla="*/ 1749200 h 3150488"/>
              <a:gd name="connsiteX2" fmla="*/ 463138 w 2760540"/>
              <a:gd name="connsiteY2" fmla="*/ 1951080 h 3150488"/>
              <a:gd name="connsiteX3" fmla="*/ 776482 w 2760540"/>
              <a:gd name="connsiteY3" fmla="*/ 0 h 3150488"/>
              <a:gd name="connsiteX4" fmla="*/ 1975772 w 2760540"/>
              <a:gd name="connsiteY4" fmla="*/ 991413 h 3150488"/>
              <a:gd name="connsiteX5" fmla="*/ 2095113 w 2760540"/>
              <a:gd name="connsiteY5" fmla="*/ 702407 h 3150488"/>
              <a:gd name="connsiteX6" fmla="*/ 1816925 w 2760540"/>
              <a:gd name="connsiteY6" fmla="*/ 3150488 h 3150488"/>
              <a:gd name="connsiteX7" fmla="*/ 1187533 w 2760540"/>
              <a:gd name="connsiteY7" fmla="*/ 1143558 h 3150488"/>
              <a:gd name="connsiteX8" fmla="*/ 1080655 w 2760540"/>
              <a:gd name="connsiteY8" fmla="*/ 2046083 h 3150488"/>
              <a:gd name="connsiteX9" fmla="*/ 914400 w 2760540"/>
              <a:gd name="connsiteY9" fmla="*/ 1666073 h 3150488"/>
              <a:gd name="connsiteX10" fmla="*/ 795647 w 2760540"/>
              <a:gd name="connsiteY10" fmla="*/ 3150488 h 3150488"/>
              <a:gd name="connsiteX0" fmla="*/ 795647 w 2904019"/>
              <a:gd name="connsiteY0" fmla="*/ 3150488 h 3150488"/>
              <a:gd name="connsiteX1" fmla="*/ 0 w 2904019"/>
              <a:gd name="connsiteY1" fmla="*/ 1749200 h 3150488"/>
              <a:gd name="connsiteX2" fmla="*/ 463138 w 2904019"/>
              <a:gd name="connsiteY2" fmla="*/ 1951080 h 3150488"/>
              <a:gd name="connsiteX3" fmla="*/ 776482 w 2904019"/>
              <a:gd name="connsiteY3" fmla="*/ 0 h 3150488"/>
              <a:gd name="connsiteX4" fmla="*/ 1975772 w 2904019"/>
              <a:gd name="connsiteY4" fmla="*/ 991413 h 3150488"/>
              <a:gd name="connsiteX5" fmla="*/ 2095113 w 2904019"/>
              <a:gd name="connsiteY5" fmla="*/ 702407 h 3150488"/>
              <a:gd name="connsiteX6" fmla="*/ 1816925 w 2904019"/>
              <a:gd name="connsiteY6" fmla="*/ 3150488 h 3150488"/>
              <a:gd name="connsiteX7" fmla="*/ 1187533 w 2904019"/>
              <a:gd name="connsiteY7" fmla="*/ 1143558 h 3150488"/>
              <a:gd name="connsiteX8" fmla="*/ 1080655 w 2904019"/>
              <a:gd name="connsiteY8" fmla="*/ 2046083 h 3150488"/>
              <a:gd name="connsiteX9" fmla="*/ 914400 w 2904019"/>
              <a:gd name="connsiteY9" fmla="*/ 1666073 h 3150488"/>
              <a:gd name="connsiteX10" fmla="*/ 795647 w 2904019"/>
              <a:gd name="connsiteY10" fmla="*/ 3150488 h 3150488"/>
              <a:gd name="connsiteX0" fmla="*/ 795647 w 2905418"/>
              <a:gd name="connsiteY0" fmla="*/ 3150488 h 3186701"/>
              <a:gd name="connsiteX1" fmla="*/ 0 w 2905418"/>
              <a:gd name="connsiteY1" fmla="*/ 1749200 h 3186701"/>
              <a:gd name="connsiteX2" fmla="*/ 463138 w 2905418"/>
              <a:gd name="connsiteY2" fmla="*/ 1951080 h 3186701"/>
              <a:gd name="connsiteX3" fmla="*/ 776482 w 2905418"/>
              <a:gd name="connsiteY3" fmla="*/ 0 h 3186701"/>
              <a:gd name="connsiteX4" fmla="*/ 1975772 w 2905418"/>
              <a:gd name="connsiteY4" fmla="*/ 991413 h 3186701"/>
              <a:gd name="connsiteX5" fmla="*/ 2095113 w 2905418"/>
              <a:gd name="connsiteY5" fmla="*/ 702407 h 3186701"/>
              <a:gd name="connsiteX6" fmla="*/ 1821452 w 2905418"/>
              <a:gd name="connsiteY6" fmla="*/ 3186701 h 3186701"/>
              <a:gd name="connsiteX7" fmla="*/ 1187533 w 2905418"/>
              <a:gd name="connsiteY7" fmla="*/ 1143558 h 3186701"/>
              <a:gd name="connsiteX8" fmla="*/ 1080655 w 2905418"/>
              <a:gd name="connsiteY8" fmla="*/ 2046083 h 3186701"/>
              <a:gd name="connsiteX9" fmla="*/ 914400 w 2905418"/>
              <a:gd name="connsiteY9" fmla="*/ 1666073 h 3186701"/>
              <a:gd name="connsiteX10" fmla="*/ 795647 w 2905418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1975772 w 2937337"/>
              <a:gd name="connsiteY4" fmla="*/ 991413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893849"/>
              <a:gd name="connsiteY0" fmla="*/ 3150488 h 3186701"/>
              <a:gd name="connsiteX1" fmla="*/ 0 w 2893849"/>
              <a:gd name="connsiteY1" fmla="*/ 1749200 h 3186701"/>
              <a:gd name="connsiteX2" fmla="*/ 463138 w 2893849"/>
              <a:gd name="connsiteY2" fmla="*/ 1951080 h 3186701"/>
              <a:gd name="connsiteX3" fmla="*/ 776482 w 2893849"/>
              <a:gd name="connsiteY3" fmla="*/ 0 h 3186701"/>
              <a:gd name="connsiteX4" fmla="*/ 2034620 w 2893849"/>
              <a:gd name="connsiteY4" fmla="*/ 1294704 h 3186701"/>
              <a:gd name="connsiteX5" fmla="*/ 2031739 w 2893849"/>
              <a:gd name="connsiteY5" fmla="*/ 711461 h 3186701"/>
              <a:gd name="connsiteX6" fmla="*/ 1821452 w 2893849"/>
              <a:gd name="connsiteY6" fmla="*/ 3186701 h 3186701"/>
              <a:gd name="connsiteX7" fmla="*/ 1187533 w 2893849"/>
              <a:gd name="connsiteY7" fmla="*/ 1143558 h 3186701"/>
              <a:gd name="connsiteX8" fmla="*/ 1080655 w 2893849"/>
              <a:gd name="connsiteY8" fmla="*/ 2046083 h 3186701"/>
              <a:gd name="connsiteX9" fmla="*/ 914400 w 2893849"/>
              <a:gd name="connsiteY9" fmla="*/ 1666073 h 3186701"/>
              <a:gd name="connsiteX10" fmla="*/ 795647 w 2893849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03465 w 2936139"/>
              <a:gd name="connsiteY0" fmla="*/ 3168594 h 3186701"/>
              <a:gd name="connsiteX1" fmla="*/ 0 w 2936139"/>
              <a:gd name="connsiteY1" fmla="*/ 1726566 h 3186701"/>
              <a:gd name="connsiteX2" fmla="*/ 404291 w 2936139"/>
              <a:gd name="connsiteY2" fmla="*/ 2009927 h 3186701"/>
              <a:gd name="connsiteX3" fmla="*/ 781009 w 2936139"/>
              <a:gd name="connsiteY3" fmla="*/ 0 h 3186701"/>
              <a:gd name="connsiteX4" fmla="*/ 2039147 w 2936139"/>
              <a:gd name="connsiteY4" fmla="*/ 1294704 h 3186701"/>
              <a:gd name="connsiteX5" fmla="*/ 2036266 w 2936139"/>
              <a:gd name="connsiteY5" fmla="*/ 711461 h 3186701"/>
              <a:gd name="connsiteX6" fmla="*/ 1825979 w 2936139"/>
              <a:gd name="connsiteY6" fmla="*/ 3186701 h 3186701"/>
              <a:gd name="connsiteX7" fmla="*/ 1192060 w 2936139"/>
              <a:gd name="connsiteY7" fmla="*/ 1143558 h 3186701"/>
              <a:gd name="connsiteX8" fmla="*/ 1085182 w 2936139"/>
              <a:gd name="connsiteY8" fmla="*/ 2046083 h 3186701"/>
              <a:gd name="connsiteX9" fmla="*/ 918927 w 2936139"/>
              <a:gd name="connsiteY9" fmla="*/ 1666073 h 3186701"/>
              <a:gd name="connsiteX10" fmla="*/ 1103465 w 2936139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897156"/>
              <a:gd name="connsiteY0" fmla="*/ 3168594 h 3173121"/>
              <a:gd name="connsiteX1" fmla="*/ 0 w 2897156"/>
              <a:gd name="connsiteY1" fmla="*/ 1749200 h 3173121"/>
              <a:gd name="connsiteX2" fmla="*/ 449559 w 2897156"/>
              <a:gd name="connsiteY2" fmla="*/ 2009927 h 3173121"/>
              <a:gd name="connsiteX3" fmla="*/ 826277 w 2897156"/>
              <a:gd name="connsiteY3" fmla="*/ 0 h 3173121"/>
              <a:gd name="connsiteX4" fmla="*/ 2084415 w 2897156"/>
              <a:gd name="connsiteY4" fmla="*/ 1294704 h 3173121"/>
              <a:gd name="connsiteX5" fmla="*/ 2081534 w 2897156"/>
              <a:gd name="connsiteY5" fmla="*/ 711461 h 3173121"/>
              <a:gd name="connsiteX6" fmla="*/ 1581537 w 2897156"/>
              <a:gd name="connsiteY6" fmla="*/ 3173121 h 3173121"/>
              <a:gd name="connsiteX7" fmla="*/ 1237328 w 2897156"/>
              <a:gd name="connsiteY7" fmla="*/ 1143558 h 3173121"/>
              <a:gd name="connsiteX8" fmla="*/ 1130450 w 2897156"/>
              <a:gd name="connsiteY8" fmla="*/ 2046083 h 3173121"/>
              <a:gd name="connsiteX9" fmla="*/ 918927 w 2897156"/>
              <a:gd name="connsiteY9" fmla="*/ 1697760 h 3173121"/>
              <a:gd name="connsiteX10" fmla="*/ 1148733 w 2897156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288886 w 2969045"/>
              <a:gd name="connsiteY8" fmla="*/ 2367481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69045" h="3173121">
                <a:moveTo>
                  <a:pt x="1148733" y="3168594"/>
                </a:moveTo>
                <a:cubicBezTo>
                  <a:pt x="-68605" y="2992718"/>
                  <a:pt x="289357" y="2373225"/>
                  <a:pt x="0" y="1749200"/>
                </a:cubicBezTo>
                <a:cubicBezTo>
                  <a:pt x="211718" y="1712379"/>
                  <a:pt x="518500" y="2277611"/>
                  <a:pt x="449559" y="2009927"/>
                </a:cubicBezTo>
                <a:cubicBezTo>
                  <a:pt x="87752" y="952162"/>
                  <a:pt x="1169975" y="921963"/>
                  <a:pt x="826277" y="0"/>
                </a:cubicBezTo>
                <a:cubicBezTo>
                  <a:pt x="1894489" y="60376"/>
                  <a:pt x="1582046" y="1053258"/>
                  <a:pt x="2084415" y="1294704"/>
                </a:cubicBezTo>
                <a:cubicBezTo>
                  <a:pt x="2220765" y="1319082"/>
                  <a:pt x="2384277" y="1207659"/>
                  <a:pt x="2081534" y="711461"/>
                </a:cubicBezTo>
                <a:cubicBezTo>
                  <a:pt x="3844765" y="2025429"/>
                  <a:pt x="2606774" y="3099478"/>
                  <a:pt x="1581537" y="3173121"/>
                </a:cubicBezTo>
                <a:cubicBezTo>
                  <a:pt x="2049242" y="2917586"/>
                  <a:pt x="2204598" y="1824606"/>
                  <a:pt x="1237328" y="1143558"/>
                </a:cubicBezTo>
                <a:cubicBezTo>
                  <a:pt x="1479342" y="1777869"/>
                  <a:pt x="1318476" y="2090782"/>
                  <a:pt x="1162138" y="2408222"/>
                </a:cubicBezTo>
                <a:cubicBezTo>
                  <a:pt x="1159532" y="2246847"/>
                  <a:pt x="1324413" y="1899876"/>
                  <a:pt x="918927" y="1697760"/>
                </a:cubicBezTo>
                <a:cubicBezTo>
                  <a:pt x="1108697" y="2305733"/>
                  <a:pt x="307113" y="2497246"/>
                  <a:pt x="1148733" y="316859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ounded Rectangle 25">
            <a:extLst>
              <a:ext uri="{FF2B5EF4-FFF2-40B4-BE49-F238E27FC236}">
                <a16:creationId xmlns:a16="http://schemas.microsoft.com/office/drawing/2014/main" id="{52251A18-A73B-4A26-9FEC-6B831E23205B}"/>
              </a:ext>
            </a:extLst>
          </p:cNvPr>
          <p:cNvSpPr/>
          <p:nvPr/>
        </p:nvSpPr>
        <p:spPr>
          <a:xfrm>
            <a:off x="10972939" y="2640819"/>
            <a:ext cx="586980" cy="43016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Block Arc 41">
            <a:extLst>
              <a:ext uri="{FF2B5EF4-FFF2-40B4-BE49-F238E27FC236}">
                <a16:creationId xmlns:a16="http://schemas.microsoft.com/office/drawing/2014/main" id="{36DCD789-FED8-401C-8C81-CF9F331DAB6D}"/>
              </a:ext>
            </a:extLst>
          </p:cNvPr>
          <p:cNvSpPr/>
          <p:nvPr/>
        </p:nvSpPr>
        <p:spPr>
          <a:xfrm>
            <a:off x="9454085" y="5654191"/>
            <a:ext cx="563324" cy="570461"/>
          </a:xfrm>
          <a:custGeom>
            <a:avLst/>
            <a:gdLst/>
            <a:ahLst/>
            <a:cxnLst/>
            <a:rect l="l" t="t" r="r" b="b"/>
            <a:pathLst>
              <a:path w="2844151" h="2880180">
                <a:moveTo>
                  <a:pt x="2390187" y="1502145"/>
                </a:moveTo>
                <a:lnTo>
                  <a:pt x="2844151" y="1530794"/>
                </a:lnTo>
                <a:cubicBezTo>
                  <a:pt x="2804784" y="2154619"/>
                  <a:pt x="2367464" y="2681809"/>
                  <a:pt x="1761650" y="2835749"/>
                </a:cubicBezTo>
                <a:cubicBezTo>
                  <a:pt x="1191486" y="2980631"/>
                  <a:pt x="594633" y="2763755"/>
                  <a:pt x="252983" y="2293680"/>
                </a:cubicBezTo>
                <a:lnTo>
                  <a:pt x="102982" y="2380283"/>
                </a:lnTo>
                <a:lnTo>
                  <a:pt x="104524" y="1603708"/>
                </a:lnTo>
                <a:lnTo>
                  <a:pt x="777828" y="1990661"/>
                </a:lnTo>
                <a:lnTo>
                  <a:pt x="648358" y="2065410"/>
                </a:lnTo>
                <a:cubicBezTo>
                  <a:pt x="886760" y="2358087"/>
                  <a:pt x="1276546" y="2489694"/>
                  <a:pt x="1649627" y="2394891"/>
                </a:cubicBezTo>
                <a:cubicBezTo>
                  <a:pt x="2064076" y="2289577"/>
                  <a:pt x="2363256" y="1928916"/>
                  <a:pt x="2390187" y="1502145"/>
                </a:cubicBezTo>
                <a:close/>
                <a:moveTo>
                  <a:pt x="1424249" y="58"/>
                </a:moveTo>
                <a:cubicBezTo>
                  <a:pt x="1880498" y="-4073"/>
                  <a:pt x="2318325" y="209551"/>
                  <a:pt x="2591169" y="586524"/>
                </a:cubicBezTo>
                <a:lnTo>
                  <a:pt x="2741170" y="499921"/>
                </a:lnTo>
                <a:lnTo>
                  <a:pt x="2739628" y="1276497"/>
                </a:lnTo>
                <a:lnTo>
                  <a:pt x="2066324" y="889544"/>
                </a:lnTo>
                <a:lnTo>
                  <a:pt x="2195793" y="814795"/>
                </a:lnTo>
                <a:cubicBezTo>
                  <a:pt x="1957391" y="522118"/>
                  <a:pt x="1567606" y="390511"/>
                  <a:pt x="1194524" y="485313"/>
                </a:cubicBezTo>
                <a:cubicBezTo>
                  <a:pt x="780075" y="590627"/>
                  <a:pt x="480895" y="951288"/>
                  <a:pt x="453964" y="1378059"/>
                </a:cubicBezTo>
                <a:lnTo>
                  <a:pt x="0" y="1349410"/>
                </a:lnTo>
                <a:cubicBezTo>
                  <a:pt x="39367" y="725585"/>
                  <a:pt x="476687" y="198395"/>
                  <a:pt x="1082501" y="44455"/>
                </a:cubicBezTo>
                <a:cubicBezTo>
                  <a:pt x="1196091" y="15591"/>
                  <a:pt x="1310740" y="1086"/>
                  <a:pt x="1424249" y="5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3" name="Round Same Side Corner Rectangle 11">
            <a:extLst>
              <a:ext uri="{FF2B5EF4-FFF2-40B4-BE49-F238E27FC236}">
                <a16:creationId xmlns:a16="http://schemas.microsoft.com/office/drawing/2014/main" id="{AFBCEF67-A3DE-45DE-97FD-374E910A67D8}"/>
              </a:ext>
            </a:extLst>
          </p:cNvPr>
          <p:cNvSpPr/>
          <p:nvPr/>
        </p:nvSpPr>
        <p:spPr>
          <a:xfrm rot="9900000">
            <a:off x="10208910" y="1534987"/>
            <a:ext cx="579867" cy="492485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4" name="Donut 39">
            <a:extLst>
              <a:ext uri="{FF2B5EF4-FFF2-40B4-BE49-F238E27FC236}">
                <a16:creationId xmlns:a16="http://schemas.microsoft.com/office/drawing/2014/main" id="{439297A1-2150-467C-8B3E-08A8C9E0E56F}"/>
              </a:ext>
            </a:extLst>
          </p:cNvPr>
          <p:cNvSpPr/>
          <p:nvPr/>
        </p:nvSpPr>
        <p:spPr>
          <a:xfrm>
            <a:off x="4246301" y="4666128"/>
            <a:ext cx="575536" cy="57553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5" name="Freeform 25">
            <a:extLst>
              <a:ext uri="{FF2B5EF4-FFF2-40B4-BE49-F238E27FC236}">
                <a16:creationId xmlns:a16="http://schemas.microsoft.com/office/drawing/2014/main" id="{115A3EAB-6A86-45ED-8F48-A7797A2D6676}"/>
              </a:ext>
            </a:extLst>
          </p:cNvPr>
          <p:cNvSpPr/>
          <p:nvPr/>
        </p:nvSpPr>
        <p:spPr>
          <a:xfrm>
            <a:off x="8766358" y="3640606"/>
            <a:ext cx="417857" cy="517071"/>
          </a:xfrm>
          <a:custGeom>
            <a:avLst/>
            <a:gdLst>
              <a:gd name="connsiteX0" fmla="*/ 371475 w 1600200"/>
              <a:gd name="connsiteY0" fmla="*/ 0 h 1857375"/>
              <a:gd name="connsiteX1" fmla="*/ 628650 w 1600200"/>
              <a:gd name="connsiteY1" fmla="*/ 523875 h 1857375"/>
              <a:gd name="connsiteX2" fmla="*/ 400050 w 1600200"/>
              <a:gd name="connsiteY2" fmla="*/ 561975 h 1857375"/>
              <a:gd name="connsiteX3" fmla="*/ 1019175 w 1600200"/>
              <a:gd name="connsiteY3" fmla="*/ 1438275 h 1857375"/>
              <a:gd name="connsiteX4" fmla="*/ 1219200 w 1600200"/>
              <a:gd name="connsiteY4" fmla="*/ 1238250 h 1857375"/>
              <a:gd name="connsiteX5" fmla="*/ 1600200 w 1600200"/>
              <a:gd name="connsiteY5" fmla="*/ 1666875 h 1857375"/>
              <a:gd name="connsiteX6" fmla="*/ 1038225 w 1600200"/>
              <a:gd name="connsiteY6" fmla="*/ 1857375 h 1857375"/>
              <a:gd name="connsiteX7" fmla="*/ 0 w 1600200"/>
              <a:gd name="connsiteY7" fmla="*/ 314325 h 1857375"/>
              <a:gd name="connsiteX8" fmla="*/ 371475 w 1600200"/>
              <a:gd name="connsiteY8" fmla="*/ 0 h 1857375"/>
              <a:gd name="connsiteX0" fmla="*/ 371475 w 1600200"/>
              <a:gd name="connsiteY0" fmla="*/ 0 h 1917951"/>
              <a:gd name="connsiteX1" fmla="*/ 628650 w 1600200"/>
              <a:gd name="connsiteY1" fmla="*/ 584451 h 1917951"/>
              <a:gd name="connsiteX2" fmla="*/ 400050 w 1600200"/>
              <a:gd name="connsiteY2" fmla="*/ 622551 h 1917951"/>
              <a:gd name="connsiteX3" fmla="*/ 1019175 w 1600200"/>
              <a:gd name="connsiteY3" fmla="*/ 1498851 h 1917951"/>
              <a:gd name="connsiteX4" fmla="*/ 1219200 w 1600200"/>
              <a:gd name="connsiteY4" fmla="*/ 1298826 h 1917951"/>
              <a:gd name="connsiteX5" fmla="*/ 1600200 w 1600200"/>
              <a:gd name="connsiteY5" fmla="*/ 1727451 h 1917951"/>
              <a:gd name="connsiteX6" fmla="*/ 1038225 w 1600200"/>
              <a:gd name="connsiteY6" fmla="*/ 1917951 h 1917951"/>
              <a:gd name="connsiteX7" fmla="*/ 0 w 1600200"/>
              <a:gd name="connsiteY7" fmla="*/ 374901 h 1917951"/>
              <a:gd name="connsiteX8" fmla="*/ 371475 w 1600200"/>
              <a:gd name="connsiteY8" fmla="*/ 0 h 1917951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544 h 1919495"/>
              <a:gd name="connsiteX1" fmla="*/ 628650 w 1600200"/>
              <a:gd name="connsiteY1" fmla="*/ 585995 h 1919495"/>
              <a:gd name="connsiteX2" fmla="*/ 400050 w 1600200"/>
              <a:gd name="connsiteY2" fmla="*/ 624095 h 1919495"/>
              <a:gd name="connsiteX3" fmla="*/ 1019175 w 1600200"/>
              <a:gd name="connsiteY3" fmla="*/ 1500395 h 1919495"/>
              <a:gd name="connsiteX4" fmla="*/ 1219200 w 1600200"/>
              <a:gd name="connsiteY4" fmla="*/ 1300370 h 1919495"/>
              <a:gd name="connsiteX5" fmla="*/ 1600200 w 1600200"/>
              <a:gd name="connsiteY5" fmla="*/ 1728995 h 1919495"/>
              <a:gd name="connsiteX6" fmla="*/ 1038225 w 1600200"/>
              <a:gd name="connsiteY6" fmla="*/ 1919495 h 1919495"/>
              <a:gd name="connsiteX7" fmla="*/ 0 w 1600200"/>
              <a:gd name="connsiteY7" fmla="*/ 376445 h 1919495"/>
              <a:gd name="connsiteX8" fmla="*/ 371475 w 1600200"/>
              <a:gd name="connsiteY8" fmla="*/ 1544 h 1919495"/>
              <a:gd name="connsiteX0" fmla="*/ 371475 w 1600200"/>
              <a:gd name="connsiteY0" fmla="*/ 1487 h 1919438"/>
              <a:gd name="connsiteX1" fmla="*/ 568075 w 1600200"/>
              <a:gd name="connsiteY1" fmla="*/ 603245 h 1919438"/>
              <a:gd name="connsiteX2" fmla="*/ 400050 w 1600200"/>
              <a:gd name="connsiteY2" fmla="*/ 624038 h 1919438"/>
              <a:gd name="connsiteX3" fmla="*/ 1019175 w 1600200"/>
              <a:gd name="connsiteY3" fmla="*/ 1500338 h 1919438"/>
              <a:gd name="connsiteX4" fmla="*/ 1219200 w 1600200"/>
              <a:gd name="connsiteY4" fmla="*/ 1300313 h 1919438"/>
              <a:gd name="connsiteX5" fmla="*/ 1600200 w 1600200"/>
              <a:gd name="connsiteY5" fmla="*/ 1728938 h 1919438"/>
              <a:gd name="connsiteX6" fmla="*/ 1038225 w 1600200"/>
              <a:gd name="connsiteY6" fmla="*/ 1919438 h 1919438"/>
              <a:gd name="connsiteX7" fmla="*/ 0 w 1600200"/>
              <a:gd name="connsiteY7" fmla="*/ 376388 h 1919438"/>
              <a:gd name="connsiteX8" fmla="*/ 371475 w 1600200"/>
              <a:gd name="connsiteY8" fmla="*/ 1487 h 1919438"/>
              <a:gd name="connsiteX0" fmla="*/ 371475 w 1600200"/>
              <a:gd name="connsiteY0" fmla="*/ 1032 h 1918983"/>
              <a:gd name="connsiteX1" fmla="*/ 568075 w 1600200"/>
              <a:gd name="connsiteY1" fmla="*/ 602790 h 1918983"/>
              <a:gd name="connsiteX2" fmla="*/ 400050 w 1600200"/>
              <a:gd name="connsiteY2" fmla="*/ 623583 h 1918983"/>
              <a:gd name="connsiteX3" fmla="*/ 1019175 w 1600200"/>
              <a:gd name="connsiteY3" fmla="*/ 1499883 h 1918983"/>
              <a:gd name="connsiteX4" fmla="*/ 1219200 w 1600200"/>
              <a:gd name="connsiteY4" fmla="*/ 1299858 h 1918983"/>
              <a:gd name="connsiteX5" fmla="*/ 1600200 w 1600200"/>
              <a:gd name="connsiteY5" fmla="*/ 1728483 h 1918983"/>
              <a:gd name="connsiteX6" fmla="*/ 1038225 w 1600200"/>
              <a:gd name="connsiteY6" fmla="*/ 1918983 h 1918983"/>
              <a:gd name="connsiteX7" fmla="*/ 0 w 1600200"/>
              <a:gd name="connsiteY7" fmla="*/ 375933 h 1918983"/>
              <a:gd name="connsiteX8" fmla="*/ 371475 w 1600200"/>
              <a:gd name="connsiteY8" fmla="*/ 1032 h 1918983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0050 w 1600200"/>
              <a:gd name="connsiteY2" fmla="*/ 623669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8703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59666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70138 w 1600200"/>
              <a:gd name="connsiteY3" fmla="*/ 1517276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0522 w 1600200"/>
              <a:gd name="connsiteY3" fmla="*/ 1534584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96099 w 1600200"/>
              <a:gd name="connsiteY3" fmla="*/ 1546122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588662"/>
              <a:gd name="connsiteY0" fmla="*/ 1118 h 1919069"/>
              <a:gd name="connsiteX1" fmla="*/ 568075 w 1588662"/>
              <a:gd name="connsiteY1" fmla="*/ 602876 h 1919069"/>
              <a:gd name="connsiteX2" fmla="*/ 374089 w 1588662"/>
              <a:gd name="connsiteY2" fmla="*/ 646744 h 1919069"/>
              <a:gd name="connsiteX3" fmla="*/ 987445 w 1588662"/>
              <a:gd name="connsiteY3" fmla="*/ 1528815 h 1919069"/>
              <a:gd name="connsiteX4" fmla="*/ 1173048 w 1588662"/>
              <a:gd name="connsiteY4" fmla="*/ 1311482 h 1919069"/>
              <a:gd name="connsiteX5" fmla="*/ 1588662 w 1588662"/>
              <a:gd name="connsiteY5" fmla="*/ 1699723 h 1919069"/>
              <a:gd name="connsiteX6" fmla="*/ 1038225 w 1588662"/>
              <a:gd name="connsiteY6" fmla="*/ 1919069 h 1919069"/>
              <a:gd name="connsiteX7" fmla="*/ 0 w 1588662"/>
              <a:gd name="connsiteY7" fmla="*/ 376019 h 1919069"/>
              <a:gd name="connsiteX8" fmla="*/ 371475 w 1588662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46976"/>
              <a:gd name="connsiteX1" fmla="*/ 568075 w 1596260"/>
              <a:gd name="connsiteY1" fmla="*/ 602876 h 1946976"/>
              <a:gd name="connsiteX2" fmla="*/ 374089 w 1596260"/>
              <a:gd name="connsiteY2" fmla="*/ 646744 h 1946976"/>
              <a:gd name="connsiteX3" fmla="*/ 987445 w 1596260"/>
              <a:gd name="connsiteY3" fmla="*/ 1528815 h 1946976"/>
              <a:gd name="connsiteX4" fmla="*/ 1173048 w 1596260"/>
              <a:gd name="connsiteY4" fmla="*/ 1311482 h 1946976"/>
              <a:gd name="connsiteX5" fmla="*/ 1588662 w 1596260"/>
              <a:gd name="connsiteY5" fmla="*/ 1699723 h 1946976"/>
              <a:gd name="connsiteX6" fmla="*/ 1038225 w 1596260"/>
              <a:gd name="connsiteY6" fmla="*/ 1919069 h 1946976"/>
              <a:gd name="connsiteX7" fmla="*/ 0 w 1596260"/>
              <a:gd name="connsiteY7" fmla="*/ 376019 h 1946976"/>
              <a:gd name="connsiteX8" fmla="*/ 371475 w 1596260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33976 w 1558761"/>
              <a:gd name="connsiteY0" fmla="*/ 1118 h 1946976"/>
              <a:gd name="connsiteX1" fmla="*/ 530576 w 1558761"/>
              <a:gd name="connsiteY1" fmla="*/ 602876 h 1946976"/>
              <a:gd name="connsiteX2" fmla="*/ 336590 w 1558761"/>
              <a:gd name="connsiteY2" fmla="*/ 646744 h 1946976"/>
              <a:gd name="connsiteX3" fmla="*/ 949946 w 1558761"/>
              <a:gd name="connsiteY3" fmla="*/ 1528815 h 1946976"/>
              <a:gd name="connsiteX4" fmla="*/ 1135549 w 1558761"/>
              <a:gd name="connsiteY4" fmla="*/ 1311482 h 1946976"/>
              <a:gd name="connsiteX5" fmla="*/ 1551163 w 1558761"/>
              <a:gd name="connsiteY5" fmla="*/ 1699723 h 1946976"/>
              <a:gd name="connsiteX6" fmla="*/ 1000726 w 1558761"/>
              <a:gd name="connsiteY6" fmla="*/ 1919069 h 1946976"/>
              <a:gd name="connsiteX7" fmla="*/ 0 w 1558761"/>
              <a:gd name="connsiteY7" fmla="*/ 390441 h 1946976"/>
              <a:gd name="connsiteX8" fmla="*/ 333976 w 1558761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44260 w 1560662"/>
              <a:gd name="connsiteY2" fmla="*/ 655398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96 h 1946054"/>
              <a:gd name="connsiteX1" fmla="*/ 532477 w 1560662"/>
              <a:gd name="connsiteY1" fmla="*/ 601954 h 1946054"/>
              <a:gd name="connsiteX2" fmla="*/ 344260 w 1560662"/>
              <a:gd name="connsiteY2" fmla="*/ 654476 h 1946054"/>
              <a:gd name="connsiteX3" fmla="*/ 951847 w 1560662"/>
              <a:gd name="connsiteY3" fmla="*/ 1527893 h 1946054"/>
              <a:gd name="connsiteX4" fmla="*/ 1137450 w 1560662"/>
              <a:gd name="connsiteY4" fmla="*/ 1310560 h 1946054"/>
              <a:gd name="connsiteX5" fmla="*/ 1553064 w 1560662"/>
              <a:gd name="connsiteY5" fmla="*/ 1698801 h 1946054"/>
              <a:gd name="connsiteX6" fmla="*/ 1002627 w 1560662"/>
              <a:gd name="connsiteY6" fmla="*/ 1918147 h 1946054"/>
              <a:gd name="connsiteX7" fmla="*/ 1901 w 1560662"/>
              <a:gd name="connsiteY7" fmla="*/ 389519 h 1946054"/>
              <a:gd name="connsiteX8" fmla="*/ 335877 w 1560662"/>
              <a:gd name="connsiteY8" fmla="*/ 196 h 1946054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5431" h="1937121">
                <a:moveTo>
                  <a:pt x="332898" y="199"/>
                </a:moveTo>
                <a:cubicBezTo>
                  <a:pt x="480797" y="-12106"/>
                  <a:pt x="712130" y="551085"/>
                  <a:pt x="532477" y="593021"/>
                </a:cubicBezTo>
                <a:lnTo>
                  <a:pt x="344260" y="645543"/>
                </a:lnTo>
                <a:cubicBezTo>
                  <a:pt x="475639" y="1163599"/>
                  <a:pt x="690666" y="1300897"/>
                  <a:pt x="951847" y="1518960"/>
                </a:cubicBezTo>
                <a:cubicBezTo>
                  <a:pt x="1003138" y="1396518"/>
                  <a:pt x="1042046" y="1291100"/>
                  <a:pt x="1137450" y="1301627"/>
                </a:cubicBezTo>
                <a:cubicBezTo>
                  <a:pt x="1276950" y="1299313"/>
                  <a:pt x="1636332" y="1564228"/>
                  <a:pt x="1553064" y="1689868"/>
                </a:cubicBezTo>
                <a:cubicBezTo>
                  <a:pt x="1389777" y="1941825"/>
                  <a:pt x="1145722" y="1971673"/>
                  <a:pt x="1002627" y="1909214"/>
                </a:cubicBezTo>
                <a:cubicBezTo>
                  <a:pt x="545977" y="1690048"/>
                  <a:pt x="-37590" y="1110316"/>
                  <a:pt x="1901" y="380586"/>
                </a:cubicBezTo>
                <a:cubicBezTo>
                  <a:pt x="36305" y="148891"/>
                  <a:pt x="133416" y="23363"/>
                  <a:pt x="332898" y="1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6" name="Rectangle 36">
            <a:extLst>
              <a:ext uri="{FF2B5EF4-FFF2-40B4-BE49-F238E27FC236}">
                <a16:creationId xmlns:a16="http://schemas.microsoft.com/office/drawing/2014/main" id="{11A06711-0A15-47E5-AAA2-F0E6DC05BD1B}"/>
              </a:ext>
            </a:extLst>
          </p:cNvPr>
          <p:cNvSpPr/>
          <p:nvPr/>
        </p:nvSpPr>
        <p:spPr>
          <a:xfrm>
            <a:off x="5164740" y="4708915"/>
            <a:ext cx="586136" cy="489963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7" name="Rounded Rectangle 27">
            <a:extLst>
              <a:ext uri="{FF2B5EF4-FFF2-40B4-BE49-F238E27FC236}">
                <a16:creationId xmlns:a16="http://schemas.microsoft.com/office/drawing/2014/main" id="{7A5ED58F-9964-4886-8BFC-E301F23293AB}"/>
              </a:ext>
            </a:extLst>
          </p:cNvPr>
          <p:cNvSpPr/>
          <p:nvPr/>
        </p:nvSpPr>
        <p:spPr>
          <a:xfrm>
            <a:off x="8316455" y="1548746"/>
            <a:ext cx="605315" cy="464964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Rounded Rectangle 7">
            <a:extLst>
              <a:ext uri="{FF2B5EF4-FFF2-40B4-BE49-F238E27FC236}">
                <a16:creationId xmlns:a16="http://schemas.microsoft.com/office/drawing/2014/main" id="{7D6C3C70-FD86-419A-8B89-365FC328FB88}"/>
              </a:ext>
            </a:extLst>
          </p:cNvPr>
          <p:cNvSpPr/>
          <p:nvPr/>
        </p:nvSpPr>
        <p:spPr>
          <a:xfrm>
            <a:off x="9257631" y="1515680"/>
            <a:ext cx="615416" cy="53109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Chord 15">
            <a:extLst>
              <a:ext uri="{FF2B5EF4-FFF2-40B4-BE49-F238E27FC236}">
                <a16:creationId xmlns:a16="http://schemas.microsoft.com/office/drawing/2014/main" id="{42E9D490-3DD3-4F66-B124-FE910E0FACBF}"/>
              </a:ext>
            </a:extLst>
          </p:cNvPr>
          <p:cNvSpPr/>
          <p:nvPr/>
        </p:nvSpPr>
        <p:spPr>
          <a:xfrm>
            <a:off x="11124640" y="1472088"/>
            <a:ext cx="283580" cy="618280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ectangle 16">
            <a:extLst>
              <a:ext uri="{FF2B5EF4-FFF2-40B4-BE49-F238E27FC236}">
                <a16:creationId xmlns:a16="http://schemas.microsoft.com/office/drawing/2014/main" id="{F1978DC7-2159-40E0-A5D4-88F414868797}"/>
              </a:ext>
            </a:extLst>
          </p:cNvPr>
          <p:cNvSpPr/>
          <p:nvPr/>
        </p:nvSpPr>
        <p:spPr>
          <a:xfrm>
            <a:off x="6093780" y="4751666"/>
            <a:ext cx="615416" cy="40446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Rounded Rectangle 6">
            <a:extLst>
              <a:ext uri="{FF2B5EF4-FFF2-40B4-BE49-F238E27FC236}">
                <a16:creationId xmlns:a16="http://schemas.microsoft.com/office/drawing/2014/main" id="{48E90455-C4C4-4792-86FF-218C5EFE04F0}"/>
              </a:ext>
            </a:extLst>
          </p:cNvPr>
          <p:cNvSpPr/>
          <p:nvPr/>
        </p:nvSpPr>
        <p:spPr>
          <a:xfrm>
            <a:off x="5137072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Rounded Rectangle 6">
            <a:extLst>
              <a:ext uri="{FF2B5EF4-FFF2-40B4-BE49-F238E27FC236}">
                <a16:creationId xmlns:a16="http://schemas.microsoft.com/office/drawing/2014/main" id="{8329069E-6F6C-4466-BEA3-223D7C56FECC}"/>
              </a:ext>
            </a:extLst>
          </p:cNvPr>
          <p:cNvSpPr/>
          <p:nvPr/>
        </p:nvSpPr>
        <p:spPr>
          <a:xfrm>
            <a:off x="6044394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6">
            <a:extLst>
              <a:ext uri="{FF2B5EF4-FFF2-40B4-BE49-F238E27FC236}">
                <a16:creationId xmlns:a16="http://schemas.microsoft.com/office/drawing/2014/main" id="{740CC869-4793-4E41-A92A-FDB14A2B194C}"/>
              </a:ext>
            </a:extLst>
          </p:cNvPr>
          <p:cNvSpPr/>
          <p:nvPr/>
        </p:nvSpPr>
        <p:spPr>
          <a:xfrm>
            <a:off x="695171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6">
            <a:extLst>
              <a:ext uri="{FF2B5EF4-FFF2-40B4-BE49-F238E27FC236}">
                <a16:creationId xmlns:a16="http://schemas.microsoft.com/office/drawing/2014/main" id="{17C1EAE2-459E-491D-81FC-F8924F353B13}"/>
              </a:ext>
            </a:extLst>
          </p:cNvPr>
          <p:cNvSpPr/>
          <p:nvPr/>
        </p:nvSpPr>
        <p:spPr>
          <a:xfrm>
            <a:off x="785903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240385" y="234376"/>
                </a:moveTo>
                <a:lnTo>
                  <a:pt x="2744441" y="234376"/>
                </a:lnTo>
                <a:lnTo>
                  <a:pt x="2744441" y="1314376"/>
                </a:lnTo>
                <a:lnTo>
                  <a:pt x="2240385" y="1314376"/>
                </a:ln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eardrop 6">
            <a:extLst>
              <a:ext uri="{FF2B5EF4-FFF2-40B4-BE49-F238E27FC236}">
                <a16:creationId xmlns:a16="http://schemas.microsoft.com/office/drawing/2014/main" id="{3FF8E6D1-A5CA-4857-BFE4-E947E4F2F934}"/>
              </a:ext>
            </a:extLst>
          </p:cNvPr>
          <p:cNvSpPr/>
          <p:nvPr/>
        </p:nvSpPr>
        <p:spPr>
          <a:xfrm rot="8100000">
            <a:off x="11057693" y="3690402"/>
            <a:ext cx="417475" cy="417476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Donut 24">
            <a:extLst>
              <a:ext uri="{FF2B5EF4-FFF2-40B4-BE49-F238E27FC236}">
                <a16:creationId xmlns:a16="http://schemas.microsoft.com/office/drawing/2014/main" id="{2358F6B7-5407-478C-BBCE-24DB33354B70}"/>
              </a:ext>
            </a:extLst>
          </p:cNvPr>
          <p:cNvSpPr/>
          <p:nvPr/>
        </p:nvSpPr>
        <p:spPr>
          <a:xfrm>
            <a:off x="5773604" y="2544635"/>
            <a:ext cx="617508" cy="622535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77" name="Chord 38">
            <a:extLst>
              <a:ext uri="{FF2B5EF4-FFF2-40B4-BE49-F238E27FC236}">
                <a16:creationId xmlns:a16="http://schemas.microsoft.com/office/drawing/2014/main" id="{284AD387-FD7A-4FAE-86E7-99768FD2F34F}"/>
              </a:ext>
            </a:extLst>
          </p:cNvPr>
          <p:cNvSpPr/>
          <p:nvPr/>
        </p:nvSpPr>
        <p:spPr>
          <a:xfrm>
            <a:off x="6733448" y="2544108"/>
            <a:ext cx="484927" cy="623588"/>
          </a:xfrm>
          <a:custGeom>
            <a:avLst/>
            <a:gdLst/>
            <a:ahLst/>
            <a:cxnLst/>
            <a:rect l="l" t="t" r="r" b="b"/>
            <a:pathLst>
              <a:path w="2519554" h="3240000">
                <a:moveTo>
                  <a:pt x="1259778" y="0"/>
                </a:moveTo>
                <a:cubicBezTo>
                  <a:pt x="1299543" y="0"/>
                  <a:pt x="1331778" y="32235"/>
                  <a:pt x="1331778" y="72000"/>
                </a:cubicBezTo>
                <a:lnTo>
                  <a:pt x="1331778" y="292696"/>
                </a:lnTo>
                <a:cubicBezTo>
                  <a:pt x="1526887" y="301316"/>
                  <a:pt x="1719796" y="357828"/>
                  <a:pt x="1894309" y="459601"/>
                </a:cubicBezTo>
                <a:cubicBezTo>
                  <a:pt x="2284331" y="687055"/>
                  <a:pt x="2522839" y="1105809"/>
                  <a:pt x="2519520" y="1557297"/>
                </a:cubicBezTo>
                <a:lnTo>
                  <a:pt x="2509882" y="1557270"/>
                </a:lnTo>
                <a:cubicBezTo>
                  <a:pt x="2413806" y="1435449"/>
                  <a:pt x="2264527" y="1358626"/>
                  <a:pt x="2097304" y="1358626"/>
                </a:cubicBezTo>
                <a:cubicBezTo>
                  <a:pt x="1931567" y="1358626"/>
                  <a:pt x="1783455" y="1434091"/>
                  <a:pt x="1688484" y="1554913"/>
                </a:cubicBezTo>
                <a:lnTo>
                  <a:pt x="1657888" y="1554825"/>
                </a:lnTo>
                <a:cubicBezTo>
                  <a:pt x="1579123" y="1454657"/>
                  <a:pt x="1463823" y="1385682"/>
                  <a:pt x="1331778" y="1368008"/>
                </a:cubicBezTo>
                <a:lnTo>
                  <a:pt x="1331778" y="2507895"/>
                </a:lnTo>
                <a:lnTo>
                  <a:pt x="1356113" y="2507895"/>
                </a:lnTo>
                <a:lnTo>
                  <a:pt x="1356113" y="2868215"/>
                </a:lnTo>
                <a:lnTo>
                  <a:pt x="1353558" y="2868215"/>
                </a:lnTo>
                <a:cubicBezTo>
                  <a:pt x="1347515" y="3074779"/>
                  <a:pt x="1177830" y="3240000"/>
                  <a:pt x="969556" y="3240000"/>
                </a:cubicBezTo>
                <a:cubicBezTo>
                  <a:pt x="759529" y="3240000"/>
                  <a:pt x="588743" y="3071985"/>
                  <a:pt x="585029" y="2863014"/>
                </a:cubicBezTo>
                <a:cubicBezTo>
                  <a:pt x="584214" y="2861474"/>
                  <a:pt x="584183" y="2859896"/>
                  <a:pt x="584183" y="2858310"/>
                </a:cubicBezTo>
                <a:lnTo>
                  <a:pt x="584422" y="2856985"/>
                </a:lnTo>
                <a:cubicBezTo>
                  <a:pt x="584186" y="2856201"/>
                  <a:pt x="584184" y="2855415"/>
                  <a:pt x="584184" y="2854628"/>
                </a:cubicBezTo>
                <a:lnTo>
                  <a:pt x="584846" y="2854628"/>
                </a:lnTo>
                <a:cubicBezTo>
                  <a:pt x="585977" y="2797047"/>
                  <a:pt x="628115" y="2750982"/>
                  <a:pt x="679843" y="2750982"/>
                </a:cubicBezTo>
                <a:cubicBezTo>
                  <a:pt x="731571" y="2750982"/>
                  <a:pt x="773709" y="2797047"/>
                  <a:pt x="774841" y="2854628"/>
                </a:cubicBezTo>
                <a:lnTo>
                  <a:pt x="776870" y="2854628"/>
                </a:lnTo>
                <a:cubicBezTo>
                  <a:pt x="776870" y="2961046"/>
                  <a:pt x="863138" y="3047314"/>
                  <a:pt x="969556" y="3047314"/>
                </a:cubicBezTo>
                <a:cubicBezTo>
                  <a:pt x="1075974" y="3047314"/>
                  <a:pt x="1162242" y="2961046"/>
                  <a:pt x="1162242" y="2854628"/>
                </a:cubicBezTo>
                <a:lnTo>
                  <a:pt x="1163439" y="2854628"/>
                </a:lnTo>
                <a:lnTo>
                  <a:pt x="1163439" y="2507895"/>
                </a:lnTo>
                <a:lnTo>
                  <a:pt x="1187778" y="2507895"/>
                </a:lnTo>
                <a:lnTo>
                  <a:pt x="1187778" y="1365548"/>
                </a:lnTo>
                <a:cubicBezTo>
                  <a:pt x="1048083" y="1378241"/>
                  <a:pt x="925400" y="1448176"/>
                  <a:pt x="842602" y="1552487"/>
                </a:cubicBezTo>
                <a:lnTo>
                  <a:pt x="807450" y="1552386"/>
                </a:lnTo>
                <a:cubicBezTo>
                  <a:pt x="712615" y="1432960"/>
                  <a:pt x="565486" y="1358626"/>
                  <a:pt x="400996" y="1358626"/>
                </a:cubicBezTo>
                <a:cubicBezTo>
                  <a:pt x="240343" y="1358626"/>
                  <a:pt x="96251" y="1429532"/>
                  <a:pt x="0" y="1543232"/>
                </a:cubicBezTo>
                <a:cubicBezTo>
                  <a:pt x="1264" y="1094357"/>
                  <a:pt x="241710" y="680052"/>
                  <a:pt x="631054" y="455977"/>
                </a:cubicBezTo>
                <a:cubicBezTo>
                  <a:pt x="804121" y="356374"/>
                  <a:pt x="994908" y="301092"/>
                  <a:pt x="1187778" y="292721"/>
                </a:cubicBezTo>
                <a:lnTo>
                  <a:pt x="1187778" y="72000"/>
                </a:lnTo>
                <a:cubicBezTo>
                  <a:pt x="1187778" y="32235"/>
                  <a:pt x="1220013" y="0"/>
                  <a:pt x="125977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Heart 38">
            <a:extLst>
              <a:ext uri="{FF2B5EF4-FFF2-40B4-BE49-F238E27FC236}">
                <a16:creationId xmlns:a16="http://schemas.microsoft.com/office/drawing/2014/main" id="{07191768-391A-445C-9738-68FC969D5D3B}"/>
              </a:ext>
            </a:extLst>
          </p:cNvPr>
          <p:cNvSpPr/>
          <p:nvPr/>
        </p:nvSpPr>
        <p:spPr>
          <a:xfrm>
            <a:off x="7436317" y="1509092"/>
            <a:ext cx="544275" cy="544275"/>
          </a:xfrm>
          <a:prstGeom prst="hear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Round Same Side Corner Rectangle 19">
            <a:extLst>
              <a:ext uri="{FF2B5EF4-FFF2-40B4-BE49-F238E27FC236}">
                <a16:creationId xmlns:a16="http://schemas.microsoft.com/office/drawing/2014/main" id="{4F6F0E8F-9F3A-4C37-B8FA-77940D946D49}"/>
              </a:ext>
            </a:extLst>
          </p:cNvPr>
          <p:cNvSpPr/>
          <p:nvPr/>
        </p:nvSpPr>
        <p:spPr>
          <a:xfrm>
            <a:off x="10301960" y="5685084"/>
            <a:ext cx="411706" cy="508675"/>
          </a:xfrm>
          <a:custGeom>
            <a:avLst/>
            <a:gdLst/>
            <a:ahLst/>
            <a:cxnLst/>
            <a:rect l="l" t="t" r="r" b="b"/>
            <a:pathLst>
              <a:path w="2600931" h="3213524">
                <a:moveTo>
                  <a:pt x="1304260" y="0"/>
                </a:moveTo>
                <a:cubicBezTo>
                  <a:pt x="1403671" y="0"/>
                  <a:pt x="1484260" y="80589"/>
                  <a:pt x="1484260" y="180000"/>
                </a:cubicBezTo>
                <a:lnTo>
                  <a:pt x="1484260" y="412061"/>
                </a:lnTo>
                <a:lnTo>
                  <a:pt x="2330931" y="412061"/>
                </a:lnTo>
                <a:lnTo>
                  <a:pt x="2600931" y="682061"/>
                </a:lnTo>
                <a:lnTo>
                  <a:pt x="2330931" y="952061"/>
                </a:lnTo>
                <a:lnTo>
                  <a:pt x="1484260" y="952061"/>
                </a:lnTo>
                <a:lnTo>
                  <a:pt x="1484260" y="1110244"/>
                </a:lnTo>
                <a:lnTo>
                  <a:pt x="2375646" y="1110244"/>
                </a:lnTo>
                <a:lnTo>
                  <a:pt x="2375646" y="1650244"/>
                </a:lnTo>
                <a:lnTo>
                  <a:pt x="1484260" y="1650244"/>
                </a:lnTo>
                <a:lnTo>
                  <a:pt x="1484260" y="3213524"/>
                </a:lnTo>
                <a:lnTo>
                  <a:pt x="1124260" y="3213524"/>
                </a:lnTo>
                <a:lnTo>
                  <a:pt x="1124260" y="1650244"/>
                </a:lnTo>
                <a:lnTo>
                  <a:pt x="270000" y="1650244"/>
                </a:lnTo>
                <a:lnTo>
                  <a:pt x="0" y="1380244"/>
                </a:lnTo>
                <a:lnTo>
                  <a:pt x="270000" y="1110244"/>
                </a:lnTo>
                <a:lnTo>
                  <a:pt x="1124260" y="1110244"/>
                </a:lnTo>
                <a:lnTo>
                  <a:pt x="1124260" y="952061"/>
                </a:lnTo>
                <a:lnTo>
                  <a:pt x="224931" y="952061"/>
                </a:lnTo>
                <a:lnTo>
                  <a:pt x="224931" y="412061"/>
                </a:lnTo>
                <a:lnTo>
                  <a:pt x="1124260" y="412061"/>
                </a:lnTo>
                <a:lnTo>
                  <a:pt x="1124260" y="180000"/>
                </a:lnTo>
                <a:cubicBezTo>
                  <a:pt x="1124260" y="80589"/>
                  <a:pt x="1204849" y="0"/>
                  <a:pt x="130426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Rectangle 23">
            <a:extLst>
              <a:ext uri="{FF2B5EF4-FFF2-40B4-BE49-F238E27FC236}">
                <a16:creationId xmlns:a16="http://schemas.microsoft.com/office/drawing/2014/main" id="{411254AD-C704-4DA8-B5ED-2CB7E0E42884}"/>
              </a:ext>
            </a:extLst>
          </p:cNvPr>
          <p:cNvSpPr/>
          <p:nvPr/>
        </p:nvSpPr>
        <p:spPr>
          <a:xfrm>
            <a:off x="4242330" y="5739982"/>
            <a:ext cx="678102" cy="398876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Oval 31">
            <a:extLst>
              <a:ext uri="{FF2B5EF4-FFF2-40B4-BE49-F238E27FC236}">
                <a16:creationId xmlns:a16="http://schemas.microsoft.com/office/drawing/2014/main" id="{9CEA4298-5C72-495F-935E-04B7A42F93E1}"/>
              </a:ext>
            </a:extLst>
          </p:cNvPr>
          <p:cNvSpPr/>
          <p:nvPr/>
        </p:nvSpPr>
        <p:spPr>
          <a:xfrm>
            <a:off x="8665030" y="5684794"/>
            <a:ext cx="504505" cy="509254"/>
          </a:xfrm>
          <a:custGeom>
            <a:avLst/>
            <a:gdLst/>
            <a:ahLst/>
            <a:cxnLst/>
            <a:rect l="l" t="t" r="r" b="b"/>
            <a:pathLst>
              <a:path w="3187187" h="3217189">
                <a:moveTo>
                  <a:pt x="2136560" y="2669280"/>
                </a:moveTo>
                <a:cubicBezTo>
                  <a:pt x="2154235" y="2662847"/>
                  <a:pt x="2173778" y="2671961"/>
                  <a:pt x="2180211" y="2689635"/>
                </a:cubicBezTo>
                <a:lnTo>
                  <a:pt x="2338628" y="3124881"/>
                </a:lnTo>
                <a:cubicBezTo>
                  <a:pt x="2345061" y="3142556"/>
                  <a:pt x="2335948" y="3162099"/>
                  <a:pt x="2318273" y="3168533"/>
                </a:cubicBezTo>
                <a:lnTo>
                  <a:pt x="2190259" y="3215126"/>
                </a:lnTo>
                <a:cubicBezTo>
                  <a:pt x="2172585" y="3221559"/>
                  <a:pt x="2153041" y="3212445"/>
                  <a:pt x="2146608" y="3194771"/>
                </a:cubicBezTo>
                <a:lnTo>
                  <a:pt x="1988192" y="2759525"/>
                </a:lnTo>
                <a:cubicBezTo>
                  <a:pt x="1981759" y="2741850"/>
                  <a:pt x="1990872" y="2722307"/>
                  <a:pt x="2008547" y="2715873"/>
                </a:cubicBezTo>
                <a:close/>
                <a:moveTo>
                  <a:pt x="1050626" y="2669280"/>
                </a:moveTo>
                <a:lnTo>
                  <a:pt x="1178640" y="2715873"/>
                </a:lnTo>
                <a:cubicBezTo>
                  <a:pt x="1196314" y="2722307"/>
                  <a:pt x="1205428" y="2741850"/>
                  <a:pt x="1198995" y="2759525"/>
                </a:cubicBezTo>
                <a:lnTo>
                  <a:pt x="1040578" y="3194771"/>
                </a:lnTo>
                <a:cubicBezTo>
                  <a:pt x="1034145" y="3212445"/>
                  <a:pt x="1014601" y="3221559"/>
                  <a:pt x="996927" y="3215126"/>
                </a:cubicBezTo>
                <a:lnTo>
                  <a:pt x="868913" y="3168533"/>
                </a:lnTo>
                <a:cubicBezTo>
                  <a:pt x="851239" y="3162099"/>
                  <a:pt x="842125" y="3142556"/>
                  <a:pt x="848558" y="3124881"/>
                </a:cubicBezTo>
                <a:lnTo>
                  <a:pt x="1006975" y="2689635"/>
                </a:lnTo>
                <a:cubicBezTo>
                  <a:pt x="1013408" y="2671961"/>
                  <a:pt x="1032952" y="2662847"/>
                  <a:pt x="1050626" y="2669280"/>
                </a:cubicBezTo>
                <a:close/>
                <a:moveTo>
                  <a:pt x="2647909" y="2029882"/>
                </a:moveTo>
                <a:cubicBezTo>
                  <a:pt x="2656328" y="2027626"/>
                  <a:pt x="2665608" y="2028582"/>
                  <a:pt x="2673752" y="2033284"/>
                </a:cubicBezTo>
                <a:lnTo>
                  <a:pt x="3074877" y="2264874"/>
                </a:lnTo>
                <a:cubicBezTo>
                  <a:pt x="3091166" y="2274278"/>
                  <a:pt x="3096747" y="2295107"/>
                  <a:pt x="3087343" y="2311396"/>
                </a:cubicBezTo>
                <a:lnTo>
                  <a:pt x="3019228" y="2429374"/>
                </a:lnTo>
                <a:cubicBezTo>
                  <a:pt x="3009824" y="2445663"/>
                  <a:pt x="2988995" y="2451244"/>
                  <a:pt x="2972706" y="2441840"/>
                </a:cubicBezTo>
                <a:lnTo>
                  <a:pt x="2571581" y="2210250"/>
                </a:lnTo>
                <a:cubicBezTo>
                  <a:pt x="2555292" y="2200846"/>
                  <a:pt x="2549710" y="2180017"/>
                  <a:pt x="2559115" y="2163728"/>
                </a:cubicBezTo>
                <a:lnTo>
                  <a:pt x="2627229" y="2045750"/>
                </a:lnTo>
                <a:cubicBezTo>
                  <a:pt x="2631932" y="2037605"/>
                  <a:pt x="2639490" y="2032138"/>
                  <a:pt x="2647909" y="2029882"/>
                </a:cubicBezTo>
                <a:close/>
                <a:moveTo>
                  <a:pt x="539277" y="2029882"/>
                </a:moveTo>
                <a:cubicBezTo>
                  <a:pt x="547696" y="2032138"/>
                  <a:pt x="555255" y="2037605"/>
                  <a:pt x="559957" y="2045750"/>
                </a:cubicBezTo>
                <a:lnTo>
                  <a:pt x="628071" y="2163728"/>
                </a:lnTo>
                <a:cubicBezTo>
                  <a:pt x="637476" y="2180017"/>
                  <a:pt x="631895" y="2200846"/>
                  <a:pt x="615606" y="2210250"/>
                </a:cubicBezTo>
                <a:lnTo>
                  <a:pt x="214481" y="2441840"/>
                </a:lnTo>
                <a:cubicBezTo>
                  <a:pt x="198192" y="2451244"/>
                  <a:pt x="177363" y="2445663"/>
                  <a:pt x="167958" y="2429374"/>
                </a:cubicBezTo>
                <a:lnTo>
                  <a:pt x="99844" y="2311396"/>
                </a:lnTo>
                <a:cubicBezTo>
                  <a:pt x="90439" y="2295107"/>
                  <a:pt x="96020" y="2274278"/>
                  <a:pt x="112309" y="2264874"/>
                </a:cubicBezTo>
                <a:lnTo>
                  <a:pt x="513434" y="2033284"/>
                </a:lnTo>
                <a:cubicBezTo>
                  <a:pt x="521579" y="2028582"/>
                  <a:pt x="530858" y="2027626"/>
                  <a:pt x="539277" y="2029882"/>
                </a:cubicBezTo>
                <a:close/>
                <a:moveTo>
                  <a:pt x="3094879" y="918289"/>
                </a:moveTo>
                <a:cubicBezTo>
                  <a:pt x="3112554" y="911856"/>
                  <a:pt x="3132097" y="920969"/>
                  <a:pt x="3138531" y="938644"/>
                </a:cubicBezTo>
                <a:lnTo>
                  <a:pt x="3185124" y="1066657"/>
                </a:lnTo>
                <a:cubicBezTo>
                  <a:pt x="3191557" y="1084332"/>
                  <a:pt x="3182443" y="1103875"/>
                  <a:pt x="3164769" y="1110308"/>
                </a:cubicBezTo>
                <a:lnTo>
                  <a:pt x="2729523" y="1268725"/>
                </a:lnTo>
                <a:cubicBezTo>
                  <a:pt x="2711848" y="1275158"/>
                  <a:pt x="2692304" y="1266045"/>
                  <a:pt x="2685871" y="1248370"/>
                </a:cubicBezTo>
                <a:lnTo>
                  <a:pt x="2639278" y="1120357"/>
                </a:lnTo>
                <a:cubicBezTo>
                  <a:pt x="2632845" y="1102682"/>
                  <a:pt x="2641959" y="1083138"/>
                  <a:pt x="2659633" y="1076705"/>
                </a:cubicBezTo>
                <a:close/>
                <a:moveTo>
                  <a:pt x="92307" y="918289"/>
                </a:moveTo>
                <a:lnTo>
                  <a:pt x="527553" y="1076705"/>
                </a:lnTo>
                <a:cubicBezTo>
                  <a:pt x="545228" y="1083138"/>
                  <a:pt x="554341" y="1102682"/>
                  <a:pt x="547908" y="1120357"/>
                </a:cubicBezTo>
                <a:lnTo>
                  <a:pt x="501315" y="1248370"/>
                </a:lnTo>
                <a:cubicBezTo>
                  <a:pt x="494882" y="1266045"/>
                  <a:pt x="475338" y="1275158"/>
                  <a:pt x="457664" y="1268725"/>
                </a:cubicBezTo>
                <a:lnTo>
                  <a:pt x="22418" y="1110308"/>
                </a:lnTo>
                <a:cubicBezTo>
                  <a:pt x="4743" y="1103875"/>
                  <a:pt x="-4370" y="1084332"/>
                  <a:pt x="2063" y="1066657"/>
                </a:cubicBezTo>
                <a:lnTo>
                  <a:pt x="48656" y="938644"/>
                </a:lnTo>
                <a:cubicBezTo>
                  <a:pt x="55089" y="920969"/>
                  <a:pt x="74633" y="911856"/>
                  <a:pt x="92307" y="918289"/>
                </a:cubicBezTo>
                <a:close/>
                <a:moveTo>
                  <a:pt x="1593593" y="658644"/>
                </a:moveTo>
                <a:cubicBezTo>
                  <a:pt x="2116495" y="658644"/>
                  <a:pt x="2540391" y="1082540"/>
                  <a:pt x="2540391" y="1605442"/>
                </a:cubicBezTo>
                <a:cubicBezTo>
                  <a:pt x="2540391" y="2128344"/>
                  <a:pt x="2116495" y="2552240"/>
                  <a:pt x="1593593" y="2552240"/>
                </a:cubicBezTo>
                <a:cubicBezTo>
                  <a:pt x="1070691" y="2552240"/>
                  <a:pt x="646795" y="2128344"/>
                  <a:pt x="646795" y="1605442"/>
                </a:cubicBezTo>
                <a:cubicBezTo>
                  <a:pt x="646795" y="1082540"/>
                  <a:pt x="1070691" y="658644"/>
                  <a:pt x="1593593" y="658644"/>
                </a:cubicBezTo>
                <a:close/>
                <a:moveTo>
                  <a:pt x="2246117" y="1165"/>
                </a:moveTo>
                <a:cubicBezTo>
                  <a:pt x="2254536" y="-1090"/>
                  <a:pt x="2263815" y="-135"/>
                  <a:pt x="2271960" y="4568"/>
                </a:cubicBezTo>
                <a:lnTo>
                  <a:pt x="2389938" y="72682"/>
                </a:lnTo>
                <a:cubicBezTo>
                  <a:pt x="2406227" y="82087"/>
                  <a:pt x="2411808" y="102916"/>
                  <a:pt x="2402403" y="119205"/>
                </a:cubicBezTo>
                <a:lnTo>
                  <a:pt x="2170814" y="520330"/>
                </a:lnTo>
                <a:cubicBezTo>
                  <a:pt x="2161409" y="536619"/>
                  <a:pt x="2140580" y="542200"/>
                  <a:pt x="2124291" y="532795"/>
                </a:cubicBezTo>
                <a:lnTo>
                  <a:pt x="2006313" y="464681"/>
                </a:lnTo>
                <a:cubicBezTo>
                  <a:pt x="1990024" y="455276"/>
                  <a:pt x="1984443" y="434447"/>
                  <a:pt x="1993848" y="418158"/>
                </a:cubicBezTo>
                <a:lnTo>
                  <a:pt x="2225437" y="17033"/>
                </a:lnTo>
                <a:cubicBezTo>
                  <a:pt x="2230139" y="8889"/>
                  <a:pt x="2237698" y="3421"/>
                  <a:pt x="2246117" y="1165"/>
                </a:cubicBezTo>
                <a:close/>
                <a:moveTo>
                  <a:pt x="941069" y="1165"/>
                </a:moveTo>
                <a:cubicBezTo>
                  <a:pt x="949488" y="3421"/>
                  <a:pt x="957047" y="8889"/>
                  <a:pt x="961749" y="17033"/>
                </a:cubicBezTo>
                <a:lnTo>
                  <a:pt x="1193338" y="418158"/>
                </a:lnTo>
                <a:cubicBezTo>
                  <a:pt x="1202743" y="434447"/>
                  <a:pt x="1197162" y="455276"/>
                  <a:pt x="1180873" y="464681"/>
                </a:cubicBezTo>
                <a:lnTo>
                  <a:pt x="1062895" y="532795"/>
                </a:lnTo>
                <a:cubicBezTo>
                  <a:pt x="1046606" y="542200"/>
                  <a:pt x="1025777" y="536619"/>
                  <a:pt x="1016372" y="520330"/>
                </a:cubicBezTo>
                <a:lnTo>
                  <a:pt x="784783" y="119205"/>
                </a:lnTo>
                <a:cubicBezTo>
                  <a:pt x="775378" y="102916"/>
                  <a:pt x="780959" y="82087"/>
                  <a:pt x="797248" y="72682"/>
                </a:cubicBezTo>
                <a:lnTo>
                  <a:pt x="915226" y="4568"/>
                </a:lnTo>
                <a:cubicBezTo>
                  <a:pt x="923371" y="-135"/>
                  <a:pt x="932650" y="-1090"/>
                  <a:pt x="941069" y="116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Rectangle 23">
            <a:extLst>
              <a:ext uri="{FF2B5EF4-FFF2-40B4-BE49-F238E27FC236}">
                <a16:creationId xmlns:a16="http://schemas.microsoft.com/office/drawing/2014/main" id="{D1D013BE-5839-41BC-BC72-D7D6A426C477}"/>
              </a:ext>
            </a:extLst>
          </p:cNvPr>
          <p:cNvSpPr/>
          <p:nvPr/>
        </p:nvSpPr>
        <p:spPr>
          <a:xfrm>
            <a:off x="5963174" y="5716474"/>
            <a:ext cx="691882" cy="445892"/>
          </a:xfrm>
          <a:custGeom>
            <a:avLst/>
            <a:gdLst/>
            <a:ahLst/>
            <a:cxnLst/>
            <a:rect l="l" t="t" r="r" b="b"/>
            <a:pathLst>
              <a:path w="3224845" h="2078296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Oval 31">
            <a:extLst>
              <a:ext uri="{FF2B5EF4-FFF2-40B4-BE49-F238E27FC236}">
                <a16:creationId xmlns:a16="http://schemas.microsoft.com/office/drawing/2014/main" id="{F2B4C20E-6F83-4700-819A-B889CC4F8028}"/>
              </a:ext>
            </a:extLst>
          </p:cNvPr>
          <p:cNvSpPr/>
          <p:nvPr/>
        </p:nvSpPr>
        <p:spPr>
          <a:xfrm>
            <a:off x="6939606" y="5653380"/>
            <a:ext cx="579873" cy="572083"/>
          </a:xfrm>
          <a:custGeom>
            <a:avLst/>
            <a:gdLst/>
            <a:ahLst/>
            <a:cxnLst/>
            <a:rect l="l" t="t" r="r" b="b"/>
            <a:pathLst>
              <a:path w="3240076" h="3196551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Teardrop 17">
            <a:extLst>
              <a:ext uri="{FF2B5EF4-FFF2-40B4-BE49-F238E27FC236}">
                <a16:creationId xmlns:a16="http://schemas.microsoft.com/office/drawing/2014/main" id="{04CFE412-7B77-4FD8-A796-DE7E55B89403}"/>
              </a:ext>
            </a:extLst>
          </p:cNvPr>
          <p:cNvSpPr/>
          <p:nvPr/>
        </p:nvSpPr>
        <p:spPr>
          <a:xfrm rot="18900000">
            <a:off x="5204982" y="5698880"/>
            <a:ext cx="473640" cy="481082"/>
          </a:xfrm>
          <a:custGeom>
            <a:avLst/>
            <a:gdLst/>
            <a:ahLst/>
            <a:cxnLst/>
            <a:rect l="l" t="t" r="r" b="b"/>
            <a:pathLst>
              <a:path w="2646489" h="2688071">
                <a:moveTo>
                  <a:pt x="306023" y="2382048"/>
                </a:moveTo>
                <a:cubicBezTo>
                  <a:pt x="271732" y="2441625"/>
                  <a:pt x="254586" y="2501201"/>
                  <a:pt x="254586" y="2560778"/>
                </a:cubicBezTo>
                <a:cubicBezTo>
                  <a:pt x="254586" y="2631080"/>
                  <a:pt x="197595" y="2688071"/>
                  <a:pt x="127293" y="2688071"/>
                </a:cubicBezTo>
                <a:cubicBezTo>
                  <a:pt x="56991" y="2688071"/>
                  <a:pt x="0" y="2631081"/>
                  <a:pt x="0" y="2560778"/>
                </a:cubicBezTo>
                <a:cubicBezTo>
                  <a:pt x="0" y="2490477"/>
                  <a:pt x="56991" y="2433485"/>
                  <a:pt x="127293" y="2433485"/>
                </a:cubicBezTo>
                <a:cubicBezTo>
                  <a:pt x="186870" y="2433486"/>
                  <a:pt x="246446" y="2416340"/>
                  <a:pt x="306023" y="2382048"/>
                </a:cubicBezTo>
                <a:close/>
                <a:moveTo>
                  <a:pt x="812224" y="2334103"/>
                </a:moveTo>
                <a:cubicBezTo>
                  <a:pt x="777933" y="2393681"/>
                  <a:pt x="760787" y="2453256"/>
                  <a:pt x="760787" y="2512834"/>
                </a:cubicBezTo>
                <a:cubicBezTo>
                  <a:pt x="760787" y="2583136"/>
                  <a:pt x="703796" y="2640127"/>
                  <a:pt x="633494" y="2640127"/>
                </a:cubicBezTo>
                <a:cubicBezTo>
                  <a:pt x="563192" y="2640127"/>
                  <a:pt x="506201" y="2583136"/>
                  <a:pt x="506201" y="2512834"/>
                </a:cubicBezTo>
                <a:cubicBezTo>
                  <a:pt x="506201" y="2442532"/>
                  <a:pt x="563192" y="2385541"/>
                  <a:pt x="633494" y="2385541"/>
                </a:cubicBezTo>
                <a:cubicBezTo>
                  <a:pt x="693071" y="2385540"/>
                  <a:pt x="752647" y="2368395"/>
                  <a:pt x="812224" y="2334103"/>
                </a:cubicBezTo>
                <a:close/>
                <a:moveTo>
                  <a:pt x="353968" y="1875848"/>
                </a:moveTo>
                <a:cubicBezTo>
                  <a:pt x="319677" y="1935424"/>
                  <a:pt x="302531" y="1995001"/>
                  <a:pt x="302530" y="2054578"/>
                </a:cubicBezTo>
                <a:cubicBezTo>
                  <a:pt x="302530" y="2124880"/>
                  <a:pt x="245539" y="2181871"/>
                  <a:pt x="175237" y="2181871"/>
                </a:cubicBezTo>
                <a:cubicBezTo>
                  <a:pt x="104935" y="2181871"/>
                  <a:pt x="47945" y="2124880"/>
                  <a:pt x="47944" y="2054578"/>
                </a:cubicBezTo>
                <a:cubicBezTo>
                  <a:pt x="47944" y="1984276"/>
                  <a:pt x="104935" y="1927285"/>
                  <a:pt x="175237" y="1927285"/>
                </a:cubicBezTo>
                <a:cubicBezTo>
                  <a:pt x="234815" y="1927285"/>
                  <a:pt x="294391" y="1910139"/>
                  <a:pt x="353968" y="1875848"/>
                </a:cubicBezTo>
                <a:close/>
                <a:moveTo>
                  <a:pt x="401912" y="1369646"/>
                </a:moveTo>
                <a:cubicBezTo>
                  <a:pt x="367621" y="1429223"/>
                  <a:pt x="350475" y="1488799"/>
                  <a:pt x="350475" y="1548377"/>
                </a:cubicBezTo>
                <a:cubicBezTo>
                  <a:pt x="350475" y="1618679"/>
                  <a:pt x="293484" y="1675670"/>
                  <a:pt x="223182" y="1675670"/>
                </a:cubicBezTo>
                <a:cubicBezTo>
                  <a:pt x="152880" y="1675670"/>
                  <a:pt x="95889" y="1618679"/>
                  <a:pt x="95889" y="1548377"/>
                </a:cubicBezTo>
                <a:cubicBezTo>
                  <a:pt x="95889" y="1478075"/>
                  <a:pt x="152880" y="1421084"/>
                  <a:pt x="223182" y="1421084"/>
                </a:cubicBezTo>
                <a:cubicBezTo>
                  <a:pt x="282759" y="1421084"/>
                  <a:pt x="342335" y="1403938"/>
                  <a:pt x="401912" y="1369646"/>
                </a:cubicBezTo>
                <a:close/>
                <a:moveTo>
                  <a:pt x="1318425" y="2286158"/>
                </a:moveTo>
                <a:cubicBezTo>
                  <a:pt x="1284134" y="2345735"/>
                  <a:pt x="1266988" y="2405312"/>
                  <a:pt x="1266987" y="2464888"/>
                </a:cubicBezTo>
                <a:cubicBezTo>
                  <a:pt x="1266987" y="2535190"/>
                  <a:pt x="1209996" y="2592182"/>
                  <a:pt x="1139694" y="2592182"/>
                </a:cubicBezTo>
                <a:cubicBezTo>
                  <a:pt x="1069392" y="2592182"/>
                  <a:pt x="1012402" y="2535191"/>
                  <a:pt x="1012401" y="2464888"/>
                </a:cubicBezTo>
                <a:cubicBezTo>
                  <a:pt x="1012401" y="2394586"/>
                  <a:pt x="1069392" y="2337595"/>
                  <a:pt x="1139694" y="2337595"/>
                </a:cubicBezTo>
                <a:cubicBezTo>
                  <a:pt x="1199271" y="2337596"/>
                  <a:pt x="1258848" y="2320449"/>
                  <a:pt x="1318425" y="2286158"/>
                </a:cubicBezTo>
                <a:close/>
                <a:moveTo>
                  <a:pt x="860169" y="1827902"/>
                </a:moveTo>
                <a:cubicBezTo>
                  <a:pt x="825878" y="1887479"/>
                  <a:pt x="808731" y="1947056"/>
                  <a:pt x="808731" y="2006633"/>
                </a:cubicBezTo>
                <a:cubicBezTo>
                  <a:pt x="808731" y="2076935"/>
                  <a:pt x="751740" y="2133926"/>
                  <a:pt x="681438" y="2133926"/>
                </a:cubicBezTo>
                <a:cubicBezTo>
                  <a:pt x="611136" y="2133926"/>
                  <a:pt x="554146" y="2076935"/>
                  <a:pt x="554145" y="2006633"/>
                </a:cubicBezTo>
                <a:cubicBezTo>
                  <a:pt x="554145" y="1936331"/>
                  <a:pt x="611136" y="1879340"/>
                  <a:pt x="681438" y="1879340"/>
                </a:cubicBezTo>
                <a:cubicBezTo>
                  <a:pt x="741015" y="1879340"/>
                  <a:pt x="800591" y="1862193"/>
                  <a:pt x="860169" y="1827902"/>
                </a:cubicBezTo>
                <a:close/>
                <a:moveTo>
                  <a:pt x="2096803" y="190871"/>
                </a:moveTo>
                <a:cubicBezTo>
                  <a:pt x="2253382" y="347450"/>
                  <a:pt x="2314442" y="563378"/>
                  <a:pt x="2268166" y="764238"/>
                </a:cubicBezTo>
                <a:cubicBezTo>
                  <a:pt x="2361334" y="768461"/>
                  <a:pt x="2450817" y="809378"/>
                  <a:pt x="2521691" y="880252"/>
                </a:cubicBezTo>
                <a:cubicBezTo>
                  <a:pt x="2675615" y="1034176"/>
                  <a:pt x="2688247" y="1275888"/>
                  <a:pt x="2553508" y="1439575"/>
                </a:cubicBezTo>
                <a:cubicBezTo>
                  <a:pt x="2557767" y="1440633"/>
                  <a:pt x="2560483" y="1443301"/>
                  <a:pt x="2563181" y="1445999"/>
                </a:cubicBezTo>
                <a:cubicBezTo>
                  <a:pt x="2819847" y="1702665"/>
                  <a:pt x="2819847" y="2118808"/>
                  <a:pt x="2563181" y="2375474"/>
                </a:cubicBezTo>
                <a:cubicBezTo>
                  <a:pt x="2320841" y="2617815"/>
                  <a:pt x="1936328" y="2631341"/>
                  <a:pt x="1678325" y="2415804"/>
                </a:cubicBezTo>
                <a:lnTo>
                  <a:pt x="1676180" y="2417949"/>
                </a:lnTo>
                <a:lnTo>
                  <a:pt x="1633705" y="2375475"/>
                </a:lnTo>
                <a:lnTo>
                  <a:pt x="366513" y="1108282"/>
                </a:lnTo>
                <a:lnTo>
                  <a:pt x="369979" y="1104815"/>
                </a:lnTo>
                <a:cubicBezTo>
                  <a:pt x="349908" y="1089573"/>
                  <a:pt x="330850" y="1072619"/>
                  <a:pt x="312598" y="1054367"/>
                </a:cubicBezTo>
                <a:cubicBezTo>
                  <a:pt x="55932" y="797701"/>
                  <a:pt x="55932" y="381558"/>
                  <a:pt x="312598" y="124891"/>
                </a:cubicBezTo>
                <a:cubicBezTo>
                  <a:pt x="569264" y="-131775"/>
                  <a:pt x="985408" y="-131775"/>
                  <a:pt x="1242074" y="124891"/>
                </a:cubicBezTo>
                <a:lnTo>
                  <a:pt x="1249606" y="136238"/>
                </a:lnTo>
                <a:cubicBezTo>
                  <a:pt x="1499513" y="-63604"/>
                  <a:pt x="1863845" y="-42087"/>
                  <a:pt x="2096803" y="19087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5" name="Rectangle 23">
            <a:extLst>
              <a:ext uri="{FF2B5EF4-FFF2-40B4-BE49-F238E27FC236}">
                <a16:creationId xmlns:a16="http://schemas.microsoft.com/office/drawing/2014/main" id="{2246F171-72B7-42E7-B6C0-D78C12504E9B}"/>
              </a:ext>
            </a:extLst>
          </p:cNvPr>
          <p:cNvSpPr/>
          <p:nvPr/>
        </p:nvSpPr>
        <p:spPr>
          <a:xfrm>
            <a:off x="7804030" y="5649492"/>
            <a:ext cx="576449" cy="579858"/>
          </a:xfrm>
          <a:custGeom>
            <a:avLst/>
            <a:gdLst/>
            <a:ahLst/>
            <a:cxnLst/>
            <a:rect l="l" t="t" r="r" b="b"/>
            <a:pathLst>
              <a:path w="3220951" h="3240001">
                <a:moveTo>
                  <a:pt x="1308278" y="1367793"/>
                </a:moveTo>
                <a:cubicBezTo>
                  <a:pt x="1529714" y="1367793"/>
                  <a:pt x="1725574" y="1477302"/>
                  <a:pt x="1834882" y="1652053"/>
                </a:cubicBezTo>
                <a:cubicBezTo>
                  <a:pt x="1903747" y="1589160"/>
                  <a:pt x="1995954" y="1554818"/>
                  <a:pt x="2096186" y="1554818"/>
                </a:cubicBezTo>
                <a:cubicBezTo>
                  <a:pt x="2313867" y="1554818"/>
                  <a:pt x="2493715" y="1716803"/>
                  <a:pt x="2514185" y="1927821"/>
                </a:cubicBezTo>
                <a:cubicBezTo>
                  <a:pt x="2517944" y="1925558"/>
                  <a:pt x="2521751" y="1925524"/>
                  <a:pt x="2525567" y="1925524"/>
                </a:cubicBezTo>
                <a:cubicBezTo>
                  <a:pt x="2888547" y="1925524"/>
                  <a:pt x="3182805" y="2219782"/>
                  <a:pt x="3182805" y="2582762"/>
                </a:cubicBezTo>
                <a:cubicBezTo>
                  <a:pt x="3182805" y="2925484"/>
                  <a:pt x="2920478" y="3206940"/>
                  <a:pt x="2585635" y="3236968"/>
                </a:cubicBezTo>
                <a:lnTo>
                  <a:pt x="2585635" y="3240001"/>
                </a:lnTo>
                <a:lnTo>
                  <a:pt x="2525567" y="3240001"/>
                </a:lnTo>
                <a:lnTo>
                  <a:pt x="733485" y="3240001"/>
                </a:lnTo>
                <a:lnTo>
                  <a:pt x="733485" y="3235099"/>
                </a:lnTo>
                <a:cubicBezTo>
                  <a:pt x="708515" y="3238513"/>
                  <a:pt x="683051" y="3240001"/>
                  <a:pt x="657239" y="3240001"/>
                </a:cubicBezTo>
                <a:cubicBezTo>
                  <a:pt x="294258" y="3240001"/>
                  <a:pt x="0" y="2945743"/>
                  <a:pt x="0" y="2582762"/>
                </a:cubicBezTo>
                <a:cubicBezTo>
                  <a:pt x="0" y="2219782"/>
                  <a:pt x="294258" y="1925524"/>
                  <a:pt x="657239" y="1925524"/>
                </a:cubicBezTo>
                <a:lnTo>
                  <a:pt x="670588" y="1928221"/>
                </a:lnTo>
                <a:cubicBezTo>
                  <a:pt x="705989" y="1610200"/>
                  <a:pt x="978825" y="1367793"/>
                  <a:pt x="1308278" y="1367793"/>
                </a:cubicBezTo>
                <a:close/>
                <a:moveTo>
                  <a:pt x="1589786" y="0"/>
                </a:moveTo>
                <a:cubicBezTo>
                  <a:pt x="1520182" y="453314"/>
                  <a:pt x="1668069" y="912942"/>
                  <a:pt x="1988957" y="1240613"/>
                </a:cubicBezTo>
                <a:cubicBezTo>
                  <a:pt x="2309845" y="1568285"/>
                  <a:pt x="2766281" y="1725754"/>
                  <a:pt x="3220951" y="1665645"/>
                </a:cubicBezTo>
                <a:cubicBezTo>
                  <a:pt x="3108976" y="1775302"/>
                  <a:pt x="2980523" y="1857805"/>
                  <a:pt x="2843553" y="1912752"/>
                </a:cubicBezTo>
                <a:cubicBezTo>
                  <a:pt x="2756367" y="1866073"/>
                  <a:pt x="2656598" y="1841175"/>
                  <a:pt x="2551012" y="1841175"/>
                </a:cubicBezTo>
                <a:cubicBezTo>
                  <a:pt x="2547197" y="1841176"/>
                  <a:pt x="2543390" y="1841210"/>
                  <a:pt x="2539631" y="1843473"/>
                </a:cubicBezTo>
                <a:cubicBezTo>
                  <a:pt x="2519161" y="1632454"/>
                  <a:pt x="2339312" y="1470470"/>
                  <a:pt x="2121631" y="1470470"/>
                </a:cubicBezTo>
                <a:cubicBezTo>
                  <a:pt x="2021400" y="1470470"/>
                  <a:pt x="1929192" y="1504812"/>
                  <a:pt x="1860327" y="1567705"/>
                </a:cubicBezTo>
                <a:cubicBezTo>
                  <a:pt x="1751020" y="1392954"/>
                  <a:pt x="1555160" y="1283445"/>
                  <a:pt x="1333723" y="1283445"/>
                </a:cubicBezTo>
                <a:lnTo>
                  <a:pt x="1331160" y="1283679"/>
                </a:lnTo>
                <a:cubicBezTo>
                  <a:pt x="1150898" y="856385"/>
                  <a:pt x="1238290" y="344219"/>
                  <a:pt x="158978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Round Same Side Corner Rectangle 8">
            <a:extLst>
              <a:ext uri="{FF2B5EF4-FFF2-40B4-BE49-F238E27FC236}">
                <a16:creationId xmlns:a16="http://schemas.microsoft.com/office/drawing/2014/main" id="{DB67113F-D303-42DA-95BD-610BBED8BE92}"/>
              </a:ext>
            </a:extLst>
          </p:cNvPr>
          <p:cNvSpPr/>
          <p:nvPr/>
        </p:nvSpPr>
        <p:spPr>
          <a:xfrm>
            <a:off x="4455730" y="1450295"/>
            <a:ext cx="251302" cy="661867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Round Same Side Corner Rectangle 20">
            <a:extLst>
              <a:ext uri="{FF2B5EF4-FFF2-40B4-BE49-F238E27FC236}">
                <a16:creationId xmlns:a16="http://schemas.microsoft.com/office/drawing/2014/main" id="{64493E6A-B33B-4279-A44A-DC445D86772A}"/>
              </a:ext>
            </a:extLst>
          </p:cNvPr>
          <p:cNvSpPr/>
          <p:nvPr/>
        </p:nvSpPr>
        <p:spPr>
          <a:xfrm rot="10800000">
            <a:off x="5042893" y="1447239"/>
            <a:ext cx="313136" cy="667981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Donut 87">
            <a:extLst>
              <a:ext uri="{FF2B5EF4-FFF2-40B4-BE49-F238E27FC236}">
                <a16:creationId xmlns:a16="http://schemas.microsoft.com/office/drawing/2014/main" id="{4E09E652-E42B-4D35-B750-1E418CF08FA6}"/>
              </a:ext>
            </a:extLst>
          </p:cNvPr>
          <p:cNvSpPr/>
          <p:nvPr/>
        </p:nvSpPr>
        <p:spPr>
          <a:xfrm>
            <a:off x="5691893" y="1539942"/>
            <a:ext cx="507661" cy="521714"/>
          </a:xfrm>
          <a:custGeom>
            <a:avLst/>
            <a:gdLst/>
            <a:ahLst/>
            <a:cxnLst/>
            <a:rect l="l" t="t" r="r" b="b"/>
            <a:pathLst>
              <a:path w="356471" h="366339">
                <a:moveTo>
                  <a:pt x="144025" y="123680"/>
                </a:moveTo>
                <a:cubicBezTo>
                  <a:pt x="89551" y="123680"/>
                  <a:pt x="45391" y="167840"/>
                  <a:pt x="45391" y="222314"/>
                </a:cubicBezTo>
                <a:cubicBezTo>
                  <a:pt x="45391" y="276788"/>
                  <a:pt x="89551" y="320948"/>
                  <a:pt x="144025" y="320948"/>
                </a:cubicBezTo>
                <a:cubicBezTo>
                  <a:pt x="198499" y="320948"/>
                  <a:pt x="242659" y="276788"/>
                  <a:pt x="242659" y="222314"/>
                </a:cubicBezTo>
                <a:cubicBezTo>
                  <a:pt x="242659" y="167840"/>
                  <a:pt x="198499" y="123680"/>
                  <a:pt x="144025" y="123680"/>
                </a:cubicBezTo>
                <a:close/>
                <a:moveTo>
                  <a:pt x="354808" y="0"/>
                </a:moveTo>
                <a:lnTo>
                  <a:pt x="356471" y="85288"/>
                </a:lnTo>
                <a:lnTo>
                  <a:pt x="334733" y="64382"/>
                </a:lnTo>
                <a:lnTo>
                  <a:pt x="260258" y="141819"/>
                </a:lnTo>
                <a:cubicBezTo>
                  <a:pt x="278587" y="163579"/>
                  <a:pt x="288050" y="191841"/>
                  <a:pt x="288050" y="222314"/>
                </a:cubicBezTo>
                <a:cubicBezTo>
                  <a:pt x="288050" y="301857"/>
                  <a:pt x="223568" y="366339"/>
                  <a:pt x="144025" y="366339"/>
                </a:cubicBezTo>
                <a:cubicBezTo>
                  <a:pt x="64482" y="366339"/>
                  <a:pt x="0" y="301857"/>
                  <a:pt x="0" y="222314"/>
                </a:cubicBezTo>
                <a:cubicBezTo>
                  <a:pt x="0" y="142771"/>
                  <a:pt x="64482" y="78289"/>
                  <a:pt x="144025" y="78289"/>
                </a:cubicBezTo>
                <a:cubicBezTo>
                  <a:pt x="170876" y="78289"/>
                  <a:pt x="196011" y="85637"/>
                  <a:pt x="216282" y="100527"/>
                </a:cubicBezTo>
                <a:lnTo>
                  <a:pt x="291257" y="22569"/>
                </a:lnTo>
                <a:lnTo>
                  <a:pt x="269519" y="166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Donut 90">
            <a:extLst>
              <a:ext uri="{FF2B5EF4-FFF2-40B4-BE49-F238E27FC236}">
                <a16:creationId xmlns:a16="http://schemas.microsoft.com/office/drawing/2014/main" id="{D86BE85A-63D8-48D0-8B07-9669B75E9D9D}"/>
              </a:ext>
            </a:extLst>
          </p:cNvPr>
          <p:cNvSpPr/>
          <p:nvPr/>
        </p:nvSpPr>
        <p:spPr>
          <a:xfrm>
            <a:off x="6568402" y="1501877"/>
            <a:ext cx="532052" cy="543757"/>
          </a:xfrm>
          <a:custGeom>
            <a:avLst/>
            <a:gdLst/>
            <a:ahLst/>
            <a:cxnLst/>
            <a:rect l="l" t="t" r="r" b="b"/>
            <a:pathLst>
              <a:path w="373598" h="381817">
                <a:moveTo>
                  <a:pt x="229573" y="45391"/>
                </a:moveTo>
                <a:cubicBezTo>
                  <a:pt x="175099" y="45391"/>
                  <a:pt x="130939" y="89551"/>
                  <a:pt x="130939" y="144025"/>
                </a:cubicBezTo>
                <a:cubicBezTo>
                  <a:pt x="130939" y="198499"/>
                  <a:pt x="175099" y="242659"/>
                  <a:pt x="229573" y="242659"/>
                </a:cubicBezTo>
                <a:cubicBezTo>
                  <a:pt x="284047" y="242659"/>
                  <a:pt x="328207" y="198499"/>
                  <a:pt x="328207" y="144025"/>
                </a:cubicBezTo>
                <a:cubicBezTo>
                  <a:pt x="328207" y="89551"/>
                  <a:pt x="284047" y="45391"/>
                  <a:pt x="229573" y="45391"/>
                </a:cubicBezTo>
                <a:close/>
                <a:moveTo>
                  <a:pt x="229573" y="0"/>
                </a:moveTo>
                <a:cubicBezTo>
                  <a:pt x="309116" y="0"/>
                  <a:pt x="373598" y="64482"/>
                  <a:pt x="373598" y="144025"/>
                </a:cubicBezTo>
                <a:cubicBezTo>
                  <a:pt x="373598" y="223568"/>
                  <a:pt x="309116" y="288050"/>
                  <a:pt x="229573" y="288050"/>
                </a:cubicBezTo>
                <a:cubicBezTo>
                  <a:pt x="202172" y="288050"/>
                  <a:pt x="176558" y="280398"/>
                  <a:pt x="156060" y="264966"/>
                </a:cubicBezTo>
                <a:lnTo>
                  <a:pt x="128993" y="292033"/>
                </a:lnTo>
                <a:lnTo>
                  <a:pt x="160228" y="323268"/>
                </a:lnTo>
                <a:cubicBezTo>
                  <a:pt x="171055" y="334095"/>
                  <a:pt x="171055" y="351650"/>
                  <a:pt x="160228" y="362477"/>
                </a:cubicBezTo>
                <a:cubicBezTo>
                  <a:pt x="149401" y="373304"/>
                  <a:pt x="131846" y="373304"/>
                  <a:pt x="121019" y="362477"/>
                </a:cubicBezTo>
                <a:lnTo>
                  <a:pt x="89784" y="331242"/>
                </a:lnTo>
                <a:lnTo>
                  <a:pt x="39209" y="381817"/>
                </a:lnTo>
                <a:cubicBezTo>
                  <a:pt x="28381" y="392644"/>
                  <a:pt x="10827" y="392644"/>
                  <a:pt x="0" y="381817"/>
                </a:cubicBezTo>
                <a:cubicBezTo>
                  <a:pt x="-10828" y="370989"/>
                  <a:pt x="-10828" y="353435"/>
                  <a:pt x="0" y="342608"/>
                </a:cubicBezTo>
                <a:lnTo>
                  <a:pt x="50575" y="292033"/>
                </a:lnTo>
                <a:lnTo>
                  <a:pt x="16166" y="257624"/>
                </a:lnTo>
                <a:cubicBezTo>
                  <a:pt x="5339" y="246797"/>
                  <a:pt x="5339" y="229242"/>
                  <a:pt x="16166" y="218415"/>
                </a:cubicBezTo>
                <a:cubicBezTo>
                  <a:pt x="26993" y="207588"/>
                  <a:pt x="44548" y="207588"/>
                  <a:pt x="55375" y="218415"/>
                </a:cubicBezTo>
                <a:lnTo>
                  <a:pt x="89784" y="252824"/>
                </a:lnTo>
                <a:lnTo>
                  <a:pt x="115252" y="227356"/>
                </a:lnTo>
                <a:cubicBezTo>
                  <a:pt x="95803" y="205073"/>
                  <a:pt x="85548" y="175747"/>
                  <a:pt x="85548" y="144025"/>
                </a:cubicBezTo>
                <a:cubicBezTo>
                  <a:pt x="85548" y="64482"/>
                  <a:pt x="150030" y="0"/>
                  <a:pt x="22957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Oval 6">
            <a:extLst>
              <a:ext uri="{FF2B5EF4-FFF2-40B4-BE49-F238E27FC236}">
                <a16:creationId xmlns:a16="http://schemas.microsoft.com/office/drawing/2014/main" id="{319E467E-1F19-4CBB-A070-3B6CE4078D17}"/>
              </a:ext>
            </a:extLst>
          </p:cNvPr>
          <p:cNvSpPr/>
          <p:nvPr/>
        </p:nvSpPr>
        <p:spPr>
          <a:xfrm>
            <a:off x="7560710" y="2604583"/>
            <a:ext cx="507960" cy="502639"/>
          </a:xfrm>
          <a:custGeom>
            <a:avLst/>
            <a:gdLst/>
            <a:ahLst/>
            <a:cxnLst/>
            <a:rect l="l" t="t" r="r" b="b"/>
            <a:pathLst>
              <a:path w="3220460" h="3186731">
                <a:moveTo>
                  <a:pt x="1762834" y="1282034"/>
                </a:moveTo>
                <a:lnTo>
                  <a:pt x="273698" y="2771171"/>
                </a:lnTo>
                <a:cubicBezTo>
                  <a:pt x="253145" y="2791724"/>
                  <a:pt x="253145" y="2825048"/>
                  <a:pt x="273698" y="2845601"/>
                </a:cubicBezTo>
                <a:cubicBezTo>
                  <a:pt x="294251" y="2866154"/>
                  <a:pt x="327575" y="2866154"/>
                  <a:pt x="348128" y="2845601"/>
                </a:cubicBezTo>
                <a:lnTo>
                  <a:pt x="1830131" y="1363598"/>
                </a:lnTo>
                <a:close/>
                <a:moveTo>
                  <a:pt x="2703218" y="237332"/>
                </a:moveTo>
                <a:cubicBezTo>
                  <a:pt x="2623680" y="237332"/>
                  <a:pt x="2559202" y="301810"/>
                  <a:pt x="2559202" y="381348"/>
                </a:cubicBezTo>
                <a:cubicBezTo>
                  <a:pt x="2559202" y="460886"/>
                  <a:pt x="2623680" y="525364"/>
                  <a:pt x="2703218" y="525364"/>
                </a:cubicBezTo>
                <a:cubicBezTo>
                  <a:pt x="2782756" y="525364"/>
                  <a:pt x="2847234" y="460886"/>
                  <a:pt x="2847234" y="381348"/>
                </a:cubicBezTo>
                <a:cubicBezTo>
                  <a:pt x="2847234" y="301810"/>
                  <a:pt x="2782756" y="237332"/>
                  <a:pt x="2703218" y="237332"/>
                </a:cubicBezTo>
                <a:close/>
                <a:moveTo>
                  <a:pt x="2413103" y="0"/>
                </a:moveTo>
                <a:cubicBezTo>
                  <a:pt x="2858994" y="0"/>
                  <a:pt x="3220460" y="361466"/>
                  <a:pt x="3220460" y="807357"/>
                </a:cubicBezTo>
                <a:cubicBezTo>
                  <a:pt x="3220460" y="1253248"/>
                  <a:pt x="2858994" y="1614714"/>
                  <a:pt x="2413103" y="1614714"/>
                </a:cubicBezTo>
                <a:cubicBezTo>
                  <a:pt x="2305542" y="1614714"/>
                  <a:pt x="2202893" y="1593680"/>
                  <a:pt x="2109223" y="1555067"/>
                </a:cubicBezTo>
                <a:lnTo>
                  <a:pt x="2191945" y="1637789"/>
                </a:lnTo>
                <a:cubicBezTo>
                  <a:pt x="2226856" y="1672699"/>
                  <a:pt x="2226855" y="1729300"/>
                  <a:pt x="2191945" y="1764210"/>
                </a:cubicBezTo>
                <a:lnTo>
                  <a:pt x="2045068" y="1911087"/>
                </a:lnTo>
                <a:cubicBezTo>
                  <a:pt x="2010158" y="1945998"/>
                  <a:pt x="1953557" y="1945998"/>
                  <a:pt x="1918647" y="1911087"/>
                </a:cubicBezTo>
                <a:lnTo>
                  <a:pt x="1799123" y="1791564"/>
                </a:lnTo>
                <a:lnTo>
                  <a:pt x="1749496" y="1841190"/>
                </a:lnTo>
                <a:lnTo>
                  <a:pt x="1832980" y="1924673"/>
                </a:lnTo>
                <a:lnTo>
                  <a:pt x="1761893" y="1995760"/>
                </a:lnTo>
                <a:lnTo>
                  <a:pt x="1678410" y="1912277"/>
                </a:lnTo>
                <a:lnTo>
                  <a:pt x="1650246" y="1940441"/>
                </a:lnTo>
                <a:lnTo>
                  <a:pt x="1735612" y="2025807"/>
                </a:lnTo>
                <a:lnTo>
                  <a:pt x="1573330" y="2188089"/>
                </a:lnTo>
                <a:lnTo>
                  <a:pt x="1487964" y="2102723"/>
                </a:lnTo>
                <a:lnTo>
                  <a:pt x="1451742" y="2138944"/>
                </a:lnTo>
                <a:lnTo>
                  <a:pt x="1537109" y="2224311"/>
                </a:lnTo>
                <a:lnTo>
                  <a:pt x="1374830" y="2386590"/>
                </a:lnTo>
                <a:lnTo>
                  <a:pt x="1289463" y="2301223"/>
                </a:lnTo>
                <a:lnTo>
                  <a:pt x="1225079" y="2365608"/>
                </a:lnTo>
                <a:lnTo>
                  <a:pt x="1310445" y="2450974"/>
                </a:lnTo>
                <a:lnTo>
                  <a:pt x="1239358" y="2522061"/>
                </a:lnTo>
                <a:lnTo>
                  <a:pt x="1153992" y="2436695"/>
                </a:lnTo>
                <a:lnTo>
                  <a:pt x="1104364" y="2486322"/>
                </a:lnTo>
                <a:lnTo>
                  <a:pt x="1189730" y="2571689"/>
                </a:lnTo>
                <a:lnTo>
                  <a:pt x="1034153" y="2727266"/>
                </a:lnTo>
                <a:lnTo>
                  <a:pt x="948787" y="2641900"/>
                </a:lnTo>
                <a:lnTo>
                  <a:pt x="905863" y="2684824"/>
                </a:lnTo>
                <a:lnTo>
                  <a:pt x="991230" y="2770191"/>
                </a:lnTo>
                <a:lnTo>
                  <a:pt x="842353" y="2919067"/>
                </a:lnTo>
                <a:lnTo>
                  <a:pt x="756986" y="2833700"/>
                </a:lnTo>
                <a:lnTo>
                  <a:pt x="692119" y="2898567"/>
                </a:lnTo>
                <a:lnTo>
                  <a:pt x="777486" y="2983934"/>
                </a:lnTo>
                <a:lnTo>
                  <a:pt x="628610" y="3132811"/>
                </a:lnTo>
                <a:lnTo>
                  <a:pt x="618557" y="3122757"/>
                </a:lnTo>
                <a:lnTo>
                  <a:pt x="622830" y="3134825"/>
                </a:lnTo>
                <a:lnTo>
                  <a:pt x="346551" y="3150831"/>
                </a:lnTo>
                <a:lnTo>
                  <a:pt x="0" y="3186731"/>
                </a:lnTo>
                <a:lnTo>
                  <a:pt x="51749" y="2750557"/>
                </a:lnTo>
                <a:lnTo>
                  <a:pt x="48979" y="2747788"/>
                </a:lnTo>
                <a:lnTo>
                  <a:pt x="52495" y="2744272"/>
                </a:lnTo>
                <a:lnTo>
                  <a:pt x="52938" y="2740533"/>
                </a:lnTo>
                <a:lnTo>
                  <a:pt x="54575" y="2742192"/>
                </a:lnTo>
                <a:lnTo>
                  <a:pt x="1671288" y="1125479"/>
                </a:lnTo>
                <a:cubicBezTo>
                  <a:pt x="1628971" y="1027979"/>
                  <a:pt x="1605746" y="920380"/>
                  <a:pt x="1605746" y="807357"/>
                </a:cubicBezTo>
                <a:cubicBezTo>
                  <a:pt x="1605746" y="361466"/>
                  <a:pt x="1967212" y="0"/>
                  <a:pt x="241310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Block Arc 25">
            <a:extLst>
              <a:ext uri="{FF2B5EF4-FFF2-40B4-BE49-F238E27FC236}">
                <a16:creationId xmlns:a16="http://schemas.microsoft.com/office/drawing/2014/main" id="{5F7FD4D6-1C06-4ABB-98F4-AC79D3C6A6D8}"/>
              </a:ext>
            </a:extLst>
          </p:cNvPr>
          <p:cNvSpPr/>
          <p:nvPr/>
        </p:nvSpPr>
        <p:spPr>
          <a:xfrm>
            <a:off x="5081797" y="2603460"/>
            <a:ext cx="349473" cy="504884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Block Arc 31">
            <a:extLst>
              <a:ext uri="{FF2B5EF4-FFF2-40B4-BE49-F238E27FC236}">
                <a16:creationId xmlns:a16="http://schemas.microsoft.com/office/drawing/2014/main" id="{7D9DF903-DA8F-4191-AEDF-7DDF26A64847}"/>
              </a:ext>
            </a:extLst>
          </p:cNvPr>
          <p:cNvSpPr/>
          <p:nvPr/>
        </p:nvSpPr>
        <p:spPr>
          <a:xfrm>
            <a:off x="8411005" y="2603460"/>
            <a:ext cx="455959" cy="504884"/>
          </a:xfrm>
          <a:custGeom>
            <a:avLst/>
            <a:gdLst/>
            <a:ahLst/>
            <a:cxnLst/>
            <a:rect l="l" t="t" r="r" b="b"/>
            <a:pathLst>
              <a:path w="2890784" h="3200962">
                <a:moveTo>
                  <a:pt x="1107828" y="2097026"/>
                </a:moveTo>
                <a:cubicBezTo>
                  <a:pt x="1025313" y="2097026"/>
                  <a:pt x="958422" y="2163918"/>
                  <a:pt x="958422" y="2246432"/>
                </a:cubicBezTo>
                <a:cubicBezTo>
                  <a:pt x="958422" y="2302715"/>
                  <a:pt x="989545" y="2351730"/>
                  <a:pt x="1036589" y="2375275"/>
                </a:cubicBezTo>
                <a:lnTo>
                  <a:pt x="985421" y="2684898"/>
                </a:lnTo>
                <a:lnTo>
                  <a:pt x="1230235" y="2684898"/>
                </a:lnTo>
                <a:lnTo>
                  <a:pt x="1179067" y="2375275"/>
                </a:lnTo>
                <a:cubicBezTo>
                  <a:pt x="1226111" y="2351730"/>
                  <a:pt x="1257233" y="2302715"/>
                  <a:pt x="1257233" y="2246432"/>
                </a:cubicBezTo>
                <a:cubicBezTo>
                  <a:pt x="1257233" y="2163918"/>
                  <a:pt x="1190342" y="2097026"/>
                  <a:pt x="1107828" y="2097026"/>
                </a:cubicBezTo>
                <a:close/>
                <a:moveTo>
                  <a:pt x="2199259" y="56"/>
                </a:moveTo>
                <a:cubicBezTo>
                  <a:pt x="2572924" y="-4720"/>
                  <a:pt x="2881009" y="291773"/>
                  <a:pt x="2890561" y="665346"/>
                </a:cubicBezTo>
                <a:lnTo>
                  <a:pt x="2843000" y="666562"/>
                </a:lnTo>
                <a:lnTo>
                  <a:pt x="2890784" y="666562"/>
                </a:lnTo>
                <a:lnTo>
                  <a:pt x="2890784" y="1580962"/>
                </a:lnTo>
                <a:lnTo>
                  <a:pt x="2625345" y="1580962"/>
                </a:lnTo>
                <a:lnTo>
                  <a:pt x="2625345" y="672127"/>
                </a:lnTo>
                <a:lnTo>
                  <a:pt x="2623811" y="672166"/>
                </a:lnTo>
                <a:cubicBezTo>
                  <a:pt x="2617992" y="444585"/>
                  <a:pt x="2430306" y="263961"/>
                  <a:pt x="2202670" y="266871"/>
                </a:cubicBezTo>
                <a:cubicBezTo>
                  <a:pt x="1975033" y="269781"/>
                  <a:pt x="1792025" y="455143"/>
                  <a:pt x="1792025" y="682798"/>
                </a:cubicBezTo>
                <a:lnTo>
                  <a:pt x="1790626" y="682798"/>
                </a:lnTo>
                <a:lnTo>
                  <a:pt x="1790626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1525187" y="1580962"/>
                </a:lnTo>
                <a:lnTo>
                  <a:pt x="1525187" y="676764"/>
                </a:lnTo>
                <a:lnTo>
                  <a:pt x="1525791" y="676764"/>
                </a:lnTo>
                <a:cubicBezTo>
                  <a:pt x="1528430" y="305830"/>
                  <a:pt x="1827609" y="4806"/>
                  <a:pt x="2199259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Freeform 53">
            <a:extLst>
              <a:ext uri="{FF2B5EF4-FFF2-40B4-BE49-F238E27FC236}">
                <a16:creationId xmlns:a16="http://schemas.microsoft.com/office/drawing/2014/main" id="{D57F2C4B-7240-41A7-B169-E1E9E5390396}"/>
              </a:ext>
            </a:extLst>
          </p:cNvPr>
          <p:cNvSpPr/>
          <p:nvPr/>
        </p:nvSpPr>
        <p:spPr>
          <a:xfrm>
            <a:off x="10130939" y="2599748"/>
            <a:ext cx="499664" cy="512309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Block Arc 10">
            <a:extLst>
              <a:ext uri="{FF2B5EF4-FFF2-40B4-BE49-F238E27FC236}">
                <a16:creationId xmlns:a16="http://schemas.microsoft.com/office/drawing/2014/main" id="{75C14C12-5F78-4BDD-B8A3-69BB465A2216}"/>
              </a:ext>
            </a:extLst>
          </p:cNvPr>
          <p:cNvSpPr/>
          <p:nvPr/>
        </p:nvSpPr>
        <p:spPr>
          <a:xfrm>
            <a:off x="10959168" y="4745774"/>
            <a:ext cx="614525" cy="416246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Freeform 55">
            <a:extLst>
              <a:ext uri="{FF2B5EF4-FFF2-40B4-BE49-F238E27FC236}">
                <a16:creationId xmlns:a16="http://schemas.microsoft.com/office/drawing/2014/main" id="{E1F21ECA-3730-4E2A-BB32-69C99B2546BB}"/>
              </a:ext>
            </a:extLst>
          </p:cNvPr>
          <p:cNvSpPr/>
          <p:nvPr/>
        </p:nvSpPr>
        <p:spPr>
          <a:xfrm>
            <a:off x="4423300" y="2468550"/>
            <a:ext cx="316162" cy="774705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Round Same Side Corner Rectangle 36">
            <a:extLst>
              <a:ext uri="{FF2B5EF4-FFF2-40B4-BE49-F238E27FC236}">
                <a16:creationId xmlns:a16="http://schemas.microsoft.com/office/drawing/2014/main" id="{E0C4F70F-DCCD-48F1-A750-DF4F32AC8F75}"/>
              </a:ext>
            </a:extLst>
          </p:cNvPr>
          <p:cNvSpPr/>
          <p:nvPr/>
        </p:nvSpPr>
        <p:spPr>
          <a:xfrm>
            <a:off x="9209300" y="2626898"/>
            <a:ext cx="579306" cy="458009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7" name="Oval 21">
            <a:extLst>
              <a:ext uri="{FF2B5EF4-FFF2-40B4-BE49-F238E27FC236}">
                <a16:creationId xmlns:a16="http://schemas.microsoft.com/office/drawing/2014/main" id="{B92F2676-D90E-40BF-8AC5-C623D6EC5932}"/>
              </a:ext>
            </a:extLst>
          </p:cNvPr>
          <p:cNvSpPr>
            <a:spLocks noChangeAspect="1"/>
          </p:cNvSpPr>
          <p:nvPr/>
        </p:nvSpPr>
        <p:spPr>
          <a:xfrm>
            <a:off x="7052100" y="4713438"/>
            <a:ext cx="476931" cy="48091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32">
            <a:extLst>
              <a:ext uri="{FF2B5EF4-FFF2-40B4-BE49-F238E27FC236}">
                <a16:creationId xmlns:a16="http://schemas.microsoft.com/office/drawing/2014/main" id="{06C7F06B-394E-4FE3-88AA-93210AFF9C00}"/>
              </a:ext>
            </a:extLst>
          </p:cNvPr>
          <p:cNvSpPr/>
          <p:nvPr/>
        </p:nvSpPr>
        <p:spPr>
          <a:xfrm>
            <a:off x="9307908" y="4680733"/>
            <a:ext cx="454128" cy="546324"/>
          </a:xfrm>
          <a:custGeom>
            <a:avLst/>
            <a:gdLst/>
            <a:ahLst/>
            <a:cxnLst/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4861764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iṧḻíḓe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>
            <a:extLst>
              <a:ext uri="{FF2B5EF4-FFF2-40B4-BE49-F238E27FC236}">
                <a16:creationId xmlns:a16="http://schemas.microsoft.com/office/drawing/2014/main" id="{96F480B9-F8B0-4B48-BB1D-49FC54FC04B0}"/>
              </a:ext>
            </a:extLst>
          </p:cNvPr>
          <p:cNvSpPr/>
          <p:nvPr/>
        </p:nvSpPr>
        <p:spPr>
          <a:xfrm>
            <a:off x="0" y="1"/>
            <a:ext cx="12192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0" name="iś1ïḓè">
            <a:extLst>
              <a:ext uri="{FF2B5EF4-FFF2-40B4-BE49-F238E27FC236}">
                <a16:creationId xmlns:a16="http://schemas.microsoft.com/office/drawing/2014/main" id="{EDE78C1E-CE34-4524-B6D0-AF170E436D4E}"/>
              </a:ext>
            </a:extLst>
          </p:cNvPr>
          <p:cNvSpPr/>
          <p:nvPr/>
        </p:nvSpPr>
        <p:spPr>
          <a:xfrm>
            <a:off x="3299479" y="1986399"/>
            <a:ext cx="7808881" cy="2885203"/>
          </a:xfrm>
          <a:prstGeom prst="rect">
            <a:avLst/>
          </a:prstGeom>
          <a:solidFill>
            <a:schemeClr val="bg1"/>
          </a:solidFill>
          <a:ln w="12700" cap="rnd">
            <a:noFill/>
            <a:prstDash val="solid"/>
            <a:round/>
            <a:headEnd/>
            <a:tailEnd/>
          </a:ln>
          <a:effectLst>
            <a:outerShdw blurRad="254000" dist="127000" algn="ctr" rotWithShape="0">
              <a:schemeClr val="tx1">
                <a:lumMod val="85000"/>
                <a:lumOff val="15000"/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 defTabSz="914354"/>
            <a:endParaRPr lang="zh-CN" altLang="en-US" sz="1400" b="1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16" name="Group 205">
            <a:extLst>
              <a:ext uri="{FF2B5EF4-FFF2-40B4-BE49-F238E27FC236}">
                <a16:creationId xmlns:a16="http://schemas.microsoft.com/office/drawing/2014/main" id="{04B9A209-4071-49AA-AE60-39E48394C265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512008" y="1480457"/>
            <a:ext cx="4447043" cy="3723874"/>
            <a:chOff x="4005" y="725"/>
            <a:chExt cx="3499" cy="2930"/>
          </a:xfrm>
        </p:grpSpPr>
        <p:sp>
          <p:nvSpPr>
            <p:cNvPr id="17" name="AutoShape 204">
              <a:extLst>
                <a:ext uri="{FF2B5EF4-FFF2-40B4-BE49-F238E27FC236}">
                  <a16:creationId xmlns:a16="http://schemas.microsoft.com/office/drawing/2014/main" id="{E2EABC35-DC6D-4B11-A333-229CFED37C84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4005" y="730"/>
              <a:ext cx="3497" cy="2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" name="Freeform 206">
              <a:extLst>
                <a:ext uri="{FF2B5EF4-FFF2-40B4-BE49-F238E27FC236}">
                  <a16:creationId xmlns:a16="http://schemas.microsoft.com/office/drawing/2014/main" id="{B6E292E9-3C15-4F82-BEBD-E84F5ED4B25E}"/>
                </a:ext>
              </a:extLst>
            </p:cNvPr>
            <p:cNvSpPr>
              <a:spLocks/>
            </p:cNvSpPr>
            <p:nvPr/>
          </p:nvSpPr>
          <p:spPr bwMode="auto">
            <a:xfrm>
              <a:off x="4403" y="3241"/>
              <a:ext cx="2249" cy="137"/>
            </a:xfrm>
            <a:custGeom>
              <a:avLst/>
              <a:gdLst>
                <a:gd name="T0" fmla="*/ 4713 w 4862"/>
                <a:gd name="T1" fmla="*/ 0 h 298"/>
                <a:gd name="T2" fmla="*/ 149 w 4862"/>
                <a:gd name="T3" fmla="*/ 0 h 298"/>
                <a:gd name="T4" fmla="*/ 0 w 4862"/>
                <a:gd name="T5" fmla="*/ 149 h 298"/>
                <a:gd name="T6" fmla="*/ 149 w 4862"/>
                <a:gd name="T7" fmla="*/ 298 h 298"/>
                <a:gd name="T8" fmla="*/ 4713 w 4862"/>
                <a:gd name="T9" fmla="*/ 298 h 298"/>
                <a:gd name="T10" fmla="*/ 4862 w 4862"/>
                <a:gd name="T11" fmla="*/ 149 h 298"/>
                <a:gd name="T12" fmla="*/ 4713 w 4862"/>
                <a:gd name="T13" fmla="*/ 0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62" h="298">
                  <a:moveTo>
                    <a:pt x="4713" y="0"/>
                  </a:moveTo>
                  <a:cubicBezTo>
                    <a:pt x="149" y="0"/>
                    <a:pt x="149" y="0"/>
                    <a:pt x="149" y="0"/>
                  </a:cubicBezTo>
                  <a:cubicBezTo>
                    <a:pt x="66" y="0"/>
                    <a:pt x="0" y="67"/>
                    <a:pt x="0" y="149"/>
                  </a:cubicBezTo>
                  <a:cubicBezTo>
                    <a:pt x="0" y="231"/>
                    <a:pt x="66" y="298"/>
                    <a:pt x="149" y="298"/>
                  </a:cubicBezTo>
                  <a:cubicBezTo>
                    <a:pt x="4713" y="298"/>
                    <a:pt x="4713" y="298"/>
                    <a:pt x="4713" y="298"/>
                  </a:cubicBezTo>
                  <a:cubicBezTo>
                    <a:pt x="4795" y="298"/>
                    <a:pt x="4862" y="231"/>
                    <a:pt x="4862" y="149"/>
                  </a:cubicBezTo>
                  <a:cubicBezTo>
                    <a:pt x="4862" y="67"/>
                    <a:pt x="4795" y="0"/>
                    <a:pt x="4713" y="0"/>
                  </a:cubicBezTo>
                </a:path>
              </a:pathLst>
            </a:custGeom>
            <a:solidFill>
              <a:srgbClr val="F0F4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" name="Freeform 207">
              <a:extLst>
                <a:ext uri="{FF2B5EF4-FFF2-40B4-BE49-F238E27FC236}">
                  <a16:creationId xmlns:a16="http://schemas.microsoft.com/office/drawing/2014/main" id="{B8AFAFBF-4AB2-43B7-800D-0890C15455EA}"/>
                </a:ext>
              </a:extLst>
            </p:cNvPr>
            <p:cNvSpPr>
              <a:spLocks/>
            </p:cNvSpPr>
            <p:nvPr/>
          </p:nvSpPr>
          <p:spPr bwMode="auto">
            <a:xfrm>
              <a:off x="4934" y="3380"/>
              <a:ext cx="2249" cy="138"/>
            </a:xfrm>
            <a:custGeom>
              <a:avLst/>
              <a:gdLst>
                <a:gd name="T0" fmla="*/ 4714 w 4862"/>
                <a:gd name="T1" fmla="*/ 0 h 298"/>
                <a:gd name="T2" fmla="*/ 149 w 4862"/>
                <a:gd name="T3" fmla="*/ 0 h 298"/>
                <a:gd name="T4" fmla="*/ 0 w 4862"/>
                <a:gd name="T5" fmla="*/ 149 h 298"/>
                <a:gd name="T6" fmla="*/ 149 w 4862"/>
                <a:gd name="T7" fmla="*/ 298 h 298"/>
                <a:gd name="T8" fmla="*/ 4714 w 4862"/>
                <a:gd name="T9" fmla="*/ 298 h 298"/>
                <a:gd name="T10" fmla="*/ 4862 w 4862"/>
                <a:gd name="T11" fmla="*/ 149 h 298"/>
                <a:gd name="T12" fmla="*/ 4714 w 4862"/>
                <a:gd name="T13" fmla="*/ 0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62" h="298">
                  <a:moveTo>
                    <a:pt x="4714" y="0"/>
                  </a:moveTo>
                  <a:cubicBezTo>
                    <a:pt x="149" y="0"/>
                    <a:pt x="149" y="0"/>
                    <a:pt x="149" y="0"/>
                  </a:cubicBezTo>
                  <a:cubicBezTo>
                    <a:pt x="67" y="0"/>
                    <a:pt x="0" y="67"/>
                    <a:pt x="0" y="149"/>
                  </a:cubicBezTo>
                  <a:cubicBezTo>
                    <a:pt x="0" y="231"/>
                    <a:pt x="67" y="298"/>
                    <a:pt x="149" y="298"/>
                  </a:cubicBezTo>
                  <a:cubicBezTo>
                    <a:pt x="4714" y="298"/>
                    <a:pt x="4714" y="298"/>
                    <a:pt x="4714" y="298"/>
                  </a:cubicBezTo>
                  <a:cubicBezTo>
                    <a:pt x="4796" y="298"/>
                    <a:pt x="4862" y="231"/>
                    <a:pt x="4862" y="149"/>
                  </a:cubicBezTo>
                  <a:cubicBezTo>
                    <a:pt x="4862" y="67"/>
                    <a:pt x="4796" y="0"/>
                    <a:pt x="4714" y="0"/>
                  </a:cubicBezTo>
                </a:path>
              </a:pathLst>
            </a:custGeom>
            <a:solidFill>
              <a:srgbClr val="F0F4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" name="Freeform 208">
              <a:extLst>
                <a:ext uri="{FF2B5EF4-FFF2-40B4-BE49-F238E27FC236}">
                  <a16:creationId xmlns:a16="http://schemas.microsoft.com/office/drawing/2014/main" id="{0917B431-5BBC-4749-B3C6-D4ADE7AEA306}"/>
                </a:ext>
              </a:extLst>
            </p:cNvPr>
            <p:cNvSpPr>
              <a:spLocks/>
            </p:cNvSpPr>
            <p:nvPr/>
          </p:nvSpPr>
          <p:spPr bwMode="auto">
            <a:xfrm>
              <a:off x="4985" y="953"/>
              <a:ext cx="1123" cy="137"/>
            </a:xfrm>
            <a:custGeom>
              <a:avLst/>
              <a:gdLst>
                <a:gd name="T0" fmla="*/ 1077 w 2427"/>
                <a:gd name="T1" fmla="*/ 0 h 297"/>
                <a:gd name="T2" fmla="*/ 149 w 2427"/>
                <a:gd name="T3" fmla="*/ 0 h 297"/>
                <a:gd name="T4" fmla="*/ 0 w 2427"/>
                <a:gd name="T5" fmla="*/ 149 h 297"/>
                <a:gd name="T6" fmla="*/ 140 w 2427"/>
                <a:gd name="T7" fmla="*/ 297 h 297"/>
                <a:gd name="T8" fmla="*/ 2287 w 2427"/>
                <a:gd name="T9" fmla="*/ 297 h 297"/>
                <a:gd name="T10" fmla="*/ 2427 w 2427"/>
                <a:gd name="T11" fmla="*/ 149 h 297"/>
                <a:gd name="T12" fmla="*/ 2292 w 2427"/>
                <a:gd name="T13" fmla="*/ 1 h 297"/>
                <a:gd name="T14" fmla="*/ 1090 w 2427"/>
                <a:gd name="T15" fmla="*/ 1 h 297"/>
                <a:gd name="T16" fmla="*/ 1077 w 2427"/>
                <a:gd name="T17" fmla="*/ 0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27" h="297">
                  <a:moveTo>
                    <a:pt x="1077" y="0"/>
                  </a:moveTo>
                  <a:cubicBezTo>
                    <a:pt x="149" y="0"/>
                    <a:pt x="149" y="0"/>
                    <a:pt x="149" y="0"/>
                  </a:cubicBezTo>
                  <a:cubicBezTo>
                    <a:pt x="67" y="0"/>
                    <a:pt x="0" y="67"/>
                    <a:pt x="0" y="149"/>
                  </a:cubicBezTo>
                  <a:cubicBezTo>
                    <a:pt x="0" y="228"/>
                    <a:pt x="62" y="293"/>
                    <a:pt x="140" y="297"/>
                  </a:cubicBezTo>
                  <a:cubicBezTo>
                    <a:pt x="2287" y="297"/>
                    <a:pt x="2287" y="297"/>
                    <a:pt x="2287" y="297"/>
                  </a:cubicBezTo>
                  <a:cubicBezTo>
                    <a:pt x="2365" y="293"/>
                    <a:pt x="2427" y="228"/>
                    <a:pt x="2427" y="149"/>
                  </a:cubicBezTo>
                  <a:cubicBezTo>
                    <a:pt x="2427" y="71"/>
                    <a:pt x="2367" y="8"/>
                    <a:pt x="2292" y="1"/>
                  </a:cubicBezTo>
                  <a:cubicBezTo>
                    <a:pt x="1090" y="1"/>
                    <a:pt x="1090" y="1"/>
                    <a:pt x="1090" y="1"/>
                  </a:cubicBezTo>
                  <a:cubicBezTo>
                    <a:pt x="1086" y="1"/>
                    <a:pt x="1081" y="1"/>
                    <a:pt x="1077" y="0"/>
                  </a:cubicBezTo>
                </a:path>
              </a:pathLst>
            </a:custGeom>
            <a:solidFill>
              <a:srgbClr val="F0F4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" name="Freeform 209">
              <a:extLst>
                <a:ext uri="{FF2B5EF4-FFF2-40B4-BE49-F238E27FC236}">
                  <a16:creationId xmlns:a16="http://schemas.microsoft.com/office/drawing/2014/main" id="{3CD208DE-936B-4B66-B60B-13339371EA0B}"/>
                </a:ext>
              </a:extLst>
            </p:cNvPr>
            <p:cNvSpPr>
              <a:spLocks/>
            </p:cNvSpPr>
            <p:nvPr/>
          </p:nvSpPr>
          <p:spPr bwMode="auto">
            <a:xfrm>
              <a:off x="5421" y="820"/>
              <a:ext cx="1122" cy="136"/>
            </a:xfrm>
            <a:custGeom>
              <a:avLst/>
              <a:gdLst>
                <a:gd name="T0" fmla="*/ 2278 w 2426"/>
                <a:gd name="T1" fmla="*/ 0 h 298"/>
                <a:gd name="T2" fmla="*/ 148 w 2426"/>
                <a:gd name="T3" fmla="*/ 0 h 298"/>
                <a:gd name="T4" fmla="*/ 0 w 2426"/>
                <a:gd name="T5" fmla="*/ 149 h 298"/>
                <a:gd name="T6" fmla="*/ 135 w 2426"/>
                <a:gd name="T7" fmla="*/ 297 h 298"/>
                <a:gd name="T8" fmla="*/ 1336 w 2426"/>
                <a:gd name="T9" fmla="*/ 297 h 298"/>
                <a:gd name="T10" fmla="*/ 1350 w 2426"/>
                <a:gd name="T11" fmla="*/ 298 h 298"/>
                <a:gd name="T12" fmla="*/ 2278 w 2426"/>
                <a:gd name="T13" fmla="*/ 298 h 298"/>
                <a:gd name="T14" fmla="*/ 2426 w 2426"/>
                <a:gd name="T15" fmla="*/ 149 h 298"/>
                <a:gd name="T16" fmla="*/ 2278 w 2426"/>
                <a:gd name="T17" fmla="*/ 0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26" h="298">
                  <a:moveTo>
                    <a:pt x="2278" y="0"/>
                  </a:moveTo>
                  <a:cubicBezTo>
                    <a:pt x="148" y="0"/>
                    <a:pt x="148" y="0"/>
                    <a:pt x="148" y="0"/>
                  </a:cubicBezTo>
                  <a:cubicBezTo>
                    <a:pt x="66" y="0"/>
                    <a:pt x="0" y="67"/>
                    <a:pt x="0" y="149"/>
                  </a:cubicBezTo>
                  <a:cubicBezTo>
                    <a:pt x="0" y="227"/>
                    <a:pt x="59" y="291"/>
                    <a:pt x="135" y="297"/>
                  </a:cubicBezTo>
                  <a:cubicBezTo>
                    <a:pt x="1336" y="297"/>
                    <a:pt x="1336" y="297"/>
                    <a:pt x="1336" y="297"/>
                  </a:cubicBezTo>
                  <a:cubicBezTo>
                    <a:pt x="1341" y="297"/>
                    <a:pt x="1345" y="297"/>
                    <a:pt x="1350" y="298"/>
                  </a:cubicBezTo>
                  <a:cubicBezTo>
                    <a:pt x="2278" y="298"/>
                    <a:pt x="2278" y="298"/>
                    <a:pt x="2278" y="298"/>
                  </a:cubicBezTo>
                  <a:cubicBezTo>
                    <a:pt x="2360" y="298"/>
                    <a:pt x="2426" y="231"/>
                    <a:pt x="2426" y="149"/>
                  </a:cubicBezTo>
                  <a:cubicBezTo>
                    <a:pt x="2426" y="67"/>
                    <a:pt x="2360" y="0"/>
                    <a:pt x="2278" y="0"/>
                  </a:cubicBezTo>
                </a:path>
              </a:pathLst>
            </a:custGeom>
            <a:solidFill>
              <a:srgbClr val="F0F4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2" name="Freeform 210">
              <a:extLst>
                <a:ext uri="{FF2B5EF4-FFF2-40B4-BE49-F238E27FC236}">
                  <a16:creationId xmlns:a16="http://schemas.microsoft.com/office/drawing/2014/main" id="{E27B8064-CD2F-4FAE-B1AF-B77B366CA2C6}"/>
                </a:ext>
              </a:extLst>
            </p:cNvPr>
            <p:cNvSpPr>
              <a:spLocks/>
            </p:cNvSpPr>
            <p:nvPr/>
          </p:nvSpPr>
          <p:spPr bwMode="auto">
            <a:xfrm>
              <a:off x="5483" y="963"/>
              <a:ext cx="562" cy="0"/>
            </a:xfrm>
            <a:custGeom>
              <a:avLst/>
              <a:gdLst>
                <a:gd name="T0" fmla="*/ 1201 w 1215"/>
                <a:gd name="T1" fmla="*/ 0 h 1"/>
                <a:gd name="T2" fmla="*/ 0 w 1215"/>
                <a:gd name="T3" fmla="*/ 0 h 1"/>
                <a:gd name="T4" fmla="*/ 13 w 1215"/>
                <a:gd name="T5" fmla="*/ 1 h 1"/>
                <a:gd name="T6" fmla="*/ 1215 w 1215"/>
                <a:gd name="T7" fmla="*/ 1 h 1"/>
                <a:gd name="T8" fmla="*/ 1201 w 121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5" h="1">
                  <a:moveTo>
                    <a:pt x="120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4" y="1"/>
                    <a:pt x="9" y="1"/>
                    <a:pt x="13" y="1"/>
                  </a:cubicBezTo>
                  <a:cubicBezTo>
                    <a:pt x="1215" y="1"/>
                    <a:pt x="1215" y="1"/>
                    <a:pt x="1215" y="1"/>
                  </a:cubicBezTo>
                  <a:cubicBezTo>
                    <a:pt x="1210" y="0"/>
                    <a:pt x="1206" y="0"/>
                    <a:pt x="1201" y="0"/>
                  </a:cubicBezTo>
                </a:path>
              </a:pathLst>
            </a:custGeom>
            <a:solidFill>
              <a:srgbClr val="E3EB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3" name="Freeform 211">
              <a:extLst>
                <a:ext uri="{FF2B5EF4-FFF2-40B4-BE49-F238E27FC236}">
                  <a16:creationId xmlns:a16="http://schemas.microsoft.com/office/drawing/2014/main" id="{325DCCCA-E8DA-426F-9484-DD8E3030E8FC}"/>
                </a:ext>
              </a:extLst>
            </p:cNvPr>
            <p:cNvSpPr>
              <a:spLocks/>
            </p:cNvSpPr>
            <p:nvPr/>
          </p:nvSpPr>
          <p:spPr bwMode="auto">
            <a:xfrm>
              <a:off x="6136" y="2455"/>
              <a:ext cx="1123" cy="138"/>
            </a:xfrm>
            <a:custGeom>
              <a:avLst/>
              <a:gdLst>
                <a:gd name="T0" fmla="*/ 2278 w 2427"/>
                <a:gd name="T1" fmla="*/ 0 h 298"/>
                <a:gd name="T2" fmla="*/ 149 w 2427"/>
                <a:gd name="T3" fmla="*/ 0 h 298"/>
                <a:gd name="T4" fmla="*/ 0 w 2427"/>
                <a:gd name="T5" fmla="*/ 149 h 298"/>
                <a:gd name="T6" fmla="*/ 149 w 2427"/>
                <a:gd name="T7" fmla="*/ 298 h 298"/>
                <a:gd name="T8" fmla="*/ 2278 w 2427"/>
                <a:gd name="T9" fmla="*/ 298 h 298"/>
                <a:gd name="T10" fmla="*/ 2427 w 2427"/>
                <a:gd name="T11" fmla="*/ 149 h 298"/>
                <a:gd name="T12" fmla="*/ 2278 w 2427"/>
                <a:gd name="T13" fmla="*/ 0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27" h="298">
                  <a:moveTo>
                    <a:pt x="2278" y="0"/>
                  </a:moveTo>
                  <a:cubicBezTo>
                    <a:pt x="149" y="0"/>
                    <a:pt x="149" y="0"/>
                    <a:pt x="149" y="0"/>
                  </a:cubicBezTo>
                  <a:cubicBezTo>
                    <a:pt x="67" y="0"/>
                    <a:pt x="0" y="67"/>
                    <a:pt x="0" y="149"/>
                  </a:cubicBezTo>
                  <a:cubicBezTo>
                    <a:pt x="0" y="231"/>
                    <a:pt x="67" y="298"/>
                    <a:pt x="149" y="298"/>
                  </a:cubicBezTo>
                  <a:cubicBezTo>
                    <a:pt x="2278" y="298"/>
                    <a:pt x="2278" y="298"/>
                    <a:pt x="2278" y="298"/>
                  </a:cubicBezTo>
                  <a:cubicBezTo>
                    <a:pt x="2361" y="298"/>
                    <a:pt x="2427" y="231"/>
                    <a:pt x="2427" y="149"/>
                  </a:cubicBezTo>
                  <a:cubicBezTo>
                    <a:pt x="2427" y="67"/>
                    <a:pt x="2361" y="0"/>
                    <a:pt x="2278" y="0"/>
                  </a:cubicBezTo>
                </a:path>
              </a:pathLst>
            </a:custGeom>
            <a:solidFill>
              <a:srgbClr val="F0F4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4" name="Freeform 212">
              <a:extLst>
                <a:ext uri="{FF2B5EF4-FFF2-40B4-BE49-F238E27FC236}">
                  <a16:creationId xmlns:a16="http://schemas.microsoft.com/office/drawing/2014/main" id="{36522EDC-FC8C-4379-8939-8564356BA04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6" y="1665"/>
              <a:ext cx="1118" cy="137"/>
            </a:xfrm>
            <a:custGeom>
              <a:avLst/>
              <a:gdLst>
                <a:gd name="T0" fmla="*/ 2268 w 2417"/>
                <a:gd name="T1" fmla="*/ 0 h 297"/>
                <a:gd name="T2" fmla="*/ 1084 w 2417"/>
                <a:gd name="T3" fmla="*/ 0 h 297"/>
                <a:gd name="T4" fmla="*/ 1084 w 2417"/>
                <a:gd name="T5" fmla="*/ 138 h 297"/>
                <a:gd name="T6" fmla="*/ 396 w 2417"/>
                <a:gd name="T7" fmla="*/ 138 h 297"/>
                <a:gd name="T8" fmla="*/ 396 w 2417"/>
                <a:gd name="T9" fmla="*/ 203 h 297"/>
                <a:gd name="T10" fmla="*/ 0 w 2417"/>
                <a:gd name="T11" fmla="*/ 203 h 297"/>
                <a:gd name="T12" fmla="*/ 139 w 2417"/>
                <a:gd name="T13" fmla="*/ 297 h 297"/>
                <a:gd name="T14" fmla="*/ 2268 w 2417"/>
                <a:gd name="T15" fmla="*/ 297 h 297"/>
                <a:gd name="T16" fmla="*/ 2417 w 2417"/>
                <a:gd name="T17" fmla="*/ 148 h 297"/>
                <a:gd name="T18" fmla="*/ 2268 w 2417"/>
                <a:gd name="T19" fmla="*/ 0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17" h="297">
                  <a:moveTo>
                    <a:pt x="2268" y="0"/>
                  </a:moveTo>
                  <a:cubicBezTo>
                    <a:pt x="1084" y="0"/>
                    <a:pt x="1084" y="0"/>
                    <a:pt x="1084" y="0"/>
                  </a:cubicBezTo>
                  <a:cubicBezTo>
                    <a:pt x="1084" y="138"/>
                    <a:pt x="1084" y="138"/>
                    <a:pt x="1084" y="138"/>
                  </a:cubicBezTo>
                  <a:cubicBezTo>
                    <a:pt x="396" y="138"/>
                    <a:pt x="396" y="138"/>
                    <a:pt x="396" y="138"/>
                  </a:cubicBezTo>
                  <a:cubicBezTo>
                    <a:pt x="396" y="203"/>
                    <a:pt x="396" y="203"/>
                    <a:pt x="396" y="203"/>
                  </a:cubicBezTo>
                  <a:cubicBezTo>
                    <a:pt x="0" y="203"/>
                    <a:pt x="0" y="203"/>
                    <a:pt x="0" y="203"/>
                  </a:cubicBezTo>
                  <a:cubicBezTo>
                    <a:pt x="22" y="258"/>
                    <a:pt x="76" y="297"/>
                    <a:pt x="139" y="297"/>
                  </a:cubicBezTo>
                  <a:cubicBezTo>
                    <a:pt x="2268" y="297"/>
                    <a:pt x="2268" y="297"/>
                    <a:pt x="2268" y="297"/>
                  </a:cubicBezTo>
                  <a:cubicBezTo>
                    <a:pt x="2350" y="297"/>
                    <a:pt x="2417" y="230"/>
                    <a:pt x="2417" y="148"/>
                  </a:cubicBezTo>
                  <a:cubicBezTo>
                    <a:pt x="2417" y="66"/>
                    <a:pt x="2350" y="0"/>
                    <a:pt x="2268" y="0"/>
                  </a:cubicBezTo>
                </a:path>
              </a:pathLst>
            </a:custGeom>
            <a:solidFill>
              <a:srgbClr val="F0F4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5" name="Freeform 213">
              <a:extLst>
                <a:ext uri="{FF2B5EF4-FFF2-40B4-BE49-F238E27FC236}">
                  <a16:creationId xmlns:a16="http://schemas.microsoft.com/office/drawing/2014/main" id="{8808C237-4970-4660-9D01-484CD5C504AC}"/>
                </a:ext>
              </a:extLst>
            </p:cNvPr>
            <p:cNvSpPr>
              <a:spLocks/>
            </p:cNvSpPr>
            <p:nvPr/>
          </p:nvSpPr>
          <p:spPr bwMode="auto">
            <a:xfrm>
              <a:off x="4008" y="3518"/>
              <a:ext cx="2249" cy="137"/>
            </a:xfrm>
            <a:custGeom>
              <a:avLst/>
              <a:gdLst>
                <a:gd name="T0" fmla="*/ 4714 w 4862"/>
                <a:gd name="T1" fmla="*/ 0 h 297"/>
                <a:gd name="T2" fmla="*/ 149 w 4862"/>
                <a:gd name="T3" fmla="*/ 0 h 297"/>
                <a:gd name="T4" fmla="*/ 0 w 4862"/>
                <a:gd name="T5" fmla="*/ 149 h 297"/>
                <a:gd name="T6" fmla="*/ 149 w 4862"/>
                <a:gd name="T7" fmla="*/ 297 h 297"/>
                <a:gd name="T8" fmla="*/ 4714 w 4862"/>
                <a:gd name="T9" fmla="*/ 297 h 297"/>
                <a:gd name="T10" fmla="*/ 4862 w 4862"/>
                <a:gd name="T11" fmla="*/ 149 h 297"/>
                <a:gd name="T12" fmla="*/ 4714 w 4862"/>
                <a:gd name="T13" fmla="*/ 0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62" h="297">
                  <a:moveTo>
                    <a:pt x="4714" y="0"/>
                  </a:moveTo>
                  <a:cubicBezTo>
                    <a:pt x="149" y="0"/>
                    <a:pt x="149" y="0"/>
                    <a:pt x="149" y="0"/>
                  </a:cubicBezTo>
                  <a:cubicBezTo>
                    <a:pt x="67" y="0"/>
                    <a:pt x="0" y="67"/>
                    <a:pt x="0" y="149"/>
                  </a:cubicBezTo>
                  <a:cubicBezTo>
                    <a:pt x="0" y="231"/>
                    <a:pt x="67" y="297"/>
                    <a:pt x="149" y="297"/>
                  </a:cubicBezTo>
                  <a:cubicBezTo>
                    <a:pt x="4714" y="297"/>
                    <a:pt x="4714" y="297"/>
                    <a:pt x="4714" y="297"/>
                  </a:cubicBezTo>
                  <a:cubicBezTo>
                    <a:pt x="4796" y="297"/>
                    <a:pt x="4862" y="231"/>
                    <a:pt x="4862" y="149"/>
                  </a:cubicBezTo>
                  <a:cubicBezTo>
                    <a:pt x="4862" y="67"/>
                    <a:pt x="4796" y="0"/>
                    <a:pt x="4714" y="0"/>
                  </a:cubicBezTo>
                </a:path>
              </a:pathLst>
            </a:custGeom>
            <a:solidFill>
              <a:srgbClr val="F0F4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6" name="Freeform 214">
              <a:extLst>
                <a:ext uri="{FF2B5EF4-FFF2-40B4-BE49-F238E27FC236}">
                  <a16:creationId xmlns:a16="http://schemas.microsoft.com/office/drawing/2014/main" id="{22CDF554-B0E2-450B-9755-7382714628A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78" y="2593"/>
              <a:ext cx="2249" cy="137"/>
            </a:xfrm>
            <a:custGeom>
              <a:avLst/>
              <a:gdLst>
                <a:gd name="T0" fmla="*/ 782 w 4862"/>
                <a:gd name="T1" fmla="*/ 282 h 297"/>
                <a:gd name="T2" fmla="*/ 777 w 4862"/>
                <a:gd name="T3" fmla="*/ 282 h 297"/>
                <a:gd name="T4" fmla="*/ 763 w 4862"/>
                <a:gd name="T5" fmla="*/ 259 h 297"/>
                <a:gd name="T6" fmla="*/ 848 w 4862"/>
                <a:gd name="T7" fmla="*/ 166 h 297"/>
                <a:gd name="T8" fmla="*/ 848 w 4862"/>
                <a:gd name="T9" fmla="*/ 166 h 297"/>
                <a:gd name="T10" fmla="*/ 867 w 4862"/>
                <a:gd name="T11" fmla="*/ 184 h 297"/>
                <a:gd name="T12" fmla="*/ 848 w 4862"/>
                <a:gd name="T13" fmla="*/ 203 h 297"/>
                <a:gd name="T14" fmla="*/ 800 w 4862"/>
                <a:gd name="T15" fmla="*/ 268 h 297"/>
                <a:gd name="T16" fmla="*/ 782 w 4862"/>
                <a:gd name="T17" fmla="*/ 282 h 297"/>
                <a:gd name="T18" fmla="*/ 2547 w 4862"/>
                <a:gd name="T19" fmla="*/ 147 h 297"/>
                <a:gd name="T20" fmla="*/ 2540 w 4862"/>
                <a:gd name="T21" fmla="*/ 146 h 297"/>
                <a:gd name="T22" fmla="*/ 2530 w 4862"/>
                <a:gd name="T23" fmla="*/ 121 h 297"/>
                <a:gd name="T24" fmla="*/ 2554 w 4862"/>
                <a:gd name="T25" fmla="*/ 35 h 297"/>
                <a:gd name="T26" fmla="*/ 2553 w 4862"/>
                <a:gd name="T27" fmla="*/ 25 h 297"/>
                <a:gd name="T28" fmla="*/ 2567 w 4862"/>
                <a:gd name="T29" fmla="*/ 2 h 297"/>
                <a:gd name="T30" fmla="*/ 2572 w 4862"/>
                <a:gd name="T31" fmla="*/ 2 h 297"/>
                <a:gd name="T32" fmla="*/ 2589 w 4862"/>
                <a:gd name="T33" fmla="*/ 16 h 297"/>
                <a:gd name="T34" fmla="*/ 2592 w 4862"/>
                <a:gd name="T35" fmla="*/ 35 h 297"/>
                <a:gd name="T36" fmla="*/ 2565 w 4862"/>
                <a:gd name="T37" fmla="*/ 136 h 297"/>
                <a:gd name="T38" fmla="*/ 2547 w 4862"/>
                <a:gd name="T39" fmla="*/ 147 h 297"/>
                <a:gd name="T40" fmla="*/ 4713 w 4862"/>
                <a:gd name="T41" fmla="*/ 0 h 297"/>
                <a:gd name="T42" fmla="*/ 149 w 4862"/>
                <a:gd name="T43" fmla="*/ 0 h 297"/>
                <a:gd name="T44" fmla="*/ 0 w 4862"/>
                <a:gd name="T45" fmla="*/ 149 h 297"/>
                <a:gd name="T46" fmla="*/ 149 w 4862"/>
                <a:gd name="T47" fmla="*/ 297 h 297"/>
                <a:gd name="T48" fmla="*/ 2125 w 4862"/>
                <a:gd name="T49" fmla="*/ 297 h 297"/>
                <a:gd name="T50" fmla="*/ 2160 w 4862"/>
                <a:gd name="T51" fmla="*/ 218 h 297"/>
                <a:gd name="T52" fmla="*/ 2185 w 4862"/>
                <a:gd name="T53" fmla="*/ 109 h 297"/>
                <a:gd name="T54" fmla="*/ 2274 w 4862"/>
                <a:gd name="T55" fmla="*/ 115 h 297"/>
                <a:gd name="T56" fmla="*/ 2268 w 4862"/>
                <a:gd name="T57" fmla="*/ 243 h 297"/>
                <a:gd name="T58" fmla="*/ 2227 w 4862"/>
                <a:gd name="T59" fmla="*/ 289 h 297"/>
                <a:gd name="T60" fmla="*/ 2224 w 4862"/>
                <a:gd name="T61" fmla="*/ 297 h 297"/>
                <a:gd name="T62" fmla="*/ 2431 w 4862"/>
                <a:gd name="T63" fmla="*/ 297 h 297"/>
                <a:gd name="T64" fmla="*/ 2478 w 4862"/>
                <a:gd name="T65" fmla="*/ 223 h 297"/>
                <a:gd name="T66" fmla="*/ 2497 w 4862"/>
                <a:gd name="T67" fmla="*/ 212 h 297"/>
                <a:gd name="T68" fmla="*/ 2505 w 4862"/>
                <a:gd name="T69" fmla="*/ 214 h 297"/>
                <a:gd name="T70" fmla="*/ 2513 w 4862"/>
                <a:gd name="T71" fmla="*/ 238 h 297"/>
                <a:gd name="T72" fmla="*/ 2511 w 4862"/>
                <a:gd name="T73" fmla="*/ 241 h 297"/>
                <a:gd name="T74" fmla="*/ 2476 w 4862"/>
                <a:gd name="T75" fmla="*/ 297 h 297"/>
                <a:gd name="T76" fmla="*/ 4713 w 4862"/>
                <a:gd name="T77" fmla="*/ 297 h 297"/>
                <a:gd name="T78" fmla="*/ 4862 w 4862"/>
                <a:gd name="T79" fmla="*/ 149 h 297"/>
                <a:gd name="T80" fmla="*/ 4713 w 4862"/>
                <a:gd name="T81" fmla="*/ 0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62" h="297">
                  <a:moveTo>
                    <a:pt x="782" y="282"/>
                  </a:moveTo>
                  <a:cubicBezTo>
                    <a:pt x="780" y="282"/>
                    <a:pt x="779" y="282"/>
                    <a:pt x="777" y="282"/>
                  </a:cubicBezTo>
                  <a:cubicBezTo>
                    <a:pt x="767" y="279"/>
                    <a:pt x="761" y="269"/>
                    <a:pt x="763" y="259"/>
                  </a:cubicBezTo>
                  <a:cubicBezTo>
                    <a:pt x="778" y="197"/>
                    <a:pt x="807" y="166"/>
                    <a:pt x="848" y="166"/>
                  </a:cubicBezTo>
                  <a:cubicBezTo>
                    <a:pt x="848" y="166"/>
                    <a:pt x="848" y="166"/>
                    <a:pt x="848" y="166"/>
                  </a:cubicBezTo>
                  <a:cubicBezTo>
                    <a:pt x="858" y="166"/>
                    <a:pt x="867" y="174"/>
                    <a:pt x="867" y="184"/>
                  </a:cubicBezTo>
                  <a:cubicBezTo>
                    <a:pt x="867" y="194"/>
                    <a:pt x="858" y="203"/>
                    <a:pt x="848" y="203"/>
                  </a:cubicBezTo>
                  <a:cubicBezTo>
                    <a:pt x="826" y="203"/>
                    <a:pt x="810" y="225"/>
                    <a:pt x="800" y="268"/>
                  </a:cubicBezTo>
                  <a:cubicBezTo>
                    <a:pt x="798" y="276"/>
                    <a:pt x="790" y="282"/>
                    <a:pt x="782" y="282"/>
                  </a:cubicBezTo>
                  <a:moveTo>
                    <a:pt x="2547" y="147"/>
                  </a:moveTo>
                  <a:cubicBezTo>
                    <a:pt x="2545" y="147"/>
                    <a:pt x="2542" y="147"/>
                    <a:pt x="2540" y="146"/>
                  </a:cubicBezTo>
                  <a:cubicBezTo>
                    <a:pt x="2531" y="142"/>
                    <a:pt x="2526" y="131"/>
                    <a:pt x="2530" y="121"/>
                  </a:cubicBezTo>
                  <a:cubicBezTo>
                    <a:pt x="2550" y="74"/>
                    <a:pt x="2554" y="49"/>
                    <a:pt x="2554" y="35"/>
                  </a:cubicBezTo>
                  <a:cubicBezTo>
                    <a:pt x="2554" y="31"/>
                    <a:pt x="2554" y="28"/>
                    <a:pt x="2553" y="25"/>
                  </a:cubicBezTo>
                  <a:cubicBezTo>
                    <a:pt x="2551" y="15"/>
                    <a:pt x="2557" y="5"/>
                    <a:pt x="2567" y="2"/>
                  </a:cubicBezTo>
                  <a:cubicBezTo>
                    <a:pt x="2568" y="2"/>
                    <a:pt x="2570" y="2"/>
                    <a:pt x="2572" y="2"/>
                  </a:cubicBezTo>
                  <a:cubicBezTo>
                    <a:pt x="2580" y="2"/>
                    <a:pt x="2587" y="8"/>
                    <a:pt x="2589" y="16"/>
                  </a:cubicBezTo>
                  <a:cubicBezTo>
                    <a:pt x="2591" y="22"/>
                    <a:pt x="2592" y="28"/>
                    <a:pt x="2592" y="35"/>
                  </a:cubicBezTo>
                  <a:cubicBezTo>
                    <a:pt x="2592" y="60"/>
                    <a:pt x="2583" y="94"/>
                    <a:pt x="2565" y="136"/>
                  </a:cubicBezTo>
                  <a:cubicBezTo>
                    <a:pt x="2561" y="143"/>
                    <a:pt x="2555" y="147"/>
                    <a:pt x="2547" y="147"/>
                  </a:cubicBezTo>
                  <a:moveTo>
                    <a:pt x="4713" y="0"/>
                  </a:moveTo>
                  <a:cubicBezTo>
                    <a:pt x="149" y="0"/>
                    <a:pt x="149" y="0"/>
                    <a:pt x="149" y="0"/>
                  </a:cubicBezTo>
                  <a:cubicBezTo>
                    <a:pt x="67" y="0"/>
                    <a:pt x="0" y="67"/>
                    <a:pt x="0" y="149"/>
                  </a:cubicBezTo>
                  <a:cubicBezTo>
                    <a:pt x="0" y="231"/>
                    <a:pt x="67" y="297"/>
                    <a:pt x="149" y="297"/>
                  </a:cubicBezTo>
                  <a:cubicBezTo>
                    <a:pt x="2125" y="297"/>
                    <a:pt x="2125" y="297"/>
                    <a:pt x="2125" y="297"/>
                  </a:cubicBezTo>
                  <a:cubicBezTo>
                    <a:pt x="2139" y="268"/>
                    <a:pt x="2160" y="218"/>
                    <a:pt x="2160" y="218"/>
                  </a:cubicBezTo>
                  <a:cubicBezTo>
                    <a:pt x="2185" y="109"/>
                    <a:pt x="2185" y="109"/>
                    <a:pt x="2185" y="109"/>
                  </a:cubicBezTo>
                  <a:cubicBezTo>
                    <a:pt x="2274" y="115"/>
                    <a:pt x="2274" y="115"/>
                    <a:pt x="2274" y="115"/>
                  </a:cubicBezTo>
                  <a:cubicBezTo>
                    <a:pt x="2273" y="117"/>
                    <a:pt x="2286" y="210"/>
                    <a:pt x="2268" y="243"/>
                  </a:cubicBezTo>
                  <a:cubicBezTo>
                    <a:pt x="2260" y="256"/>
                    <a:pt x="2244" y="273"/>
                    <a:pt x="2227" y="289"/>
                  </a:cubicBezTo>
                  <a:cubicBezTo>
                    <a:pt x="2226" y="292"/>
                    <a:pt x="2225" y="295"/>
                    <a:pt x="2224" y="297"/>
                  </a:cubicBezTo>
                  <a:cubicBezTo>
                    <a:pt x="2431" y="297"/>
                    <a:pt x="2431" y="297"/>
                    <a:pt x="2431" y="297"/>
                  </a:cubicBezTo>
                  <a:cubicBezTo>
                    <a:pt x="2447" y="273"/>
                    <a:pt x="2463" y="248"/>
                    <a:pt x="2478" y="223"/>
                  </a:cubicBezTo>
                  <a:cubicBezTo>
                    <a:pt x="2482" y="217"/>
                    <a:pt x="2489" y="212"/>
                    <a:pt x="2497" y="212"/>
                  </a:cubicBezTo>
                  <a:cubicBezTo>
                    <a:pt x="2499" y="212"/>
                    <a:pt x="2502" y="213"/>
                    <a:pt x="2505" y="214"/>
                  </a:cubicBezTo>
                  <a:cubicBezTo>
                    <a:pt x="2513" y="219"/>
                    <a:pt x="2518" y="229"/>
                    <a:pt x="2513" y="238"/>
                  </a:cubicBezTo>
                  <a:cubicBezTo>
                    <a:pt x="2511" y="241"/>
                    <a:pt x="2511" y="241"/>
                    <a:pt x="2511" y="241"/>
                  </a:cubicBezTo>
                  <a:cubicBezTo>
                    <a:pt x="2499" y="260"/>
                    <a:pt x="2488" y="279"/>
                    <a:pt x="2476" y="297"/>
                  </a:cubicBezTo>
                  <a:cubicBezTo>
                    <a:pt x="4713" y="297"/>
                    <a:pt x="4713" y="297"/>
                    <a:pt x="4713" y="297"/>
                  </a:cubicBezTo>
                  <a:cubicBezTo>
                    <a:pt x="4796" y="297"/>
                    <a:pt x="4862" y="231"/>
                    <a:pt x="4862" y="149"/>
                  </a:cubicBezTo>
                  <a:cubicBezTo>
                    <a:pt x="4862" y="67"/>
                    <a:pt x="4796" y="0"/>
                    <a:pt x="4713" y="0"/>
                  </a:cubicBezTo>
                </a:path>
              </a:pathLst>
            </a:custGeom>
            <a:solidFill>
              <a:srgbClr val="E5EB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7" name="Freeform 215">
              <a:extLst>
                <a:ext uri="{FF2B5EF4-FFF2-40B4-BE49-F238E27FC236}">
                  <a16:creationId xmlns:a16="http://schemas.microsoft.com/office/drawing/2014/main" id="{3792855D-BABD-49AA-9540-05DF69BB6AE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81" y="2732"/>
              <a:ext cx="2249" cy="138"/>
            </a:xfrm>
            <a:custGeom>
              <a:avLst/>
              <a:gdLst>
                <a:gd name="T0" fmla="*/ 217 w 4862"/>
                <a:gd name="T1" fmla="*/ 223 h 297"/>
                <a:gd name="T2" fmla="*/ 274 w 4862"/>
                <a:gd name="T3" fmla="*/ 100 h 297"/>
                <a:gd name="T4" fmla="*/ 300 w 4862"/>
                <a:gd name="T5" fmla="*/ 101 h 297"/>
                <a:gd name="T6" fmla="*/ 241 w 4862"/>
                <a:gd name="T7" fmla="*/ 212 h 297"/>
                <a:gd name="T8" fmla="*/ 1206 w 4862"/>
                <a:gd name="T9" fmla="*/ 213 h 297"/>
                <a:gd name="T10" fmla="*/ 1192 w 4862"/>
                <a:gd name="T11" fmla="*/ 181 h 297"/>
                <a:gd name="T12" fmla="*/ 1281 w 4862"/>
                <a:gd name="T13" fmla="*/ 92 h 297"/>
                <a:gd name="T14" fmla="*/ 1295 w 4862"/>
                <a:gd name="T15" fmla="*/ 123 h 297"/>
                <a:gd name="T16" fmla="*/ 1206 w 4862"/>
                <a:gd name="T17" fmla="*/ 213 h 297"/>
                <a:gd name="T18" fmla="*/ 367 w 4862"/>
                <a:gd name="T19" fmla="*/ 67 h 297"/>
                <a:gd name="T20" fmla="*/ 402 w 4862"/>
                <a:gd name="T21" fmla="*/ 45 h 297"/>
                <a:gd name="T22" fmla="*/ 501 w 4862"/>
                <a:gd name="T23" fmla="*/ 88 h 297"/>
                <a:gd name="T24" fmla="*/ 487 w 4862"/>
                <a:gd name="T25" fmla="*/ 119 h 297"/>
                <a:gd name="T26" fmla="*/ 420 w 4862"/>
                <a:gd name="T27" fmla="*/ 84 h 297"/>
                <a:gd name="T28" fmla="*/ 387 w 4862"/>
                <a:gd name="T29" fmla="*/ 84 h 297"/>
                <a:gd name="T30" fmla="*/ 4714 w 4862"/>
                <a:gd name="T31" fmla="*/ 0 h 297"/>
                <a:gd name="T32" fmla="*/ 1364 w 4862"/>
                <a:gd name="T33" fmla="*/ 32 h 297"/>
                <a:gd name="T34" fmla="*/ 1338 w 4862"/>
                <a:gd name="T35" fmla="*/ 37 h 297"/>
                <a:gd name="T36" fmla="*/ 1341 w 4862"/>
                <a:gd name="T37" fmla="*/ 0 h 297"/>
                <a:gd name="T38" fmla="*/ 1131 w 4862"/>
                <a:gd name="T39" fmla="*/ 29 h 297"/>
                <a:gd name="T40" fmla="*/ 1127 w 4862"/>
                <a:gd name="T41" fmla="*/ 74 h 297"/>
                <a:gd name="T42" fmla="*/ 1153 w 4862"/>
                <a:gd name="T43" fmla="*/ 130 h 297"/>
                <a:gd name="T44" fmla="*/ 1142 w 4862"/>
                <a:gd name="T45" fmla="*/ 150 h 297"/>
                <a:gd name="T46" fmla="*/ 1107 w 4862"/>
                <a:gd name="T47" fmla="*/ 108 h 297"/>
                <a:gd name="T48" fmla="*/ 1118 w 4862"/>
                <a:gd name="T49" fmla="*/ 143 h 297"/>
                <a:gd name="T50" fmla="*/ 1127 w 4862"/>
                <a:gd name="T51" fmla="*/ 198 h 297"/>
                <a:gd name="T52" fmla="*/ 1092 w 4862"/>
                <a:gd name="T53" fmla="*/ 165 h 297"/>
                <a:gd name="T54" fmla="*/ 1081 w 4862"/>
                <a:gd name="T55" fmla="*/ 155 h 297"/>
                <a:gd name="T56" fmla="*/ 1090 w 4862"/>
                <a:gd name="T57" fmla="*/ 210 h 297"/>
                <a:gd name="T58" fmla="*/ 1055 w 4862"/>
                <a:gd name="T59" fmla="*/ 176 h 297"/>
                <a:gd name="T60" fmla="*/ 1028 w 4862"/>
                <a:gd name="T61" fmla="*/ 17 h 297"/>
                <a:gd name="T62" fmla="*/ 1036 w 4862"/>
                <a:gd name="T63" fmla="*/ 0 h 297"/>
                <a:gd name="T64" fmla="*/ 0 w 4862"/>
                <a:gd name="T65" fmla="*/ 149 h 297"/>
                <a:gd name="T66" fmla="*/ 214 w 4862"/>
                <a:gd name="T67" fmla="*/ 297 h 297"/>
                <a:gd name="T68" fmla="*/ 223 w 4862"/>
                <a:gd name="T69" fmla="*/ 297 h 297"/>
                <a:gd name="T70" fmla="*/ 496 w 4862"/>
                <a:gd name="T71" fmla="*/ 206 h 297"/>
                <a:gd name="T72" fmla="*/ 515 w 4862"/>
                <a:gd name="T73" fmla="*/ 187 h 297"/>
                <a:gd name="T74" fmla="*/ 522 w 4862"/>
                <a:gd name="T75" fmla="*/ 297 h 297"/>
                <a:gd name="T76" fmla="*/ 1111 w 4862"/>
                <a:gd name="T77" fmla="*/ 256 h 297"/>
                <a:gd name="T78" fmla="*/ 1138 w 4862"/>
                <a:gd name="T79" fmla="*/ 258 h 297"/>
                <a:gd name="T80" fmla="*/ 1119 w 4862"/>
                <a:gd name="T81" fmla="*/ 297 h 297"/>
                <a:gd name="T82" fmla="*/ 4862 w 4862"/>
                <a:gd name="T83" fmla="*/ 149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862" h="297">
                  <a:moveTo>
                    <a:pt x="224" y="224"/>
                  </a:moveTo>
                  <a:cubicBezTo>
                    <a:pt x="222" y="224"/>
                    <a:pt x="219" y="224"/>
                    <a:pt x="217" y="223"/>
                  </a:cubicBezTo>
                  <a:cubicBezTo>
                    <a:pt x="208" y="219"/>
                    <a:pt x="203" y="209"/>
                    <a:pt x="206" y="199"/>
                  </a:cubicBezTo>
                  <a:cubicBezTo>
                    <a:pt x="220" y="162"/>
                    <a:pt x="244" y="127"/>
                    <a:pt x="274" y="100"/>
                  </a:cubicBezTo>
                  <a:cubicBezTo>
                    <a:pt x="277" y="97"/>
                    <a:pt x="282" y="95"/>
                    <a:pt x="286" y="95"/>
                  </a:cubicBezTo>
                  <a:cubicBezTo>
                    <a:pt x="291" y="95"/>
                    <a:pt x="296" y="97"/>
                    <a:pt x="300" y="101"/>
                  </a:cubicBezTo>
                  <a:cubicBezTo>
                    <a:pt x="307" y="109"/>
                    <a:pt x="306" y="121"/>
                    <a:pt x="299" y="128"/>
                  </a:cubicBezTo>
                  <a:cubicBezTo>
                    <a:pt x="274" y="151"/>
                    <a:pt x="253" y="181"/>
                    <a:pt x="241" y="212"/>
                  </a:cubicBezTo>
                  <a:cubicBezTo>
                    <a:pt x="239" y="220"/>
                    <a:pt x="231" y="224"/>
                    <a:pt x="224" y="224"/>
                  </a:cubicBezTo>
                  <a:moveTo>
                    <a:pt x="1206" y="213"/>
                  </a:moveTo>
                  <a:cubicBezTo>
                    <a:pt x="1201" y="213"/>
                    <a:pt x="1196" y="211"/>
                    <a:pt x="1193" y="207"/>
                  </a:cubicBezTo>
                  <a:cubicBezTo>
                    <a:pt x="1185" y="200"/>
                    <a:pt x="1185" y="188"/>
                    <a:pt x="1192" y="181"/>
                  </a:cubicBezTo>
                  <a:cubicBezTo>
                    <a:pt x="1218" y="155"/>
                    <a:pt x="1243" y="128"/>
                    <a:pt x="1266" y="99"/>
                  </a:cubicBezTo>
                  <a:cubicBezTo>
                    <a:pt x="1270" y="95"/>
                    <a:pt x="1275" y="92"/>
                    <a:pt x="1281" y="92"/>
                  </a:cubicBezTo>
                  <a:cubicBezTo>
                    <a:pt x="1285" y="92"/>
                    <a:pt x="1289" y="94"/>
                    <a:pt x="1292" y="97"/>
                  </a:cubicBezTo>
                  <a:cubicBezTo>
                    <a:pt x="1300" y="103"/>
                    <a:pt x="1302" y="115"/>
                    <a:pt x="1295" y="123"/>
                  </a:cubicBezTo>
                  <a:cubicBezTo>
                    <a:pt x="1271" y="152"/>
                    <a:pt x="1245" y="181"/>
                    <a:pt x="1219" y="207"/>
                  </a:cubicBezTo>
                  <a:cubicBezTo>
                    <a:pt x="1215" y="211"/>
                    <a:pt x="1210" y="213"/>
                    <a:pt x="1206" y="213"/>
                  </a:cubicBezTo>
                  <a:moveTo>
                    <a:pt x="385" y="84"/>
                  </a:moveTo>
                  <a:cubicBezTo>
                    <a:pt x="376" y="84"/>
                    <a:pt x="368" y="77"/>
                    <a:pt x="367" y="67"/>
                  </a:cubicBezTo>
                  <a:cubicBezTo>
                    <a:pt x="365" y="57"/>
                    <a:pt x="373" y="48"/>
                    <a:pt x="383" y="47"/>
                  </a:cubicBezTo>
                  <a:cubicBezTo>
                    <a:pt x="389" y="46"/>
                    <a:pt x="396" y="45"/>
                    <a:pt x="402" y="45"/>
                  </a:cubicBezTo>
                  <a:cubicBezTo>
                    <a:pt x="410" y="45"/>
                    <a:pt x="418" y="46"/>
                    <a:pt x="426" y="47"/>
                  </a:cubicBezTo>
                  <a:cubicBezTo>
                    <a:pt x="458" y="53"/>
                    <a:pt x="483" y="66"/>
                    <a:pt x="501" y="88"/>
                  </a:cubicBezTo>
                  <a:cubicBezTo>
                    <a:pt x="507" y="96"/>
                    <a:pt x="506" y="108"/>
                    <a:pt x="498" y="115"/>
                  </a:cubicBezTo>
                  <a:cubicBezTo>
                    <a:pt x="495" y="117"/>
                    <a:pt x="491" y="119"/>
                    <a:pt x="487" y="119"/>
                  </a:cubicBezTo>
                  <a:cubicBezTo>
                    <a:pt x="481" y="119"/>
                    <a:pt x="476" y="116"/>
                    <a:pt x="472" y="112"/>
                  </a:cubicBezTo>
                  <a:cubicBezTo>
                    <a:pt x="460" y="97"/>
                    <a:pt x="443" y="88"/>
                    <a:pt x="420" y="84"/>
                  </a:cubicBezTo>
                  <a:cubicBezTo>
                    <a:pt x="414" y="83"/>
                    <a:pt x="408" y="83"/>
                    <a:pt x="402" y="83"/>
                  </a:cubicBezTo>
                  <a:cubicBezTo>
                    <a:pt x="397" y="83"/>
                    <a:pt x="392" y="83"/>
                    <a:pt x="387" y="84"/>
                  </a:cubicBezTo>
                  <a:cubicBezTo>
                    <a:pt x="387" y="84"/>
                    <a:pt x="386" y="84"/>
                    <a:pt x="385" y="84"/>
                  </a:cubicBezTo>
                  <a:moveTo>
                    <a:pt x="4714" y="0"/>
                  </a:moveTo>
                  <a:cubicBezTo>
                    <a:pt x="1386" y="0"/>
                    <a:pt x="1386" y="0"/>
                    <a:pt x="1386" y="0"/>
                  </a:cubicBezTo>
                  <a:cubicBezTo>
                    <a:pt x="1378" y="11"/>
                    <a:pt x="1371" y="22"/>
                    <a:pt x="1364" y="32"/>
                  </a:cubicBezTo>
                  <a:cubicBezTo>
                    <a:pt x="1360" y="38"/>
                    <a:pt x="1354" y="41"/>
                    <a:pt x="1348" y="41"/>
                  </a:cubicBezTo>
                  <a:cubicBezTo>
                    <a:pt x="1345" y="41"/>
                    <a:pt x="1341" y="39"/>
                    <a:pt x="1338" y="37"/>
                  </a:cubicBezTo>
                  <a:cubicBezTo>
                    <a:pt x="1329" y="31"/>
                    <a:pt x="1327" y="20"/>
                    <a:pt x="1333" y="11"/>
                  </a:cubicBezTo>
                  <a:cubicBezTo>
                    <a:pt x="1336" y="7"/>
                    <a:pt x="1338" y="4"/>
                    <a:pt x="1341" y="0"/>
                  </a:cubicBezTo>
                  <a:cubicBezTo>
                    <a:pt x="1135" y="0"/>
                    <a:pt x="1135" y="0"/>
                    <a:pt x="1135" y="0"/>
                  </a:cubicBezTo>
                  <a:cubicBezTo>
                    <a:pt x="1132" y="10"/>
                    <a:pt x="1130" y="20"/>
                    <a:pt x="1131" y="29"/>
                  </a:cubicBezTo>
                  <a:cubicBezTo>
                    <a:pt x="1129" y="33"/>
                    <a:pt x="1128" y="36"/>
                    <a:pt x="1128" y="36"/>
                  </a:cubicBezTo>
                  <a:cubicBezTo>
                    <a:pt x="1127" y="74"/>
                    <a:pt x="1127" y="74"/>
                    <a:pt x="1127" y="74"/>
                  </a:cubicBezTo>
                  <a:cubicBezTo>
                    <a:pt x="1137" y="102"/>
                    <a:pt x="1137" y="102"/>
                    <a:pt x="1137" y="102"/>
                  </a:cubicBezTo>
                  <a:cubicBezTo>
                    <a:pt x="1137" y="102"/>
                    <a:pt x="1150" y="120"/>
                    <a:pt x="1153" y="130"/>
                  </a:cubicBezTo>
                  <a:cubicBezTo>
                    <a:pt x="1158" y="144"/>
                    <a:pt x="1150" y="150"/>
                    <a:pt x="1144" y="150"/>
                  </a:cubicBezTo>
                  <a:cubicBezTo>
                    <a:pt x="1143" y="150"/>
                    <a:pt x="1143" y="150"/>
                    <a:pt x="1142" y="150"/>
                  </a:cubicBezTo>
                  <a:cubicBezTo>
                    <a:pt x="1132" y="146"/>
                    <a:pt x="1114" y="121"/>
                    <a:pt x="1114" y="121"/>
                  </a:cubicBezTo>
                  <a:cubicBezTo>
                    <a:pt x="1107" y="108"/>
                    <a:pt x="1107" y="108"/>
                    <a:pt x="1107" y="108"/>
                  </a:cubicBezTo>
                  <a:cubicBezTo>
                    <a:pt x="1107" y="110"/>
                    <a:pt x="1107" y="110"/>
                    <a:pt x="1107" y="110"/>
                  </a:cubicBezTo>
                  <a:cubicBezTo>
                    <a:pt x="1118" y="143"/>
                    <a:pt x="1118" y="143"/>
                    <a:pt x="1118" y="143"/>
                  </a:cubicBezTo>
                  <a:cubicBezTo>
                    <a:pt x="1118" y="143"/>
                    <a:pt x="1133" y="163"/>
                    <a:pt x="1137" y="175"/>
                  </a:cubicBezTo>
                  <a:cubicBezTo>
                    <a:pt x="1143" y="192"/>
                    <a:pt x="1134" y="198"/>
                    <a:pt x="1127" y="198"/>
                  </a:cubicBezTo>
                  <a:cubicBezTo>
                    <a:pt x="1126" y="198"/>
                    <a:pt x="1125" y="198"/>
                    <a:pt x="1124" y="198"/>
                  </a:cubicBezTo>
                  <a:cubicBezTo>
                    <a:pt x="1113" y="194"/>
                    <a:pt x="1092" y="165"/>
                    <a:pt x="1092" y="165"/>
                  </a:cubicBezTo>
                  <a:cubicBezTo>
                    <a:pt x="1073" y="131"/>
                    <a:pt x="1073" y="131"/>
                    <a:pt x="1073" y="131"/>
                  </a:cubicBezTo>
                  <a:cubicBezTo>
                    <a:pt x="1081" y="155"/>
                    <a:pt x="1081" y="155"/>
                    <a:pt x="1081" y="155"/>
                  </a:cubicBezTo>
                  <a:cubicBezTo>
                    <a:pt x="1081" y="155"/>
                    <a:pt x="1096" y="175"/>
                    <a:pt x="1100" y="187"/>
                  </a:cubicBezTo>
                  <a:cubicBezTo>
                    <a:pt x="1106" y="203"/>
                    <a:pt x="1096" y="210"/>
                    <a:pt x="1090" y="210"/>
                  </a:cubicBezTo>
                  <a:cubicBezTo>
                    <a:pt x="1089" y="210"/>
                    <a:pt x="1088" y="210"/>
                    <a:pt x="1087" y="210"/>
                  </a:cubicBezTo>
                  <a:cubicBezTo>
                    <a:pt x="1076" y="205"/>
                    <a:pt x="1055" y="176"/>
                    <a:pt x="1055" y="176"/>
                  </a:cubicBezTo>
                  <a:cubicBezTo>
                    <a:pt x="1024" y="122"/>
                    <a:pt x="1024" y="122"/>
                    <a:pt x="1024" y="122"/>
                  </a:cubicBezTo>
                  <a:cubicBezTo>
                    <a:pt x="1024" y="122"/>
                    <a:pt x="1027" y="61"/>
                    <a:pt x="1028" y="17"/>
                  </a:cubicBezTo>
                  <a:cubicBezTo>
                    <a:pt x="1028" y="17"/>
                    <a:pt x="1028" y="17"/>
                    <a:pt x="1028" y="17"/>
                  </a:cubicBezTo>
                  <a:cubicBezTo>
                    <a:pt x="1029" y="15"/>
                    <a:pt x="1032" y="8"/>
                    <a:pt x="1036" y="0"/>
                  </a:cubicBezTo>
                  <a:cubicBezTo>
                    <a:pt x="149" y="0"/>
                    <a:pt x="149" y="0"/>
                    <a:pt x="149" y="0"/>
                  </a:cubicBezTo>
                  <a:cubicBezTo>
                    <a:pt x="67" y="0"/>
                    <a:pt x="0" y="67"/>
                    <a:pt x="0" y="149"/>
                  </a:cubicBezTo>
                  <a:cubicBezTo>
                    <a:pt x="0" y="231"/>
                    <a:pt x="67" y="297"/>
                    <a:pt x="149" y="297"/>
                  </a:cubicBezTo>
                  <a:cubicBezTo>
                    <a:pt x="214" y="297"/>
                    <a:pt x="214" y="297"/>
                    <a:pt x="214" y="297"/>
                  </a:cubicBezTo>
                  <a:cubicBezTo>
                    <a:pt x="215" y="297"/>
                    <a:pt x="217" y="297"/>
                    <a:pt x="218" y="297"/>
                  </a:cubicBezTo>
                  <a:cubicBezTo>
                    <a:pt x="220" y="297"/>
                    <a:pt x="221" y="297"/>
                    <a:pt x="223" y="297"/>
                  </a:cubicBezTo>
                  <a:cubicBezTo>
                    <a:pt x="484" y="297"/>
                    <a:pt x="484" y="297"/>
                    <a:pt x="484" y="297"/>
                  </a:cubicBezTo>
                  <a:cubicBezTo>
                    <a:pt x="492" y="264"/>
                    <a:pt x="496" y="233"/>
                    <a:pt x="496" y="206"/>
                  </a:cubicBezTo>
                  <a:cubicBezTo>
                    <a:pt x="497" y="196"/>
                    <a:pt x="505" y="187"/>
                    <a:pt x="515" y="187"/>
                  </a:cubicBezTo>
                  <a:cubicBezTo>
                    <a:pt x="515" y="187"/>
                    <a:pt x="515" y="187"/>
                    <a:pt x="515" y="187"/>
                  </a:cubicBezTo>
                  <a:cubicBezTo>
                    <a:pt x="526" y="188"/>
                    <a:pt x="534" y="196"/>
                    <a:pt x="534" y="206"/>
                  </a:cubicBezTo>
                  <a:cubicBezTo>
                    <a:pt x="533" y="234"/>
                    <a:pt x="529" y="264"/>
                    <a:pt x="522" y="297"/>
                  </a:cubicBezTo>
                  <a:cubicBezTo>
                    <a:pt x="1057" y="297"/>
                    <a:pt x="1057" y="297"/>
                    <a:pt x="1057" y="297"/>
                  </a:cubicBezTo>
                  <a:cubicBezTo>
                    <a:pt x="1075" y="284"/>
                    <a:pt x="1094" y="270"/>
                    <a:pt x="1111" y="256"/>
                  </a:cubicBezTo>
                  <a:cubicBezTo>
                    <a:pt x="1115" y="253"/>
                    <a:pt x="1119" y="251"/>
                    <a:pt x="1123" y="251"/>
                  </a:cubicBezTo>
                  <a:cubicBezTo>
                    <a:pt x="1129" y="251"/>
                    <a:pt x="1134" y="254"/>
                    <a:pt x="1138" y="258"/>
                  </a:cubicBezTo>
                  <a:cubicBezTo>
                    <a:pt x="1144" y="266"/>
                    <a:pt x="1143" y="278"/>
                    <a:pt x="1135" y="284"/>
                  </a:cubicBezTo>
                  <a:cubicBezTo>
                    <a:pt x="1130" y="289"/>
                    <a:pt x="1124" y="293"/>
                    <a:pt x="1119" y="297"/>
                  </a:cubicBezTo>
                  <a:cubicBezTo>
                    <a:pt x="4714" y="297"/>
                    <a:pt x="4714" y="297"/>
                    <a:pt x="4714" y="297"/>
                  </a:cubicBezTo>
                  <a:cubicBezTo>
                    <a:pt x="4796" y="297"/>
                    <a:pt x="4862" y="231"/>
                    <a:pt x="4862" y="149"/>
                  </a:cubicBezTo>
                  <a:cubicBezTo>
                    <a:pt x="4862" y="67"/>
                    <a:pt x="4796" y="0"/>
                    <a:pt x="4714" y="0"/>
                  </a:cubicBezTo>
                </a:path>
              </a:pathLst>
            </a:custGeom>
            <a:solidFill>
              <a:srgbClr val="E5EB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8" name="Freeform 216">
              <a:extLst>
                <a:ext uri="{FF2B5EF4-FFF2-40B4-BE49-F238E27FC236}">
                  <a16:creationId xmlns:a16="http://schemas.microsoft.com/office/drawing/2014/main" id="{BAC0570E-BA54-4EE4-954E-CD140E0472AD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9" y="2318"/>
              <a:ext cx="2249" cy="137"/>
            </a:xfrm>
            <a:custGeom>
              <a:avLst/>
              <a:gdLst>
                <a:gd name="T0" fmla="*/ 4713 w 4862"/>
                <a:gd name="T1" fmla="*/ 0 h 297"/>
                <a:gd name="T2" fmla="*/ 149 w 4862"/>
                <a:gd name="T3" fmla="*/ 0 h 297"/>
                <a:gd name="T4" fmla="*/ 0 w 4862"/>
                <a:gd name="T5" fmla="*/ 149 h 297"/>
                <a:gd name="T6" fmla="*/ 149 w 4862"/>
                <a:gd name="T7" fmla="*/ 297 h 297"/>
                <a:gd name="T8" fmla="*/ 4713 w 4862"/>
                <a:gd name="T9" fmla="*/ 297 h 297"/>
                <a:gd name="T10" fmla="*/ 4862 w 4862"/>
                <a:gd name="T11" fmla="*/ 149 h 297"/>
                <a:gd name="T12" fmla="*/ 4713 w 4862"/>
                <a:gd name="T13" fmla="*/ 0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62" h="297">
                  <a:moveTo>
                    <a:pt x="4713" y="0"/>
                  </a:moveTo>
                  <a:cubicBezTo>
                    <a:pt x="149" y="0"/>
                    <a:pt x="149" y="0"/>
                    <a:pt x="149" y="0"/>
                  </a:cubicBezTo>
                  <a:cubicBezTo>
                    <a:pt x="66" y="0"/>
                    <a:pt x="0" y="67"/>
                    <a:pt x="0" y="149"/>
                  </a:cubicBezTo>
                  <a:cubicBezTo>
                    <a:pt x="0" y="231"/>
                    <a:pt x="66" y="297"/>
                    <a:pt x="149" y="297"/>
                  </a:cubicBezTo>
                  <a:cubicBezTo>
                    <a:pt x="4713" y="297"/>
                    <a:pt x="4713" y="297"/>
                    <a:pt x="4713" y="297"/>
                  </a:cubicBezTo>
                  <a:cubicBezTo>
                    <a:pt x="4795" y="297"/>
                    <a:pt x="4862" y="231"/>
                    <a:pt x="4862" y="149"/>
                  </a:cubicBezTo>
                  <a:cubicBezTo>
                    <a:pt x="4862" y="67"/>
                    <a:pt x="4795" y="0"/>
                    <a:pt x="4713" y="0"/>
                  </a:cubicBezTo>
                </a:path>
              </a:pathLst>
            </a:custGeom>
            <a:solidFill>
              <a:srgbClr val="E5EB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9" name="Freeform 217">
              <a:extLst>
                <a:ext uri="{FF2B5EF4-FFF2-40B4-BE49-F238E27FC236}">
                  <a16:creationId xmlns:a16="http://schemas.microsoft.com/office/drawing/2014/main" id="{E658A7A0-DC8D-43E4-9402-3E0EC363CBA0}"/>
                </a:ext>
              </a:extLst>
            </p:cNvPr>
            <p:cNvSpPr>
              <a:spLocks/>
            </p:cNvSpPr>
            <p:nvPr/>
          </p:nvSpPr>
          <p:spPr bwMode="auto">
            <a:xfrm>
              <a:off x="5024" y="3008"/>
              <a:ext cx="2249" cy="138"/>
            </a:xfrm>
            <a:custGeom>
              <a:avLst/>
              <a:gdLst>
                <a:gd name="T0" fmla="*/ 4714 w 4862"/>
                <a:gd name="T1" fmla="*/ 0 h 298"/>
                <a:gd name="T2" fmla="*/ 149 w 4862"/>
                <a:gd name="T3" fmla="*/ 0 h 298"/>
                <a:gd name="T4" fmla="*/ 0 w 4862"/>
                <a:gd name="T5" fmla="*/ 149 h 298"/>
                <a:gd name="T6" fmla="*/ 149 w 4862"/>
                <a:gd name="T7" fmla="*/ 298 h 298"/>
                <a:gd name="T8" fmla="*/ 4714 w 4862"/>
                <a:gd name="T9" fmla="*/ 298 h 298"/>
                <a:gd name="T10" fmla="*/ 4862 w 4862"/>
                <a:gd name="T11" fmla="*/ 149 h 298"/>
                <a:gd name="T12" fmla="*/ 4714 w 4862"/>
                <a:gd name="T13" fmla="*/ 0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62" h="298">
                  <a:moveTo>
                    <a:pt x="4714" y="0"/>
                  </a:moveTo>
                  <a:cubicBezTo>
                    <a:pt x="149" y="0"/>
                    <a:pt x="149" y="0"/>
                    <a:pt x="149" y="0"/>
                  </a:cubicBezTo>
                  <a:cubicBezTo>
                    <a:pt x="67" y="0"/>
                    <a:pt x="0" y="67"/>
                    <a:pt x="0" y="149"/>
                  </a:cubicBezTo>
                  <a:cubicBezTo>
                    <a:pt x="0" y="231"/>
                    <a:pt x="67" y="298"/>
                    <a:pt x="149" y="298"/>
                  </a:cubicBezTo>
                  <a:cubicBezTo>
                    <a:pt x="4714" y="298"/>
                    <a:pt x="4714" y="298"/>
                    <a:pt x="4714" y="298"/>
                  </a:cubicBezTo>
                  <a:cubicBezTo>
                    <a:pt x="4796" y="298"/>
                    <a:pt x="4862" y="231"/>
                    <a:pt x="4862" y="149"/>
                  </a:cubicBezTo>
                  <a:cubicBezTo>
                    <a:pt x="4862" y="67"/>
                    <a:pt x="4796" y="0"/>
                    <a:pt x="4714" y="0"/>
                  </a:cubicBezTo>
                </a:path>
              </a:pathLst>
            </a:custGeom>
            <a:solidFill>
              <a:srgbClr val="E5EB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" name="Freeform 218">
              <a:extLst>
                <a:ext uri="{FF2B5EF4-FFF2-40B4-BE49-F238E27FC236}">
                  <a16:creationId xmlns:a16="http://schemas.microsoft.com/office/drawing/2014/main" id="{059D416A-B898-4114-82F3-ED0253664BA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98" y="2870"/>
              <a:ext cx="2249" cy="137"/>
            </a:xfrm>
            <a:custGeom>
              <a:avLst/>
              <a:gdLst>
                <a:gd name="T0" fmla="*/ 1133 w 4862"/>
                <a:gd name="T1" fmla="*/ 282 h 297"/>
                <a:gd name="T2" fmla="*/ 1043 w 4862"/>
                <a:gd name="T3" fmla="*/ 182 h 297"/>
                <a:gd name="T4" fmla="*/ 1070 w 4862"/>
                <a:gd name="T5" fmla="*/ 183 h 297"/>
                <a:gd name="T6" fmla="*/ 1158 w 4862"/>
                <a:gd name="T7" fmla="*/ 276 h 297"/>
                <a:gd name="T8" fmla="*/ 1870 w 4862"/>
                <a:gd name="T9" fmla="*/ 185 h 297"/>
                <a:gd name="T10" fmla="*/ 1869 w 4862"/>
                <a:gd name="T11" fmla="*/ 148 h 297"/>
                <a:gd name="T12" fmla="*/ 1981 w 4862"/>
                <a:gd name="T13" fmla="*/ 138 h 297"/>
                <a:gd name="T14" fmla="*/ 1984 w 4862"/>
                <a:gd name="T15" fmla="*/ 175 h 297"/>
                <a:gd name="T16" fmla="*/ 1870 w 4862"/>
                <a:gd name="T17" fmla="*/ 185 h 297"/>
                <a:gd name="T18" fmla="*/ 1705 w 4862"/>
                <a:gd name="T19" fmla="*/ 117 h 297"/>
                <a:gd name="T20" fmla="*/ 1730 w 4862"/>
                <a:gd name="T21" fmla="*/ 107 h 297"/>
                <a:gd name="T22" fmla="*/ 1733 w 4862"/>
                <a:gd name="T23" fmla="*/ 144 h 297"/>
                <a:gd name="T24" fmla="*/ 1777 w 4862"/>
                <a:gd name="T25" fmla="*/ 167 h 297"/>
                <a:gd name="T26" fmla="*/ 1757 w 4862"/>
                <a:gd name="T27" fmla="*/ 184 h 297"/>
                <a:gd name="T28" fmla="*/ 1675 w 4862"/>
                <a:gd name="T29" fmla="*/ 230 h 297"/>
                <a:gd name="T30" fmla="*/ 1648 w 4862"/>
                <a:gd name="T31" fmla="*/ 232 h 297"/>
                <a:gd name="T32" fmla="*/ 1673 w 4862"/>
                <a:gd name="T33" fmla="*/ 173 h 297"/>
                <a:gd name="T34" fmla="*/ 1630 w 4862"/>
                <a:gd name="T35" fmla="*/ 143 h 297"/>
                <a:gd name="T36" fmla="*/ 1652 w 4862"/>
                <a:gd name="T37" fmla="*/ 130 h 297"/>
                <a:gd name="T38" fmla="*/ 2091 w 4862"/>
                <a:gd name="T39" fmla="*/ 152 h 297"/>
                <a:gd name="T40" fmla="*/ 2086 w 4862"/>
                <a:gd name="T41" fmla="*/ 116 h 297"/>
                <a:gd name="T42" fmla="*/ 2195 w 4862"/>
                <a:gd name="T43" fmla="*/ 75 h 297"/>
                <a:gd name="T44" fmla="*/ 2204 w 4862"/>
                <a:gd name="T45" fmla="*/ 110 h 297"/>
                <a:gd name="T46" fmla="*/ 2091 w 4862"/>
                <a:gd name="T47" fmla="*/ 152 h 297"/>
                <a:gd name="T48" fmla="*/ 2379 w 4862"/>
                <a:gd name="T49" fmla="*/ 0 h 297"/>
                <a:gd name="T50" fmla="*/ 2293 w 4862"/>
                <a:gd name="T51" fmla="*/ 57 h 297"/>
                <a:gd name="T52" fmla="*/ 2283 w 4862"/>
                <a:gd name="T53" fmla="*/ 23 h 297"/>
                <a:gd name="T54" fmla="*/ 1782 w 4862"/>
                <a:gd name="T55" fmla="*/ 0 h 297"/>
                <a:gd name="T56" fmla="*/ 1758 w 4862"/>
                <a:gd name="T57" fmla="*/ 37 h 297"/>
                <a:gd name="T58" fmla="*/ 1740 w 4862"/>
                <a:gd name="T59" fmla="*/ 14 h 297"/>
                <a:gd name="T60" fmla="*/ 1484 w 4862"/>
                <a:gd name="T61" fmla="*/ 0 h 297"/>
                <a:gd name="T62" fmla="*/ 1556 w 4862"/>
                <a:gd name="T63" fmla="*/ 89 h 297"/>
                <a:gd name="T64" fmla="*/ 1545 w 4862"/>
                <a:gd name="T65" fmla="*/ 123 h 297"/>
                <a:gd name="T66" fmla="*/ 1460 w 4862"/>
                <a:gd name="T67" fmla="*/ 23 h 297"/>
                <a:gd name="T68" fmla="*/ 1473 w 4862"/>
                <a:gd name="T69" fmla="*/ 0 h 297"/>
                <a:gd name="T70" fmla="*/ 1010 w 4862"/>
                <a:gd name="T71" fmla="*/ 95 h 297"/>
                <a:gd name="T72" fmla="*/ 993 w 4862"/>
                <a:gd name="T73" fmla="*/ 122 h 297"/>
                <a:gd name="T74" fmla="*/ 937 w 4862"/>
                <a:gd name="T75" fmla="*/ 3 h 297"/>
                <a:gd name="T76" fmla="*/ 148 w 4862"/>
                <a:gd name="T77" fmla="*/ 0 h 297"/>
                <a:gd name="T78" fmla="*/ 148 w 4862"/>
                <a:gd name="T79" fmla="*/ 297 h 297"/>
                <a:gd name="T80" fmla="*/ 1245 w 4862"/>
                <a:gd name="T81" fmla="*/ 291 h 297"/>
                <a:gd name="T82" fmla="*/ 1272 w 4862"/>
                <a:gd name="T83" fmla="*/ 297 h 297"/>
                <a:gd name="T84" fmla="*/ 1564 w 4862"/>
                <a:gd name="T85" fmla="*/ 269 h 297"/>
                <a:gd name="T86" fmla="*/ 1589 w 4862"/>
                <a:gd name="T87" fmla="*/ 277 h 297"/>
                <a:gd name="T88" fmla="*/ 4713 w 4862"/>
                <a:gd name="T89" fmla="*/ 297 h 297"/>
                <a:gd name="T90" fmla="*/ 4713 w 4862"/>
                <a:gd name="T91" fmla="*/ 0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4862" h="297">
                  <a:moveTo>
                    <a:pt x="1142" y="285"/>
                  </a:moveTo>
                  <a:cubicBezTo>
                    <a:pt x="1139" y="285"/>
                    <a:pt x="1136" y="284"/>
                    <a:pt x="1133" y="282"/>
                  </a:cubicBezTo>
                  <a:cubicBezTo>
                    <a:pt x="1099" y="262"/>
                    <a:pt x="1069" y="238"/>
                    <a:pt x="1042" y="209"/>
                  </a:cubicBezTo>
                  <a:cubicBezTo>
                    <a:pt x="1035" y="201"/>
                    <a:pt x="1036" y="189"/>
                    <a:pt x="1043" y="182"/>
                  </a:cubicBezTo>
                  <a:cubicBezTo>
                    <a:pt x="1047" y="179"/>
                    <a:pt x="1051" y="177"/>
                    <a:pt x="1056" y="177"/>
                  </a:cubicBezTo>
                  <a:cubicBezTo>
                    <a:pt x="1061" y="177"/>
                    <a:pt x="1066" y="179"/>
                    <a:pt x="1070" y="183"/>
                  </a:cubicBezTo>
                  <a:cubicBezTo>
                    <a:pt x="1094" y="210"/>
                    <a:pt x="1121" y="232"/>
                    <a:pt x="1152" y="250"/>
                  </a:cubicBezTo>
                  <a:cubicBezTo>
                    <a:pt x="1161" y="256"/>
                    <a:pt x="1164" y="267"/>
                    <a:pt x="1158" y="276"/>
                  </a:cubicBezTo>
                  <a:cubicBezTo>
                    <a:pt x="1155" y="282"/>
                    <a:pt x="1149" y="285"/>
                    <a:pt x="1142" y="285"/>
                  </a:cubicBezTo>
                  <a:moveTo>
                    <a:pt x="1870" y="185"/>
                  </a:moveTo>
                  <a:cubicBezTo>
                    <a:pt x="1860" y="185"/>
                    <a:pt x="1852" y="177"/>
                    <a:pt x="1852" y="167"/>
                  </a:cubicBezTo>
                  <a:cubicBezTo>
                    <a:pt x="1851" y="157"/>
                    <a:pt x="1859" y="148"/>
                    <a:pt x="1869" y="148"/>
                  </a:cubicBezTo>
                  <a:cubicBezTo>
                    <a:pt x="1906" y="147"/>
                    <a:pt x="1944" y="143"/>
                    <a:pt x="1979" y="138"/>
                  </a:cubicBezTo>
                  <a:cubicBezTo>
                    <a:pt x="1980" y="138"/>
                    <a:pt x="1981" y="138"/>
                    <a:pt x="1981" y="138"/>
                  </a:cubicBezTo>
                  <a:cubicBezTo>
                    <a:pt x="1990" y="138"/>
                    <a:pt x="1999" y="145"/>
                    <a:pt x="2000" y="154"/>
                  </a:cubicBezTo>
                  <a:cubicBezTo>
                    <a:pt x="2002" y="164"/>
                    <a:pt x="1995" y="174"/>
                    <a:pt x="1984" y="175"/>
                  </a:cubicBezTo>
                  <a:cubicBezTo>
                    <a:pt x="1948" y="180"/>
                    <a:pt x="1908" y="184"/>
                    <a:pt x="1871" y="185"/>
                  </a:cubicBezTo>
                  <a:cubicBezTo>
                    <a:pt x="1870" y="185"/>
                    <a:pt x="1870" y="185"/>
                    <a:pt x="1870" y="185"/>
                  </a:cubicBezTo>
                  <a:moveTo>
                    <a:pt x="1694" y="139"/>
                  </a:moveTo>
                  <a:cubicBezTo>
                    <a:pt x="1698" y="132"/>
                    <a:pt x="1701" y="124"/>
                    <a:pt x="1705" y="117"/>
                  </a:cubicBezTo>
                  <a:cubicBezTo>
                    <a:pt x="1708" y="110"/>
                    <a:pt x="1715" y="106"/>
                    <a:pt x="1722" y="106"/>
                  </a:cubicBezTo>
                  <a:cubicBezTo>
                    <a:pt x="1724" y="106"/>
                    <a:pt x="1727" y="106"/>
                    <a:pt x="1730" y="107"/>
                  </a:cubicBezTo>
                  <a:cubicBezTo>
                    <a:pt x="1739" y="112"/>
                    <a:pt x="1743" y="123"/>
                    <a:pt x="1739" y="132"/>
                  </a:cubicBezTo>
                  <a:cubicBezTo>
                    <a:pt x="1737" y="136"/>
                    <a:pt x="1735" y="140"/>
                    <a:pt x="1733" y="144"/>
                  </a:cubicBezTo>
                  <a:cubicBezTo>
                    <a:pt x="1742" y="145"/>
                    <a:pt x="1751" y="146"/>
                    <a:pt x="1760" y="147"/>
                  </a:cubicBezTo>
                  <a:cubicBezTo>
                    <a:pt x="1770" y="147"/>
                    <a:pt x="1778" y="156"/>
                    <a:pt x="1777" y="167"/>
                  </a:cubicBezTo>
                  <a:cubicBezTo>
                    <a:pt x="1776" y="176"/>
                    <a:pt x="1767" y="184"/>
                    <a:pt x="1758" y="184"/>
                  </a:cubicBezTo>
                  <a:cubicBezTo>
                    <a:pt x="1758" y="184"/>
                    <a:pt x="1757" y="184"/>
                    <a:pt x="1757" y="184"/>
                  </a:cubicBezTo>
                  <a:cubicBezTo>
                    <a:pt x="1742" y="183"/>
                    <a:pt x="1727" y="181"/>
                    <a:pt x="1713" y="179"/>
                  </a:cubicBezTo>
                  <a:cubicBezTo>
                    <a:pt x="1702" y="198"/>
                    <a:pt x="1689" y="215"/>
                    <a:pt x="1675" y="230"/>
                  </a:cubicBezTo>
                  <a:cubicBezTo>
                    <a:pt x="1671" y="234"/>
                    <a:pt x="1666" y="237"/>
                    <a:pt x="1661" y="237"/>
                  </a:cubicBezTo>
                  <a:cubicBezTo>
                    <a:pt x="1657" y="237"/>
                    <a:pt x="1652" y="235"/>
                    <a:pt x="1648" y="232"/>
                  </a:cubicBezTo>
                  <a:cubicBezTo>
                    <a:pt x="1641" y="225"/>
                    <a:pt x="1640" y="213"/>
                    <a:pt x="1647" y="205"/>
                  </a:cubicBezTo>
                  <a:cubicBezTo>
                    <a:pt x="1656" y="195"/>
                    <a:pt x="1665" y="184"/>
                    <a:pt x="1673" y="173"/>
                  </a:cubicBezTo>
                  <a:cubicBezTo>
                    <a:pt x="1663" y="171"/>
                    <a:pt x="1653" y="169"/>
                    <a:pt x="1643" y="166"/>
                  </a:cubicBezTo>
                  <a:cubicBezTo>
                    <a:pt x="1633" y="164"/>
                    <a:pt x="1627" y="153"/>
                    <a:pt x="1630" y="143"/>
                  </a:cubicBezTo>
                  <a:cubicBezTo>
                    <a:pt x="1632" y="135"/>
                    <a:pt x="1639" y="129"/>
                    <a:pt x="1648" y="129"/>
                  </a:cubicBezTo>
                  <a:cubicBezTo>
                    <a:pt x="1649" y="129"/>
                    <a:pt x="1651" y="129"/>
                    <a:pt x="1652" y="130"/>
                  </a:cubicBezTo>
                  <a:cubicBezTo>
                    <a:pt x="1665" y="133"/>
                    <a:pt x="1679" y="136"/>
                    <a:pt x="1694" y="139"/>
                  </a:cubicBezTo>
                  <a:moveTo>
                    <a:pt x="2091" y="152"/>
                  </a:moveTo>
                  <a:cubicBezTo>
                    <a:pt x="2083" y="152"/>
                    <a:pt x="2076" y="147"/>
                    <a:pt x="2073" y="139"/>
                  </a:cubicBezTo>
                  <a:cubicBezTo>
                    <a:pt x="2070" y="129"/>
                    <a:pt x="2076" y="119"/>
                    <a:pt x="2086" y="116"/>
                  </a:cubicBezTo>
                  <a:cubicBezTo>
                    <a:pt x="2120" y="105"/>
                    <a:pt x="2154" y="92"/>
                    <a:pt x="2188" y="76"/>
                  </a:cubicBezTo>
                  <a:cubicBezTo>
                    <a:pt x="2190" y="75"/>
                    <a:pt x="2193" y="75"/>
                    <a:pt x="2195" y="75"/>
                  </a:cubicBezTo>
                  <a:cubicBezTo>
                    <a:pt x="2202" y="75"/>
                    <a:pt x="2209" y="78"/>
                    <a:pt x="2212" y="85"/>
                  </a:cubicBezTo>
                  <a:cubicBezTo>
                    <a:pt x="2217" y="95"/>
                    <a:pt x="2213" y="106"/>
                    <a:pt x="2204" y="110"/>
                  </a:cubicBezTo>
                  <a:cubicBezTo>
                    <a:pt x="2168" y="127"/>
                    <a:pt x="2132" y="141"/>
                    <a:pt x="2097" y="151"/>
                  </a:cubicBezTo>
                  <a:cubicBezTo>
                    <a:pt x="2095" y="152"/>
                    <a:pt x="2093" y="152"/>
                    <a:pt x="2091" y="152"/>
                  </a:cubicBezTo>
                  <a:moveTo>
                    <a:pt x="4713" y="0"/>
                  </a:moveTo>
                  <a:cubicBezTo>
                    <a:pt x="2379" y="0"/>
                    <a:pt x="2379" y="0"/>
                    <a:pt x="2379" y="0"/>
                  </a:cubicBezTo>
                  <a:cubicBezTo>
                    <a:pt x="2354" y="19"/>
                    <a:pt x="2329" y="38"/>
                    <a:pt x="2303" y="54"/>
                  </a:cubicBezTo>
                  <a:cubicBezTo>
                    <a:pt x="2300" y="56"/>
                    <a:pt x="2297" y="57"/>
                    <a:pt x="2293" y="57"/>
                  </a:cubicBezTo>
                  <a:cubicBezTo>
                    <a:pt x="2287" y="57"/>
                    <a:pt x="2281" y="54"/>
                    <a:pt x="2277" y="49"/>
                  </a:cubicBezTo>
                  <a:cubicBezTo>
                    <a:pt x="2272" y="40"/>
                    <a:pt x="2274" y="28"/>
                    <a:pt x="2283" y="23"/>
                  </a:cubicBezTo>
                  <a:cubicBezTo>
                    <a:pt x="2294" y="15"/>
                    <a:pt x="2306" y="8"/>
                    <a:pt x="2317" y="0"/>
                  </a:cubicBezTo>
                  <a:cubicBezTo>
                    <a:pt x="1782" y="0"/>
                    <a:pt x="1782" y="0"/>
                    <a:pt x="1782" y="0"/>
                  </a:cubicBezTo>
                  <a:cubicBezTo>
                    <a:pt x="1780" y="7"/>
                    <a:pt x="1779" y="15"/>
                    <a:pt x="1776" y="23"/>
                  </a:cubicBezTo>
                  <a:cubicBezTo>
                    <a:pt x="1774" y="32"/>
                    <a:pt x="1767" y="37"/>
                    <a:pt x="1758" y="37"/>
                  </a:cubicBezTo>
                  <a:cubicBezTo>
                    <a:pt x="1757" y="37"/>
                    <a:pt x="1755" y="37"/>
                    <a:pt x="1754" y="37"/>
                  </a:cubicBezTo>
                  <a:cubicBezTo>
                    <a:pt x="1744" y="34"/>
                    <a:pt x="1738" y="24"/>
                    <a:pt x="1740" y="14"/>
                  </a:cubicBezTo>
                  <a:cubicBezTo>
                    <a:pt x="1742" y="9"/>
                    <a:pt x="1743" y="4"/>
                    <a:pt x="1744" y="0"/>
                  </a:cubicBezTo>
                  <a:cubicBezTo>
                    <a:pt x="1484" y="0"/>
                    <a:pt x="1484" y="0"/>
                    <a:pt x="1484" y="0"/>
                  </a:cubicBezTo>
                  <a:cubicBezTo>
                    <a:pt x="1489" y="1"/>
                    <a:pt x="1494" y="6"/>
                    <a:pt x="1496" y="12"/>
                  </a:cubicBezTo>
                  <a:cubicBezTo>
                    <a:pt x="1506" y="42"/>
                    <a:pt x="1526" y="68"/>
                    <a:pt x="1556" y="89"/>
                  </a:cubicBezTo>
                  <a:cubicBezTo>
                    <a:pt x="1564" y="95"/>
                    <a:pt x="1566" y="106"/>
                    <a:pt x="1561" y="115"/>
                  </a:cubicBezTo>
                  <a:cubicBezTo>
                    <a:pt x="1557" y="120"/>
                    <a:pt x="1551" y="123"/>
                    <a:pt x="1545" y="123"/>
                  </a:cubicBezTo>
                  <a:cubicBezTo>
                    <a:pt x="1542" y="123"/>
                    <a:pt x="1538" y="122"/>
                    <a:pt x="1535" y="120"/>
                  </a:cubicBezTo>
                  <a:cubicBezTo>
                    <a:pt x="1498" y="94"/>
                    <a:pt x="1473" y="62"/>
                    <a:pt x="1460" y="23"/>
                  </a:cubicBezTo>
                  <a:cubicBezTo>
                    <a:pt x="1457" y="13"/>
                    <a:pt x="1463" y="3"/>
                    <a:pt x="1473" y="0"/>
                  </a:cubicBezTo>
                  <a:cubicBezTo>
                    <a:pt x="1473" y="0"/>
                    <a:pt x="1473" y="0"/>
                    <a:pt x="1473" y="0"/>
                  </a:cubicBezTo>
                  <a:cubicBezTo>
                    <a:pt x="975" y="0"/>
                    <a:pt x="975" y="0"/>
                    <a:pt x="975" y="0"/>
                  </a:cubicBezTo>
                  <a:cubicBezTo>
                    <a:pt x="983" y="34"/>
                    <a:pt x="995" y="66"/>
                    <a:pt x="1010" y="95"/>
                  </a:cubicBezTo>
                  <a:cubicBezTo>
                    <a:pt x="1014" y="105"/>
                    <a:pt x="1011" y="116"/>
                    <a:pt x="1001" y="120"/>
                  </a:cubicBezTo>
                  <a:cubicBezTo>
                    <a:pt x="999" y="122"/>
                    <a:pt x="996" y="122"/>
                    <a:pt x="993" y="122"/>
                  </a:cubicBezTo>
                  <a:cubicBezTo>
                    <a:pt x="986" y="122"/>
                    <a:pt x="980" y="119"/>
                    <a:pt x="976" y="112"/>
                  </a:cubicBezTo>
                  <a:cubicBezTo>
                    <a:pt x="960" y="79"/>
                    <a:pt x="947" y="42"/>
                    <a:pt x="937" y="3"/>
                  </a:cubicBezTo>
                  <a:cubicBezTo>
                    <a:pt x="937" y="2"/>
                    <a:pt x="937" y="1"/>
                    <a:pt x="937" y="0"/>
                  </a:cubicBezTo>
                  <a:cubicBezTo>
                    <a:pt x="148" y="0"/>
                    <a:pt x="148" y="0"/>
                    <a:pt x="148" y="0"/>
                  </a:cubicBezTo>
                  <a:cubicBezTo>
                    <a:pt x="66" y="0"/>
                    <a:pt x="0" y="66"/>
                    <a:pt x="0" y="148"/>
                  </a:cubicBezTo>
                  <a:cubicBezTo>
                    <a:pt x="0" y="230"/>
                    <a:pt x="66" y="297"/>
                    <a:pt x="148" y="297"/>
                  </a:cubicBezTo>
                  <a:cubicBezTo>
                    <a:pt x="1232" y="297"/>
                    <a:pt x="1232" y="297"/>
                    <a:pt x="1232" y="297"/>
                  </a:cubicBezTo>
                  <a:cubicBezTo>
                    <a:pt x="1235" y="293"/>
                    <a:pt x="1240" y="291"/>
                    <a:pt x="1245" y="291"/>
                  </a:cubicBezTo>
                  <a:cubicBezTo>
                    <a:pt x="1247" y="291"/>
                    <a:pt x="1248" y="291"/>
                    <a:pt x="1250" y="292"/>
                  </a:cubicBezTo>
                  <a:cubicBezTo>
                    <a:pt x="1257" y="294"/>
                    <a:pt x="1264" y="295"/>
                    <a:pt x="1272" y="297"/>
                  </a:cubicBezTo>
                  <a:cubicBezTo>
                    <a:pt x="1492" y="297"/>
                    <a:pt x="1492" y="297"/>
                    <a:pt x="1492" y="297"/>
                  </a:cubicBezTo>
                  <a:cubicBezTo>
                    <a:pt x="1518" y="290"/>
                    <a:pt x="1542" y="281"/>
                    <a:pt x="1564" y="269"/>
                  </a:cubicBezTo>
                  <a:cubicBezTo>
                    <a:pt x="1567" y="268"/>
                    <a:pt x="1570" y="267"/>
                    <a:pt x="1573" y="267"/>
                  </a:cubicBezTo>
                  <a:cubicBezTo>
                    <a:pt x="1580" y="267"/>
                    <a:pt x="1586" y="271"/>
                    <a:pt x="1589" y="277"/>
                  </a:cubicBezTo>
                  <a:cubicBezTo>
                    <a:pt x="1593" y="284"/>
                    <a:pt x="1592" y="291"/>
                    <a:pt x="1588" y="297"/>
                  </a:cubicBezTo>
                  <a:cubicBezTo>
                    <a:pt x="4713" y="297"/>
                    <a:pt x="4713" y="297"/>
                    <a:pt x="4713" y="297"/>
                  </a:cubicBezTo>
                  <a:cubicBezTo>
                    <a:pt x="4795" y="297"/>
                    <a:pt x="4862" y="230"/>
                    <a:pt x="4862" y="148"/>
                  </a:cubicBezTo>
                  <a:cubicBezTo>
                    <a:pt x="4862" y="66"/>
                    <a:pt x="4795" y="0"/>
                    <a:pt x="4713" y="0"/>
                  </a:cubicBezTo>
                </a:path>
              </a:pathLst>
            </a:custGeom>
            <a:solidFill>
              <a:srgbClr val="E5EB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1" name="Freeform 219">
              <a:extLst>
                <a:ext uri="{FF2B5EF4-FFF2-40B4-BE49-F238E27FC236}">
                  <a16:creationId xmlns:a16="http://schemas.microsoft.com/office/drawing/2014/main" id="{711D9130-C6C4-47C7-A60C-4C80E772A13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05" y="1095"/>
              <a:ext cx="2249" cy="136"/>
            </a:xfrm>
            <a:custGeom>
              <a:avLst/>
              <a:gdLst>
                <a:gd name="T0" fmla="*/ 642 w 4862"/>
                <a:gd name="T1" fmla="*/ 0 h 298"/>
                <a:gd name="T2" fmla="*/ 149 w 4862"/>
                <a:gd name="T3" fmla="*/ 0 h 298"/>
                <a:gd name="T4" fmla="*/ 0 w 4862"/>
                <a:gd name="T5" fmla="*/ 149 h 298"/>
                <a:gd name="T6" fmla="*/ 149 w 4862"/>
                <a:gd name="T7" fmla="*/ 298 h 298"/>
                <a:gd name="T8" fmla="*/ 642 w 4862"/>
                <a:gd name="T9" fmla="*/ 298 h 298"/>
                <a:gd name="T10" fmla="*/ 642 w 4862"/>
                <a:gd name="T11" fmla="*/ 0 h 298"/>
                <a:gd name="T12" fmla="*/ 4714 w 4862"/>
                <a:gd name="T13" fmla="*/ 0 h 298"/>
                <a:gd name="T14" fmla="*/ 4407 w 4862"/>
                <a:gd name="T15" fmla="*/ 0 h 298"/>
                <a:gd name="T16" fmla="*/ 4398 w 4862"/>
                <a:gd name="T17" fmla="*/ 1 h 298"/>
                <a:gd name="T18" fmla="*/ 2269 w 4862"/>
                <a:gd name="T19" fmla="*/ 1 h 298"/>
                <a:gd name="T20" fmla="*/ 2260 w 4862"/>
                <a:gd name="T21" fmla="*/ 0 h 298"/>
                <a:gd name="T22" fmla="*/ 2082 w 4862"/>
                <a:gd name="T23" fmla="*/ 0 h 298"/>
                <a:gd name="T24" fmla="*/ 2082 w 4862"/>
                <a:gd name="T25" fmla="*/ 298 h 298"/>
                <a:gd name="T26" fmla="*/ 4714 w 4862"/>
                <a:gd name="T27" fmla="*/ 298 h 298"/>
                <a:gd name="T28" fmla="*/ 4862 w 4862"/>
                <a:gd name="T29" fmla="*/ 149 h 298"/>
                <a:gd name="T30" fmla="*/ 4714 w 4862"/>
                <a:gd name="T31" fmla="*/ 0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862" h="298">
                  <a:moveTo>
                    <a:pt x="642" y="0"/>
                  </a:moveTo>
                  <a:cubicBezTo>
                    <a:pt x="149" y="0"/>
                    <a:pt x="149" y="0"/>
                    <a:pt x="149" y="0"/>
                  </a:cubicBezTo>
                  <a:cubicBezTo>
                    <a:pt x="67" y="0"/>
                    <a:pt x="0" y="67"/>
                    <a:pt x="0" y="149"/>
                  </a:cubicBezTo>
                  <a:cubicBezTo>
                    <a:pt x="0" y="231"/>
                    <a:pt x="67" y="298"/>
                    <a:pt x="149" y="298"/>
                  </a:cubicBezTo>
                  <a:cubicBezTo>
                    <a:pt x="642" y="298"/>
                    <a:pt x="642" y="298"/>
                    <a:pt x="642" y="298"/>
                  </a:cubicBezTo>
                  <a:cubicBezTo>
                    <a:pt x="642" y="0"/>
                    <a:pt x="642" y="0"/>
                    <a:pt x="642" y="0"/>
                  </a:cubicBezTo>
                  <a:moveTo>
                    <a:pt x="4714" y="0"/>
                  </a:moveTo>
                  <a:cubicBezTo>
                    <a:pt x="4407" y="0"/>
                    <a:pt x="4407" y="0"/>
                    <a:pt x="4407" y="0"/>
                  </a:cubicBezTo>
                  <a:cubicBezTo>
                    <a:pt x="4404" y="1"/>
                    <a:pt x="4401" y="1"/>
                    <a:pt x="4398" y="1"/>
                  </a:cubicBezTo>
                  <a:cubicBezTo>
                    <a:pt x="2269" y="1"/>
                    <a:pt x="2269" y="1"/>
                    <a:pt x="2269" y="1"/>
                  </a:cubicBezTo>
                  <a:cubicBezTo>
                    <a:pt x="2266" y="1"/>
                    <a:pt x="2263" y="1"/>
                    <a:pt x="2260" y="0"/>
                  </a:cubicBezTo>
                  <a:cubicBezTo>
                    <a:pt x="2082" y="0"/>
                    <a:pt x="2082" y="0"/>
                    <a:pt x="2082" y="0"/>
                  </a:cubicBezTo>
                  <a:cubicBezTo>
                    <a:pt x="2082" y="298"/>
                    <a:pt x="2082" y="298"/>
                    <a:pt x="2082" y="298"/>
                  </a:cubicBezTo>
                  <a:cubicBezTo>
                    <a:pt x="4714" y="298"/>
                    <a:pt x="4714" y="298"/>
                    <a:pt x="4714" y="298"/>
                  </a:cubicBezTo>
                  <a:cubicBezTo>
                    <a:pt x="4796" y="298"/>
                    <a:pt x="4862" y="231"/>
                    <a:pt x="4862" y="149"/>
                  </a:cubicBezTo>
                  <a:cubicBezTo>
                    <a:pt x="4862" y="67"/>
                    <a:pt x="4796" y="0"/>
                    <a:pt x="4714" y="0"/>
                  </a:cubicBezTo>
                </a:path>
              </a:pathLst>
            </a:custGeom>
            <a:solidFill>
              <a:srgbClr val="F0F4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2" name="Freeform 220">
              <a:extLst>
                <a:ext uri="{FF2B5EF4-FFF2-40B4-BE49-F238E27FC236}">
                  <a16:creationId xmlns:a16="http://schemas.microsoft.com/office/drawing/2014/main" id="{57395A76-A427-43B6-B1C0-3E70D70B8FF8}"/>
                </a:ext>
              </a:extLst>
            </p:cNvPr>
            <p:cNvSpPr>
              <a:spLocks/>
            </p:cNvSpPr>
            <p:nvPr/>
          </p:nvSpPr>
          <p:spPr bwMode="auto">
            <a:xfrm>
              <a:off x="5050" y="1100"/>
              <a:ext cx="993" cy="0"/>
            </a:xfrm>
            <a:custGeom>
              <a:avLst/>
              <a:gdLst>
                <a:gd name="T0" fmla="*/ 2147 w 2147"/>
                <a:gd name="T1" fmla="*/ 0 h 1"/>
                <a:gd name="T2" fmla="*/ 0 w 2147"/>
                <a:gd name="T3" fmla="*/ 0 h 1"/>
                <a:gd name="T4" fmla="*/ 9 w 2147"/>
                <a:gd name="T5" fmla="*/ 1 h 1"/>
                <a:gd name="T6" fmla="*/ 2138 w 2147"/>
                <a:gd name="T7" fmla="*/ 1 h 1"/>
                <a:gd name="T8" fmla="*/ 2147 w 214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47" h="1">
                  <a:moveTo>
                    <a:pt x="214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3" y="1"/>
                    <a:pt x="6" y="1"/>
                    <a:pt x="9" y="1"/>
                  </a:cubicBezTo>
                  <a:cubicBezTo>
                    <a:pt x="2138" y="1"/>
                    <a:pt x="2138" y="1"/>
                    <a:pt x="2138" y="1"/>
                  </a:cubicBezTo>
                  <a:cubicBezTo>
                    <a:pt x="2141" y="1"/>
                    <a:pt x="2144" y="1"/>
                    <a:pt x="2147" y="0"/>
                  </a:cubicBezTo>
                </a:path>
              </a:pathLst>
            </a:custGeom>
            <a:solidFill>
              <a:srgbClr val="E3EB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3" name="Freeform 221">
              <a:extLst>
                <a:ext uri="{FF2B5EF4-FFF2-40B4-BE49-F238E27FC236}">
                  <a16:creationId xmlns:a16="http://schemas.microsoft.com/office/drawing/2014/main" id="{C9BB8025-6EE3-423C-B482-A16AE5EE96A3}"/>
                </a:ext>
              </a:extLst>
            </p:cNvPr>
            <p:cNvSpPr>
              <a:spLocks/>
            </p:cNvSpPr>
            <p:nvPr/>
          </p:nvSpPr>
          <p:spPr bwMode="auto">
            <a:xfrm>
              <a:off x="4977" y="1239"/>
              <a:ext cx="2249" cy="136"/>
            </a:xfrm>
            <a:custGeom>
              <a:avLst/>
              <a:gdLst>
                <a:gd name="T0" fmla="*/ 4713 w 4862"/>
                <a:gd name="T1" fmla="*/ 0 h 298"/>
                <a:gd name="T2" fmla="*/ 148 w 4862"/>
                <a:gd name="T3" fmla="*/ 0 h 298"/>
                <a:gd name="T4" fmla="*/ 0 w 4862"/>
                <a:gd name="T5" fmla="*/ 149 h 298"/>
                <a:gd name="T6" fmla="*/ 148 w 4862"/>
                <a:gd name="T7" fmla="*/ 298 h 298"/>
                <a:gd name="T8" fmla="*/ 4713 w 4862"/>
                <a:gd name="T9" fmla="*/ 298 h 298"/>
                <a:gd name="T10" fmla="*/ 4862 w 4862"/>
                <a:gd name="T11" fmla="*/ 149 h 298"/>
                <a:gd name="T12" fmla="*/ 4713 w 4862"/>
                <a:gd name="T13" fmla="*/ 0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62" h="298">
                  <a:moveTo>
                    <a:pt x="4713" y="0"/>
                  </a:moveTo>
                  <a:cubicBezTo>
                    <a:pt x="148" y="0"/>
                    <a:pt x="148" y="0"/>
                    <a:pt x="148" y="0"/>
                  </a:cubicBezTo>
                  <a:cubicBezTo>
                    <a:pt x="66" y="0"/>
                    <a:pt x="0" y="67"/>
                    <a:pt x="0" y="149"/>
                  </a:cubicBezTo>
                  <a:cubicBezTo>
                    <a:pt x="0" y="231"/>
                    <a:pt x="66" y="298"/>
                    <a:pt x="148" y="298"/>
                  </a:cubicBezTo>
                  <a:cubicBezTo>
                    <a:pt x="4713" y="298"/>
                    <a:pt x="4713" y="298"/>
                    <a:pt x="4713" y="298"/>
                  </a:cubicBezTo>
                  <a:cubicBezTo>
                    <a:pt x="4795" y="298"/>
                    <a:pt x="4862" y="231"/>
                    <a:pt x="4862" y="149"/>
                  </a:cubicBezTo>
                  <a:cubicBezTo>
                    <a:pt x="4862" y="67"/>
                    <a:pt x="4795" y="0"/>
                    <a:pt x="4713" y="0"/>
                  </a:cubicBezTo>
                </a:path>
              </a:pathLst>
            </a:custGeom>
            <a:solidFill>
              <a:srgbClr val="F0F4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4" name="Freeform 222">
              <a:extLst>
                <a:ext uri="{FF2B5EF4-FFF2-40B4-BE49-F238E27FC236}">
                  <a16:creationId xmlns:a16="http://schemas.microsoft.com/office/drawing/2014/main" id="{6061B23C-1BE6-41C3-8D1E-2E842089E290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8" y="1516"/>
              <a:ext cx="2052" cy="137"/>
            </a:xfrm>
            <a:custGeom>
              <a:avLst/>
              <a:gdLst>
                <a:gd name="T0" fmla="*/ 4289 w 4437"/>
                <a:gd name="T1" fmla="*/ 0 h 297"/>
                <a:gd name="T2" fmla="*/ 0 w 4437"/>
                <a:gd name="T3" fmla="*/ 0 h 297"/>
                <a:gd name="T4" fmla="*/ 0 w 4437"/>
                <a:gd name="T5" fmla="*/ 297 h 297"/>
                <a:gd name="T6" fmla="*/ 4289 w 4437"/>
                <a:gd name="T7" fmla="*/ 297 h 297"/>
                <a:gd name="T8" fmla="*/ 4437 w 4437"/>
                <a:gd name="T9" fmla="*/ 148 h 297"/>
                <a:gd name="T10" fmla="*/ 4289 w 4437"/>
                <a:gd name="T11" fmla="*/ 0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37" h="297">
                  <a:moveTo>
                    <a:pt x="428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97"/>
                    <a:pt x="0" y="297"/>
                    <a:pt x="0" y="297"/>
                  </a:cubicBezTo>
                  <a:cubicBezTo>
                    <a:pt x="4289" y="297"/>
                    <a:pt x="4289" y="297"/>
                    <a:pt x="4289" y="297"/>
                  </a:cubicBezTo>
                  <a:cubicBezTo>
                    <a:pt x="4371" y="297"/>
                    <a:pt x="4437" y="231"/>
                    <a:pt x="4437" y="148"/>
                  </a:cubicBezTo>
                  <a:cubicBezTo>
                    <a:pt x="4437" y="66"/>
                    <a:pt x="4371" y="0"/>
                    <a:pt x="4289" y="0"/>
                  </a:cubicBezTo>
                </a:path>
              </a:pathLst>
            </a:custGeom>
            <a:solidFill>
              <a:srgbClr val="F0F4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5" name="Freeform 223">
              <a:extLst>
                <a:ext uri="{FF2B5EF4-FFF2-40B4-BE49-F238E27FC236}">
                  <a16:creationId xmlns:a16="http://schemas.microsoft.com/office/drawing/2014/main" id="{765896E5-A8A2-4B47-9659-4AE27DA8EA7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51" y="1377"/>
              <a:ext cx="2249" cy="136"/>
            </a:xfrm>
            <a:custGeom>
              <a:avLst/>
              <a:gdLst>
                <a:gd name="T0" fmla="*/ 518 w 4862"/>
                <a:gd name="T1" fmla="*/ 0 h 297"/>
                <a:gd name="T2" fmla="*/ 149 w 4862"/>
                <a:gd name="T3" fmla="*/ 0 h 297"/>
                <a:gd name="T4" fmla="*/ 0 w 4862"/>
                <a:gd name="T5" fmla="*/ 149 h 297"/>
                <a:gd name="T6" fmla="*/ 149 w 4862"/>
                <a:gd name="T7" fmla="*/ 297 h 297"/>
                <a:gd name="T8" fmla="*/ 514 w 4862"/>
                <a:gd name="T9" fmla="*/ 297 h 297"/>
                <a:gd name="T10" fmla="*/ 539 w 4862"/>
                <a:gd name="T11" fmla="*/ 265 h 297"/>
                <a:gd name="T12" fmla="*/ 542 w 4862"/>
                <a:gd name="T13" fmla="*/ 267 h 297"/>
                <a:gd name="T14" fmla="*/ 542 w 4862"/>
                <a:gd name="T15" fmla="*/ 254 h 297"/>
                <a:gd name="T16" fmla="*/ 518 w 4862"/>
                <a:gd name="T17" fmla="*/ 0 h 297"/>
                <a:gd name="T18" fmla="*/ 4713 w 4862"/>
                <a:gd name="T19" fmla="*/ 0 h 297"/>
                <a:gd name="T20" fmla="*/ 1982 w 4862"/>
                <a:gd name="T21" fmla="*/ 0 h 297"/>
                <a:gd name="T22" fmla="*/ 1982 w 4862"/>
                <a:gd name="T23" fmla="*/ 297 h 297"/>
                <a:gd name="T24" fmla="*/ 4713 w 4862"/>
                <a:gd name="T25" fmla="*/ 297 h 297"/>
                <a:gd name="T26" fmla="*/ 4862 w 4862"/>
                <a:gd name="T27" fmla="*/ 149 h 297"/>
                <a:gd name="T28" fmla="*/ 4713 w 4862"/>
                <a:gd name="T29" fmla="*/ 0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862" h="297">
                  <a:moveTo>
                    <a:pt x="518" y="0"/>
                  </a:moveTo>
                  <a:cubicBezTo>
                    <a:pt x="149" y="0"/>
                    <a:pt x="149" y="0"/>
                    <a:pt x="149" y="0"/>
                  </a:cubicBezTo>
                  <a:cubicBezTo>
                    <a:pt x="66" y="0"/>
                    <a:pt x="0" y="66"/>
                    <a:pt x="0" y="149"/>
                  </a:cubicBezTo>
                  <a:cubicBezTo>
                    <a:pt x="0" y="231"/>
                    <a:pt x="66" y="297"/>
                    <a:pt x="149" y="297"/>
                  </a:cubicBezTo>
                  <a:cubicBezTo>
                    <a:pt x="514" y="297"/>
                    <a:pt x="514" y="297"/>
                    <a:pt x="514" y="297"/>
                  </a:cubicBezTo>
                  <a:cubicBezTo>
                    <a:pt x="539" y="265"/>
                    <a:pt x="539" y="265"/>
                    <a:pt x="539" y="265"/>
                  </a:cubicBezTo>
                  <a:cubicBezTo>
                    <a:pt x="542" y="267"/>
                    <a:pt x="542" y="267"/>
                    <a:pt x="542" y="267"/>
                  </a:cubicBezTo>
                  <a:cubicBezTo>
                    <a:pt x="542" y="254"/>
                    <a:pt x="542" y="254"/>
                    <a:pt x="542" y="254"/>
                  </a:cubicBezTo>
                  <a:cubicBezTo>
                    <a:pt x="483" y="183"/>
                    <a:pt x="473" y="82"/>
                    <a:pt x="518" y="0"/>
                  </a:cubicBezTo>
                  <a:moveTo>
                    <a:pt x="4713" y="0"/>
                  </a:moveTo>
                  <a:cubicBezTo>
                    <a:pt x="1982" y="0"/>
                    <a:pt x="1982" y="0"/>
                    <a:pt x="1982" y="0"/>
                  </a:cubicBezTo>
                  <a:cubicBezTo>
                    <a:pt x="1982" y="297"/>
                    <a:pt x="1982" y="297"/>
                    <a:pt x="1982" y="297"/>
                  </a:cubicBezTo>
                  <a:cubicBezTo>
                    <a:pt x="4713" y="297"/>
                    <a:pt x="4713" y="297"/>
                    <a:pt x="4713" y="297"/>
                  </a:cubicBezTo>
                  <a:cubicBezTo>
                    <a:pt x="4795" y="297"/>
                    <a:pt x="4862" y="231"/>
                    <a:pt x="4862" y="149"/>
                  </a:cubicBezTo>
                  <a:cubicBezTo>
                    <a:pt x="4862" y="66"/>
                    <a:pt x="4795" y="0"/>
                    <a:pt x="4713" y="0"/>
                  </a:cubicBezTo>
                </a:path>
              </a:pathLst>
            </a:custGeom>
            <a:solidFill>
              <a:srgbClr val="F0F4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6" name="Freeform 224">
              <a:extLst>
                <a:ext uri="{FF2B5EF4-FFF2-40B4-BE49-F238E27FC236}">
                  <a16:creationId xmlns:a16="http://schemas.microsoft.com/office/drawing/2014/main" id="{EB07E5A4-83B9-4BA2-AC8A-2ED96FE61D04}"/>
                </a:ext>
              </a:extLst>
            </p:cNvPr>
            <p:cNvSpPr>
              <a:spLocks/>
            </p:cNvSpPr>
            <p:nvPr/>
          </p:nvSpPr>
          <p:spPr bwMode="auto">
            <a:xfrm>
              <a:off x="4939" y="2180"/>
              <a:ext cx="1123" cy="138"/>
            </a:xfrm>
            <a:custGeom>
              <a:avLst/>
              <a:gdLst>
                <a:gd name="T0" fmla="*/ 824 w 2427"/>
                <a:gd name="T1" fmla="*/ 0 h 297"/>
                <a:gd name="T2" fmla="*/ 149 w 2427"/>
                <a:gd name="T3" fmla="*/ 0 h 297"/>
                <a:gd name="T4" fmla="*/ 0 w 2427"/>
                <a:gd name="T5" fmla="*/ 148 h 297"/>
                <a:gd name="T6" fmla="*/ 149 w 2427"/>
                <a:gd name="T7" fmla="*/ 297 h 297"/>
                <a:gd name="T8" fmla="*/ 2278 w 2427"/>
                <a:gd name="T9" fmla="*/ 297 h 297"/>
                <a:gd name="T10" fmla="*/ 2427 w 2427"/>
                <a:gd name="T11" fmla="*/ 148 h 297"/>
                <a:gd name="T12" fmla="*/ 2283 w 2427"/>
                <a:gd name="T13" fmla="*/ 0 h 297"/>
                <a:gd name="T14" fmla="*/ 829 w 2427"/>
                <a:gd name="T15" fmla="*/ 0 h 297"/>
                <a:gd name="T16" fmla="*/ 824 w 2427"/>
                <a:gd name="T17" fmla="*/ 0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27" h="297">
                  <a:moveTo>
                    <a:pt x="824" y="0"/>
                  </a:moveTo>
                  <a:cubicBezTo>
                    <a:pt x="149" y="0"/>
                    <a:pt x="149" y="0"/>
                    <a:pt x="149" y="0"/>
                  </a:cubicBezTo>
                  <a:cubicBezTo>
                    <a:pt x="67" y="0"/>
                    <a:pt x="0" y="66"/>
                    <a:pt x="0" y="148"/>
                  </a:cubicBezTo>
                  <a:cubicBezTo>
                    <a:pt x="0" y="231"/>
                    <a:pt x="67" y="297"/>
                    <a:pt x="149" y="297"/>
                  </a:cubicBezTo>
                  <a:cubicBezTo>
                    <a:pt x="2278" y="297"/>
                    <a:pt x="2278" y="297"/>
                    <a:pt x="2278" y="297"/>
                  </a:cubicBezTo>
                  <a:cubicBezTo>
                    <a:pt x="2360" y="297"/>
                    <a:pt x="2427" y="231"/>
                    <a:pt x="2427" y="148"/>
                  </a:cubicBezTo>
                  <a:cubicBezTo>
                    <a:pt x="2427" y="68"/>
                    <a:pt x="2363" y="2"/>
                    <a:pt x="2283" y="0"/>
                  </a:cubicBezTo>
                  <a:cubicBezTo>
                    <a:pt x="829" y="0"/>
                    <a:pt x="829" y="0"/>
                    <a:pt x="829" y="0"/>
                  </a:cubicBezTo>
                  <a:cubicBezTo>
                    <a:pt x="827" y="0"/>
                    <a:pt x="825" y="0"/>
                    <a:pt x="824" y="0"/>
                  </a:cubicBezTo>
                </a:path>
              </a:pathLst>
            </a:custGeom>
            <a:solidFill>
              <a:srgbClr val="F0F4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7" name="Freeform 225">
              <a:extLst>
                <a:ext uri="{FF2B5EF4-FFF2-40B4-BE49-F238E27FC236}">
                  <a16:creationId xmlns:a16="http://schemas.microsoft.com/office/drawing/2014/main" id="{FA74BADA-5757-43C2-B387-8875FCAE28D0}"/>
                </a:ext>
              </a:extLst>
            </p:cNvPr>
            <p:cNvSpPr>
              <a:spLocks/>
            </p:cNvSpPr>
            <p:nvPr/>
          </p:nvSpPr>
          <p:spPr bwMode="auto">
            <a:xfrm>
              <a:off x="5253" y="2043"/>
              <a:ext cx="2249" cy="137"/>
            </a:xfrm>
            <a:custGeom>
              <a:avLst/>
              <a:gdLst>
                <a:gd name="T0" fmla="*/ 4713 w 4862"/>
                <a:gd name="T1" fmla="*/ 0 h 298"/>
                <a:gd name="T2" fmla="*/ 149 w 4862"/>
                <a:gd name="T3" fmla="*/ 0 h 298"/>
                <a:gd name="T4" fmla="*/ 0 w 4862"/>
                <a:gd name="T5" fmla="*/ 149 h 298"/>
                <a:gd name="T6" fmla="*/ 144 w 4862"/>
                <a:gd name="T7" fmla="*/ 298 h 298"/>
                <a:gd name="T8" fmla="*/ 1598 w 4862"/>
                <a:gd name="T9" fmla="*/ 298 h 298"/>
                <a:gd name="T10" fmla="*/ 1603 w 4862"/>
                <a:gd name="T11" fmla="*/ 298 h 298"/>
                <a:gd name="T12" fmla="*/ 4713 w 4862"/>
                <a:gd name="T13" fmla="*/ 298 h 298"/>
                <a:gd name="T14" fmla="*/ 4862 w 4862"/>
                <a:gd name="T15" fmla="*/ 149 h 298"/>
                <a:gd name="T16" fmla="*/ 4713 w 4862"/>
                <a:gd name="T17" fmla="*/ 0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862" h="298">
                  <a:moveTo>
                    <a:pt x="4713" y="0"/>
                  </a:moveTo>
                  <a:cubicBezTo>
                    <a:pt x="149" y="0"/>
                    <a:pt x="149" y="0"/>
                    <a:pt x="149" y="0"/>
                  </a:cubicBezTo>
                  <a:cubicBezTo>
                    <a:pt x="67" y="0"/>
                    <a:pt x="0" y="67"/>
                    <a:pt x="0" y="149"/>
                  </a:cubicBezTo>
                  <a:cubicBezTo>
                    <a:pt x="0" y="230"/>
                    <a:pt x="64" y="295"/>
                    <a:pt x="144" y="298"/>
                  </a:cubicBezTo>
                  <a:cubicBezTo>
                    <a:pt x="1598" y="298"/>
                    <a:pt x="1598" y="298"/>
                    <a:pt x="1598" y="298"/>
                  </a:cubicBezTo>
                  <a:cubicBezTo>
                    <a:pt x="1600" y="298"/>
                    <a:pt x="1601" y="298"/>
                    <a:pt x="1603" y="298"/>
                  </a:cubicBezTo>
                  <a:cubicBezTo>
                    <a:pt x="4713" y="298"/>
                    <a:pt x="4713" y="298"/>
                    <a:pt x="4713" y="298"/>
                  </a:cubicBezTo>
                  <a:cubicBezTo>
                    <a:pt x="4795" y="298"/>
                    <a:pt x="4862" y="231"/>
                    <a:pt x="4862" y="149"/>
                  </a:cubicBezTo>
                  <a:cubicBezTo>
                    <a:pt x="4862" y="67"/>
                    <a:pt x="4795" y="0"/>
                    <a:pt x="4713" y="0"/>
                  </a:cubicBezTo>
                </a:path>
              </a:pathLst>
            </a:custGeom>
            <a:solidFill>
              <a:srgbClr val="F0F4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8" name="Freeform 226">
              <a:extLst>
                <a:ext uri="{FF2B5EF4-FFF2-40B4-BE49-F238E27FC236}">
                  <a16:creationId xmlns:a16="http://schemas.microsoft.com/office/drawing/2014/main" id="{65FE7685-2D16-4505-B1D7-9A113344D359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0" y="2180"/>
              <a:ext cx="675" cy="0"/>
            </a:xfrm>
            <a:custGeom>
              <a:avLst/>
              <a:gdLst>
                <a:gd name="T0" fmla="*/ 1454 w 1459"/>
                <a:gd name="T1" fmla="*/ 0 w 1459"/>
                <a:gd name="T2" fmla="*/ 5 w 1459"/>
                <a:gd name="T3" fmla="*/ 1459 w 1459"/>
                <a:gd name="T4" fmla="*/ 1454 w 145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459">
                  <a:moveTo>
                    <a:pt x="145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3" y="0"/>
                    <a:pt x="5" y="0"/>
                  </a:cubicBezTo>
                  <a:cubicBezTo>
                    <a:pt x="1459" y="0"/>
                    <a:pt x="1459" y="0"/>
                    <a:pt x="1459" y="0"/>
                  </a:cubicBezTo>
                  <a:cubicBezTo>
                    <a:pt x="1457" y="0"/>
                    <a:pt x="1456" y="0"/>
                    <a:pt x="1454" y="0"/>
                  </a:cubicBezTo>
                </a:path>
              </a:pathLst>
            </a:custGeom>
            <a:solidFill>
              <a:srgbClr val="E3EB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9" name="Freeform 227">
              <a:extLst>
                <a:ext uri="{FF2B5EF4-FFF2-40B4-BE49-F238E27FC236}">
                  <a16:creationId xmlns:a16="http://schemas.microsoft.com/office/drawing/2014/main" id="{0CD6BD98-608D-4CC4-A2EB-721693898EB0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1" y="1904"/>
              <a:ext cx="2249" cy="138"/>
            </a:xfrm>
            <a:custGeom>
              <a:avLst/>
              <a:gdLst>
                <a:gd name="T0" fmla="*/ 4714 w 4862"/>
                <a:gd name="T1" fmla="*/ 0 h 298"/>
                <a:gd name="T2" fmla="*/ 149 w 4862"/>
                <a:gd name="T3" fmla="*/ 0 h 298"/>
                <a:gd name="T4" fmla="*/ 0 w 4862"/>
                <a:gd name="T5" fmla="*/ 149 h 298"/>
                <a:gd name="T6" fmla="*/ 149 w 4862"/>
                <a:gd name="T7" fmla="*/ 298 h 298"/>
                <a:gd name="T8" fmla="*/ 4714 w 4862"/>
                <a:gd name="T9" fmla="*/ 298 h 298"/>
                <a:gd name="T10" fmla="*/ 4862 w 4862"/>
                <a:gd name="T11" fmla="*/ 149 h 298"/>
                <a:gd name="T12" fmla="*/ 4714 w 4862"/>
                <a:gd name="T13" fmla="*/ 0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62" h="298">
                  <a:moveTo>
                    <a:pt x="4714" y="0"/>
                  </a:moveTo>
                  <a:cubicBezTo>
                    <a:pt x="149" y="0"/>
                    <a:pt x="149" y="0"/>
                    <a:pt x="149" y="0"/>
                  </a:cubicBezTo>
                  <a:cubicBezTo>
                    <a:pt x="67" y="0"/>
                    <a:pt x="0" y="67"/>
                    <a:pt x="0" y="149"/>
                  </a:cubicBezTo>
                  <a:cubicBezTo>
                    <a:pt x="0" y="231"/>
                    <a:pt x="67" y="298"/>
                    <a:pt x="149" y="298"/>
                  </a:cubicBezTo>
                  <a:cubicBezTo>
                    <a:pt x="4714" y="298"/>
                    <a:pt x="4714" y="298"/>
                    <a:pt x="4714" y="298"/>
                  </a:cubicBezTo>
                  <a:cubicBezTo>
                    <a:pt x="4796" y="298"/>
                    <a:pt x="4862" y="231"/>
                    <a:pt x="4862" y="149"/>
                  </a:cubicBezTo>
                  <a:cubicBezTo>
                    <a:pt x="4862" y="67"/>
                    <a:pt x="4796" y="0"/>
                    <a:pt x="4714" y="0"/>
                  </a:cubicBezTo>
                </a:path>
              </a:pathLst>
            </a:custGeom>
            <a:solidFill>
              <a:srgbClr val="F0F4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0" name="Freeform 228">
              <a:extLst>
                <a:ext uri="{FF2B5EF4-FFF2-40B4-BE49-F238E27FC236}">
                  <a16:creationId xmlns:a16="http://schemas.microsoft.com/office/drawing/2014/main" id="{B46FE430-1065-4EC3-B074-CDFC7637F38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43" y="1685"/>
              <a:ext cx="827" cy="533"/>
            </a:xfrm>
            <a:custGeom>
              <a:avLst/>
              <a:gdLst>
                <a:gd name="T0" fmla="*/ 1274 w 1787"/>
                <a:gd name="T1" fmla="*/ 1117 h 1154"/>
                <a:gd name="T2" fmla="*/ 1386 w 1787"/>
                <a:gd name="T3" fmla="*/ 1152 h 1154"/>
                <a:gd name="T4" fmla="*/ 1161 w 1787"/>
                <a:gd name="T5" fmla="*/ 1153 h 1154"/>
                <a:gd name="T6" fmla="*/ 1052 w 1787"/>
                <a:gd name="T7" fmla="*/ 1106 h 1154"/>
                <a:gd name="T8" fmla="*/ 1162 w 1787"/>
                <a:gd name="T9" fmla="*/ 1153 h 1154"/>
                <a:gd name="T10" fmla="*/ 1496 w 1787"/>
                <a:gd name="T11" fmla="*/ 1107 h 1154"/>
                <a:gd name="T12" fmla="*/ 1612 w 1787"/>
                <a:gd name="T13" fmla="*/ 1128 h 1154"/>
                <a:gd name="T14" fmla="*/ 940 w 1787"/>
                <a:gd name="T15" fmla="*/ 1125 h 1154"/>
                <a:gd name="T16" fmla="*/ 814 w 1787"/>
                <a:gd name="T17" fmla="*/ 1072 h 1154"/>
                <a:gd name="T18" fmla="*/ 958 w 1787"/>
                <a:gd name="T19" fmla="*/ 1110 h 1154"/>
                <a:gd name="T20" fmla="*/ 1699 w 1787"/>
                <a:gd name="T21" fmla="*/ 1086 h 1154"/>
                <a:gd name="T22" fmla="*/ 1781 w 1787"/>
                <a:gd name="T23" fmla="*/ 1045 h 1154"/>
                <a:gd name="T24" fmla="*/ 1716 w 1787"/>
                <a:gd name="T25" fmla="*/ 1098 h 1154"/>
                <a:gd name="T26" fmla="*/ 616 w 1787"/>
                <a:gd name="T27" fmla="*/ 1008 h 1154"/>
                <a:gd name="T28" fmla="*/ 733 w 1787"/>
                <a:gd name="T29" fmla="*/ 1022 h 1154"/>
                <a:gd name="T30" fmla="*/ 529 w 1787"/>
                <a:gd name="T31" fmla="*/ 952 h 1154"/>
                <a:gd name="T32" fmla="*/ 428 w 1787"/>
                <a:gd name="T33" fmla="*/ 879 h 1154"/>
                <a:gd name="T34" fmla="*/ 461 w 1787"/>
                <a:gd name="T35" fmla="*/ 858 h 1154"/>
                <a:gd name="T36" fmla="*/ 529 w 1787"/>
                <a:gd name="T37" fmla="*/ 952 h 1154"/>
                <a:gd name="T38" fmla="*/ 292 w 1787"/>
                <a:gd name="T39" fmla="*/ 693 h 1154"/>
                <a:gd name="T40" fmla="*/ 338 w 1787"/>
                <a:gd name="T41" fmla="*/ 706 h 1154"/>
                <a:gd name="T42" fmla="*/ 464 w 1787"/>
                <a:gd name="T43" fmla="*/ 707 h 1154"/>
                <a:gd name="T44" fmla="*/ 360 w 1787"/>
                <a:gd name="T45" fmla="*/ 745 h 1154"/>
                <a:gd name="T46" fmla="*/ 364 w 1787"/>
                <a:gd name="T47" fmla="*/ 802 h 1154"/>
                <a:gd name="T48" fmla="*/ 141 w 1787"/>
                <a:gd name="T49" fmla="*/ 650 h 1154"/>
                <a:gd name="T50" fmla="*/ 156 w 1787"/>
                <a:gd name="T51" fmla="*/ 611 h 1154"/>
                <a:gd name="T52" fmla="*/ 246 w 1787"/>
                <a:gd name="T53" fmla="*/ 701 h 1154"/>
                <a:gd name="T54" fmla="*/ 523 w 1787"/>
                <a:gd name="T55" fmla="*/ 661 h 1154"/>
                <a:gd name="T56" fmla="*/ 563 w 1787"/>
                <a:gd name="T57" fmla="*/ 521 h 1154"/>
                <a:gd name="T58" fmla="*/ 532 w 1787"/>
                <a:gd name="T59" fmla="*/ 664 h 1154"/>
                <a:gd name="T60" fmla="*/ 274 w 1787"/>
                <a:gd name="T61" fmla="*/ 575 h 1154"/>
                <a:gd name="T62" fmla="*/ 342 w 1787"/>
                <a:gd name="T63" fmla="*/ 457 h 1154"/>
                <a:gd name="T64" fmla="*/ 311 w 1787"/>
                <a:gd name="T65" fmla="*/ 578 h 1154"/>
                <a:gd name="T66" fmla="*/ 63 w 1787"/>
                <a:gd name="T67" fmla="*/ 539 h 1154"/>
                <a:gd name="T68" fmla="*/ 57 w 1787"/>
                <a:gd name="T69" fmla="*/ 422 h 1154"/>
                <a:gd name="T70" fmla="*/ 79 w 1787"/>
                <a:gd name="T71" fmla="*/ 549 h 1154"/>
                <a:gd name="T72" fmla="*/ 425 w 1787"/>
                <a:gd name="T73" fmla="*/ 428 h 1154"/>
                <a:gd name="T74" fmla="*/ 537 w 1787"/>
                <a:gd name="T75" fmla="*/ 424 h 1154"/>
                <a:gd name="T76" fmla="*/ 20 w 1787"/>
                <a:gd name="T77" fmla="*/ 335 h 1154"/>
                <a:gd name="T78" fmla="*/ 3 w 1787"/>
                <a:gd name="T79" fmla="*/ 203 h 1154"/>
                <a:gd name="T80" fmla="*/ 37 w 1787"/>
                <a:gd name="T81" fmla="*/ 270 h 1154"/>
                <a:gd name="T82" fmla="*/ 20 w 1787"/>
                <a:gd name="T83" fmla="*/ 335 h 1154"/>
                <a:gd name="T84" fmla="*/ 21 w 1787"/>
                <a:gd name="T85" fmla="*/ 89 h 1154"/>
                <a:gd name="T86" fmla="*/ 111 w 1787"/>
                <a:gd name="T87" fmla="*/ 44 h 1154"/>
                <a:gd name="T88" fmla="*/ 39 w 1787"/>
                <a:gd name="T89" fmla="*/ 113 h 1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787" h="1154">
                  <a:moveTo>
                    <a:pt x="1274" y="1154"/>
                  </a:moveTo>
                  <a:cubicBezTo>
                    <a:pt x="1263" y="1154"/>
                    <a:pt x="1255" y="1146"/>
                    <a:pt x="1255" y="1136"/>
                  </a:cubicBezTo>
                  <a:cubicBezTo>
                    <a:pt x="1255" y="1126"/>
                    <a:pt x="1263" y="1117"/>
                    <a:pt x="1274" y="1117"/>
                  </a:cubicBezTo>
                  <a:cubicBezTo>
                    <a:pt x="1308" y="1117"/>
                    <a:pt x="1346" y="1116"/>
                    <a:pt x="1385" y="1115"/>
                  </a:cubicBezTo>
                  <a:cubicBezTo>
                    <a:pt x="1395" y="1115"/>
                    <a:pt x="1404" y="1122"/>
                    <a:pt x="1404" y="1133"/>
                  </a:cubicBezTo>
                  <a:cubicBezTo>
                    <a:pt x="1405" y="1143"/>
                    <a:pt x="1397" y="1152"/>
                    <a:pt x="1386" y="1152"/>
                  </a:cubicBezTo>
                  <a:cubicBezTo>
                    <a:pt x="1347" y="1154"/>
                    <a:pt x="1309" y="1154"/>
                    <a:pt x="1274" y="1154"/>
                  </a:cubicBezTo>
                  <a:close/>
                  <a:moveTo>
                    <a:pt x="1162" y="1153"/>
                  </a:moveTo>
                  <a:cubicBezTo>
                    <a:pt x="1161" y="1153"/>
                    <a:pt x="1161" y="1153"/>
                    <a:pt x="1161" y="1153"/>
                  </a:cubicBezTo>
                  <a:cubicBezTo>
                    <a:pt x="1123" y="1151"/>
                    <a:pt x="1085" y="1148"/>
                    <a:pt x="1048" y="1143"/>
                  </a:cubicBezTo>
                  <a:cubicBezTo>
                    <a:pt x="1037" y="1142"/>
                    <a:pt x="1030" y="1133"/>
                    <a:pt x="1032" y="1123"/>
                  </a:cubicBezTo>
                  <a:cubicBezTo>
                    <a:pt x="1033" y="1112"/>
                    <a:pt x="1042" y="1105"/>
                    <a:pt x="1052" y="1106"/>
                  </a:cubicBezTo>
                  <a:cubicBezTo>
                    <a:pt x="1089" y="1111"/>
                    <a:pt x="1126" y="1114"/>
                    <a:pt x="1162" y="1116"/>
                  </a:cubicBezTo>
                  <a:cubicBezTo>
                    <a:pt x="1173" y="1116"/>
                    <a:pt x="1181" y="1125"/>
                    <a:pt x="1180" y="1135"/>
                  </a:cubicBezTo>
                  <a:cubicBezTo>
                    <a:pt x="1180" y="1145"/>
                    <a:pt x="1172" y="1153"/>
                    <a:pt x="1162" y="1153"/>
                  </a:cubicBezTo>
                  <a:close/>
                  <a:moveTo>
                    <a:pt x="1497" y="1145"/>
                  </a:moveTo>
                  <a:cubicBezTo>
                    <a:pt x="1488" y="1145"/>
                    <a:pt x="1480" y="1137"/>
                    <a:pt x="1479" y="1128"/>
                  </a:cubicBezTo>
                  <a:cubicBezTo>
                    <a:pt x="1478" y="1118"/>
                    <a:pt x="1485" y="1108"/>
                    <a:pt x="1496" y="1107"/>
                  </a:cubicBezTo>
                  <a:cubicBezTo>
                    <a:pt x="1535" y="1103"/>
                    <a:pt x="1572" y="1098"/>
                    <a:pt x="1605" y="1092"/>
                  </a:cubicBezTo>
                  <a:cubicBezTo>
                    <a:pt x="1615" y="1090"/>
                    <a:pt x="1625" y="1096"/>
                    <a:pt x="1627" y="1106"/>
                  </a:cubicBezTo>
                  <a:cubicBezTo>
                    <a:pt x="1629" y="1116"/>
                    <a:pt x="1622" y="1126"/>
                    <a:pt x="1612" y="1128"/>
                  </a:cubicBezTo>
                  <a:cubicBezTo>
                    <a:pt x="1578" y="1135"/>
                    <a:pt x="1540" y="1140"/>
                    <a:pt x="1499" y="1144"/>
                  </a:cubicBezTo>
                  <a:cubicBezTo>
                    <a:pt x="1499" y="1145"/>
                    <a:pt x="1498" y="1145"/>
                    <a:pt x="1497" y="1145"/>
                  </a:cubicBezTo>
                  <a:close/>
                  <a:moveTo>
                    <a:pt x="940" y="1125"/>
                  </a:moveTo>
                  <a:cubicBezTo>
                    <a:pt x="938" y="1125"/>
                    <a:pt x="937" y="1125"/>
                    <a:pt x="936" y="1124"/>
                  </a:cubicBezTo>
                  <a:cubicBezTo>
                    <a:pt x="899" y="1116"/>
                    <a:pt x="862" y="1107"/>
                    <a:pt x="826" y="1095"/>
                  </a:cubicBezTo>
                  <a:cubicBezTo>
                    <a:pt x="816" y="1092"/>
                    <a:pt x="810" y="1082"/>
                    <a:pt x="814" y="1072"/>
                  </a:cubicBezTo>
                  <a:cubicBezTo>
                    <a:pt x="817" y="1062"/>
                    <a:pt x="827" y="1057"/>
                    <a:pt x="837" y="1060"/>
                  </a:cubicBezTo>
                  <a:cubicBezTo>
                    <a:pt x="872" y="1071"/>
                    <a:pt x="908" y="1080"/>
                    <a:pt x="944" y="1088"/>
                  </a:cubicBezTo>
                  <a:cubicBezTo>
                    <a:pt x="954" y="1090"/>
                    <a:pt x="960" y="1100"/>
                    <a:pt x="958" y="1110"/>
                  </a:cubicBezTo>
                  <a:cubicBezTo>
                    <a:pt x="956" y="1119"/>
                    <a:pt x="948" y="1125"/>
                    <a:pt x="940" y="1125"/>
                  </a:cubicBezTo>
                  <a:close/>
                  <a:moveTo>
                    <a:pt x="1716" y="1098"/>
                  </a:moveTo>
                  <a:cubicBezTo>
                    <a:pt x="1709" y="1098"/>
                    <a:pt x="1702" y="1093"/>
                    <a:pt x="1699" y="1086"/>
                  </a:cubicBezTo>
                  <a:cubicBezTo>
                    <a:pt x="1695" y="1077"/>
                    <a:pt x="1699" y="1066"/>
                    <a:pt x="1709" y="1062"/>
                  </a:cubicBezTo>
                  <a:cubicBezTo>
                    <a:pt x="1726" y="1055"/>
                    <a:pt x="1742" y="1047"/>
                    <a:pt x="1756" y="1039"/>
                  </a:cubicBezTo>
                  <a:cubicBezTo>
                    <a:pt x="1764" y="1034"/>
                    <a:pt x="1776" y="1036"/>
                    <a:pt x="1781" y="1045"/>
                  </a:cubicBezTo>
                  <a:cubicBezTo>
                    <a:pt x="1787" y="1054"/>
                    <a:pt x="1784" y="1066"/>
                    <a:pt x="1775" y="1071"/>
                  </a:cubicBezTo>
                  <a:cubicBezTo>
                    <a:pt x="1760" y="1080"/>
                    <a:pt x="1742" y="1089"/>
                    <a:pt x="1723" y="1097"/>
                  </a:cubicBezTo>
                  <a:cubicBezTo>
                    <a:pt x="1721" y="1097"/>
                    <a:pt x="1718" y="1098"/>
                    <a:pt x="1716" y="1098"/>
                  </a:cubicBezTo>
                  <a:close/>
                  <a:moveTo>
                    <a:pt x="726" y="1058"/>
                  </a:moveTo>
                  <a:cubicBezTo>
                    <a:pt x="724" y="1058"/>
                    <a:pt x="721" y="1058"/>
                    <a:pt x="719" y="1057"/>
                  </a:cubicBezTo>
                  <a:cubicBezTo>
                    <a:pt x="684" y="1042"/>
                    <a:pt x="649" y="1026"/>
                    <a:pt x="616" y="1008"/>
                  </a:cubicBezTo>
                  <a:cubicBezTo>
                    <a:pt x="607" y="1003"/>
                    <a:pt x="604" y="992"/>
                    <a:pt x="609" y="983"/>
                  </a:cubicBezTo>
                  <a:cubicBezTo>
                    <a:pt x="614" y="974"/>
                    <a:pt x="625" y="970"/>
                    <a:pt x="634" y="975"/>
                  </a:cubicBezTo>
                  <a:cubicBezTo>
                    <a:pt x="666" y="992"/>
                    <a:pt x="699" y="1008"/>
                    <a:pt x="733" y="1022"/>
                  </a:cubicBezTo>
                  <a:cubicBezTo>
                    <a:pt x="743" y="1026"/>
                    <a:pt x="747" y="1037"/>
                    <a:pt x="743" y="1047"/>
                  </a:cubicBezTo>
                  <a:cubicBezTo>
                    <a:pt x="740" y="1054"/>
                    <a:pt x="733" y="1058"/>
                    <a:pt x="726" y="1058"/>
                  </a:cubicBezTo>
                  <a:close/>
                  <a:moveTo>
                    <a:pt x="529" y="952"/>
                  </a:moveTo>
                  <a:cubicBezTo>
                    <a:pt x="526" y="952"/>
                    <a:pt x="522" y="951"/>
                    <a:pt x="519" y="949"/>
                  </a:cubicBezTo>
                  <a:cubicBezTo>
                    <a:pt x="490" y="929"/>
                    <a:pt x="463" y="908"/>
                    <a:pt x="437" y="886"/>
                  </a:cubicBezTo>
                  <a:cubicBezTo>
                    <a:pt x="428" y="879"/>
                    <a:pt x="428" y="879"/>
                    <a:pt x="428" y="879"/>
                  </a:cubicBezTo>
                  <a:cubicBezTo>
                    <a:pt x="421" y="872"/>
                    <a:pt x="420" y="861"/>
                    <a:pt x="427" y="853"/>
                  </a:cubicBezTo>
                  <a:cubicBezTo>
                    <a:pt x="433" y="845"/>
                    <a:pt x="445" y="844"/>
                    <a:pt x="453" y="851"/>
                  </a:cubicBezTo>
                  <a:cubicBezTo>
                    <a:pt x="461" y="858"/>
                    <a:pt x="461" y="858"/>
                    <a:pt x="461" y="858"/>
                  </a:cubicBezTo>
                  <a:cubicBezTo>
                    <a:pt x="486" y="879"/>
                    <a:pt x="512" y="899"/>
                    <a:pt x="540" y="918"/>
                  </a:cubicBezTo>
                  <a:cubicBezTo>
                    <a:pt x="548" y="924"/>
                    <a:pt x="551" y="935"/>
                    <a:pt x="545" y="944"/>
                  </a:cubicBezTo>
                  <a:cubicBezTo>
                    <a:pt x="541" y="949"/>
                    <a:pt x="535" y="952"/>
                    <a:pt x="529" y="952"/>
                  </a:cubicBezTo>
                  <a:close/>
                  <a:moveTo>
                    <a:pt x="364" y="802"/>
                  </a:moveTo>
                  <a:cubicBezTo>
                    <a:pt x="359" y="802"/>
                    <a:pt x="353" y="799"/>
                    <a:pt x="349" y="795"/>
                  </a:cubicBezTo>
                  <a:cubicBezTo>
                    <a:pt x="324" y="761"/>
                    <a:pt x="305" y="727"/>
                    <a:pt x="292" y="693"/>
                  </a:cubicBezTo>
                  <a:cubicBezTo>
                    <a:pt x="288" y="683"/>
                    <a:pt x="293" y="672"/>
                    <a:pt x="303" y="669"/>
                  </a:cubicBezTo>
                  <a:cubicBezTo>
                    <a:pt x="312" y="665"/>
                    <a:pt x="323" y="670"/>
                    <a:pt x="327" y="680"/>
                  </a:cubicBezTo>
                  <a:cubicBezTo>
                    <a:pt x="330" y="688"/>
                    <a:pt x="334" y="697"/>
                    <a:pt x="338" y="706"/>
                  </a:cubicBezTo>
                  <a:cubicBezTo>
                    <a:pt x="348" y="707"/>
                    <a:pt x="359" y="708"/>
                    <a:pt x="368" y="708"/>
                  </a:cubicBezTo>
                  <a:cubicBezTo>
                    <a:pt x="394" y="708"/>
                    <a:pt x="418" y="704"/>
                    <a:pt x="440" y="696"/>
                  </a:cubicBezTo>
                  <a:cubicBezTo>
                    <a:pt x="449" y="692"/>
                    <a:pt x="460" y="697"/>
                    <a:pt x="464" y="707"/>
                  </a:cubicBezTo>
                  <a:cubicBezTo>
                    <a:pt x="467" y="717"/>
                    <a:pt x="462" y="728"/>
                    <a:pt x="452" y="731"/>
                  </a:cubicBezTo>
                  <a:cubicBezTo>
                    <a:pt x="426" y="741"/>
                    <a:pt x="397" y="744"/>
                    <a:pt x="367" y="745"/>
                  </a:cubicBezTo>
                  <a:cubicBezTo>
                    <a:pt x="365" y="745"/>
                    <a:pt x="362" y="745"/>
                    <a:pt x="360" y="745"/>
                  </a:cubicBezTo>
                  <a:cubicBezTo>
                    <a:pt x="366" y="754"/>
                    <a:pt x="372" y="763"/>
                    <a:pt x="379" y="772"/>
                  </a:cubicBezTo>
                  <a:cubicBezTo>
                    <a:pt x="385" y="780"/>
                    <a:pt x="384" y="792"/>
                    <a:pt x="375" y="798"/>
                  </a:cubicBezTo>
                  <a:cubicBezTo>
                    <a:pt x="372" y="801"/>
                    <a:pt x="368" y="802"/>
                    <a:pt x="364" y="802"/>
                  </a:cubicBezTo>
                  <a:close/>
                  <a:moveTo>
                    <a:pt x="229" y="711"/>
                  </a:moveTo>
                  <a:cubicBezTo>
                    <a:pt x="226" y="711"/>
                    <a:pt x="223" y="711"/>
                    <a:pt x="220" y="709"/>
                  </a:cubicBezTo>
                  <a:cubicBezTo>
                    <a:pt x="189" y="693"/>
                    <a:pt x="162" y="673"/>
                    <a:pt x="141" y="650"/>
                  </a:cubicBezTo>
                  <a:cubicBezTo>
                    <a:pt x="136" y="645"/>
                    <a:pt x="132" y="640"/>
                    <a:pt x="128" y="635"/>
                  </a:cubicBezTo>
                  <a:cubicBezTo>
                    <a:pt x="121" y="627"/>
                    <a:pt x="122" y="615"/>
                    <a:pt x="130" y="609"/>
                  </a:cubicBezTo>
                  <a:cubicBezTo>
                    <a:pt x="138" y="602"/>
                    <a:pt x="150" y="603"/>
                    <a:pt x="156" y="611"/>
                  </a:cubicBezTo>
                  <a:cubicBezTo>
                    <a:pt x="160" y="616"/>
                    <a:pt x="164" y="620"/>
                    <a:pt x="168" y="625"/>
                  </a:cubicBezTo>
                  <a:cubicBezTo>
                    <a:pt x="186" y="644"/>
                    <a:pt x="210" y="662"/>
                    <a:pt x="237" y="676"/>
                  </a:cubicBezTo>
                  <a:cubicBezTo>
                    <a:pt x="247" y="681"/>
                    <a:pt x="250" y="692"/>
                    <a:pt x="246" y="701"/>
                  </a:cubicBezTo>
                  <a:cubicBezTo>
                    <a:pt x="242" y="708"/>
                    <a:pt x="236" y="711"/>
                    <a:pt x="229" y="711"/>
                  </a:cubicBezTo>
                  <a:close/>
                  <a:moveTo>
                    <a:pt x="532" y="664"/>
                  </a:moveTo>
                  <a:cubicBezTo>
                    <a:pt x="529" y="664"/>
                    <a:pt x="526" y="663"/>
                    <a:pt x="523" y="661"/>
                  </a:cubicBezTo>
                  <a:cubicBezTo>
                    <a:pt x="514" y="656"/>
                    <a:pt x="511" y="644"/>
                    <a:pt x="517" y="636"/>
                  </a:cubicBezTo>
                  <a:cubicBezTo>
                    <a:pt x="534" y="608"/>
                    <a:pt x="544" y="573"/>
                    <a:pt x="545" y="539"/>
                  </a:cubicBezTo>
                  <a:cubicBezTo>
                    <a:pt x="545" y="529"/>
                    <a:pt x="553" y="519"/>
                    <a:pt x="563" y="521"/>
                  </a:cubicBezTo>
                  <a:cubicBezTo>
                    <a:pt x="574" y="521"/>
                    <a:pt x="582" y="529"/>
                    <a:pt x="582" y="539"/>
                  </a:cubicBezTo>
                  <a:cubicBezTo>
                    <a:pt x="581" y="580"/>
                    <a:pt x="569" y="622"/>
                    <a:pt x="548" y="655"/>
                  </a:cubicBezTo>
                  <a:cubicBezTo>
                    <a:pt x="545" y="661"/>
                    <a:pt x="539" y="664"/>
                    <a:pt x="532" y="664"/>
                  </a:cubicBezTo>
                  <a:close/>
                  <a:moveTo>
                    <a:pt x="293" y="595"/>
                  </a:moveTo>
                  <a:cubicBezTo>
                    <a:pt x="292" y="595"/>
                    <a:pt x="292" y="595"/>
                    <a:pt x="291" y="595"/>
                  </a:cubicBezTo>
                  <a:cubicBezTo>
                    <a:pt x="281" y="594"/>
                    <a:pt x="273" y="585"/>
                    <a:pt x="274" y="575"/>
                  </a:cubicBezTo>
                  <a:cubicBezTo>
                    <a:pt x="277" y="542"/>
                    <a:pt x="287" y="510"/>
                    <a:pt x="304" y="481"/>
                  </a:cubicBezTo>
                  <a:cubicBezTo>
                    <a:pt x="308" y="474"/>
                    <a:pt x="312" y="468"/>
                    <a:pt x="316" y="462"/>
                  </a:cubicBezTo>
                  <a:cubicBezTo>
                    <a:pt x="322" y="453"/>
                    <a:pt x="334" y="451"/>
                    <a:pt x="342" y="457"/>
                  </a:cubicBezTo>
                  <a:cubicBezTo>
                    <a:pt x="350" y="464"/>
                    <a:pt x="352" y="475"/>
                    <a:pt x="346" y="484"/>
                  </a:cubicBezTo>
                  <a:cubicBezTo>
                    <a:pt x="343" y="488"/>
                    <a:pt x="339" y="494"/>
                    <a:pt x="336" y="499"/>
                  </a:cubicBezTo>
                  <a:cubicBezTo>
                    <a:pt x="322" y="524"/>
                    <a:pt x="314" y="551"/>
                    <a:pt x="311" y="578"/>
                  </a:cubicBezTo>
                  <a:cubicBezTo>
                    <a:pt x="310" y="588"/>
                    <a:pt x="302" y="595"/>
                    <a:pt x="293" y="595"/>
                  </a:cubicBezTo>
                  <a:close/>
                  <a:moveTo>
                    <a:pt x="79" y="549"/>
                  </a:moveTo>
                  <a:cubicBezTo>
                    <a:pt x="73" y="549"/>
                    <a:pt x="66" y="546"/>
                    <a:pt x="63" y="539"/>
                  </a:cubicBezTo>
                  <a:cubicBezTo>
                    <a:pt x="45" y="505"/>
                    <a:pt x="31" y="469"/>
                    <a:pt x="20" y="432"/>
                  </a:cubicBezTo>
                  <a:cubicBezTo>
                    <a:pt x="18" y="422"/>
                    <a:pt x="24" y="411"/>
                    <a:pt x="34" y="409"/>
                  </a:cubicBezTo>
                  <a:cubicBezTo>
                    <a:pt x="44" y="406"/>
                    <a:pt x="54" y="412"/>
                    <a:pt x="57" y="422"/>
                  </a:cubicBezTo>
                  <a:cubicBezTo>
                    <a:pt x="66" y="457"/>
                    <a:pt x="79" y="490"/>
                    <a:pt x="96" y="522"/>
                  </a:cubicBezTo>
                  <a:cubicBezTo>
                    <a:pt x="101" y="531"/>
                    <a:pt x="97" y="542"/>
                    <a:pt x="88" y="547"/>
                  </a:cubicBezTo>
                  <a:cubicBezTo>
                    <a:pt x="85" y="549"/>
                    <a:pt x="82" y="549"/>
                    <a:pt x="79" y="549"/>
                  </a:cubicBezTo>
                  <a:close/>
                  <a:moveTo>
                    <a:pt x="525" y="456"/>
                  </a:moveTo>
                  <a:cubicBezTo>
                    <a:pt x="520" y="456"/>
                    <a:pt x="515" y="455"/>
                    <a:pt x="512" y="451"/>
                  </a:cubicBezTo>
                  <a:cubicBezTo>
                    <a:pt x="487" y="429"/>
                    <a:pt x="457" y="420"/>
                    <a:pt x="425" y="428"/>
                  </a:cubicBezTo>
                  <a:cubicBezTo>
                    <a:pt x="415" y="430"/>
                    <a:pt x="405" y="424"/>
                    <a:pt x="403" y="414"/>
                  </a:cubicBezTo>
                  <a:cubicBezTo>
                    <a:pt x="400" y="404"/>
                    <a:pt x="407" y="394"/>
                    <a:pt x="417" y="392"/>
                  </a:cubicBezTo>
                  <a:cubicBezTo>
                    <a:pt x="460" y="381"/>
                    <a:pt x="504" y="393"/>
                    <a:pt x="537" y="424"/>
                  </a:cubicBezTo>
                  <a:cubicBezTo>
                    <a:pt x="545" y="431"/>
                    <a:pt x="545" y="443"/>
                    <a:pt x="538" y="450"/>
                  </a:cubicBezTo>
                  <a:cubicBezTo>
                    <a:pt x="535" y="454"/>
                    <a:pt x="530" y="456"/>
                    <a:pt x="525" y="456"/>
                  </a:cubicBezTo>
                  <a:close/>
                  <a:moveTo>
                    <a:pt x="20" y="335"/>
                  </a:moveTo>
                  <a:cubicBezTo>
                    <a:pt x="10" y="335"/>
                    <a:pt x="2" y="328"/>
                    <a:pt x="2" y="318"/>
                  </a:cubicBezTo>
                  <a:cubicBezTo>
                    <a:pt x="0" y="302"/>
                    <a:pt x="0" y="286"/>
                    <a:pt x="0" y="270"/>
                  </a:cubicBezTo>
                  <a:cubicBezTo>
                    <a:pt x="0" y="248"/>
                    <a:pt x="1" y="226"/>
                    <a:pt x="3" y="203"/>
                  </a:cubicBezTo>
                  <a:cubicBezTo>
                    <a:pt x="4" y="193"/>
                    <a:pt x="13" y="185"/>
                    <a:pt x="23" y="186"/>
                  </a:cubicBezTo>
                  <a:cubicBezTo>
                    <a:pt x="33" y="187"/>
                    <a:pt x="41" y="196"/>
                    <a:pt x="40" y="206"/>
                  </a:cubicBezTo>
                  <a:cubicBezTo>
                    <a:pt x="38" y="228"/>
                    <a:pt x="37" y="249"/>
                    <a:pt x="37" y="270"/>
                  </a:cubicBezTo>
                  <a:cubicBezTo>
                    <a:pt x="37" y="285"/>
                    <a:pt x="38" y="300"/>
                    <a:pt x="39" y="315"/>
                  </a:cubicBezTo>
                  <a:cubicBezTo>
                    <a:pt x="40" y="325"/>
                    <a:pt x="32" y="334"/>
                    <a:pt x="22" y="335"/>
                  </a:cubicBezTo>
                  <a:cubicBezTo>
                    <a:pt x="21" y="335"/>
                    <a:pt x="21" y="335"/>
                    <a:pt x="20" y="335"/>
                  </a:cubicBezTo>
                  <a:close/>
                  <a:moveTo>
                    <a:pt x="39" y="113"/>
                  </a:moveTo>
                  <a:cubicBezTo>
                    <a:pt x="37" y="113"/>
                    <a:pt x="36" y="112"/>
                    <a:pt x="34" y="112"/>
                  </a:cubicBezTo>
                  <a:cubicBezTo>
                    <a:pt x="24" y="109"/>
                    <a:pt x="18" y="99"/>
                    <a:pt x="21" y="89"/>
                  </a:cubicBezTo>
                  <a:cubicBezTo>
                    <a:pt x="38" y="29"/>
                    <a:pt x="69" y="0"/>
                    <a:pt x="116" y="7"/>
                  </a:cubicBezTo>
                  <a:cubicBezTo>
                    <a:pt x="126" y="8"/>
                    <a:pt x="133" y="18"/>
                    <a:pt x="132" y="28"/>
                  </a:cubicBezTo>
                  <a:cubicBezTo>
                    <a:pt x="130" y="38"/>
                    <a:pt x="121" y="45"/>
                    <a:pt x="111" y="44"/>
                  </a:cubicBezTo>
                  <a:cubicBezTo>
                    <a:pt x="108" y="44"/>
                    <a:pt x="106" y="43"/>
                    <a:pt x="104" y="43"/>
                  </a:cubicBezTo>
                  <a:cubicBezTo>
                    <a:pt x="96" y="43"/>
                    <a:pt x="73" y="43"/>
                    <a:pt x="57" y="99"/>
                  </a:cubicBezTo>
                  <a:cubicBezTo>
                    <a:pt x="55" y="107"/>
                    <a:pt x="47" y="113"/>
                    <a:pt x="39" y="113"/>
                  </a:cubicBezTo>
                  <a:close/>
                </a:path>
              </a:pathLst>
            </a:custGeom>
            <a:solidFill>
              <a:srgbClr val="5BA6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1" name="Freeform 229">
              <a:extLst>
                <a:ext uri="{FF2B5EF4-FFF2-40B4-BE49-F238E27FC236}">
                  <a16:creationId xmlns:a16="http://schemas.microsoft.com/office/drawing/2014/main" id="{2E6CD41B-04BB-4510-AFB8-347C320C12B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484" y="2603"/>
              <a:ext cx="794" cy="779"/>
            </a:xfrm>
            <a:custGeom>
              <a:avLst/>
              <a:gdLst>
                <a:gd name="T0" fmla="*/ 591 w 1716"/>
                <a:gd name="T1" fmla="*/ 1660 h 1685"/>
                <a:gd name="T2" fmla="*/ 740 w 1716"/>
                <a:gd name="T3" fmla="*/ 1663 h 1685"/>
                <a:gd name="T4" fmla="*/ 830 w 1716"/>
                <a:gd name="T5" fmla="*/ 1659 h 1685"/>
                <a:gd name="T6" fmla="*/ 919 w 1716"/>
                <a:gd name="T7" fmla="*/ 1574 h 1685"/>
                <a:gd name="T8" fmla="*/ 837 w 1716"/>
                <a:gd name="T9" fmla="*/ 1658 h 1685"/>
                <a:gd name="T10" fmla="*/ 495 w 1716"/>
                <a:gd name="T11" fmla="*/ 1658 h 1685"/>
                <a:gd name="T12" fmla="*/ 400 w 1716"/>
                <a:gd name="T13" fmla="*/ 1588 h 1685"/>
                <a:gd name="T14" fmla="*/ 500 w 1716"/>
                <a:gd name="T15" fmla="*/ 1659 h 1685"/>
                <a:gd name="T16" fmla="*/ 176 w 1716"/>
                <a:gd name="T17" fmla="*/ 1542 h 1685"/>
                <a:gd name="T18" fmla="*/ 294 w 1716"/>
                <a:gd name="T19" fmla="*/ 1549 h 1685"/>
                <a:gd name="T20" fmla="*/ 1016 w 1716"/>
                <a:gd name="T21" fmla="*/ 1536 h 1685"/>
                <a:gd name="T22" fmla="*/ 1070 w 1716"/>
                <a:gd name="T23" fmla="*/ 1420 h 1685"/>
                <a:gd name="T24" fmla="*/ 1029 w 1716"/>
                <a:gd name="T25" fmla="*/ 1531 h 1685"/>
                <a:gd name="T26" fmla="*/ 75 w 1716"/>
                <a:gd name="T27" fmla="*/ 1486 h 1685"/>
                <a:gd name="T28" fmla="*/ 38 w 1716"/>
                <a:gd name="T29" fmla="*/ 1382 h 1685"/>
                <a:gd name="T30" fmla="*/ 86 w 1716"/>
                <a:gd name="T31" fmla="*/ 1490 h 1685"/>
                <a:gd name="T32" fmla="*/ 1119 w 1716"/>
                <a:gd name="T33" fmla="*/ 1324 h 1685"/>
                <a:gd name="T34" fmla="*/ 1029 w 1716"/>
                <a:gd name="T35" fmla="*/ 1239 h 1685"/>
                <a:gd name="T36" fmla="*/ 1148 w 1716"/>
                <a:gd name="T37" fmla="*/ 1220 h 1685"/>
                <a:gd name="T38" fmla="*/ 1154 w 1716"/>
                <a:gd name="T39" fmla="*/ 1338 h 1685"/>
                <a:gd name="T40" fmla="*/ 1241 w 1716"/>
                <a:gd name="T41" fmla="*/ 1265 h 1685"/>
                <a:gd name="T42" fmla="*/ 1359 w 1716"/>
                <a:gd name="T43" fmla="*/ 1177 h 1685"/>
                <a:gd name="T44" fmla="*/ 1266 w 1716"/>
                <a:gd name="T45" fmla="*/ 1273 h 1685"/>
                <a:gd name="T46" fmla="*/ 948 w 1716"/>
                <a:gd name="T47" fmla="*/ 1184 h 1685"/>
                <a:gd name="T48" fmla="*/ 927 w 1716"/>
                <a:gd name="T49" fmla="*/ 1069 h 1685"/>
                <a:gd name="T50" fmla="*/ 963 w 1716"/>
                <a:gd name="T51" fmla="*/ 1192 h 1685"/>
                <a:gd name="T52" fmla="*/ 1160 w 1716"/>
                <a:gd name="T53" fmla="*/ 1112 h 1685"/>
                <a:gd name="T54" fmla="*/ 1150 w 1716"/>
                <a:gd name="T55" fmla="*/ 1005 h 1685"/>
                <a:gd name="T56" fmla="*/ 1197 w 1716"/>
                <a:gd name="T57" fmla="*/ 1066 h 1685"/>
                <a:gd name="T58" fmla="*/ 1178 w 1716"/>
                <a:gd name="T59" fmla="*/ 1131 h 1685"/>
                <a:gd name="T60" fmla="*/ 1408 w 1716"/>
                <a:gd name="T61" fmla="*/ 1095 h 1685"/>
                <a:gd name="T62" fmla="*/ 1506 w 1716"/>
                <a:gd name="T63" fmla="*/ 1029 h 1685"/>
                <a:gd name="T64" fmla="*/ 890 w 1716"/>
                <a:gd name="T65" fmla="*/ 984 h 1685"/>
                <a:gd name="T66" fmla="*/ 917 w 1716"/>
                <a:gd name="T67" fmla="*/ 850 h 1685"/>
                <a:gd name="T68" fmla="*/ 909 w 1716"/>
                <a:gd name="T69" fmla="*/ 966 h 1685"/>
                <a:gd name="T70" fmla="*/ 1542 w 1716"/>
                <a:gd name="T71" fmla="*/ 940 h 1685"/>
                <a:gd name="T72" fmla="*/ 1612 w 1716"/>
                <a:gd name="T73" fmla="*/ 808 h 1685"/>
                <a:gd name="T74" fmla="*/ 1552 w 1716"/>
                <a:gd name="T75" fmla="*/ 942 h 1685"/>
                <a:gd name="T76" fmla="*/ 1032 w 1716"/>
                <a:gd name="T77" fmla="*/ 855 h 1685"/>
                <a:gd name="T78" fmla="*/ 1139 w 1716"/>
                <a:gd name="T79" fmla="*/ 888 h 1685"/>
                <a:gd name="T80" fmla="*/ 1648 w 1716"/>
                <a:gd name="T81" fmla="*/ 740 h 1685"/>
                <a:gd name="T82" fmla="*/ 1661 w 1716"/>
                <a:gd name="T83" fmla="*/ 610 h 1685"/>
                <a:gd name="T84" fmla="*/ 1665 w 1716"/>
                <a:gd name="T85" fmla="*/ 728 h 1685"/>
                <a:gd name="T86" fmla="*/ 1695 w 1716"/>
                <a:gd name="T87" fmla="*/ 522 h 1685"/>
                <a:gd name="T88" fmla="*/ 1677 w 1716"/>
                <a:gd name="T89" fmla="*/ 420 h 1685"/>
                <a:gd name="T90" fmla="*/ 1711 w 1716"/>
                <a:gd name="T91" fmla="*/ 389 h 1685"/>
                <a:gd name="T92" fmla="*/ 1715 w 1716"/>
                <a:gd name="T93" fmla="*/ 505 h 1685"/>
                <a:gd name="T94" fmla="*/ 1653 w 1716"/>
                <a:gd name="T95" fmla="*/ 287 h 1685"/>
                <a:gd name="T96" fmla="*/ 1651 w 1716"/>
                <a:gd name="T97" fmla="*/ 169 h 1685"/>
                <a:gd name="T98" fmla="*/ 1671 w 1716"/>
                <a:gd name="T99" fmla="*/ 301 h 1685"/>
                <a:gd name="T100" fmla="*/ 1480 w 1716"/>
                <a:gd name="T101" fmla="*/ 39 h 1685"/>
                <a:gd name="T102" fmla="*/ 1590 w 1716"/>
                <a:gd name="T103" fmla="*/ 69 h 16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716" h="1685">
                  <a:moveTo>
                    <a:pt x="677" y="1685"/>
                  </a:moveTo>
                  <a:cubicBezTo>
                    <a:pt x="655" y="1685"/>
                    <a:pt x="631" y="1683"/>
                    <a:pt x="607" y="1681"/>
                  </a:cubicBezTo>
                  <a:cubicBezTo>
                    <a:pt x="597" y="1679"/>
                    <a:pt x="590" y="1670"/>
                    <a:pt x="591" y="1660"/>
                  </a:cubicBezTo>
                  <a:cubicBezTo>
                    <a:pt x="592" y="1650"/>
                    <a:pt x="602" y="1642"/>
                    <a:pt x="612" y="1643"/>
                  </a:cubicBezTo>
                  <a:cubicBezTo>
                    <a:pt x="649" y="1648"/>
                    <a:pt x="685" y="1649"/>
                    <a:pt x="720" y="1646"/>
                  </a:cubicBezTo>
                  <a:cubicBezTo>
                    <a:pt x="730" y="1645"/>
                    <a:pt x="739" y="1652"/>
                    <a:pt x="740" y="1663"/>
                  </a:cubicBezTo>
                  <a:cubicBezTo>
                    <a:pt x="741" y="1673"/>
                    <a:pt x="733" y="1682"/>
                    <a:pt x="723" y="1683"/>
                  </a:cubicBezTo>
                  <a:cubicBezTo>
                    <a:pt x="708" y="1684"/>
                    <a:pt x="693" y="1685"/>
                    <a:pt x="677" y="1685"/>
                  </a:cubicBezTo>
                  <a:close/>
                  <a:moveTo>
                    <a:pt x="830" y="1659"/>
                  </a:moveTo>
                  <a:cubicBezTo>
                    <a:pt x="823" y="1659"/>
                    <a:pt x="816" y="1654"/>
                    <a:pt x="813" y="1646"/>
                  </a:cubicBezTo>
                  <a:cubicBezTo>
                    <a:pt x="809" y="1637"/>
                    <a:pt x="814" y="1626"/>
                    <a:pt x="824" y="1623"/>
                  </a:cubicBezTo>
                  <a:cubicBezTo>
                    <a:pt x="857" y="1611"/>
                    <a:pt x="889" y="1594"/>
                    <a:pt x="919" y="1574"/>
                  </a:cubicBezTo>
                  <a:cubicBezTo>
                    <a:pt x="928" y="1568"/>
                    <a:pt x="939" y="1570"/>
                    <a:pt x="945" y="1579"/>
                  </a:cubicBezTo>
                  <a:cubicBezTo>
                    <a:pt x="951" y="1587"/>
                    <a:pt x="949" y="1599"/>
                    <a:pt x="940" y="1605"/>
                  </a:cubicBezTo>
                  <a:cubicBezTo>
                    <a:pt x="907" y="1627"/>
                    <a:pt x="872" y="1645"/>
                    <a:pt x="837" y="1658"/>
                  </a:cubicBezTo>
                  <a:cubicBezTo>
                    <a:pt x="835" y="1658"/>
                    <a:pt x="832" y="1659"/>
                    <a:pt x="830" y="1659"/>
                  </a:cubicBezTo>
                  <a:close/>
                  <a:moveTo>
                    <a:pt x="500" y="1659"/>
                  </a:moveTo>
                  <a:cubicBezTo>
                    <a:pt x="498" y="1659"/>
                    <a:pt x="496" y="1659"/>
                    <a:pt x="495" y="1658"/>
                  </a:cubicBezTo>
                  <a:cubicBezTo>
                    <a:pt x="461" y="1649"/>
                    <a:pt x="426" y="1638"/>
                    <a:pt x="387" y="1623"/>
                  </a:cubicBezTo>
                  <a:cubicBezTo>
                    <a:pt x="377" y="1620"/>
                    <a:pt x="372" y="1609"/>
                    <a:pt x="376" y="1599"/>
                  </a:cubicBezTo>
                  <a:cubicBezTo>
                    <a:pt x="379" y="1590"/>
                    <a:pt x="390" y="1585"/>
                    <a:pt x="400" y="1588"/>
                  </a:cubicBezTo>
                  <a:cubicBezTo>
                    <a:pt x="438" y="1602"/>
                    <a:pt x="472" y="1613"/>
                    <a:pt x="505" y="1622"/>
                  </a:cubicBezTo>
                  <a:cubicBezTo>
                    <a:pt x="515" y="1625"/>
                    <a:pt x="520" y="1635"/>
                    <a:pt x="518" y="1645"/>
                  </a:cubicBezTo>
                  <a:cubicBezTo>
                    <a:pt x="516" y="1653"/>
                    <a:pt x="508" y="1659"/>
                    <a:pt x="500" y="1659"/>
                  </a:cubicBezTo>
                  <a:close/>
                  <a:moveTo>
                    <a:pt x="288" y="1586"/>
                  </a:moveTo>
                  <a:cubicBezTo>
                    <a:pt x="286" y="1586"/>
                    <a:pt x="284" y="1585"/>
                    <a:pt x="282" y="1584"/>
                  </a:cubicBezTo>
                  <a:cubicBezTo>
                    <a:pt x="255" y="1575"/>
                    <a:pt x="215" y="1560"/>
                    <a:pt x="176" y="1542"/>
                  </a:cubicBezTo>
                  <a:cubicBezTo>
                    <a:pt x="167" y="1538"/>
                    <a:pt x="163" y="1527"/>
                    <a:pt x="167" y="1517"/>
                  </a:cubicBezTo>
                  <a:cubicBezTo>
                    <a:pt x="171" y="1508"/>
                    <a:pt x="182" y="1504"/>
                    <a:pt x="192" y="1508"/>
                  </a:cubicBezTo>
                  <a:cubicBezTo>
                    <a:pt x="229" y="1525"/>
                    <a:pt x="268" y="1540"/>
                    <a:pt x="294" y="1549"/>
                  </a:cubicBezTo>
                  <a:cubicBezTo>
                    <a:pt x="304" y="1553"/>
                    <a:pt x="309" y="1564"/>
                    <a:pt x="306" y="1573"/>
                  </a:cubicBezTo>
                  <a:cubicBezTo>
                    <a:pt x="303" y="1581"/>
                    <a:pt x="296" y="1586"/>
                    <a:pt x="288" y="1586"/>
                  </a:cubicBezTo>
                  <a:close/>
                  <a:moveTo>
                    <a:pt x="1016" y="1536"/>
                  </a:moveTo>
                  <a:cubicBezTo>
                    <a:pt x="1011" y="1536"/>
                    <a:pt x="1006" y="1535"/>
                    <a:pt x="1003" y="1531"/>
                  </a:cubicBezTo>
                  <a:cubicBezTo>
                    <a:pt x="995" y="1524"/>
                    <a:pt x="995" y="1512"/>
                    <a:pt x="1002" y="1505"/>
                  </a:cubicBezTo>
                  <a:cubicBezTo>
                    <a:pt x="1028" y="1479"/>
                    <a:pt x="1050" y="1451"/>
                    <a:pt x="1070" y="1420"/>
                  </a:cubicBezTo>
                  <a:cubicBezTo>
                    <a:pt x="1076" y="1412"/>
                    <a:pt x="1087" y="1409"/>
                    <a:pt x="1096" y="1415"/>
                  </a:cubicBezTo>
                  <a:cubicBezTo>
                    <a:pt x="1104" y="1420"/>
                    <a:pt x="1107" y="1432"/>
                    <a:pt x="1101" y="1441"/>
                  </a:cubicBezTo>
                  <a:cubicBezTo>
                    <a:pt x="1080" y="1473"/>
                    <a:pt x="1056" y="1503"/>
                    <a:pt x="1029" y="1531"/>
                  </a:cubicBezTo>
                  <a:cubicBezTo>
                    <a:pt x="1025" y="1534"/>
                    <a:pt x="1020" y="1536"/>
                    <a:pt x="1016" y="1536"/>
                  </a:cubicBezTo>
                  <a:close/>
                  <a:moveTo>
                    <a:pt x="86" y="1490"/>
                  </a:moveTo>
                  <a:cubicBezTo>
                    <a:pt x="82" y="1490"/>
                    <a:pt x="78" y="1488"/>
                    <a:pt x="75" y="1486"/>
                  </a:cubicBezTo>
                  <a:cubicBezTo>
                    <a:pt x="30" y="1454"/>
                    <a:pt x="6" y="1421"/>
                    <a:pt x="1" y="1387"/>
                  </a:cubicBezTo>
                  <a:cubicBezTo>
                    <a:pt x="0" y="1377"/>
                    <a:pt x="7" y="1367"/>
                    <a:pt x="18" y="1366"/>
                  </a:cubicBezTo>
                  <a:cubicBezTo>
                    <a:pt x="28" y="1365"/>
                    <a:pt x="37" y="1372"/>
                    <a:pt x="38" y="1382"/>
                  </a:cubicBezTo>
                  <a:cubicBezTo>
                    <a:pt x="42" y="1405"/>
                    <a:pt x="61" y="1430"/>
                    <a:pt x="97" y="1456"/>
                  </a:cubicBezTo>
                  <a:cubicBezTo>
                    <a:pt x="105" y="1462"/>
                    <a:pt x="107" y="1473"/>
                    <a:pt x="101" y="1482"/>
                  </a:cubicBezTo>
                  <a:cubicBezTo>
                    <a:pt x="98" y="1487"/>
                    <a:pt x="92" y="1490"/>
                    <a:pt x="86" y="1490"/>
                  </a:cubicBezTo>
                  <a:close/>
                  <a:moveTo>
                    <a:pt x="1136" y="1350"/>
                  </a:moveTo>
                  <a:cubicBezTo>
                    <a:pt x="1134" y="1350"/>
                    <a:pt x="1132" y="1349"/>
                    <a:pt x="1130" y="1348"/>
                  </a:cubicBezTo>
                  <a:cubicBezTo>
                    <a:pt x="1120" y="1345"/>
                    <a:pt x="1115" y="1334"/>
                    <a:pt x="1119" y="1324"/>
                  </a:cubicBezTo>
                  <a:cubicBezTo>
                    <a:pt x="1122" y="1316"/>
                    <a:pt x="1125" y="1308"/>
                    <a:pt x="1128" y="1299"/>
                  </a:cubicBezTo>
                  <a:cubicBezTo>
                    <a:pt x="1096" y="1295"/>
                    <a:pt x="1065" y="1283"/>
                    <a:pt x="1035" y="1265"/>
                  </a:cubicBezTo>
                  <a:cubicBezTo>
                    <a:pt x="1026" y="1260"/>
                    <a:pt x="1023" y="1248"/>
                    <a:pt x="1029" y="1239"/>
                  </a:cubicBezTo>
                  <a:cubicBezTo>
                    <a:pt x="1034" y="1230"/>
                    <a:pt x="1046" y="1228"/>
                    <a:pt x="1054" y="1233"/>
                  </a:cubicBezTo>
                  <a:cubicBezTo>
                    <a:pt x="1082" y="1250"/>
                    <a:pt x="1110" y="1260"/>
                    <a:pt x="1139" y="1263"/>
                  </a:cubicBezTo>
                  <a:cubicBezTo>
                    <a:pt x="1143" y="1249"/>
                    <a:pt x="1146" y="1234"/>
                    <a:pt x="1148" y="1220"/>
                  </a:cubicBezTo>
                  <a:cubicBezTo>
                    <a:pt x="1150" y="1210"/>
                    <a:pt x="1160" y="1203"/>
                    <a:pt x="1170" y="1205"/>
                  </a:cubicBezTo>
                  <a:cubicBezTo>
                    <a:pt x="1180" y="1207"/>
                    <a:pt x="1187" y="1217"/>
                    <a:pt x="1185" y="1227"/>
                  </a:cubicBezTo>
                  <a:cubicBezTo>
                    <a:pt x="1178" y="1265"/>
                    <a:pt x="1167" y="1302"/>
                    <a:pt x="1154" y="1338"/>
                  </a:cubicBezTo>
                  <a:cubicBezTo>
                    <a:pt x="1151" y="1345"/>
                    <a:pt x="1144" y="1350"/>
                    <a:pt x="1136" y="1350"/>
                  </a:cubicBezTo>
                  <a:close/>
                  <a:moveTo>
                    <a:pt x="1258" y="1275"/>
                  </a:moveTo>
                  <a:cubicBezTo>
                    <a:pt x="1251" y="1275"/>
                    <a:pt x="1244" y="1271"/>
                    <a:pt x="1241" y="1265"/>
                  </a:cubicBezTo>
                  <a:cubicBezTo>
                    <a:pt x="1236" y="1256"/>
                    <a:pt x="1240" y="1244"/>
                    <a:pt x="1249" y="1240"/>
                  </a:cubicBezTo>
                  <a:cubicBezTo>
                    <a:pt x="1277" y="1225"/>
                    <a:pt x="1304" y="1205"/>
                    <a:pt x="1331" y="1179"/>
                  </a:cubicBezTo>
                  <a:cubicBezTo>
                    <a:pt x="1338" y="1171"/>
                    <a:pt x="1351" y="1170"/>
                    <a:pt x="1359" y="1177"/>
                  </a:cubicBezTo>
                  <a:cubicBezTo>
                    <a:pt x="1366" y="1184"/>
                    <a:pt x="1367" y="1195"/>
                    <a:pt x="1360" y="1202"/>
                  </a:cubicBezTo>
                  <a:cubicBezTo>
                    <a:pt x="1357" y="1205"/>
                    <a:pt x="1357" y="1205"/>
                    <a:pt x="1357" y="1205"/>
                  </a:cubicBezTo>
                  <a:cubicBezTo>
                    <a:pt x="1328" y="1234"/>
                    <a:pt x="1297" y="1257"/>
                    <a:pt x="1266" y="1273"/>
                  </a:cubicBezTo>
                  <a:cubicBezTo>
                    <a:pt x="1264" y="1274"/>
                    <a:pt x="1261" y="1275"/>
                    <a:pt x="1258" y="1275"/>
                  </a:cubicBezTo>
                  <a:close/>
                  <a:moveTo>
                    <a:pt x="963" y="1192"/>
                  </a:moveTo>
                  <a:cubicBezTo>
                    <a:pt x="957" y="1192"/>
                    <a:pt x="952" y="1189"/>
                    <a:pt x="948" y="1184"/>
                  </a:cubicBezTo>
                  <a:cubicBezTo>
                    <a:pt x="925" y="1154"/>
                    <a:pt x="906" y="1118"/>
                    <a:pt x="892" y="1081"/>
                  </a:cubicBezTo>
                  <a:cubicBezTo>
                    <a:pt x="889" y="1072"/>
                    <a:pt x="894" y="1061"/>
                    <a:pt x="903" y="1058"/>
                  </a:cubicBezTo>
                  <a:cubicBezTo>
                    <a:pt x="913" y="1054"/>
                    <a:pt x="924" y="1059"/>
                    <a:pt x="927" y="1069"/>
                  </a:cubicBezTo>
                  <a:cubicBezTo>
                    <a:pt x="939" y="1102"/>
                    <a:pt x="957" y="1134"/>
                    <a:pt x="978" y="1162"/>
                  </a:cubicBezTo>
                  <a:cubicBezTo>
                    <a:pt x="984" y="1170"/>
                    <a:pt x="983" y="1182"/>
                    <a:pt x="974" y="1188"/>
                  </a:cubicBezTo>
                  <a:cubicBezTo>
                    <a:pt x="971" y="1191"/>
                    <a:pt x="967" y="1192"/>
                    <a:pt x="963" y="1192"/>
                  </a:cubicBezTo>
                  <a:close/>
                  <a:moveTo>
                    <a:pt x="1178" y="1131"/>
                  </a:moveTo>
                  <a:cubicBezTo>
                    <a:pt x="1178" y="1131"/>
                    <a:pt x="1178" y="1131"/>
                    <a:pt x="1178" y="1131"/>
                  </a:cubicBezTo>
                  <a:cubicBezTo>
                    <a:pt x="1168" y="1131"/>
                    <a:pt x="1159" y="1122"/>
                    <a:pt x="1160" y="1112"/>
                  </a:cubicBezTo>
                  <a:cubicBezTo>
                    <a:pt x="1160" y="1095"/>
                    <a:pt x="1160" y="1095"/>
                    <a:pt x="1160" y="1095"/>
                  </a:cubicBezTo>
                  <a:cubicBezTo>
                    <a:pt x="1160" y="1086"/>
                    <a:pt x="1160" y="1077"/>
                    <a:pt x="1159" y="1067"/>
                  </a:cubicBezTo>
                  <a:cubicBezTo>
                    <a:pt x="1158" y="1048"/>
                    <a:pt x="1155" y="1026"/>
                    <a:pt x="1150" y="1005"/>
                  </a:cubicBezTo>
                  <a:cubicBezTo>
                    <a:pt x="1148" y="995"/>
                    <a:pt x="1154" y="985"/>
                    <a:pt x="1164" y="983"/>
                  </a:cubicBezTo>
                  <a:cubicBezTo>
                    <a:pt x="1174" y="980"/>
                    <a:pt x="1184" y="986"/>
                    <a:pt x="1187" y="996"/>
                  </a:cubicBezTo>
                  <a:cubicBezTo>
                    <a:pt x="1192" y="1020"/>
                    <a:pt x="1196" y="1044"/>
                    <a:pt x="1197" y="1066"/>
                  </a:cubicBezTo>
                  <a:cubicBezTo>
                    <a:pt x="1197" y="1076"/>
                    <a:pt x="1197" y="1086"/>
                    <a:pt x="1197" y="1095"/>
                  </a:cubicBezTo>
                  <a:cubicBezTo>
                    <a:pt x="1197" y="1112"/>
                    <a:pt x="1197" y="1112"/>
                    <a:pt x="1197" y="1112"/>
                  </a:cubicBezTo>
                  <a:cubicBezTo>
                    <a:pt x="1197" y="1123"/>
                    <a:pt x="1188" y="1131"/>
                    <a:pt x="1178" y="1131"/>
                  </a:cubicBezTo>
                  <a:close/>
                  <a:moveTo>
                    <a:pt x="1423" y="1125"/>
                  </a:moveTo>
                  <a:cubicBezTo>
                    <a:pt x="1418" y="1125"/>
                    <a:pt x="1414" y="1124"/>
                    <a:pt x="1411" y="1121"/>
                  </a:cubicBezTo>
                  <a:cubicBezTo>
                    <a:pt x="1403" y="1114"/>
                    <a:pt x="1402" y="1103"/>
                    <a:pt x="1408" y="1095"/>
                  </a:cubicBezTo>
                  <a:cubicBezTo>
                    <a:pt x="1432" y="1067"/>
                    <a:pt x="1454" y="1037"/>
                    <a:pt x="1476" y="1007"/>
                  </a:cubicBezTo>
                  <a:cubicBezTo>
                    <a:pt x="1482" y="999"/>
                    <a:pt x="1493" y="997"/>
                    <a:pt x="1502" y="1003"/>
                  </a:cubicBezTo>
                  <a:cubicBezTo>
                    <a:pt x="1510" y="1009"/>
                    <a:pt x="1512" y="1020"/>
                    <a:pt x="1506" y="1029"/>
                  </a:cubicBezTo>
                  <a:cubicBezTo>
                    <a:pt x="1484" y="1060"/>
                    <a:pt x="1461" y="1090"/>
                    <a:pt x="1437" y="1119"/>
                  </a:cubicBezTo>
                  <a:cubicBezTo>
                    <a:pt x="1433" y="1123"/>
                    <a:pt x="1428" y="1125"/>
                    <a:pt x="1423" y="1125"/>
                  </a:cubicBezTo>
                  <a:close/>
                  <a:moveTo>
                    <a:pt x="890" y="984"/>
                  </a:moveTo>
                  <a:cubicBezTo>
                    <a:pt x="889" y="984"/>
                    <a:pt x="889" y="984"/>
                    <a:pt x="889" y="984"/>
                  </a:cubicBezTo>
                  <a:cubicBezTo>
                    <a:pt x="879" y="984"/>
                    <a:pt x="871" y="975"/>
                    <a:pt x="871" y="965"/>
                  </a:cubicBezTo>
                  <a:cubicBezTo>
                    <a:pt x="873" y="916"/>
                    <a:pt x="888" y="876"/>
                    <a:pt x="917" y="850"/>
                  </a:cubicBezTo>
                  <a:cubicBezTo>
                    <a:pt x="925" y="843"/>
                    <a:pt x="937" y="844"/>
                    <a:pt x="944" y="852"/>
                  </a:cubicBezTo>
                  <a:cubicBezTo>
                    <a:pt x="951" y="859"/>
                    <a:pt x="950" y="871"/>
                    <a:pt x="942" y="878"/>
                  </a:cubicBezTo>
                  <a:cubicBezTo>
                    <a:pt x="916" y="902"/>
                    <a:pt x="909" y="939"/>
                    <a:pt x="909" y="966"/>
                  </a:cubicBezTo>
                  <a:cubicBezTo>
                    <a:pt x="908" y="976"/>
                    <a:pt x="900" y="984"/>
                    <a:pt x="890" y="984"/>
                  </a:cubicBezTo>
                  <a:close/>
                  <a:moveTo>
                    <a:pt x="1552" y="942"/>
                  </a:moveTo>
                  <a:cubicBezTo>
                    <a:pt x="1548" y="942"/>
                    <a:pt x="1545" y="942"/>
                    <a:pt x="1542" y="940"/>
                  </a:cubicBezTo>
                  <a:cubicBezTo>
                    <a:pt x="1533" y="935"/>
                    <a:pt x="1530" y="923"/>
                    <a:pt x="1535" y="914"/>
                  </a:cubicBezTo>
                  <a:cubicBezTo>
                    <a:pt x="1554" y="882"/>
                    <a:pt x="1572" y="850"/>
                    <a:pt x="1587" y="817"/>
                  </a:cubicBezTo>
                  <a:cubicBezTo>
                    <a:pt x="1592" y="807"/>
                    <a:pt x="1603" y="804"/>
                    <a:pt x="1612" y="808"/>
                  </a:cubicBezTo>
                  <a:cubicBezTo>
                    <a:pt x="1622" y="813"/>
                    <a:pt x="1626" y="824"/>
                    <a:pt x="1621" y="833"/>
                  </a:cubicBezTo>
                  <a:cubicBezTo>
                    <a:pt x="1605" y="867"/>
                    <a:pt x="1587" y="900"/>
                    <a:pt x="1568" y="933"/>
                  </a:cubicBezTo>
                  <a:cubicBezTo>
                    <a:pt x="1564" y="939"/>
                    <a:pt x="1558" y="942"/>
                    <a:pt x="1552" y="942"/>
                  </a:cubicBezTo>
                  <a:close/>
                  <a:moveTo>
                    <a:pt x="1124" y="917"/>
                  </a:moveTo>
                  <a:cubicBezTo>
                    <a:pt x="1118" y="917"/>
                    <a:pt x="1113" y="914"/>
                    <a:pt x="1109" y="909"/>
                  </a:cubicBezTo>
                  <a:cubicBezTo>
                    <a:pt x="1087" y="878"/>
                    <a:pt x="1061" y="860"/>
                    <a:pt x="1032" y="855"/>
                  </a:cubicBezTo>
                  <a:cubicBezTo>
                    <a:pt x="1021" y="853"/>
                    <a:pt x="1015" y="843"/>
                    <a:pt x="1016" y="833"/>
                  </a:cubicBezTo>
                  <a:cubicBezTo>
                    <a:pt x="1018" y="823"/>
                    <a:pt x="1028" y="816"/>
                    <a:pt x="1038" y="818"/>
                  </a:cubicBezTo>
                  <a:cubicBezTo>
                    <a:pt x="1077" y="825"/>
                    <a:pt x="1112" y="849"/>
                    <a:pt x="1139" y="888"/>
                  </a:cubicBezTo>
                  <a:cubicBezTo>
                    <a:pt x="1145" y="896"/>
                    <a:pt x="1143" y="908"/>
                    <a:pt x="1135" y="914"/>
                  </a:cubicBezTo>
                  <a:cubicBezTo>
                    <a:pt x="1132" y="916"/>
                    <a:pt x="1128" y="917"/>
                    <a:pt x="1124" y="917"/>
                  </a:cubicBezTo>
                  <a:close/>
                  <a:moveTo>
                    <a:pt x="1648" y="740"/>
                  </a:moveTo>
                  <a:cubicBezTo>
                    <a:pt x="1645" y="740"/>
                    <a:pt x="1643" y="740"/>
                    <a:pt x="1641" y="739"/>
                  </a:cubicBezTo>
                  <a:cubicBezTo>
                    <a:pt x="1632" y="736"/>
                    <a:pt x="1627" y="725"/>
                    <a:pt x="1630" y="715"/>
                  </a:cubicBezTo>
                  <a:cubicBezTo>
                    <a:pt x="1643" y="680"/>
                    <a:pt x="1653" y="644"/>
                    <a:pt x="1661" y="610"/>
                  </a:cubicBezTo>
                  <a:cubicBezTo>
                    <a:pt x="1663" y="600"/>
                    <a:pt x="1673" y="594"/>
                    <a:pt x="1684" y="596"/>
                  </a:cubicBezTo>
                  <a:cubicBezTo>
                    <a:pt x="1694" y="598"/>
                    <a:pt x="1700" y="608"/>
                    <a:pt x="1698" y="618"/>
                  </a:cubicBezTo>
                  <a:cubicBezTo>
                    <a:pt x="1689" y="654"/>
                    <a:pt x="1678" y="691"/>
                    <a:pt x="1665" y="728"/>
                  </a:cubicBezTo>
                  <a:cubicBezTo>
                    <a:pt x="1662" y="736"/>
                    <a:pt x="1655" y="740"/>
                    <a:pt x="1648" y="740"/>
                  </a:cubicBezTo>
                  <a:close/>
                  <a:moveTo>
                    <a:pt x="1696" y="522"/>
                  </a:moveTo>
                  <a:cubicBezTo>
                    <a:pt x="1696" y="522"/>
                    <a:pt x="1695" y="522"/>
                    <a:pt x="1695" y="522"/>
                  </a:cubicBezTo>
                  <a:cubicBezTo>
                    <a:pt x="1684" y="522"/>
                    <a:pt x="1677" y="513"/>
                    <a:pt x="1677" y="502"/>
                  </a:cubicBezTo>
                  <a:cubicBezTo>
                    <a:pt x="1678" y="489"/>
                    <a:pt x="1679" y="476"/>
                    <a:pt x="1679" y="462"/>
                  </a:cubicBezTo>
                  <a:cubicBezTo>
                    <a:pt x="1679" y="448"/>
                    <a:pt x="1678" y="434"/>
                    <a:pt x="1677" y="420"/>
                  </a:cubicBezTo>
                  <a:cubicBezTo>
                    <a:pt x="1677" y="412"/>
                    <a:pt x="1676" y="404"/>
                    <a:pt x="1674" y="394"/>
                  </a:cubicBezTo>
                  <a:cubicBezTo>
                    <a:pt x="1673" y="384"/>
                    <a:pt x="1680" y="375"/>
                    <a:pt x="1691" y="373"/>
                  </a:cubicBezTo>
                  <a:cubicBezTo>
                    <a:pt x="1700" y="372"/>
                    <a:pt x="1710" y="379"/>
                    <a:pt x="1711" y="389"/>
                  </a:cubicBezTo>
                  <a:cubicBezTo>
                    <a:pt x="1713" y="400"/>
                    <a:pt x="1714" y="409"/>
                    <a:pt x="1714" y="417"/>
                  </a:cubicBezTo>
                  <a:cubicBezTo>
                    <a:pt x="1716" y="432"/>
                    <a:pt x="1716" y="447"/>
                    <a:pt x="1716" y="462"/>
                  </a:cubicBezTo>
                  <a:cubicBezTo>
                    <a:pt x="1716" y="476"/>
                    <a:pt x="1716" y="491"/>
                    <a:pt x="1715" y="505"/>
                  </a:cubicBezTo>
                  <a:cubicBezTo>
                    <a:pt x="1714" y="515"/>
                    <a:pt x="1706" y="522"/>
                    <a:pt x="1696" y="522"/>
                  </a:cubicBezTo>
                  <a:close/>
                  <a:moveTo>
                    <a:pt x="1671" y="301"/>
                  </a:moveTo>
                  <a:cubicBezTo>
                    <a:pt x="1663" y="301"/>
                    <a:pt x="1655" y="295"/>
                    <a:pt x="1653" y="287"/>
                  </a:cubicBezTo>
                  <a:cubicBezTo>
                    <a:pt x="1643" y="249"/>
                    <a:pt x="1631" y="215"/>
                    <a:pt x="1617" y="184"/>
                  </a:cubicBezTo>
                  <a:cubicBezTo>
                    <a:pt x="1613" y="174"/>
                    <a:pt x="1617" y="163"/>
                    <a:pt x="1626" y="159"/>
                  </a:cubicBezTo>
                  <a:cubicBezTo>
                    <a:pt x="1636" y="155"/>
                    <a:pt x="1647" y="159"/>
                    <a:pt x="1651" y="169"/>
                  </a:cubicBezTo>
                  <a:cubicBezTo>
                    <a:pt x="1665" y="201"/>
                    <a:pt x="1678" y="238"/>
                    <a:pt x="1689" y="277"/>
                  </a:cubicBezTo>
                  <a:cubicBezTo>
                    <a:pt x="1692" y="287"/>
                    <a:pt x="1686" y="297"/>
                    <a:pt x="1676" y="300"/>
                  </a:cubicBezTo>
                  <a:cubicBezTo>
                    <a:pt x="1674" y="300"/>
                    <a:pt x="1672" y="301"/>
                    <a:pt x="1671" y="301"/>
                  </a:cubicBezTo>
                  <a:close/>
                  <a:moveTo>
                    <a:pt x="1576" y="99"/>
                  </a:moveTo>
                  <a:cubicBezTo>
                    <a:pt x="1571" y="99"/>
                    <a:pt x="1565" y="97"/>
                    <a:pt x="1562" y="93"/>
                  </a:cubicBezTo>
                  <a:cubicBezTo>
                    <a:pt x="1537" y="63"/>
                    <a:pt x="1509" y="45"/>
                    <a:pt x="1480" y="39"/>
                  </a:cubicBezTo>
                  <a:cubicBezTo>
                    <a:pt x="1470" y="37"/>
                    <a:pt x="1464" y="27"/>
                    <a:pt x="1466" y="17"/>
                  </a:cubicBezTo>
                  <a:cubicBezTo>
                    <a:pt x="1468" y="7"/>
                    <a:pt x="1478" y="0"/>
                    <a:pt x="1488" y="3"/>
                  </a:cubicBezTo>
                  <a:cubicBezTo>
                    <a:pt x="1525" y="11"/>
                    <a:pt x="1560" y="33"/>
                    <a:pt x="1590" y="69"/>
                  </a:cubicBezTo>
                  <a:cubicBezTo>
                    <a:pt x="1597" y="76"/>
                    <a:pt x="1596" y="88"/>
                    <a:pt x="1588" y="95"/>
                  </a:cubicBezTo>
                  <a:cubicBezTo>
                    <a:pt x="1585" y="98"/>
                    <a:pt x="1580" y="99"/>
                    <a:pt x="1576" y="99"/>
                  </a:cubicBezTo>
                  <a:close/>
                </a:path>
              </a:pathLst>
            </a:custGeom>
            <a:solidFill>
              <a:srgbClr val="5BA6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2" name="Freeform 230">
              <a:extLst>
                <a:ext uri="{FF2B5EF4-FFF2-40B4-BE49-F238E27FC236}">
                  <a16:creationId xmlns:a16="http://schemas.microsoft.com/office/drawing/2014/main" id="{0567BB3F-C712-433D-B326-BF53BB08B04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24" y="2593"/>
              <a:ext cx="853" cy="437"/>
            </a:xfrm>
            <a:custGeom>
              <a:avLst/>
              <a:gdLst>
                <a:gd name="T0" fmla="*/ 377 w 1844"/>
                <a:gd name="T1" fmla="*/ 939 h 945"/>
                <a:gd name="T2" fmla="*/ 330 w 1844"/>
                <a:gd name="T3" fmla="*/ 891 h 945"/>
                <a:gd name="T4" fmla="*/ 454 w 1844"/>
                <a:gd name="T5" fmla="*/ 927 h 945"/>
                <a:gd name="T6" fmla="*/ 529 w 1844"/>
                <a:gd name="T7" fmla="*/ 924 h 945"/>
                <a:gd name="T8" fmla="*/ 669 w 1844"/>
                <a:gd name="T9" fmla="*/ 876 h 945"/>
                <a:gd name="T10" fmla="*/ 547 w 1844"/>
                <a:gd name="T11" fmla="*/ 939 h 945"/>
                <a:gd name="T12" fmla="*/ 122 w 1844"/>
                <a:gd name="T13" fmla="*/ 808 h 945"/>
                <a:gd name="T14" fmla="*/ 232 w 1844"/>
                <a:gd name="T15" fmla="*/ 849 h 945"/>
                <a:gd name="T16" fmla="*/ 741 w 1844"/>
                <a:gd name="T17" fmla="*/ 836 h 945"/>
                <a:gd name="T18" fmla="*/ 753 w 1844"/>
                <a:gd name="T19" fmla="*/ 772 h 945"/>
                <a:gd name="T20" fmla="*/ 732 w 1844"/>
                <a:gd name="T21" fmla="*/ 729 h 945"/>
                <a:gd name="T22" fmla="*/ 810 w 1844"/>
                <a:gd name="T23" fmla="*/ 706 h 945"/>
                <a:gd name="T24" fmla="*/ 840 w 1844"/>
                <a:gd name="T25" fmla="*/ 746 h 945"/>
                <a:gd name="T26" fmla="*/ 793 w 1844"/>
                <a:gd name="T27" fmla="*/ 778 h 945"/>
                <a:gd name="T28" fmla="*/ 950 w 1844"/>
                <a:gd name="T29" fmla="*/ 784 h 945"/>
                <a:gd name="T30" fmla="*/ 1059 w 1844"/>
                <a:gd name="T31" fmla="*/ 737 h 945"/>
                <a:gd name="T32" fmla="*/ 951 w 1844"/>
                <a:gd name="T33" fmla="*/ 784 h 945"/>
                <a:gd name="T34" fmla="*/ 1153 w 1844"/>
                <a:gd name="T35" fmla="*/ 738 h 945"/>
                <a:gd name="T36" fmla="*/ 1292 w 1844"/>
                <a:gd name="T37" fmla="*/ 684 h 945"/>
                <a:gd name="T38" fmla="*/ 1171 w 1844"/>
                <a:gd name="T39" fmla="*/ 751 h 945"/>
                <a:gd name="T40" fmla="*/ 540 w 1844"/>
                <a:gd name="T41" fmla="*/ 622 h 945"/>
                <a:gd name="T42" fmla="*/ 636 w 1844"/>
                <a:gd name="T43" fmla="*/ 688 h 945"/>
                <a:gd name="T44" fmla="*/ 73 w 1844"/>
                <a:gd name="T45" fmla="*/ 721 h 945"/>
                <a:gd name="T46" fmla="*/ 31 w 1844"/>
                <a:gd name="T47" fmla="*/ 579 h 945"/>
                <a:gd name="T48" fmla="*/ 81 w 1844"/>
                <a:gd name="T49" fmla="*/ 719 h 945"/>
                <a:gd name="T50" fmla="*/ 1357 w 1844"/>
                <a:gd name="T51" fmla="*/ 648 h 945"/>
                <a:gd name="T52" fmla="*/ 1478 w 1844"/>
                <a:gd name="T53" fmla="*/ 559 h 945"/>
                <a:gd name="T54" fmla="*/ 1373 w 1844"/>
                <a:gd name="T55" fmla="*/ 656 h 945"/>
                <a:gd name="T56" fmla="*/ 820 w 1844"/>
                <a:gd name="T57" fmla="*/ 613 h 945"/>
                <a:gd name="T58" fmla="*/ 874 w 1844"/>
                <a:gd name="T59" fmla="*/ 507 h 945"/>
                <a:gd name="T60" fmla="*/ 564 w 1844"/>
                <a:gd name="T61" fmla="*/ 525 h 945"/>
                <a:gd name="T62" fmla="*/ 614 w 1844"/>
                <a:gd name="T63" fmla="*/ 401 h 945"/>
                <a:gd name="T64" fmla="*/ 581 w 1844"/>
                <a:gd name="T65" fmla="*/ 513 h 945"/>
                <a:gd name="T66" fmla="*/ 1533 w 1844"/>
                <a:gd name="T67" fmla="*/ 508 h 945"/>
                <a:gd name="T68" fmla="*/ 1632 w 1844"/>
                <a:gd name="T69" fmla="*/ 398 h 945"/>
                <a:gd name="T70" fmla="*/ 1546 w 1844"/>
                <a:gd name="T71" fmla="*/ 514 h 945"/>
                <a:gd name="T72" fmla="*/ 0 w 1844"/>
                <a:gd name="T73" fmla="*/ 451 h 945"/>
                <a:gd name="T74" fmla="*/ 2 w 1844"/>
                <a:gd name="T75" fmla="*/ 374 h 945"/>
                <a:gd name="T76" fmla="*/ 39 w 1844"/>
                <a:gd name="T77" fmla="*/ 405 h 945"/>
                <a:gd name="T78" fmla="*/ 38 w 1844"/>
                <a:gd name="T79" fmla="*/ 486 h 945"/>
                <a:gd name="T80" fmla="*/ 827 w 1844"/>
                <a:gd name="T81" fmla="*/ 420 h 945"/>
                <a:gd name="T82" fmla="*/ 727 w 1844"/>
                <a:gd name="T83" fmla="*/ 385 h 945"/>
                <a:gd name="T84" fmla="*/ 766 w 1844"/>
                <a:gd name="T85" fmla="*/ 348 h 945"/>
                <a:gd name="T86" fmla="*/ 827 w 1844"/>
                <a:gd name="T87" fmla="*/ 420 h 945"/>
                <a:gd name="T88" fmla="*/ 1673 w 1844"/>
                <a:gd name="T89" fmla="*/ 312 h 945"/>
                <a:gd name="T90" fmla="*/ 1765 w 1844"/>
                <a:gd name="T91" fmla="*/ 238 h 945"/>
                <a:gd name="T92" fmla="*/ 1688 w 1844"/>
                <a:gd name="T93" fmla="*/ 342 h 945"/>
                <a:gd name="T94" fmla="*/ 15 w 1844"/>
                <a:gd name="T95" fmla="*/ 259 h 945"/>
                <a:gd name="T96" fmla="*/ 119 w 1844"/>
                <a:gd name="T97" fmla="*/ 184 h 945"/>
                <a:gd name="T98" fmla="*/ 34 w 1844"/>
                <a:gd name="T99" fmla="*/ 282 h 945"/>
                <a:gd name="T100" fmla="*/ 1782 w 1844"/>
                <a:gd name="T101" fmla="*/ 121 h 945"/>
                <a:gd name="T102" fmla="*/ 1819 w 1844"/>
                <a:gd name="T103" fmla="*/ 2 h 945"/>
                <a:gd name="T104" fmla="*/ 1817 w 1844"/>
                <a:gd name="T105" fmla="*/ 136 h 9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844" h="945">
                  <a:moveTo>
                    <a:pt x="436" y="945"/>
                  </a:moveTo>
                  <a:cubicBezTo>
                    <a:pt x="435" y="945"/>
                    <a:pt x="435" y="945"/>
                    <a:pt x="434" y="945"/>
                  </a:cubicBezTo>
                  <a:cubicBezTo>
                    <a:pt x="416" y="944"/>
                    <a:pt x="396" y="942"/>
                    <a:pt x="377" y="939"/>
                  </a:cubicBezTo>
                  <a:cubicBezTo>
                    <a:pt x="358" y="936"/>
                    <a:pt x="339" y="932"/>
                    <a:pt x="320" y="927"/>
                  </a:cubicBezTo>
                  <a:cubicBezTo>
                    <a:pt x="310" y="924"/>
                    <a:pt x="304" y="914"/>
                    <a:pt x="307" y="904"/>
                  </a:cubicBezTo>
                  <a:cubicBezTo>
                    <a:pt x="310" y="894"/>
                    <a:pt x="320" y="888"/>
                    <a:pt x="330" y="891"/>
                  </a:cubicBezTo>
                  <a:cubicBezTo>
                    <a:pt x="347" y="895"/>
                    <a:pt x="365" y="899"/>
                    <a:pt x="383" y="902"/>
                  </a:cubicBezTo>
                  <a:cubicBezTo>
                    <a:pt x="401" y="905"/>
                    <a:pt x="419" y="907"/>
                    <a:pt x="437" y="908"/>
                  </a:cubicBezTo>
                  <a:cubicBezTo>
                    <a:pt x="447" y="908"/>
                    <a:pt x="455" y="917"/>
                    <a:pt x="454" y="927"/>
                  </a:cubicBezTo>
                  <a:cubicBezTo>
                    <a:pt x="454" y="937"/>
                    <a:pt x="445" y="945"/>
                    <a:pt x="436" y="945"/>
                  </a:cubicBezTo>
                  <a:moveTo>
                    <a:pt x="547" y="939"/>
                  </a:moveTo>
                  <a:cubicBezTo>
                    <a:pt x="538" y="939"/>
                    <a:pt x="530" y="933"/>
                    <a:pt x="529" y="924"/>
                  </a:cubicBezTo>
                  <a:cubicBezTo>
                    <a:pt x="527" y="914"/>
                    <a:pt x="534" y="904"/>
                    <a:pt x="544" y="902"/>
                  </a:cubicBezTo>
                  <a:cubicBezTo>
                    <a:pt x="580" y="896"/>
                    <a:pt x="614" y="884"/>
                    <a:pt x="644" y="868"/>
                  </a:cubicBezTo>
                  <a:cubicBezTo>
                    <a:pt x="653" y="864"/>
                    <a:pt x="665" y="867"/>
                    <a:pt x="669" y="876"/>
                  </a:cubicBezTo>
                  <a:cubicBezTo>
                    <a:pt x="674" y="885"/>
                    <a:pt x="671" y="897"/>
                    <a:pt x="662" y="901"/>
                  </a:cubicBezTo>
                  <a:cubicBezTo>
                    <a:pt x="628" y="919"/>
                    <a:pt x="591" y="932"/>
                    <a:pt x="550" y="939"/>
                  </a:cubicBezTo>
                  <a:cubicBezTo>
                    <a:pt x="549" y="939"/>
                    <a:pt x="548" y="939"/>
                    <a:pt x="547" y="939"/>
                  </a:cubicBezTo>
                  <a:moveTo>
                    <a:pt x="222" y="884"/>
                  </a:moveTo>
                  <a:cubicBezTo>
                    <a:pt x="219" y="884"/>
                    <a:pt x="216" y="883"/>
                    <a:pt x="213" y="881"/>
                  </a:cubicBezTo>
                  <a:cubicBezTo>
                    <a:pt x="179" y="861"/>
                    <a:pt x="149" y="837"/>
                    <a:pt x="122" y="808"/>
                  </a:cubicBezTo>
                  <a:cubicBezTo>
                    <a:pt x="115" y="800"/>
                    <a:pt x="116" y="788"/>
                    <a:pt x="123" y="781"/>
                  </a:cubicBezTo>
                  <a:cubicBezTo>
                    <a:pt x="131" y="774"/>
                    <a:pt x="143" y="775"/>
                    <a:pt x="150" y="782"/>
                  </a:cubicBezTo>
                  <a:cubicBezTo>
                    <a:pt x="174" y="809"/>
                    <a:pt x="201" y="831"/>
                    <a:pt x="232" y="849"/>
                  </a:cubicBezTo>
                  <a:cubicBezTo>
                    <a:pt x="241" y="855"/>
                    <a:pt x="244" y="866"/>
                    <a:pt x="238" y="875"/>
                  </a:cubicBezTo>
                  <a:cubicBezTo>
                    <a:pt x="235" y="881"/>
                    <a:pt x="229" y="884"/>
                    <a:pt x="222" y="884"/>
                  </a:cubicBezTo>
                  <a:moveTo>
                    <a:pt x="741" y="836"/>
                  </a:moveTo>
                  <a:cubicBezTo>
                    <a:pt x="737" y="836"/>
                    <a:pt x="732" y="834"/>
                    <a:pt x="728" y="831"/>
                  </a:cubicBezTo>
                  <a:cubicBezTo>
                    <a:pt x="721" y="824"/>
                    <a:pt x="720" y="812"/>
                    <a:pt x="727" y="804"/>
                  </a:cubicBezTo>
                  <a:cubicBezTo>
                    <a:pt x="736" y="794"/>
                    <a:pt x="745" y="783"/>
                    <a:pt x="753" y="772"/>
                  </a:cubicBezTo>
                  <a:cubicBezTo>
                    <a:pt x="743" y="770"/>
                    <a:pt x="733" y="768"/>
                    <a:pt x="723" y="765"/>
                  </a:cubicBezTo>
                  <a:cubicBezTo>
                    <a:pt x="713" y="763"/>
                    <a:pt x="707" y="752"/>
                    <a:pt x="710" y="742"/>
                  </a:cubicBezTo>
                  <a:cubicBezTo>
                    <a:pt x="712" y="732"/>
                    <a:pt x="722" y="726"/>
                    <a:pt x="732" y="729"/>
                  </a:cubicBezTo>
                  <a:cubicBezTo>
                    <a:pt x="745" y="732"/>
                    <a:pt x="759" y="735"/>
                    <a:pt x="774" y="738"/>
                  </a:cubicBezTo>
                  <a:cubicBezTo>
                    <a:pt x="778" y="731"/>
                    <a:pt x="781" y="723"/>
                    <a:pt x="785" y="716"/>
                  </a:cubicBezTo>
                  <a:cubicBezTo>
                    <a:pt x="789" y="706"/>
                    <a:pt x="800" y="702"/>
                    <a:pt x="810" y="706"/>
                  </a:cubicBezTo>
                  <a:cubicBezTo>
                    <a:pt x="819" y="711"/>
                    <a:pt x="823" y="722"/>
                    <a:pt x="819" y="731"/>
                  </a:cubicBezTo>
                  <a:cubicBezTo>
                    <a:pt x="817" y="735"/>
                    <a:pt x="815" y="739"/>
                    <a:pt x="813" y="743"/>
                  </a:cubicBezTo>
                  <a:cubicBezTo>
                    <a:pt x="822" y="744"/>
                    <a:pt x="831" y="745"/>
                    <a:pt x="840" y="746"/>
                  </a:cubicBezTo>
                  <a:cubicBezTo>
                    <a:pt x="850" y="746"/>
                    <a:pt x="858" y="755"/>
                    <a:pt x="857" y="766"/>
                  </a:cubicBezTo>
                  <a:cubicBezTo>
                    <a:pt x="856" y="776"/>
                    <a:pt x="847" y="783"/>
                    <a:pt x="837" y="783"/>
                  </a:cubicBezTo>
                  <a:cubicBezTo>
                    <a:pt x="822" y="782"/>
                    <a:pt x="807" y="780"/>
                    <a:pt x="793" y="778"/>
                  </a:cubicBezTo>
                  <a:cubicBezTo>
                    <a:pt x="782" y="797"/>
                    <a:pt x="769" y="814"/>
                    <a:pt x="755" y="829"/>
                  </a:cubicBezTo>
                  <a:cubicBezTo>
                    <a:pt x="751" y="833"/>
                    <a:pt x="746" y="836"/>
                    <a:pt x="741" y="836"/>
                  </a:cubicBezTo>
                  <a:moveTo>
                    <a:pt x="950" y="784"/>
                  </a:moveTo>
                  <a:cubicBezTo>
                    <a:pt x="940" y="784"/>
                    <a:pt x="932" y="776"/>
                    <a:pt x="932" y="766"/>
                  </a:cubicBezTo>
                  <a:cubicBezTo>
                    <a:pt x="931" y="756"/>
                    <a:pt x="939" y="747"/>
                    <a:pt x="949" y="747"/>
                  </a:cubicBezTo>
                  <a:cubicBezTo>
                    <a:pt x="986" y="746"/>
                    <a:pt x="1024" y="742"/>
                    <a:pt x="1059" y="737"/>
                  </a:cubicBezTo>
                  <a:cubicBezTo>
                    <a:pt x="1069" y="736"/>
                    <a:pt x="1079" y="743"/>
                    <a:pt x="1080" y="753"/>
                  </a:cubicBezTo>
                  <a:cubicBezTo>
                    <a:pt x="1082" y="763"/>
                    <a:pt x="1075" y="773"/>
                    <a:pt x="1064" y="774"/>
                  </a:cubicBezTo>
                  <a:cubicBezTo>
                    <a:pt x="1028" y="779"/>
                    <a:pt x="988" y="783"/>
                    <a:pt x="951" y="784"/>
                  </a:cubicBezTo>
                  <a:cubicBezTo>
                    <a:pt x="950" y="784"/>
                    <a:pt x="950" y="784"/>
                    <a:pt x="950" y="784"/>
                  </a:cubicBezTo>
                  <a:moveTo>
                    <a:pt x="1171" y="751"/>
                  </a:moveTo>
                  <a:cubicBezTo>
                    <a:pt x="1163" y="751"/>
                    <a:pt x="1156" y="746"/>
                    <a:pt x="1153" y="738"/>
                  </a:cubicBezTo>
                  <a:cubicBezTo>
                    <a:pt x="1150" y="728"/>
                    <a:pt x="1156" y="718"/>
                    <a:pt x="1166" y="715"/>
                  </a:cubicBezTo>
                  <a:cubicBezTo>
                    <a:pt x="1200" y="704"/>
                    <a:pt x="1234" y="691"/>
                    <a:pt x="1268" y="675"/>
                  </a:cubicBezTo>
                  <a:cubicBezTo>
                    <a:pt x="1277" y="671"/>
                    <a:pt x="1288" y="675"/>
                    <a:pt x="1292" y="684"/>
                  </a:cubicBezTo>
                  <a:cubicBezTo>
                    <a:pt x="1297" y="694"/>
                    <a:pt x="1293" y="705"/>
                    <a:pt x="1284" y="709"/>
                  </a:cubicBezTo>
                  <a:cubicBezTo>
                    <a:pt x="1248" y="726"/>
                    <a:pt x="1212" y="740"/>
                    <a:pt x="1177" y="750"/>
                  </a:cubicBezTo>
                  <a:cubicBezTo>
                    <a:pt x="1175" y="751"/>
                    <a:pt x="1173" y="751"/>
                    <a:pt x="1171" y="751"/>
                  </a:cubicBezTo>
                  <a:moveTo>
                    <a:pt x="625" y="722"/>
                  </a:moveTo>
                  <a:cubicBezTo>
                    <a:pt x="622" y="722"/>
                    <a:pt x="618" y="721"/>
                    <a:pt x="615" y="719"/>
                  </a:cubicBezTo>
                  <a:cubicBezTo>
                    <a:pt x="578" y="693"/>
                    <a:pt x="553" y="661"/>
                    <a:pt x="540" y="622"/>
                  </a:cubicBezTo>
                  <a:cubicBezTo>
                    <a:pt x="537" y="612"/>
                    <a:pt x="543" y="602"/>
                    <a:pt x="553" y="599"/>
                  </a:cubicBezTo>
                  <a:cubicBezTo>
                    <a:pt x="562" y="596"/>
                    <a:pt x="573" y="601"/>
                    <a:pt x="576" y="611"/>
                  </a:cubicBezTo>
                  <a:cubicBezTo>
                    <a:pt x="586" y="641"/>
                    <a:pt x="606" y="667"/>
                    <a:pt x="636" y="688"/>
                  </a:cubicBezTo>
                  <a:cubicBezTo>
                    <a:pt x="644" y="694"/>
                    <a:pt x="646" y="705"/>
                    <a:pt x="641" y="714"/>
                  </a:cubicBezTo>
                  <a:cubicBezTo>
                    <a:pt x="637" y="719"/>
                    <a:pt x="631" y="722"/>
                    <a:pt x="625" y="722"/>
                  </a:cubicBezTo>
                  <a:moveTo>
                    <a:pt x="73" y="721"/>
                  </a:moveTo>
                  <a:cubicBezTo>
                    <a:pt x="66" y="721"/>
                    <a:pt x="60" y="718"/>
                    <a:pt x="56" y="711"/>
                  </a:cubicBezTo>
                  <a:cubicBezTo>
                    <a:pt x="40" y="678"/>
                    <a:pt x="27" y="641"/>
                    <a:pt x="17" y="602"/>
                  </a:cubicBezTo>
                  <a:cubicBezTo>
                    <a:pt x="15" y="592"/>
                    <a:pt x="21" y="582"/>
                    <a:pt x="31" y="579"/>
                  </a:cubicBezTo>
                  <a:cubicBezTo>
                    <a:pt x="41" y="577"/>
                    <a:pt x="51" y="583"/>
                    <a:pt x="54" y="593"/>
                  </a:cubicBezTo>
                  <a:cubicBezTo>
                    <a:pt x="62" y="629"/>
                    <a:pt x="74" y="663"/>
                    <a:pt x="90" y="694"/>
                  </a:cubicBezTo>
                  <a:cubicBezTo>
                    <a:pt x="94" y="704"/>
                    <a:pt x="91" y="715"/>
                    <a:pt x="81" y="719"/>
                  </a:cubicBezTo>
                  <a:cubicBezTo>
                    <a:pt x="79" y="721"/>
                    <a:pt x="76" y="721"/>
                    <a:pt x="73" y="721"/>
                  </a:cubicBezTo>
                  <a:moveTo>
                    <a:pt x="1373" y="656"/>
                  </a:moveTo>
                  <a:cubicBezTo>
                    <a:pt x="1367" y="656"/>
                    <a:pt x="1361" y="653"/>
                    <a:pt x="1357" y="648"/>
                  </a:cubicBezTo>
                  <a:cubicBezTo>
                    <a:pt x="1352" y="639"/>
                    <a:pt x="1354" y="627"/>
                    <a:pt x="1363" y="622"/>
                  </a:cubicBezTo>
                  <a:cubicBezTo>
                    <a:pt x="1393" y="602"/>
                    <a:pt x="1422" y="580"/>
                    <a:pt x="1451" y="557"/>
                  </a:cubicBezTo>
                  <a:cubicBezTo>
                    <a:pt x="1459" y="550"/>
                    <a:pt x="1471" y="551"/>
                    <a:pt x="1478" y="559"/>
                  </a:cubicBezTo>
                  <a:cubicBezTo>
                    <a:pt x="1484" y="567"/>
                    <a:pt x="1483" y="579"/>
                    <a:pt x="1475" y="585"/>
                  </a:cubicBezTo>
                  <a:cubicBezTo>
                    <a:pt x="1445" y="610"/>
                    <a:pt x="1414" y="633"/>
                    <a:pt x="1383" y="653"/>
                  </a:cubicBezTo>
                  <a:cubicBezTo>
                    <a:pt x="1380" y="655"/>
                    <a:pt x="1377" y="656"/>
                    <a:pt x="1373" y="656"/>
                  </a:cubicBezTo>
                  <a:moveTo>
                    <a:pt x="838" y="636"/>
                  </a:moveTo>
                  <a:cubicBezTo>
                    <a:pt x="837" y="636"/>
                    <a:pt x="835" y="636"/>
                    <a:pt x="834" y="636"/>
                  </a:cubicBezTo>
                  <a:cubicBezTo>
                    <a:pt x="824" y="633"/>
                    <a:pt x="818" y="623"/>
                    <a:pt x="820" y="613"/>
                  </a:cubicBezTo>
                  <a:cubicBezTo>
                    <a:pt x="830" y="574"/>
                    <a:pt x="836" y="538"/>
                    <a:pt x="836" y="507"/>
                  </a:cubicBezTo>
                  <a:cubicBezTo>
                    <a:pt x="837" y="496"/>
                    <a:pt x="845" y="488"/>
                    <a:pt x="855" y="488"/>
                  </a:cubicBezTo>
                  <a:cubicBezTo>
                    <a:pt x="866" y="489"/>
                    <a:pt x="874" y="497"/>
                    <a:pt x="874" y="507"/>
                  </a:cubicBezTo>
                  <a:cubicBezTo>
                    <a:pt x="873" y="541"/>
                    <a:pt x="867" y="580"/>
                    <a:pt x="856" y="622"/>
                  </a:cubicBezTo>
                  <a:cubicBezTo>
                    <a:pt x="854" y="631"/>
                    <a:pt x="847" y="636"/>
                    <a:pt x="838" y="636"/>
                  </a:cubicBezTo>
                  <a:moveTo>
                    <a:pt x="564" y="525"/>
                  </a:moveTo>
                  <a:cubicBezTo>
                    <a:pt x="562" y="525"/>
                    <a:pt x="559" y="525"/>
                    <a:pt x="557" y="524"/>
                  </a:cubicBezTo>
                  <a:cubicBezTo>
                    <a:pt x="548" y="520"/>
                    <a:pt x="543" y="510"/>
                    <a:pt x="546" y="500"/>
                  </a:cubicBezTo>
                  <a:cubicBezTo>
                    <a:pt x="560" y="463"/>
                    <a:pt x="584" y="428"/>
                    <a:pt x="614" y="401"/>
                  </a:cubicBezTo>
                  <a:cubicBezTo>
                    <a:pt x="621" y="394"/>
                    <a:pt x="633" y="395"/>
                    <a:pt x="640" y="402"/>
                  </a:cubicBezTo>
                  <a:cubicBezTo>
                    <a:pt x="647" y="410"/>
                    <a:pt x="646" y="422"/>
                    <a:pt x="639" y="429"/>
                  </a:cubicBezTo>
                  <a:cubicBezTo>
                    <a:pt x="614" y="452"/>
                    <a:pt x="593" y="482"/>
                    <a:pt x="581" y="513"/>
                  </a:cubicBezTo>
                  <a:cubicBezTo>
                    <a:pt x="579" y="521"/>
                    <a:pt x="571" y="525"/>
                    <a:pt x="564" y="525"/>
                  </a:cubicBezTo>
                  <a:moveTo>
                    <a:pt x="1546" y="514"/>
                  </a:moveTo>
                  <a:cubicBezTo>
                    <a:pt x="1541" y="514"/>
                    <a:pt x="1536" y="512"/>
                    <a:pt x="1533" y="508"/>
                  </a:cubicBezTo>
                  <a:cubicBezTo>
                    <a:pt x="1525" y="501"/>
                    <a:pt x="1525" y="489"/>
                    <a:pt x="1532" y="482"/>
                  </a:cubicBezTo>
                  <a:cubicBezTo>
                    <a:pt x="1558" y="456"/>
                    <a:pt x="1583" y="429"/>
                    <a:pt x="1606" y="400"/>
                  </a:cubicBezTo>
                  <a:cubicBezTo>
                    <a:pt x="1613" y="392"/>
                    <a:pt x="1625" y="391"/>
                    <a:pt x="1632" y="398"/>
                  </a:cubicBezTo>
                  <a:cubicBezTo>
                    <a:pt x="1640" y="404"/>
                    <a:pt x="1642" y="416"/>
                    <a:pt x="1635" y="424"/>
                  </a:cubicBezTo>
                  <a:cubicBezTo>
                    <a:pt x="1611" y="453"/>
                    <a:pt x="1585" y="482"/>
                    <a:pt x="1559" y="508"/>
                  </a:cubicBezTo>
                  <a:cubicBezTo>
                    <a:pt x="1555" y="512"/>
                    <a:pt x="1550" y="514"/>
                    <a:pt x="1546" y="514"/>
                  </a:cubicBezTo>
                  <a:moveTo>
                    <a:pt x="20" y="505"/>
                  </a:moveTo>
                  <a:cubicBezTo>
                    <a:pt x="10" y="505"/>
                    <a:pt x="2" y="498"/>
                    <a:pt x="1" y="488"/>
                  </a:cubicBezTo>
                  <a:cubicBezTo>
                    <a:pt x="1" y="476"/>
                    <a:pt x="0" y="463"/>
                    <a:pt x="0" y="451"/>
                  </a:cubicBezTo>
                  <a:cubicBezTo>
                    <a:pt x="0" y="441"/>
                    <a:pt x="0" y="432"/>
                    <a:pt x="1" y="422"/>
                  </a:cubicBezTo>
                  <a:cubicBezTo>
                    <a:pt x="1" y="404"/>
                    <a:pt x="1" y="404"/>
                    <a:pt x="1" y="404"/>
                  </a:cubicBezTo>
                  <a:cubicBezTo>
                    <a:pt x="2" y="395"/>
                    <a:pt x="2" y="385"/>
                    <a:pt x="2" y="374"/>
                  </a:cubicBezTo>
                  <a:cubicBezTo>
                    <a:pt x="3" y="364"/>
                    <a:pt x="11" y="356"/>
                    <a:pt x="22" y="356"/>
                  </a:cubicBezTo>
                  <a:cubicBezTo>
                    <a:pt x="32" y="356"/>
                    <a:pt x="40" y="365"/>
                    <a:pt x="40" y="375"/>
                  </a:cubicBezTo>
                  <a:cubicBezTo>
                    <a:pt x="39" y="386"/>
                    <a:pt x="39" y="396"/>
                    <a:pt x="39" y="405"/>
                  </a:cubicBezTo>
                  <a:cubicBezTo>
                    <a:pt x="38" y="423"/>
                    <a:pt x="38" y="423"/>
                    <a:pt x="38" y="423"/>
                  </a:cubicBezTo>
                  <a:cubicBezTo>
                    <a:pt x="38" y="433"/>
                    <a:pt x="38" y="442"/>
                    <a:pt x="38" y="451"/>
                  </a:cubicBezTo>
                  <a:cubicBezTo>
                    <a:pt x="38" y="463"/>
                    <a:pt x="38" y="474"/>
                    <a:pt x="38" y="486"/>
                  </a:cubicBezTo>
                  <a:cubicBezTo>
                    <a:pt x="39" y="496"/>
                    <a:pt x="31" y="505"/>
                    <a:pt x="21" y="505"/>
                  </a:cubicBezTo>
                  <a:cubicBezTo>
                    <a:pt x="20" y="505"/>
                    <a:pt x="20" y="505"/>
                    <a:pt x="20" y="505"/>
                  </a:cubicBezTo>
                  <a:moveTo>
                    <a:pt x="827" y="420"/>
                  </a:moveTo>
                  <a:cubicBezTo>
                    <a:pt x="821" y="420"/>
                    <a:pt x="816" y="417"/>
                    <a:pt x="812" y="413"/>
                  </a:cubicBezTo>
                  <a:cubicBezTo>
                    <a:pt x="800" y="398"/>
                    <a:pt x="783" y="389"/>
                    <a:pt x="760" y="385"/>
                  </a:cubicBezTo>
                  <a:cubicBezTo>
                    <a:pt x="749" y="383"/>
                    <a:pt x="738" y="383"/>
                    <a:pt x="727" y="385"/>
                  </a:cubicBezTo>
                  <a:cubicBezTo>
                    <a:pt x="717" y="386"/>
                    <a:pt x="708" y="379"/>
                    <a:pt x="707" y="368"/>
                  </a:cubicBezTo>
                  <a:cubicBezTo>
                    <a:pt x="705" y="358"/>
                    <a:pt x="713" y="349"/>
                    <a:pt x="723" y="348"/>
                  </a:cubicBezTo>
                  <a:cubicBezTo>
                    <a:pt x="737" y="346"/>
                    <a:pt x="752" y="346"/>
                    <a:pt x="766" y="348"/>
                  </a:cubicBezTo>
                  <a:cubicBezTo>
                    <a:pt x="798" y="354"/>
                    <a:pt x="823" y="367"/>
                    <a:pt x="841" y="389"/>
                  </a:cubicBezTo>
                  <a:cubicBezTo>
                    <a:pt x="847" y="397"/>
                    <a:pt x="846" y="409"/>
                    <a:pt x="838" y="416"/>
                  </a:cubicBezTo>
                  <a:cubicBezTo>
                    <a:pt x="835" y="418"/>
                    <a:pt x="831" y="420"/>
                    <a:pt x="827" y="420"/>
                  </a:cubicBezTo>
                  <a:moveTo>
                    <a:pt x="1688" y="342"/>
                  </a:moveTo>
                  <a:cubicBezTo>
                    <a:pt x="1685" y="342"/>
                    <a:pt x="1681" y="340"/>
                    <a:pt x="1678" y="338"/>
                  </a:cubicBezTo>
                  <a:cubicBezTo>
                    <a:pt x="1669" y="332"/>
                    <a:pt x="1667" y="321"/>
                    <a:pt x="1673" y="312"/>
                  </a:cubicBezTo>
                  <a:cubicBezTo>
                    <a:pt x="1693" y="283"/>
                    <a:pt x="1712" y="253"/>
                    <a:pt x="1730" y="223"/>
                  </a:cubicBezTo>
                  <a:cubicBezTo>
                    <a:pt x="1735" y="214"/>
                    <a:pt x="1748" y="209"/>
                    <a:pt x="1757" y="214"/>
                  </a:cubicBezTo>
                  <a:cubicBezTo>
                    <a:pt x="1765" y="219"/>
                    <a:pt x="1770" y="229"/>
                    <a:pt x="1765" y="238"/>
                  </a:cubicBezTo>
                  <a:cubicBezTo>
                    <a:pt x="1763" y="241"/>
                    <a:pt x="1763" y="241"/>
                    <a:pt x="1763" y="241"/>
                  </a:cubicBezTo>
                  <a:cubicBezTo>
                    <a:pt x="1744" y="273"/>
                    <a:pt x="1724" y="304"/>
                    <a:pt x="1704" y="333"/>
                  </a:cubicBezTo>
                  <a:cubicBezTo>
                    <a:pt x="1700" y="339"/>
                    <a:pt x="1694" y="342"/>
                    <a:pt x="1688" y="342"/>
                  </a:cubicBezTo>
                  <a:moveTo>
                    <a:pt x="34" y="282"/>
                  </a:moveTo>
                  <a:cubicBezTo>
                    <a:pt x="32" y="282"/>
                    <a:pt x="31" y="282"/>
                    <a:pt x="29" y="282"/>
                  </a:cubicBezTo>
                  <a:cubicBezTo>
                    <a:pt x="19" y="279"/>
                    <a:pt x="13" y="269"/>
                    <a:pt x="15" y="259"/>
                  </a:cubicBezTo>
                  <a:cubicBezTo>
                    <a:pt x="30" y="197"/>
                    <a:pt x="59" y="166"/>
                    <a:pt x="100" y="166"/>
                  </a:cubicBezTo>
                  <a:cubicBezTo>
                    <a:pt x="100" y="166"/>
                    <a:pt x="100" y="166"/>
                    <a:pt x="100" y="166"/>
                  </a:cubicBezTo>
                  <a:cubicBezTo>
                    <a:pt x="110" y="166"/>
                    <a:pt x="119" y="174"/>
                    <a:pt x="119" y="184"/>
                  </a:cubicBezTo>
                  <a:cubicBezTo>
                    <a:pt x="119" y="194"/>
                    <a:pt x="110" y="203"/>
                    <a:pt x="100" y="203"/>
                  </a:cubicBezTo>
                  <a:cubicBezTo>
                    <a:pt x="78" y="203"/>
                    <a:pt x="62" y="225"/>
                    <a:pt x="52" y="268"/>
                  </a:cubicBezTo>
                  <a:cubicBezTo>
                    <a:pt x="50" y="276"/>
                    <a:pt x="42" y="282"/>
                    <a:pt x="34" y="282"/>
                  </a:cubicBezTo>
                  <a:moveTo>
                    <a:pt x="1799" y="147"/>
                  </a:moveTo>
                  <a:cubicBezTo>
                    <a:pt x="1797" y="147"/>
                    <a:pt x="1794" y="147"/>
                    <a:pt x="1792" y="146"/>
                  </a:cubicBezTo>
                  <a:cubicBezTo>
                    <a:pt x="1783" y="142"/>
                    <a:pt x="1778" y="131"/>
                    <a:pt x="1782" y="121"/>
                  </a:cubicBezTo>
                  <a:cubicBezTo>
                    <a:pt x="1802" y="74"/>
                    <a:pt x="1806" y="49"/>
                    <a:pt x="1806" y="35"/>
                  </a:cubicBezTo>
                  <a:cubicBezTo>
                    <a:pt x="1806" y="31"/>
                    <a:pt x="1806" y="28"/>
                    <a:pt x="1805" y="25"/>
                  </a:cubicBezTo>
                  <a:cubicBezTo>
                    <a:pt x="1803" y="15"/>
                    <a:pt x="1809" y="5"/>
                    <a:pt x="1819" y="2"/>
                  </a:cubicBezTo>
                  <a:cubicBezTo>
                    <a:pt x="1829" y="0"/>
                    <a:pt x="1839" y="6"/>
                    <a:pt x="1841" y="16"/>
                  </a:cubicBezTo>
                  <a:cubicBezTo>
                    <a:pt x="1843" y="22"/>
                    <a:pt x="1844" y="28"/>
                    <a:pt x="1844" y="35"/>
                  </a:cubicBezTo>
                  <a:cubicBezTo>
                    <a:pt x="1844" y="60"/>
                    <a:pt x="1835" y="94"/>
                    <a:pt x="1817" y="136"/>
                  </a:cubicBezTo>
                  <a:cubicBezTo>
                    <a:pt x="1813" y="143"/>
                    <a:pt x="1807" y="147"/>
                    <a:pt x="1799" y="147"/>
                  </a:cubicBezTo>
                </a:path>
              </a:pathLst>
            </a:custGeom>
            <a:solidFill>
              <a:srgbClr val="5BA6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3" name="Freeform 231">
              <a:extLst>
                <a:ext uri="{FF2B5EF4-FFF2-40B4-BE49-F238E27FC236}">
                  <a16:creationId xmlns:a16="http://schemas.microsoft.com/office/drawing/2014/main" id="{A82E3549-F322-422C-85C0-FA5E5C3B05F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21" y="1400"/>
              <a:ext cx="780" cy="742"/>
            </a:xfrm>
            <a:custGeom>
              <a:avLst/>
              <a:gdLst>
                <a:gd name="T0" fmla="*/ 443 w 1686"/>
                <a:gd name="T1" fmla="*/ 1567 h 1604"/>
                <a:gd name="T2" fmla="*/ 558 w 1686"/>
                <a:gd name="T3" fmla="*/ 1594 h 1604"/>
                <a:gd name="T4" fmla="*/ 331 w 1686"/>
                <a:gd name="T5" fmla="*/ 1599 h 1604"/>
                <a:gd name="T6" fmla="*/ 204 w 1686"/>
                <a:gd name="T7" fmla="*/ 1554 h 1604"/>
                <a:gd name="T8" fmla="*/ 350 w 1686"/>
                <a:gd name="T9" fmla="*/ 1582 h 1604"/>
                <a:gd name="T10" fmla="*/ 646 w 1686"/>
                <a:gd name="T11" fmla="*/ 1555 h 1604"/>
                <a:gd name="T12" fmla="*/ 784 w 1686"/>
                <a:gd name="T13" fmla="*/ 1499 h 1604"/>
                <a:gd name="T14" fmla="*/ 664 w 1686"/>
                <a:gd name="T15" fmla="*/ 1568 h 1604"/>
                <a:gd name="T16" fmla="*/ 9 w 1686"/>
                <a:gd name="T17" fmla="*/ 1477 h 1604"/>
                <a:gd name="T18" fmla="*/ 125 w 1686"/>
                <a:gd name="T19" fmla="*/ 1503 h 1604"/>
                <a:gd name="T20" fmla="*/ 861 w 1686"/>
                <a:gd name="T21" fmla="*/ 1466 h 1604"/>
                <a:gd name="T22" fmla="*/ 927 w 1686"/>
                <a:gd name="T23" fmla="*/ 1357 h 1604"/>
                <a:gd name="T24" fmla="*/ 873 w 1686"/>
                <a:gd name="T25" fmla="*/ 1462 h 1604"/>
                <a:gd name="T26" fmla="*/ 1057 w 1686"/>
                <a:gd name="T27" fmla="*/ 1353 h 1604"/>
                <a:gd name="T28" fmla="*/ 1145 w 1686"/>
                <a:gd name="T29" fmla="*/ 1323 h 1604"/>
                <a:gd name="T30" fmla="*/ 1173 w 1686"/>
                <a:gd name="T31" fmla="*/ 1360 h 1604"/>
                <a:gd name="T32" fmla="*/ 1264 w 1686"/>
                <a:gd name="T33" fmla="*/ 1326 h 1604"/>
                <a:gd name="T34" fmla="*/ 1389 w 1686"/>
                <a:gd name="T35" fmla="*/ 1247 h 1604"/>
                <a:gd name="T36" fmla="*/ 1281 w 1686"/>
                <a:gd name="T37" fmla="*/ 1338 h 1604"/>
                <a:gd name="T38" fmla="*/ 849 w 1686"/>
                <a:gd name="T39" fmla="*/ 1250 h 1604"/>
                <a:gd name="T40" fmla="*/ 962 w 1686"/>
                <a:gd name="T41" fmla="*/ 1284 h 1604"/>
                <a:gd name="T42" fmla="*/ 1001 w 1686"/>
                <a:gd name="T43" fmla="*/ 1293 h 1604"/>
                <a:gd name="T44" fmla="*/ 1018 w 1686"/>
                <a:gd name="T45" fmla="*/ 1165 h 1604"/>
                <a:gd name="T46" fmla="*/ 1018 w 1686"/>
                <a:gd name="T47" fmla="*/ 1282 h 1604"/>
                <a:gd name="T48" fmla="*/ 1438 w 1686"/>
                <a:gd name="T49" fmla="*/ 1191 h 1604"/>
                <a:gd name="T50" fmla="*/ 1519 w 1686"/>
                <a:gd name="T51" fmla="*/ 1065 h 1604"/>
                <a:gd name="T52" fmla="*/ 1449 w 1686"/>
                <a:gd name="T53" fmla="*/ 1194 h 1604"/>
                <a:gd name="T54" fmla="*/ 769 w 1686"/>
                <a:gd name="T55" fmla="*/ 1044 h 1604"/>
                <a:gd name="T56" fmla="*/ 807 w 1686"/>
                <a:gd name="T57" fmla="*/ 1033 h 1604"/>
                <a:gd name="T58" fmla="*/ 811 w 1686"/>
                <a:gd name="T59" fmla="*/ 1160 h 1604"/>
                <a:gd name="T60" fmla="*/ 1028 w 1686"/>
                <a:gd name="T61" fmla="*/ 1058 h 1604"/>
                <a:gd name="T62" fmla="*/ 1036 w 1686"/>
                <a:gd name="T63" fmla="*/ 940 h 1604"/>
                <a:gd name="T64" fmla="*/ 1563 w 1686"/>
                <a:gd name="T65" fmla="*/ 1001 h 1604"/>
                <a:gd name="T66" fmla="*/ 1590 w 1686"/>
                <a:gd name="T67" fmla="*/ 874 h 1604"/>
                <a:gd name="T68" fmla="*/ 1579 w 1686"/>
                <a:gd name="T69" fmla="*/ 991 h 1604"/>
                <a:gd name="T70" fmla="*/ 813 w 1686"/>
                <a:gd name="T71" fmla="*/ 943 h 1604"/>
                <a:gd name="T72" fmla="*/ 920 w 1686"/>
                <a:gd name="T73" fmla="*/ 875 h 1604"/>
                <a:gd name="T74" fmla="*/ 928 w 1686"/>
                <a:gd name="T75" fmla="*/ 913 h 1604"/>
                <a:gd name="T76" fmla="*/ 840 w 1686"/>
                <a:gd name="T77" fmla="*/ 942 h 1604"/>
                <a:gd name="T78" fmla="*/ 1633 w 1686"/>
                <a:gd name="T79" fmla="*/ 790 h 1604"/>
                <a:gd name="T80" fmla="*/ 1658 w 1686"/>
                <a:gd name="T81" fmla="*/ 643 h 1604"/>
                <a:gd name="T82" fmla="*/ 1637 w 1686"/>
                <a:gd name="T83" fmla="*/ 791 h 1604"/>
                <a:gd name="T84" fmla="*/ 1646 w 1686"/>
                <a:gd name="T85" fmla="*/ 549 h 1604"/>
                <a:gd name="T86" fmla="*/ 1667 w 1686"/>
                <a:gd name="T87" fmla="*/ 419 h 1604"/>
                <a:gd name="T88" fmla="*/ 1686 w 1686"/>
                <a:gd name="T89" fmla="*/ 454 h 1604"/>
                <a:gd name="T90" fmla="*/ 1660 w 1686"/>
                <a:gd name="T91" fmla="*/ 345 h 1604"/>
                <a:gd name="T92" fmla="*/ 1635 w 1686"/>
                <a:gd name="T93" fmla="*/ 198 h 1604"/>
                <a:gd name="T94" fmla="*/ 1663 w 1686"/>
                <a:gd name="T95" fmla="*/ 345 h 1604"/>
                <a:gd name="T96" fmla="*/ 1593 w 1686"/>
                <a:gd name="T97" fmla="*/ 113 h 1604"/>
                <a:gd name="T98" fmla="*/ 1549 w 1686"/>
                <a:gd name="T99" fmla="*/ 1 h 1604"/>
                <a:gd name="T100" fmla="*/ 1617 w 1686"/>
                <a:gd name="T101" fmla="*/ 125 h 16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686" h="1604">
                  <a:moveTo>
                    <a:pt x="443" y="1604"/>
                  </a:moveTo>
                  <a:cubicBezTo>
                    <a:pt x="433" y="1604"/>
                    <a:pt x="425" y="1596"/>
                    <a:pt x="425" y="1586"/>
                  </a:cubicBezTo>
                  <a:cubicBezTo>
                    <a:pt x="424" y="1575"/>
                    <a:pt x="433" y="1567"/>
                    <a:pt x="443" y="1567"/>
                  </a:cubicBezTo>
                  <a:cubicBezTo>
                    <a:pt x="479" y="1566"/>
                    <a:pt x="516" y="1563"/>
                    <a:pt x="552" y="1557"/>
                  </a:cubicBezTo>
                  <a:cubicBezTo>
                    <a:pt x="562" y="1555"/>
                    <a:pt x="571" y="1562"/>
                    <a:pt x="573" y="1572"/>
                  </a:cubicBezTo>
                  <a:cubicBezTo>
                    <a:pt x="575" y="1583"/>
                    <a:pt x="568" y="1592"/>
                    <a:pt x="558" y="1594"/>
                  </a:cubicBezTo>
                  <a:cubicBezTo>
                    <a:pt x="520" y="1600"/>
                    <a:pt x="482" y="1603"/>
                    <a:pt x="444" y="1604"/>
                  </a:cubicBezTo>
                  <a:lnTo>
                    <a:pt x="443" y="1604"/>
                  </a:lnTo>
                  <a:close/>
                  <a:moveTo>
                    <a:pt x="331" y="1599"/>
                  </a:moveTo>
                  <a:cubicBezTo>
                    <a:pt x="331" y="1599"/>
                    <a:pt x="330" y="1598"/>
                    <a:pt x="329" y="1598"/>
                  </a:cubicBezTo>
                  <a:cubicBezTo>
                    <a:pt x="291" y="1594"/>
                    <a:pt x="253" y="1586"/>
                    <a:pt x="217" y="1577"/>
                  </a:cubicBezTo>
                  <a:cubicBezTo>
                    <a:pt x="207" y="1574"/>
                    <a:pt x="201" y="1564"/>
                    <a:pt x="204" y="1554"/>
                  </a:cubicBezTo>
                  <a:cubicBezTo>
                    <a:pt x="206" y="1544"/>
                    <a:pt x="217" y="1538"/>
                    <a:pt x="227" y="1541"/>
                  </a:cubicBezTo>
                  <a:cubicBezTo>
                    <a:pt x="261" y="1550"/>
                    <a:pt x="297" y="1557"/>
                    <a:pt x="334" y="1561"/>
                  </a:cubicBezTo>
                  <a:cubicBezTo>
                    <a:pt x="344" y="1563"/>
                    <a:pt x="351" y="1572"/>
                    <a:pt x="350" y="1582"/>
                  </a:cubicBezTo>
                  <a:cubicBezTo>
                    <a:pt x="349" y="1592"/>
                    <a:pt x="341" y="1599"/>
                    <a:pt x="331" y="1599"/>
                  </a:cubicBezTo>
                  <a:close/>
                  <a:moveTo>
                    <a:pt x="664" y="1568"/>
                  </a:moveTo>
                  <a:cubicBezTo>
                    <a:pt x="656" y="1568"/>
                    <a:pt x="648" y="1563"/>
                    <a:pt x="646" y="1555"/>
                  </a:cubicBezTo>
                  <a:cubicBezTo>
                    <a:pt x="643" y="1545"/>
                    <a:pt x="648" y="1535"/>
                    <a:pt x="658" y="1532"/>
                  </a:cubicBezTo>
                  <a:cubicBezTo>
                    <a:pt x="693" y="1521"/>
                    <a:pt x="727" y="1507"/>
                    <a:pt x="759" y="1491"/>
                  </a:cubicBezTo>
                  <a:cubicBezTo>
                    <a:pt x="768" y="1486"/>
                    <a:pt x="779" y="1489"/>
                    <a:pt x="784" y="1499"/>
                  </a:cubicBezTo>
                  <a:cubicBezTo>
                    <a:pt x="789" y="1508"/>
                    <a:pt x="785" y="1519"/>
                    <a:pt x="776" y="1524"/>
                  </a:cubicBezTo>
                  <a:cubicBezTo>
                    <a:pt x="743" y="1541"/>
                    <a:pt x="707" y="1556"/>
                    <a:pt x="669" y="1567"/>
                  </a:cubicBezTo>
                  <a:cubicBezTo>
                    <a:pt x="667" y="1568"/>
                    <a:pt x="666" y="1568"/>
                    <a:pt x="664" y="1568"/>
                  </a:cubicBezTo>
                  <a:close/>
                  <a:moveTo>
                    <a:pt x="117" y="1539"/>
                  </a:moveTo>
                  <a:cubicBezTo>
                    <a:pt x="114" y="1539"/>
                    <a:pt x="111" y="1538"/>
                    <a:pt x="109" y="1537"/>
                  </a:cubicBezTo>
                  <a:cubicBezTo>
                    <a:pt x="72" y="1520"/>
                    <a:pt x="39" y="1500"/>
                    <a:pt x="9" y="1477"/>
                  </a:cubicBezTo>
                  <a:cubicBezTo>
                    <a:pt x="1" y="1471"/>
                    <a:pt x="0" y="1459"/>
                    <a:pt x="6" y="1451"/>
                  </a:cubicBezTo>
                  <a:cubicBezTo>
                    <a:pt x="12" y="1443"/>
                    <a:pt x="24" y="1441"/>
                    <a:pt x="32" y="1448"/>
                  </a:cubicBezTo>
                  <a:cubicBezTo>
                    <a:pt x="60" y="1469"/>
                    <a:pt x="91" y="1487"/>
                    <a:pt x="125" y="1503"/>
                  </a:cubicBezTo>
                  <a:cubicBezTo>
                    <a:pt x="134" y="1508"/>
                    <a:pt x="138" y="1519"/>
                    <a:pt x="133" y="1528"/>
                  </a:cubicBezTo>
                  <a:cubicBezTo>
                    <a:pt x="130" y="1535"/>
                    <a:pt x="124" y="1539"/>
                    <a:pt x="117" y="1539"/>
                  </a:cubicBezTo>
                  <a:close/>
                  <a:moveTo>
                    <a:pt x="861" y="1466"/>
                  </a:moveTo>
                  <a:cubicBezTo>
                    <a:pt x="856" y="1466"/>
                    <a:pt x="850" y="1463"/>
                    <a:pt x="847" y="1459"/>
                  </a:cubicBezTo>
                  <a:cubicBezTo>
                    <a:pt x="840" y="1451"/>
                    <a:pt x="842" y="1439"/>
                    <a:pt x="850" y="1432"/>
                  </a:cubicBezTo>
                  <a:cubicBezTo>
                    <a:pt x="879" y="1410"/>
                    <a:pt x="905" y="1384"/>
                    <a:pt x="927" y="1357"/>
                  </a:cubicBezTo>
                  <a:cubicBezTo>
                    <a:pt x="933" y="1349"/>
                    <a:pt x="945" y="1348"/>
                    <a:pt x="953" y="1354"/>
                  </a:cubicBezTo>
                  <a:cubicBezTo>
                    <a:pt x="961" y="1361"/>
                    <a:pt x="962" y="1373"/>
                    <a:pt x="956" y="1381"/>
                  </a:cubicBezTo>
                  <a:cubicBezTo>
                    <a:pt x="932" y="1410"/>
                    <a:pt x="904" y="1437"/>
                    <a:pt x="873" y="1462"/>
                  </a:cubicBezTo>
                  <a:cubicBezTo>
                    <a:pt x="870" y="1464"/>
                    <a:pt x="866" y="1466"/>
                    <a:pt x="861" y="1466"/>
                  </a:cubicBezTo>
                  <a:close/>
                  <a:moveTo>
                    <a:pt x="1143" y="1361"/>
                  </a:moveTo>
                  <a:cubicBezTo>
                    <a:pt x="1115" y="1361"/>
                    <a:pt x="1086" y="1358"/>
                    <a:pt x="1057" y="1353"/>
                  </a:cubicBezTo>
                  <a:cubicBezTo>
                    <a:pt x="1047" y="1351"/>
                    <a:pt x="1040" y="1341"/>
                    <a:pt x="1042" y="1331"/>
                  </a:cubicBezTo>
                  <a:cubicBezTo>
                    <a:pt x="1044" y="1321"/>
                    <a:pt x="1054" y="1314"/>
                    <a:pt x="1064" y="1316"/>
                  </a:cubicBezTo>
                  <a:cubicBezTo>
                    <a:pt x="1091" y="1321"/>
                    <a:pt x="1117" y="1323"/>
                    <a:pt x="1145" y="1323"/>
                  </a:cubicBezTo>
                  <a:cubicBezTo>
                    <a:pt x="1153" y="1323"/>
                    <a:pt x="1162" y="1323"/>
                    <a:pt x="1171" y="1322"/>
                  </a:cubicBezTo>
                  <a:cubicBezTo>
                    <a:pt x="1182" y="1322"/>
                    <a:pt x="1190" y="1330"/>
                    <a:pt x="1191" y="1340"/>
                  </a:cubicBezTo>
                  <a:cubicBezTo>
                    <a:pt x="1191" y="1350"/>
                    <a:pt x="1183" y="1359"/>
                    <a:pt x="1173" y="1360"/>
                  </a:cubicBezTo>
                  <a:cubicBezTo>
                    <a:pt x="1163" y="1360"/>
                    <a:pt x="1154" y="1361"/>
                    <a:pt x="1143" y="1361"/>
                  </a:cubicBezTo>
                  <a:close/>
                  <a:moveTo>
                    <a:pt x="1281" y="1338"/>
                  </a:moveTo>
                  <a:cubicBezTo>
                    <a:pt x="1274" y="1338"/>
                    <a:pt x="1267" y="1333"/>
                    <a:pt x="1264" y="1326"/>
                  </a:cubicBezTo>
                  <a:cubicBezTo>
                    <a:pt x="1260" y="1316"/>
                    <a:pt x="1265" y="1305"/>
                    <a:pt x="1275" y="1302"/>
                  </a:cubicBezTo>
                  <a:cubicBezTo>
                    <a:pt x="1305" y="1290"/>
                    <a:pt x="1335" y="1272"/>
                    <a:pt x="1363" y="1246"/>
                  </a:cubicBezTo>
                  <a:cubicBezTo>
                    <a:pt x="1371" y="1239"/>
                    <a:pt x="1383" y="1240"/>
                    <a:pt x="1389" y="1247"/>
                  </a:cubicBezTo>
                  <a:cubicBezTo>
                    <a:pt x="1396" y="1255"/>
                    <a:pt x="1396" y="1267"/>
                    <a:pt x="1388" y="1274"/>
                  </a:cubicBezTo>
                  <a:cubicBezTo>
                    <a:pt x="1356" y="1303"/>
                    <a:pt x="1322" y="1324"/>
                    <a:pt x="1288" y="1337"/>
                  </a:cubicBezTo>
                  <a:cubicBezTo>
                    <a:pt x="1286" y="1337"/>
                    <a:pt x="1284" y="1338"/>
                    <a:pt x="1281" y="1338"/>
                  </a:cubicBezTo>
                  <a:close/>
                  <a:moveTo>
                    <a:pt x="954" y="1320"/>
                  </a:moveTo>
                  <a:cubicBezTo>
                    <a:pt x="951" y="1320"/>
                    <a:pt x="949" y="1319"/>
                    <a:pt x="946" y="1318"/>
                  </a:cubicBezTo>
                  <a:cubicBezTo>
                    <a:pt x="908" y="1300"/>
                    <a:pt x="875" y="1277"/>
                    <a:pt x="849" y="1250"/>
                  </a:cubicBezTo>
                  <a:cubicBezTo>
                    <a:pt x="842" y="1243"/>
                    <a:pt x="842" y="1231"/>
                    <a:pt x="849" y="1224"/>
                  </a:cubicBezTo>
                  <a:cubicBezTo>
                    <a:pt x="857" y="1217"/>
                    <a:pt x="869" y="1217"/>
                    <a:pt x="876" y="1224"/>
                  </a:cubicBezTo>
                  <a:cubicBezTo>
                    <a:pt x="899" y="1248"/>
                    <a:pt x="928" y="1268"/>
                    <a:pt x="962" y="1284"/>
                  </a:cubicBezTo>
                  <a:cubicBezTo>
                    <a:pt x="971" y="1288"/>
                    <a:pt x="975" y="1300"/>
                    <a:pt x="971" y="1309"/>
                  </a:cubicBezTo>
                  <a:cubicBezTo>
                    <a:pt x="968" y="1316"/>
                    <a:pt x="961" y="1320"/>
                    <a:pt x="954" y="1320"/>
                  </a:cubicBezTo>
                  <a:close/>
                  <a:moveTo>
                    <a:pt x="1001" y="1293"/>
                  </a:moveTo>
                  <a:cubicBezTo>
                    <a:pt x="998" y="1293"/>
                    <a:pt x="995" y="1292"/>
                    <a:pt x="993" y="1291"/>
                  </a:cubicBezTo>
                  <a:cubicBezTo>
                    <a:pt x="983" y="1287"/>
                    <a:pt x="979" y="1276"/>
                    <a:pt x="984" y="1266"/>
                  </a:cubicBezTo>
                  <a:cubicBezTo>
                    <a:pt x="999" y="1234"/>
                    <a:pt x="1010" y="1200"/>
                    <a:pt x="1018" y="1165"/>
                  </a:cubicBezTo>
                  <a:cubicBezTo>
                    <a:pt x="1020" y="1154"/>
                    <a:pt x="1030" y="1148"/>
                    <a:pt x="1040" y="1150"/>
                  </a:cubicBezTo>
                  <a:cubicBezTo>
                    <a:pt x="1050" y="1152"/>
                    <a:pt x="1057" y="1162"/>
                    <a:pt x="1054" y="1172"/>
                  </a:cubicBezTo>
                  <a:cubicBezTo>
                    <a:pt x="1046" y="1211"/>
                    <a:pt x="1034" y="1248"/>
                    <a:pt x="1018" y="1282"/>
                  </a:cubicBezTo>
                  <a:cubicBezTo>
                    <a:pt x="1014" y="1289"/>
                    <a:pt x="1008" y="1293"/>
                    <a:pt x="1001" y="1293"/>
                  </a:cubicBezTo>
                  <a:close/>
                  <a:moveTo>
                    <a:pt x="1449" y="1194"/>
                  </a:moveTo>
                  <a:cubicBezTo>
                    <a:pt x="1445" y="1194"/>
                    <a:pt x="1442" y="1193"/>
                    <a:pt x="1438" y="1191"/>
                  </a:cubicBezTo>
                  <a:cubicBezTo>
                    <a:pt x="1430" y="1185"/>
                    <a:pt x="1428" y="1173"/>
                    <a:pt x="1434" y="1165"/>
                  </a:cubicBezTo>
                  <a:cubicBezTo>
                    <a:pt x="1453" y="1139"/>
                    <a:pt x="1472" y="1108"/>
                    <a:pt x="1493" y="1072"/>
                  </a:cubicBezTo>
                  <a:cubicBezTo>
                    <a:pt x="1498" y="1063"/>
                    <a:pt x="1510" y="1060"/>
                    <a:pt x="1519" y="1065"/>
                  </a:cubicBezTo>
                  <a:cubicBezTo>
                    <a:pt x="1528" y="1070"/>
                    <a:pt x="1531" y="1081"/>
                    <a:pt x="1526" y="1090"/>
                  </a:cubicBezTo>
                  <a:cubicBezTo>
                    <a:pt x="1504" y="1128"/>
                    <a:pt x="1484" y="1160"/>
                    <a:pt x="1464" y="1187"/>
                  </a:cubicBezTo>
                  <a:cubicBezTo>
                    <a:pt x="1461" y="1192"/>
                    <a:pt x="1455" y="1194"/>
                    <a:pt x="1449" y="1194"/>
                  </a:cubicBezTo>
                  <a:close/>
                  <a:moveTo>
                    <a:pt x="805" y="1161"/>
                  </a:moveTo>
                  <a:cubicBezTo>
                    <a:pt x="797" y="1161"/>
                    <a:pt x="790" y="1156"/>
                    <a:pt x="787" y="1148"/>
                  </a:cubicBezTo>
                  <a:cubicBezTo>
                    <a:pt x="776" y="1114"/>
                    <a:pt x="769" y="1078"/>
                    <a:pt x="769" y="1044"/>
                  </a:cubicBezTo>
                  <a:cubicBezTo>
                    <a:pt x="769" y="1040"/>
                    <a:pt x="769" y="1035"/>
                    <a:pt x="770" y="1031"/>
                  </a:cubicBezTo>
                  <a:cubicBezTo>
                    <a:pt x="770" y="1021"/>
                    <a:pt x="779" y="1013"/>
                    <a:pt x="789" y="1014"/>
                  </a:cubicBezTo>
                  <a:cubicBezTo>
                    <a:pt x="800" y="1014"/>
                    <a:pt x="807" y="1023"/>
                    <a:pt x="807" y="1033"/>
                  </a:cubicBezTo>
                  <a:cubicBezTo>
                    <a:pt x="807" y="1037"/>
                    <a:pt x="807" y="1040"/>
                    <a:pt x="807" y="1044"/>
                  </a:cubicBezTo>
                  <a:cubicBezTo>
                    <a:pt x="807" y="1074"/>
                    <a:pt x="812" y="1106"/>
                    <a:pt x="823" y="1136"/>
                  </a:cubicBezTo>
                  <a:cubicBezTo>
                    <a:pt x="826" y="1146"/>
                    <a:pt x="821" y="1157"/>
                    <a:pt x="811" y="1160"/>
                  </a:cubicBezTo>
                  <a:cubicBezTo>
                    <a:pt x="809" y="1161"/>
                    <a:pt x="807" y="1161"/>
                    <a:pt x="805" y="1161"/>
                  </a:cubicBezTo>
                  <a:close/>
                  <a:moveTo>
                    <a:pt x="1047" y="1076"/>
                  </a:moveTo>
                  <a:cubicBezTo>
                    <a:pt x="1037" y="1076"/>
                    <a:pt x="1028" y="1068"/>
                    <a:pt x="1028" y="1058"/>
                  </a:cubicBezTo>
                  <a:cubicBezTo>
                    <a:pt x="1026" y="1017"/>
                    <a:pt x="1018" y="983"/>
                    <a:pt x="1004" y="959"/>
                  </a:cubicBezTo>
                  <a:cubicBezTo>
                    <a:pt x="999" y="950"/>
                    <a:pt x="1002" y="939"/>
                    <a:pt x="1011" y="933"/>
                  </a:cubicBezTo>
                  <a:cubicBezTo>
                    <a:pt x="1020" y="928"/>
                    <a:pt x="1031" y="931"/>
                    <a:pt x="1036" y="940"/>
                  </a:cubicBezTo>
                  <a:cubicBezTo>
                    <a:pt x="1054" y="970"/>
                    <a:pt x="1064" y="1009"/>
                    <a:pt x="1065" y="1057"/>
                  </a:cubicBezTo>
                  <a:cubicBezTo>
                    <a:pt x="1066" y="1067"/>
                    <a:pt x="1058" y="1076"/>
                    <a:pt x="1047" y="1076"/>
                  </a:cubicBezTo>
                  <a:close/>
                  <a:moveTo>
                    <a:pt x="1563" y="1001"/>
                  </a:moveTo>
                  <a:cubicBezTo>
                    <a:pt x="1560" y="1001"/>
                    <a:pt x="1557" y="1001"/>
                    <a:pt x="1554" y="999"/>
                  </a:cubicBezTo>
                  <a:cubicBezTo>
                    <a:pt x="1545" y="994"/>
                    <a:pt x="1542" y="983"/>
                    <a:pt x="1546" y="974"/>
                  </a:cubicBezTo>
                  <a:cubicBezTo>
                    <a:pt x="1563" y="943"/>
                    <a:pt x="1577" y="910"/>
                    <a:pt x="1590" y="874"/>
                  </a:cubicBezTo>
                  <a:cubicBezTo>
                    <a:pt x="1593" y="864"/>
                    <a:pt x="1604" y="859"/>
                    <a:pt x="1613" y="862"/>
                  </a:cubicBezTo>
                  <a:cubicBezTo>
                    <a:pt x="1623" y="866"/>
                    <a:pt x="1628" y="876"/>
                    <a:pt x="1625" y="886"/>
                  </a:cubicBezTo>
                  <a:cubicBezTo>
                    <a:pt x="1612" y="924"/>
                    <a:pt x="1597" y="959"/>
                    <a:pt x="1579" y="991"/>
                  </a:cubicBezTo>
                  <a:cubicBezTo>
                    <a:pt x="1576" y="998"/>
                    <a:pt x="1570" y="1001"/>
                    <a:pt x="1563" y="1001"/>
                  </a:cubicBezTo>
                  <a:close/>
                  <a:moveTo>
                    <a:pt x="826" y="948"/>
                  </a:moveTo>
                  <a:cubicBezTo>
                    <a:pt x="821" y="948"/>
                    <a:pt x="817" y="946"/>
                    <a:pt x="813" y="943"/>
                  </a:cubicBezTo>
                  <a:cubicBezTo>
                    <a:pt x="806" y="936"/>
                    <a:pt x="805" y="924"/>
                    <a:pt x="813" y="916"/>
                  </a:cubicBezTo>
                  <a:cubicBezTo>
                    <a:pt x="834" y="895"/>
                    <a:pt x="861" y="881"/>
                    <a:pt x="894" y="877"/>
                  </a:cubicBezTo>
                  <a:cubicBezTo>
                    <a:pt x="903" y="876"/>
                    <a:pt x="912" y="875"/>
                    <a:pt x="920" y="875"/>
                  </a:cubicBezTo>
                  <a:cubicBezTo>
                    <a:pt x="930" y="876"/>
                    <a:pt x="930" y="876"/>
                    <a:pt x="930" y="876"/>
                  </a:cubicBezTo>
                  <a:cubicBezTo>
                    <a:pt x="940" y="876"/>
                    <a:pt x="948" y="885"/>
                    <a:pt x="947" y="895"/>
                  </a:cubicBezTo>
                  <a:cubicBezTo>
                    <a:pt x="947" y="905"/>
                    <a:pt x="938" y="914"/>
                    <a:pt x="928" y="913"/>
                  </a:cubicBezTo>
                  <a:cubicBezTo>
                    <a:pt x="920" y="913"/>
                    <a:pt x="920" y="913"/>
                    <a:pt x="920" y="913"/>
                  </a:cubicBezTo>
                  <a:cubicBezTo>
                    <a:pt x="913" y="913"/>
                    <a:pt x="906" y="913"/>
                    <a:pt x="899" y="914"/>
                  </a:cubicBezTo>
                  <a:cubicBezTo>
                    <a:pt x="874" y="917"/>
                    <a:pt x="855" y="927"/>
                    <a:pt x="840" y="942"/>
                  </a:cubicBezTo>
                  <a:cubicBezTo>
                    <a:pt x="836" y="946"/>
                    <a:pt x="831" y="948"/>
                    <a:pt x="826" y="948"/>
                  </a:cubicBezTo>
                  <a:close/>
                  <a:moveTo>
                    <a:pt x="1637" y="791"/>
                  </a:moveTo>
                  <a:cubicBezTo>
                    <a:pt x="1636" y="791"/>
                    <a:pt x="1635" y="791"/>
                    <a:pt x="1633" y="790"/>
                  </a:cubicBezTo>
                  <a:cubicBezTo>
                    <a:pt x="1623" y="788"/>
                    <a:pt x="1617" y="778"/>
                    <a:pt x="1619" y="768"/>
                  </a:cubicBezTo>
                  <a:cubicBezTo>
                    <a:pt x="1626" y="734"/>
                    <a:pt x="1632" y="697"/>
                    <a:pt x="1637" y="660"/>
                  </a:cubicBezTo>
                  <a:cubicBezTo>
                    <a:pt x="1638" y="649"/>
                    <a:pt x="1648" y="642"/>
                    <a:pt x="1658" y="643"/>
                  </a:cubicBezTo>
                  <a:cubicBezTo>
                    <a:pt x="1668" y="644"/>
                    <a:pt x="1675" y="654"/>
                    <a:pt x="1674" y="664"/>
                  </a:cubicBezTo>
                  <a:cubicBezTo>
                    <a:pt x="1669" y="703"/>
                    <a:pt x="1663" y="741"/>
                    <a:pt x="1655" y="776"/>
                  </a:cubicBezTo>
                  <a:cubicBezTo>
                    <a:pt x="1654" y="785"/>
                    <a:pt x="1646" y="791"/>
                    <a:pt x="1637" y="791"/>
                  </a:cubicBezTo>
                  <a:close/>
                  <a:moveTo>
                    <a:pt x="1665" y="569"/>
                  </a:moveTo>
                  <a:cubicBezTo>
                    <a:pt x="1664" y="569"/>
                    <a:pt x="1664" y="569"/>
                    <a:pt x="1664" y="569"/>
                  </a:cubicBezTo>
                  <a:cubicBezTo>
                    <a:pt x="1654" y="568"/>
                    <a:pt x="1646" y="559"/>
                    <a:pt x="1646" y="549"/>
                  </a:cubicBezTo>
                  <a:cubicBezTo>
                    <a:pt x="1648" y="517"/>
                    <a:pt x="1648" y="486"/>
                    <a:pt x="1648" y="454"/>
                  </a:cubicBezTo>
                  <a:cubicBezTo>
                    <a:pt x="1648" y="438"/>
                    <a:pt x="1648" y="438"/>
                    <a:pt x="1648" y="438"/>
                  </a:cubicBezTo>
                  <a:cubicBezTo>
                    <a:pt x="1648" y="428"/>
                    <a:pt x="1656" y="420"/>
                    <a:pt x="1667" y="419"/>
                  </a:cubicBezTo>
                  <a:cubicBezTo>
                    <a:pt x="1667" y="419"/>
                    <a:pt x="1667" y="419"/>
                    <a:pt x="1667" y="419"/>
                  </a:cubicBezTo>
                  <a:cubicBezTo>
                    <a:pt x="1677" y="419"/>
                    <a:pt x="1685" y="428"/>
                    <a:pt x="1685" y="438"/>
                  </a:cubicBezTo>
                  <a:cubicBezTo>
                    <a:pt x="1686" y="454"/>
                    <a:pt x="1686" y="454"/>
                    <a:pt x="1686" y="454"/>
                  </a:cubicBezTo>
                  <a:cubicBezTo>
                    <a:pt x="1686" y="486"/>
                    <a:pt x="1685" y="519"/>
                    <a:pt x="1683" y="551"/>
                  </a:cubicBezTo>
                  <a:cubicBezTo>
                    <a:pt x="1683" y="561"/>
                    <a:pt x="1675" y="569"/>
                    <a:pt x="1665" y="569"/>
                  </a:cubicBezTo>
                  <a:close/>
                  <a:moveTo>
                    <a:pt x="1660" y="345"/>
                  </a:moveTo>
                  <a:cubicBezTo>
                    <a:pt x="1651" y="345"/>
                    <a:pt x="1643" y="338"/>
                    <a:pt x="1641" y="329"/>
                  </a:cubicBezTo>
                  <a:cubicBezTo>
                    <a:pt x="1638" y="309"/>
                    <a:pt x="1631" y="267"/>
                    <a:pt x="1621" y="220"/>
                  </a:cubicBezTo>
                  <a:cubicBezTo>
                    <a:pt x="1619" y="210"/>
                    <a:pt x="1625" y="200"/>
                    <a:pt x="1635" y="198"/>
                  </a:cubicBezTo>
                  <a:cubicBezTo>
                    <a:pt x="1645" y="196"/>
                    <a:pt x="1655" y="202"/>
                    <a:pt x="1657" y="212"/>
                  </a:cubicBezTo>
                  <a:cubicBezTo>
                    <a:pt x="1668" y="260"/>
                    <a:pt x="1675" y="302"/>
                    <a:pt x="1678" y="323"/>
                  </a:cubicBezTo>
                  <a:cubicBezTo>
                    <a:pt x="1680" y="334"/>
                    <a:pt x="1673" y="343"/>
                    <a:pt x="1663" y="345"/>
                  </a:cubicBezTo>
                  <a:cubicBezTo>
                    <a:pt x="1662" y="345"/>
                    <a:pt x="1661" y="345"/>
                    <a:pt x="1660" y="345"/>
                  </a:cubicBezTo>
                  <a:close/>
                  <a:moveTo>
                    <a:pt x="1611" y="126"/>
                  </a:moveTo>
                  <a:cubicBezTo>
                    <a:pt x="1603" y="126"/>
                    <a:pt x="1596" y="121"/>
                    <a:pt x="1593" y="113"/>
                  </a:cubicBezTo>
                  <a:cubicBezTo>
                    <a:pt x="1570" y="43"/>
                    <a:pt x="1555" y="37"/>
                    <a:pt x="1555" y="37"/>
                  </a:cubicBezTo>
                  <a:cubicBezTo>
                    <a:pt x="1545" y="39"/>
                    <a:pt x="1535" y="32"/>
                    <a:pt x="1534" y="22"/>
                  </a:cubicBezTo>
                  <a:cubicBezTo>
                    <a:pt x="1532" y="12"/>
                    <a:pt x="1539" y="2"/>
                    <a:pt x="1549" y="1"/>
                  </a:cubicBezTo>
                  <a:cubicBezTo>
                    <a:pt x="1550" y="0"/>
                    <a:pt x="1554" y="0"/>
                    <a:pt x="1555" y="0"/>
                  </a:cubicBezTo>
                  <a:cubicBezTo>
                    <a:pt x="1583" y="0"/>
                    <a:pt x="1606" y="31"/>
                    <a:pt x="1629" y="102"/>
                  </a:cubicBezTo>
                  <a:cubicBezTo>
                    <a:pt x="1632" y="111"/>
                    <a:pt x="1626" y="122"/>
                    <a:pt x="1617" y="125"/>
                  </a:cubicBezTo>
                  <a:cubicBezTo>
                    <a:pt x="1615" y="126"/>
                    <a:pt x="1613" y="126"/>
                    <a:pt x="1611" y="126"/>
                  </a:cubicBezTo>
                  <a:close/>
                </a:path>
              </a:pathLst>
            </a:custGeom>
            <a:solidFill>
              <a:srgbClr val="5BA6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4" name="Freeform 232">
              <a:extLst>
                <a:ext uri="{FF2B5EF4-FFF2-40B4-BE49-F238E27FC236}">
                  <a16:creationId xmlns:a16="http://schemas.microsoft.com/office/drawing/2014/main" id="{1BBCAFF3-0B09-421F-8E35-8A492D06CA2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31" y="1181"/>
              <a:ext cx="784" cy="813"/>
            </a:xfrm>
            <a:custGeom>
              <a:avLst/>
              <a:gdLst>
                <a:gd name="T0" fmla="*/ 783 w 1694"/>
                <a:gd name="T1" fmla="*/ 1720 h 1757"/>
                <a:gd name="T2" fmla="*/ 899 w 1694"/>
                <a:gd name="T3" fmla="*/ 1742 h 1757"/>
                <a:gd name="T4" fmla="*/ 672 w 1694"/>
                <a:gd name="T5" fmla="*/ 1754 h 1757"/>
                <a:gd name="T6" fmla="*/ 546 w 1694"/>
                <a:gd name="T7" fmla="*/ 1703 h 1757"/>
                <a:gd name="T8" fmla="*/ 691 w 1694"/>
                <a:gd name="T9" fmla="*/ 1738 h 1757"/>
                <a:gd name="T10" fmla="*/ 986 w 1694"/>
                <a:gd name="T11" fmla="*/ 1702 h 1757"/>
                <a:gd name="T12" fmla="*/ 1127 w 1694"/>
                <a:gd name="T13" fmla="*/ 1653 h 1757"/>
                <a:gd name="T14" fmla="*/ 1003 w 1694"/>
                <a:gd name="T15" fmla="*/ 1715 h 1757"/>
                <a:gd name="T16" fmla="*/ 367 w 1694"/>
                <a:gd name="T17" fmla="*/ 1596 h 1757"/>
                <a:gd name="T18" fmla="*/ 475 w 1694"/>
                <a:gd name="T19" fmla="*/ 1642 h 1757"/>
                <a:gd name="T20" fmla="*/ 1213 w 1694"/>
                <a:gd name="T21" fmla="*/ 1635 h 1757"/>
                <a:gd name="T22" fmla="*/ 1306 w 1694"/>
                <a:gd name="T23" fmla="*/ 1552 h 1757"/>
                <a:gd name="T24" fmla="*/ 1220 w 1694"/>
                <a:gd name="T25" fmla="*/ 1633 h 1757"/>
                <a:gd name="T26" fmla="*/ 1397 w 1694"/>
                <a:gd name="T27" fmla="*/ 1526 h 1757"/>
                <a:gd name="T28" fmla="*/ 1529 w 1694"/>
                <a:gd name="T29" fmla="*/ 1455 h 1757"/>
                <a:gd name="T30" fmla="*/ 1414 w 1694"/>
                <a:gd name="T31" fmla="*/ 1536 h 1757"/>
                <a:gd name="T32" fmla="*/ 257 w 1694"/>
                <a:gd name="T33" fmla="*/ 1394 h 1757"/>
                <a:gd name="T34" fmla="*/ 331 w 1694"/>
                <a:gd name="T35" fmla="*/ 1485 h 1757"/>
                <a:gd name="T36" fmla="*/ 1611 w 1694"/>
                <a:gd name="T37" fmla="*/ 1430 h 1757"/>
                <a:gd name="T38" fmla="*/ 1664 w 1694"/>
                <a:gd name="T39" fmla="*/ 1362 h 1757"/>
                <a:gd name="T40" fmla="*/ 1620 w 1694"/>
                <a:gd name="T41" fmla="*/ 1427 h 1757"/>
                <a:gd name="T42" fmla="*/ 241 w 1694"/>
                <a:gd name="T43" fmla="*/ 1280 h 1757"/>
                <a:gd name="T44" fmla="*/ 261 w 1694"/>
                <a:gd name="T45" fmla="*/ 1148 h 1757"/>
                <a:gd name="T46" fmla="*/ 278 w 1694"/>
                <a:gd name="T47" fmla="*/ 1277 h 1757"/>
                <a:gd name="T48" fmla="*/ 282 w 1694"/>
                <a:gd name="T49" fmla="*/ 1076 h 1757"/>
                <a:gd name="T50" fmla="*/ 322 w 1694"/>
                <a:gd name="T51" fmla="*/ 950 h 1757"/>
                <a:gd name="T52" fmla="*/ 299 w 1694"/>
                <a:gd name="T53" fmla="*/ 1064 h 1757"/>
                <a:gd name="T54" fmla="*/ 392 w 1694"/>
                <a:gd name="T55" fmla="*/ 885 h 1757"/>
                <a:gd name="T56" fmla="*/ 440 w 1694"/>
                <a:gd name="T57" fmla="*/ 745 h 1757"/>
                <a:gd name="T58" fmla="*/ 402 w 1694"/>
                <a:gd name="T59" fmla="*/ 887 h 1757"/>
                <a:gd name="T60" fmla="*/ 163 w 1694"/>
                <a:gd name="T61" fmla="*/ 813 h 1757"/>
                <a:gd name="T62" fmla="*/ 181 w 1694"/>
                <a:gd name="T63" fmla="*/ 777 h 1757"/>
                <a:gd name="T64" fmla="*/ 281 w 1694"/>
                <a:gd name="T65" fmla="*/ 792 h 1757"/>
                <a:gd name="T66" fmla="*/ 54 w 1694"/>
                <a:gd name="T67" fmla="*/ 756 h 1757"/>
                <a:gd name="T68" fmla="*/ 17 w 1694"/>
                <a:gd name="T69" fmla="*/ 626 h 1757"/>
                <a:gd name="T70" fmla="*/ 83 w 1694"/>
                <a:gd name="T71" fmla="*/ 732 h 1757"/>
                <a:gd name="T72" fmla="*/ 371 w 1694"/>
                <a:gd name="T73" fmla="*/ 738 h 1757"/>
                <a:gd name="T74" fmla="*/ 412 w 1694"/>
                <a:gd name="T75" fmla="*/ 664 h 1757"/>
                <a:gd name="T76" fmla="*/ 380 w 1694"/>
                <a:gd name="T77" fmla="*/ 532 h 1757"/>
                <a:gd name="T78" fmla="*/ 444 w 1694"/>
                <a:gd name="T79" fmla="*/ 634 h 1757"/>
                <a:gd name="T80" fmla="*/ 382 w 1694"/>
                <a:gd name="T81" fmla="*/ 735 h 1757"/>
                <a:gd name="T82" fmla="*/ 518 w 1694"/>
                <a:gd name="T83" fmla="*/ 577 h 1757"/>
                <a:gd name="T84" fmla="*/ 562 w 1694"/>
                <a:gd name="T85" fmla="*/ 455 h 1757"/>
                <a:gd name="T86" fmla="*/ 556 w 1694"/>
                <a:gd name="T87" fmla="*/ 553 h 1757"/>
                <a:gd name="T88" fmla="*/ 31 w 1694"/>
                <a:gd name="T89" fmla="*/ 553 h 1757"/>
                <a:gd name="T90" fmla="*/ 95 w 1694"/>
                <a:gd name="T91" fmla="*/ 435 h 1757"/>
                <a:gd name="T92" fmla="*/ 48 w 1694"/>
                <a:gd name="T93" fmla="*/ 541 h 1757"/>
                <a:gd name="T94" fmla="*/ 306 w 1694"/>
                <a:gd name="T95" fmla="*/ 480 h 1757"/>
                <a:gd name="T96" fmla="*/ 193 w 1694"/>
                <a:gd name="T97" fmla="*/ 427 h 1757"/>
                <a:gd name="T98" fmla="*/ 327 w 1694"/>
                <a:gd name="T99" fmla="*/ 449 h 1757"/>
                <a:gd name="T100" fmla="*/ 608 w 1694"/>
                <a:gd name="T101" fmla="*/ 372 h 1757"/>
                <a:gd name="T102" fmla="*/ 602 w 1694"/>
                <a:gd name="T103" fmla="*/ 241 h 1757"/>
                <a:gd name="T104" fmla="*/ 626 w 1694"/>
                <a:gd name="T105" fmla="*/ 357 h 1757"/>
                <a:gd name="T106" fmla="*/ 624 w 1694"/>
                <a:gd name="T107" fmla="*/ 149 h 1757"/>
                <a:gd name="T108" fmla="*/ 605 w 1694"/>
                <a:gd name="T109" fmla="*/ 31 h 1757"/>
                <a:gd name="T110" fmla="*/ 643 w 1694"/>
                <a:gd name="T111" fmla="*/ 18 h 1757"/>
                <a:gd name="T112" fmla="*/ 643 w 1694"/>
                <a:gd name="T113" fmla="*/ 131 h 17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694" h="1757">
                  <a:moveTo>
                    <a:pt x="784" y="1757"/>
                  </a:moveTo>
                  <a:cubicBezTo>
                    <a:pt x="774" y="1757"/>
                    <a:pt x="766" y="1749"/>
                    <a:pt x="765" y="1740"/>
                  </a:cubicBezTo>
                  <a:cubicBezTo>
                    <a:pt x="765" y="1729"/>
                    <a:pt x="773" y="1720"/>
                    <a:pt x="783" y="1720"/>
                  </a:cubicBezTo>
                  <a:cubicBezTo>
                    <a:pt x="817" y="1718"/>
                    <a:pt x="854" y="1713"/>
                    <a:pt x="891" y="1705"/>
                  </a:cubicBezTo>
                  <a:cubicBezTo>
                    <a:pt x="901" y="1703"/>
                    <a:pt x="911" y="1710"/>
                    <a:pt x="913" y="1720"/>
                  </a:cubicBezTo>
                  <a:cubicBezTo>
                    <a:pt x="915" y="1730"/>
                    <a:pt x="909" y="1740"/>
                    <a:pt x="899" y="1742"/>
                  </a:cubicBezTo>
                  <a:cubicBezTo>
                    <a:pt x="859" y="1750"/>
                    <a:pt x="821" y="1755"/>
                    <a:pt x="785" y="1757"/>
                  </a:cubicBezTo>
                  <a:cubicBezTo>
                    <a:pt x="785" y="1757"/>
                    <a:pt x="784" y="1757"/>
                    <a:pt x="784" y="1757"/>
                  </a:cubicBezTo>
                  <a:close/>
                  <a:moveTo>
                    <a:pt x="672" y="1754"/>
                  </a:moveTo>
                  <a:cubicBezTo>
                    <a:pt x="671" y="1754"/>
                    <a:pt x="671" y="1754"/>
                    <a:pt x="670" y="1754"/>
                  </a:cubicBezTo>
                  <a:cubicBezTo>
                    <a:pt x="630" y="1749"/>
                    <a:pt x="592" y="1740"/>
                    <a:pt x="557" y="1727"/>
                  </a:cubicBezTo>
                  <a:cubicBezTo>
                    <a:pt x="547" y="1723"/>
                    <a:pt x="542" y="1713"/>
                    <a:pt x="546" y="1703"/>
                  </a:cubicBezTo>
                  <a:cubicBezTo>
                    <a:pt x="550" y="1693"/>
                    <a:pt x="561" y="1688"/>
                    <a:pt x="570" y="1692"/>
                  </a:cubicBezTo>
                  <a:cubicBezTo>
                    <a:pt x="603" y="1704"/>
                    <a:pt x="638" y="1712"/>
                    <a:pt x="674" y="1717"/>
                  </a:cubicBezTo>
                  <a:cubicBezTo>
                    <a:pt x="685" y="1718"/>
                    <a:pt x="692" y="1727"/>
                    <a:pt x="691" y="1738"/>
                  </a:cubicBezTo>
                  <a:cubicBezTo>
                    <a:pt x="690" y="1747"/>
                    <a:pt x="681" y="1754"/>
                    <a:pt x="672" y="1754"/>
                  </a:cubicBezTo>
                  <a:close/>
                  <a:moveTo>
                    <a:pt x="1003" y="1715"/>
                  </a:moveTo>
                  <a:cubicBezTo>
                    <a:pt x="995" y="1715"/>
                    <a:pt x="988" y="1710"/>
                    <a:pt x="986" y="1702"/>
                  </a:cubicBezTo>
                  <a:cubicBezTo>
                    <a:pt x="983" y="1692"/>
                    <a:pt x="988" y="1681"/>
                    <a:pt x="998" y="1678"/>
                  </a:cubicBezTo>
                  <a:cubicBezTo>
                    <a:pt x="1031" y="1668"/>
                    <a:pt x="1067" y="1656"/>
                    <a:pt x="1102" y="1642"/>
                  </a:cubicBezTo>
                  <a:cubicBezTo>
                    <a:pt x="1112" y="1638"/>
                    <a:pt x="1123" y="1643"/>
                    <a:pt x="1127" y="1653"/>
                  </a:cubicBezTo>
                  <a:cubicBezTo>
                    <a:pt x="1130" y="1662"/>
                    <a:pt x="1126" y="1673"/>
                    <a:pt x="1116" y="1677"/>
                  </a:cubicBezTo>
                  <a:cubicBezTo>
                    <a:pt x="1079" y="1691"/>
                    <a:pt x="1043" y="1704"/>
                    <a:pt x="1009" y="1714"/>
                  </a:cubicBezTo>
                  <a:cubicBezTo>
                    <a:pt x="1007" y="1715"/>
                    <a:pt x="1005" y="1715"/>
                    <a:pt x="1003" y="1715"/>
                  </a:cubicBezTo>
                  <a:close/>
                  <a:moveTo>
                    <a:pt x="465" y="1676"/>
                  </a:moveTo>
                  <a:cubicBezTo>
                    <a:pt x="461" y="1676"/>
                    <a:pt x="457" y="1675"/>
                    <a:pt x="454" y="1673"/>
                  </a:cubicBezTo>
                  <a:cubicBezTo>
                    <a:pt x="423" y="1652"/>
                    <a:pt x="394" y="1626"/>
                    <a:pt x="367" y="1596"/>
                  </a:cubicBezTo>
                  <a:cubicBezTo>
                    <a:pt x="360" y="1589"/>
                    <a:pt x="361" y="1577"/>
                    <a:pt x="368" y="1570"/>
                  </a:cubicBezTo>
                  <a:cubicBezTo>
                    <a:pt x="376" y="1563"/>
                    <a:pt x="388" y="1564"/>
                    <a:pt x="395" y="1571"/>
                  </a:cubicBezTo>
                  <a:cubicBezTo>
                    <a:pt x="419" y="1599"/>
                    <a:pt x="447" y="1623"/>
                    <a:pt x="475" y="1642"/>
                  </a:cubicBezTo>
                  <a:cubicBezTo>
                    <a:pt x="484" y="1648"/>
                    <a:pt x="486" y="1660"/>
                    <a:pt x="480" y="1668"/>
                  </a:cubicBezTo>
                  <a:cubicBezTo>
                    <a:pt x="476" y="1674"/>
                    <a:pt x="470" y="1676"/>
                    <a:pt x="465" y="1676"/>
                  </a:cubicBezTo>
                  <a:close/>
                  <a:moveTo>
                    <a:pt x="1213" y="1635"/>
                  </a:moveTo>
                  <a:cubicBezTo>
                    <a:pt x="1206" y="1635"/>
                    <a:pt x="1199" y="1631"/>
                    <a:pt x="1196" y="1624"/>
                  </a:cubicBezTo>
                  <a:cubicBezTo>
                    <a:pt x="1191" y="1615"/>
                    <a:pt x="1196" y="1603"/>
                    <a:pt x="1205" y="1599"/>
                  </a:cubicBezTo>
                  <a:cubicBezTo>
                    <a:pt x="1239" y="1584"/>
                    <a:pt x="1273" y="1568"/>
                    <a:pt x="1306" y="1552"/>
                  </a:cubicBezTo>
                  <a:cubicBezTo>
                    <a:pt x="1315" y="1547"/>
                    <a:pt x="1326" y="1551"/>
                    <a:pt x="1331" y="1560"/>
                  </a:cubicBezTo>
                  <a:cubicBezTo>
                    <a:pt x="1335" y="1569"/>
                    <a:pt x="1331" y="1580"/>
                    <a:pt x="1322" y="1585"/>
                  </a:cubicBezTo>
                  <a:cubicBezTo>
                    <a:pt x="1289" y="1602"/>
                    <a:pt x="1255" y="1618"/>
                    <a:pt x="1220" y="1633"/>
                  </a:cubicBezTo>
                  <a:cubicBezTo>
                    <a:pt x="1218" y="1634"/>
                    <a:pt x="1215" y="1635"/>
                    <a:pt x="1213" y="1635"/>
                  </a:cubicBezTo>
                  <a:close/>
                  <a:moveTo>
                    <a:pt x="1414" y="1536"/>
                  </a:moveTo>
                  <a:cubicBezTo>
                    <a:pt x="1407" y="1536"/>
                    <a:pt x="1400" y="1532"/>
                    <a:pt x="1397" y="1526"/>
                  </a:cubicBezTo>
                  <a:cubicBezTo>
                    <a:pt x="1392" y="1517"/>
                    <a:pt x="1396" y="1505"/>
                    <a:pt x="1405" y="1501"/>
                  </a:cubicBezTo>
                  <a:cubicBezTo>
                    <a:pt x="1439" y="1483"/>
                    <a:pt x="1472" y="1465"/>
                    <a:pt x="1503" y="1448"/>
                  </a:cubicBezTo>
                  <a:cubicBezTo>
                    <a:pt x="1512" y="1443"/>
                    <a:pt x="1524" y="1446"/>
                    <a:pt x="1529" y="1455"/>
                  </a:cubicBezTo>
                  <a:cubicBezTo>
                    <a:pt x="1534" y="1464"/>
                    <a:pt x="1530" y="1476"/>
                    <a:pt x="1521" y="1481"/>
                  </a:cubicBezTo>
                  <a:cubicBezTo>
                    <a:pt x="1489" y="1498"/>
                    <a:pt x="1456" y="1516"/>
                    <a:pt x="1422" y="1534"/>
                  </a:cubicBezTo>
                  <a:cubicBezTo>
                    <a:pt x="1420" y="1535"/>
                    <a:pt x="1417" y="1536"/>
                    <a:pt x="1414" y="1536"/>
                  </a:cubicBezTo>
                  <a:close/>
                  <a:moveTo>
                    <a:pt x="315" y="1512"/>
                  </a:moveTo>
                  <a:cubicBezTo>
                    <a:pt x="308" y="1512"/>
                    <a:pt x="302" y="1509"/>
                    <a:pt x="298" y="1503"/>
                  </a:cubicBezTo>
                  <a:cubicBezTo>
                    <a:pt x="281" y="1470"/>
                    <a:pt x="267" y="1433"/>
                    <a:pt x="257" y="1394"/>
                  </a:cubicBezTo>
                  <a:cubicBezTo>
                    <a:pt x="255" y="1384"/>
                    <a:pt x="261" y="1374"/>
                    <a:pt x="271" y="1371"/>
                  </a:cubicBezTo>
                  <a:cubicBezTo>
                    <a:pt x="281" y="1369"/>
                    <a:pt x="291" y="1375"/>
                    <a:pt x="293" y="1385"/>
                  </a:cubicBezTo>
                  <a:cubicBezTo>
                    <a:pt x="302" y="1421"/>
                    <a:pt x="315" y="1455"/>
                    <a:pt x="331" y="1485"/>
                  </a:cubicBezTo>
                  <a:cubicBezTo>
                    <a:pt x="336" y="1494"/>
                    <a:pt x="333" y="1505"/>
                    <a:pt x="324" y="1510"/>
                  </a:cubicBezTo>
                  <a:cubicBezTo>
                    <a:pt x="321" y="1512"/>
                    <a:pt x="318" y="1512"/>
                    <a:pt x="315" y="1512"/>
                  </a:cubicBezTo>
                  <a:close/>
                  <a:moveTo>
                    <a:pt x="1611" y="1430"/>
                  </a:moveTo>
                  <a:cubicBezTo>
                    <a:pt x="1604" y="1430"/>
                    <a:pt x="1598" y="1426"/>
                    <a:pt x="1594" y="1420"/>
                  </a:cubicBezTo>
                  <a:cubicBezTo>
                    <a:pt x="1590" y="1411"/>
                    <a:pt x="1593" y="1399"/>
                    <a:pt x="1602" y="1394"/>
                  </a:cubicBezTo>
                  <a:cubicBezTo>
                    <a:pt x="1624" y="1383"/>
                    <a:pt x="1644" y="1372"/>
                    <a:pt x="1664" y="1362"/>
                  </a:cubicBezTo>
                  <a:cubicBezTo>
                    <a:pt x="1673" y="1358"/>
                    <a:pt x="1685" y="1361"/>
                    <a:pt x="1689" y="1371"/>
                  </a:cubicBezTo>
                  <a:cubicBezTo>
                    <a:pt x="1694" y="1380"/>
                    <a:pt x="1690" y="1391"/>
                    <a:pt x="1681" y="1396"/>
                  </a:cubicBezTo>
                  <a:cubicBezTo>
                    <a:pt x="1661" y="1405"/>
                    <a:pt x="1641" y="1416"/>
                    <a:pt x="1620" y="1427"/>
                  </a:cubicBezTo>
                  <a:cubicBezTo>
                    <a:pt x="1617" y="1429"/>
                    <a:pt x="1614" y="1430"/>
                    <a:pt x="1611" y="1430"/>
                  </a:cubicBezTo>
                  <a:close/>
                  <a:moveTo>
                    <a:pt x="259" y="1297"/>
                  </a:moveTo>
                  <a:cubicBezTo>
                    <a:pt x="249" y="1297"/>
                    <a:pt x="241" y="1289"/>
                    <a:pt x="241" y="1280"/>
                  </a:cubicBezTo>
                  <a:cubicBezTo>
                    <a:pt x="240" y="1264"/>
                    <a:pt x="239" y="1248"/>
                    <a:pt x="239" y="1232"/>
                  </a:cubicBezTo>
                  <a:cubicBezTo>
                    <a:pt x="239" y="1210"/>
                    <a:pt x="240" y="1188"/>
                    <a:pt x="242" y="1165"/>
                  </a:cubicBezTo>
                  <a:cubicBezTo>
                    <a:pt x="242" y="1155"/>
                    <a:pt x="250" y="1147"/>
                    <a:pt x="261" y="1148"/>
                  </a:cubicBezTo>
                  <a:cubicBezTo>
                    <a:pt x="272" y="1149"/>
                    <a:pt x="280" y="1157"/>
                    <a:pt x="279" y="1168"/>
                  </a:cubicBezTo>
                  <a:cubicBezTo>
                    <a:pt x="278" y="1189"/>
                    <a:pt x="277" y="1211"/>
                    <a:pt x="277" y="1232"/>
                  </a:cubicBezTo>
                  <a:cubicBezTo>
                    <a:pt x="277" y="1247"/>
                    <a:pt x="277" y="1262"/>
                    <a:pt x="278" y="1277"/>
                  </a:cubicBezTo>
                  <a:cubicBezTo>
                    <a:pt x="278" y="1288"/>
                    <a:pt x="271" y="1297"/>
                    <a:pt x="260" y="1297"/>
                  </a:cubicBezTo>
                  <a:cubicBezTo>
                    <a:pt x="260" y="1297"/>
                    <a:pt x="260" y="1297"/>
                    <a:pt x="259" y="1297"/>
                  </a:cubicBezTo>
                  <a:close/>
                  <a:moveTo>
                    <a:pt x="282" y="1076"/>
                  </a:moveTo>
                  <a:cubicBezTo>
                    <a:pt x="280" y="1076"/>
                    <a:pt x="277" y="1076"/>
                    <a:pt x="275" y="1075"/>
                  </a:cubicBezTo>
                  <a:cubicBezTo>
                    <a:pt x="265" y="1071"/>
                    <a:pt x="261" y="1060"/>
                    <a:pt x="265" y="1051"/>
                  </a:cubicBezTo>
                  <a:cubicBezTo>
                    <a:pt x="280" y="1011"/>
                    <a:pt x="303" y="978"/>
                    <a:pt x="322" y="950"/>
                  </a:cubicBezTo>
                  <a:cubicBezTo>
                    <a:pt x="328" y="941"/>
                    <a:pt x="340" y="939"/>
                    <a:pt x="348" y="945"/>
                  </a:cubicBezTo>
                  <a:cubicBezTo>
                    <a:pt x="357" y="951"/>
                    <a:pt x="359" y="963"/>
                    <a:pt x="353" y="971"/>
                  </a:cubicBezTo>
                  <a:cubicBezTo>
                    <a:pt x="333" y="999"/>
                    <a:pt x="313" y="1029"/>
                    <a:pt x="299" y="1064"/>
                  </a:cubicBezTo>
                  <a:cubicBezTo>
                    <a:pt x="296" y="1072"/>
                    <a:pt x="289" y="1076"/>
                    <a:pt x="282" y="1076"/>
                  </a:cubicBezTo>
                  <a:close/>
                  <a:moveTo>
                    <a:pt x="402" y="887"/>
                  </a:moveTo>
                  <a:cubicBezTo>
                    <a:pt x="398" y="887"/>
                    <a:pt x="395" y="887"/>
                    <a:pt x="392" y="885"/>
                  </a:cubicBezTo>
                  <a:cubicBezTo>
                    <a:pt x="383" y="880"/>
                    <a:pt x="380" y="868"/>
                    <a:pt x="385" y="859"/>
                  </a:cubicBezTo>
                  <a:cubicBezTo>
                    <a:pt x="405" y="825"/>
                    <a:pt x="416" y="795"/>
                    <a:pt x="419" y="762"/>
                  </a:cubicBezTo>
                  <a:cubicBezTo>
                    <a:pt x="420" y="752"/>
                    <a:pt x="430" y="745"/>
                    <a:pt x="440" y="745"/>
                  </a:cubicBezTo>
                  <a:cubicBezTo>
                    <a:pt x="450" y="746"/>
                    <a:pt x="458" y="756"/>
                    <a:pt x="457" y="766"/>
                  </a:cubicBezTo>
                  <a:cubicBezTo>
                    <a:pt x="453" y="804"/>
                    <a:pt x="440" y="840"/>
                    <a:pt x="418" y="878"/>
                  </a:cubicBezTo>
                  <a:cubicBezTo>
                    <a:pt x="414" y="884"/>
                    <a:pt x="408" y="887"/>
                    <a:pt x="402" y="887"/>
                  </a:cubicBezTo>
                  <a:close/>
                  <a:moveTo>
                    <a:pt x="181" y="814"/>
                  </a:moveTo>
                  <a:cubicBezTo>
                    <a:pt x="181" y="814"/>
                    <a:pt x="181" y="814"/>
                    <a:pt x="181" y="814"/>
                  </a:cubicBezTo>
                  <a:cubicBezTo>
                    <a:pt x="175" y="814"/>
                    <a:pt x="169" y="814"/>
                    <a:pt x="163" y="813"/>
                  </a:cubicBezTo>
                  <a:cubicBezTo>
                    <a:pt x="153" y="812"/>
                    <a:pt x="146" y="803"/>
                    <a:pt x="146" y="793"/>
                  </a:cubicBezTo>
                  <a:cubicBezTo>
                    <a:pt x="147" y="783"/>
                    <a:pt x="157" y="775"/>
                    <a:pt x="167" y="776"/>
                  </a:cubicBezTo>
                  <a:cubicBezTo>
                    <a:pt x="172" y="776"/>
                    <a:pt x="176" y="777"/>
                    <a:pt x="181" y="777"/>
                  </a:cubicBezTo>
                  <a:cubicBezTo>
                    <a:pt x="207" y="777"/>
                    <a:pt x="236" y="770"/>
                    <a:pt x="267" y="757"/>
                  </a:cubicBezTo>
                  <a:cubicBezTo>
                    <a:pt x="277" y="754"/>
                    <a:pt x="288" y="758"/>
                    <a:pt x="291" y="768"/>
                  </a:cubicBezTo>
                  <a:cubicBezTo>
                    <a:pt x="295" y="777"/>
                    <a:pt x="291" y="788"/>
                    <a:pt x="281" y="792"/>
                  </a:cubicBezTo>
                  <a:cubicBezTo>
                    <a:pt x="246" y="807"/>
                    <a:pt x="212" y="814"/>
                    <a:pt x="181" y="814"/>
                  </a:cubicBezTo>
                  <a:close/>
                  <a:moveTo>
                    <a:pt x="68" y="763"/>
                  </a:moveTo>
                  <a:cubicBezTo>
                    <a:pt x="63" y="763"/>
                    <a:pt x="58" y="760"/>
                    <a:pt x="54" y="756"/>
                  </a:cubicBezTo>
                  <a:cubicBezTo>
                    <a:pt x="47" y="747"/>
                    <a:pt x="40" y="737"/>
                    <a:pt x="33" y="727"/>
                  </a:cubicBezTo>
                  <a:cubicBezTo>
                    <a:pt x="18" y="702"/>
                    <a:pt x="7" y="675"/>
                    <a:pt x="2" y="648"/>
                  </a:cubicBezTo>
                  <a:cubicBezTo>
                    <a:pt x="0" y="637"/>
                    <a:pt x="7" y="628"/>
                    <a:pt x="17" y="626"/>
                  </a:cubicBezTo>
                  <a:cubicBezTo>
                    <a:pt x="27" y="624"/>
                    <a:pt x="37" y="630"/>
                    <a:pt x="39" y="641"/>
                  </a:cubicBezTo>
                  <a:cubicBezTo>
                    <a:pt x="43" y="664"/>
                    <a:pt x="52" y="686"/>
                    <a:pt x="65" y="707"/>
                  </a:cubicBezTo>
                  <a:cubicBezTo>
                    <a:pt x="70" y="716"/>
                    <a:pt x="76" y="724"/>
                    <a:pt x="83" y="732"/>
                  </a:cubicBezTo>
                  <a:cubicBezTo>
                    <a:pt x="89" y="740"/>
                    <a:pt x="88" y="751"/>
                    <a:pt x="81" y="758"/>
                  </a:cubicBezTo>
                  <a:cubicBezTo>
                    <a:pt x="77" y="761"/>
                    <a:pt x="73" y="763"/>
                    <a:pt x="68" y="763"/>
                  </a:cubicBezTo>
                  <a:close/>
                  <a:moveTo>
                    <a:pt x="371" y="738"/>
                  </a:moveTo>
                  <a:cubicBezTo>
                    <a:pt x="366" y="738"/>
                    <a:pt x="360" y="735"/>
                    <a:pt x="356" y="730"/>
                  </a:cubicBezTo>
                  <a:cubicBezTo>
                    <a:pt x="350" y="722"/>
                    <a:pt x="352" y="710"/>
                    <a:pt x="361" y="704"/>
                  </a:cubicBezTo>
                  <a:cubicBezTo>
                    <a:pt x="378" y="692"/>
                    <a:pt x="395" y="678"/>
                    <a:pt x="412" y="664"/>
                  </a:cubicBezTo>
                  <a:cubicBezTo>
                    <a:pt x="410" y="662"/>
                    <a:pt x="409" y="660"/>
                    <a:pt x="409" y="657"/>
                  </a:cubicBezTo>
                  <a:cubicBezTo>
                    <a:pt x="400" y="619"/>
                    <a:pt x="388" y="585"/>
                    <a:pt x="373" y="557"/>
                  </a:cubicBezTo>
                  <a:cubicBezTo>
                    <a:pt x="368" y="548"/>
                    <a:pt x="371" y="536"/>
                    <a:pt x="380" y="532"/>
                  </a:cubicBezTo>
                  <a:cubicBezTo>
                    <a:pt x="389" y="527"/>
                    <a:pt x="401" y="530"/>
                    <a:pt x="406" y="539"/>
                  </a:cubicBezTo>
                  <a:cubicBezTo>
                    <a:pt x="421" y="567"/>
                    <a:pt x="433" y="599"/>
                    <a:pt x="442" y="635"/>
                  </a:cubicBezTo>
                  <a:cubicBezTo>
                    <a:pt x="442" y="635"/>
                    <a:pt x="443" y="634"/>
                    <a:pt x="444" y="634"/>
                  </a:cubicBezTo>
                  <a:cubicBezTo>
                    <a:pt x="451" y="626"/>
                    <a:pt x="463" y="626"/>
                    <a:pt x="470" y="634"/>
                  </a:cubicBezTo>
                  <a:cubicBezTo>
                    <a:pt x="477" y="641"/>
                    <a:pt x="477" y="653"/>
                    <a:pt x="470" y="660"/>
                  </a:cubicBezTo>
                  <a:cubicBezTo>
                    <a:pt x="442" y="688"/>
                    <a:pt x="413" y="713"/>
                    <a:pt x="382" y="735"/>
                  </a:cubicBezTo>
                  <a:cubicBezTo>
                    <a:pt x="379" y="737"/>
                    <a:pt x="375" y="738"/>
                    <a:pt x="371" y="738"/>
                  </a:cubicBezTo>
                  <a:close/>
                  <a:moveTo>
                    <a:pt x="529" y="580"/>
                  </a:moveTo>
                  <a:cubicBezTo>
                    <a:pt x="525" y="580"/>
                    <a:pt x="522" y="579"/>
                    <a:pt x="518" y="577"/>
                  </a:cubicBezTo>
                  <a:cubicBezTo>
                    <a:pt x="510" y="571"/>
                    <a:pt x="508" y="559"/>
                    <a:pt x="513" y="551"/>
                  </a:cubicBezTo>
                  <a:cubicBezTo>
                    <a:pt x="517" y="545"/>
                    <a:pt x="521" y="539"/>
                    <a:pt x="524" y="534"/>
                  </a:cubicBezTo>
                  <a:cubicBezTo>
                    <a:pt x="539" y="510"/>
                    <a:pt x="551" y="483"/>
                    <a:pt x="562" y="455"/>
                  </a:cubicBezTo>
                  <a:cubicBezTo>
                    <a:pt x="565" y="446"/>
                    <a:pt x="576" y="441"/>
                    <a:pt x="586" y="444"/>
                  </a:cubicBezTo>
                  <a:cubicBezTo>
                    <a:pt x="596" y="448"/>
                    <a:pt x="600" y="458"/>
                    <a:pt x="597" y="468"/>
                  </a:cubicBezTo>
                  <a:cubicBezTo>
                    <a:pt x="586" y="498"/>
                    <a:pt x="572" y="527"/>
                    <a:pt x="556" y="553"/>
                  </a:cubicBezTo>
                  <a:cubicBezTo>
                    <a:pt x="553" y="559"/>
                    <a:pt x="549" y="566"/>
                    <a:pt x="544" y="572"/>
                  </a:cubicBezTo>
                  <a:cubicBezTo>
                    <a:pt x="541" y="577"/>
                    <a:pt x="535" y="580"/>
                    <a:pt x="529" y="580"/>
                  </a:cubicBezTo>
                  <a:close/>
                  <a:moveTo>
                    <a:pt x="31" y="553"/>
                  </a:moveTo>
                  <a:cubicBezTo>
                    <a:pt x="29" y="553"/>
                    <a:pt x="26" y="552"/>
                    <a:pt x="24" y="551"/>
                  </a:cubicBezTo>
                  <a:cubicBezTo>
                    <a:pt x="14" y="547"/>
                    <a:pt x="10" y="536"/>
                    <a:pt x="14" y="527"/>
                  </a:cubicBezTo>
                  <a:cubicBezTo>
                    <a:pt x="30" y="488"/>
                    <a:pt x="58" y="456"/>
                    <a:pt x="95" y="435"/>
                  </a:cubicBezTo>
                  <a:cubicBezTo>
                    <a:pt x="103" y="430"/>
                    <a:pt x="115" y="433"/>
                    <a:pt x="120" y="442"/>
                  </a:cubicBezTo>
                  <a:cubicBezTo>
                    <a:pt x="125" y="451"/>
                    <a:pt x="122" y="463"/>
                    <a:pt x="113" y="468"/>
                  </a:cubicBezTo>
                  <a:cubicBezTo>
                    <a:pt x="84" y="484"/>
                    <a:pt x="62" y="510"/>
                    <a:pt x="48" y="541"/>
                  </a:cubicBezTo>
                  <a:cubicBezTo>
                    <a:pt x="45" y="549"/>
                    <a:pt x="39" y="553"/>
                    <a:pt x="31" y="553"/>
                  </a:cubicBezTo>
                  <a:close/>
                  <a:moveTo>
                    <a:pt x="316" y="483"/>
                  </a:moveTo>
                  <a:cubicBezTo>
                    <a:pt x="313" y="483"/>
                    <a:pt x="309" y="482"/>
                    <a:pt x="306" y="480"/>
                  </a:cubicBezTo>
                  <a:cubicBezTo>
                    <a:pt x="282" y="463"/>
                    <a:pt x="254" y="453"/>
                    <a:pt x="222" y="449"/>
                  </a:cubicBezTo>
                  <a:cubicBezTo>
                    <a:pt x="218" y="448"/>
                    <a:pt x="214" y="448"/>
                    <a:pt x="210" y="447"/>
                  </a:cubicBezTo>
                  <a:cubicBezTo>
                    <a:pt x="200" y="447"/>
                    <a:pt x="192" y="438"/>
                    <a:pt x="193" y="427"/>
                  </a:cubicBezTo>
                  <a:cubicBezTo>
                    <a:pt x="194" y="417"/>
                    <a:pt x="204" y="410"/>
                    <a:pt x="213" y="410"/>
                  </a:cubicBezTo>
                  <a:cubicBezTo>
                    <a:pt x="218" y="411"/>
                    <a:pt x="222" y="411"/>
                    <a:pt x="227" y="412"/>
                  </a:cubicBezTo>
                  <a:cubicBezTo>
                    <a:pt x="264" y="417"/>
                    <a:pt x="298" y="429"/>
                    <a:pt x="327" y="449"/>
                  </a:cubicBezTo>
                  <a:cubicBezTo>
                    <a:pt x="335" y="455"/>
                    <a:pt x="338" y="466"/>
                    <a:pt x="332" y="475"/>
                  </a:cubicBezTo>
                  <a:cubicBezTo>
                    <a:pt x="328" y="480"/>
                    <a:pt x="322" y="483"/>
                    <a:pt x="316" y="483"/>
                  </a:cubicBezTo>
                  <a:close/>
                  <a:moveTo>
                    <a:pt x="608" y="372"/>
                  </a:moveTo>
                  <a:cubicBezTo>
                    <a:pt x="607" y="372"/>
                    <a:pt x="606" y="372"/>
                    <a:pt x="605" y="372"/>
                  </a:cubicBezTo>
                  <a:cubicBezTo>
                    <a:pt x="595" y="370"/>
                    <a:pt x="588" y="360"/>
                    <a:pt x="590" y="350"/>
                  </a:cubicBezTo>
                  <a:cubicBezTo>
                    <a:pt x="596" y="317"/>
                    <a:pt x="600" y="282"/>
                    <a:pt x="602" y="241"/>
                  </a:cubicBezTo>
                  <a:cubicBezTo>
                    <a:pt x="603" y="231"/>
                    <a:pt x="611" y="223"/>
                    <a:pt x="622" y="224"/>
                  </a:cubicBezTo>
                  <a:cubicBezTo>
                    <a:pt x="632" y="224"/>
                    <a:pt x="640" y="233"/>
                    <a:pt x="639" y="244"/>
                  </a:cubicBezTo>
                  <a:cubicBezTo>
                    <a:pt x="637" y="285"/>
                    <a:pt x="633" y="322"/>
                    <a:pt x="626" y="357"/>
                  </a:cubicBezTo>
                  <a:cubicBezTo>
                    <a:pt x="625" y="366"/>
                    <a:pt x="617" y="372"/>
                    <a:pt x="608" y="372"/>
                  </a:cubicBezTo>
                  <a:close/>
                  <a:moveTo>
                    <a:pt x="624" y="149"/>
                  </a:moveTo>
                  <a:cubicBezTo>
                    <a:pt x="624" y="149"/>
                    <a:pt x="624" y="149"/>
                    <a:pt x="624" y="149"/>
                  </a:cubicBezTo>
                  <a:cubicBezTo>
                    <a:pt x="614" y="149"/>
                    <a:pt x="605" y="141"/>
                    <a:pt x="605" y="130"/>
                  </a:cubicBezTo>
                  <a:cubicBezTo>
                    <a:pt x="605" y="107"/>
                    <a:pt x="605" y="107"/>
                    <a:pt x="605" y="107"/>
                  </a:cubicBezTo>
                  <a:cubicBezTo>
                    <a:pt x="605" y="31"/>
                    <a:pt x="605" y="31"/>
                    <a:pt x="605" y="31"/>
                  </a:cubicBezTo>
                  <a:cubicBezTo>
                    <a:pt x="605" y="18"/>
                    <a:pt x="605" y="18"/>
                    <a:pt x="605" y="18"/>
                  </a:cubicBezTo>
                  <a:cubicBezTo>
                    <a:pt x="605" y="8"/>
                    <a:pt x="614" y="0"/>
                    <a:pt x="624" y="0"/>
                  </a:cubicBezTo>
                  <a:cubicBezTo>
                    <a:pt x="634" y="0"/>
                    <a:pt x="643" y="8"/>
                    <a:pt x="643" y="18"/>
                  </a:cubicBezTo>
                  <a:cubicBezTo>
                    <a:pt x="643" y="31"/>
                    <a:pt x="643" y="31"/>
                    <a:pt x="643" y="31"/>
                  </a:cubicBezTo>
                  <a:cubicBezTo>
                    <a:pt x="643" y="107"/>
                    <a:pt x="643" y="107"/>
                    <a:pt x="643" y="107"/>
                  </a:cubicBezTo>
                  <a:cubicBezTo>
                    <a:pt x="643" y="131"/>
                    <a:pt x="643" y="131"/>
                    <a:pt x="643" y="131"/>
                  </a:cubicBezTo>
                  <a:cubicBezTo>
                    <a:pt x="643" y="141"/>
                    <a:pt x="634" y="149"/>
                    <a:pt x="624" y="149"/>
                  </a:cubicBezTo>
                  <a:close/>
                </a:path>
              </a:pathLst>
            </a:custGeom>
            <a:solidFill>
              <a:srgbClr val="5BA6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5" name="Rectangle 233">
              <a:extLst>
                <a:ext uri="{FF2B5EF4-FFF2-40B4-BE49-F238E27FC236}">
                  <a16:creationId xmlns:a16="http://schemas.microsoft.com/office/drawing/2014/main" id="{CEF5B568-18A4-426E-9520-459CDA40E9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87" y="2007"/>
              <a:ext cx="51" cy="1180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6" name="Freeform 234">
              <a:extLst>
                <a:ext uri="{FF2B5EF4-FFF2-40B4-BE49-F238E27FC236}">
                  <a16:creationId xmlns:a16="http://schemas.microsoft.com/office/drawing/2014/main" id="{602AB5FB-60E4-4F47-81D3-F340B632355E}"/>
                </a:ext>
              </a:extLst>
            </p:cNvPr>
            <p:cNvSpPr>
              <a:spLocks/>
            </p:cNvSpPr>
            <p:nvPr/>
          </p:nvSpPr>
          <p:spPr bwMode="auto">
            <a:xfrm>
              <a:off x="5878" y="2462"/>
              <a:ext cx="185" cy="915"/>
            </a:xfrm>
            <a:custGeom>
              <a:avLst/>
              <a:gdLst>
                <a:gd name="T0" fmla="*/ 135 w 185"/>
                <a:gd name="T1" fmla="*/ 0 h 915"/>
                <a:gd name="T2" fmla="*/ 0 w 185"/>
                <a:gd name="T3" fmla="*/ 910 h 915"/>
                <a:gd name="T4" fmla="*/ 50 w 185"/>
                <a:gd name="T5" fmla="*/ 915 h 915"/>
                <a:gd name="T6" fmla="*/ 185 w 185"/>
                <a:gd name="T7" fmla="*/ 6 h 915"/>
                <a:gd name="T8" fmla="*/ 135 w 185"/>
                <a:gd name="T9" fmla="*/ 0 h 9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5" h="915">
                  <a:moveTo>
                    <a:pt x="135" y="0"/>
                  </a:moveTo>
                  <a:lnTo>
                    <a:pt x="0" y="910"/>
                  </a:lnTo>
                  <a:lnTo>
                    <a:pt x="50" y="915"/>
                  </a:lnTo>
                  <a:lnTo>
                    <a:pt x="185" y="6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7" name="Freeform 235">
              <a:extLst>
                <a:ext uri="{FF2B5EF4-FFF2-40B4-BE49-F238E27FC236}">
                  <a16:creationId xmlns:a16="http://schemas.microsoft.com/office/drawing/2014/main" id="{335293CB-42E2-4D56-820D-42B555035A5D}"/>
                </a:ext>
              </a:extLst>
            </p:cNvPr>
            <p:cNvSpPr>
              <a:spLocks/>
            </p:cNvSpPr>
            <p:nvPr/>
          </p:nvSpPr>
          <p:spPr bwMode="auto">
            <a:xfrm>
              <a:off x="6350" y="2463"/>
              <a:ext cx="209" cy="913"/>
            </a:xfrm>
            <a:custGeom>
              <a:avLst/>
              <a:gdLst>
                <a:gd name="T0" fmla="*/ 0 w 209"/>
                <a:gd name="T1" fmla="*/ 7 h 913"/>
                <a:gd name="T2" fmla="*/ 160 w 209"/>
                <a:gd name="T3" fmla="*/ 913 h 913"/>
                <a:gd name="T4" fmla="*/ 209 w 209"/>
                <a:gd name="T5" fmla="*/ 907 h 913"/>
                <a:gd name="T6" fmla="*/ 50 w 209"/>
                <a:gd name="T7" fmla="*/ 0 h 913"/>
                <a:gd name="T8" fmla="*/ 0 w 209"/>
                <a:gd name="T9" fmla="*/ 7 h 9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9" h="913">
                  <a:moveTo>
                    <a:pt x="0" y="7"/>
                  </a:moveTo>
                  <a:lnTo>
                    <a:pt x="160" y="913"/>
                  </a:lnTo>
                  <a:lnTo>
                    <a:pt x="209" y="907"/>
                  </a:lnTo>
                  <a:lnTo>
                    <a:pt x="50" y="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8" name="Rectangle 236">
              <a:extLst>
                <a:ext uri="{FF2B5EF4-FFF2-40B4-BE49-F238E27FC236}">
                  <a16:creationId xmlns:a16="http://schemas.microsoft.com/office/drawing/2014/main" id="{0D5388BA-1A2D-4630-AE7C-496A5F0312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70" y="1527"/>
              <a:ext cx="133" cy="257"/>
            </a:xfrm>
            <a:prstGeom prst="rect">
              <a:avLst/>
            </a:prstGeom>
            <a:solidFill>
              <a:srgbClr val="002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9" name="Rectangle 237">
              <a:extLst>
                <a:ext uri="{FF2B5EF4-FFF2-40B4-BE49-F238E27FC236}">
                  <a16:creationId xmlns:a16="http://schemas.microsoft.com/office/drawing/2014/main" id="{396E050F-1665-4120-89A2-0098C043F6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34" y="1527"/>
              <a:ext cx="134" cy="257"/>
            </a:xfrm>
            <a:prstGeom prst="rect">
              <a:avLst/>
            </a:prstGeom>
            <a:solidFill>
              <a:srgbClr val="0044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0" name="Rectangle 238">
              <a:extLst>
                <a:ext uri="{FF2B5EF4-FFF2-40B4-BE49-F238E27FC236}">
                  <a16:creationId xmlns:a16="http://schemas.microsoft.com/office/drawing/2014/main" id="{E3C9E58A-4DEE-468F-A381-CB23C655F1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87" y="1621"/>
              <a:ext cx="712" cy="1006"/>
            </a:xfrm>
            <a:prstGeom prst="rect">
              <a:avLst/>
            </a:prstGeom>
            <a:solidFill>
              <a:srgbClr val="B6C5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1" name="Rectangle 239">
              <a:extLst>
                <a:ext uri="{FF2B5EF4-FFF2-40B4-BE49-F238E27FC236}">
                  <a16:creationId xmlns:a16="http://schemas.microsoft.com/office/drawing/2014/main" id="{5D4FC2C9-C883-4D39-9A77-A1305DD738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39" y="1621"/>
              <a:ext cx="712" cy="1006"/>
            </a:xfrm>
            <a:prstGeom prst="rect">
              <a:avLst/>
            </a:prstGeom>
            <a:solidFill>
              <a:srgbClr val="E4F2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2" name="Rectangle 240">
              <a:extLst>
                <a:ext uri="{FF2B5EF4-FFF2-40B4-BE49-F238E27FC236}">
                  <a16:creationId xmlns:a16="http://schemas.microsoft.com/office/drawing/2014/main" id="{F4253581-05C7-4EEB-AA5B-594B9087C8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94" y="1621"/>
              <a:ext cx="357" cy="1006"/>
            </a:xfrm>
            <a:prstGeom prst="rect">
              <a:avLst/>
            </a:prstGeom>
            <a:solidFill>
              <a:srgbClr val="D6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3" name="Freeform 241">
              <a:extLst>
                <a:ext uri="{FF2B5EF4-FFF2-40B4-BE49-F238E27FC236}">
                  <a16:creationId xmlns:a16="http://schemas.microsoft.com/office/drawing/2014/main" id="{44436267-D69F-49D5-88B4-E42E0512FADB}"/>
                </a:ext>
              </a:extLst>
            </p:cNvPr>
            <p:cNvSpPr>
              <a:spLocks/>
            </p:cNvSpPr>
            <p:nvPr/>
          </p:nvSpPr>
          <p:spPr bwMode="auto">
            <a:xfrm>
              <a:off x="5864" y="2048"/>
              <a:ext cx="145" cy="197"/>
            </a:xfrm>
            <a:custGeom>
              <a:avLst/>
              <a:gdLst>
                <a:gd name="T0" fmla="*/ 313 w 313"/>
                <a:gd name="T1" fmla="*/ 269 h 426"/>
                <a:gd name="T2" fmla="*/ 157 w 313"/>
                <a:gd name="T3" fmla="*/ 426 h 426"/>
                <a:gd name="T4" fmla="*/ 0 w 313"/>
                <a:gd name="T5" fmla="*/ 269 h 426"/>
                <a:gd name="T6" fmla="*/ 0 w 313"/>
                <a:gd name="T7" fmla="*/ 157 h 426"/>
                <a:gd name="T8" fmla="*/ 157 w 313"/>
                <a:gd name="T9" fmla="*/ 0 h 426"/>
                <a:gd name="T10" fmla="*/ 313 w 313"/>
                <a:gd name="T11" fmla="*/ 157 h 426"/>
                <a:gd name="T12" fmla="*/ 313 w 313"/>
                <a:gd name="T13" fmla="*/ 269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3" h="426">
                  <a:moveTo>
                    <a:pt x="313" y="269"/>
                  </a:moveTo>
                  <a:cubicBezTo>
                    <a:pt x="313" y="356"/>
                    <a:pt x="243" y="426"/>
                    <a:pt x="157" y="426"/>
                  </a:cubicBezTo>
                  <a:cubicBezTo>
                    <a:pt x="70" y="426"/>
                    <a:pt x="0" y="356"/>
                    <a:pt x="0" y="269"/>
                  </a:cubicBezTo>
                  <a:cubicBezTo>
                    <a:pt x="0" y="157"/>
                    <a:pt x="0" y="157"/>
                    <a:pt x="0" y="157"/>
                  </a:cubicBezTo>
                  <a:cubicBezTo>
                    <a:pt x="0" y="70"/>
                    <a:pt x="70" y="0"/>
                    <a:pt x="157" y="0"/>
                  </a:cubicBezTo>
                  <a:cubicBezTo>
                    <a:pt x="243" y="0"/>
                    <a:pt x="313" y="70"/>
                    <a:pt x="313" y="157"/>
                  </a:cubicBezTo>
                  <a:lnTo>
                    <a:pt x="313" y="26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4" name="Freeform 242">
              <a:extLst>
                <a:ext uri="{FF2B5EF4-FFF2-40B4-BE49-F238E27FC236}">
                  <a16:creationId xmlns:a16="http://schemas.microsoft.com/office/drawing/2014/main" id="{5C2E03CA-67E5-478A-8048-9AC0CBAECBAA}"/>
                </a:ext>
              </a:extLst>
            </p:cNvPr>
            <p:cNvSpPr>
              <a:spLocks/>
            </p:cNvSpPr>
            <p:nvPr/>
          </p:nvSpPr>
          <p:spPr bwMode="auto">
            <a:xfrm>
              <a:off x="6070" y="1980"/>
              <a:ext cx="58" cy="332"/>
            </a:xfrm>
            <a:custGeom>
              <a:avLst/>
              <a:gdLst>
                <a:gd name="T0" fmla="*/ 125 w 125"/>
                <a:gd name="T1" fmla="*/ 656 h 718"/>
                <a:gd name="T2" fmla="*/ 62 w 125"/>
                <a:gd name="T3" fmla="*/ 718 h 718"/>
                <a:gd name="T4" fmla="*/ 0 w 125"/>
                <a:gd name="T5" fmla="*/ 656 h 718"/>
                <a:gd name="T6" fmla="*/ 0 w 125"/>
                <a:gd name="T7" fmla="*/ 63 h 718"/>
                <a:gd name="T8" fmla="*/ 62 w 125"/>
                <a:gd name="T9" fmla="*/ 0 h 718"/>
                <a:gd name="T10" fmla="*/ 125 w 125"/>
                <a:gd name="T11" fmla="*/ 63 h 718"/>
                <a:gd name="T12" fmla="*/ 125 w 125"/>
                <a:gd name="T13" fmla="*/ 656 h 7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5" h="718">
                  <a:moveTo>
                    <a:pt x="125" y="656"/>
                  </a:moveTo>
                  <a:cubicBezTo>
                    <a:pt x="125" y="690"/>
                    <a:pt x="97" y="718"/>
                    <a:pt x="62" y="718"/>
                  </a:cubicBezTo>
                  <a:cubicBezTo>
                    <a:pt x="28" y="718"/>
                    <a:pt x="0" y="690"/>
                    <a:pt x="0" y="656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0" y="28"/>
                    <a:pt x="28" y="0"/>
                    <a:pt x="62" y="0"/>
                  </a:cubicBezTo>
                  <a:cubicBezTo>
                    <a:pt x="97" y="0"/>
                    <a:pt x="125" y="28"/>
                    <a:pt x="125" y="63"/>
                  </a:cubicBezTo>
                  <a:lnTo>
                    <a:pt x="125" y="656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5" name="Freeform 243">
              <a:extLst>
                <a:ext uri="{FF2B5EF4-FFF2-40B4-BE49-F238E27FC236}">
                  <a16:creationId xmlns:a16="http://schemas.microsoft.com/office/drawing/2014/main" id="{C5FAFF50-704A-444A-8ED0-66059F52946E}"/>
                </a:ext>
              </a:extLst>
            </p:cNvPr>
            <p:cNvSpPr>
              <a:spLocks/>
            </p:cNvSpPr>
            <p:nvPr/>
          </p:nvSpPr>
          <p:spPr bwMode="auto">
            <a:xfrm>
              <a:off x="6122" y="1731"/>
              <a:ext cx="246" cy="426"/>
            </a:xfrm>
            <a:custGeom>
              <a:avLst/>
              <a:gdLst>
                <a:gd name="T0" fmla="*/ 72 w 246"/>
                <a:gd name="T1" fmla="*/ 426 h 426"/>
                <a:gd name="T2" fmla="*/ 0 w 246"/>
                <a:gd name="T3" fmla="*/ 426 h 426"/>
                <a:gd name="T4" fmla="*/ 0 w 246"/>
                <a:gd name="T5" fmla="*/ 405 h 426"/>
                <a:gd name="T6" fmla="*/ 51 w 246"/>
                <a:gd name="T7" fmla="*/ 405 h 426"/>
                <a:gd name="T8" fmla="*/ 51 w 246"/>
                <a:gd name="T9" fmla="*/ 0 h 426"/>
                <a:gd name="T10" fmla="*/ 246 w 246"/>
                <a:gd name="T11" fmla="*/ 0 h 426"/>
                <a:gd name="T12" fmla="*/ 246 w 246"/>
                <a:gd name="T13" fmla="*/ 21 h 426"/>
                <a:gd name="T14" fmla="*/ 72 w 246"/>
                <a:gd name="T15" fmla="*/ 21 h 426"/>
                <a:gd name="T16" fmla="*/ 72 w 246"/>
                <a:gd name="T17" fmla="*/ 426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6" h="426">
                  <a:moveTo>
                    <a:pt x="72" y="426"/>
                  </a:moveTo>
                  <a:lnTo>
                    <a:pt x="0" y="426"/>
                  </a:lnTo>
                  <a:lnTo>
                    <a:pt x="0" y="405"/>
                  </a:lnTo>
                  <a:lnTo>
                    <a:pt x="51" y="405"/>
                  </a:lnTo>
                  <a:lnTo>
                    <a:pt x="51" y="0"/>
                  </a:lnTo>
                  <a:lnTo>
                    <a:pt x="246" y="0"/>
                  </a:lnTo>
                  <a:lnTo>
                    <a:pt x="246" y="21"/>
                  </a:lnTo>
                  <a:lnTo>
                    <a:pt x="72" y="21"/>
                  </a:lnTo>
                  <a:lnTo>
                    <a:pt x="72" y="426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6" name="Freeform 244">
              <a:extLst>
                <a:ext uri="{FF2B5EF4-FFF2-40B4-BE49-F238E27FC236}">
                  <a16:creationId xmlns:a16="http://schemas.microsoft.com/office/drawing/2014/main" id="{B5287F35-4181-410C-985A-2E1B03D36AAC}"/>
                </a:ext>
              </a:extLst>
            </p:cNvPr>
            <p:cNvSpPr>
              <a:spLocks/>
            </p:cNvSpPr>
            <p:nvPr/>
          </p:nvSpPr>
          <p:spPr bwMode="auto">
            <a:xfrm>
              <a:off x="5952" y="2136"/>
              <a:ext cx="416" cy="426"/>
            </a:xfrm>
            <a:custGeom>
              <a:avLst/>
              <a:gdLst>
                <a:gd name="T0" fmla="*/ 416 w 416"/>
                <a:gd name="T1" fmla="*/ 426 h 426"/>
                <a:gd name="T2" fmla="*/ 221 w 416"/>
                <a:gd name="T3" fmla="*/ 426 h 426"/>
                <a:gd name="T4" fmla="*/ 221 w 416"/>
                <a:gd name="T5" fmla="*/ 21 h 426"/>
                <a:gd name="T6" fmla="*/ 0 w 416"/>
                <a:gd name="T7" fmla="*/ 21 h 426"/>
                <a:gd name="T8" fmla="*/ 0 w 416"/>
                <a:gd name="T9" fmla="*/ 0 h 426"/>
                <a:gd name="T10" fmla="*/ 242 w 416"/>
                <a:gd name="T11" fmla="*/ 0 h 426"/>
                <a:gd name="T12" fmla="*/ 242 w 416"/>
                <a:gd name="T13" fmla="*/ 405 h 426"/>
                <a:gd name="T14" fmla="*/ 416 w 416"/>
                <a:gd name="T15" fmla="*/ 405 h 426"/>
                <a:gd name="T16" fmla="*/ 416 w 416"/>
                <a:gd name="T17" fmla="*/ 426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16" h="426">
                  <a:moveTo>
                    <a:pt x="416" y="426"/>
                  </a:moveTo>
                  <a:lnTo>
                    <a:pt x="221" y="426"/>
                  </a:lnTo>
                  <a:lnTo>
                    <a:pt x="221" y="21"/>
                  </a:lnTo>
                  <a:lnTo>
                    <a:pt x="0" y="21"/>
                  </a:lnTo>
                  <a:lnTo>
                    <a:pt x="0" y="0"/>
                  </a:lnTo>
                  <a:lnTo>
                    <a:pt x="242" y="0"/>
                  </a:lnTo>
                  <a:lnTo>
                    <a:pt x="242" y="405"/>
                  </a:lnTo>
                  <a:lnTo>
                    <a:pt x="416" y="405"/>
                  </a:lnTo>
                  <a:lnTo>
                    <a:pt x="416" y="426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7" name="Rectangle 245">
              <a:extLst>
                <a:ext uri="{FF2B5EF4-FFF2-40B4-BE49-F238E27FC236}">
                  <a16:creationId xmlns:a16="http://schemas.microsoft.com/office/drawing/2014/main" id="{D9D8D599-D765-45E4-892C-540E9820BA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84" y="2136"/>
              <a:ext cx="184" cy="2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8" name="Rectangle 246">
              <a:extLst>
                <a:ext uri="{FF2B5EF4-FFF2-40B4-BE49-F238E27FC236}">
                  <a16:creationId xmlns:a16="http://schemas.microsoft.com/office/drawing/2014/main" id="{9E8B6A93-B8F7-43BE-9ECF-FDDB670B27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84" y="1929"/>
              <a:ext cx="184" cy="2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9" name="Rectangle 247">
              <a:extLst>
                <a:ext uri="{FF2B5EF4-FFF2-40B4-BE49-F238E27FC236}">
                  <a16:creationId xmlns:a16="http://schemas.microsoft.com/office/drawing/2014/main" id="{2E7869BA-A832-42F2-A46E-1AC9C70EED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92" y="2338"/>
              <a:ext cx="168" cy="2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0" name="Freeform 248">
              <a:extLst>
                <a:ext uri="{FF2B5EF4-FFF2-40B4-BE49-F238E27FC236}">
                  <a16:creationId xmlns:a16="http://schemas.microsoft.com/office/drawing/2014/main" id="{35685D28-6E63-4739-832A-EA6D7FE39C42}"/>
                </a:ext>
              </a:extLst>
            </p:cNvPr>
            <p:cNvSpPr>
              <a:spLocks/>
            </p:cNvSpPr>
            <p:nvPr/>
          </p:nvSpPr>
          <p:spPr bwMode="auto">
            <a:xfrm>
              <a:off x="6321" y="1706"/>
              <a:ext cx="139" cy="71"/>
            </a:xfrm>
            <a:custGeom>
              <a:avLst/>
              <a:gdLst>
                <a:gd name="T0" fmla="*/ 300 w 300"/>
                <a:gd name="T1" fmla="*/ 77 h 153"/>
                <a:gd name="T2" fmla="*/ 224 w 300"/>
                <a:gd name="T3" fmla="*/ 153 h 153"/>
                <a:gd name="T4" fmla="*/ 77 w 300"/>
                <a:gd name="T5" fmla="*/ 153 h 153"/>
                <a:gd name="T6" fmla="*/ 0 w 300"/>
                <a:gd name="T7" fmla="*/ 77 h 153"/>
                <a:gd name="T8" fmla="*/ 77 w 300"/>
                <a:gd name="T9" fmla="*/ 0 h 153"/>
                <a:gd name="T10" fmla="*/ 224 w 300"/>
                <a:gd name="T11" fmla="*/ 0 h 153"/>
                <a:gd name="T12" fmla="*/ 300 w 300"/>
                <a:gd name="T13" fmla="*/ 77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0" h="153">
                  <a:moveTo>
                    <a:pt x="300" y="77"/>
                  </a:moveTo>
                  <a:cubicBezTo>
                    <a:pt x="300" y="119"/>
                    <a:pt x="266" y="153"/>
                    <a:pt x="224" y="153"/>
                  </a:cubicBezTo>
                  <a:cubicBezTo>
                    <a:pt x="77" y="153"/>
                    <a:pt x="77" y="153"/>
                    <a:pt x="77" y="153"/>
                  </a:cubicBezTo>
                  <a:cubicBezTo>
                    <a:pt x="35" y="153"/>
                    <a:pt x="0" y="119"/>
                    <a:pt x="0" y="77"/>
                  </a:cubicBezTo>
                  <a:cubicBezTo>
                    <a:pt x="0" y="34"/>
                    <a:pt x="35" y="0"/>
                    <a:pt x="77" y="0"/>
                  </a:cubicBezTo>
                  <a:cubicBezTo>
                    <a:pt x="224" y="0"/>
                    <a:pt x="224" y="0"/>
                    <a:pt x="224" y="0"/>
                  </a:cubicBezTo>
                  <a:cubicBezTo>
                    <a:pt x="266" y="0"/>
                    <a:pt x="300" y="34"/>
                    <a:pt x="300" y="77"/>
                  </a:cubicBezTo>
                  <a:close/>
                </a:path>
              </a:pathLst>
            </a:custGeom>
            <a:solidFill>
              <a:srgbClr val="FED9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1" name="Freeform 249">
              <a:extLst>
                <a:ext uri="{FF2B5EF4-FFF2-40B4-BE49-F238E27FC236}">
                  <a16:creationId xmlns:a16="http://schemas.microsoft.com/office/drawing/2014/main" id="{F2DF1273-0787-4D2B-8860-7A8153713A56}"/>
                </a:ext>
              </a:extLst>
            </p:cNvPr>
            <p:cNvSpPr>
              <a:spLocks/>
            </p:cNvSpPr>
            <p:nvPr/>
          </p:nvSpPr>
          <p:spPr bwMode="auto">
            <a:xfrm>
              <a:off x="6321" y="1909"/>
              <a:ext cx="139" cy="70"/>
            </a:xfrm>
            <a:custGeom>
              <a:avLst/>
              <a:gdLst>
                <a:gd name="T0" fmla="*/ 300 w 300"/>
                <a:gd name="T1" fmla="*/ 76 h 153"/>
                <a:gd name="T2" fmla="*/ 224 w 300"/>
                <a:gd name="T3" fmla="*/ 153 h 153"/>
                <a:gd name="T4" fmla="*/ 77 w 300"/>
                <a:gd name="T5" fmla="*/ 153 h 153"/>
                <a:gd name="T6" fmla="*/ 0 w 300"/>
                <a:gd name="T7" fmla="*/ 76 h 153"/>
                <a:gd name="T8" fmla="*/ 77 w 300"/>
                <a:gd name="T9" fmla="*/ 0 h 153"/>
                <a:gd name="T10" fmla="*/ 224 w 300"/>
                <a:gd name="T11" fmla="*/ 0 h 153"/>
                <a:gd name="T12" fmla="*/ 300 w 300"/>
                <a:gd name="T13" fmla="*/ 76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0" h="153">
                  <a:moveTo>
                    <a:pt x="300" y="76"/>
                  </a:moveTo>
                  <a:cubicBezTo>
                    <a:pt x="300" y="119"/>
                    <a:pt x="266" y="153"/>
                    <a:pt x="224" y="153"/>
                  </a:cubicBezTo>
                  <a:cubicBezTo>
                    <a:pt x="77" y="153"/>
                    <a:pt x="77" y="153"/>
                    <a:pt x="77" y="153"/>
                  </a:cubicBezTo>
                  <a:cubicBezTo>
                    <a:pt x="35" y="153"/>
                    <a:pt x="0" y="119"/>
                    <a:pt x="0" y="76"/>
                  </a:cubicBezTo>
                  <a:cubicBezTo>
                    <a:pt x="0" y="34"/>
                    <a:pt x="35" y="0"/>
                    <a:pt x="77" y="0"/>
                  </a:cubicBezTo>
                  <a:cubicBezTo>
                    <a:pt x="224" y="0"/>
                    <a:pt x="224" y="0"/>
                    <a:pt x="224" y="0"/>
                  </a:cubicBezTo>
                  <a:cubicBezTo>
                    <a:pt x="266" y="0"/>
                    <a:pt x="300" y="34"/>
                    <a:pt x="300" y="76"/>
                  </a:cubicBezTo>
                  <a:close/>
                </a:path>
              </a:pathLst>
            </a:custGeom>
            <a:solidFill>
              <a:srgbClr val="FED9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2" name="Freeform 250">
              <a:extLst>
                <a:ext uri="{FF2B5EF4-FFF2-40B4-BE49-F238E27FC236}">
                  <a16:creationId xmlns:a16="http://schemas.microsoft.com/office/drawing/2014/main" id="{CDED02D6-3606-413B-9167-2DCAD77E1C6A}"/>
                </a:ext>
              </a:extLst>
            </p:cNvPr>
            <p:cNvSpPr>
              <a:spLocks/>
            </p:cNvSpPr>
            <p:nvPr/>
          </p:nvSpPr>
          <p:spPr bwMode="auto">
            <a:xfrm>
              <a:off x="6321" y="2111"/>
              <a:ext cx="139" cy="71"/>
            </a:xfrm>
            <a:custGeom>
              <a:avLst/>
              <a:gdLst>
                <a:gd name="T0" fmla="*/ 300 w 300"/>
                <a:gd name="T1" fmla="*/ 77 h 154"/>
                <a:gd name="T2" fmla="*/ 224 w 300"/>
                <a:gd name="T3" fmla="*/ 154 h 154"/>
                <a:gd name="T4" fmla="*/ 77 w 300"/>
                <a:gd name="T5" fmla="*/ 154 h 154"/>
                <a:gd name="T6" fmla="*/ 0 w 300"/>
                <a:gd name="T7" fmla="*/ 77 h 154"/>
                <a:gd name="T8" fmla="*/ 77 w 300"/>
                <a:gd name="T9" fmla="*/ 0 h 154"/>
                <a:gd name="T10" fmla="*/ 224 w 300"/>
                <a:gd name="T11" fmla="*/ 0 h 154"/>
                <a:gd name="T12" fmla="*/ 300 w 300"/>
                <a:gd name="T13" fmla="*/ 77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0" h="154">
                  <a:moveTo>
                    <a:pt x="300" y="77"/>
                  </a:moveTo>
                  <a:cubicBezTo>
                    <a:pt x="300" y="119"/>
                    <a:pt x="266" y="154"/>
                    <a:pt x="224" y="154"/>
                  </a:cubicBezTo>
                  <a:cubicBezTo>
                    <a:pt x="77" y="154"/>
                    <a:pt x="77" y="154"/>
                    <a:pt x="77" y="154"/>
                  </a:cubicBezTo>
                  <a:cubicBezTo>
                    <a:pt x="35" y="154"/>
                    <a:pt x="0" y="119"/>
                    <a:pt x="0" y="77"/>
                  </a:cubicBezTo>
                  <a:cubicBezTo>
                    <a:pt x="0" y="35"/>
                    <a:pt x="35" y="0"/>
                    <a:pt x="77" y="0"/>
                  </a:cubicBezTo>
                  <a:cubicBezTo>
                    <a:pt x="224" y="0"/>
                    <a:pt x="224" y="0"/>
                    <a:pt x="224" y="0"/>
                  </a:cubicBezTo>
                  <a:cubicBezTo>
                    <a:pt x="266" y="0"/>
                    <a:pt x="300" y="35"/>
                    <a:pt x="300" y="77"/>
                  </a:cubicBezTo>
                  <a:close/>
                </a:path>
              </a:pathLst>
            </a:custGeom>
            <a:solidFill>
              <a:srgbClr val="FED9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3" name="Freeform 251">
              <a:extLst>
                <a:ext uri="{FF2B5EF4-FFF2-40B4-BE49-F238E27FC236}">
                  <a16:creationId xmlns:a16="http://schemas.microsoft.com/office/drawing/2014/main" id="{6479B065-AF91-4E9B-B66C-31EC35AF5C94}"/>
                </a:ext>
              </a:extLst>
            </p:cNvPr>
            <p:cNvSpPr>
              <a:spLocks/>
            </p:cNvSpPr>
            <p:nvPr/>
          </p:nvSpPr>
          <p:spPr bwMode="auto">
            <a:xfrm>
              <a:off x="6321" y="2313"/>
              <a:ext cx="139" cy="71"/>
            </a:xfrm>
            <a:custGeom>
              <a:avLst/>
              <a:gdLst>
                <a:gd name="T0" fmla="*/ 300 w 300"/>
                <a:gd name="T1" fmla="*/ 77 h 153"/>
                <a:gd name="T2" fmla="*/ 224 w 300"/>
                <a:gd name="T3" fmla="*/ 153 h 153"/>
                <a:gd name="T4" fmla="*/ 77 w 300"/>
                <a:gd name="T5" fmla="*/ 153 h 153"/>
                <a:gd name="T6" fmla="*/ 0 w 300"/>
                <a:gd name="T7" fmla="*/ 77 h 153"/>
                <a:gd name="T8" fmla="*/ 77 w 300"/>
                <a:gd name="T9" fmla="*/ 0 h 153"/>
                <a:gd name="T10" fmla="*/ 224 w 300"/>
                <a:gd name="T11" fmla="*/ 0 h 153"/>
                <a:gd name="T12" fmla="*/ 300 w 300"/>
                <a:gd name="T13" fmla="*/ 77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0" h="153">
                  <a:moveTo>
                    <a:pt x="300" y="77"/>
                  </a:moveTo>
                  <a:cubicBezTo>
                    <a:pt x="300" y="119"/>
                    <a:pt x="266" y="153"/>
                    <a:pt x="224" y="153"/>
                  </a:cubicBezTo>
                  <a:cubicBezTo>
                    <a:pt x="77" y="153"/>
                    <a:pt x="77" y="153"/>
                    <a:pt x="77" y="153"/>
                  </a:cubicBezTo>
                  <a:cubicBezTo>
                    <a:pt x="35" y="153"/>
                    <a:pt x="0" y="119"/>
                    <a:pt x="0" y="77"/>
                  </a:cubicBezTo>
                  <a:cubicBezTo>
                    <a:pt x="0" y="34"/>
                    <a:pt x="35" y="0"/>
                    <a:pt x="77" y="0"/>
                  </a:cubicBezTo>
                  <a:cubicBezTo>
                    <a:pt x="224" y="0"/>
                    <a:pt x="224" y="0"/>
                    <a:pt x="224" y="0"/>
                  </a:cubicBezTo>
                  <a:cubicBezTo>
                    <a:pt x="266" y="0"/>
                    <a:pt x="300" y="34"/>
                    <a:pt x="300" y="77"/>
                  </a:cubicBezTo>
                  <a:close/>
                </a:path>
              </a:pathLst>
            </a:custGeom>
            <a:solidFill>
              <a:srgbClr val="FED9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4" name="Freeform 252">
              <a:extLst>
                <a:ext uri="{FF2B5EF4-FFF2-40B4-BE49-F238E27FC236}">
                  <a16:creationId xmlns:a16="http://schemas.microsoft.com/office/drawing/2014/main" id="{E738B0BB-76A7-45DC-97B7-069F8C72CBDA}"/>
                </a:ext>
              </a:extLst>
            </p:cNvPr>
            <p:cNvSpPr>
              <a:spLocks/>
            </p:cNvSpPr>
            <p:nvPr/>
          </p:nvSpPr>
          <p:spPr bwMode="auto">
            <a:xfrm>
              <a:off x="6321" y="2516"/>
              <a:ext cx="139" cy="71"/>
            </a:xfrm>
            <a:custGeom>
              <a:avLst/>
              <a:gdLst>
                <a:gd name="T0" fmla="*/ 300 w 300"/>
                <a:gd name="T1" fmla="*/ 76 h 153"/>
                <a:gd name="T2" fmla="*/ 224 w 300"/>
                <a:gd name="T3" fmla="*/ 153 h 153"/>
                <a:gd name="T4" fmla="*/ 77 w 300"/>
                <a:gd name="T5" fmla="*/ 153 h 153"/>
                <a:gd name="T6" fmla="*/ 0 w 300"/>
                <a:gd name="T7" fmla="*/ 76 h 153"/>
                <a:gd name="T8" fmla="*/ 77 w 300"/>
                <a:gd name="T9" fmla="*/ 0 h 153"/>
                <a:gd name="T10" fmla="*/ 224 w 300"/>
                <a:gd name="T11" fmla="*/ 0 h 153"/>
                <a:gd name="T12" fmla="*/ 300 w 300"/>
                <a:gd name="T13" fmla="*/ 76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0" h="153">
                  <a:moveTo>
                    <a:pt x="300" y="76"/>
                  </a:moveTo>
                  <a:cubicBezTo>
                    <a:pt x="300" y="119"/>
                    <a:pt x="266" y="153"/>
                    <a:pt x="224" y="153"/>
                  </a:cubicBezTo>
                  <a:cubicBezTo>
                    <a:pt x="77" y="153"/>
                    <a:pt x="77" y="153"/>
                    <a:pt x="77" y="153"/>
                  </a:cubicBezTo>
                  <a:cubicBezTo>
                    <a:pt x="35" y="153"/>
                    <a:pt x="0" y="119"/>
                    <a:pt x="0" y="76"/>
                  </a:cubicBezTo>
                  <a:cubicBezTo>
                    <a:pt x="0" y="34"/>
                    <a:pt x="35" y="0"/>
                    <a:pt x="77" y="0"/>
                  </a:cubicBezTo>
                  <a:cubicBezTo>
                    <a:pt x="224" y="0"/>
                    <a:pt x="224" y="0"/>
                    <a:pt x="224" y="0"/>
                  </a:cubicBezTo>
                  <a:cubicBezTo>
                    <a:pt x="266" y="0"/>
                    <a:pt x="300" y="34"/>
                    <a:pt x="300" y="76"/>
                  </a:cubicBezTo>
                  <a:close/>
                </a:path>
              </a:pathLst>
            </a:custGeom>
            <a:solidFill>
              <a:srgbClr val="FED9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5" name="Freeform 253">
              <a:extLst>
                <a:ext uri="{FF2B5EF4-FFF2-40B4-BE49-F238E27FC236}">
                  <a16:creationId xmlns:a16="http://schemas.microsoft.com/office/drawing/2014/main" id="{DACB5CAD-6171-41B5-824B-7D0F847B42E5}"/>
                </a:ext>
              </a:extLst>
            </p:cNvPr>
            <p:cNvSpPr>
              <a:spLocks/>
            </p:cNvSpPr>
            <p:nvPr/>
          </p:nvSpPr>
          <p:spPr bwMode="auto">
            <a:xfrm>
              <a:off x="5877" y="2258"/>
              <a:ext cx="152" cy="109"/>
            </a:xfrm>
            <a:custGeom>
              <a:avLst/>
              <a:gdLst>
                <a:gd name="T0" fmla="*/ 316 w 328"/>
                <a:gd name="T1" fmla="*/ 46 h 235"/>
                <a:gd name="T2" fmla="*/ 247 w 328"/>
                <a:gd name="T3" fmla="*/ 6 h 235"/>
                <a:gd name="T4" fmla="*/ 211 w 328"/>
                <a:gd name="T5" fmla="*/ 21 h 235"/>
                <a:gd name="T6" fmla="*/ 26 w 328"/>
                <a:gd name="T7" fmla="*/ 145 h 235"/>
                <a:gd name="T8" fmla="*/ 0 w 328"/>
                <a:gd name="T9" fmla="*/ 174 h 235"/>
                <a:gd name="T10" fmla="*/ 6 w 328"/>
                <a:gd name="T11" fmla="*/ 192 h 235"/>
                <a:gd name="T12" fmla="*/ 27 w 328"/>
                <a:gd name="T13" fmla="*/ 235 h 235"/>
                <a:gd name="T14" fmla="*/ 226 w 328"/>
                <a:gd name="T15" fmla="*/ 188 h 235"/>
                <a:gd name="T16" fmla="*/ 307 w 328"/>
                <a:gd name="T17" fmla="*/ 128 h 235"/>
                <a:gd name="T18" fmla="*/ 316 w 328"/>
                <a:gd name="T19" fmla="*/ 46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8" h="235">
                  <a:moveTo>
                    <a:pt x="316" y="46"/>
                  </a:moveTo>
                  <a:cubicBezTo>
                    <a:pt x="305" y="19"/>
                    <a:pt x="275" y="0"/>
                    <a:pt x="247" y="6"/>
                  </a:cubicBezTo>
                  <a:cubicBezTo>
                    <a:pt x="234" y="8"/>
                    <a:pt x="222" y="15"/>
                    <a:pt x="211" y="21"/>
                  </a:cubicBezTo>
                  <a:cubicBezTo>
                    <a:pt x="147" y="60"/>
                    <a:pt x="91" y="109"/>
                    <a:pt x="26" y="145"/>
                  </a:cubicBezTo>
                  <a:cubicBezTo>
                    <a:pt x="15" y="152"/>
                    <a:pt x="1" y="160"/>
                    <a:pt x="0" y="174"/>
                  </a:cubicBezTo>
                  <a:cubicBezTo>
                    <a:pt x="0" y="180"/>
                    <a:pt x="3" y="186"/>
                    <a:pt x="6" y="192"/>
                  </a:cubicBezTo>
                  <a:cubicBezTo>
                    <a:pt x="16" y="213"/>
                    <a:pt x="16" y="213"/>
                    <a:pt x="27" y="235"/>
                  </a:cubicBezTo>
                  <a:cubicBezTo>
                    <a:pt x="114" y="228"/>
                    <a:pt x="189" y="202"/>
                    <a:pt x="226" y="188"/>
                  </a:cubicBezTo>
                  <a:cubicBezTo>
                    <a:pt x="253" y="177"/>
                    <a:pt x="292" y="152"/>
                    <a:pt x="307" y="128"/>
                  </a:cubicBezTo>
                  <a:cubicBezTo>
                    <a:pt x="323" y="104"/>
                    <a:pt x="328" y="72"/>
                    <a:pt x="316" y="46"/>
                  </a:cubicBezTo>
                  <a:close/>
                </a:path>
              </a:pathLst>
            </a:custGeom>
            <a:solidFill>
              <a:srgbClr val="F0B7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6" name="Freeform 254">
              <a:extLst>
                <a:ext uri="{FF2B5EF4-FFF2-40B4-BE49-F238E27FC236}">
                  <a16:creationId xmlns:a16="http://schemas.microsoft.com/office/drawing/2014/main" id="{B5682896-F027-437A-B791-98105D664017}"/>
                </a:ext>
              </a:extLst>
            </p:cNvPr>
            <p:cNvSpPr>
              <a:spLocks/>
            </p:cNvSpPr>
            <p:nvPr/>
          </p:nvSpPr>
          <p:spPr bwMode="auto">
            <a:xfrm>
              <a:off x="5930" y="2112"/>
              <a:ext cx="212" cy="256"/>
            </a:xfrm>
            <a:custGeom>
              <a:avLst/>
              <a:gdLst>
                <a:gd name="T0" fmla="*/ 436 w 457"/>
                <a:gd name="T1" fmla="*/ 0 h 554"/>
                <a:gd name="T2" fmla="*/ 436 w 457"/>
                <a:gd name="T3" fmla="*/ 0 h 554"/>
                <a:gd name="T4" fmla="*/ 0 w 457"/>
                <a:gd name="T5" fmla="*/ 527 h 554"/>
                <a:gd name="T6" fmla="*/ 34 w 457"/>
                <a:gd name="T7" fmla="*/ 554 h 554"/>
                <a:gd name="T8" fmla="*/ 457 w 457"/>
                <a:gd name="T9" fmla="*/ 16 h 554"/>
                <a:gd name="T10" fmla="*/ 436 w 457"/>
                <a:gd name="T11" fmla="*/ 0 h 5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7" h="554">
                  <a:moveTo>
                    <a:pt x="436" y="0"/>
                  </a:moveTo>
                  <a:cubicBezTo>
                    <a:pt x="436" y="0"/>
                    <a:pt x="436" y="0"/>
                    <a:pt x="436" y="0"/>
                  </a:cubicBezTo>
                  <a:cubicBezTo>
                    <a:pt x="0" y="527"/>
                    <a:pt x="0" y="527"/>
                    <a:pt x="0" y="527"/>
                  </a:cubicBezTo>
                  <a:cubicBezTo>
                    <a:pt x="34" y="554"/>
                    <a:pt x="34" y="554"/>
                    <a:pt x="34" y="554"/>
                  </a:cubicBezTo>
                  <a:cubicBezTo>
                    <a:pt x="457" y="16"/>
                    <a:pt x="457" y="16"/>
                    <a:pt x="457" y="16"/>
                  </a:cubicBezTo>
                  <a:cubicBezTo>
                    <a:pt x="450" y="11"/>
                    <a:pt x="443" y="5"/>
                    <a:pt x="436" y="0"/>
                  </a:cubicBezTo>
                  <a:close/>
                </a:path>
              </a:pathLst>
            </a:custGeom>
            <a:solidFill>
              <a:srgbClr val="0044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7" name="Freeform 255">
              <a:extLst>
                <a:ext uri="{FF2B5EF4-FFF2-40B4-BE49-F238E27FC236}">
                  <a16:creationId xmlns:a16="http://schemas.microsoft.com/office/drawing/2014/main" id="{6FE409AE-D426-4A8B-B2C4-0763B7DF018D}"/>
                </a:ext>
              </a:extLst>
            </p:cNvPr>
            <p:cNvSpPr>
              <a:spLocks/>
            </p:cNvSpPr>
            <p:nvPr/>
          </p:nvSpPr>
          <p:spPr bwMode="auto">
            <a:xfrm>
              <a:off x="5867" y="2245"/>
              <a:ext cx="168" cy="101"/>
            </a:xfrm>
            <a:custGeom>
              <a:avLst/>
              <a:gdLst>
                <a:gd name="T0" fmla="*/ 358 w 363"/>
                <a:gd name="T1" fmla="*/ 0 h 217"/>
                <a:gd name="T2" fmla="*/ 254 w 363"/>
                <a:gd name="T3" fmla="*/ 1 h 217"/>
                <a:gd name="T4" fmla="*/ 195 w 363"/>
                <a:gd name="T5" fmla="*/ 8 h 217"/>
                <a:gd name="T6" fmla="*/ 105 w 363"/>
                <a:gd name="T7" fmla="*/ 89 h 217"/>
                <a:gd name="T8" fmla="*/ 11 w 363"/>
                <a:gd name="T9" fmla="*/ 161 h 217"/>
                <a:gd name="T10" fmla="*/ 3 w 363"/>
                <a:gd name="T11" fmla="*/ 183 h 217"/>
                <a:gd name="T12" fmla="*/ 16 w 363"/>
                <a:gd name="T13" fmla="*/ 204 h 217"/>
                <a:gd name="T14" fmla="*/ 21 w 363"/>
                <a:gd name="T15" fmla="*/ 213 h 217"/>
                <a:gd name="T16" fmla="*/ 37 w 363"/>
                <a:gd name="T17" fmla="*/ 215 h 217"/>
                <a:gd name="T18" fmla="*/ 121 w 363"/>
                <a:gd name="T19" fmla="*/ 169 h 217"/>
                <a:gd name="T20" fmla="*/ 193 w 363"/>
                <a:gd name="T21" fmla="*/ 138 h 217"/>
                <a:gd name="T22" fmla="*/ 193 w 363"/>
                <a:gd name="T23" fmla="*/ 138 h 217"/>
                <a:gd name="T24" fmla="*/ 195 w 363"/>
                <a:gd name="T25" fmla="*/ 136 h 217"/>
                <a:gd name="T26" fmla="*/ 194 w 363"/>
                <a:gd name="T27" fmla="*/ 137 h 217"/>
                <a:gd name="T28" fmla="*/ 265 w 363"/>
                <a:gd name="T29" fmla="*/ 58 h 217"/>
                <a:gd name="T30" fmla="*/ 330 w 363"/>
                <a:gd name="T31" fmla="*/ 47 h 217"/>
                <a:gd name="T32" fmla="*/ 354 w 363"/>
                <a:gd name="T33" fmla="*/ 29 h 217"/>
                <a:gd name="T34" fmla="*/ 358 w 363"/>
                <a:gd name="T35" fmla="*/ 0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63" h="217">
                  <a:moveTo>
                    <a:pt x="358" y="0"/>
                  </a:moveTo>
                  <a:cubicBezTo>
                    <a:pt x="323" y="1"/>
                    <a:pt x="288" y="1"/>
                    <a:pt x="254" y="1"/>
                  </a:cubicBezTo>
                  <a:cubicBezTo>
                    <a:pt x="234" y="1"/>
                    <a:pt x="214" y="2"/>
                    <a:pt x="195" y="8"/>
                  </a:cubicBezTo>
                  <a:cubicBezTo>
                    <a:pt x="156" y="21"/>
                    <a:pt x="130" y="56"/>
                    <a:pt x="105" y="89"/>
                  </a:cubicBezTo>
                  <a:cubicBezTo>
                    <a:pt x="81" y="121"/>
                    <a:pt x="51" y="155"/>
                    <a:pt x="11" y="161"/>
                  </a:cubicBezTo>
                  <a:cubicBezTo>
                    <a:pt x="2" y="161"/>
                    <a:pt x="0" y="175"/>
                    <a:pt x="3" y="183"/>
                  </a:cubicBezTo>
                  <a:cubicBezTo>
                    <a:pt x="6" y="190"/>
                    <a:pt x="13" y="196"/>
                    <a:pt x="16" y="204"/>
                  </a:cubicBezTo>
                  <a:cubicBezTo>
                    <a:pt x="18" y="207"/>
                    <a:pt x="19" y="211"/>
                    <a:pt x="21" y="213"/>
                  </a:cubicBezTo>
                  <a:cubicBezTo>
                    <a:pt x="25" y="217"/>
                    <a:pt x="32" y="216"/>
                    <a:pt x="37" y="215"/>
                  </a:cubicBezTo>
                  <a:cubicBezTo>
                    <a:pt x="68" y="207"/>
                    <a:pt x="92" y="182"/>
                    <a:pt x="121" y="169"/>
                  </a:cubicBezTo>
                  <a:cubicBezTo>
                    <a:pt x="145" y="158"/>
                    <a:pt x="172" y="153"/>
                    <a:pt x="193" y="138"/>
                  </a:cubicBezTo>
                  <a:cubicBezTo>
                    <a:pt x="193" y="138"/>
                    <a:pt x="193" y="138"/>
                    <a:pt x="193" y="138"/>
                  </a:cubicBezTo>
                  <a:cubicBezTo>
                    <a:pt x="194" y="137"/>
                    <a:pt x="195" y="137"/>
                    <a:pt x="195" y="136"/>
                  </a:cubicBezTo>
                  <a:cubicBezTo>
                    <a:pt x="194" y="137"/>
                    <a:pt x="194" y="137"/>
                    <a:pt x="194" y="137"/>
                  </a:cubicBezTo>
                  <a:cubicBezTo>
                    <a:pt x="225" y="118"/>
                    <a:pt x="250" y="90"/>
                    <a:pt x="265" y="58"/>
                  </a:cubicBezTo>
                  <a:cubicBezTo>
                    <a:pt x="287" y="59"/>
                    <a:pt x="309" y="55"/>
                    <a:pt x="330" y="47"/>
                  </a:cubicBezTo>
                  <a:cubicBezTo>
                    <a:pt x="339" y="43"/>
                    <a:pt x="348" y="37"/>
                    <a:pt x="354" y="29"/>
                  </a:cubicBezTo>
                  <a:cubicBezTo>
                    <a:pt x="360" y="21"/>
                    <a:pt x="363" y="9"/>
                    <a:pt x="358" y="0"/>
                  </a:cubicBezTo>
                  <a:close/>
                </a:path>
              </a:pathLst>
            </a:custGeom>
            <a:solidFill>
              <a:srgbClr val="FFC2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8" name="Freeform 256">
              <a:extLst>
                <a:ext uri="{FF2B5EF4-FFF2-40B4-BE49-F238E27FC236}">
                  <a16:creationId xmlns:a16="http://schemas.microsoft.com/office/drawing/2014/main" id="{818A50E9-23D3-4422-AE45-E76E625DA7D0}"/>
                </a:ext>
              </a:extLst>
            </p:cNvPr>
            <p:cNvSpPr>
              <a:spLocks/>
            </p:cNvSpPr>
            <p:nvPr/>
          </p:nvSpPr>
          <p:spPr bwMode="auto">
            <a:xfrm>
              <a:off x="5971" y="2257"/>
              <a:ext cx="71" cy="89"/>
            </a:xfrm>
            <a:custGeom>
              <a:avLst/>
              <a:gdLst>
                <a:gd name="T0" fmla="*/ 28 w 154"/>
                <a:gd name="T1" fmla="*/ 72 h 192"/>
                <a:gd name="T2" fmla="*/ 20 w 154"/>
                <a:gd name="T3" fmla="*/ 90 h 192"/>
                <a:gd name="T4" fmla="*/ 31 w 154"/>
                <a:gd name="T5" fmla="*/ 101 h 192"/>
                <a:gd name="T6" fmla="*/ 14 w 154"/>
                <a:gd name="T7" fmla="*/ 114 h 192"/>
                <a:gd name="T8" fmla="*/ 23 w 154"/>
                <a:gd name="T9" fmla="*/ 129 h 192"/>
                <a:gd name="T10" fmla="*/ 1 w 154"/>
                <a:gd name="T11" fmla="*/ 144 h 192"/>
                <a:gd name="T12" fmla="*/ 18 w 154"/>
                <a:gd name="T13" fmla="*/ 163 h 192"/>
                <a:gd name="T14" fmla="*/ 9 w 154"/>
                <a:gd name="T15" fmla="*/ 178 h 192"/>
                <a:gd name="T16" fmla="*/ 24 w 154"/>
                <a:gd name="T17" fmla="*/ 191 h 192"/>
                <a:gd name="T18" fmla="*/ 45 w 154"/>
                <a:gd name="T19" fmla="*/ 190 h 192"/>
                <a:gd name="T20" fmla="*/ 118 w 154"/>
                <a:gd name="T21" fmla="*/ 165 h 192"/>
                <a:gd name="T22" fmla="*/ 125 w 154"/>
                <a:gd name="T23" fmla="*/ 156 h 192"/>
                <a:gd name="T24" fmla="*/ 120 w 154"/>
                <a:gd name="T25" fmla="*/ 147 h 192"/>
                <a:gd name="T26" fmla="*/ 144 w 154"/>
                <a:gd name="T27" fmla="*/ 127 h 192"/>
                <a:gd name="T28" fmla="*/ 137 w 154"/>
                <a:gd name="T29" fmla="*/ 101 h 192"/>
                <a:gd name="T30" fmla="*/ 153 w 154"/>
                <a:gd name="T31" fmla="*/ 78 h 192"/>
                <a:gd name="T32" fmla="*/ 136 w 154"/>
                <a:gd name="T33" fmla="*/ 60 h 192"/>
                <a:gd name="T34" fmla="*/ 140 w 154"/>
                <a:gd name="T35" fmla="*/ 19 h 192"/>
                <a:gd name="T36" fmla="*/ 113 w 154"/>
                <a:gd name="T37" fmla="*/ 19 h 192"/>
                <a:gd name="T38" fmla="*/ 28 w 154"/>
                <a:gd name="T39" fmla="*/ 7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4" h="192">
                  <a:moveTo>
                    <a:pt x="28" y="72"/>
                  </a:moveTo>
                  <a:cubicBezTo>
                    <a:pt x="24" y="78"/>
                    <a:pt x="20" y="83"/>
                    <a:pt x="20" y="90"/>
                  </a:cubicBezTo>
                  <a:cubicBezTo>
                    <a:pt x="19" y="96"/>
                    <a:pt x="25" y="104"/>
                    <a:pt x="31" y="101"/>
                  </a:cubicBezTo>
                  <a:cubicBezTo>
                    <a:pt x="25" y="104"/>
                    <a:pt x="17" y="107"/>
                    <a:pt x="14" y="114"/>
                  </a:cubicBezTo>
                  <a:cubicBezTo>
                    <a:pt x="11" y="120"/>
                    <a:pt x="16" y="130"/>
                    <a:pt x="23" y="129"/>
                  </a:cubicBezTo>
                  <a:cubicBezTo>
                    <a:pt x="13" y="128"/>
                    <a:pt x="3" y="135"/>
                    <a:pt x="1" y="144"/>
                  </a:cubicBezTo>
                  <a:cubicBezTo>
                    <a:pt x="0" y="154"/>
                    <a:pt x="8" y="164"/>
                    <a:pt x="18" y="163"/>
                  </a:cubicBezTo>
                  <a:cubicBezTo>
                    <a:pt x="11" y="163"/>
                    <a:pt x="7" y="172"/>
                    <a:pt x="9" y="178"/>
                  </a:cubicBezTo>
                  <a:cubicBezTo>
                    <a:pt x="11" y="185"/>
                    <a:pt x="17" y="189"/>
                    <a:pt x="24" y="191"/>
                  </a:cubicBezTo>
                  <a:cubicBezTo>
                    <a:pt x="31" y="192"/>
                    <a:pt x="38" y="191"/>
                    <a:pt x="45" y="190"/>
                  </a:cubicBezTo>
                  <a:cubicBezTo>
                    <a:pt x="71" y="186"/>
                    <a:pt x="98" y="181"/>
                    <a:pt x="118" y="165"/>
                  </a:cubicBezTo>
                  <a:cubicBezTo>
                    <a:pt x="121" y="162"/>
                    <a:pt x="124" y="159"/>
                    <a:pt x="125" y="156"/>
                  </a:cubicBezTo>
                  <a:cubicBezTo>
                    <a:pt x="126" y="152"/>
                    <a:pt x="124" y="147"/>
                    <a:pt x="120" y="147"/>
                  </a:cubicBezTo>
                  <a:cubicBezTo>
                    <a:pt x="130" y="142"/>
                    <a:pt x="139" y="136"/>
                    <a:pt x="144" y="127"/>
                  </a:cubicBezTo>
                  <a:cubicBezTo>
                    <a:pt x="149" y="118"/>
                    <a:pt x="146" y="104"/>
                    <a:pt x="137" y="101"/>
                  </a:cubicBezTo>
                  <a:cubicBezTo>
                    <a:pt x="144" y="95"/>
                    <a:pt x="152" y="87"/>
                    <a:pt x="153" y="78"/>
                  </a:cubicBezTo>
                  <a:cubicBezTo>
                    <a:pt x="154" y="68"/>
                    <a:pt x="146" y="57"/>
                    <a:pt x="136" y="60"/>
                  </a:cubicBezTo>
                  <a:cubicBezTo>
                    <a:pt x="146" y="49"/>
                    <a:pt x="148" y="32"/>
                    <a:pt x="140" y="19"/>
                  </a:cubicBezTo>
                  <a:cubicBezTo>
                    <a:pt x="130" y="0"/>
                    <a:pt x="124" y="9"/>
                    <a:pt x="113" y="19"/>
                  </a:cubicBezTo>
                  <a:cubicBezTo>
                    <a:pt x="88" y="42"/>
                    <a:pt x="51" y="47"/>
                    <a:pt x="28" y="72"/>
                  </a:cubicBezTo>
                  <a:close/>
                </a:path>
              </a:pathLst>
            </a:custGeom>
            <a:solidFill>
              <a:srgbClr val="FFC2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9" name="Freeform 257">
              <a:extLst>
                <a:ext uri="{FF2B5EF4-FFF2-40B4-BE49-F238E27FC236}">
                  <a16:creationId xmlns:a16="http://schemas.microsoft.com/office/drawing/2014/main" id="{1BD8AA7F-E3CB-4C86-AA4E-2E87E1B65CC6}"/>
                </a:ext>
              </a:extLst>
            </p:cNvPr>
            <p:cNvSpPr>
              <a:spLocks/>
            </p:cNvSpPr>
            <p:nvPr/>
          </p:nvSpPr>
          <p:spPr bwMode="auto">
            <a:xfrm>
              <a:off x="5881" y="2295"/>
              <a:ext cx="62" cy="92"/>
            </a:xfrm>
            <a:custGeom>
              <a:avLst/>
              <a:gdLst>
                <a:gd name="T0" fmla="*/ 88 w 134"/>
                <a:gd name="T1" fmla="*/ 198 h 198"/>
                <a:gd name="T2" fmla="*/ 134 w 134"/>
                <a:gd name="T3" fmla="*/ 170 h 198"/>
                <a:gd name="T4" fmla="*/ 33 w 134"/>
                <a:gd name="T5" fmla="*/ 0 h 198"/>
                <a:gd name="T6" fmla="*/ 0 w 134"/>
                <a:gd name="T7" fmla="*/ 20 h 198"/>
                <a:gd name="T8" fmla="*/ 88 w 134"/>
                <a:gd name="T9" fmla="*/ 198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" h="198">
                  <a:moveTo>
                    <a:pt x="88" y="198"/>
                  </a:moveTo>
                  <a:cubicBezTo>
                    <a:pt x="134" y="170"/>
                    <a:pt x="134" y="170"/>
                    <a:pt x="134" y="17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28" y="80"/>
                    <a:pt x="52" y="144"/>
                    <a:pt x="88" y="198"/>
                  </a:cubicBezTo>
                  <a:close/>
                </a:path>
              </a:pathLst>
            </a:custGeom>
            <a:solidFill>
              <a:srgbClr val="F9F9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0" name="Freeform 258">
              <a:extLst>
                <a:ext uri="{FF2B5EF4-FFF2-40B4-BE49-F238E27FC236}">
                  <a16:creationId xmlns:a16="http://schemas.microsoft.com/office/drawing/2014/main" id="{D22184BD-86BC-4828-856E-FF8EEDF00532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2" y="2091"/>
              <a:ext cx="333" cy="409"/>
            </a:xfrm>
            <a:custGeom>
              <a:avLst/>
              <a:gdLst>
                <a:gd name="T0" fmla="*/ 613 w 721"/>
                <a:gd name="T1" fmla="*/ 443 h 885"/>
                <a:gd name="T2" fmla="*/ 335 w 721"/>
                <a:gd name="T3" fmla="*/ 575 h 885"/>
                <a:gd name="T4" fmla="*/ 240 w 721"/>
                <a:gd name="T5" fmla="*/ 254 h 885"/>
                <a:gd name="T6" fmla="*/ 192 w 721"/>
                <a:gd name="T7" fmla="*/ 79 h 885"/>
                <a:gd name="T8" fmla="*/ 81 w 721"/>
                <a:gd name="T9" fmla="*/ 0 h 885"/>
                <a:gd name="T10" fmla="*/ 37 w 721"/>
                <a:gd name="T11" fmla="*/ 112 h 885"/>
                <a:gd name="T12" fmla="*/ 3 w 721"/>
                <a:gd name="T13" fmla="*/ 374 h 885"/>
                <a:gd name="T14" fmla="*/ 4 w 721"/>
                <a:gd name="T15" fmla="*/ 382 h 885"/>
                <a:gd name="T16" fmla="*/ 239 w 721"/>
                <a:gd name="T17" fmla="*/ 876 h 885"/>
                <a:gd name="T18" fmla="*/ 721 w 721"/>
                <a:gd name="T19" fmla="*/ 634 h 885"/>
                <a:gd name="T20" fmla="*/ 613 w 721"/>
                <a:gd name="T21" fmla="*/ 443 h 8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21" h="885">
                  <a:moveTo>
                    <a:pt x="613" y="443"/>
                  </a:moveTo>
                  <a:cubicBezTo>
                    <a:pt x="613" y="443"/>
                    <a:pt x="366" y="576"/>
                    <a:pt x="335" y="575"/>
                  </a:cubicBezTo>
                  <a:cubicBezTo>
                    <a:pt x="323" y="575"/>
                    <a:pt x="246" y="279"/>
                    <a:pt x="240" y="254"/>
                  </a:cubicBezTo>
                  <a:cubicBezTo>
                    <a:pt x="229" y="199"/>
                    <a:pt x="220" y="128"/>
                    <a:pt x="192" y="79"/>
                  </a:cubicBezTo>
                  <a:cubicBezTo>
                    <a:pt x="168" y="37"/>
                    <a:pt x="126" y="15"/>
                    <a:pt x="81" y="0"/>
                  </a:cubicBezTo>
                  <a:cubicBezTo>
                    <a:pt x="66" y="37"/>
                    <a:pt x="50" y="74"/>
                    <a:pt x="37" y="112"/>
                  </a:cubicBezTo>
                  <a:cubicBezTo>
                    <a:pt x="9" y="197"/>
                    <a:pt x="0" y="285"/>
                    <a:pt x="3" y="374"/>
                  </a:cubicBezTo>
                  <a:cubicBezTo>
                    <a:pt x="3" y="377"/>
                    <a:pt x="3" y="379"/>
                    <a:pt x="4" y="382"/>
                  </a:cubicBezTo>
                  <a:cubicBezTo>
                    <a:pt x="64" y="491"/>
                    <a:pt x="193" y="885"/>
                    <a:pt x="239" y="876"/>
                  </a:cubicBezTo>
                  <a:cubicBezTo>
                    <a:pt x="375" y="847"/>
                    <a:pt x="721" y="634"/>
                    <a:pt x="721" y="634"/>
                  </a:cubicBezTo>
                  <a:lnTo>
                    <a:pt x="613" y="443"/>
                  </a:lnTo>
                  <a:close/>
                </a:path>
              </a:pathLst>
            </a:custGeom>
            <a:solidFill>
              <a:srgbClr val="FDB0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1" name="Freeform 259">
              <a:extLst>
                <a:ext uri="{FF2B5EF4-FFF2-40B4-BE49-F238E27FC236}">
                  <a16:creationId xmlns:a16="http://schemas.microsoft.com/office/drawing/2014/main" id="{01371C69-428A-4D76-9010-A314ADDBB245}"/>
                </a:ext>
              </a:extLst>
            </p:cNvPr>
            <p:cNvSpPr>
              <a:spLocks/>
            </p:cNvSpPr>
            <p:nvPr/>
          </p:nvSpPr>
          <p:spPr bwMode="auto">
            <a:xfrm>
              <a:off x="5276" y="3437"/>
              <a:ext cx="149" cy="105"/>
            </a:xfrm>
            <a:custGeom>
              <a:avLst/>
              <a:gdLst>
                <a:gd name="T0" fmla="*/ 18 w 322"/>
                <a:gd name="T1" fmla="*/ 0 h 227"/>
                <a:gd name="T2" fmla="*/ 6 w 322"/>
                <a:gd name="T3" fmla="*/ 119 h 227"/>
                <a:gd name="T4" fmla="*/ 68 w 322"/>
                <a:gd name="T5" fmla="*/ 209 h 227"/>
                <a:gd name="T6" fmla="*/ 198 w 322"/>
                <a:gd name="T7" fmla="*/ 210 h 227"/>
                <a:gd name="T8" fmla="*/ 309 w 322"/>
                <a:gd name="T9" fmla="*/ 100 h 227"/>
                <a:gd name="T10" fmla="*/ 322 w 322"/>
                <a:gd name="T11" fmla="*/ 0 h 227"/>
                <a:gd name="T12" fmla="*/ 18 w 322"/>
                <a:gd name="T13" fmla="*/ 0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2" h="227">
                  <a:moveTo>
                    <a:pt x="18" y="0"/>
                  </a:moveTo>
                  <a:cubicBezTo>
                    <a:pt x="13" y="25"/>
                    <a:pt x="0" y="94"/>
                    <a:pt x="6" y="119"/>
                  </a:cubicBezTo>
                  <a:cubicBezTo>
                    <a:pt x="11" y="141"/>
                    <a:pt x="47" y="199"/>
                    <a:pt x="68" y="209"/>
                  </a:cubicBezTo>
                  <a:cubicBezTo>
                    <a:pt x="105" y="227"/>
                    <a:pt x="159" y="224"/>
                    <a:pt x="198" y="210"/>
                  </a:cubicBezTo>
                  <a:cubicBezTo>
                    <a:pt x="229" y="198"/>
                    <a:pt x="296" y="130"/>
                    <a:pt x="309" y="100"/>
                  </a:cubicBezTo>
                  <a:cubicBezTo>
                    <a:pt x="319" y="77"/>
                    <a:pt x="319" y="37"/>
                    <a:pt x="322" y="0"/>
                  </a:cubicBezTo>
                  <a:lnTo>
                    <a:pt x="18" y="0"/>
                  </a:lnTo>
                  <a:close/>
                </a:path>
              </a:pathLst>
            </a:custGeom>
            <a:solidFill>
              <a:srgbClr val="030D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2" name="Freeform 260">
              <a:extLst>
                <a:ext uri="{FF2B5EF4-FFF2-40B4-BE49-F238E27FC236}">
                  <a16:creationId xmlns:a16="http://schemas.microsoft.com/office/drawing/2014/main" id="{B9F06B68-2C9B-4102-AE5A-F95BBD5FA43C}"/>
                </a:ext>
              </a:extLst>
            </p:cNvPr>
            <p:cNvSpPr>
              <a:spLocks/>
            </p:cNvSpPr>
            <p:nvPr/>
          </p:nvSpPr>
          <p:spPr bwMode="auto">
            <a:xfrm>
              <a:off x="5527" y="3437"/>
              <a:ext cx="149" cy="105"/>
            </a:xfrm>
            <a:custGeom>
              <a:avLst/>
              <a:gdLst>
                <a:gd name="T0" fmla="*/ 304 w 322"/>
                <a:gd name="T1" fmla="*/ 0 h 227"/>
                <a:gd name="T2" fmla="*/ 316 w 322"/>
                <a:gd name="T3" fmla="*/ 119 h 227"/>
                <a:gd name="T4" fmla="*/ 254 w 322"/>
                <a:gd name="T5" fmla="*/ 209 h 227"/>
                <a:gd name="T6" fmla="*/ 124 w 322"/>
                <a:gd name="T7" fmla="*/ 210 h 227"/>
                <a:gd name="T8" fmla="*/ 13 w 322"/>
                <a:gd name="T9" fmla="*/ 100 h 227"/>
                <a:gd name="T10" fmla="*/ 0 w 322"/>
                <a:gd name="T11" fmla="*/ 0 h 227"/>
                <a:gd name="T12" fmla="*/ 304 w 322"/>
                <a:gd name="T13" fmla="*/ 0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2" h="227">
                  <a:moveTo>
                    <a:pt x="304" y="0"/>
                  </a:moveTo>
                  <a:cubicBezTo>
                    <a:pt x="309" y="25"/>
                    <a:pt x="322" y="94"/>
                    <a:pt x="316" y="119"/>
                  </a:cubicBezTo>
                  <a:cubicBezTo>
                    <a:pt x="311" y="141"/>
                    <a:pt x="275" y="199"/>
                    <a:pt x="254" y="209"/>
                  </a:cubicBezTo>
                  <a:cubicBezTo>
                    <a:pt x="217" y="227"/>
                    <a:pt x="163" y="224"/>
                    <a:pt x="124" y="210"/>
                  </a:cubicBezTo>
                  <a:cubicBezTo>
                    <a:pt x="93" y="198"/>
                    <a:pt x="26" y="130"/>
                    <a:pt x="13" y="100"/>
                  </a:cubicBezTo>
                  <a:cubicBezTo>
                    <a:pt x="3" y="77"/>
                    <a:pt x="2" y="37"/>
                    <a:pt x="0" y="0"/>
                  </a:cubicBezTo>
                  <a:lnTo>
                    <a:pt x="304" y="0"/>
                  </a:lnTo>
                  <a:close/>
                </a:path>
              </a:pathLst>
            </a:custGeom>
            <a:solidFill>
              <a:srgbClr val="030D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3" name="Freeform 261">
              <a:extLst>
                <a:ext uri="{FF2B5EF4-FFF2-40B4-BE49-F238E27FC236}">
                  <a16:creationId xmlns:a16="http://schemas.microsoft.com/office/drawing/2014/main" id="{420AC24B-0970-475C-AFF8-313E5A709577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5" y="2740"/>
              <a:ext cx="38" cy="90"/>
            </a:xfrm>
            <a:custGeom>
              <a:avLst/>
              <a:gdLst>
                <a:gd name="T0" fmla="*/ 76 w 83"/>
                <a:gd name="T1" fmla="*/ 170 h 195"/>
                <a:gd name="T2" fmla="*/ 57 w 83"/>
                <a:gd name="T3" fmla="*/ 138 h 195"/>
                <a:gd name="T4" fmla="*/ 45 w 83"/>
                <a:gd name="T5" fmla="*/ 105 h 195"/>
                <a:gd name="T6" fmla="*/ 47 w 83"/>
                <a:gd name="T7" fmla="*/ 61 h 195"/>
                <a:gd name="T8" fmla="*/ 59 w 83"/>
                <a:gd name="T9" fmla="*/ 32 h 195"/>
                <a:gd name="T10" fmla="*/ 46 w 83"/>
                <a:gd name="T11" fmla="*/ 15 h 195"/>
                <a:gd name="T12" fmla="*/ 34 w 83"/>
                <a:gd name="T13" fmla="*/ 19 h 195"/>
                <a:gd name="T14" fmla="*/ 4 w 83"/>
                <a:gd name="T15" fmla="*/ 0 h 195"/>
                <a:gd name="T16" fmla="*/ 0 w 83"/>
                <a:gd name="T17" fmla="*/ 105 h 195"/>
                <a:gd name="T18" fmla="*/ 31 w 83"/>
                <a:gd name="T19" fmla="*/ 159 h 195"/>
                <a:gd name="T20" fmla="*/ 63 w 83"/>
                <a:gd name="T21" fmla="*/ 193 h 195"/>
                <a:gd name="T22" fmla="*/ 76 w 83"/>
                <a:gd name="T23" fmla="*/ 170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3" h="195">
                  <a:moveTo>
                    <a:pt x="76" y="170"/>
                  </a:moveTo>
                  <a:cubicBezTo>
                    <a:pt x="72" y="158"/>
                    <a:pt x="57" y="138"/>
                    <a:pt x="57" y="138"/>
                  </a:cubicBezTo>
                  <a:cubicBezTo>
                    <a:pt x="45" y="105"/>
                    <a:pt x="45" y="105"/>
                    <a:pt x="45" y="105"/>
                  </a:cubicBezTo>
                  <a:cubicBezTo>
                    <a:pt x="47" y="61"/>
                    <a:pt x="47" y="61"/>
                    <a:pt x="47" y="61"/>
                  </a:cubicBezTo>
                  <a:cubicBezTo>
                    <a:pt x="59" y="32"/>
                    <a:pt x="59" y="32"/>
                    <a:pt x="59" y="32"/>
                  </a:cubicBezTo>
                  <a:cubicBezTo>
                    <a:pt x="46" y="15"/>
                    <a:pt x="46" y="15"/>
                    <a:pt x="46" y="15"/>
                  </a:cubicBezTo>
                  <a:cubicBezTo>
                    <a:pt x="42" y="18"/>
                    <a:pt x="38" y="19"/>
                    <a:pt x="34" y="19"/>
                  </a:cubicBezTo>
                  <a:cubicBezTo>
                    <a:pt x="21" y="18"/>
                    <a:pt x="11" y="9"/>
                    <a:pt x="4" y="0"/>
                  </a:cubicBezTo>
                  <a:cubicBezTo>
                    <a:pt x="3" y="44"/>
                    <a:pt x="0" y="105"/>
                    <a:pt x="0" y="105"/>
                  </a:cubicBezTo>
                  <a:cubicBezTo>
                    <a:pt x="31" y="159"/>
                    <a:pt x="31" y="159"/>
                    <a:pt x="31" y="159"/>
                  </a:cubicBezTo>
                  <a:cubicBezTo>
                    <a:pt x="31" y="159"/>
                    <a:pt x="52" y="188"/>
                    <a:pt x="63" y="193"/>
                  </a:cubicBezTo>
                  <a:cubicBezTo>
                    <a:pt x="69" y="195"/>
                    <a:pt x="83" y="189"/>
                    <a:pt x="76" y="170"/>
                  </a:cubicBezTo>
                </a:path>
              </a:pathLst>
            </a:custGeom>
            <a:solidFill>
              <a:srgbClr val="EDB4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4" name="Freeform 262">
              <a:extLst>
                <a:ext uri="{FF2B5EF4-FFF2-40B4-BE49-F238E27FC236}">
                  <a16:creationId xmlns:a16="http://schemas.microsoft.com/office/drawing/2014/main" id="{60E27D81-C4D6-4C27-B437-F20A0DB17F2B}"/>
                </a:ext>
              </a:extLst>
            </p:cNvPr>
            <p:cNvSpPr>
              <a:spLocks/>
            </p:cNvSpPr>
            <p:nvPr/>
          </p:nvSpPr>
          <p:spPr bwMode="auto">
            <a:xfrm>
              <a:off x="5163" y="2680"/>
              <a:ext cx="60" cy="145"/>
            </a:xfrm>
            <a:custGeom>
              <a:avLst/>
              <a:gdLst>
                <a:gd name="T0" fmla="*/ 57 w 128"/>
                <a:gd name="T1" fmla="*/ 46 h 312"/>
                <a:gd name="T2" fmla="*/ 7 w 128"/>
                <a:gd name="T3" fmla="*/ 107 h 312"/>
                <a:gd name="T4" fmla="*/ 0 w 128"/>
                <a:gd name="T5" fmla="*/ 116 h 312"/>
                <a:gd name="T6" fmla="*/ 15 w 128"/>
                <a:gd name="T7" fmla="*/ 137 h 312"/>
                <a:gd name="T8" fmla="*/ 18 w 128"/>
                <a:gd name="T9" fmla="*/ 222 h 312"/>
                <a:gd name="T10" fmla="*/ 49 w 128"/>
                <a:gd name="T11" fmla="*/ 277 h 312"/>
                <a:gd name="T12" fmla="*/ 81 w 128"/>
                <a:gd name="T13" fmla="*/ 310 h 312"/>
                <a:gd name="T14" fmla="*/ 94 w 128"/>
                <a:gd name="T15" fmla="*/ 287 h 312"/>
                <a:gd name="T16" fmla="*/ 75 w 128"/>
                <a:gd name="T17" fmla="*/ 255 h 312"/>
                <a:gd name="T18" fmla="*/ 64 w 128"/>
                <a:gd name="T19" fmla="*/ 222 h 312"/>
                <a:gd name="T20" fmla="*/ 64 w 128"/>
                <a:gd name="T21" fmla="*/ 220 h 312"/>
                <a:gd name="T22" fmla="*/ 71 w 128"/>
                <a:gd name="T23" fmla="*/ 233 h 312"/>
                <a:gd name="T24" fmla="*/ 99 w 128"/>
                <a:gd name="T25" fmla="*/ 262 h 312"/>
                <a:gd name="T26" fmla="*/ 110 w 128"/>
                <a:gd name="T27" fmla="*/ 242 h 312"/>
                <a:gd name="T28" fmla="*/ 94 w 128"/>
                <a:gd name="T29" fmla="*/ 214 h 312"/>
                <a:gd name="T30" fmla="*/ 84 w 128"/>
                <a:gd name="T31" fmla="*/ 186 h 312"/>
                <a:gd name="T32" fmla="*/ 85 w 128"/>
                <a:gd name="T33" fmla="*/ 148 h 312"/>
                <a:gd name="T34" fmla="*/ 88 w 128"/>
                <a:gd name="T35" fmla="*/ 141 h 312"/>
                <a:gd name="T36" fmla="*/ 114 w 128"/>
                <a:gd name="T37" fmla="*/ 60 h 312"/>
                <a:gd name="T38" fmla="*/ 128 w 128"/>
                <a:gd name="T39" fmla="*/ 23 h 312"/>
                <a:gd name="T40" fmla="*/ 87 w 128"/>
                <a:gd name="T41" fmla="*/ 0 h 312"/>
                <a:gd name="T42" fmla="*/ 57 w 128"/>
                <a:gd name="T43" fmla="*/ 46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28" h="312">
                  <a:moveTo>
                    <a:pt x="57" y="46"/>
                  </a:moveTo>
                  <a:cubicBezTo>
                    <a:pt x="41" y="67"/>
                    <a:pt x="23" y="86"/>
                    <a:pt x="7" y="107"/>
                  </a:cubicBezTo>
                  <a:cubicBezTo>
                    <a:pt x="5" y="110"/>
                    <a:pt x="2" y="113"/>
                    <a:pt x="0" y="116"/>
                  </a:cubicBezTo>
                  <a:cubicBezTo>
                    <a:pt x="15" y="137"/>
                    <a:pt x="15" y="137"/>
                    <a:pt x="15" y="137"/>
                  </a:cubicBezTo>
                  <a:cubicBezTo>
                    <a:pt x="16" y="163"/>
                    <a:pt x="18" y="222"/>
                    <a:pt x="18" y="222"/>
                  </a:cubicBezTo>
                  <a:cubicBezTo>
                    <a:pt x="49" y="277"/>
                    <a:pt x="49" y="277"/>
                    <a:pt x="49" y="277"/>
                  </a:cubicBezTo>
                  <a:cubicBezTo>
                    <a:pt x="49" y="277"/>
                    <a:pt x="70" y="306"/>
                    <a:pt x="81" y="310"/>
                  </a:cubicBezTo>
                  <a:cubicBezTo>
                    <a:pt x="87" y="312"/>
                    <a:pt x="101" y="306"/>
                    <a:pt x="94" y="287"/>
                  </a:cubicBezTo>
                  <a:cubicBezTo>
                    <a:pt x="90" y="275"/>
                    <a:pt x="75" y="255"/>
                    <a:pt x="75" y="255"/>
                  </a:cubicBezTo>
                  <a:cubicBezTo>
                    <a:pt x="64" y="222"/>
                    <a:pt x="64" y="222"/>
                    <a:pt x="64" y="222"/>
                  </a:cubicBezTo>
                  <a:cubicBezTo>
                    <a:pt x="64" y="220"/>
                    <a:pt x="64" y="220"/>
                    <a:pt x="64" y="220"/>
                  </a:cubicBezTo>
                  <a:cubicBezTo>
                    <a:pt x="71" y="233"/>
                    <a:pt x="71" y="233"/>
                    <a:pt x="71" y="233"/>
                  </a:cubicBezTo>
                  <a:cubicBezTo>
                    <a:pt x="71" y="233"/>
                    <a:pt x="89" y="258"/>
                    <a:pt x="99" y="262"/>
                  </a:cubicBezTo>
                  <a:cubicBezTo>
                    <a:pt x="104" y="264"/>
                    <a:pt x="116" y="259"/>
                    <a:pt x="110" y="242"/>
                  </a:cubicBezTo>
                  <a:cubicBezTo>
                    <a:pt x="107" y="232"/>
                    <a:pt x="94" y="214"/>
                    <a:pt x="94" y="214"/>
                  </a:cubicBezTo>
                  <a:cubicBezTo>
                    <a:pt x="84" y="186"/>
                    <a:pt x="84" y="186"/>
                    <a:pt x="84" y="186"/>
                  </a:cubicBezTo>
                  <a:cubicBezTo>
                    <a:pt x="85" y="148"/>
                    <a:pt x="85" y="148"/>
                    <a:pt x="85" y="148"/>
                  </a:cubicBezTo>
                  <a:cubicBezTo>
                    <a:pt x="85" y="148"/>
                    <a:pt x="86" y="145"/>
                    <a:pt x="88" y="141"/>
                  </a:cubicBezTo>
                  <a:cubicBezTo>
                    <a:pt x="87" y="114"/>
                    <a:pt x="106" y="78"/>
                    <a:pt x="114" y="60"/>
                  </a:cubicBezTo>
                  <a:cubicBezTo>
                    <a:pt x="119" y="48"/>
                    <a:pt x="124" y="36"/>
                    <a:pt x="128" y="23"/>
                  </a:cubicBezTo>
                  <a:cubicBezTo>
                    <a:pt x="87" y="0"/>
                    <a:pt x="87" y="0"/>
                    <a:pt x="87" y="0"/>
                  </a:cubicBezTo>
                  <a:cubicBezTo>
                    <a:pt x="78" y="16"/>
                    <a:pt x="68" y="31"/>
                    <a:pt x="57" y="46"/>
                  </a:cubicBezTo>
                </a:path>
              </a:pathLst>
            </a:custGeom>
            <a:solidFill>
              <a:srgbClr val="EDB4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5" name="Freeform 263">
              <a:extLst>
                <a:ext uri="{FF2B5EF4-FFF2-40B4-BE49-F238E27FC236}">
                  <a16:creationId xmlns:a16="http://schemas.microsoft.com/office/drawing/2014/main" id="{9998CA66-B083-4297-911B-1F65F913FBDF}"/>
                </a:ext>
              </a:extLst>
            </p:cNvPr>
            <p:cNvSpPr>
              <a:spLocks/>
            </p:cNvSpPr>
            <p:nvPr/>
          </p:nvSpPr>
          <p:spPr bwMode="auto">
            <a:xfrm>
              <a:off x="5196" y="2677"/>
              <a:ext cx="36" cy="85"/>
            </a:xfrm>
            <a:custGeom>
              <a:avLst/>
              <a:gdLst>
                <a:gd name="T0" fmla="*/ 44 w 77"/>
                <a:gd name="T1" fmla="*/ 3 h 184"/>
                <a:gd name="T2" fmla="*/ 48 w 77"/>
                <a:gd name="T3" fmla="*/ 22 h 184"/>
                <a:gd name="T4" fmla="*/ 32 w 77"/>
                <a:gd name="T5" fmla="*/ 95 h 184"/>
                <a:gd name="T6" fmla="*/ 0 w 77"/>
                <a:gd name="T7" fmla="*/ 149 h 184"/>
                <a:gd name="T8" fmla="*/ 3 w 77"/>
                <a:gd name="T9" fmla="*/ 175 h 184"/>
                <a:gd name="T10" fmla="*/ 4 w 77"/>
                <a:gd name="T11" fmla="*/ 176 h 184"/>
                <a:gd name="T12" fmla="*/ 8 w 77"/>
                <a:gd name="T13" fmla="*/ 179 h 184"/>
                <a:gd name="T14" fmla="*/ 12 w 77"/>
                <a:gd name="T15" fmla="*/ 184 h 184"/>
                <a:gd name="T16" fmla="*/ 19 w 77"/>
                <a:gd name="T17" fmla="*/ 165 h 184"/>
                <a:gd name="T18" fmla="*/ 56 w 77"/>
                <a:gd name="T19" fmla="*/ 111 h 184"/>
                <a:gd name="T20" fmla="*/ 67 w 77"/>
                <a:gd name="T21" fmla="*/ 24 h 184"/>
                <a:gd name="T22" fmla="*/ 44 w 77"/>
                <a:gd name="T23" fmla="*/ 3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7" h="184">
                  <a:moveTo>
                    <a:pt x="44" y="3"/>
                  </a:moveTo>
                  <a:cubicBezTo>
                    <a:pt x="46" y="9"/>
                    <a:pt x="47" y="16"/>
                    <a:pt x="48" y="22"/>
                  </a:cubicBezTo>
                  <a:cubicBezTo>
                    <a:pt x="52" y="47"/>
                    <a:pt x="42" y="73"/>
                    <a:pt x="32" y="95"/>
                  </a:cubicBezTo>
                  <a:cubicBezTo>
                    <a:pt x="23" y="114"/>
                    <a:pt x="10" y="131"/>
                    <a:pt x="0" y="149"/>
                  </a:cubicBezTo>
                  <a:cubicBezTo>
                    <a:pt x="2" y="158"/>
                    <a:pt x="3" y="166"/>
                    <a:pt x="3" y="175"/>
                  </a:cubicBezTo>
                  <a:cubicBezTo>
                    <a:pt x="4" y="175"/>
                    <a:pt x="4" y="176"/>
                    <a:pt x="4" y="176"/>
                  </a:cubicBezTo>
                  <a:cubicBezTo>
                    <a:pt x="5" y="177"/>
                    <a:pt x="7" y="178"/>
                    <a:pt x="8" y="179"/>
                  </a:cubicBezTo>
                  <a:cubicBezTo>
                    <a:pt x="10" y="181"/>
                    <a:pt x="11" y="182"/>
                    <a:pt x="12" y="184"/>
                  </a:cubicBezTo>
                  <a:cubicBezTo>
                    <a:pt x="14" y="177"/>
                    <a:pt x="16" y="171"/>
                    <a:pt x="19" y="165"/>
                  </a:cubicBezTo>
                  <a:cubicBezTo>
                    <a:pt x="30" y="138"/>
                    <a:pt x="46" y="140"/>
                    <a:pt x="56" y="111"/>
                  </a:cubicBezTo>
                  <a:cubicBezTo>
                    <a:pt x="69" y="79"/>
                    <a:pt x="77" y="55"/>
                    <a:pt x="67" y="24"/>
                  </a:cubicBezTo>
                  <a:cubicBezTo>
                    <a:pt x="59" y="28"/>
                    <a:pt x="53" y="0"/>
                    <a:pt x="44" y="3"/>
                  </a:cubicBezTo>
                  <a:close/>
                </a:path>
              </a:pathLst>
            </a:custGeom>
            <a:solidFill>
              <a:srgbClr val="EDB4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6" name="Freeform 264">
              <a:extLst>
                <a:ext uri="{FF2B5EF4-FFF2-40B4-BE49-F238E27FC236}">
                  <a16:creationId xmlns:a16="http://schemas.microsoft.com/office/drawing/2014/main" id="{E42932AE-EF97-4450-8D59-51F23BAEEDD3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6" y="2643"/>
              <a:ext cx="79" cy="152"/>
            </a:xfrm>
            <a:custGeom>
              <a:avLst/>
              <a:gdLst>
                <a:gd name="T0" fmla="*/ 32 w 170"/>
                <a:gd name="T1" fmla="*/ 326 h 327"/>
                <a:gd name="T2" fmla="*/ 8 w 170"/>
                <a:gd name="T3" fmla="*/ 300 h 327"/>
                <a:gd name="T4" fmla="*/ 5 w 170"/>
                <a:gd name="T5" fmla="*/ 263 h 327"/>
                <a:gd name="T6" fmla="*/ 0 w 170"/>
                <a:gd name="T7" fmla="*/ 209 h 327"/>
                <a:gd name="T8" fmla="*/ 44 w 170"/>
                <a:gd name="T9" fmla="*/ 109 h 327"/>
                <a:gd name="T10" fmla="*/ 69 w 170"/>
                <a:gd name="T11" fmla="*/ 0 h 327"/>
                <a:gd name="T12" fmla="*/ 158 w 170"/>
                <a:gd name="T13" fmla="*/ 6 h 327"/>
                <a:gd name="T14" fmla="*/ 152 w 170"/>
                <a:gd name="T15" fmla="*/ 134 h 327"/>
                <a:gd name="T16" fmla="*/ 53 w 170"/>
                <a:gd name="T17" fmla="*/ 229 h 327"/>
                <a:gd name="T18" fmla="*/ 53 w 170"/>
                <a:gd name="T19" fmla="*/ 277 h 327"/>
                <a:gd name="T20" fmla="*/ 32 w 170"/>
                <a:gd name="T21" fmla="*/ 326 h 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0" h="327">
                  <a:moveTo>
                    <a:pt x="32" y="326"/>
                  </a:moveTo>
                  <a:cubicBezTo>
                    <a:pt x="22" y="327"/>
                    <a:pt x="10" y="318"/>
                    <a:pt x="8" y="300"/>
                  </a:cubicBezTo>
                  <a:cubicBezTo>
                    <a:pt x="7" y="286"/>
                    <a:pt x="5" y="263"/>
                    <a:pt x="5" y="263"/>
                  </a:cubicBezTo>
                  <a:cubicBezTo>
                    <a:pt x="0" y="209"/>
                    <a:pt x="0" y="209"/>
                    <a:pt x="0" y="209"/>
                  </a:cubicBezTo>
                  <a:cubicBezTo>
                    <a:pt x="5" y="200"/>
                    <a:pt x="44" y="109"/>
                    <a:pt x="44" y="109"/>
                  </a:cubicBezTo>
                  <a:cubicBezTo>
                    <a:pt x="69" y="0"/>
                    <a:pt x="69" y="0"/>
                    <a:pt x="69" y="0"/>
                  </a:cubicBezTo>
                  <a:cubicBezTo>
                    <a:pt x="158" y="6"/>
                    <a:pt x="158" y="6"/>
                    <a:pt x="158" y="6"/>
                  </a:cubicBezTo>
                  <a:cubicBezTo>
                    <a:pt x="157" y="8"/>
                    <a:pt x="170" y="101"/>
                    <a:pt x="152" y="134"/>
                  </a:cubicBezTo>
                  <a:cubicBezTo>
                    <a:pt x="132" y="169"/>
                    <a:pt x="53" y="229"/>
                    <a:pt x="53" y="229"/>
                  </a:cubicBezTo>
                  <a:cubicBezTo>
                    <a:pt x="53" y="229"/>
                    <a:pt x="52" y="266"/>
                    <a:pt x="53" y="277"/>
                  </a:cubicBezTo>
                  <a:cubicBezTo>
                    <a:pt x="56" y="315"/>
                    <a:pt x="44" y="325"/>
                    <a:pt x="32" y="326"/>
                  </a:cubicBezTo>
                </a:path>
              </a:pathLst>
            </a:custGeom>
            <a:solidFill>
              <a:srgbClr val="FFC8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7" name="Freeform 265">
              <a:extLst>
                <a:ext uri="{FF2B5EF4-FFF2-40B4-BE49-F238E27FC236}">
                  <a16:creationId xmlns:a16="http://schemas.microsoft.com/office/drawing/2014/main" id="{5CE37358-EB7B-4A27-BB21-807FED5A4B9D}"/>
                </a:ext>
              </a:extLst>
            </p:cNvPr>
            <p:cNvSpPr>
              <a:spLocks/>
            </p:cNvSpPr>
            <p:nvPr/>
          </p:nvSpPr>
          <p:spPr bwMode="auto">
            <a:xfrm>
              <a:off x="5162" y="2779"/>
              <a:ext cx="17" cy="14"/>
            </a:xfrm>
            <a:custGeom>
              <a:avLst/>
              <a:gdLst>
                <a:gd name="T0" fmla="*/ 34 w 36"/>
                <a:gd name="T1" fmla="*/ 0 h 29"/>
                <a:gd name="T2" fmla="*/ 0 w 36"/>
                <a:gd name="T3" fmla="*/ 2 h 29"/>
                <a:gd name="T4" fmla="*/ 18 w 36"/>
                <a:gd name="T5" fmla="*/ 29 h 29"/>
                <a:gd name="T6" fmla="*/ 20 w 36"/>
                <a:gd name="T7" fmla="*/ 29 h 29"/>
                <a:gd name="T8" fmla="*/ 35 w 36"/>
                <a:gd name="T9" fmla="*/ 0 h 29"/>
                <a:gd name="T10" fmla="*/ 34 w 36"/>
                <a:gd name="T11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29">
                  <a:moveTo>
                    <a:pt x="34" y="0"/>
                  </a:moveTo>
                  <a:cubicBezTo>
                    <a:pt x="28" y="0"/>
                    <a:pt x="0" y="2"/>
                    <a:pt x="0" y="2"/>
                  </a:cubicBezTo>
                  <a:cubicBezTo>
                    <a:pt x="0" y="2"/>
                    <a:pt x="1" y="29"/>
                    <a:pt x="18" y="29"/>
                  </a:cubicBezTo>
                  <a:cubicBezTo>
                    <a:pt x="18" y="29"/>
                    <a:pt x="19" y="29"/>
                    <a:pt x="20" y="29"/>
                  </a:cubicBezTo>
                  <a:cubicBezTo>
                    <a:pt x="34" y="27"/>
                    <a:pt x="36" y="1"/>
                    <a:pt x="35" y="0"/>
                  </a:cubicBezTo>
                  <a:cubicBezTo>
                    <a:pt x="35" y="0"/>
                    <a:pt x="34" y="0"/>
                    <a:pt x="34" y="0"/>
                  </a:cubicBezTo>
                </a:path>
              </a:pathLst>
            </a:custGeom>
            <a:solidFill>
              <a:srgbClr val="F6DC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8" name="Freeform 266">
              <a:extLst>
                <a:ext uri="{FF2B5EF4-FFF2-40B4-BE49-F238E27FC236}">
                  <a16:creationId xmlns:a16="http://schemas.microsoft.com/office/drawing/2014/main" id="{D82A05DE-A8F7-48BC-B8BE-9B26149D7688}"/>
                </a:ext>
              </a:extLst>
            </p:cNvPr>
            <p:cNvSpPr>
              <a:spLocks/>
            </p:cNvSpPr>
            <p:nvPr/>
          </p:nvSpPr>
          <p:spPr bwMode="auto">
            <a:xfrm>
              <a:off x="5274" y="2635"/>
              <a:ext cx="203" cy="812"/>
            </a:xfrm>
            <a:custGeom>
              <a:avLst/>
              <a:gdLst>
                <a:gd name="T0" fmla="*/ 202 w 203"/>
                <a:gd name="T1" fmla="*/ 76 h 812"/>
                <a:gd name="T2" fmla="*/ 203 w 203"/>
                <a:gd name="T3" fmla="*/ 58 h 812"/>
                <a:gd name="T4" fmla="*/ 202 w 203"/>
                <a:gd name="T5" fmla="*/ 58 h 812"/>
                <a:gd name="T6" fmla="*/ 202 w 203"/>
                <a:gd name="T7" fmla="*/ 0 h 812"/>
                <a:gd name="T8" fmla="*/ 151 w 203"/>
                <a:gd name="T9" fmla="*/ 0 h 812"/>
                <a:gd name="T10" fmla="*/ 151 w 203"/>
                <a:gd name="T11" fmla="*/ 68 h 812"/>
                <a:gd name="T12" fmla="*/ 17 w 203"/>
                <a:gd name="T13" fmla="*/ 92 h 812"/>
                <a:gd name="T14" fmla="*/ 0 w 203"/>
                <a:gd name="T15" fmla="*/ 812 h 812"/>
                <a:gd name="T16" fmla="*/ 160 w 203"/>
                <a:gd name="T17" fmla="*/ 812 h 812"/>
                <a:gd name="T18" fmla="*/ 198 w 203"/>
                <a:gd name="T19" fmla="*/ 144 h 812"/>
                <a:gd name="T20" fmla="*/ 202 w 203"/>
                <a:gd name="T21" fmla="*/ 144 h 812"/>
                <a:gd name="T22" fmla="*/ 202 w 203"/>
                <a:gd name="T23" fmla="*/ 76 h 8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3" h="812">
                  <a:moveTo>
                    <a:pt x="202" y="76"/>
                  </a:moveTo>
                  <a:lnTo>
                    <a:pt x="203" y="58"/>
                  </a:lnTo>
                  <a:lnTo>
                    <a:pt x="202" y="58"/>
                  </a:lnTo>
                  <a:lnTo>
                    <a:pt x="202" y="0"/>
                  </a:lnTo>
                  <a:lnTo>
                    <a:pt x="151" y="0"/>
                  </a:lnTo>
                  <a:lnTo>
                    <a:pt x="151" y="68"/>
                  </a:lnTo>
                  <a:lnTo>
                    <a:pt x="17" y="92"/>
                  </a:lnTo>
                  <a:lnTo>
                    <a:pt x="0" y="812"/>
                  </a:lnTo>
                  <a:lnTo>
                    <a:pt x="160" y="812"/>
                  </a:lnTo>
                  <a:lnTo>
                    <a:pt x="198" y="144"/>
                  </a:lnTo>
                  <a:lnTo>
                    <a:pt x="202" y="144"/>
                  </a:lnTo>
                  <a:lnTo>
                    <a:pt x="202" y="7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9" name="Freeform 267">
              <a:extLst>
                <a:ext uri="{FF2B5EF4-FFF2-40B4-BE49-F238E27FC236}">
                  <a16:creationId xmlns:a16="http://schemas.microsoft.com/office/drawing/2014/main" id="{54601E9F-7E31-4102-9E88-3E4C8F5CDB06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5" y="2635"/>
              <a:ext cx="202" cy="812"/>
            </a:xfrm>
            <a:custGeom>
              <a:avLst/>
              <a:gdLst>
                <a:gd name="T0" fmla="*/ 202 w 202"/>
                <a:gd name="T1" fmla="*/ 812 h 812"/>
                <a:gd name="T2" fmla="*/ 184 w 202"/>
                <a:gd name="T3" fmla="*/ 75 h 812"/>
                <a:gd name="T4" fmla="*/ 51 w 202"/>
                <a:gd name="T5" fmla="*/ 63 h 812"/>
                <a:gd name="T6" fmla="*/ 51 w 202"/>
                <a:gd name="T7" fmla="*/ 0 h 812"/>
                <a:gd name="T8" fmla="*/ 1 w 202"/>
                <a:gd name="T9" fmla="*/ 0 h 812"/>
                <a:gd name="T10" fmla="*/ 1 w 202"/>
                <a:gd name="T11" fmla="*/ 58 h 812"/>
                <a:gd name="T12" fmla="*/ 0 w 202"/>
                <a:gd name="T13" fmla="*/ 58 h 812"/>
                <a:gd name="T14" fmla="*/ 1 w 202"/>
                <a:gd name="T15" fmla="*/ 79 h 812"/>
                <a:gd name="T16" fmla="*/ 1 w 202"/>
                <a:gd name="T17" fmla="*/ 144 h 812"/>
                <a:gd name="T18" fmla="*/ 5 w 202"/>
                <a:gd name="T19" fmla="*/ 144 h 812"/>
                <a:gd name="T20" fmla="*/ 42 w 202"/>
                <a:gd name="T21" fmla="*/ 812 h 812"/>
                <a:gd name="T22" fmla="*/ 202 w 202"/>
                <a:gd name="T23" fmla="*/ 812 h 8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2" h="812">
                  <a:moveTo>
                    <a:pt x="202" y="812"/>
                  </a:moveTo>
                  <a:lnTo>
                    <a:pt x="184" y="75"/>
                  </a:lnTo>
                  <a:lnTo>
                    <a:pt x="51" y="63"/>
                  </a:lnTo>
                  <a:lnTo>
                    <a:pt x="51" y="0"/>
                  </a:lnTo>
                  <a:lnTo>
                    <a:pt x="1" y="0"/>
                  </a:lnTo>
                  <a:lnTo>
                    <a:pt x="1" y="58"/>
                  </a:lnTo>
                  <a:lnTo>
                    <a:pt x="0" y="58"/>
                  </a:lnTo>
                  <a:lnTo>
                    <a:pt x="1" y="79"/>
                  </a:lnTo>
                  <a:lnTo>
                    <a:pt x="1" y="144"/>
                  </a:lnTo>
                  <a:lnTo>
                    <a:pt x="5" y="144"/>
                  </a:lnTo>
                  <a:lnTo>
                    <a:pt x="42" y="812"/>
                  </a:lnTo>
                  <a:lnTo>
                    <a:pt x="202" y="81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0" name="Rectangle 268">
              <a:extLst>
                <a:ext uri="{FF2B5EF4-FFF2-40B4-BE49-F238E27FC236}">
                  <a16:creationId xmlns:a16="http://schemas.microsoft.com/office/drawing/2014/main" id="{9DF21333-D7B1-4E44-889C-70C4ACCAA8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76" y="2025"/>
              <a:ext cx="56" cy="99"/>
            </a:xfrm>
            <a:prstGeom prst="rect">
              <a:avLst/>
            </a:prstGeom>
            <a:solidFill>
              <a:srgbClr val="FFC8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1" name="Rectangle 269">
              <a:extLst>
                <a:ext uri="{FF2B5EF4-FFF2-40B4-BE49-F238E27FC236}">
                  <a16:creationId xmlns:a16="http://schemas.microsoft.com/office/drawing/2014/main" id="{9E3E5FF2-8DCF-4E2D-A4EC-0CFA255A74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20" y="2025"/>
              <a:ext cx="56" cy="99"/>
            </a:xfrm>
            <a:prstGeom prst="rect">
              <a:avLst/>
            </a:prstGeom>
            <a:solidFill>
              <a:srgbClr val="EDB4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2" name="Rectangle 270">
              <a:extLst>
                <a:ext uri="{FF2B5EF4-FFF2-40B4-BE49-F238E27FC236}">
                  <a16:creationId xmlns:a16="http://schemas.microsoft.com/office/drawing/2014/main" id="{43B0D6CF-529D-4D12-A298-D28A6FD9CB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20" y="2090"/>
              <a:ext cx="112" cy="263"/>
            </a:xfrm>
            <a:prstGeom prst="rect">
              <a:avLst/>
            </a:prstGeom>
            <a:solidFill>
              <a:srgbClr val="CAD9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3" name="Freeform 271">
              <a:extLst>
                <a:ext uri="{FF2B5EF4-FFF2-40B4-BE49-F238E27FC236}">
                  <a16:creationId xmlns:a16="http://schemas.microsoft.com/office/drawing/2014/main" id="{B4121266-4411-42E7-884F-7A649131610F}"/>
                </a:ext>
              </a:extLst>
            </p:cNvPr>
            <p:cNvSpPr>
              <a:spLocks/>
            </p:cNvSpPr>
            <p:nvPr/>
          </p:nvSpPr>
          <p:spPr bwMode="auto">
            <a:xfrm>
              <a:off x="5449" y="2116"/>
              <a:ext cx="27" cy="268"/>
            </a:xfrm>
            <a:custGeom>
              <a:avLst/>
              <a:gdLst>
                <a:gd name="T0" fmla="*/ 59 w 59"/>
                <a:gd name="T1" fmla="*/ 29 h 580"/>
                <a:gd name="T2" fmla="*/ 51 w 59"/>
                <a:gd name="T3" fmla="*/ 26 h 580"/>
                <a:gd name="T4" fmla="*/ 21 w 59"/>
                <a:gd name="T5" fmla="*/ 0 h 580"/>
                <a:gd name="T6" fmla="*/ 0 w 59"/>
                <a:gd name="T7" fmla="*/ 511 h 580"/>
                <a:gd name="T8" fmla="*/ 59 w 59"/>
                <a:gd name="T9" fmla="*/ 580 h 580"/>
                <a:gd name="T10" fmla="*/ 59 w 59"/>
                <a:gd name="T11" fmla="*/ 407 h 580"/>
                <a:gd name="T12" fmla="*/ 59 w 59"/>
                <a:gd name="T13" fmla="*/ 29 h 5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9" h="580">
                  <a:moveTo>
                    <a:pt x="59" y="29"/>
                  </a:moveTo>
                  <a:cubicBezTo>
                    <a:pt x="56" y="29"/>
                    <a:pt x="53" y="28"/>
                    <a:pt x="51" y="26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0" y="511"/>
                    <a:pt x="0" y="511"/>
                    <a:pt x="0" y="511"/>
                  </a:cubicBezTo>
                  <a:cubicBezTo>
                    <a:pt x="59" y="580"/>
                    <a:pt x="59" y="580"/>
                    <a:pt x="59" y="580"/>
                  </a:cubicBezTo>
                  <a:cubicBezTo>
                    <a:pt x="59" y="407"/>
                    <a:pt x="59" y="407"/>
                    <a:pt x="59" y="407"/>
                  </a:cubicBezTo>
                  <a:lnTo>
                    <a:pt x="59" y="29"/>
                  </a:lnTo>
                  <a:close/>
                </a:path>
              </a:pathLst>
            </a:custGeom>
            <a:solidFill>
              <a:srgbClr val="FF4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4" name="Freeform 272">
              <a:extLst>
                <a:ext uri="{FF2B5EF4-FFF2-40B4-BE49-F238E27FC236}">
                  <a16:creationId xmlns:a16="http://schemas.microsoft.com/office/drawing/2014/main" id="{A44570A7-04DC-420E-9112-5B325F5C234F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6" y="2090"/>
              <a:ext cx="25" cy="39"/>
            </a:xfrm>
            <a:custGeom>
              <a:avLst/>
              <a:gdLst>
                <a:gd name="T0" fmla="*/ 47 w 53"/>
                <a:gd name="T1" fmla="*/ 21 h 84"/>
                <a:gd name="T2" fmla="*/ 0 w 53"/>
                <a:gd name="T3" fmla="*/ 0 h 84"/>
                <a:gd name="T4" fmla="*/ 0 w 53"/>
                <a:gd name="T5" fmla="*/ 36 h 84"/>
                <a:gd name="T6" fmla="*/ 0 w 53"/>
                <a:gd name="T7" fmla="*/ 84 h 84"/>
                <a:gd name="T8" fmla="*/ 8 w 53"/>
                <a:gd name="T9" fmla="*/ 81 h 84"/>
                <a:gd name="T10" fmla="*/ 37 w 53"/>
                <a:gd name="T11" fmla="*/ 55 h 84"/>
                <a:gd name="T12" fmla="*/ 47 w 53"/>
                <a:gd name="T13" fmla="*/ 47 h 84"/>
                <a:gd name="T14" fmla="*/ 47 w 53"/>
                <a:gd name="T15" fmla="*/ 21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3" h="84">
                  <a:moveTo>
                    <a:pt x="47" y="2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3" y="84"/>
                    <a:pt x="5" y="83"/>
                    <a:pt x="8" y="81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47" y="47"/>
                    <a:pt x="47" y="47"/>
                    <a:pt x="47" y="47"/>
                  </a:cubicBezTo>
                  <a:cubicBezTo>
                    <a:pt x="53" y="42"/>
                    <a:pt x="53" y="26"/>
                    <a:pt x="47" y="21"/>
                  </a:cubicBezTo>
                  <a:close/>
                </a:path>
              </a:pathLst>
            </a:custGeom>
            <a:solidFill>
              <a:srgbClr val="FF4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5" name="Freeform 273">
              <a:extLst>
                <a:ext uri="{FF2B5EF4-FFF2-40B4-BE49-F238E27FC236}">
                  <a16:creationId xmlns:a16="http://schemas.microsoft.com/office/drawing/2014/main" id="{AC834A28-6408-4E7A-9949-39FA800D026E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1" y="2090"/>
              <a:ext cx="25" cy="39"/>
            </a:xfrm>
            <a:custGeom>
              <a:avLst/>
              <a:gdLst>
                <a:gd name="T0" fmla="*/ 6 w 54"/>
                <a:gd name="T1" fmla="*/ 21 h 84"/>
                <a:gd name="T2" fmla="*/ 6 w 54"/>
                <a:gd name="T3" fmla="*/ 47 h 84"/>
                <a:gd name="T4" fmla="*/ 16 w 54"/>
                <a:gd name="T5" fmla="*/ 55 h 84"/>
                <a:gd name="T6" fmla="*/ 46 w 54"/>
                <a:gd name="T7" fmla="*/ 81 h 84"/>
                <a:gd name="T8" fmla="*/ 54 w 54"/>
                <a:gd name="T9" fmla="*/ 84 h 84"/>
                <a:gd name="T10" fmla="*/ 54 w 54"/>
                <a:gd name="T11" fmla="*/ 36 h 84"/>
                <a:gd name="T12" fmla="*/ 54 w 54"/>
                <a:gd name="T13" fmla="*/ 0 h 84"/>
                <a:gd name="T14" fmla="*/ 6 w 54"/>
                <a:gd name="T15" fmla="*/ 21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4" h="84">
                  <a:moveTo>
                    <a:pt x="6" y="21"/>
                  </a:moveTo>
                  <a:cubicBezTo>
                    <a:pt x="0" y="26"/>
                    <a:pt x="0" y="42"/>
                    <a:pt x="6" y="47"/>
                  </a:cubicBezTo>
                  <a:cubicBezTo>
                    <a:pt x="16" y="55"/>
                    <a:pt x="16" y="55"/>
                    <a:pt x="16" y="55"/>
                  </a:cubicBezTo>
                  <a:cubicBezTo>
                    <a:pt x="46" y="81"/>
                    <a:pt x="46" y="81"/>
                    <a:pt x="46" y="81"/>
                  </a:cubicBezTo>
                  <a:cubicBezTo>
                    <a:pt x="48" y="83"/>
                    <a:pt x="51" y="84"/>
                    <a:pt x="54" y="84"/>
                  </a:cubicBezTo>
                  <a:cubicBezTo>
                    <a:pt x="54" y="36"/>
                    <a:pt x="54" y="36"/>
                    <a:pt x="54" y="36"/>
                  </a:cubicBezTo>
                  <a:cubicBezTo>
                    <a:pt x="54" y="0"/>
                    <a:pt x="54" y="0"/>
                    <a:pt x="54" y="0"/>
                  </a:cubicBezTo>
                  <a:lnTo>
                    <a:pt x="6" y="21"/>
                  </a:lnTo>
                  <a:close/>
                </a:path>
              </a:pathLst>
            </a:custGeom>
            <a:solidFill>
              <a:srgbClr val="CC2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6" name="Freeform 274">
              <a:extLst>
                <a:ext uri="{FF2B5EF4-FFF2-40B4-BE49-F238E27FC236}">
                  <a16:creationId xmlns:a16="http://schemas.microsoft.com/office/drawing/2014/main" id="{EFFF98A5-4C32-4FF5-9108-769DE1A82165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6" y="2116"/>
              <a:ext cx="27" cy="268"/>
            </a:xfrm>
            <a:custGeom>
              <a:avLst/>
              <a:gdLst>
                <a:gd name="T0" fmla="*/ 37 w 58"/>
                <a:gd name="T1" fmla="*/ 0 h 580"/>
                <a:gd name="T2" fmla="*/ 8 w 58"/>
                <a:gd name="T3" fmla="*/ 26 h 580"/>
                <a:gd name="T4" fmla="*/ 0 w 58"/>
                <a:gd name="T5" fmla="*/ 29 h 580"/>
                <a:gd name="T6" fmla="*/ 0 w 58"/>
                <a:gd name="T7" fmla="*/ 407 h 580"/>
                <a:gd name="T8" fmla="*/ 0 w 58"/>
                <a:gd name="T9" fmla="*/ 580 h 580"/>
                <a:gd name="T10" fmla="*/ 58 w 58"/>
                <a:gd name="T11" fmla="*/ 511 h 580"/>
                <a:gd name="T12" fmla="*/ 37 w 58"/>
                <a:gd name="T13" fmla="*/ 0 h 5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8" h="580">
                  <a:moveTo>
                    <a:pt x="37" y="0"/>
                  </a:moveTo>
                  <a:cubicBezTo>
                    <a:pt x="8" y="26"/>
                    <a:pt x="8" y="26"/>
                    <a:pt x="8" y="26"/>
                  </a:cubicBezTo>
                  <a:cubicBezTo>
                    <a:pt x="5" y="28"/>
                    <a:pt x="3" y="29"/>
                    <a:pt x="0" y="29"/>
                  </a:cubicBezTo>
                  <a:cubicBezTo>
                    <a:pt x="0" y="407"/>
                    <a:pt x="0" y="407"/>
                    <a:pt x="0" y="407"/>
                  </a:cubicBezTo>
                  <a:cubicBezTo>
                    <a:pt x="0" y="580"/>
                    <a:pt x="0" y="580"/>
                    <a:pt x="0" y="580"/>
                  </a:cubicBezTo>
                  <a:cubicBezTo>
                    <a:pt x="58" y="511"/>
                    <a:pt x="58" y="511"/>
                    <a:pt x="58" y="511"/>
                  </a:cubicBezTo>
                  <a:lnTo>
                    <a:pt x="37" y="0"/>
                  </a:lnTo>
                  <a:close/>
                </a:path>
              </a:pathLst>
            </a:custGeom>
            <a:solidFill>
              <a:srgbClr val="CC2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7" name="Freeform 275">
              <a:extLst>
                <a:ext uri="{FF2B5EF4-FFF2-40B4-BE49-F238E27FC236}">
                  <a16:creationId xmlns:a16="http://schemas.microsoft.com/office/drawing/2014/main" id="{AED90D5B-B326-4373-A90F-6F0F9B2BD97F}"/>
                </a:ext>
              </a:extLst>
            </p:cNvPr>
            <p:cNvSpPr>
              <a:spLocks/>
            </p:cNvSpPr>
            <p:nvPr/>
          </p:nvSpPr>
          <p:spPr bwMode="auto">
            <a:xfrm>
              <a:off x="5198" y="2741"/>
              <a:ext cx="26" cy="39"/>
            </a:xfrm>
            <a:custGeom>
              <a:avLst/>
              <a:gdLst>
                <a:gd name="T0" fmla="*/ 11 w 58"/>
                <a:gd name="T1" fmla="*/ 9 h 85"/>
                <a:gd name="T2" fmla="*/ 0 w 58"/>
                <a:gd name="T3" fmla="*/ 28 h 85"/>
                <a:gd name="T4" fmla="*/ 17 w 58"/>
                <a:gd name="T5" fmla="*/ 50 h 85"/>
                <a:gd name="T6" fmla="*/ 40 w 58"/>
                <a:gd name="T7" fmla="*/ 82 h 85"/>
                <a:gd name="T8" fmla="*/ 54 w 58"/>
                <a:gd name="T9" fmla="*/ 64 h 85"/>
                <a:gd name="T10" fmla="*/ 34 w 58"/>
                <a:gd name="T11" fmla="*/ 0 h 85"/>
                <a:gd name="T12" fmla="*/ 11 w 58"/>
                <a:gd name="T13" fmla="*/ 9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8" h="85">
                  <a:moveTo>
                    <a:pt x="11" y="9"/>
                  </a:moveTo>
                  <a:cubicBezTo>
                    <a:pt x="5" y="15"/>
                    <a:pt x="5" y="22"/>
                    <a:pt x="0" y="28"/>
                  </a:cubicBezTo>
                  <a:cubicBezTo>
                    <a:pt x="17" y="50"/>
                    <a:pt x="17" y="50"/>
                    <a:pt x="17" y="50"/>
                  </a:cubicBezTo>
                  <a:cubicBezTo>
                    <a:pt x="17" y="50"/>
                    <a:pt x="31" y="77"/>
                    <a:pt x="40" y="82"/>
                  </a:cubicBezTo>
                  <a:cubicBezTo>
                    <a:pt x="45" y="85"/>
                    <a:pt x="58" y="81"/>
                    <a:pt x="54" y="64"/>
                  </a:cubicBezTo>
                  <a:cubicBezTo>
                    <a:pt x="52" y="54"/>
                    <a:pt x="34" y="0"/>
                    <a:pt x="34" y="0"/>
                  </a:cubicBezTo>
                  <a:cubicBezTo>
                    <a:pt x="31" y="4"/>
                    <a:pt x="13" y="6"/>
                    <a:pt x="11" y="9"/>
                  </a:cubicBezTo>
                  <a:close/>
                </a:path>
              </a:pathLst>
            </a:custGeom>
            <a:solidFill>
              <a:srgbClr val="EDB4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8" name="Freeform 276">
              <a:extLst>
                <a:ext uri="{FF2B5EF4-FFF2-40B4-BE49-F238E27FC236}">
                  <a16:creationId xmlns:a16="http://schemas.microsoft.com/office/drawing/2014/main" id="{838FAFF4-D734-4AF7-A09F-DFD08B24A2C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5" y="2628"/>
              <a:ext cx="88" cy="170"/>
            </a:xfrm>
            <a:custGeom>
              <a:avLst/>
              <a:gdLst>
                <a:gd name="T0" fmla="*/ 36 w 191"/>
                <a:gd name="T1" fmla="*/ 366 h 367"/>
                <a:gd name="T2" fmla="*/ 9 w 191"/>
                <a:gd name="T3" fmla="*/ 336 h 367"/>
                <a:gd name="T4" fmla="*/ 5 w 191"/>
                <a:gd name="T5" fmla="*/ 295 h 367"/>
                <a:gd name="T6" fmla="*/ 0 w 191"/>
                <a:gd name="T7" fmla="*/ 234 h 367"/>
                <a:gd name="T8" fmla="*/ 50 w 191"/>
                <a:gd name="T9" fmla="*/ 122 h 367"/>
                <a:gd name="T10" fmla="*/ 77 w 191"/>
                <a:gd name="T11" fmla="*/ 0 h 367"/>
                <a:gd name="T12" fmla="*/ 177 w 191"/>
                <a:gd name="T13" fmla="*/ 7 h 367"/>
                <a:gd name="T14" fmla="*/ 170 w 191"/>
                <a:gd name="T15" fmla="*/ 150 h 367"/>
                <a:gd name="T16" fmla="*/ 59 w 191"/>
                <a:gd name="T17" fmla="*/ 257 h 367"/>
                <a:gd name="T18" fmla="*/ 59 w 191"/>
                <a:gd name="T19" fmla="*/ 310 h 367"/>
                <a:gd name="T20" fmla="*/ 36 w 191"/>
                <a:gd name="T21" fmla="*/ 366 h 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1" h="367">
                  <a:moveTo>
                    <a:pt x="36" y="366"/>
                  </a:moveTo>
                  <a:cubicBezTo>
                    <a:pt x="25" y="367"/>
                    <a:pt x="11" y="356"/>
                    <a:pt x="9" y="336"/>
                  </a:cubicBezTo>
                  <a:cubicBezTo>
                    <a:pt x="7" y="321"/>
                    <a:pt x="5" y="295"/>
                    <a:pt x="5" y="295"/>
                  </a:cubicBezTo>
                  <a:cubicBezTo>
                    <a:pt x="0" y="234"/>
                    <a:pt x="0" y="234"/>
                    <a:pt x="0" y="234"/>
                  </a:cubicBezTo>
                  <a:cubicBezTo>
                    <a:pt x="6" y="223"/>
                    <a:pt x="50" y="122"/>
                    <a:pt x="50" y="122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177" y="7"/>
                    <a:pt x="177" y="7"/>
                    <a:pt x="177" y="7"/>
                  </a:cubicBezTo>
                  <a:cubicBezTo>
                    <a:pt x="176" y="9"/>
                    <a:pt x="191" y="112"/>
                    <a:pt x="170" y="150"/>
                  </a:cubicBezTo>
                  <a:cubicBezTo>
                    <a:pt x="148" y="190"/>
                    <a:pt x="59" y="257"/>
                    <a:pt x="59" y="257"/>
                  </a:cubicBezTo>
                  <a:cubicBezTo>
                    <a:pt x="59" y="257"/>
                    <a:pt x="59" y="298"/>
                    <a:pt x="59" y="310"/>
                  </a:cubicBezTo>
                  <a:cubicBezTo>
                    <a:pt x="63" y="353"/>
                    <a:pt x="49" y="365"/>
                    <a:pt x="36" y="366"/>
                  </a:cubicBezTo>
                  <a:close/>
                </a:path>
              </a:pathLst>
            </a:custGeom>
            <a:solidFill>
              <a:srgbClr val="FFC8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9" name="Freeform 277">
              <a:extLst>
                <a:ext uri="{FF2B5EF4-FFF2-40B4-BE49-F238E27FC236}">
                  <a16:creationId xmlns:a16="http://schemas.microsoft.com/office/drawing/2014/main" id="{90A991CD-78A2-43CF-A483-6FCCD93F86E1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5" y="2671"/>
              <a:ext cx="92" cy="42"/>
            </a:xfrm>
            <a:custGeom>
              <a:avLst/>
              <a:gdLst>
                <a:gd name="T0" fmla="*/ 9 w 201"/>
                <a:gd name="T1" fmla="*/ 0 h 90"/>
                <a:gd name="T2" fmla="*/ 0 w 201"/>
                <a:gd name="T3" fmla="*/ 53 h 90"/>
                <a:gd name="T4" fmla="*/ 194 w 201"/>
                <a:gd name="T5" fmla="*/ 90 h 90"/>
                <a:gd name="T6" fmla="*/ 201 w 201"/>
                <a:gd name="T7" fmla="*/ 51 h 90"/>
                <a:gd name="T8" fmla="*/ 9 w 201"/>
                <a:gd name="T9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1" h="90">
                  <a:moveTo>
                    <a:pt x="9" y="0"/>
                  </a:moveTo>
                  <a:cubicBezTo>
                    <a:pt x="0" y="53"/>
                    <a:pt x="0" y="53"/>
                    <a:pt x="0" y="53"/>
                  </a:cubicBezTo>
                  <a:cubicBezTo>
                    <a:pt x="194" y="90"/>
                    <a:pt x="194" y="90"/>
                    <a:pt x="194" y="90"/>
                  </a:cubicBezTo>
                  <a:cubicBezTo>
                    <a:pt x="201" y="51"/>
                    <a:pt x="201" y="51"/>
                    <a:pt x="201" y="51"/>
                  </a:cubicBezTo>
                  <a:cubicBezTo>
                    <a:pt x="138" y="33"/>
                    <a:pt x="73" y="9"/>
                    <a:pt x="9" y="0"/>
                  </a:cubicBezTo>
                  <a:close/>
                </a:path>
              </a:pathLst>
            </a:custGeom>
            <a:solidFill>
              <a:srgbClr val="F9F9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0" name="Freeform 278">
              <a:extLst>
                <a:ext uri="{FF2B5EF4-FFF2-40B4-BE49-F238E27FC236}">
                  <a16:creationId xmlns:a16="http://schemas.microsoft.com/office/drawing/2014/main" id="{4491FD73-5F38-41CA-A942-17156597C724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4" y="2105"/>
              <a:ext cx="193" cy="601"/>
            </a:xfrm>
            <a:custGeom>
              <a:avLst/>
              <a:gdLst>
                <a:gd name="T0" fmla="*/ 202 w 418"/>
                <a:gd name="T1" fmla="*/ 1301 h 1301"/>
                <a:gd name="T2" fmla="*/ 407 w 418"/>
                <a:gd name="T3" fmla="*/ 131 h 1301"/>
                <a:gd name="T4" fmla="*/ 325 w 418"/>
                <a:gd name="T5" fmla="*/ 11 h 1301"/>
                <a:gd name="T6" fmla="*/ 205 w 418"/>
                <a:gd name="T7" fmla="*/ 93 h 1301"/>
                <a:gd name="T8" fmla="*/ 0 w 418"/>
                <a:gd name="T9" fmla="*/ 1263 h 1301"/>
                <a:gd name="T10" fmla="*/ 202 w 418"/>
                <a:gd name="T11" fmla="*/ 1301 h 1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8" h="1301">
                  <a:moveTo>
                    <a:pt x="202" y="1301"/>
                  </a:moveTo>
                  <a:cubicBezTo>
                    <a:pt x="407" y="131"/>
                    <a:pt x="407" y="131"/>
                    <a:pt x="407" y="131"/>
                  </a:cubicBezTo>
                  <a:cubicBezTo>
                    <a:pt x="418" y="75"/>
                    <a:pt x="381" y="21"/>
                    <a:pt x="325" y="11"/>
                  </a:cubicBezTo>
                  <a:cubicBezTo>
                    <a:pt x="269" y="0"/>
                    <a:pt x="215" y="37"/>
                    <a:pt x="205" y="93"/>
                  </a:cubicBezTo>
                  <a:cubicBezTo>
                    <a:pt x="0" y="1263"/>
                    <a:pt x="0" y="1263"/>
                    <a:pt x="0" y="1263"/>
                  </a:cubicBezTo>
                  <a:lnTo>
                    <a:pt x="202" y="1301"/>
                  </a:lnTo>
                  <a:close/>
                </a:path>
              </a:pathLst>
            </a:custGeom>
            <a:solidFill>
              <a:srgbClr val="FDB0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1" name="Freeform 279">
              <a:extLst>
                <a:ext uri="{FF2B5EF4-FFF2-40B4-BE49-F238E27FC236}">
                  <a16:creationId xmlns:a16="http://schemas.microsoft.com/office/drawing/2014/main" id="{A8A03594-F5BF-499B-915C-706BE4264E35}"/>
                </a:ext>
              </a:extLst>
            </p:cNvPr>
            <p:cNvSpPr>
              <a:spLocks/>
            </p:cNvSpPr>
            <p:nvPr/>
          </p:nvSpPr>
          <p:spPr bwMode="auto">
            <a:xfrm>
              <a:off x="5279" y="2080"/>
              <a:ext cx="197" cy="681"/>
            </a:xfrm>
            <a:custGeom>
              <a:avLst/>
              <a:gdLst>
                <a:gd name="T0" fmla="*/ 262 w 425"/>
                <a:gd name="T1" fmla="*/ 0 h 1472"/>
                <a:gd name="T2" fmla="*/ 14 w 425"/>
                <a:gd name="T3" fmla="*/ 63 h 1472"/>
                <a:gd name="T4" fmla="*/ 72 w 425"/>
                <a:gd name="T5" fmla="*/ 473 h 1472"/>
                <a:gd name="T6" fmla="*/ 75 w 425"/>
                <a:gd name="T7" fmla="*/ 842 h 1472"/>
                <a:gd name="T8" fmla="*/ 54 w 425"/>
                <a:gd name="T9" fmla="*/ 1056 h 1472"/>
                <a:gd name="T10" fmla="*/ 41 w 425"/>
                <a:gd name="T11" fmla="*/ 1143 h 1472"/>
                <a:gd name="T12" fmla="*/ 0 w 425"/>
                <a:gd name="T13" fmla="*/ 1406 h 1472"/>
                <a:gd name="T14" fmla="*/ 414 w 425"/>
                <a:gd name="T15" fmla="*/ 1472 h 1472"/>
                <a:gd name="T16" fmla="*/ 425 w 425"/>
                <a:gd name="T17" fmla="*/ 1240 h 1472"/>
                <a:gd name="T18" fmla="*/ 425 w 425"/>
                <a:gd name="T19" fmla="*/ 639 h 1472"/>
                <a:gd name="T20" fmla="*/ 262 w 425"/>
                <a:gd name="T21" fmla="*/ 0 h 1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25" h="1472">
                  <a:moveTo>
                    <a:pt x="262" y="0"/>
                  </a:moveTo>
                  <a:cubicBezTo>
                    <a:pt x="156" y="25"/>
                    <a:pt x="14" y="63"/>
                    <a:pt x="14" y="63"/>
                  </a:cubicBezTo>
                  <a:cubicBezTo>
                    <a:pt x="72" y="473"/>
                    <a:pt x="72" y="473"/>
                    <a:pt x="72" y="473"/>
                  </a:cubicBezTo>
                  <a:cubicBezTo>
                    <a:pt x="72" y="473"/>
                    <a:pt x="79" y="753"/>
                    <a:pt x="75" y="842"/>
                  </a:cubicBezTo>
                  <a:cubicBezTo>
                    <a:pt x="73" y="896"/>
                    <a:pt x="64" y="975"/>
                    <a:pt x="54" y="1056"/>
                  </a:cubicBezTo>
                  <a:cubicBezTo>
                    <a:pt x="50" y="1085"/>
                    <a:pt x="46" y="1114"/>
                    <a:pt x="41" y="1143"/>
                  </a:cubicBezTo>
                  <a:cubicBezTo>
                    <a:pt x="21" y="1282"/>
                    <a:pt x="0" y="1406"/>
                    <a:pt x="0" y="1406"/>
                  </a:cubicBezTo>
                  <a:cubicBezTo>
                    <a:pt x="414" y="1472"/>
                    <a:pt x="414" y="1472"/>
                    <a:pt x="414" y="1472"/>
                  </a:cubicBezTo>
                  <a:cubicBezTo>
                    <a:pt x="425" y="1240"/>
                    <a:pt x="425" y="1240"/>
                    <a:pt x="425" y="1240"/>
                  </a:cubicBezTo>
                  <a:cubicBezTo>
                    <a:pt x="425" y="639"/>
                    <a:pt x="425" y="639"/>
                    <a:pt x="425" y="639"/>
                  </a:cubicBezTo>
                  <a:lnTo>
                    <a:pt x="262" y="0"/>
                  </a:lnTo>
                  <a:close/>
                </a:path>
              </a:pathLst>
            </a:custGeom>
            <a:solidFill>
              <a:srgbClr val="FDB0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2" name="Freeform 280">
              <a:extLst>
                <a:ext uri="{FF2B5EF4-FFF2-40B4-BE49-F238E27FC236}">
                  <a16:creationId xmlns:a16="http://schemas.microsoft.com/office/drawing/2014/main" id="{6D314108-3C4D-41B7-B9AC-4B213D67524D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6" y="2075"/>
              <a:ext cx="197" cy="686"/>
            </a:xfrm>
            <a:custGeom>
              <a:avLst/>
              <a:gdLst>
                <a:gd name="T0" fmla="*/ 380 w 425"/>
                <a:gd name="T1" fmla="*/ 1136 h 1484"/>
                <a:gd name="T2" fmla="*/ 368 w 425"/>
                <a:gd name="T3" fmla="*/ 1049 h 1484"/>
                <a:gd name="T4" fmla="*/ 349 w 425"/>
                <a:gd name="T5" fmla="*/ 854 h 1484"/>
                <a:gd name="T6" fmla="*/ 352 w 425"/>
                <a:gd name="T7" fmla="*/ 485 h 1484"/>
                <a:gd name="T8" fmla="*/ 350 w 425"/>
                <a:gd name="T9" fmla="*/ 34 h 1484"/>
                <a:gd name="T10" fmla="*/ 162 w 425"/>
                <a:gd name="T11" fmla="*/ 12 h 1484"/>
                <a:gd name="T12" fmla="*/ 0 w 425"/>
                <a:gd name="T13" fmla="*/ 651 h 1484"/>
                <a:gd name="T14" fmla="*/ 0 w 425"/>
                <a:gd name="T15" fmla="*/ 1252 h 1484"/>
                <a:gd name="T16" fmla="*/ 10 w 425"/>
                <a:gd name="T17" fmla="*/ 1484 h 1484"/>
                <a:gd name="T18" fmla="*/ 425 w 425"/>
                <a:gd name="T19" fmla="*/ 1418 h 1484"/>
                <a:gd name="T20" fmla="*/ 380 w 425"/>
                <a:gd name="T21" fmla="*/ 1136 h 1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25" h="1484">
                  <a:moveTo>
                    <a:pt x="380" y="1136"/>
                  </a:moveTo>
                  <a:cubicBezTo>
                    <a:pt x="376" y="1107"/>
                    <a:pt x="372" y="1078"/>
                    <a:pt x="368" y="1049"/>
                  </a:cubicBezTo>
                  <a:cubicBezTo>
                    <a:pt x="358" y="974"/>
                    <a:pt x="351" y="903"/>
                    <a:pt x="349" y="854"/>
                  </a:cubicBezTo>
                  <a:cubicBezTo>
                    <a:pt x="345" y="765"/>
                    <a:pt x="352" y="485"/>
                    <a:pt x="352" y="485"/>
                  </a:cubicBezTo>
                  <a:cubicBezTo>
                    <a:pt x="350" y="34"/>
                    <a:pt x="350" y="34"/>
                    <a:pt x="350" y="34"/>
                  </a:cubicBezTo>
                  <a:cubicBezTo>
                    <a:pt x="350" y="34"/>
                    <a:pt x="276" y="0"/>
                    <a:pt x="162" y="12"/>
                  </a:cubicBezTo>
                  <a:cubicBezTo>
                    <a:pt x="0" y="651"/>
                    <a:pt x="0" y="651"/>
                    <a:pt x="0" y="651"/>
                  </a:cubicBezTo>
                  <a:cubicBezTo>
                    <a:pt x="0" y="1252"/>
                    <a:pt x="0" y="1252"/>
                    <a:pt x="0" y="1252"/>
                  </a:cubicBezTo>
                  <a:cubicBezTo>
                    <a:pt x="10" y="1484"/>
                    <a:pt x="10" y="1484"/>
                    <a:pt x="10" y="1484"/>
                  </a:cubicBezTo>
                  <a:cubicBezTo>
                    <a:pt x="425" y="1418"/>
                    <a:pt x="425" y="1418"/>
                    <a:pt x="425" y="1418"/>
                  </a:cubicBezTo>
                  <a:cubicBezTo>
                    <a:pt x="425" y="1418"/>
                    <a:pt x="401" y="1282"/>
                    <a:pt x="380" y="1136"/>
                  </a:cubicBezTo>
                  <a:close/>
                </a:path>
              </a:pathLst>
            </a:custGeom>
            <a:solidFill>
              <a:srgbClr val="FDB0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3" name="Freeform 281">
              <a:extLst>
                <a:ext uri="{FF2B5EF4-FFF2-40B4-BE49-F238E27FC236}">
                  <a16:creationId xmlns:a16="http://schemas.microsoft.com/office/drawing/2014/main" id="{5CDB288C-747E-4B63-A7BF-A2F4EC29CDC5}"/>
                </a:ext>
              </a:extLst>
            </p:cNvPr>
            <p:cNvSpPr>
              <a:spLocks/>
            </p:cNvSpPr>
            <p:nvPr/>
          </p:nvSpPr>
          <p:spPr bwMode="auto">
            <a:xfrm>
              <a:off x="5383" y="1810"/>
              <a:ext cx="93" cy="249"/>
            </a:xfrm>
            <a:custGeom>
              <a:avLst/>
              <a:gdLst>
                <a:gd name="T0" fmla="*/ 0 w 202"/>
                <a:gd name="T1" fmla="*/ 291 h 539"/>
                <a:gd name="T2" fmla="*/ 202 w 202"/>
                <a:gd name="T3" fmla="*/ 539 h 539"/>
                <a:gd name="T4" fmla="*/ 202 w 202"/>
                <a:gd name="T5" fmla="*/ 0 h 539"/>
                <a:gd name="T6" fmla="*/ 0 w 202"/>
                <a:gd name="T7" fmla="*/ 291 h 5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2" h="539">
                  <a:moveTo>
                    <a:pt x="0" y="291"/>
                  </a:moveTo>
                  <a:cubicBezTo>
                    <a:pt x="0" y="428"/>
                    <a:pt x="90" y="539"/>
                    <a:pt x="202" y="539"/>
                  </a:cubicBezTo>
                  <a:cubicBezTo>
                    <a:pt x="202" y="0"/>
                    <a:pt x="202" y="0"/>
                    <a:pt x="202" y="0"/>
                  </a:cubicBezTo>
                  <a:cubicBezTo>
                    <a:pt x="12" y="0"/>
                    <a:pt x="0" y="154"/>
                    <a:pt x="0" y="291"/>
                  </a:cubicBezTo>
                  <a:close/>
                </a:path>
              </a:pathLst>
            </a:custGeom>
            <a:solidFill>
              <a:srgbClr val="FFC8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4" name="Freeform 282">
              <a:extLst>
                <a:ext uri="{FF2B5EF4-FFF2-40B4-BE49-F238E27FC236}">
                  <a16:creationId xmlns:a16="http://schemas.microsoft.com/office/drawing/2014/main" id="{28EAC721-8826-444C-99DC-D3962D9A6374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6" y="1810"/>
              <a:ext cx="94" cy="249"/>
            </a:xfrm>
            <a:custGeom>
              <a:avLst/>
              <a:gdLst>
                <a:gd name="T0" fmla="*/ 1 w 203"/>
                <a:gd name="T1" fmla="*/ 0 h 539"/>
                <a:gd name="T2" fmla="*/ 0 w 203"/>
                <a:gd name="T3" fmla="*/ 0 h 539"/>
                <a:gd name="T4" fmla="*/ 0 w 203"/>
                <a:gd name="T5" fmla="*/ 539 h 539"/>
                <a:gd name="T6" fmla="*/ 1 w 203"/>
                <a:gd name="T7" fmla="*/ 539 h 539"/>
                <a:gd name="T8" fmla="*/ 203 w 203"/>
                <a:gd name="T9" fmla="*/ 291 h 539"/>
                <a:gd name="T10" fmla="*/ 1 w 203"/>
                <a:gd name="T11" fmla="*/ 0 h 5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3" h="539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539"/>
                    <a:pt x="0" y="539"/>
                    <a:pt x="0" y="539"/>
                  </a:cubicBezTo>
                  <a:cubicBezTo>
                    <a:pt x="1" y="539"/>
                    <a:pt x="1" y="539"/>
                    <a:pt x="1" y="539"/>
                  </a:cubicBezTo>
                  <a:cubicBezTo>
                    <a:pt x="112" y="539"/>
                    <a:pt x="203" y="428"/>
                    <a:pt x="203" y="291"/>
                  </a:cubicBezTo>
                  <a:cubicBezTo>
                    <a:pt x="203" y="154"/>
                    <a:pt x="203" y="0"/>
                    <a:pt x="1" y="0"/>
                  </a:cubicBezTo>
                  <a:close/>
                </a:path>
              </a:pathLst>
            </a:custGeom>
            <a:solidFill>
              <a:srgbClr val="EDB4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5" name="Freeform 283">
              <a:extLst>
                <a:ext uri="{FF2B5EF4-FFF2-40B4-BE49-F238E27FC236}">
                  <a16:creationId xmlns:a16="http://schemas.microsoft.com/office/drawing/2014/main" id="{554B2B35-008F-4809-BAAB-6C660AFAF723}"/>
                </a:ext>
              </a:extLst>
            </p:cNvPr>
            <p:cNvSpPr>
              <a:spLocks/>
            </p:cNvSpPr>
            <p:nvPr/>
          </p:nvSpPr>
          <p:spPr bwMode="auto">
            <a:xfrm>
              <a:off x="5365" y="1923"/>
              <a:ext cx="33" cy="53"/>
            </a:xfrm>
            <a:custGeom>
              <a:avLst/>
              <a:gdLst>
                <a:gd name="T0" fmla="*/ 66 w 72"/>
                <a:gd name="T1" fmla="*/ 50 h 114"/>
                <a:gd name="T2" fmla="*/ 48 w 72"/>
                <a:gd name="T3" fmla="*/ 110 h 114"/>
                <a:gd name="T4" fmla="*/ 7 w 72"/>
                <a:gd name="T5" fmla="*/ 64 h 114"/>
                <a:gd name="T6" fmla="*/ 24 w 72"/>
                <a:gd name="T7" fmla="*/ 3 h 114"/>
                <a:gd name="T8" fmla="*/ 66 w 72"/>
                <a:gd name="T9" fmla="*/ 5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114">
                  <a:moveTo>
                    <a:pt x="66" y="50"/>
                  </a:moveTo>
                  <a:cubicBezTo>
                    <a:pt x="72" y="80"/>
                    <a:pt x="65" y="106"/>
                    <a:pt x="48" y="110"/>
                  </a:cubicBezTo>
                  <a:cubicBezTo>
                    <a:pt x="32" y="114"/>
                    <a:pt x="13" y="93"/>
                    <a:pt x="7" y="64"/>
                  </a:cubicBezTo>
                  <a:cubicBezTo>
                    <a:pt x="0" y="34"/>
                    <a:pt x="8" y="7"/>
                    <a:pt x="24" y="3"/>
                  </a:cubicBezTo>
                  <a:cubicBezTo>
                    <a:pt x="40" y="0"/>
                    <a:pt x="59" y="21"/>
                    <a:pt x="66" y="50"/>
                  </a:cubicBezTo>
                  <a:close/>
                </a:path>
              </a:pathLst>
            </a:custGeom>
            <a:solidFill>
              <a:srgbClr val="FFC8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6" name="Freeform 284">
              <a:extLst>
                <a:ext uri="{FF2B5EF4-FFF2-40B4-BE49-F238E27FC236}">
                  <a16:creationId xmlns:a16="http://schemas.microsoft.com/office/drawing/2014/main" id="{DC736472-724C-4F46-9014-4210B1CFB86D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5" y="1923"/>
              <a:ext cx="33" cy="53"/>
            </a:xfrm>
            <a:custGeom>
              <a:avLst/>
              <a:gdLst>
                <a:gd name="T0" fmla="*/ 6 w 72"/>
                <a:gd name="T1" fmla="*/ 50 h 114"/>
                <a:gd name="T2" fmla="*/ 24 w 72"/>
                <a:gd name="T3" fmla="*/ 110 h 114"/>
                <a:gd name="T4" fmla="*/ 66 w 72"/>
                <a:gd name="T5" fmla="*/ 64 h 114"/>
                <a:gd name="T6" fmla="*/ 48 w 72"/>
                <a:gd name="T7" fmla="*/ 3 h 114"/>
                <a:gd name="T8" fmla="*/ 6 w 72"/>
                <a:gd name="T9" fmla="*/ 5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114">
                  <a:moveTo>
                    <a:pt x="6" y="50"/>
                  </a:moveTo>
                  <a:cubicBezTo>
                    <a:pt x="0" y="80"/>
                    <a:pt x="8" y="106"/>
                    <a:pt x="24" y="110"/>
                  </a:cubicBezTo>
                  <a:cubicBezTo>
                    <a:pt x="40" y="114"/>
                    <a:pt x="59" y="93"/>
                    <a:pt x="66" y="64"/>
                  </a:cubicBezTo>
                  <a:cubicBezTo>
                    <a:pt x="72" y="34"/>
                    <a:pt x="65" y="7"/>
                    <a:pt x="48" y="3"/>
                  </a:cubicBezTo>
                  <a:cubicBezTo>
                    <a:pt x="32" y="0"/>
                    <a:pt x="13" y="21"/>
                    <a:pt x="6" y="50"/>
                  </a:cubicBezTo>
                  <a:close/>
                </a:path>
              </a:pathLst>
            </a:custGeom>
            <a:solidFill>
              <a:srgbClr val="EDB4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7" name="Freeform 285">
              <a:extLst>
                <a:ext uri="{FF2B5EF4-FFF2-40B4-BE49-F238E27FC236}">
                  <a16:creationId xmlns:a16="http://schemas.microsoft.com/office/drawing/2014/main" id="{5074A7C1-AA01-4435-A70E-F83AAD1BB717}"/>
                </a:ext>
              </a:extLst>
            </p:cNvPr>
            <p:cNvSpPr>
              <a:spLocks/>
            </p:cNvSpPr>
            <p:nvPr/>
          </p:nvSpPr>
          <p:spPr bwMode="auto">
            <a:xfrm>
              <a:off x="5371" y="1788"/>
              <a:ext cx="105" cy="185"/>
            </a:xfrm>
            <a:custGeom>
              <a:avLst/>
              <a:gdLst>
                <a:gd name="T0" fmla="*/ 226 w 227"/>
                <a:gd name="T1" fmla="*/ 5 h 401"/>
                <a:gd name="T2" fmla="*/ 10 w 227"/>
                <a:gd name="T3" fmla="*/ 111 h 401"/>
                <a:gd name="T4" fmla="*/ 18 w 227"/>
                <a:gd name="T5" fmla="*/ 295 h 401"/>
                <a:gd name="T6" fmla="*/ 47 w 227"/>
                <a:gd name="T7" fmla="*/ 338 h 401"/>
                <a:gd name="T8" fmla="*/ 52 w 227"/>
                <a:gd name="T9" fmla="*/ 148 h 401"/>
                <a:gd name="T10" fmla="*/ 157 w 227"/>
                <a:gd name="T11" fmla="*/ 120 h 401"/>
                <a:gd name="T12" fmla="*/ 227 w 227"/>
                <a:gd name="T13" fmla="*/ 132 h 401"/>
                <a:gd name="T14" fmla="*/ 227 w 227"/>
                <a:gd name="T15" fmla="*/ 5 h 401"/>
                <a:gd name="T16" fmla="*/ 226 w 227"/>
                <a:gd name="T17" fmla="*/ 5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7" h="401">
                  <a:moveTo>
                    <a:pt x="226" y="5"/>
                  </a:moveTo>
                  <a:cubicBezTo>
                    <a:pt x="127" y="0"/>
                    <a:pt x="37" y="30"/>
                    <a:pt x="10" y="111"/>
                  </a:cubicBezTo>
                  <a:cubicBezTo>
                    <a:pt x="0" y="141"/>
                    <a:pt x="9" y="264"/>
                    <a:pt x="18" y="295"/>
                  </a:cubicBezTo>
                  <a:cubicBezTo>
                    <a:pt x="23" y="313"/>
                    <a:pt x="41" y="401"/>
                    <a:pt x="47" y="338"/>
                  </a:cubicBezTo>
                  <a:cubicBezTo>
                    <a:pt x="47" y="326"/>
                    <a:pt x="39" y="168"/>
                    <a:pt x="52" y="148"/>
                  </a:cubicBezTo>
                  <a:cubicBezTo>
                    <a:pt x="78" y="107"/>
                    <a:pt x="123" y="93"/>
                    <a:pt x="157" y="120"/>
                  </a:cubicBezTo>
                  <a:cubicBezTo>
                    <a:pt x="168" y="129"/>
                    <a:pt x="197" y="133"/>
                    <a:pt x="227" y="132"/>
                  </a:cubicBezTo>
                  <a:cubicBezTo>
                    <a:pt x="227" y="5"/>
                    <a:pt x="227" y="5"/>
                    <a:pt x="227" y="5"/>
                  </a:cubicBezTo>
                  <a:lnTo>
                    <a:pt x="226" y="5"/>
                  </a:lnTo>
                  <a:close/>
                </a:path>
              </a:pathLst>
            </a:custGeom>
            <a:solidFill>
              <a:srgbClr val="FD6E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8" name="Freeform 286">
              <a:extLst>
                <a:ext uri="{FF2B5EF4-FFF2-40B4-BE49-F238E27FC236}">
                  <a16:creationId xmlns:a16="http://schemas.microsoft.com/office/drawing/2014/main" id="{536A106A-A029-4435-9510-1CD86FAB0F10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6" y="1788"/>
              <a:ext cx="105" cy="185"/>
            </a:xfrm>
            <a:custGeom>
              <a:avLst/>
              <a:gdLst>
                <a:gd name="T0" fmla="*/ 216 w 226"/>
                <a:gd name="T1" fmla="*/ 111 h 401"/>
                <a:gd name="T2" fmla="*/ 0 w 226"/>
                <a:gd name="T3" fmla="*/ 5 h 401"/>
                <a:gd name="T4" fmla="*/ 0 w 226"/>
                <a:gd name="T5" fmla="*/ 132 h 401"/>
                <a:gd name="T6" fmla="*/ 69 w 226"/>
                <a:gd name="T7" fmla="*/ 120 h 401"/>
                <a:gd name="T8" fmla="*/ 174 w 226"/>
                <a:gd name="T9" fmla="*/ 152 h 401"/>
                <a:gd name="T10" fmla="*/ 179 w 226"/>
                <a:gd name="T11" fmla="*/ 338 h 401"/>
                <a:gd name="T12" fmla="*/ 208 w 226"/>
                <a:gd name="T13" fmla="*/ 295 h 401"/>
                <a:gd name="T14" fmla="*/ 216 w 226"/>
                <a:gd name="T15" fmla="*/ 11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6" h="401">
                  <a:moveTo>
                    <a:pt x="216" y="111"/>
                  </a:moveTo>
                  <a:cubicBezTo>
                    <a:pt x="189" y="30"/>
                    <a:pt x="99" y="0"/>
                    <a:pt x="0" y="5"/>
                  </a:cubicBezTo>
                  <a:cubicBezTo>
                    <a:pt x="0" y="132"/>
                    <a:pt x="0" y="132"/>
                    <a:pt x="0" y="132"/>
                  </a:cubicBezTo>
                  <a:cubicBezTo>
                    <a:pt x="29" y="132"/>
                    <a:pt x="58" y="128"/>
                    <a:pt x="69" y="120"/>
                  </a:cubicBezTo>
                  <a:cubicBezTo>
                    <a:pt x="110" y="93"/>
                    <a:pt x="147" y="111"/>
                    <a:pt x="174" y="152"/>
                  </a:cubicBezTo>
                  <a:cubicBezTo>
                    <a:pt x="186" y="172"/>
                    <a:pt x="179" y="326"/>
                    <a:pt x="179" y="338"/>
                  </a:cubicBezTo>
                  <a:cubicBezTo>
                    <a:pt x="185" y="401"/>
                    <a:pt x="203" y="313"/>
                    <a:pt x="208" y="295"/>
                  </a:cubicBezTo>
                  <a:cubicBezTo>
                    <a:pt x="217" y="264"/>
                    <a:pt x="226" y="141"/>
                    <a:pt x="216" y="111"/>
                  </a:cubicBezTo>
                  <a:close/>
                </a:path>
              </a:pathLst>
            </a:custGeom>
            <a:solidFill>
              <a:srgbClr val="FD6E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9" name="Freeform 287">
              <a:extLst>
                <a:ext uri="{FF2B5EF4-FFF2-40B4-BE49-F238E27FC236}">
                  <a16:creationId xmlns:a16="http://schemas.microsoft.com/office/drawing/2014/main" id="{FD01CB21-D50B-4C3C-A851-98FE8DDCC702}"/>
                </a:ext>
              </a:extLst>
            </p:cNvPr>
            <p:cNvSpPr>
              <a:spLocks/>
            </p:cNvSpPr>
            <p:nvPr/>
          </p:nvSpPr>
          <p:spPr bwMode="auto">
            <a:xfrm>
              <a:off x="5373" y="2052"/>
              <a:ext cx="103" cy="67"/>
            </a:xfrm>
            <a:custGeom>
              <a:avLst/>
              <a:gdLst>
                <a:gd name="T0" fmla="*/ 51 w 103"/>
                <a:gd name="T1" fmla="*/ 67 h 67"/>
                <a:gd name="T2" fmla="*/ 0 w 103"/>
                <a:gd name="T3" fmla="*/ 48 h 67"/>
                <a:gd name="T4" fmla="*/ 47 w 103"/>
                <a:gd name="T5" fmla="*/ 0 h 67"/>
                <a:gd name="T6" fmla="*/ 103 w 103"/>
                <a:gd name="T7" fmla="*/ 38 h 67"/>
                <a:gd name="T8" fmla="*/ 51 w 103"/>
                <a:gd name="T9" fmla="*/ 6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3" h="67">
                  <a:moveTo>
                    <a:pt x="51" y="67"/>
                  </a:moveTo>
                  <a:lnTo>
                    <a:pt x="0" y="48"/>
                  </a:lnTo>
                  <a:lnTo>
                    <a:pt x="47" y="0"/>
                  </a:lnTo>
                  <a:lnTo>
                    <a:pt x="103" y="38"/>
                  </a:lnTo>
                  <a:lnTo>
                    <a:pt x="51" y="67"/>
                  </a:lnTo>
                  <a:close/>
                </a:path>
              </a:pathLst>
            </a:custGeom>
            <a:solidFill>
              <a:srgbClr val="FDFF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0" name="Freeform 288">
              <a:extLst>
                <a:ext uri="{FF2B5EF4-FFF2-40B4-BE49-F238E27FC236}">
                  <a16:creationId xmlns:a16="http://schemas.microsoft.com/office/drawing/2014/main" id="{1124C129-8CC2-48FA-B93F-B864923D4918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6" y="2052"/>
              <a:ext cx="102" cy="67"/>
            </a:xfrm>
            <a:custGeom>
              <a:avLst/>
              <a:gdLst>
                <a:gd name="T0" fmla="*/ 52 w 102"/>
                <a:gd name="T1" fmla="*/ 67 h 67"/>
                <a:gd name="T2" fmla="*/ 102 w 102"/>
                <a:gd name="T3" fmla="*/ 48 h 67"/>
                <a:gd name="T4" fmla="*/ 55 w 102"/>
                <a:gd name="T5" fmla="*/ 0 h 67"/>
                <a:gd name="T6" fmla="*/ 0 w 102"/>
                <a:gd name="T7" fmla="*/ 38 h 67"/>
                <a:gd name="T8" fmla="*/ 52 w 102"/>
                <a:gd name="T9" fmla="*/ 6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2" h="67">
                  <a:moveTo>
                    <a:pt x="52" y="67"/>
                  </a:moveTo>
                  <a:lnTo>
                    <a:pt x="102" y="48"/>
                  </a:lnTo>
                  <a:lnTo>
                    <a:pt x="55" y="0"/>
                  </a:lnTo>
                  <a:lnTo>
                    <a:pt x="0" y="38"/>
                  </a:lnTo>
                  <a:lnTo>
                    <a:pt x="52" y="67"/>
                  </a:lnTo>
                  <a:close/>
                </a:path>
              </a:pathLst>
            </a:custGeom>
            <a:solidFill>
              <a:srgbClr val="FDFF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1" name="Freeform 289">
              <a:extLst>
                <a:ext uri="{FF2B5EF4-FFF2-40B4-BE49-F238E27FC236}">
                  <a16:creationId xmlns:a16="http://schemas.microsoft.com/office/drawing/2014/main" id="{7B17A7C9-A590-4186-A8F2-893DFCDC520B}"/>
                </a:ext>
              </a:extLst>
            </p:cNvPr>
            <p:cNvSpPr>
              <a:spLocks/>
            </p:cNvSpPr>
            <p:nvPr/>
          </p:nvSpPr>
          <p:spPr bwMode="auto">
            <a:xfrm>
              <a:off x="5336" y="2064"/>
              <a:ext cx="140" cy="312"/>
            </a:xfrm>
            <a:custGeom>
              <a:avLst/>
              <a:gdLst>
                <a:gd name="T0" fmla="*/ 11 w 303"/>
                <a:gd name="T1" fmla="*/ 286 h 673"/>
                <a:gd name="T2" fmla="*/ 86 w 303"/>
                <a:gd name="T3" fmla="*/ 198 h 673"/>
                <a:gd name="T4" fmla="*/ 24 w 303"/>
                <a:gd name="T5" fmla="*/ 134 h 673"/>
                <a:gd name="T6" fmla="*/ 156 w 303"/>
                <a:gd name="T7" fmla="*/ 0 h 673"/>
                <a:gd name="T8" fmla="*/ 303 w 303"/>
                <a:gd name="T9" fmla="*/ 673 h 673"/>
                <a:gd name="T10" fmla="*/ 11 w 303"/>
                <a:gd name="T11" fmla="*/ 286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3" h="673">
                  <a:moveTo>
                    <a:pt x="11" y="286"/>
                  </a:moveTo>
                  <a:cubicBezTo>
                    <a:pt x="0" y="259"/>
                    <a:pt x="86" y="198"/>
                    <a:pt x="86" y="198"/>
                  </a:cubicBezTo>
                  <a:cubicBezTo>
                    <a:pt x="86" y="198"/>
                    <a:pt x="26" y="150"/>
                    <a:pt x="24" y="134"/>
                  </a:cubicBezTo>
                  <a:cubicBezTo>
                    <a:pt x="19" y="73"/>
                    <a:pt x="156" y="0"/>
                    <a:pt x="156" y="0"/>
                  </a:cubicBezTo>
                  <a:cubicBezTo>
                    <a:pt x="303" y="673"/>
                    <a:pt x="303" y="673"/>
                    <a:pt x="303" y="673"/>
                  </a:cubicBezTo>
                  <a:cubicBezTo>
                    <a:pt x="303" y="673"/>
                    <a:pt x="50" y="381"/>
                    <a:pt x="11" y="28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2" name="Freeform 290">
              <a:extLst>
                <a:ext uri="{FF2B5EF4-FFF2-40B4-BE49-F238E27FC236}">
                  <a16:creationId xmlns:a16="http://schemas.microsoft.com/office/drawing/2014/main" id="{66883E8C-6662-49A8-AA87-83AA3D42DE62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6" y="2064"/>
              <a:ext cx="140" cy="312"/>
            </a:xfrm>
            <a:custGeom>
              <a:avLst/>
              <a:gdLst>
                <a:gd name="T0" fmla="*/ 291 w 302"/>
                <a:gd name="T1" fmla="*/ 286 h 673"/>
                <a:gd name="T2" fmla="*/ 216 w 302"/>
                <a:gd name="T3" fmla="*/ 198 h 673"/>
                <a:gd name="T4" fmla="*/ 278 w 302"/>
                <a:gd name="T5" fmla="*/ 134 h 673"/>
                <a:gd name="T6" fmla="*/ 147 w 302"/>
                <a:gd name="T7" fmla="*/ 0 h 673"/>
                <a:gd name="T8" fmla="*/ 0 w 302"/>
                <a:gd name="T9" fmla="*/ 673 h 673"/>
                <a:gd name="T10" fmla="*/ 291 w 302"/>
                <a:gd name="T11" fmla="*/ 286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2" h="673">
                  <a:moveTo>
                    <a:pt x="291" y="286"/>
                  </a:moveTo>
                  <a:cubicBezTo>
                    <a:pt x="302" y="259"/>
                    <a:pt x="216" y="198"/>
                    <a:pt x="216" y="198"/>
                  </a:cubicBezTo>
                  <a:cubicBezTo>
                    <a:pt x="216" y="198"/>
                    <a:pt x="277" y="150"/>
                    <a:pt x="278" y="134"/>
                  </a:cubicBezTo>
                  <a:cubicBezTo>
                    <a:pt x="284" y="73"/>
                    <a:pt x="147" y="0"/>
                    <a:pt x="147" y="0"/>
                  </a:cubicBezTo>
                  <a:cubicBezTo>
                    <a:pt x="0" y="673"/>
                    <a:pt x="0" y="673"/>
                    <a:pt x="0" y="673"/>
                  </a:cubicBezTo>
                  <a:cubicBezTo>
                    <a:pt x="0" y="673"/>
                    <a:pt x="252" y="381"/>
                    <a:pt x="291" y="28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3" name="Freeform 291">
              <a:extLst>
                <a:ext uri="{FF2B5EF4-FFF2-40B4-BE49-F238E27FC236}">
                  <a16:creationId xmlns:a16="http://schemas.microsoft.com/office/drawing/2014/main" id="{BEC8D3E8-4AEB-4797-9CC6-9E8F262EAF6C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7" y="2451"/>
              <a:ext cx="19" cy="34"/>
            </a:xfrm>
            <a:custGeom>
              <a:avLst/>
              <a:gdLst>
                <a:gd name="T0" fmla="*/ 37 w 40"/>
                <a:gd name="T1" fmla="*/ 0 h 75"/>
                <a:gd name="T2" fmla="*/ 37 w 40"/>
                <a:gd name="T3" fmla="*/ 0 h 75"/>
                <a:gd name="T4" fmla="*/ 0 w 40"/>
                <a:gd name="T5" fmla="*/ 38 h 75"/>
                <a:gd name="T6" fmla="*/ 37 w 40"/>
                <a:gd name="T7" fmla="*/ 75 h 75"/>
                <a:gd name="T8" fmla="*/ 37 w 40"/>
                <a:gd name="T9" fmla="*/ 75 h 75"/>
                <a:gd name="T10" fmla="*/ 40 w 40"/>
                <a:gd name="T11" fmla="*/ 75 h 75"/>
                <a:gd name="T12" fmla="*/ 40 w 40"/>
                <a:gd name="T13" fmla="*/ 0 h 75"/>
                <a:gd name="T14" fmla="*/ 37 w 40"/>
                <a:gd name="T15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" h="75">
                  <a:moveTo>
                    <a:pt x="37" y="0"/>
                  </a:moveTo>
                  <a:cubicBezTo>
                    <a:pt x="37" y="0"/>
                    <a:pt x="37" y="0"/>
                    <a:pt x="37" y="0"/>
                  </a:cubicBezTo>
                  <a:cubicBezTo>
                    <a:pt x="16" y="0"/>
                    <a:pt x="0" y="17"/>
                    <a:pt x="0" y="38"/>
                  </a:cubicBezTo>
                  <a:cubicBezTo>
                    <a:pt x="0" y="58"/>
                    <a:pt x="16" y="75"/>
                    <a:pt x="37" y="75"/>
                  </a:cubicBezTo>
                  <a:cubicBezTo>
                    <a:pt x="37" y="75"/>
                    <a:pt x="37" y="75"/>
                    <a:pt x="37" y="75"/>
                  </a:cubicBezTo>
                  <a:cubicBezTo>
                    <a:pt x="38" y="75"/>
                    <a:pt x="39" y="75"/>
                    <a:pt x="40" y="75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39" y="0"/>
                    <a:pt x="38" y="0"/>
                    <a:pt x="37" y="0"/>
                  </a:cubicBezTo>
                  <a:close/>
                </a:path>
              </a:pathLst>
            </a:custGeom>
            <a:solidFill>
              <a:srgbClr val="002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4" name="Freeform 292">
              <a:extLst>
                <a:ext uri="{FF2B5EF4-FFF2-40B4-BE49-F238E27FC236}">
                  <a16:creationId xmlns:a16="http://schemas.microsoft.com/office/drawing/2014/main" id="{22CBBAC9-BCBE-476E-8810-B6ACEB384AFD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6" y="2451"/>
              <a:ext cx="16" cy="34"/>
            </a:xfrm>
            <a:custGeom>
              <a:avLst/>
              <a:gdLst>
                <a:gd name="T0" fmla="*/ 35 w 35"/>
                <a:gd name="T1" fmla="*/ 38 h 75"/>
                <a:gd name="T2" fmla="*/ 0 w 35"/>
                <a:gd name="T3" fmla="*/ 0 h 75"/>
                <a:gd name="T4" fmla="*/ 0 w 35"/>
                <a:gd name="T5" fmla="*/ 75 h 75"/>
                <a:gd name="T6" fmla="*/ 35 w 35"/>
                <a:gd name="T7" fmla="*/ 3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75">
                  <a:moveTo>
                    <a:pt x="35" y="38"/>
                  </a:moveTo>
                  <a:cubicBezTo>
                    <a:pt x="35" y="18"/>
                    <a:pt x="19" y="2"/>
                    <a:pt x="0" y="0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19" y="74"/>
                    <a:pt x="35" y="58"/>
                    <a:pt x="35" y="38"/>
                  </a:cubicBezTo>
                  <a:close/>
                </a:path>
              </a:pathLst>
            </a:custGeom>
            <a:solidFill>
              <a:srgbClr val="0044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5" name="Freeform 293">
              <a:extLst>
                <a:ext uri="{FF2B5EF4-FFF2-40B4-BE49-F238E27FC236}">
                  <a16:creationId xmlns:a16="http://schemas.microsoft.com/office/drawing/2014/main" id="{7D304E29-E24C-4CEE-84D6-3AC9DF2EE144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7" y="2580"/>
              <a:ext cx="19" cy="34"/>
            </a:xfrm>
            <a:custGeom>
              <a:avLst/>
              <a:gdLst>
                <a:gd name="T0" fmla="*/ 37 w 40"/>
                <a:gd name="T1" fmla="*/ 0 h 75"/>
                <a:gd name="T2" fmla="*/ 37 w 40"/>
                <a:gd name="T3" fmla="*/ 0 h 75"/>
                <a:gd name="T4" fmla="*/ 0 w 40"/>
                <a:gd name="T5" fmla="*/ 37 h 75"/>
                <a:gd name="T6" fmla="*/ 37 w 40"/>
                <a:gd name="T7" fmla="*/ 75 h 75"/>
                <a:gd name="T8" fmla="*/ 37 w 40"/>
                <a:gd name="T9" fmla="*/ 75 h 75"/>
                <a:gd name="T10" fmla="*/ 40 w 40"/>
                <a:gd name="T11" fmla="*/ 75 h 75"/>
                <a:gd name="T12" fmla="*/ 40 w 40"/>
                <a:gd name="T13" fmla="*/ 0 h 75"/>
                <a:gd name="T14" fmla="*/ 37 w 40"/>
                <a:gd name="T15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" h="75">
                  <a:moveTo>
                    <a:pt x="37" y="0"/>
                  </a:moveTo>
                  <a:cubicBezTo>
                    <a:pt x="37" y="0"/>
                    <a:pt x="37" y="0"/>
                    <a:pt x="37" y="0"/>
                  </a:cubicBezTo>
                  <a:cubicBezTo>
                    <a:pt x="16" y="0"/>
                    <a:pt x="0" y="17"/>
                    <a:pt x="0" y="37"/>
                  </a:cubicBezTo>
                  <a:cubicBezTo>
                    <a:pt x="0" y="58"/>
                    <a:pt x="16" y="75"/>
                    <a:pt x="37" y="75"/>
                  </a:cubicBezTo>
                  <a:cubicBezTo>
                    <a:pt x="37" y="75"/>
                    <a:pt x="37" y="75"/>
                    <a:pt x="37" y="75"/>
                  </a:cubicBezTo>
                  <a:cubicBezTo>
                    <a:pt x="38" y="75"/>
                    <a:pt x="39" y="75"/>
                    <a:pt x="40" y="75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39" y="0"/>
                    <a:pt x="38" y="0"/>
                    <a:pt x="37" y="0"/>
                  </a:cubicBezTo>
                  <a:close/>
                </a:path>
              </a:pathLst>
            </a:custGeom>
            <a:solidFill>
              <a:srgbClr val="002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6" name="Freeform 294">
              <a:extLst>
                <a:ext uri="{FF2B5EF4-FFF2-40B4-BE49-F238E27FC236}">
                  <a16:creationId xmlns:a16="http://schemas.microsoft.com/office/drawing/2014/main" id="{B40BE543-61E1-4061-882E-7DDA8ED9B3FE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6" y="2580"/>
              <a:ext cx="16" cy="34"/>
            </a:xfrm>
            <a:custGeom>
              <a:avLst/>
              <a:gdLst>
                <a:gd name="T0" fmla="*/ 35 w 35"/>
                <a:gd name="T1" fmla="*/ 37 h 75"/>
                <a:gd name="T2" fmla="*/ 0 w 35"/>
                <a:gd name="T3" fmla="*/ 0 h 75"/>
                <a:gd name="T4" fmla="*/ 0 w 35"/>
                <a:gd name="T5" fmla="*/ 75 h 75"/>
                <a:gd name="T6" fmla="*/ 35 w 35"/>
                <a:gd name="T7" fmla="*/ 37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75">
                  <a:moveTo>
                    <a:pt x="35" y="37"/>
                  </a:moveTo>
                  <a:cubicBezTo>
                    <a:pt x="35" y="18"/>
                    <a:pt x="19" y="2"/>
                    <a:pt x="0" y="0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19" y="73"/>
                    <a:pt x="35" y="57"/>
                    <a:pt x="35" y="37"/>
                  </a:cubicBezTo>
                  <a:close/>
                </a:path>
              </a:pathLst>
            </a:custGeom>
            <a:solidFill>
              <a:srgbClr val="0044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7" name="Freeform 295">
              <a:extLst>
                <a:ext uri="{FF2B5EF4-FFF2-40B4-BE49-F238E27FC236}">
                  <a16:creationId xmlns:a16="http://schemas.microsoft.com/office/drawing/2014/main" id="{6C08B34C-4017-4018-9321-EDC70666636C}"/>
                </a:ext>
              </a:extLst>
            </p:cNvPr>
            <p:cNvSpPr>
              <a:spLocks/>
            </p:cNvSpPr>
            <p:nvPr/>
          </p:nvSpPr>
          <p:spPr bwMode="auto">
            <a:xfrm>
              <a:off x="5298" y="2569"/>
              <a:ext cx="88" cy="62"/>
            </a:xfrm>
            <a:custGeom>
              <a:avLst/>
              <a:gdLst>
                <a:gd name="T0" fmla="*/ 190 w 190"/>
                <a:gd name="T1" fmla="*/ 53 h 136"/>
                <a:gd name="T2" fmla="*/ 165 w 190"/>
                <a:gd name="T3" fmla="*/ 136 h 136"/>
                <a:gd name="T4" fmla="*/ 0 w 190"/>
                <a:gd name="T5" fmla="*/ 87 h 136"/>
                <a:gd name="T6" fmla="*/ 13 w 190"/>
                <a:gd name="T7" fmla="*/ 0 h 136"/>
                <a:gd name="T8" fmla="*/ 190 w 190"/>
                <a:gd name="T9" fmla="*/ 53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0" h="136">
                  <a:moveTo>
                    <a:pt x="190" y="53"/>
                  </a:moveTo>
                  <a:cubicBezTo>
                    <a:pt x="165" y="136"/>
                    <a:pt x="165" y="136"/>
                    <a:pt x="165" y="136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5" y="58"/>
                    <a:pt x="9" y="29"/>
                    <a:pt x="13" y="0"/>
                  </a:cubicBezTo>
                  <a:lnTo>
                    <a:pt x="190" y="53"/>
                  </a:lnTo>
                  <a:close/>
                </a:path>
              </a:pathLst>
            </a:custGeom>
            <a:solidFill>
              <a:srgbClr val="002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8" name="Freeform 296">
              <a:extLst>
                <a:ext uri="{FF2B5EF4-FFF2-40B4-BE49-F238E27FC236}">
                  <a16:creationId xmlns:a16="http://schemas.microsoft.com/office/drawing/2014/main" id="{D21EBBC1-E41D-42F4-B24D-90116688C613}"/>
                </a:ext>
              </a:extLst>
            </p:cNvPr>
            <p:cNvSpPr>
              <a:spLocks/>
            </p:cNvSpPr>
            <p:nvPr/>
          </p:nvSpPr>
          <p:spPr bwMode="auto">
            <a:xfrm>
              <a:off x="5567" y="2560"/>
              <a:ext cx="85" cy="62"/>
            </a:xfrm>
            <a:custGeom>
              <a:avLst/>
              <a:gdLst>
                <a:gd name="T0" fmla="*/ 184 w 184"/>
                <a:gd name="T1" fmla="*/ 87 h 135"/>
                <a:gd name="T2" fmla="*/ 25 w 184"/>
                <a:gd name="T3" fmla="*/ 135 h 135"/>
                <a:gd name="T4" fmla="*/ 0 w 184"/>
                <a:gd name="T5" fmla="*/ 52 h 135"/>
                <a:gd name="T6" fmla="*/ 172 w 184"/>
                <a:gd name="T7" fmla="*/ 0 h 135"/>
                <a:gd name="T8" fmla="*/ 184 w 184"/>
                <a:gd name="T9" fmla="*/ 87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4" h="135">
                  <a:moveTo>
                    <a:pt x="184" y="87"/>
                  </a:moveTo>
                  <a:cubicBezTo>
                    <a:pt x="25" y="135"/>
                    <a:pt x="25" y="135"/>
                    <a:pt x="25" y="135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172" y="0"/>
                    <a:pt x="172" y="0"/>
                    <a:pt x="172" y="0"/>
                  </a:cubicBezTo>
                  <a:cubicBezTo>
                    <a:pt x="176" y="29"/>
                    <a:pt x="180" y="58"/>
                    <a:pt x="184" y="87"/>
                  </a:cubicBezTo>
                  <a:close/>
                </a:path>
              </a:pathLst>
            </a:custGeom>
            <a:solidFill>
              <a:srgbClr val="002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9" name="Freeform 297">
              <a:extLst>
                <a:ext uri="{FF2B5EF4-FFF2-40B4-BE49-F238E27FC236}">
                  <a16:creationId xmlns:a16="http://schemas.microsoft.com/office/drawing/2014/main" id="{A47C8604-5BDE-4C5C-AC91-13551630551A}"/>
                </a:ext>
              </a:extLst>
            </p:cNvPr>
            <p:cNvSpPr>
              <a:spLocks/>
            </p:cNvSpPr>
            <p:nvPr/>
          </p:nvSpPr>
          <p:spPr bwMode="auto">
            <a:xfrm>
              <a:off x="6860" y="2213"/>
              <a:ext cx="531" cy="531"/>
            </a:xfrm>
            <a:custGeom>
              <a:avLst/>
              <a:gdLst>
                <a:gd name="T0" fmla="*/ 1147 w 1148"/>
                <a:gd name="T1" fmla="*/ 568 h 1147"/>
                <a:gd name="T2" fmla="*/ 1147 w 1148"/>
                <a:gd name="T3" fmla="*/ 588 h 1147"/>
                <a:gd name="T4" fmla="*/ 1145 w 1148"/>
                <a:gd name="T5" fmla="*/ 621 h 1147"/>
                <a:gd name="T6" fmla="*/ 1144 w 1148"/>
                <a:gd name="T7" fmla="*/ 641 h 1147"/>
                <a:gd name="T8" fmla="*/ 1082 w 1148"/>
                <a:gd name="T9" fmla="*/ 840 h 1147"/>
                <a:gd name="T10" fmla="*/ 1066 w 1148"/>
                <a:gd name="T11" fmla="*/ 868 h 1147"/>
                <a:gd name="T12" fmla="*/ 726 w 1148"/>
                <a:gd name="T13" fmla="*/ 1127 h 1147"/>
                <a:gd name="T14" fmla="*/ 619 w 1148"/>
                <a:gd name="T15" fmla="*/ 1145 h 1147"/>
                <a:gd name="T16" fmla="*/ 588 w 1148"/>
                <a:gd name="T17" fmla="*/ 1147 h 1147"/>
                <a:gd name="T18" fmla="*/ 560 w 1148"/>
                <a:gd name="T19" fmla="*/ 1147 h 1147"/>
                <a:gd name="T20" fmla="*/ 528 w 1148"/>
                <a:gd name="T21" fmla="*/ 1145 h 1147"/>
                <a:gd name="T22" fmla="*/ 506 w 1148"/>
                <a:gd name="T23" fmla="*/ 1143 h 1147"/>
                <a:gd name="T24" fmla="*/ 422 w 1148"/>
                <a:gd name="T25" fmla="*/ 1127 h 1147"/>
                <a:gd name="T26" fmla="*/ 82 w 1148"/>
                <a:gd name="T27" fmla="*/ 868 h 1147"/>
                <a:gd name="T28" fmla="*/ 66 w 1148"/>
                <a:gd name="T29" fmla="*/ 840 h 1147"/>
                <a:gd name="T30" fmla="*/ 26 w 1148"/>
                <a:gd name="T31" fmla="*/ 742 h 1147"/>
                <a:gd name="T32" fmla="*/ 24 w 1148"/>
                <a:gd name="T33" fmla="*/ 738 h 1147"/>
                <a:gd name="T34" fmla="*/ 17 w 1148"/>
                <a:gd name="T35" fmla="*/ 709 h 1147"/>
                <a:gd name="T36" fmla="*/ 1 w 1148"/>
                <a:gd name="T37" fmla="*/ 588 h 1147"/>
                <a:gd name="T38" fmla="*/ 1 w 1148"/>
                <a:gd name="T39" fmla="*/ 560 h 1147"/>
                <a:gd name="T40" fmla="*/ 4 w 1148"/>
                <a:gd name="T41" fmla="*/ 506 h 1147"/>
                <a:gd name="T42" fmla="*/ 5 w 1148"/>
                <a:gd name="T43" fmla="*/ 504 h 1147"/>
                <a:gd name="T44" fmla="*/ 8 w 1148"/>
                <a:gd name="T45" fmla="*/ 482 h 1147"/>
                <a:gd name="T46" fmla="*/ 60 w 1148"/>
                <a:gd name="T47" fmla="*/ 319 h 1147"/>
                <a:gd name="T48" fmla="*/ 75 w 1148"/>
                <a:gd name="T49" fmla="*/ 291 h 1147"/>
                <a:gd name="T50" fmla="*/ 422 w 1148"/>
                <a:gd name="T51" fmla="*/ 21 h 1147"/>
                <a:gd name="T52" fmla="*/ 529 w 1148"/>
                <a:gd name="T53" fmla="*/ 2 h 1147"/>
                <a:gd name="T54" fmla="*/ 560 w 1148"/>
                <a:gd name="T55" fmla="*/ 0 h 1147"/>
                <a:gd name="T56" fmla="*/ 588 w 1148"/>
                <a:gd name="T57" fmla="*/ 0 h 1147"/>
                <a:gd name="T58" fmla="*/ 620 w 1148"/>
                <a:gd name="T59" fmla="*/ 2 h 1147"/>
                <a:gd name="T60" fmla="*/ 641 w 1148"/>
                <a:gd name="T61" fmla="*/ 4 h 1147"/>
                <a:gd name="T62" fmla="*/ 727 w 1148"/>
                <a:gd name="T63" fmla="*/ 21 h 1147"/>
                <a:gd name="T64" fmla="*/ 1073 w 1148"/>
                <a:gd name="T65" fmla="*/ 291 h 1147"/>
                <a:gd name="T66" fmla="*/ 1088 w 1148"/>
                <a:gd name="T67" fmla="*/ 319 h 1147"/>
                <a:gd name="T68" fmla="*/ 1090 w 1148"/>
                <a:gd name="T69" fmla="*/ 323 h 1147"/>
                <a:gd name="T70" fmla="*/ 1108 w 1148"/>
                <a:gd name="T71" fmla="*/ 363 h 1147"/>
                <a:gd name="T72" fmla="*/ 1137 w 1148"/>
                <a:gd name="T73" fmla="*/ 465 h 1147"/>
                <a:gd name="T74" fmla="*/ 1147 w 1148"/>
                <a:gd name="T75" fmla="*/ 560 h 1147"/>
                <a:gd name="T76" fmla="*/ 1147 w 1148"/>
                <a:gd name="T77" fmla="*/ 568 h 1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148" h="1147">
                  <a:moveTo>
                    <a:pt x="1147" y="568"/>
                  </a:moveTo>
                  <a:cubicBezTo>
                    <a:pt x="1148" y="574"/>
                    <a:pt x="1147" y="581"/>
                    <a:pt x="1147" y="588"/>
                  </a:cubicBezTo>
                  <a:cubicBezTo>
                    <a:pt x="1147" y="599"/>
                    <a:pt x="1146" y="610"/>
                    <a:pt x="1145" y="621"/>
                  </a:cubicBezTo>
                  <a:cubicBezTo>
                    <a:pt x="1145" y="628"/>
                    <a:pt x="1144" y="635"/>
                    <a:pt x="1144" y="641"/>
                  </a:cubicBezTo>
                  <a:cubicBezTo>
                    <a:pt x="1135" y="713"/>
                    <a:pt x="1114" y="779"/>
                    <a:pt x="1082" y="840"/>
                  </a:cubicBezTo>
                  <a:cubicBezTo>
                    <a:pt x="1077" y="849"/>
                    <a:pt x="1072" y="859"/>
                    <a:pt x="1066" y="868"/>
                  </a:cubicBezTo>
                  <a:cubicBezTo>
                    <a:pt x="991" y="994"/>
                    <a:pt x="869" y="1087"/>
                    <a:pt x="726" y="1127"/>
                  </a:cubicBezTo>
                  <a:cubicBezTo>
                    <a:pt x="692" y="1136"/>
                    <a:pt x="656" y="1143"/>
                    <a:pt x="619" y="1145"/>
                  </a:cubicBezTo>
                  <a:cubicBezTo>
                    <a:pt x="609" y="1146"/>
                    <a:pt x="599" y="1147"/>
                    <a:pt x="588" y="1147"/>
                  </a:cubicBezTo>
                  <a:cubicBezTo>
                    <a:pt x="579" y="1147"/>
                    <a:pt x="569" y="1147"/>
                    <a:pt x="560" y="1147"/>
                  </a:cubicBezTo>
                  <a:cubicBezTo>
                    <a:pt x="549" y="1147"/>
                    <a:pt x="539" y="1146"/>
                    <a:pt x="528" y="1145"/>
                  </a:cubicBezTo>
                  <a:cubicBezTo>
                    <a:pt x="521" y="1145"/>
                    <a:pt x="514" y="1144"/>
                    <a:pt x="506" y="1143"/>
                  </a:cubicBezTo>
                  <a:cubicBezTo>
                    <a:pt x="477" y="1140"/>
                    <a:pt x="449" y="1134"/>
                    <a:pt x="422" y="1127"/>
                  </a:cubicBezTo>
                  <a:cubicBezTo>
                    <a:pt x="276" y="1087"/>
                    <a:pt x="156" y="992"/>
                    <a:pt x="82" y="868"/>
                  </a:cubicBezTo>
                  <a:cubicBezTo>
                    <a:pt x="76" y="859"/>
                    <a:pt x="71" y="849"/>
                    <a:pt x="66" y="840"/>
                  </a:cubicBezTo>
                  <a:cubicBezTo>
                    <a:pt x="49" y="809"/>
                    <a:pt x="36" y="776"/>
                    <a:pt x="26" y="742"/>
                  </a:cubicBezTo>
                  <a:cubicBezTo>
                    <a:pt x="25" y="741"/>
                    <a:pt x="25" y="739"/>
                    <a:pt x="24" y="738"/>
                  </a:cubicBezTo>
                  <a:cubicBezTo>
                    <a:pt x="22" y="729"/>
                    <a:pt x="19" y="719"/>
                    <a:pt x="17" y="709"/>
                  </a:cubicBezTo>
                  <a:cubicBezTo>
                    <a:pt x="7" y="670"/>
                    <a:pt x="2" y="629"/>
                    <a:pt x="1" y="588"/>
                  </a:cubicBezTo>
                  <a:cubicBezTo>
                    <a:pt x="0" y="578"/>
                    <a:pt x="0" y="569"/>
                    <a:pt x="1" y="560"/>
                  </a:cubicBezTo>
                  <a:cubicBezTo>
                    <a:pt x="1" y="542"/>
                    <a:pt x="2" y="524"/>
                    <a:pt x="4" y="506"/>
                  </a:cubicBezTo>
                  <a:cubicBezTo>
                    <a:pt x="5" y="506"/>
                    <a:pt x="5" y="505"/>
                    <a:pt x="5" y="504"/>
                  </a:cubicBezTo>
                  <a:cubicBezTo>
                    <a:pt x="6" y="497"/>
                    <a:pt x="7" y="489"/>
                    <a:pt x="8" y="482"/>
                  </a:cubicBezTo>
                  <a:cubicBezTo>
                    <a:pt x="17" y="424"/>
                    <a:pt x="35" y="369"/>
                    <a:pt x="60" y="319"/>
                  </a:cubicBezTo>
                  <a:cubicBezTo>
                    <a:pt x="65" y="309"/>
                    <a:pt x="70" y="300"/>
                    <a:pt x="75" y="291"/>
                  </a:cubicBezTo>
                  <a:cubicBezTo>
                    <a:pt x="150" y="159"/>
                    <a:pt x="275" y="61"/>
                    <a:pt x="422" y="21"/>
                  </a:cubicBezTo>
                  <a:cubicBezTo>
                    <a:pt x="456" y="11"/>
                    <a:pt x="492" y="5"/>
                    <a:pt x="529" y="2"/>
                  </a:cubicBezTo>
                  <a:cubicBezTo>
                    <a:pt x="539" y="1"/>
                    <a:pt x="549" y="1"/>
                    <a:pt x="560" y="0"/>
                  </a:cubicBezTo>
                  <a:cubicBezTo>
                    <a:pt x="569" y="0"/>
                    <a:pt x="579" y="0"/>
                    <a:pt x="588" y="0"/>
                  </a:cubicBezTo>
                  <a:cubicBezTo>
                    <a:pt x="599" y="1"/>
                    <a:pt x="609" y="1"/>
                    <a:pt x="620" y="2"/>
                  </a:cubicBezTo>
                  <a:cubicBezTo>
                    <a:pt x="627" y="3"/>
                    <a:pt x="634" y="3"/>
                    <a:pt x="641" y="4"/>
                  </a:cubicBezTo>
                  <a:cubicBezTo>
                    <a:pt x="671" y="8"/>
                    <a:pt x="699" y="13"/>
                    <a:pt x="727" y="21"/>
                  </a:cubicBezTo>
                  <a:cubicBezTo>
                    <a:pt x="876" y="62"/>
                    <a:pt x="999" y="161"/>
                    <a:pt x="1073" y="291"/>
                  </a:cubicBezTo>
                  <a:cubicBezTo>
                    <a:pt x="1078" y="300"/>
                    <a:pt x="1083" y="309"/>
                    <a:pt x="1088" y="319"/>
                  </a:cubicBezTo>
                  <a:cubicBezTo>
                    <a:pt x="1088" y="320"/>
                    <a:pt x="1089" y="321"/>
                    <a:pt x="1090" y="323"/>
                  </a:cubicBezTo>
                  <a:cubicBezTo>
                    <a:pt x="1096" y="336"/>
                    <a:pt x="1102" y="350"/>
                    <a:pt x="1108" y="363"/>
                  </a:cubicBezTo>
                  <a:cubicBezTo>
                    <a:pt x="1121" y="396"/>
                    <a:pt x="1130" y="430"/>
                    <a:pt x="1137" y="465"/>
                  </a:cubicBezTo>
                  <a:cubicBezTo>
                    <a:pt x="1143" y="496"/>
                    <a:pt x="1147" y="527"/>
                    <a:pt x="1147" y="560"/>
                  </a:cubicBezTo>
                  <a:cubicBezTo>
                    <a:pt x="1147" y="562"/>
                    <a:pt x="1147" y="565"/>
                    <a:pt x="1147" y="568"/>
                  </a:cubicBezTo>
                  <a:close/>
                </a:path>
              </a:pathLst>
            </a:custGeom>
            <a:solidFill>
              <a:srgbClr val="DEED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0" name="Freeform 298">
              <a:extLst>
                <a:ext uri="{FF2B5EF4-FFF2-40B4-BE49-F238E27FC236}">
                  <a16:creationId xmlns:a16="http://schemas.microsoft.com/office/drawing/2014/main" id="{A0B55C90-DC6F-48EC-AA76-A3A95557F53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860" y="2213"/>
              <a:ext cx="531" cy="531"/>
            </a:xfrm>
            <a:custGeom>
              <a:avLst/>
              <a:gdLst>
                <a:gd name="T0" fmla="*/ 1147 w 1148"/>
                <a:gd name="T1" fmla="*/ 560 h 1147"/>
                <a:gd name="T2" fmla="*/ 913 w 1148"/>
                <a:gd name="T3" fmla="*/ 319 h 1147"/>
                <a:gd name="T4" fmla="*/ 1073 w 1148"/>
                <a:gd name="T5" fmla="*/ 291 h 1147"/>
                <a:gd name="T6" fmla="*/ 840 w 1148"/>
                <a:gd name="T7" fmla="*/ 149 h 1147"/>
                <a:gd name="T8" fmla="*/ 641 w 1148"/>
                <a:gd name="T9" fmla="*/ 4 h 1147"/>
                <a:gd name="T10" fmla="*/ 874 w 1148"/>
                <a:gd name="T11" fmla="*/ 291 h 1147"/>
                <a:gd name="T12" fmla="*/ 588 w 1148"/>
                <a:gd name="T13" fmla="*/ 0 h 1147"/>
                <a:gd name="T14" fmla="*/ 560 w 1148"/>
                <a:gd name="T15" fmla="*/ 291 h 1147"/>
                <a:gd name="T16" fmla="*/ 529 w 1148"/>
                <a:gd name="T17" fmla="*/ 2 h 1147"/>
                <a:gd name="T18" fmla="*/ 308 w 1148"/>
                <a:gd name="T19" fmla="*/ 149 h 1147"/>
                <a:gd name="T20" fmla="*/ 75 w 1148"/>
                <a:gd name="T21" fmla="*/ 291 h 1147"/>
                <a:gd name="T22" fmla="*/ 235 w 1148"/>
                <a:gd name="T23" fmla="*/ 319 h 1147"/>
                <a:gd name="T24" fmla="*/ 1 w 1148"/>
                <a:gd name="T25" fmla="*/ 560 h 1147"/>
                <a:gd name="T26" fmla="*/ 201 w 1148"/>
                <a:gd name="T27" fmla="*/ 588 h 1147"/>
                <a:gd name="T28" fmla="*/ 66 w 1148"/>
                <a:gd name="T29" fmla="*/ 840 h 1147"/>
                <a:gd name="T30" fmla="*/ 248 w 1148"/>
                <a:gd name="T31" fmla="*/ 868 h 1147"/>
                <a:gd name="T32" fmla="*/ 422 w 1148"/>
                <a:gd name="T33" fmla="*/ 1127 h 1147"/>
                <a:gd name="T34" fmla="*/ 528 w 1148"/>
                <a:gd name="T35" fmla="*/ 1145 h 1147"/>
                <a:gd name="T36" fmla="*/ 278 w 1148"/>
                <a:gd name="T37" fmla="*/ 868 h 1147"/>
                <a:gd name="T38" fmla="*/ 560 w 1148"/>
                <a:gd name="T39" fmla="*/ 1147 h 1147"/>
                <a:gd name="T40" fmla="*/ 588 w 1148"/>
                <a:gd name="T41" fmla="*/ 868 h 1147"/>
                <a:gd name="T42" fmla="*/ 619 w 1148"/>
                <a:gd name="T43" fmla="*/ 1145 h 1147"/>
                <a:gd name="T44" fmla="*/ 840 w 1148"/>
                <a:gd name="T45" fmla="*/ 999 h 1147"/>
                <a:gd name="T46" fmla="*/ 1066 w 1148"/>
                <a:gd name="T47" fmla="*/ 868 h 1147"/>
                <a:gd name="T48" fmla="*/ 909 w 1148"/>
                <a:gd name="T49" fmla="*/ 840 h 1147"/>
                <a:gd name="T50" fmla="*/ 1147 w 1148"/>
                <a:gd name="T51" fmla="*/ 588 h 1147"/>
                <a:gd name="T52" fmla="*/ 268 w 1148"/>
                <a:gd name="T53" fmla="*/ 840 h 1147"/>
                <a:gd name="T54" fmla="*/ 560 w 1148"/>
                <a:gd name="T55" fmla="*/ 588 h 1147"/>
                <a:gd name="T56" fmla="*/ 560 w 1148"/>
                <a:gd name="T57" fmla="*/ 560 h 1147"/>
                <a:gd name="T58" fmla="*/ 239 w 1148"/>
                <a:gd name="T59" fmla="*/ 434 h 1147"/>
                <a:gd name="T60" fmla="*/ 560 w 1148"/>
                <a:gd name="T61" fmla="*/ 319 h 1147"/>
                <a:gd name="T62" fmla="*/ 880 w 1148"/>
                <a:gd name="T63" fmla="*/ 840 h 1147"/>
                <a:gd name="T64" fmla="*/ 588 w 1148"/>
                <a:gd name="T65" fmla="*/ 588 h 1147"/>
                <a:gd name="T66" fmla="*/ 880 w 1148"/>
                <a:gd name="T67" fmla="*/ 840 h 1147"/>
                <a:gd name="T68" fmla="*/ 588 w 1148"/>
                <a:gd name="T69" fmla="*/ 319 h 1147"/>
                <a:gd name="T70" fmla="*/ 919 w 1148"/>
                <a:gd name="T71" fmla="*/ 560 h 1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148" h="1147">
                  <a:moveTo>
                    <a:pt x="1147" y="588"/>
                  </a:moveTo>
                  <a:cubicBezTo>
                    <a:pt x="1148" y="578"/>
                    <a:pt x="1148" y="569"/>
                    <a:pt x="1147" y="560"/>
                  </a:cubicBezTo>
                  <a:cubicBezTo>
                    <a:pt x="947" y="560"/>
                    <a:pt x="947" y="560"/>
                    <a:pt x="947" y="560"/>
                  </a:cubicBezTo>
                  <a:cubicBezTo>
                    <a:pt x="946" y="475"/>
                    <a:pt x="934" y="393"/>
                    <a:pt x="913" y="319"/>
                  </a:cubicBezTo>
                  <a:cubicBezTo>
                    <a:pt x="1088" y="319"/>
                    <a:pt x="1088" y="319"/>
                    <a:pt x="1088" y="319"/>
                  </a:cubicBezTo>
                  <a:cubicBezTo>
                    <a:pt x="1083" y="309"/>
                    <a:pt x="1078" y="300"/>
                    <a:pt x="1073" y="291"/>
                  </a:cubicBezTo>
                  <a:cubicBezTo>
                    <a:pt x="904" y="291"/>
                    <a:pt x="904" y="291"/>
                    <a:pt x="904" y="291"/>
                  </a:cubicBezTo>
                  <a:cubicBezTo>
                    <a:pt x="887" y="239"/>
                    <a:pt x="866" y="191"/>
                    <a:pt x="840" y="149"/>
                  </a:cubicBezTo>
                  <a:cubicBezTo>
                    <a:pt x="807" y="94"/>
                    <a:pt x="768" y="51"/>
                    <a:pt x="727" y="21"/>
                  </a:cubicBezTo>
                  <a:cubicBezTo>
                    <a:pt x="699" y="13"/>
                    <a:pt x="671" y="8"/>
                    <a:pt x="641" y="4"/>
                  </a:cubicBezTo>
                  <a:cubicBezTo>
                    <a:pt x="634" y="3"/>
                    <a:pt x="627" y="3"/>
                    <a:pt x="620" y="2"/>
                  </a:cubicBezTo>
                  <a:cubicBezTo>
                    <a:pt x="729" y="27"/>
                    <a:pt x="822" y="137"/>
                    <a:pt x="874" y="291"/>
                  </a:cubicBezTo>
                  <a:cubicBezTo>
                    <a:pt x="588" y="291"/>
                    <a:pt x="588" y="291"/>
                    <a:pt x="588" y="291"/>
                  </a:cubicBezTo>
                  <a:cubicBezTo>
                    <a:pt x="588" y="0"/>
                    <a:pt x="588" y="0"/>
                    <a:pt x="588" y="0"/>
                  </a:cubicBezTo>
                  <a:cubicBezTo>
                    <a:pt x="579" y="0"/>
                    <a:pt x="569" y="0"/>
                    <a:pt x="560" y="0"/>
                  </a:cubicBezTo>
                  <a:cubicBezTo>
                    <a:pt x="560" y="291"/>
                    <a:pt x="560" y="291"/>
                    <a:pt x="560" y="291"/>
                  </a:cubicBezTo>
                  <a:cubicBezTo>
                    <a:pt x="274" y="291"/>
                    <a:pt x="274" y="291"/>
                    <a:pt x="274" y="291"/>
                  </a:cubicBezTo>
                  <a:cubicBezTo>
                    <a:pt x="326" y="136"/>
                    <a:pt x="419" y="26"/>
                    <a:pt x="529" y="2"/>
                  </a:cubicBezTo>
                  <a:cubicBezTo>
                    <a:pt x="492" y="5"/>
                    <a:pt x="456" y="11"/>
                    <a:pt x="422" y="21"/>
                  </a:cubicBezTo>
                  <a:cubicBezTo>
                    <a:pt x="380" y="51"/>
                    <a:pt x="341" y="94"/>
                    <a:pt x="308" y="149"/>
                  </a:cubicBezTo>
                  <a:cubicBezTo>
                    <a:pt x="282" y="191"/>
                    <a:pt x="261" y="239"/>
                    <a:pt x="244" y="291"/>
                  </a:cubicBezTo>
                  <a:cubicBezTo>
                    <a:pt x="75" y="291"/>
                    <a:pt x="75" y="291"/>
                    <a:pt x="75" y="291"/>
                  </a:cubicBezTo>
                  <a:cubicBezTo>
                    <a:pt x="70" y="300"/>
                    <a:pt x="65" y="309"/>
                    <a:pt x="60" y="319"/>
                  </a:cubicBezTo>
                  <a:cubicBezTo>
                    <a:pt x="235" y="319"/>
                    <a:pt x="235" y="319"/>
                    <a:pt x="235" y="319"/>
                  </a:cubicBezTo>
                  <a:cubicBezTo>
                    <a:pt x="214" y="393"/>
                    <a:pt x="202" y="475"/>
                    <a:pt x="201" y="560"/>
                  </a:cubicBezTo>
                  <a:cubicBezTo>
                    <a:pt x="1" y="560"/>
                    <a:pt x="1" y="560"/>
                    <a:pt x="1" y="560"/>
                  </a:cubicBezTo>
                  <a:cubicBezTo>
                    <a:pt x="0" y="569"/>
                    <a:pt x="0" y="578"/>
                    <a:pt x="1" y="588"/>
                  </a:cubicBezTo>
                  <a:cubicBezTo>
                    <a:pt x="201" y="588"/>
                    <a:pt x="201" y="588"/>
                    <a:pt x="201" y="588"/>
                  </a:cubicBezTo>
                  <a:cubicBezTo>
                    <a:pt x="202" y="676"/>
                    <a:pt x="215" y="762"/>
                    <a:pt x="239" y="840"/>
                  </a:cubicBezTo>
                  <a:cubicBezTo>
                    <a:pt x="66" y="840"/>
                    <a:pt x="66" y="840"/>
                    <a:pt x="66" y="840"/>
                  </a:cubicBezTo>
                  <a:cubicBezTo>
                    <a:pt x="71" y="849"/>
                    <a:pt x="76" y="859"/>
                    <a:pt x="82" y="868"/>
                  </a:cubicBezTo>
                  <a:cubicBezTo>
                    <a:pt x="248" y="868"/>
                    <a:pt x="248" y="868"/>
                    <a:pt x="248" y="868"/>
                  </a:cubicBezTo>
                  <a:cubicBezTo>
                    <a:pt x="264" y="915"/>
                    <a:pt x="284" y="959"/>
                    <a:pt x="308" y="999"/>
                  </a:cubicBezTo>
                  <a:cubicBezTo>
                    <a:pt x="341" y="1053"/>
                    <a:pt x="380" y="1096"/>
                    <a:pt x="422" y="1127"/>
                  </a:cubicBezTo>
                  <a:cubicBezTo>
                    <a:pt x="449" y="1134"/>
                    <a:pt x="477" y="1140"/>
                    <a:pt x="506" y="1143"/>
                  </a:cubicBezTo>
                  <a:cubicBezTo>
                    <a:pt x="514" y="1144"/>
                    <a:pt x="521" y="1145"/>
                    <a:pt x="528" y="1145"/>
                  </a:cubicBezTo>
                  <a:cubicBezTo>
                    <a:pt x="480" y="1135"/>
                    <a:pt x="435" y="1107"/>
                    <a:pt x="395" y="1067"/>
                  </a:cubicBezTo>
                  <a:cubicBezTo>
                    <a:pt x="347" y="1018"/>
                    <a:pt x="307" y="949"/>
                    <a:pt x="278" y="868"/>
                  </a:cubicBezTo>
                  <a:cubicBezTo>
                    <a:pt x="560" y="868"/>
                    <a:pt x="560" y="868"/>
                    <a:pt x="560" y="868"/>
                  </a:cubicBezTo>
                  <a:cubicBezTo>
                    <a:pt x="560" y="1147"/>
                    <a:pt x="560" y="1147"/>
                    <a:pt x="560" y="1147"/>
                  </a:cubicBezTo>
                  <a:cubicBezTo>
                    <a:pt x="569" y="1147"/>
                    <a:pt x="579" y="1147"/>
                    <a:pt x="588" y="1147"/>
                  </a:cubicBezTo>
                  <a:cubicBezTo>
                    <a:pt x="588" y="868"/>
                    <a:pt x="588" y="868"/>
                    <a:pt x="588" y="868"/>
                  </a:cubicBezTo>
                  <a:cubicBezTo>
                    <a:pt x="870" y="868"/>
                    <a:pt x="870" y="868"/>
                    <a:pt x="870" y="868"/>
                  </a:cubicBezTo>
                  <a:cubicBezTo>
                    <a:pt x="818" y="1016"/>
                    <a:pt x="726" y="1122"/>
                    <a:pt x="619" y="1145"/>
                  </a:cubicBezTo>
                  <a:cubicBezTo>
                    <a:pt x="656" y="1143"/>
                    <a:pt x="692" y="1136"/>
                    <a:pt x="726" y="1127"/>
                  </a:cubicBezTo>
                  <a:cubicBezTo>
                    <a:pt x="768" y="1096"/>
                    <a:pt x="807" y="1053"/>
                    <a:pt x="840" y="999"/>
                  </a:cubicBezTo>
                  <a:cubicBezTo>
                    <a:pt x="864" y="959"/>
                    <a:pt x="884" y="915"/>
                    <a:pt x="900" y="868"/>
                  </a:cubicBezTo>
                  <a:cubicBezTo>
                    <a:pt x="1066" y="868"/>
                    <a:pt x="1066" y="868"/>
                    <a:pt x="1066" y="868"/>
                  </a:cubicBezTo>
                  <a:cubicBezTo>
                    <a:pt x="1072" y="859"/>
                    <a:pt x="1077" y="849"/>
                    <a:pt x="1082" y="840"/>
                  </a:cubicBezTo>
                  <a:cubicBezTo>
                    <a:pt x="909" y="840"/>
                    <a:pt x="909" y="840"/>
                    <a:pt x="909" y="840"/>
                  </a:cubicBezTo>
                  <a:cubicBezTo>
                    <a:pt x="933" y="762"/>
                    <a:pt x="946" y="676"/>
                    <a:pt x="947" y="588"/>
                  </a:cubicBezTo>
                  <a:lnTo>
                    <a:pt x="1147" y="588"/>
                  </a:lnTo>
                  <a:close/>
                  <a:moveTo>
                    <a:pt x="560" y="840"/>
                  </a:moveTo>
                  <a:cubicBezTo>
                    <a:pt x="268" y="840"/>
                    <a:pt x="268" y="840"/>
                    <a:pt x="268" y="840"/>
                  </a:cubicBezTo>
                  <a:cubicBezTo>
                    <a:pt x="245" y="764"/>
                    <a:pt x="231" y="679"/>
                    <a:pt x="229" y="588"/>
                  </a:cubicBezTo>
                  <a:cubicBezTo>
                    <a:pt x="560" y="588"/>
                    <a:pt x="560" y="588"/>
                    <a:pt x="560" y="588"/>
                  </a:cubicBezTo>
                  <a:lnTo>
                    <a:pt x="560" y="840"/>
                  </a:lnTo>
                  <a:close/>
                  <a:moveTo>
                    <a:pt x="560" y="560"/>
                  </a:moveTo>
                  <a:cubicBezTo>
                    <a:pt x="229" y="560"/>
                    <a:pt x="229" y="560"/>
                    <a:pt x="229" y="560"/>
                  </a:cubicBezTo>
                  <a:cubicBezTo>
                    <a:pt x="230" y="517"/>
                    <a:pt x="234" y="474"/>
                    <a:pt x="239" y="434"/>
                  </a:cubicBezTo>
                  <a:cubicBezTo>
                    <a:pt x="245" y="394"/>
                    <a:pt x="254" y="355"/>
                    <a:pt x="265" y="319"/>
                  </a:cubicBezTo>
                  <a:cubicBezTo>
                    <a:pt x="560" y="319"/>
                    <a:pt x="560" y="319"/>
                    <a:pt x="560" y="319"/>
                  </a:cubicBezTo>
                  <a:lnTo>
                    <a:pt x="560" y="560"/>
                  </a:lnTo>
                  <a:close/>
                  <a:moveTo>
                    <a:pt x="880" y="840"/>
                  </a:moveTo>
                  <a:cubicBezTo>
                    <a:pt x="588" y="840"/>
                    <a:pt x="588" y="840"/>
                    <a:pt x="588" y="840"/>
                  </a:cubicBezTo>
                  <a:cubicBezTo>
                    <a:pt x="588" y="588"/>
                    <a:pt x="588" y="588"/>
                    <a:pt x="588" y="588"/>
                  </a:cubicBezTo>
                  <a:cubicBezTo>
                    <a:pt x="919" y="588"/>
                    <a:pt x="919" y="588"/>
                    <a:pt x="919" y="588"/>
                  </a:cubicBezTo>
                  <a:cubicBezTo>
                    <a:pt x="917" y="679"/>
                    <a:pt x="903" y="764"/>
                    <a:pt x="880" y="840"/>
                  </a:cubicBezTo>
                  <a:close/>
                  <a:moveTo>
                    <a:pt x="588" y="560"/>
                  </a:moveTo>
                  <a:cubicBezTo>
                    <a:pt x="588" y="319"/>
                    <a:pt x="588" y="319"/>
                    <a:pt x="588" y="319"/>
                  </a:cubicBezTo>
                  <a:cubicBezTo>
                    <a:pt x="883" y="319"/>
                    <a:pt x="883" y="319"/>
                    <a:pt x="883" y="319"/>
                  </a:cubicBezTo>
                  <a:cubicBezTo>
                    <a:pt x="905" y="392"/>
                    <a:pt x="917" y="473"/>
                    <a:pt x="919" y="560"/>
                  </a:cubicBezTo>
                  <a:lnTo>
                    <a:pt x="588" y="560"/>
                  </a:lnTo>
                  <a:close/>
                </a:path>
              </a:pathLst>
            </a:custGeom>
            <a:solidFill>
              <a:srgbClr val="62C3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1" name="Freeform 299">
              <a:extLst>
                <a:ext uri="{FF2B5EF4-FFF2-40B4-BE49-F238E27FC236}">
                  <a16:creationId xmlns:a16="http://schemas.microsoft.com/office/drawing/2014/main" id="{DDF45506-083C-4B9F-A1BB-A03DB66E639D}"/>
                </a:ext>
              </a:extLst>
            </p:cNvPr>
            <p:cNvSpPr>
              <a:spLocks/>
            </p:cNvSpPr>
            <p:nvPr/>
          </p:nvSpPr>
          <p:spPr bwMode="auto">
            <a:xfrm>
              <a:off x="6871" y="2307"/>
              <a:ext cx="518" cy="374"/>
            </a:xfrm>
            <a:custGeom>
              <a:avLst/>
              <a:gdLst>
                <a:gd name="T0" fmla="*/ 39 w 1121"/>
                <a:gd name="T1" fmla="*/ 808 h 808"/>
                <a:gd name="T2" fmla="*/ 20 w 1121"/>
                <a:gd name="T3" fmla="*/ 802 h 808"/>
                <a:gd name="T4" fmla="*/ 11 w 1121"/>
                <a:gd name="T5" fmla="*/ 754 h 808"/>
                <a:gd name="T6" fmla="*/ 319 w 1121"/>
                <a:gd name="T7" fmla="*/ 299 h 808"/>
                <a:gd name="T8" fmla="*/ 344 w 1121"/>
                <a:gd name="T9" fmla="*/ 284 h 808"/>
                <a:gd name="T10" fmla="*/ 372 w 1121"/>
                <a:gd name="T11" fmla="*/ 294 h 808"/>
                <a:gd name="T12" fmla="*/ 693 w 1121"/>
                <a:gd name="T13" fmla="*/ 615 h 808"/>
                <a:gd name="T14" fmla="*/ 1053 w 1121"/>
                <a:gd name="T15" fmla="*/ 21 h 808"/>
                <a:gd name="T16" fmla="*/ 1100 w 1121"/>
                <a:gd name="T17" fmla="*/ 10 h 808"/>
                <a:gd name="T18" fmla="*/ 1111 w 1121"/>
                <a:gd name="T19" fmla="*/ 57 h 808"/>
                <a:gd name="T20" fmla="*/ 729 w 1121"/>
                <a:gd name="T21" fmla="*/ 688 h 808"/>
                <a:gd name="T22" fmla="*/ 704 w 1121"/>
                <a:gd name="T23" fmla="*/ 705 h 808"/>
                <a:gd name="T24" fmla="*/ 676 w 1121"/>
                <a:gd name="T25" fmla="*/ 695 h 808"/>
                <a:gd name="T26" fmla="*/ 353 w 1121"/>
                <a:gd name="T27" fmla="*/ 372 h 808"/>
                <a:gd name="T28" fmla="*/ 67 w 1121"/>
                <a:gd name="T29" fmla="*/ 793 h 808"/>
                <a:gd name="T30" fmla="*/ 39 w 1121"/>
                <a:gd name="T31" fmla="*/ 808 h 8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21" h="808">
                  <a:moveTo>
                    <a:pt x="39" y="808"/>
                  </a:moveTo>
                  <a:cubicBezTo>
                    <a:pt x="32" y="808"/>
                    <a:pt x="26" y="806"/>
                    <a:pt x="20" y="802"/>
                  </a:cubicBezTo>
                  <a:cubicBezTo>
                    <a:pt x="4" y="791"/>
                    <a:pt x="0" y="770"/>
                    <a:pt x="11" y="754"/>
                  </a:cubicBezTo>
                  <a:cubicBezTo>
                    <a:pt x="319" y="299"/>
                    <a:pt x="319" y="299"/>
                    <a:pt x="319" y="299"/>
                  </a:cubicBezTo>
                  <a:cubicBezTo>
                    <a:pt x="325" y="290"/>
                    <a:pt x="334" y="285"/>
                    <a:pt x="344" y="284"/>
                  </a:cubicBezTo>
                  <a:cubicBezTo>
                    <a:pt x="354" y="283"/>
                    <a:pt x="364" y="287"/>
                    <a:pt x="372" y="294"/>
                  </a:cubicBezTo>
                  <a:cubicBezTo>
                    <a:pt x="693" y="615"/>
                    <a:pt x="693" y="615"/>
                    <a:pt x="693" y="615"/>
                  </a:cubicBezTo>
                  <a:cubicBezTo>
                    <a:pt x="1053" y="21"/>
                    <a:pt x="1053" y="21"/>
                    <a:pt x="1053" y="21"/>
                  </a:cubicBezTo>
                  <a:cubicBezTo>
                    <a:pt x="1062" y="5"/>
                    <a:pt x="1083" y="0"/>
                    <a:pt x="1100" y="10"/>
                  </a:cubicBezTo>
                  <a:cubicBezTo>
                    <a:pt x="1116" y="19"/>
                    <a:pt x="1121" y="41"/>
                    <a:pt x="1111" y="57"/>
                  </a:cubicBezTo>
                  <a:cubicBezTo>
                    <a:pt x="729" y="688"/>
                    <a:pt x="729" y="688"/>
                    <a:pt x="729" y="688"/>
                  </a:cubicBezTo>
                  <a:cubicBezTo>
                    <a:pt x="724" y="697"/>
                    <a:pt x="715" y="703"/>
                    <a:pt x="704" y="705"/>
                  </a:cubicBezTo>
                  <a:cubicBezTo>
                    <a:pt x="694" y="706"/>
                    <a:pt x="683" y="702"/>
                    <a:pt x="676" y="695"/>
                  </a:cubicBezTo>
                  <a:cubicBezTo>
                    <a:pt x="353" y="372"/>
                    <a:pt x="353" y="372"/>
                    <a:pt x="353" y="372"/>
                  </a:cubicBezTo>
                  <a:cubicBezTo>
                    <a:pt x="67" y="793"/>
                    <a:pt x="67" y="793"/>
                    <a:pt x="67" y="793"/>
                  </a:cubicBezTo>
                  <a:cubicBezTo>
                    <a:pt x="61" y="802"/>
                    <a:pt x="50" y="808"/>
                    <a:pt x="39" y="808"/>
                  </a:cubicBezTo>
                  <a:close/>
                </a:path>
              </a:pathLst>
            </a:custGeom>
            <a:solidFill>
              <a:srgbClr val="002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2" name="Oval 300">
              <a:extLst>
                <a:ext uri="{FF2B5EF4-FFF2-40B4-BE49-F238E27FC236}">
                  <a16:creationId xmlns:a16="http://schemas.microsoft.com/office/drawing/2014/main" id="{9DF5975F-AFCD-46D1-A3BA-9D9CE60ECC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41" y="2624"/>
              <a:ext cx="95" cy="95"/>
            </a:xfrm>
            <a:prstGeom prst="ellipse">
              <a:avLst/>
            </a:prstGeom>
            <a:solidFill>
              <a:srgbClr val="FED9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3" name="Oval 301">
              <a:extLst>
                <a:ext uri="{FF2B5EF4-FFF2-40B4-BE49-F238E27FC236}">
                  <a16:creationId xmlns:a16="http://schemas.microsoft.com/office/drawing/2014/main" id="{FA2C94A0-D488-498F-82D3-3941EFEBD3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83" y="2420"/>
              <a:ext cx="95" cy="95"/>
            </a:xfrm>
            <a:prstGeom prst="ellipse">
              <a:avLst/>
            </a:prstGeom>
            <a:solidFill>
              <a:srgbClr val="FED9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4" name="Oval 302">
              <a:extLst>
                <a:ext uri="{FF2B5EF4-FFF2-40B4-BE49-F238E27FC236}">
                  <a16:creationId xmlns:a16="http://schemas.microsoft.com/office/drawing/2014/main" id="{60B32A7B-12A9-49EA-990D-3405473B22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42" y="2561"/>
              <a:ext cx="95" cy="94"/>
            </a:xfrm>
            <a:prstGeom prst="ellipse">
              <a:avLst/>
            </a:prstGeom>
            <a:solidFill>
              <a:srgbClr val="FED9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5" name="Oval 303">
              <a:extLst>
                <a:ext uri="{FF2B5EF4-FFF2-40B4-BE49-F238E27FC236}">
                  <a16:creationId xmlns:a16="http://schemas.microsoft.com/office/drawing/2014/main" id="{A5158EC0-6266-4613-8DE7-759D91E054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18" y="2279"/>
              <a:ext cx="96" cy="96"/>
            </a:xfrm>
            <a:prstGeom prst="ellipse">
              <a:avLst/>
            </a:prstGeom>
            <a:solidFill>
              <a:srgbClr val="FED9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6" name="Freeform 304">
              <a:extLst>
                <a:ext uri="{FF2B5EF4-FFF2-40B4-BE49-F238E27FC236}">
                  <a16:creationId xmlns:a16="http://schemas.microsoft.com/office/drawing/2014/main" id="{51F48BA3-B427-4DA1-8310-F56C69D0ADDF}"/>
                </a:ext>
              </a:extLst>
            </p:cNvPr>
            <p:cNvSpPr>
              <a:spLocks/>
            </p:cNvSpPr>
            <p:nvPr/>
          </p:nvSpPr>
          <p:spPr bwMode="auto">
            <a:xfrm>
              <a:off x="6802" y="2316"/>
              <a:ext cx="689" cy="477"/>
            </a:xfrm>
            <a:custGeom>
              <a:avLst/>
              <a:gdLst>
                <a:gd name="T0" fmla="*/ 1457 w 1490"/>
                <a:gd name="T1" fmla="*/ 1032 h 1032"/>
                <a:gd name="T2" fmla="*/ 33 w 1490"/>
                <a:gd name="T3" fmla="*/ 1032 h 1032"/>
                <a:gd name="T4" fmla="*/ 0 w 1490"/>
                <a:gd name="T5" fmla="*/ 999 h 1032"/>
                <a:gd name="T6" fmla="*/ 0 w 1490"/>
                <a:gd name="T7" fmla="*/ 33 h 1032"/>
                <a:gd name="T8" fmla="*/ 33 w 1490"/>
                <a:gd name="T9" fmla="*/ 0 h 1032"/>
                <a:gd name="T10" fmla="*/ 66 w 1490"/>
                <a:gd name="T11" fmla="*/ 33 h 1032"/>
                <a:gd name="T12" fmla="*/ 66 w 1490"/>
                <a:gd name="T13" fmla="*/ 966 h 1032"/>
                <a:gd name="T14" fmla="*/ 1457 w 1490"/>
                <a:gd name="T15" fmla="*/ 966 h 1032"/>
                <a:gd name="T16" fmla="*/ 1490 w 1490"/>
                <a:gd name="T17" fmla="*/ 999 h 1032"/>
                <a:gd name="T18" fmla="*/ 1457 w 1490"/>
                <a:gd name="T19" fmla="*/ 1032 h 1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90" h="1032">
                  <a:moveTo>
                    <a:pt x="1457" y="1032"/>
                  </a:moveTo>
                  <a:cubicBezTo>
                    <a:pt x="33" y="1032"/>
                    <a:pt x="33" y="1032"/>
                    <a:pt x="33" y="1032"/>
                  </a:cubicBezTo>
                  <a:cubicBezTo>
                    <a:pt x="15" y="1032"/>
                    <a:pt x="0" y="1017"/>
                    <a:pt x="0" y="999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15"/>
                    <a:pt x="15" y="0"/>
                    <a:pt x="33" y="0"/>
                  </a:cubicBezTo>
                  <a:cubicBezTo>
                    <a:pt x="51" y="0"/>
                    <a:pt x="66" y="15"/>
                    <a:pt x="66" y="33"/>
                  </a:cubicBezTo>
                  <a:cubicBezTo>
                    <a:pt x="66" y="966"/>
                    <a:pt x="66" y="966"/>
                    <a:pt x="66" y="966"/>
                  </a:cubicBezTo>
                  <a:cubicBezTo>
                    <a:pt x="1457" y="966"/>
                    <a:pt x="1457" y="966"/>
                    <a:pt x="1457" y="966"/>
                  </a:cubicBezTo>
                  <a:cubicBezTo>
                    <a:pt x="1475" y="966"/>
                    <a:pt x="1490" y="981"/>
                    <a:pt x="1490" y="999"/>
                  </a:cubicBezTo>
                  <a:cubicBezTo>
                    <a:pt x="1490" y="1017"/>
                    <a:pt x="1475" y="1032"/>
                    <a:pt x="1457" y="1032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7" name="Freeform 305">
              <a:extLst>
                <a:ext uri="{FF2B5EF4-FFF2-40B4-BE49-F238E27FC236}">
                  <a16:creationId xmlns:a16="http://schemas.microsoft.com/office/drawing/2014/main" id="{6FE949D5-0D20-42DC-9EF0-C19D98691C52}"/>
                </a:ext>
              </a:extLst>
            </p:cNvPr>
            <p:cNvSpPr>
              <a:spLocks/>
            </p:cNvSpPr>
            <p:nvPr/>
          </p:nvSpPr>
          <p:spPr bwMode="auto">
            <a:xfrm>
              <a:off x="6975" y="2415"/>
              <a:ext cx="529" cy="482"/>
            </a:xfrm>
            <a:custGeom>
              <a:avLst/>
              <a:gdLst>
                <a:gd name="T0" fmla="*/ 994 w 1143"/>
                <a:gd name="T1" fmla="*/ 0 h 1043"/>
                <a:gd name="T2" fmla="*/ 993 w 1143"/>
                <a:gd name="T3" fmla="*/ 3 h 1043"/>
                <a:gd name="T4" fmla="*/ 992 w 1143"/>
                <a:gd name="T5" fmla="*/ 6 h 1043"/>
                <a:gd name="T6" fmla="*/ 721 w 1143"/>
                <a:gd name="T7" fmla="*/ 328 h 1043"/>
                <a:gd name="T8" fmla="*/ 698 w 1143"/>
                <a:gd name="T9" fmla="*/ 340 h 1043"/>
                <a:gd name="T10" fmla="*/ 833 w 1143"/>
                <a:gd name="T11" fmla="*/ 378 h 1043"/>
                <a:gd name="T12" fmla="*/ 0 w 1143"/>
                <a:gd name="T13" fmla="*/ 892 h 1043"/>
                <a:gd name="T14" fmla="*/ 1004 w 1143"/>
                <a:gd name="T15" fmla="*/ 498 h 1043"/>
                <a:gd name="T16" fmla="*/ 1085 w 1143"/>
                <a:gd name="T17" fmla="*/ 596 h 1043"/>
                <a:gd name="T18" fmla="*/ 994 w 1143"/>
                <a:gd name="T19" fmla="*/ 0 h 1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43" h="1043">
                  <a:moveTo>
                    <a:pt x="994" y="0"/>
                  </a:moveTo>
                  <a:cubicBezTo>
                    <a:pt x="993" y="1"/>
                    <a:pt x="993" y="2"/>
                    <a:pt x="993" y="3"/>
                  </a:cubicBezTo>
                  <a:cubicBezTo>
                    <a:pt x="992" y="4"/>
                    <a:pt x="992" y="5"/>
                    <a:pt x="992" y="6"/>
                  </a:cubicBezTo>
                  <a:cubicBezTo>
                    <a:pt x="933" y="161"/>
                    <a:pt x="835" y="267"/>
                    <a:pt x="721" y="328"/>
                  </a:cubicBezTo>
                  <a:cubicBezTo>
                    <a:pt x="713" y="332"/>
                    <a:pt x="706" y="336"/>
                    <a:pt x="698" y="340"/>
                  </a:cubicBezTo>
                  <a:cubicBezTo>
                    <a:pt x="743" y="355"/>
                    <a:pt x="788" y="368"/>
                    <a:pt x="833" y="378"/>
                  </a:cubicBezTo>
                  <a:cubicBezTo>
                    <a:pt x="769" y="581"/>
                    <a:pt x="478" y="873"/>
                    <a:pt x="0" y="892"/>
                  </a:cubicBezTo>
                  <a:cubicBezTo>
                    <a:pt x="43" y="920"/>
                    <a:pt x="646" y="1043"/>
                    <a:pt x="1004" y="498"/>
                  </a:cubicBezTo>
                  <a:cubicBezTo>
                    <a:pt x="1042" y="539"/>
                    <a:pt x="1085" y="596"/>
                    <a:pt x="1085" y="596"/>
                  </a:cubicBezTo>
                  <a:cubicBezTo>
                    <a:pt x="1085" y="596"/>
                    <a:pt x="1143" y="275"/>
                    <a:pt x="994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18" name="Freeform 306">
              <a:extLst>
                <a:ext uri="{FF2B5EF4-FFF2-40B4-BE49-F238E27FC236}">
                  <a16:creationId xmlns:a16="http://schemas.microsoft.com/office/drawing/2014/main" id="{F51DACF6-06B5-4512-98C5-8FBFDC2FE998}"/>
                </a:ext>
              </a:extLst>
            </p:cNvPr>
            <p:cNvSpPr>
              <a:spLocks/>
            </p:cNvSpPr>
            <p:nvPr/>
          </p:nvSpPr>
          <p:spPr bwMode="auto">
            <a:xfrm>
              <a:off x="6975" y="2416"/>
              <a:ext cx="473" cy="416"/>
            </a:xfrm>
            <a:custGeom>
              <a:avLst/>
              <a:gdLst>
                <a:gd name="T0" fmla="*/ 992 w 1022"/>
                <a:gd name="T1" fmla="*/ 3 h 900"/>
                <a:gd name="T2" fmla="*/ 721 w 1022"/>
                <a:gd name="T3" fmla="*/ 325 h 900"/>
                <a:gd name="T4" fmla="*/ 698 w 1022"/>
                <a:gd name="T5" fmla="*/ 337 h 900"/>
                <a:gd name="T6" fmla="*/ 833 w 1022"/>
                <a:gd name="T7" fmla="*/ 375 h 900"/>
                <a:gd name="T8" fmla="*/ 0 w 1022"/>
                <a:gd name="T9" fmla="*/ 889 h 900"/>
                <a:gd name="T10" fmla="*/ 5 w 1022"/>
                <a:gd name="T11" fmla="*/ 892 h 900"/>
                <a:gd name="T12" fmla="*/ 993 w 1022"/>
                <a:gd name="T13" fmla="*/ 0 h 900"/>
                <a:gd name="T14" fmla="*/ 992 w 1022"/>
                <a:gd name="T15" fmla="*/ 3 h 9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2" h="900">
                  <a:moveTo>
                    <a:pt x="992" y="3"/>
                  </a:moveTo>
                  <a:cubicBezTo>
                    <a:pt x="933" y="158"/>
                    <a:pt x="835" y="264"/>
                    <a:pt x="721" y="325"/>
                  </a:cubicBezTo>
                  <a:cubicBezTo>
                    <a:pt x="713" y="329"/>
                    <a:pt x="706" y="333"/>
                    <a:pt x="698" y="337"/>
                  </a:cubicBezTo>
                  <a:cubicBezTo>
                    <a:pt x="743" y="352"/>
                    <a:pt x="788" y="365"/>
                    <a:pt x="833" y="375"/>
                  </a:cubicBezTo>
                  <a:cubicBezTo>
                    <a:pt x="769" y="578"/>
                    <a:pt x="478" y="870"/>
                    <a:pt x="0" y="889"/>
                  </a:cubicBezTo>
                  <a:cubicBezTo>
                    <a:pt x="2" y="890"/>
                    <a:pt x="3" y="891"/>
                    <a:pt x="5" y="892"/>
                  </a:cubicBezTo>
                  <a:cubicBezTo>
                    <a:pt x="208" y="900"/>
                    <a:pt x="1022" y="887"/>
                    <a:pt x="993" y="0"/>
                  </a:cubicBezTo>
                  <a:cubicBezTo>
                    <a:pt x="992" y="1"/>
                    <a:pt x="992" y="2"/>
                    <a:pt x="992" y="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9" name="Freeform 307">
              <a:extLst>
                <a:ext uri="{FF2B5EF4-FFF2-40B4-BE49-F238E27FC236}">
                  <a16:creationId xmlns:a16="http://schemas.microsoft.com/office/drawing/2014/main" id="{2500A397-2B65-453E-B21D-9C9D9DDD3C27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6" y="2498"/>
              <a:ext cx="131" cy="317"/>
            </a:xfrm>
            <a:custGeom>
              <a:avLst/>
              <a:gdLst>
                <a:gd name="T0" fmla="*/ 282 w 282"/>
                <a:gd name="T1" fmla="*/ 1 h 685"/>
                <a:gd name="T2" fmla="*/ 281 w 282"/>
                <a:gd name="T3" fmla="*/ 1 h 685"/>
                <a:gd name="T4" fmla="*/ 8 w 282"/>
                <a:gd name="T5" fmla="*/ 250 h 685"/>
                <a:gd name="T6" fmla="*/ 118 w 282"/>
                <a:gd name="T7" fmla="*/ 528 h 685"/>
                <a:gd name="T8" fmla="*/ 152 w 282"/>
                <a:gd name="T9" fmla="*/ 651 h 685"/>
                <a:gd name="T10" fmla="*/ 278 w 282"/>
                <a:gd name="T11" fmla="*/ 685 h 685"/>
                <a:gd name="T12" fmla="*/ 282 w 282"/>
                <a:gd name="T13" fmla="*/ 1 h 6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2" h="685">
                  <a:moveTo>
                    <a:pt x="282" y="1"/>
                  </a:moveTo>
                  <a:cubicBezTo>
                    <a:pt x="282" y="1"/>
                    <a:pt x="281" y="1"/>
                    <a:pt x="281" y="1"/>
                  </a:cubicBezTo>
                  <a:cubicBezTo>
                    <a:pt x="132" y="0"/>
                    <a:pt x="21" y="102"/>
                    <a:pt x="8" y="250"/>
                  </a:cubicBezTo>
                  <a:cubicBezTo>
                    <a:pt x="1" y="323"/>
                    <a:pt x="0" y="388"/>
                    <a:pt x="118" y="528"/>
                  </a:cubicBezTo>
                  <a:cubicBezTo>
                    <a:pt x="142" y="558"/>
                    <a:pt x="149" y="616"/>
                    <a:pt x="152" y="651"/>
                  </a:cubicBezTo>
                  <a:cubicBezTo>
                    <a:pt x="153" y="669"/>
                    <a:pt x="244" y="682"/>
                    <a:pt x="278" y="685"/>
                  </a:cubicBezTo>
                  <a:lnTo>
                    <a:pt x="282" y="1"/>
                  </a:lnTo>
                  <a:close/>
                </a:path>
              </a:pathLst>
            </a:custGeom>
            <a:solidFill>
              <a:srgbClr val="FFC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0" name="Freeform 308">
              <a:extLst>
                <a:ext uri="{FF2B5EF4-FFF2-40B4-BE49-F238E27FC236}">
                  <a16:creationId xmlns:a16="http://schemas.microsoft.com/office/drawing/2014/main" id="{F4EBE7E4-186C-417B-87CD-E6C468DD8398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5" y="2498"/>
              <a:ext cx="130" cy="317"/>
            </a:xfrm>
            <a:custGeom>
              <a:avLst/>
              <a:gdLst>
                <a:gd name="T0" fmla="*/ 275 w 282"/>
                <a:gd name="T1" fmla="*/ 252 h 684"/>
                <a:gd name="T2" fmla="*/ 5 w 282"/>
                <a:gd name="T3" fmla="*/ 0 h 684"/>
                <a:gd name="T4" fmla="*/ 4 w 282"/>
                <a:gd name="T5" fmla="*/ 0 h 684"/>
                <a:gd name="T6" fmla="*/ 0 w 282"/>
                <a:gd name="T7" fmla="*/ 684 h 684"/>
                <a:gd name="T8" fmla="*/ 126 w 282"/>
                <a:gd name="T9" fmla="*/ 651 h 684"/>
                <a:gd name="T10" fmla="*/ 162 w 282"/>
                <a:gd name="T11" fmla="*/ 529 h 684"/>
                <a:gd name="T12" fmla="*/ 275 w 282"/>
                <a:gd name="T13" fmla="*/ 252 h 6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2" h="684">
                  <a:moveTo>
                    <a:pt x="275" y="252"/>
                  </a:moveTo>
                  <a:cubicBezTo>
                    <a:pt x="264" y="105"/>
                    <a:pt x="154" y="1"/>
                    <a:pt x="5" y="0"/>
                  </a:cubicBezTo>
                  <a:cubicBezTo>
                    <a:pt x="5" y="0"/>
                    <a:pt x="4" y="0"/>
                    <a:pt x="4" y="0"/>
                  </a:cubicBezTo>
                  <a:cubicBezTo>
                    <a:pt x="0" y="684"/>
                    <a:pt x="0" y="684"/>
                    <a:pt x="0" y="684"/>
                  </a:cubicBezTo>
                  <a:cubicBezTo>
                    <a:pt x="34" y="682"/>
                    <a:pt x="124" y="670"/>
                    <a:pt x="126" y="651"/>
                  </a:cubicBezTo>
                  <a:cubicBezTo>
                    <a:pt x="129" y="617"/>
                    <a:pt x="137" y="558"/>
                    <a:pt x="162" y="529"/>
                  </a:cubicBezTo>
                  <a:cubicBezTo>
                    <a:pt x="282" y="390"/>
                    <a:pt x="281" y="325"/>
                    <a:pt x="275" y="252"/>
                  </a:cubicBezTo>
                  <a:close/>
                </a:path>
              </a:pathLst>
            </a:custGeom>
            <a:solidFill>
              <a:srgbClr val="FEA3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1" name="Freeform 309">
              <a:extLst>
                <a:ext uri="{FF2B5EF4-FFF2-40B4-BE49-F238E27FC236}">
                  <a16:creationId xmlns:a16="http://schemas.microsoft.com/office/drawing/2014/main" id="{C981282C-ADF3-44DC-91B5-9622E3CDD72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22" y="2649"/>
              <a:ext cx="127" cy="171"/>
            </a:xfrm>
            <a:custGeom>
              <a:avLst/>
              <a:gdLst>
                <a:gd name="T0" fmla="*/ 135 w 274"/>
                <a:gd name="T1" fmla="*/ 370 h 370"/>
                <a:gd name="T2" fmla="*/ 113 w 274"/>
                <a:gd name="T3" fmla="*/ 354 h 370"/>
                <a:gd name="T4" fmla="*/ 2 w 274"/>
                <a:gd name="T5" fmla="*/ 31 h 370"/>
                <a:gd name="T6" fmla="*/ 5 w 274"/>
                <a:gd name="T7" fmla="*/ 10 h 370"/>
                <a:gd name="T8" fmla="*/ 24 w 274"/>
                <a:gd name="T9" fmla="*/ 0 h 370"/>
                <a:gd name="T10" fmla="*/ 250 w 274"/>
                <a:gd name="T11" fmla="*/ 2 h 370"/>
                <a:gd name="T12" fmla="*/ 268 w 274"/>
                <a:gd name="T13" fmla="*/ 11 h 370"/>
                <a:gd name="T14" fmla="*/ 271 w 274"/>
                <a:gd name="T15" fmla="*/ 32 h 370"/>
                <a:gd name="T16" fmla="*/ 156 w 274"/>
                <a:gd name="T17" fmla="*/ 354 h 370"/>
                <a:gd name="T18" fmla="*/ 135 w 274"/>
                <a:gd name="T19" fmla="*/ 370 h 370"/>
                <a:gd name="T20" fmla="*/ 56 w 274"/>
                <a:gd name="T21" fmla="*/ 46 h 370"/>
                <a:gd name="T22" fmla="*/ 135 w 274"/>
                <a:gd name="T23" fmla="*/ 278 h 370"/>
                <a:gd name="T24" fmla="*/ 218 w 274"/>
                <a:gd name="T25" fmla="*/ 47 h 370"/>
                <a:gd name="T26" fmla="*/ 56 w 274"/>
                <a:gd name="T27" fmla="*/ 46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74" h="370">
                  <a:moveTo>
                    <a:pt x="135" y="370"/>
                  </a:moveTo>
                  <a:cubicBezTo>
                    <a:pt x="125" y="370"/>
                    <a:pt x="116" y="363"/>
                    <a:pt x="113" y="354"/>
                  </a:cubicBezTo>
                  <a:cubicBezTo>
                    <a:pt x="2" y="31"/>
                    <a:pt x="2" y="31"/>
                    <a:pt x="2" y="31"/>
                  </a:cubicBezTo>
                  <a:cubicBezTo>
                    <a:pt x="0" y="24"/>
                    <a:pt x="1" y="16"/>
                    <a:pt x="5" y="10"/>
                  </a:cubicBezTo>
                  <a:cubicBezTo>
                    <a:pt x="10" y="4"/>
                    <a:pt x="17" y="0"/>
                    <a:pt x="24" y="0"/>
                  </a:cubicBezTo>
                  <a:cubicBezTo>
                    <a:pt x="250" y="2"/>
                    <a:pt x="250" y="2"/>
                    <a:pt x="250" y="2"/>
                  </a:cubicBezTo>
                  <a:cubicBezTo>
                    <a:pt x="257" y="2"/>
                    <a:pt x="264" y="5"/>
                    <a:pt x="268" y="11"/>
                  </a:cubicBezTo>
                  <a:cubicBezTo>
                    <a:pt x="273" y="18"/>
                    <a:pt x="274" y="25"/>
                    <a:pt x="271" y="32"/>
                  </a:cubicBezTo>
                  <a:cubicBezTo>
                    <a:pt x="156" y="354"/>
                    <a:pt x="156" y="354"/>
                    <a:pt x="156" y="354"/>
                  </a:cubicBezTo>
                  <a:cubicBezTo>
                    <a:pt x="153" y="364"/>
                    <a:pt x="145" y="370"/>
                    <a:pt x="135" y="370"/>
                  </a:cubicBezTo>
                  <a:close/>
                  <a:moveTo>
                    <a:pt x="56" y="46"/>
                  </a:moveTo>
                  <a:cubicBezTo>
                    <a:pt x="135" y="278"/>
                    <a:pt x="135" y="278"/>
                    <a:pt x="135" y="278"/>
                  </a:cubicBezTo>
                  <a:cubicBezTo>
                    <a:pt x="218" y="47"/>
                    <a:pt x="218" y="47"/>
                    <a:pt x="218" y="47"/>
                  </a:cubicBezTo>
                  <a:lnTo>
                    <a:pt x="56" y="46"/>
                  </a:lnTo>
                  <a:close/>
                </a:path>
              </a:pathLst>
            </a:custGeom>
            <a:solidFill>
              <a:srgbClr val="FF4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2" name="Freeform 310">
              <a:extLst>
                <a:ext uri="{FF2B5EF4-FFF2-40B4-BE49-F238E27FC236}">
                  <a16:creationId xmlns:a16="http://schemas.microsoft.com/office/drawing/2014/main" id="{E5337847-1774-4953-9B68-A9A6C53B2387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8" y="2771"/>
              <a:ext cx="67" cy="121"/>
            </a:xfrm>
            <a:custGeom>
              <a:avLst/>
              <a:gdLst>
                <a:gd name="T0" fmla="*/ 1 w 145"/>
                <a:gd name="T1" fmla="*/ 0 h 261"/>
                <a:gd name="T2" fmla="*/ 0 w 145"/>
                <a:gd name="T3" fmla="*/ 185 h 261"/>
                <a:gd name="T4" fmla="*/ 0 w 145"/>
                <a:gd name="T5" fmla="*/ 185 h 261"/>
                <a:gd name="T6" fmla="*/ 12 w 145"/>
                <a:gd name="T7" fmla="*/ 197 h 261"/>
                <a:gd name="T8" fmla="*/ 110 w 145"/>
                <a:gd name="T9" fmla="*/ 253 h 261"/>
                <a:gd name="T10" fmla="*/ 144 w 145"/>
                <a:gd name="T11" fmla="*/ 261 h 261"/>
                <a:gd name="T12" fmla="*/ 145 w 145"/>
                <a:gd name="T13" fmla="*/ 1 h 261"/>
                <a:gd name="T14" fmla="*/ 1 w 145"/>
                <a:gd name="T15" fmla="*/ 0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5" h="261">
                  <a:moveTo>
                    <a:pt x="1" y="0"/>
                  </a:moveTo>
                  <a:cubicBezTo>
                    <a:pt x="0" y="185"/>
                    <a:pt x="0" y="185"/>
                    <a:pt x="0" y="185"/>
                  </a:cubicBezTo>
                  <a:cubicBezTo>
                    <a:pt x="0" y="185"/>
                    <a:pt x="0" y="185"/>
                    <a:pt x="0" y="185"/>
                  </a:cubicBezTo>
                  <a:cubicBezTo>
                    <a:pt x="0" y="189"/>
                    <a:pt x="4" y="193"/>
                    <a:pt x="12" y="197"/>
                  </a:cubicBezTo>
                  <a:cubicBezTo>
                    <a:pt x="110" y="253"/>
                    <a:pt x="110" y="253"/>
                    <a:pt x="110" y="253"/>
                  </a:cubicBezTo>
                  <a:cubicBezTo>
                    <a:pt x="120" y="258"/>
                    <a:pt x="132" y="261"/>
                    <a:pt x="144" y="261"/>
                  </a:cubicBezTo>
                  <a:cubicBezTo>
                    <a:pt x="145" y="1"/>
                    <a:pt x="145" y="1"/>
                    <a:pt x="145" y="1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0044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3" name="Freeform 311">
              <a:extLst>
                <a:ext uri="{FF2B5EF4-FFF2-40B4-BE49-F238E27FC236}">
                  <a16:creationId xmlns:a16="http://schemas.microsoft.com/office/drawing/2014/main" id="{CCA743A9-B9C3-41A7-822A-85DBE5C1EE62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4" y="2772"/>
              <a:ext cx="68" cy="120"/>
            </a:xfrm>
            <a:custGeom>
              <a:avLst/>
              <a:gdLst>
                <a:gd name="T0" fmla="*/ 1 w 146"/>
                <a:gd name="T1" fmla="*/ 0 h 260"/>
                <a:gd name="T2" fmla="*/ 0 w 146"/>
                <a:gd name="T3" fmla="*/ 260 h 260"/>
                <a:gd name="T4" fmla="*/ 33 w 146"/>
                <a:gd name="T5" fmla="*/ 252 h 260"/>
                <a:gd name="T6" fmla="*/ 132 w 146"/>
                <a:gd name="T7" fmla="*/ 198 h 260"/>
                <a:gd name="T8" fmla="*/ 145 w 146"/>
                <a:gd name="T9" fmla="*/ 186 h 260"/>
                <a:gd name="T10" fmla="*/ 146 w 146"/>
                <a:gd name="T11" fmla="*/ 1 h 260"/>
                <a:gd name="T12" fmla="*/ 1 w 146"/>
                <a:gd name="T13" fmla="*/ 0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6" h="260">
                  <a:moveTo>
                    <a:pt x="1" y="0"/>
                  </a:moveTo>
                  <a:cubicBezTo>
                    <a:pt x="0" y="260"/>
                    <a:pt x="0" y="260"/>
                    <a:pt x="0" y="260"/>
                  </a:cubicBezTo>
                  <a:cubicBezTo>
                    <a:pt x="12" y="260"/>
                    <a:pt x="24" y="257"/>
                    <a:pt x="33" y="252"/>
                  </a:cubicBezTo>
                  <a:cubicBezTo>
                    <a:pt x="132" y="198"/>
                    <a:pt x="132" y="198"/>
                    <a:pt x="132" y="198"/>
                  </a:cubicBezTo>
                  <a:cubicBezTo>
                    <a:pt x="140" y="193"/>
                    <a:pt x="144" y="189"/>
                    <a:pt x="145" y="186"/>
                  </a:cubicBezTo>
                  <a:cubicBezTo>
                    <a:pt x="146" y="1"/>
                    <a:pt x="146" y="1"/>
                    <a:pt x="146" y="1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002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4" name="Freeform 312">
              <a:extLst>
                <a:ext uri="{FF2B5EF4-FFF2-40B4-BE49-F238E27FC236}">
                  <a16:creationId xmlns:a16="http://schemas.microsoft.com/office/drawing/2014/main" id="{F2CD9D50-B859-48C6-B368-16CB7D4D03AD}"/>
                </a:ext>
              </a:extLst>
            </p:cNvPr>
            <p:cNvSpPr>
              <a:spLocks/>
            </p:cNvSpPr>
            <p:nvPr/>
          </p:nvSpPr>
          <p:spPr bwMode="auto">
            <a:xfrm>
              <a:off x="4367" y="2366"/>
              <a:ext cx="40" cy="104"/>
            </a:xfrm>
            <a:custGeom>
              <a:avLst/>
              <a:gdLst>
                <a:gd name="T0" fmla="*/ 88 w 88"/>
                <a:gd name="T1" fmla="*/ 179 h 223"/>
                <a:gd name="T2" fmla="*/ 43 w 88"/>
                <a:gd name="T3" fmla="*/ 223 h 223"/>
                <a:gd name="T4" fmla="*/ 0 w 88"/>
                <a:gd name="T5" fmla="*/ 179 h 223"/>
                <a:gd name="T6" fmla="*/ 1 w 88"/>
                <a:gd name="T7" fmla="*/ 44 h 223"/>
                <a:gd name="T8" fmla="*/ 45 w 88"/>
                <a:gd name="T9" fmla="*/ 0 h 223"/>
                <a:gd name="T10" fmla="*/ 88 w 88"/>
                <a:gd name="T11" fmla="*/ 44 h 223"/>
                <a:gd name="T12" fmla="*/ 88 w 88"/>
                <a:gd name="T13" fmla="*/ 179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8" h="223">
                  <a:moveTo>
                    <a:pt x="88" y="179"/>
                  </a:moveTo>
                  <a:cubicBezTo>
                    <a:pt x="87" y="204"/>
                    <a:pt x="68" y="223"/>
                    <a:pt x="43" y="223"/>
                  </a:cubicBezTo>
                  <a:cubicBezTo>
                    <a:pt x="19" y="223"/>
                    <a:pt x="0" y="203"/>
                    <a:pt x="0" y="179"/>
                  </a:cubicBezTo>
                  <a:cubicBezTo>
                    <a:pt x="1" y="44"/>
                    <a:pt x="1" y="44"/>
                    <a:pt x="1" y="44"/>
                  </a:cubicBezTo>
                  <a:cubicBezTo>
                    <a:pt x="1" y="20"/>
                    <a:pt x="21" y="0"/>
                    <a:pt x="45" y="0"/>
                  </a:cubicBezTo>
                  <a:cubicBezTo>
                    <a:pt x="69" y="0"/>
                    <a:pt x="88" y="20"/>
                    <a:pt x="88" y="44"/>
                  </a:cubicBezTo>
                  <a:lnTo>
                    <a:pt x="88" y="179"/>
                  </a:lnTo>
                  <a:close/>
                </a:path>
              </a:pathLst>
            </a:custGeom>
            <a:solidFill>
              <a:srgbClr val="FFC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5" name="Freeform 313">
              <a:extLst>
                <a:ext uri="{FF2B5EF4-FFF2-40B4-BE49-F238E27FC236}">
                  <a16:creationId xmlns:a16="http://schemas.microsoft.com/office/drawing/2014/main" id="{0DEEBD38-A3DB-4FE9-8778-BEBFF44CDE34}"/>
                </a:ext>
              </a:extLst>
            </p:cNvPr>
            <p:cNvSpPr>
              <a:spLocks/>
            </p:cNvSpPr>
            <p:nvPr/>
          </p:nvSpPr>
          <p:spPr bwMode="auto">
            <a:xfrm>
              <a:off x="4190" y="2429"/>
              <a:ext cx="88" cy="89"/>
            </a:xfrm>
            <a:custGeom>
              <a:avLst/>
              <a:gdLst>
                <a:gd name="T0" fmla="*/ 174 w 191"/>
                <a:gd name="T1" fmla="*/ 114 h 193"/>
                <a:gd name="T2" fmla="*/ 174 w 191"/>
                <a:gd name="T3" fmla="*/ 176 h 193"/>
                <a:gd name="T4" fmla="*/ 112 w 191"/>
                <a:gd name="T5" fmla="*/ 175 h 193"/>
                <a:gd name="T6" fmla="*/ 17 w 191"/>
                <a:gd name="T7" fmla="*/ 79 h 193"/>
                <a:gd name="T8" fmla="*/ 17 w 191"/>
                <a:gd name="T9" fmla="*/ 17 h 193"/>
                <a:gd name="T10" fmla="*/ 79 w 191"/>
                <a:gd name="T11" fmla="*/ 17 h 193"/>
                <a:gd name="T12" fmla="*/ 174 w 191"/>
                <a:gd name="T13" fmla="*/ 114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1" h="193">
                  <a:moveTo>
                    <a:pt x="174" y="114"/>
                  </a:moveTo>
                  <a:cubicBezTo>
                    <a:pt x="191" y="131"/>
                    <a:pt x="191" y="159"/>
                    <a:pt x="174" y="176"/>
                  </a:cubicBezTo>
                  <a:cubicBezTo>
                    <a:pt x="156" y="193"/>
                    <a:pt x="129" y="192"/>
                    <a:pt x="112" y="175"/>
                  </a:cubicBezTo>
                  <a:cubicBezTo>
                    <a:pt x="17" y="79"/>
                    <a:pt x="17" y="79"/>
                    <a:pt x="17" y="79"/>
                  </a:cubicBezTo>
                  <a:cubicBezTo>
                    <a:pt x="0" y="62"/>
                    <a:pt x="0" y="34"/>
                    <a:pt x="17" y="17"/>
                  </a:cubicBezTo>
                  <a:cubicBezTo>
                    <a:pt x="34" y="0"/>
                    <a:pt x="62" y="0"/>
                    <a:pt x="79" y="17"/>
                  </a:cubicBezTo>
                  <a:lnTo>
                    <a:pt x="174" y="114"/>
                  </a:lnTo>
                  <a:close/>
                </a:path>
              </a:pathLst>
            </a:custGeom>
            <a:solidFill>
              <a:srgbClr val="FFC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6" name="Freeform 314">
              <a:extLst>
                <a:ext uri="{FF2B5EF4-FFF2-40B4-BE49-F238E27FC236}">
                  <a16:creationId xmlns:a16="http://schemas.microsoft.com/office/drawing/2014/main" id="{5260976C-C4BF-432A-813B-8BF402658BDD}"/>
                </a:ext>
              </a:extLst>
            </p:cNvPr>
            <p:cNvSpPr>
              <a:spLocks/>
            </p:cNvSpPr>
            <p:nvPr/>
          </p:nvSpPr>
          <p:spPr bwMode="auto">
            <a:xfrm>
              <a:off x="4495" y="2431"/>
              <a:ext cx="90" cy="89"/>
            </a:xfrm>
            <a:custGeom>
              <a:avLst/>
              <a:gdLst>
                <a:gd name="T0" fmla="*/ 18 w 193"/>
                <a:gd name="T1" fmla="*/ 112 h 191"/>
                <a:gd name="T2" fmla="*/ 17 w 193"/>
                <a:gd name="T3" fmla="*/ 174 h 191"/>
                <a:gd name="T4" fmla="*/ 79 w 193"/>
                <a:gd name="T5" fmla="*/ 174 h 191"/>
                <a:gd name="T6" fmla="*/ 175 w 193"/>
                <a:gd name="T7" fmla="*/ 79 h 191"/>
                <a:gd name="T8" fmla="*/ 176 w 193"/>
                <a:gd name="T9" fmla="*/ 17 h 191"/>
                <a:gd name="T10" fmla="*/ 114 w 193"/>
                <a:gd name="T11" fmla="*/ 17 h 191"/>
                <a:gd name="T12" fmla="*/ 18 w 193"/>
                <a:gd name="T13" fmla="*/ 112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3" h="191">
                  <a:moveTo>
                    <a:pt x="18" y="112"/>
                  </a:moveTo>
                  <a:cubicBezTo>
                    <a:pt x="0" y="129"/>
                    <a:pt x="0" y="156"/>
                    <a:pt x="17" y="174"/>
                  </a:cubicBezTo>
                  <a:cubicBezTo>
                    <a:pt x="34" y="191"/>
                    <a:pt x="62" y="191"/>
                    <a:pt x="79" y="174"/>
                  </a:cubicBezTo>
                  <a:cubicBezTo>
                    <a:pt x="175" y="79"/>
                    <a:pt x="175" y="79"/>
                    <a:pt x="175" y="79"/>
                  </a:cubicBezTo>
                  <a:cubicBezTo>
                    <a:pt x="193" y="62"/>
                    <a:pt x="193" y="34"/>
                    <a:pt x="176" y="17"/>
                  </a:cubicBezTo>
                  <a:cubicBezTo>
                    <a:pt x="159" y="0"/>
                    <a:pt x="131" y="0"/>
                    <a:pt x="114" y="17"/>
                  </a:cubicBezTo>
                  <a:lnTo>
                    <a:pt x="18" y="112"/>
                  </a:lnTo>
                  <a:close/>
                </a:path>
              </a:pathLst>
            </a:custGeom>
            <a:solidFill>
              <a:srgbClr val="FFC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7" name="Freeform 315">
              <a:extLst>
                <a:ext uri="{FF2B5EF4-FFF2-40B4-BE49-F238E27FC236}">
                  <a16:creationId xmlns:a16="http://schemas.microsoft.com/office/drawing/2014/main" id="{AC4EAF35-FB1B-40BE-8DDF-4F7B7B2C7B5A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3" y="2575"/>
              <a:ext cx="104" cy="41"/>
            </a:xfrm>
            <a:custGeom>
              <a:avLst/>
              <a:gdLst>
                <a:gd name="T0" fmla="*/ 180 w 223"/>
                <a:gd name="T1" fmla="*/ 1 h 89"/>
                <a:gd name="T2" fmla="*/ 223 w 223"/>
                <a:gd name="T3" fmla="*/ 45 h 89"/>
                <a:gd name="T4" fmla="*/ 179 w 223"/>
                <a:gd name="T5" fmla="*/ 89 h 89"/>
                <a:gd name="T6" fmla="*/ 44 w 223"/>
                <a:gd name="T7" fmla="*/ 88 h 89"/>
                <a:gd name="T8" fmla="*/ 0 w 223"/>
                <a:gd name="T9" fmla="*/ 44 h 89"/>
                <a:gd name="T10" fmla="*/ 45 w 223"/>
                <a:gd name="T11" fmla="*/ 0 h 89"/>
                <a:gd name="T12" fmla="*/ 180 w 223"/>
                <a:gd name="T13" fmla="*/ 1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3" h="89">
                  <a:moveTo>
                    <a:pt x="180" y="1"/>
                  </a:moveTo>
                  <a:cubicBezTo>
                    <a:pt x="204" y="1"/>
                    <a:pt x="223" y="21"/>
                    <a:pt x="223" y="45"/>
                  </a:cubicBezTo>
                  <a:cubicBezTo>
                    <a:pt x="223" y="70"/>
                    <a:pt x="203" y="89"/>
                    <a:pt x="179" y="89"/>
                  </a:cubicBezTo>
                  <a:cubicBezTo>
                    <a:pt x="44" y="88"/>
                    <a:pt x="44" y="88"/>
                    <a:pt x="44" y="88"/>
                  </a:cubicBezTo>
                  <a:cubicBezTo>
                    <a:pt x="20" y="88"/>
                    <a:pt x="0" y="68"/>
                    <a:pt x="0" y="44"/>
                  </a:cubicBezTo>
                  <a:cubicBezTo>
                    <a:pt x="1" y="20"/>
                    <a:pt x="20" y="0"/>
                    <a:pt x="45" y="0"/>
                  </a:cubicBezTo>
                  <a:lnTo>
                    <a:pt x="180" y="1"/>
                  </a:lnTo>
                  <a:close/>
                </a:path>
              </a:pathLst>
            </a:custGeom>
            <a:solidFill>
              <a:srgbClr val="FFC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8" name="Freeform 316">
              <a:extLst>
                <a:ext uri="{FF2B5EF4-FFF2-40B4-BE49-F238E27FC236}">
                  <a16:creationId xmlns:a16="http://schemas.microsoft.com/office/drawing/2014/main" id="{CE78DFF2-6B4D-499D-9C54-7961F5605217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5" y="2577"/>
              <a:ext cx="103" cy="41"/>
            </a:xfrm>
            <a:custGeom>
              <a:avLst/>
              <a:gdLst>
                <a:gd name="T0" fmla="*/ 179 w 223"/>
                <a:gd name="T1" fmla="*/ 1 h 89"/>
                <a:gd name="T2" fmla="*/ 223 w 223"/>
                <a:gd name="T3" fmla="*/ 45 h 89"/>
                <a:gd name="T4" fmla="*/ 179 w 223"/>
                <a:gd name="T5" fmla="*/ 88 h 89"/>
                <a:gd name="T6" fmla="*/ 44 w 223"/>
                <a:gd name="T7" fmla="*/ 88 h 89"/>
                <a:gd name="T8" fmla="*/ 0 w 223"/>
                <a:gd name="T9" fmla="*/ 44 h 89"/>
                <a:gd name="T10" fmla="*/ 44 w 223"/>
                <a:gd name="T11" fmla="*/ 0 h 89"/>
                <a:gd name="T12" fmla="*/ 179 w 223"/>
                <a:gd name="T13" fmla="*/ 1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3" h="89">
                  <a:moveTo>
                    <a:pt x="179" y="1"/>
                  </a:moveTo>
                  <a:cubicBezTo>
                    <a:pt x="204" y="1"/>
                    <a:pt x="223" y="21"/>
                    <a:pt x="223" y="45"/>
                  </a:cubicBezTo>
                  <a:cubicBezTo>
                    <a:pt x="223" y="69"/>
                    <a:pt x="203" y="89"/>
                    <a:pt x="179" y="88"/>
                  </a:cubicBezTo>
                  <a:cubicBezTo>
                    <a:pt x="44" y="88"/>
                    <a:pt x="44" y="88"/>
                    <a:pt x="44" y="88"/>
                  </a:cubicBezTo>
                  <a:cubicBezTo>
                    <a:pt x="20" y="88"/>
                    <a:pt x="0" y="68"/>
                    <a:pt x="0" y="44"/>
                  </a:cubicBezTo>
                  <a:cubicBezTo>
                    <a:pt x="0" y="19"/>
                    <a:pt x="20" y="0"/>
                    <a:pt x="44" y="0"/>
                  </a:cubicBezTo>
                  <a:lnTo>
                    <a:pt x="179" y="1"/>
                  </a:lnTo>
                  <a:close/>
                </a:path>
              </a:pathLst>
            </a:custGeom>
            <a:solidFill>
              <a:srgbClr val="FFC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9" name="Freeform 317">
              <a:extLst>
                <a:ext uri="{FF2B5EF4-FFF2-40B4-BE49-F238E27FC236}">
                  <a16:creationId xmlns:a16="http://schemas.microsoft.com/office/drawing/2014/main" id="{9D5D90E2-0C34-46A7-97B2-E5DFF8E401C1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5" y="2797"/>
              <a:ext cx="75" cy="18"/>
            </a:xfrm>
            <a:custGeom>
              <a:avLst/>
              <a:gdLst>
                <a:gd name="T0" fmla="*/ 163 w 163"/>
                <a:gd name="T1" fmla="*/ 20 h 38"/>
                <a:gd name="T2" fmla="*/ 144 w 163"/>
                <a:gd name="T3" fmla="*/ 1 h 38"/>
                <a:gd name="T4" fmla="*/ 0 w 163"/>
                <a:gd name="T5" fmla="*/ 0 h 38"/>
                <a:gd name="T6" fmla="*/ 0 w 163"/>
                <a:gd name="T7" fmla="*/ 37 h 38"/>
                <a:gd name="T8" fmla="*/ 144 w 163"/>
                <a:gd name="T9" fmla="*/ 38 h 38"/>
                <a:gd name="T10" fmla="*/ 163 w 163"/>
                <a:gd name="T11" fmla="*/ 2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3" h="38">
                  <a:moveTo>
                    <a:pt x="163" y="20"/>
                  </a:moveTo>
                  <a:cubicBezTo>
                    <a:pt x="163" y="9"/>
                    <a:pt x="155" y="1"/>
                    <a:pt x="144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144" y="38"/>
                    <a:pt x="144" y="38"/>
                    <a:pt x="144" y="38"/>
                  </a:cubicBezTo>
                  <a:cubicBezTo>
                    <a:pt x="154" y="38"/>
                    <a:pt x="163" y="30"/>
                    <a:pt x="163" y="20"/>
                  </a:cubicBez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0" name="Freeform 318">
              <a:extLst>
                <a:ext uri="{FF2B5EF4-FFF2-40B4-BE49-F238E27FC236}">
                  <a16:creationId xmlns:a16="http://schemas.microsoft.com/office/drawing/2014/main" id="{1720E88E-8139-4F50-B9E5-0967106D1122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9" y="2797"/>
              <a:ext cx="76" cy="18"/>
            </a:xfrm>
            <a:custGeom>
              <a:avLst/>
              <a:gdLst>
                <a:gd name="T0" fmla="*/ 19 w 163"/>
                <a:gd name="T1" fmla="*/ 0 h 38"/>
                <a:gd name="T2" fmla="*/ 0 w 163"/>
                <a:gd name="T3" fmla="*/ 19 h 38"/>
                <a:gd name="T4" fmla="*/ 19 w 163"/>
                <a:gd name="T5" fmla="*/ 37 h 38"/>
                <a:gd name="T6" fmla="*/ 163 w 163"/>
                <a:gd name="T7" fmla="*/ 38 h 38"/>
                <a:gd name="T8" fmla="*/ 163 w 163"/>
                <a:gd name="T9" fmla="*/ 1 h 38"/>
                <a:gd name="T10" fmla="*/ 19 w 163"/>
                <a:gd name="T11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3" h="38">
                  <a:moveTo>
                    <a:pt x="19" y="0"/>
                  </a:moveTo>
                  <a:cubicBezTo>
                    <a:pt x="9" y="0"/>
                    <a:pt x="0" y="9"/>
                    <a:pt x="0" y="19"/>
                  </a:cubicBezTo>
                  <a:cubicBezTo>
                    <a:pt x="0" y="29"/>
                    <a:pt x="8" y="37"/>
                    <a:pt x="19" y="37"/>
                  </a:cubicBezTo>
                  <a:cubicBezTo>
                    <a:pt x="163" y="38"/>
                    <a:pt x="163" y="38"/>
                    <a:pt x="163" y="38"/>
                  </a:cubicBezTo>
                  <a:cubicBezTo>
                    <a:pt x="163" y="1"/>
                    <a:pt x="163" y="1"/>
                    <a:pt x="163" y="1"/>
                  </a:cubicBezTo>
                  <a:lnTo>
                    <a:pt x="1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1" name="Freeform 319">
              <a:extLst>
                <a:ext uri="{FF2B5EF4-FFF2-40B4-BE49-F238E27FC236}">
                  <a16:creationId xmlns:a16="http://schemas.microsoft.com/office/drawing/2014/main" id="{521C8ADE-0977-44D3-9083-BBD64D25535A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9" y="2833"/>
              <a:ext cx="76" cy="18"/>
            </a:xfrm>
            <a:custGeom>
              <a:avLst/>
              <a:gdLst>
                <a:gd name="T0" fmla="*/ 18 w 163"/>
                <a:gd name="T1" fmla="*/ 0 h 38"/>
                <a:gd name="T2" fmla="*/ 0 w 163"/>
                <a:gd name="T3" fmla="*/ 18 h 38"/>
                <a:gd name="T4" fmla="*/ 18 w 163"/>
                <a:gd name="T5" fmla="*/ 37 h 38"/>
                <a:gd name="T6" fmla="*/ 162 w 163"/>
                <a:gd name="T7" fmla="*/ 38 h 38"/>
                <a:gd name="T8" fmla="*/ 163 w 163"/>
                <a:gd name="T9" fmla="*/ 0 h 38"/>
                <a:gd name="T10" fmla="*/ 18 w 163"/>
                <a:gd name="T11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3" h="38">
                  <a:moveTo>
                    <a:pt x="18" y="0"/>
                  </a:moveTo>
                  <a:cubicBezTo>
                    <a:pt x="8" y="0"/>
                    <a:pt x="0" y="8"/>
                    <a:pt x="0" y="18"/>
                  </a:cubicBezTo>
                  <a:cubicBezTo>
                    <a:pt x="0" y="28"/>
                    <a:pt x="8" y="37"/>
                    <a:pt x="18" y="37"/>
                  </a:cubicBezTo>
                  <a:cubicBezTo>
                    <a:pt x="162" y="38"/>
                    <a:pt x="162" y="38"/>
                    <a:pt x="162" y="38"/>
                  </a:cubicBezTo>
                  <a:cubicBezTo>
                    <a:pt x="163" y="0"/>
                    <a:pt x="163" y="0"/>
                    <a:pt x="163" y="0"/>
                  </a:cubicBezTo>
                  <a:lnTo>
                    <a:pt x="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2" name="Freeform 320">
              <a:extLst>
                <a:ext uri="{FF2B5EF4-FFF2-40B4-BE49-F238E27FC236}">
                  <a16:creationId xmlns:a16="http://schemas.microsoft.com/office/drawing/2014/main" id="{A266BA40-9C26-4207-ADA8-6C3F219A6F12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4" y="2833"/>
              <a:ext cx="76" cy="18"/>
            </a:xfrm>
            <a:custGeom>
              <a:avLst/>
              <a:gdLst>
                <a:gd name="T0" fmla="*/ 145 w 163"/>
                <a:gd name="T1" fmla="*/ 1 h 38"/>
                <a:gd name="T2" fmla="*/ 1 w 163"/>
                <a:gd name="T3" fmla="*/ 0 h 38"/>
                <a:gd name="T4" fmla="*/ 0 w 163"/>
                <a:gd name="T5" fmla="*/ 38 h 38"/>
                <a:gd name="T6" fmla="*/ 145 w 163"/>
                <a:gd name="T7" fmla="*/ 38 h 38"/>
                <a:gd name="T8" fmla="*/ 163 w 163"/>
                <a:gd name="T9" fmla="*/ 20 h 38"/>
                <a:gd name="T10" fmla="*/ 145 w 163"/>
                <a:gd name="T11" fmla="*/ 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3" h="38">
                  <a:moveTo>
                    <a:pt x="145" y="1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145" y="38"/>
                    <a:pt x="145" y="38"/>
                    <a:pt x="145" y="38"/>
                  </a:cubicBezTo>
                  <a:cubicBezTo>
                    <a:pt x="155" y="38"/>
                    <a:pt x="163" y="30"/>
                    <a:pt x="163" y="20"/>
                  </a:cubicBezTo>
                  <a:cubicBezTo>
                    <a:pt x="163" y="10"/>
                    <a:pt x="155" y="1"/>
                    <a:pt x="145" y="1"/>
                  </a:cubicBez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3" name="Freeform 321">
              <a:extLst>
                <a:ext uri="{FF2B5EF4-FFF2-40B4-BE49-F238E27FC236}">
                  <a16:creationId xmlns:a16="http://schemas.microsoft.com/office/drawing/2014/main" id="{E93E9B3E-9F17-4483-8551-82D236C06633}"/>
                </a:ext>
              </a:extLst>
            </p:cNvPr>
            <p:cNvSpPr>
              <a:spLocks/>
            </p:cNvSpPr>
            <p:nvPr/>
          </p:nvSpPr>
          <p:spPr bwMode="auto">
            <a:xfrm>
              <a:off x="6980" y="1362"/>
              <a:ext cx="336" cy="330"/>
            </a:xfrm>
            <a:custGeom>
              <a:avLst/>
              <a:gdLst>
                <a:gd name="T0" fmla="*/ 336 w 336"/>
                <a:gd name="T1" fmla="*/ 0 h 330"/>
                <a:gd name="T2" fmla="*/ 336 w 336"/>
                <a:gd name="T3" fmla="*/ 212 h 330"/>
                <a:gd name="T4" fmla="*/ 218 w 336"/>
                <a:gd name="T5" fmla="*/ 330 h 330"/>
                <a:gd name="T6" fmla="*/ 0 w 336"/>
                <a:gd name="T7" fmla="*/ 330 h 330"/>
                <a:gd name="T8" fmla="*/ 0 w 336"/>
                <a:gd name="T9" fmla="*/ 0 h 330"/>
                <a:gd name="T10" fmla="*/ 336 w 336"/>
                <a:gd name="T11" fmla="*/ 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6" h="330">
                  <a:moveTo>
                    <a:pt x="336" y="0"/>
                  </a:moveTo>
                  <a:lnTo>
                    <a:pt x="336" y="212"/>
                  </a:lnTo>
                  <a:lnTo>
                    <a:pt x="218" y="330"/>
                  </a:lnTo>
                  <a:lnTo>
                    <a:pt x="0" y="330"/>
                  </a:lnTo>
                  <a:lnTo>
                    <a:pt x="0" y="0"/>
                  </a:lnTo>
                  <a:lnTo>
                    <a:pt x="336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4" name="Freeform 322">
              <a:extLst>
                <a:ext uri="{FF2B5EF4-FFF2-40B4-BE49-F238E27FC236}">
                  <a16:creationId xmlns:a16="http://schemas.microsoft.com/office/drawing/2014/main" id="{FC564A0E-0C82-4439-8B5B-4B3BBF14BB1F}"/>
                </a:ext>
              </a:extLst>
            </p:cNvPr>
            <p:cNvSpPr>
              <a:spLocks/>
            </p:cNvSpPr>
            <p:nvPr/>
          </p:nvSpPr>
          <p:spPr bwMode="auto">
            <a:xfrm>
              <a:off x="7197" y="1574"/>
              <a:ext cx="118" cy="118"/>
            </a:xfrm>
            <a:custGeom>
              <a:avLst/>
              <a:gdLst>
                <a:gd name="T0" fmla="*/ 0 w 118"/>
                <a:gd name="T1" fmla="*/ 118 h 118"/>
                <a:gd name="T2" fmla="*/ 0 w 118"/>
                <a:gd name="T3" fmla="*/ 0 h 118"/>
                <a:gd name="T4" fmla="*/ 118 w 118"/>
                <a:gd name="T5" fmla="*/ 0 h 118"/>
                <a:gd name="T6" fmla="*/ 0 w 118"/>
                <a:gd name="T7" fmla="*/ 118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8" h="118">
                  <a:moveTo>
                    <a:pt x="0" y="118"/>
                  </a:moveTo>
                  <a:lnTo>
                    <a:pt x="0" y="0"/>
                  </a:lnTo>
                  <a:lnTo>
                    <a:pt x="118" y="0"/>
                  </a:lnTo>
                  <a:lnTo>
                    <a:pt x="0" y="118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5" name="Freeform 323">
              <a:extLst>
                <a:ext uri="{FF2B5EF4-FFF2-40B4-BE49-F238E27FC236}">
                  <a16:creationId xmlns:a16="http://schemas.microsoft.com/office/drawing/2014/main" id="{154C01FD-7CB3-4F17-90C4-8CEBBEFBC3F2}"/>
                </a:ext>
              </a:extLst>
            </p:cNvPr>
            <p:cNvSpPr>
              <a:spLocks/>
            </p:cNvSpPr>
            <p:nvPr/>
          </p:nvSpPr>
          <p:spPr bwMode="auto">
            <a:xfrm>
              <a:off x="6744" y="1227"/>
              <a:ext cx="335" cy="330"/>
            </a:xfrm>
            <a:custGeom>
              <a:avLst/>
              <a:gdLst>
                <a:gd name="T0" fmla="*/ 335 w 335"/>
                <a:gd name="T1" fmla="*/ 0 h 330"/>
                <a:gd name="T2" fmla="*/ 335 w 335"/>
                <a:gd name="T3" fmla="*/ 212 h 330"/>
                <a:gd name="T4" fmla="*/ 218 w 335"/>
                <a:gd name="T5" fmla="*/ 330 h 330"/>
                <a:gd name="T6" fmla="*/ 0 w 335"/>
                <a:gd name="T7" fmla="*/ 330 h 330"/>
                <a:gd name="T8" fmla="*/ 0 w 335"/>
                <a:gd name="T9" fmla="*/ 0 h 330"/>
                <a:gd name="T10" fmla="*/ 335 w 335"/>
                <a:gd name="T11" fmla="*/ 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5" h="330">
                  <a:moveTo>
                    <a:pt x="335" y="0"/>
                  </a:moveTo>
                  <a:lnTo>
                    <a:pt x="335" y="212"/>
                  </a:lnTo>
                  <a:lnTo>
                    <a:pt x="218" y="330"/>
                  </a:lnTo>
                  <a:lnTo>
                    <a:pt x="0" y="330"/>
                  </a:lnTo>
                  <a:lnTo>
                    <a:pt x="0" y="0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6" name="Freeform 324">
              <a:extLst>
                <a:ext uri="{FF2B5EF4-FFF2-40B4-BE49-F238E27FC236}">
                  <a16:creationId xmlns:a16="http://schemas.microsoft.com/office/drawing/2014/main" id="{EA27CAD2-F8E4-4647-B01C-0FD7B017B785}"/>
                </a:ext>
              </a:extLst>
            </p:cNvPr>
            <p:cNvSpPr>
              <a:spLocks/>
            </p:cNvSpPr>
            <p:nvPr/>
          </p:nvSpPr>
          <p:spPr bwMode="auto">
            <a:xfrm>
              <a:off x="6961" y="1439"/>
              <a:ext cx="118" cy="118"/>
            </a:xfrm>
            <a:custGeom>
              <a:avLst/>
              <a:gdLst>
                <a:gd name="T0" fmla="*/ 0 w 118"/>
                <a:gd name="T1" fmla="*/ 118 h 118"/>
                <a:gd name="T2" fmla="*/ 0 w 118"/>
                <a:gd name="T3" fmla="*/ 0 h 118"/>
                <a:gd name="T4" fmla="*/ 118 w 118"/>
                <a:gd name="T5" fmla="*/ 0 h 118"/>
                <a:gd name="T6" fmla="*/ 0 w 118"/>
                <a:gd name="T7" fmla="*/ 118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8" h="118">
                  <a:moveTo>
                    <a:pt x="0" y="118"/>
                  </a:moveTo>
                  <a:lnTo>
                    <a:pt x="0" y="0"/>
                  </a:lnTo>
                  <a:lnTo>
                    <a:pt x="118" y="0"/>
                  </a:lnTo>
                  <a:lnTo>
                    <a:pt x="0" y="118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7" name="Freeform 325">
              <a:extLst>
                <a:ext uri="{FF2B5EF4-FFF2-40B4-BE49-F238E27FC236}">
                  <a16:creationId xmlns:a16="http://schemas.microsoft.com/office/drawing/2014/main" id="{5800F8C4-7ED9-4E0C-A994-0DDE79ECB0F1}"/>
                </a:ext>
              </a:extLst>
            </p:cNvPr>
            <p:cNvSpPr>
              <a:spLocks/>
            </p:cNvSpPr>
            <p:nvPr/>
          </p:nvSpPr>
          <p:spPr bwMode="auto">
            <a:xfrm>
              <a:off x="7045" y="1075"/>
              <a:ext cx="334" cy="329"/>
            </a:xfrm>
            <a:custGeom>
              <a:avLst/>
              <a:gdLst>
                <a:gd name="T0" fmla="*/ 334 w 334"/>
                <a:gd name="T1" fmla="*/ 0 h 329"/>
                <a:gd name="T2" fmla="*/ 334 w 334"/>
                <a:gd name="T3" fmla="*/ 211 h 329"/>
                <a:gd name="T4" fmla="*/ 216 w 334"/>
                <a:gd name="T5" fmla="*/ 329 h 329"/>
                <a:gd name="T6" fmla="*/ 0 w 334"/>
                <a:gd name="T7" fmla="*/ 329 h 329"/>
                <a:gd name="T8" fmla="*/ 0 w 334"/>
                <a:gd name="T9" fmla="*/ 0 h 329"/>
                <a:gd name="T10" fmla="*/ 334 w 334"/>
                <a:gd name="T11" fmla="*/ 0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4" h="329">
                  <a:moveTo>
                    <a:pt x="334" y="0"/>
                  </a:moveTo>
                  <a:lnTo>
                    <a:pt x="334" y="211"/>
                  </a:lnTo>
                  <a:lnTo>
                    <a:pt x="216" y="329"/>
                  </a:lnTo>
                  <a:lnTo>
                    <a:pt x="0" y="329"/>
                  </a:lnTo>
                  <a:lnTo>
                    <a:pt x="0" y="0"/>
                  </a:lnTo>
                  <a:lnTo>
                    <a:pt x="334" y="0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8" name="Freeform 326">
              <a:extLst>
                <a:ext uri="{FF2B5EF4-FFF2-40B4-BE49-F238E27FC236}">
                  <a16:creationId xmlns:a16="http://schemas.microsoft.com/office/drawing/2014/main" id="{AB848A3D-A1F6-4E35-9BB3-202E3C5F0C5E}"/>
                </a:ext>
              </a:extLst>
            </p:cNvPr>
            <p:cNvSpPr>
              <a:spLocks/>
            </p:cNvSpPr>
            <p:nvPr/>
          </p:nvSpPr>
          <p:spPr bwMode="auto">
            <a:xfrm>
              <a:off x="7261" y="1286"/>
              <a:ext cx="118" cy="118"/>
            </a:xfrm>
            <a:custGeom>
              <a:avLst/>
              <a:gdLst>
                <a:gd name="T0" fmla="*/ 0 w 118"/>
                <a:gd name="T1" fmla="*/ 118 h 118"/>
                <a:gd name="T2" fmla="*/ 0 w 118"/>
                <a:gd name="T3" fmla="*/ 0 h 118"/>
                <a:gd name="T4" fmla="*/ 118 w 118"/>
                <a:gd name="T5" fmla="*/ 0 h 118"/>
                <a:gd name="T6" fmla="*/ 0 w 118"/>
                <a:gd name="T7" fmla="*/ 118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8" h="118">
                  <a:moveTo>
                    <a:pt x="0" y="118"/>
                  </a:moveTo>
                  <a:lnTo>
                    <a:pt x="0" y="0"/>
                  </a:lnTo>
                  <a:lnTo>
                    <a:pt x="118" y="0"/>
                  </a:lnTo>
                  <a:lnTo>
                    <a:pt x="0" y="118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9" name="Freeform 327">
              <a:extLst>
                <a:ext uri="{FF2B5EF4-FFF2-40B4-BE49-F238E27FC236}">
                  <a16:creationId xmlns:a16="http://schemas.microsoft.com/office/drawing/2014/main" id="{3ED32676-D72E-45F4-B311-D16673411E4E}"/>
                </a:ext>
              </a:extLst>
            </p:cNvPr>
            <p:cNvSpPr>
              <a:spLocks/>
            </p:cNvSpPr>
            <p:nvPr/>
          </p:nvSpPr>
          <p:spPr bwMode="auto">
            <a:xfrm>
              <a:off x="5649" y="746"/>
              <a:ext cx="442" cy="461"/>
            </a:xfrm>
            <a:custGeom>
              <a:avLst/>
              <a:gdLst>
                <a:gd name="T0" fmla="*/ 801 w 956"/>
                <a:gd name="T1" fmla="*/ 221 h 997"/>
                <a:gd name="T2" fmla="*/ 162 w 956"/>
                <a:gd name="T3" fmla="*/ 161 h 997"/>
                <a:gd name="T4" fmla="*/ 0 w 956"/>
                <a:gd name="T5" fmla="*/ 493 h 997"/>
                <a:gd name="T6" fmla="*/ 89 w 956"/>
                <a:gd name="T7" fmla="*/ 496 h 997"/>
                <a:gd name="T8" fmla="*/ 220 w 956"/>
                <a:gd name="T9" fmla="*/ 231 h 997"/>
                <a:gd name="T10" fmla="*/ 486 w 956"/>
                <a:gd name="T11" fmla="*/ 149 h 997"/>
                <a:gd name="T12" fmla="*/ 731 w 956"/>
                <a:gd name="T13" fmla="*/ 279 h 997"/>
                <a:gd name="T14" fmla="*/ 698 w 956"/>
                <a:gd name="T15" fmla="*/ 779 h 997"/>
                <a:gd name="T16" fmla="*/ 533 w 956"/>
                <a:gd name="T17" fmla="*/ 922 h 997"/>
                <a:gd name="T18" fmla="*/ 598 w 956"/>
                <a:gd name="T19" fmla="*/ 997 h 997"/>
                <a:gd name="T20" fmla="*/ 759 w 956"/>
                <a:gd name="T21" fmla="*/ 846 h 997"/>
                <a:gd name="T22" fmla="*/ 801 w 956"/>
                <a:gd name="T23" fmla="*/ 221 h 9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56" h="997">
                  <a:moveTo>
                    <a:pt x="801" y="221"/>
                  </a:moveTo>
                  <a:cubicBezTo>
                    <a:pt x="641" y="27"/>
                    <a:pt x="355" y="0"/>
                    <a:pt x="162" y="161"/>
                  </a:cubicBezTo>
                  <a:cubicBezTo>
                    <a:pt x="65" y="241"/>
                    <a:pt x="10" y="374"/>
                    <a:pt x="0" y="493"/>
                  </a:cubicBezTo>
                  <a:cubicBezTo>
                    <a:pt x="89" y="496"/>
                    <a:pt x="89" y="496"/>
                    <a:pt x="89" y="496"/>
                  </a:cubicBezTo>
                  <a:cubicBezTo>
                    <a:pt x="93" y="393"/>
                    <a:pt x="141" y="296"/>
                    <a:pt x="220" y="231"/>
                  </a:cubicBezTo>
                  <a:cubicBezTo>
                    <a:pt x="295" y="169"/>
                    <a:pt x="389" y="140"/>
                    <a:pt x="486" y="149"/>
                  </a:cubicBezTo>
                  <a:cubicBezTo>
                    <a:pt x="582" y="158"/>
                    <a:pt x="670" y="204"/>
                    <a:pt x="731" y="279"/>
                  </a:cubicBezTo>
                  <a:cubicBezTo>
                    <a:pt x="855" y="428"/>
                    <a:pt x="840" y="648"/>
                    <a:pt x="698" y="779"/>
                  </a:cubicBezTo>
                  <a:cubicBezTo>
                    <a:pt x="689" y="787"/>
                    <a:pt x="593" y="870"/>
                    <a:pt x="533" y="922"/>
                  </a:cubicBezTo>
                  <a:cubicBezTo>
                    <a:pt x="598" y="997"/>
                    <a:pt x="598" y="997"/>
                    <a:pt x="598" y="997"/>
                  </a:cubicBezTo>
                  <a:cubicBezTo>
                    <a:pt x="644" y="953"/>
                    <a:pt x="754" y="850"/>
                    <a:pt x="759" y="846"/>
                  </a:cubicBezTo>
                  <a:cubicBezTo>
                    <a:pt x="936" y="683"/>
                    <a:pt x="956" y="408"/>
                    <a:pt x="801" y="221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0" name="Freeform 328">
              <a:extLst>
                <a:ext uri="{FF2B5EF4-FFF2-40B4-BE49-F238E27FC236}">
                  <a16:creationId xmlns:a16="http://schemas.microsoft.com/office/drawing/2014/main" id="{428EA866-52C6-463B-9E84-63930705EF5B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6" y="725"/>
              <a:ext cx="531" cy="511"/>
            </a:xfrm>
            <a:custGeom>
              <a:avLst/>
              <a:gdLst>
                <a:gd name="T0" fmla="*/ 963 w 1148"/>
                <a:gd name="T1" fmla="*/ 209 h 1105"/>
                <a:gd name="T2" fmla="*/ 595 w 1148"/>
                <a:gd name="T3" fmla="*/ 14 h 1105"/>
                <a:gd name="T4" fmla="*/ 196 w 1148"/>
                <a:gd name="T5" fmla="*/ 137 h 1105"/>
                <a:gd name="T6" fmla="*/ 0 w 1148"/>
                <a:gd name="T7" fmla="*/ 535 h 1105"/>
                <a:gd name="T8" fmla="*/ 92 w 1148"/>
                <a:gd name="T9" fmla="*/ 539 h 1105"/>
                <a:gd name="T10" fmla="*/ 254 w 1148"/>
                <a:gd name="T11" fmla="*/ 207 h 1105"/>
                <a:gd name="T12" fmla="*/ 893 w 1148"/>
                <a:gd name="T13" fmla="*/ 267 h 1105"/>
                <a:gd name="T14" fmla="*/ 851 w 1148"/>
                <a:gd name="T15" fmla="*/ 892 h 1105"/>
                <a:gd name="T16" fmla="*/ 690 w 1148"/>
                <a:gd name="T17" fmla="*/ 1043 h 1105"/>
                <a:gd name="T18" fmla="*/ 744 w 1148"/>
                <a:gd name="T19" fmla="*/ 1105 h 1105"/>
                <a:gd name="T20" fmla="*/ 912 w 1148"/>
                <a:gd name="T21" fmla="*/ 959 h 1105"/>
                <a:gd name="T22" fmla="*/ 963 w 1148"/>
                <a:gd name="T23" fmla="*/ 209 h 1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48" h="1105">
                  <a:moveTo>
                    <a:pt x="963" y="209"/>
                  </a:moveTo>
                  <a:cubicBezTo>
                    <a:pt x="870" y="97"/>
                    <a:pt x="739" y="28"/>
                    <a:pt x="595" y="14"/>
                  </a:cubicBezTo>
                  <a:cubicBezTo>
                    <a:pt x="450" y="0"/>
                    <a:pt x="308" y="44"/>
                    <a:pt x="196" y="137"/>
                  </a:cubicBezTo>
                  <a:cubicBezTo>
                    <a:pt x="78" y="235"/>
                    <a:pt x="6" y="380"/>
                    <a:pt x="0" y="535"/>
                  </a:cubicBezTo>
                  <a:cubicBezTo>
                    <a:pt x="92" y="539"/>
                    <a:pt x="92" y="539"/>
                    <a:pt x="92" y="539"/>
                  </a:cubicBezTo>
                  <a:cubicBezTo>
                    <a:pt x="102" y="420"/>
                    <a:pt x="157" y="287"/>
                    <a:pt x="254" y="207"/>
                  </a:cubicBezTo>
                  <a:cubicBezTo>
                    <a:pt x="447" y="46"/>
                    <a:pt x="733" y="73"/>
                    <a:pt x="893" y="267"/>
                  </a:cubicBezTo>
                  <a:cubicBezTo>
                    <a:pt x="1048" y="454"/>
                    <a:pt x="1028" y="729"/>
                    <a:pt x="851" y="892"/>
                  </a:cubicBezTo>
                  <a:cubicBezTo>
                    <a:pt x="846" y="896"/>
                    <a:pt x="736" y="999"/>
                    <a:pt x="690" y="1043"/>
                  </a:cubicBezTo>
                  <a:cubicBezTo>
                    <a:pt x="744" y="1105"/>
                    <a:pt x="744" y="1105"/>
                    <a:pt x="744" y="1105"/>
                  </a:cubicBezTo>
                  <a:cubicBezTo>
                    <a:pt x="817" y="1041"/>
                    <a:pt x="907" y="964"/>
                    <a:pt x="912" y="959"/>
                  </a:cubicBezTo>
                  <a:cubicBezTo>
                    <a:pt x="1125" y="762"/>
                    <a:pt x="1148" y="433"/>
                    <a:pt x="963" y="20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1" name="Freeform 329">
              <a:extLst>
                <a:ext uri="{FF2B5EF4-FFF2-40B4-BE49-F238E27FC236}">
                  <a16:creationId xmlns:a16="http://schemas.microsoft.com/office/drawing/2014/main" id="{9F725A50-CB32-4084-A982-3AD46B2F791F}"/>
                </a:ext>
              </a:extLst>
            </p:cNvPr>
            <p:cNvSpPr>
              <a:spLocks/>
            </p:cNvSpPr>
            <p:nvPr/>
          </p:nvSpPr>
          <p:spPr bwMode="auto">
            <a:xfrm>
              <a:off x="5548" y="915"/>
              <a:ext cx="201" cy="202"/>
            </a:xfrm>
            <a:custGeom>
              <a:avLst/>
              <a:gdLst>
                <a:gd name="T0" fmla="*/ 0 w 201"/>
                <a:gd name="T1" fmla="*/ 55 h 202"/>
                <a:gd name="T2" fmla="*/ 148 w 201"/>
                <a:gd name="T3" fmla="*/ 202 h 202"/>
                <a:gd name="T4" fmla="*/ 201 w 201"/>
                <a:gd name="T5" fmla="*/ 0 h 202"/>
                <a:gd name="T6" fmla="*/ 0 w 201"/>
                <a:gd name="T7" fmla="*/ 55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1" h="202">
                  <a:moveTo>
                    <a:pt x="0" y="55"/>
                  </a:moveTo>
                  <a:lnTo>
                    <a:pt x="148" y="202"/>
                  </a:lnTo>
                  <a:lnTo>
                    <a:pt x="201" y="0"/>
                  </a:lnTo>
                  <a:lnTo>
                    <a:pt x="0" y="55"/>
                  </a:lnTo>
                  <a:close/>
                </a:path>
              </a:pathLst>
            </a:custGeom>
            <a:solidFill>
              <a:srgbClr val="FF4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2" name="Freeform 330">
              <a:extLst>
                <a:ext uri="{FF2B5EF4-FFF2-40B4-BE49-F238E27FC236}">
                  <a16:creationId xmlns:a16="http://schemas.microsoft.com/office/drawing/2014/main" id="{698224D6-CFB1-4764-860D-CEC3AFCDAE85}"/>
                </a:ext>
              </a:extLst>
            </p:cNvPr>
            <p:cNvSpPr>
              <a:spLocks/>
            </p:cNvSpPr>
            <p:nvPr/>
          </p:nvSpPr>
          <p:spPr bwMode="auto">
            <a:xfrm>
              <a:off x="5464" y="1195"/>
              <a:ext cx="787" cy="42"/>
            </a:xfrm>
            <a:custGeom>
              <a:avLst/>
              <a:gdLst>
                <a:gd name="T0" fmla="*/ 91 w 1702"/>
                <a:gd name="T1" fmla="*/ 91 h 91"/>
                <a:gd name="T2" fmla="*/ 1611 w 1702"/>
                <a:gd name="T3" fmla="*/ 91 h 91"/>
                <a:gd name="T4" fmla="*/ 1702 w 1702"/>
                <a:gd name="T5" fmla="*/ 0 h 91"/>
                <a:gd name="T6" fmla="*/ 0 w 1702"/>
                <a:gd name="T7" fmla="*/ 0 h 91"/>
                <a:gd name="T8" fmla="*/ 91 w 1702"/>
                <a:gd name="T9" fmla="*/ 9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02" h="91">
                  <a:moveTo>
                    <a:pt x="91" y="91"/>
                  </a:moveTo>
                  <a:cubicBezTo>
                    <a:pt x="1611" y="91"/>
                    <a:pt x="1611" y="91"/>
                    <a:pt x="1611" y="91"/>
                  </a:cubicBezTo>
                  <a:cubicBezTo>
                    <a:pt x="1661" y="91"/>
                    <a:pt x="1702" y="50"/>
                    <a:pt x="170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0"/>
                    <a:pt x="41" y="91"/>
                    <a:pt x="91" y="91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3" name="Freeform 331">
              <a:extLst>
                <a:ext uri="{FF2B5EF4-FFF2-40B4-BE49-F238E27FC236}">
                  <a16:creationId xmlns:a16="http://schemas.microsoft.com/office/drawing/2014/main" id="{1BF2DDF9-4E49-48C5-8AA3-41CD9AA170DB}"/>
                </a:ext>
              </a:extLst>
            </p:cNvPr>
            <p:cNvSpPr>
              <a:spLocks/>
            </p:cNvSpPr>
            <p:nvPr/>
          </p:nvSpPr>
          <p:spPr bwMode="auto">
            <a:xfrm>
              <a:off x="5464" y="1153"/>
              <a:ext cx="787" cy="42"/>
            </a:xfrm>
            <a:custGeom>
              <a:avLst/>
              <a:gdLst>
                <a:gd name="T0" fmla="*/ 1611 w 1702"/>
                <a:gd name="T1" fmla="*/ 0 h 91"/>
                <a:gd name="T2" fmla="*/ 91 w 1702"/>
                <a:gd name="T3" fmla="*/ 0 h 91"/>
                <a:gd name="T4" fmla="*/ 0 w 1702"/>
                <a:gd name="T5" fmla="*/ 91 h 91"/>
                <a:gd name="T6" fmla="*/ 1702 w 1702"/>
                <a:gd name="T7" fmla="*/ 91 h 91"/>
                <a:gd name="T8" fmla="*/ 1611 w 1702"/>
                <a:gd name="T9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02" h="91">
                  <a:moveTo>
                    <a:pt x="1611" y="0"/>
                  </a:moveTo>
                  <a:cubicBezTo>
                    <a:pt x="91" y="0"/>
                    <a:pt x="91" y="0"/>
                    <a:pt x="91" y="0"/>
                  </a:cubicBezTo>
                  <a:cubicBezTo>
                    <a:pt x="41" y="0"/>
                    <a:pt x="0" y="41"/>
                    <a:pt x="0" y="91"/>
                  </a:cubicBezTo>
                  <a:cubicBezTo>
                    <a:pt x="1702" y="91"/>
                    <a:pt x="1702" y="91"/>
                    <a:pt x="1702" y="91"/>
                  </a:cubicBezTo>
                  <a:cubicBezTo>
                    <a:pt x="1702" y="41"/>
                    <a:pt x="1661" y="0"/>
                    <a:pt x="16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4" name="Freeform 332">
              <a:extLst>
                <a:ext uri="{FF2B5EF4-FFF2-40B4-BE49-F238E27FC236}">
                  <a16:creationId xmlns:a16="http://schemas.microsoft.com/office/drawing/2014/main" id="{85E975F5-5F0A-43EA-B806-9BB5D58DAA11}"/>
                </a:ext>
              </a:extLst>
            </p:cNvPr>
            <p:cNvSpPr>
              <a:spLocks/>
            </p:cNvSpPr>
            <p:nvPr/>
          </p:nvSpPr>
          <p:spPr bwMode="auto">
            <a:xfrm>
              <a:off x="5548" y="940"/>
              <a:ext cx="148" cy="177"/>
            </a:xfrm>
            <a:custGeom>
              <a:avLst/>
              <a:gdLst>
                <a:gd name="T0" fmla="*/ 0 w 148"/>
                <a:gd name="T1" fmla="*/ 30 h 177"/>
                <a:gd name="T2" fmla="*/ 148 w 148"/>
                <a:gd name="T3" fmla="*/ 177 h 177"/>
                <a:gd name="T4" fmla="*/ 105 w 148"/>
                <a:gd name="T5" fmla="*/ 0 h 177"/>
                <a:gd name="T6" fmla="*/ 0 w 148"/>
                <a:gd name="T7" fmla="*/ 3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8" h="177">
                  <a:moveTo>
                    <a:pt x="0" y="30"/>
                  </a:moveTo>
                  <a:lnTo>
                    <a:pt x="148" y="177"/>
                  </a:lnTo>
                  <a:lnTo>
                    <a:pt x="105" y="0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5" name="Freeform 333">
              <a:extLst>
                <a:ext uri="{FF2B5EF4-FFF2-40B4-BE49-F238E27FC236}">
                  <a16:creationId xmlns:a16="http://schemas.microsoft.com/office/drawing/2014/main" id="{5F447DB2-B97C-4F5A-91C1-8B604B1E5729}"/>
                </a:ext>
              </a:extLst>
            </p:cNvPr>
            <p:cNvSpPr>
              <a:spLocks/>
            </p:cNvSpPr>
            <p:nvPr/>
          </p:nvSpPr>
          <p:spPr bwMode="auto">
            <a:xfrm>
              <a:off x="5653" y="915"/>
              <a:ext cx="96" cy="202"/>
            </a:xfrm>
            <a:custGeom>
              <a:avLst/>
              <a:gdLst>
                <a:gd name="T0" fmla="*/ 0 w 96"/>
                <a:gd name="T1" fmla="*/ 25 h 202"/>
                <a:gd name="T2" fmla="*/ 43 w 96"/>
                <a:gd name="T3" fmla="*/ 202 h 202"/>
                <a:gd name="T4" fmla="*/ 96 w 96"/>
                <a:gd name="T5" fmla="*/ 0 h 202"/>
                <a:gd name="T6" fmla="*/ 0 w 96"/>
                <a:gd name="T7" fmla="*/ 25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6" h="202">
                  <a:moveTo>
                    <a:pt x="0" y="25"/>
                  </a:moveTo>
                  <a:lnTo>
                    <a:pt x="43" y="202"/>
                  </a:lnTo>
                  <a:lnTo>
                    <a:pt x="96" y="0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6" name="Freeform 334">
              <a:extLst>
                <a:ext uri="{FF2B5EF4-FFF2-40B4-BE49-F238E27FC236}">
                  <a16:creationId xmlns:a16="http://schemas.microsoft.com/office/drawing/2014/main" id="{0CBD8DB7-C43B-4319-828A-4AE8F56300E9}"/>
                </a:ext>
              </a:extLst>
            </p:cNvPr>
            <p:cNvSpPr>
              <a:spLocks/>
            </p:cNvSpPr>
            <p:nvPr/>
          </p:nvSpPr>
          <p:spPr bwMode="auto">
            <a:xfrm>
              <a:off x="6179" y="1195"/>
              <a:ext cx="180" cy="104"/>
            </a:xfrm>
            <a:custGeom>
              <a:avLst/>
              <a:gdLst>
                <a:gd name="T0" fmla="*/ 0 w 180"/>
                <a:gd name="T1" fmla="*/ 104 h 104"/>
                <a:gd name="T2" fmla="*/ 180 w 180"/>
                <a:gd name="T3" fmla="*/ 0 h 104"/>
                <a:gd name="T4" fmla="*/ 0 w 180"/>
                <a:gd name="T5" fmla="*/ 0 h 104"/>
                <a:gd name="T6" fmla="*/ 0 w 180"/>
                <a:gd name="T7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0" h="104">
                  <a:moveTo>
                    <a:pt x="0" y="104"/>
                  </a:moveTo>
                  <a:lnTo>
                    <a:pt x="180" y="0"/>
                  </a:lnTo>
                  <a:lnTo>
                    <a:pt x="0" y="0"/>
                  </a:lnTo>
                  <a:lnTo>
                    <a:pt x="0" y="104"/>
                  </a:lnTo>
                  <a:close/>
                </a:path>
              </a:pathLst>
            </a:custGeom>
            <a:solidFill>
              <a:srgbClr val="CC2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7" name="Freeform 335">
              <a:extLst>
                <a:ext uri="{FF2B5EF4-FFF2-40B4-BE49-F238E27FC236}">
                  <a16:creationId xmlns:a16="http://schemas.microsoft.com/office/drawing/2014/main" id="{93C3B0CA-AA32-426A-9730-5DA543335A7F}"/>
                </a:ext>
              </a:extLst>
            </p:cNvPr>
            <p:cNvSpPr>
              <a:spLocks/>
            </p:cNvSpPr>
            <p:nvPr/>
          </p:nvSpPr>
          <p:spPr bwMode="auto">
            <a:xfrm>
              <a:off x="6179" y="1090"/>
              <a:ext cx="180" cy="105"/>
            </a:xfrm>
            <a:custGeom>
              <a:avLst/>
              <a:gdLst>
                <a:gd name="T0" fmla="*/ 0 w 180"/>
                <a:gd name="T1" fmla="*/ 105 h 105"/>
                <a:gd name="T2" fmla="*/ 180 w 180"/>
                <a:gd name="T3" fmla="*/ 105 h 105"/>
                <a:gd name="T4" fmla="*/ 0 w 180"/>
                <a:gd name="T5" fmla="*/ 0 h 105"/>
                <a:gd name="T6" fmla="*/ 0 w 180"/>
                <a:gd name="T7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0" h="105">
                  <a:moveTo>
                    <a:pt x="0" y="105"/>
                  </a:moveTo>
                  <a:lnTo>
                    <a:pt x="180" y="105"/>
                  </a:lnTo>
                  <a:lnTo>
                    <a:pt x="0" y="0"/>
                  </a:lnTo>
                  <a:lnTo>
                    <a:pt x="0" y="105"/>
                  </a:lnTo>
                  <a:close/>
                </a:path>
              </a:pathLst>
            </a:custGeom>
            <a:solidFill>
              <a:srgbClr val="FF4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8" name="Rectangle 336">
              <a:extLst>
                <a:ext uri="{FF2B5EF4-FFF2-40B4-BE49-F238E27FC236}">
                  <a16:creationId xmlns:a16="http://schemas.microsoft.com/office/drawing/2014/main" id="{14069FB5-F0FC-4F89-83C2-7821DF1A26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83" y="896"/>
              <a:ext cx="348" cy="863"/>
            </a:xfrm>
            <a:prstGeom prst="rect">
              <a:avLst/>
            </a:prstGeom>
            <a:solidFill>
              <a:srgbClr val="1271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9" name="Rectangle 337">
              <a:extLst>
                <a:ext uri="{FF2B5EF4-FFF2-40B4-BE49-F238E27FC236}">
                  <a16:creationId xmlns:a16="http://schemas.microsoft.com/office/drawing/2014/main" id="{7EA057AF-2D3B-4C28-B49B-7FA722940D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2" y="896"/>
              <a:ext cx="347" cy="863"/>
            </a:xfrm>
            <a:prstGeom prst="rect">
              <a:avLst/>
            </a:prstGeom>
            <a:solidFill>
              <a:srgbClr val="5BA6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0" name="Rectangle 338">
              <a:extLst>
                <a:ext uri="{FF2B5EF4-FFF2-40B4-BE49-F238E27FC236}">
                  <a16:creationId xmlns:a16="http://schemas.microsoft.com/office/drawing/2014/main" id="{F49076BB-6189-41C0-BAA7-9413F92F97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2" y="896"/>
              <a:ext cx="347" cy="8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1" name="Rectangle 339">
              <a:extLst>
                <a:ext uri="{FF2B5EF4-FFF2-40B4-BE49-F238E27FC236}">
                  <a16:creationId xmlns:a16="http://schemas.microsoft.com/office/drawing/2014/main" id="{F6B827CA-1B1F-4ABF-8814-A84945BF92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49" y="896"/>
              <a:ext cx="348" cy="863"/>
            </a:xfrm>
            <a:prstGeom prst="rect">
              <a:avLst/>
            </a:prstGeom>
            <a:solidFill>
              <a:srgbClr val="5BA6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2" name="Rectangle 340">
              <a:extLst>
                <a:ext uri="{FF2B5EF4-FFF2-40B4-BE49-F238E27FC236}">
                  <a16:creationId xmlns:a16="http://schemas.microsoft.com/office/drawing/2014/main" id="{C66E2162-93F7-4DCD-95CD-7AAB0A7327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32" y="926"/>
              <a:ext cx="636" cy="80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3" name="Rectangle 341">
              <a:extLst>
                <a:ext uri="{FF2B5EF4-FFF2-40B4-BE49-F238E27FC236}">
                  <a16:creationId xmlns:a16="http://schemas.microsoft.com/office/drawing/2014/main" id="{08C9D02E-A06B-4C66-A007-B30ADEFBFE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32" y="926"/>
              <a:ext cx="636" cy="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4" name="Rectangle 342">
              <a:extLst>
                <a:ext uri="{FF2B5EF4-FFF2-40B4-BE49-F238E27FC236}">
                  <a16:creationId xmlns:a16="http://schemas.microsoft.com/office/drawing/2014/main" id="{6572640D-A6DD-4527-AB31-2AC5AE8984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49" y="926"/>
              <a:ext cx="319" cy="803"/>
            </a:xfrm>
            <a:prstGeom prst="rect">
              <a:avLst/>
            </a:pr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5" name="Freeform 343">
              <a:extLst>
                <a:ext uri="{FF2B5EF4-FFF2-40B4-BE49-F238E27FC236}">
                  <a16:creationId xmlns:a16="http://schemas.microsoft.com/office/drawing/2014/main" id="{E44B0026-F3B5-480E-BB01-45DE8E79388F}"/>
                </a:ext>
              </a:extLst>
            </p:cNvPr>
            <p:cNvSpPr>
              <a:spLocks/>
            </p:cNvSpPr>
            <p:nvPr/>
          </p:nvSpPr>
          <p:spPr bwMode="auto">
            <a:xfrm>
              <a:off x="4644" y="1117"/>
              <a:ext cx="237" cy="50"/>
            </a:xfrm>
            <a:custGeom>
              <a:avLst/>
              <a:gdLst>
                <a:gd name="T0" fmla="*/ 237 w 237"/>
                <a:gd name="T1" fmla="*/ 50 h 50"/>
                <a:gd name="T2" fmla="*/ 226 w 237"/>
                <a:gd name="T3" fmla="*/ 50 h 50"/>
                <a:gd name="T4" fmla="*/ 226 w 237"/>
                <a:gd name="T5" fmla="*/ 18 h 50"/>
                <a:gd name="T6" fmla="*/ 0 w 237"/>
                <a:gd name="T7" fmla="*/ 18 h 50"/>
                <a:gd name="T8" fmla="*/ 0 w 237"/>
                <a:gd name="T9" fmla="*/ 0 h 50"/>
                <a:gd name="T10" fmla="*/ 11 w 237"/>
                <a:gd name="T11" fmla="*/ 0 h 50"/>
                <a:gd name="T12" fmla="*/ 11 w 237"/>
                <a:gd name="T13" fmla="*/ 7 h 50"/>
                <a:gd name="T14" fmla="*/ 237 w 237"/>
                <a:gd name="T15" fmla="*/ 7 h 50"/>
                <a:gd name="T16" fmla="*/ 237 w 237"/>
                <a:gd name="T1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7" h="50">
                  <a:moveTo>
                    <a:pt x="237" y="50"/>
                  </a:moveTo>
                  <a:lnTo>
                    <a:pt x="226" y="50"/>
                  </a:lnTo>
                  <a:lnTo>
                    <a:pt x="226" y="18"/>
                  </a:lnTo>
                  <a:lnTo>
                    <a:pt x="0" y="18"/>
                  </a:lnTo>
                  <a:lnTo>
                    <a:pt x="0" y="0"/>
                  </a:lnTo>
                  <a:lnTo>
                    <a:pt x="11" y="0"/>
                  </a:lnTo>
                  <a:lnTo>
                    <a:pt x="11" y="7"/>
                  </a:lnTo>
                  <a:lnTo>
                    <a:pt x="237" y="7"/>
                  </a:lnTo>
                  <a:lnTo>
                    <a:pt x="237" y="50"/>
                  </a:lnTo>
                  <a:close/>
                </a:path>
              </a:pathLst>
            </a:custGeom>
            <a:solidFill>
              <a:srgbClr val="0250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6" name="Freeform 344">
              <a:extLst>
                <a:ext uri="{FF2B5EF4-FFF2-40B4-BE49-F238E27FC236}">
                  <a16:creationId xmlns:a16="http://schemas.microsoft.com/office/drawing/2014/main" id="{6AD2D408-DA62-440B-92DD-89984816073F}"/>
                </a:ext>
              </a:extLst>
            </p:cNvPr>
            <p:cNvSpPr>
              <a:spLocks/>
            </p:cNvSpPr>
            <p:nvPr/>
          </p:nvSpPr>
          <p:spPr bwMode="auto">
            <a:xfrm>
              <a:off x="4419" y="1056"/>
              <a:ext cx="236" cy="111"/>
            </a:xfrm>
            <a:custGeom>
              <a:avLst/>
              <a:gdLst>
                <a:gd name="T0" fmla="*/ 10 w 236"/>
                <a:gd name="T1" fmla="*/ 111 h 111"/>
                <a:gd name="T2" fmla="*/ 0 w 236"/>
                <a:gd name="T3" fmla="*/ 111 h 111"/>
                <a:gd name="T4" fmla="*/ 0 w 236"/>
                <a:gd name="T5" fmla="*/ 68 h 111"/>
                <a:gd name="T6" fmla="*/ 225 w 236"/>
                <a:gd name="T7" fmla="*/ 68 h 111"/>
                <a:gd name="T8" fmla="*/ 225 w 236"/>
                <a:gd name="T9" fmla="*/ 0 h 111"/>
                <a:gd name="T10" fmla="*/ 236 w 236"/>
                <a:gd name="T11" fmla="*/ 0 h 111"/>
                <a:gd name="T12" fmla="*/ 236 w 236"/>
                <a:gd name="T13" fmla="*/ 79 h 111"/>
                <a:gd name="T14" fmla="*/ 10 w 236"/>
                <a:gd name="T15" fmla="*/ 79 h 111"/>
                <a:gd name="T16" fmla="*/ 10 w 236"/>
                <a:gd name="T17" fmla="*/ 11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6" h="111">
                  <a:moveTo>
                    <a:pt x="10" y="111"/>
                  </a:moveTo>
                  <a:lnTo>
                    <a:pt x="0" y="111"/>
                  </a:lnTo>
                  <a:lnTo>
                    <a:pt x="0" y="68"/>
                  </a:lnTo>
                  <a:lnTo>
                    <a:pt x="225" y="68"/>
                  </a:lnTo>
                  <a:lnTo>
                    <a:pt x="225" y="0"/>
                  </a:lnTo>
                  <a:lnTo>
                    <a:pt x="236" y="0"/>
                  </a:lnTo>
                  <a:lnTo>
                    <a:pt x="236" y="79"/>
                  </a:lnTo>
                  <a:lnTo>
                    <a:pt x="10" y="79"/>
                  </a:lnTo>
                  <a:lnTo>
                    <a:pt x="10" y="111"/>
                  </a:lnTo>
                  <a:close/>
                </a:path>
              </a:pathLst>
            </a:custGeom>
            <a:solidFill>
              <a:srgbClr val="0250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7" name="Rectangle 345">
              <a:extLst>
                <a:ext uri="{FF2B5EF4-FFF2-40B4-BE49-F238E27FC236}">
                  <a16:creationId xmlns:a16="http://schemas.microsoft.com/office/drawing/2014/main" id="{86E93595-4F54-4623-9689-5725F1CDFA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44" y="1130"/>
              <a:ext cx="11" cy="40"/>
            </a:xfrm>
            <a:prstGeom prst="rect">
              <a:avLst/>
            </a:prstGeom>
            <a:solidFill>
              <a:srgbClr val="0250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8" name="Rectangle 346">
              <a:extLst>
                <a:ext uri="{FF2B5EF4-FFF2-40B4-BE49-F238E27FC236}">
                  <a16:creationId xmlns:a16="http://schemas.microsoft.com/office/drawing/2014/main" id="{236BBCBE-90E5-47B5-819F-8622DE3D40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57" y="1130"/>
              <a:ext cx="11" cy="40"/>
            </a:xfrm>
            <a:prstGeom prst="rect">
              <a:avLst/>
            </a:prstGeom>
            <a:solidFill>
              <a:srgbClr val="0250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9" name="Rectangle 347">
              <a:extLst>
                <a:ext uri="{FF2B5EF4-FFF2-40B4-BE49-F238E27FC236}">
                  <a16:creationId xmlns:a16="http://schemas.microsoft.com/office/drawing/2014/main" id="{26033AB3-B62F-42E8-9CDC-B0091E8C91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31" y="1131"/>
              <a:ext cx="11" cy="37"/>
            </a:xfrm>
            <a:prstGeom prst="rect">
              <a:avLst/>
            </a:prstGeom>
            <a:solidFill>
              <a:srgbClr val="0250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0" name="Freeform 348">
              <a:extLst>
                <a:ext uri="{FF2B5EF4-FFF2-40B4-BE49-F238E27FC236}">
                  <a16:creationId xmlns:a16="http://schemas.microsoft.com/office/drawing/2014/main" id="{0A6A1E83-9666-4B71-A5CC-0F214196A08E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1" y="1188"/>
              <a:ext cx="11" cy="191"/>
            </a:xfrm>
            <a:custGeom>
              <a:avLst/>
              <a:gdLst>
                <a:gd name="T0" fmla="*/ 12 w 24"/>
                <a:gd name="T1" fmla="*/ 413 h 413"/>
                <a:gd name="T2" fmla="*/ 0 w 24"/>
                <a:gd name="T3" fmla="*/ 402 h 413"/>
                <a:gd name="T4" fmla="*/ 0 w 24"/>
                <a:gd name="T5" fmla="*/ 12 h 413"/>
                <a:gd name="T6" fmla="*/ 12 w 24"/>
                <a:gd name="T7" fmla="*/ 0 h 413"/>
                <a:gd name="T8" fmla="*/ 24 w 24"/>
                <a:gd name="T9" fmla="*/ 12 h 413"/>
                <a:gd name="T10" fmla="*/ 24 w 24"/>
                <a:gd name="T11" fmla="*/ 402 h 413"/>
                <a:gd name="T12" fmla="*/ 12 w 24"/>
                <a:gd name="T13" fmla="*/ 413 h 4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413">
                  <a:moveTo>
                    <a:pt x="12" y="413"/>
                  </a:moveTo>
                  <a:cubicBezTo>
                    <a:pt x="6" y="413"/>
                    <a:pt x="0" y="408"/>
                    <a:pt x="0" y="40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19" y="0"/>
                    <a:pt x="24" y="5"/>
                    <a:pt x="24" y="12"/>
                  </a:cubicBezTo>
                  <a:cubicBezTo>
                    <a:pt x="24" y="402"/>
                    <a:pt x="24" y="402"/>
                    <a:pt x="24" y="402"/>
                  </a:cubicBezTo>
                  <a:cubicBezTo>
                    <a:pt x="24" y="408"/>
                    <a:pt x="19" y="413"/>
                    <a:pt x="12" y="413"/>
                  </a:cubicBezTo>
                </a:path>
              </a:pathLst>
            </a:custGeom>
            <a:solidFill>
              <a:srgbClr val="0250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1" name="Rectangle 349">
              <a:extLst>
                <a:ext uri="{FF2B5EF4-FFF2-40B4-BE49-F238E27FC236}">
                  <a16:creationId xmlns:a16="http://schemas.microsoft.com/office/drawing/2014/main" id="{01C37689-6D19-4EB9-A52B-71F622F9F0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97" y="1261"/>
              <a:ext cx="41" cy="11"/>
            </a:xfrm>
            <a:prstGeom prst="rect">
              <a:avLst/>
            </a:prstGeom>
            <a:solidFill>
              <a:srgbClr val="0250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2" name="Rectangle 350">
              <a:extLst>
                <a:ext uri="{FF2B5EF4-FFF2-40B4-BE49-F238E27FC236}">
                  <a16:creationId xmlns:a16="http://schemas.microsoft.com/office/drawing/2014/main" id="{73245915-B4AC-43E4-964C-56B82D5D92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97" y="1315"/>
              <a:ext cx="41" cy="11"/>
            </a:xfrm>
            <a:prstGeom prst="rect">
              <a:avLst/>
            </a:prstGeom>
            <a:solidFill>
              <a:srgbClr val="0250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3" name="Rectangle 351">
              <a:extLst>
                <a:ext uri="{FF2B5EF4-FFF2-40B4-BE49-F238E27FC236}">
                  <a16:creationId xmlns:a16="http://schemas.microsoft.com/office/drawing/2014/main" id="{CB6D22ED-1312-4EE1-8CEB-D1023CF442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97" y="1315"/>
              <a:ext cx="41" cy="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4" name="Freeform 352">
              <a:extLst>
                <a:ext uri="{FF2B5EF4-FFF2-40B4-BE49-F238E27FC236}">
                  <a16:creationId xmlns:a16="http://schemas.microsoft.com/office/drawing/2014/main" id="{6BDBD945-FE4E-4924-826B-CF73BFBFB6BA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1" y="1369"/>
              <a:ext cx="52" cy="10"/>
            </a:xfrm>
            <a:custGeom>
              <a:avLst/>
              <a:gdLst>
                <a:gd name="T0" fmla="*/ 100 w 112"/>
                <a:gd name="T1" fmla="*/ 23 h 23"/>
                <a:gd name="T2" fmla="*/ 12 w 112"/>
                <a:gd name="T3" fmla="*/ 23 h 23"/>
                <a:gd name="T4" fmla="*/ 0 w 112"/>
                <a:gd name="T5" fmla="*/ 12 h 23"/>
                <a:gd name="T6" fmla="*/ 12 w 112"/>
                <a:gd name="T7" fmla="*/ 0 h 23"/>
                <a:gd name="T8" fmla="*/ 100 w 112"/>
                <a:gd name="T9" fmla="*/ 0 h 23"/>
                <a:gd name="T10" fmla="*/ 112 w 112"/>
                <a:gd name="T11" fmla="*/ 12 h 23"/>
                <a:gd name="T12" fmla="*/ 100 w 112"/>
                <a:gd name="T13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2" h="23">
                  <a:moveTo>
                    <a:pt x="100" y="23"/>
                  </a:moveTo>
                  <a:cubicBezTo>
                    <a:pt x="12" y="23"/>
                    <a:pt x="12" y="23"/>
                    <a:pt x="12" y="23"/>
                  </a:cubicBezTo>
                  <a:cubicBezTo>
                    <a:pt x="6" y="23"/>
                    <a:pt x="0" y="18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106" y="0"/>
                    <a:pt x="112" y="5"/>
                    <a:pt x="112" y="12"/>
                  </a:cubicBezTo>
                  <a:cubicBezTo>
                    <a:pt x="112" y="18"/>
                    <a:pt x="106" y="23"/>
                    <a:pt x="100" y="23"/>
                  </a:cubicBezTo>
                </a:path>
              </a:pathLst>
            </a:custGeom>
            <a:solidFill>
              <a:srgbClr val="0250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5" name="Rectangle 353">
              <a:extLst>
                <a:ext uri="{FF2B5EF4-FFF2-40B4-BE49-F238E27FC236}">
                  <a16:creationId xmlns:a16="http://schemas.microsoft.com/office/drawing/2014/main" id="{EFC8B007-4989-4868-A8AA-DA92CBD90F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7" y="1305"/>
              <a:ext cx="60" cy="30"/>
            </a:xfrm>
            <a:prstGeom prst="rect">
              <a:avLst/>
            </a:prstGeom>
            <a:solidFill>
              <a:srgbClr val="FFC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6" name="Rectangle 354">
              <a:extLst>
                <a:ext uri="{FF2B5EF4-FFF2-40B4-BE49-F238E27FC236}">
                  <a16:creationId xmlns:a16="http://schemas.microsoft.com/office/drawing/2014/main" id="{D3768A1B-2A2E-4A3B-A18A-577C4AD32A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7" y="1305"/>
              <a:ext cx="60" cy="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7" name="Rectangle 355">
              <a:extLst>
                <a:ext uri="{FF2B5EF4-FFF2-40B4-BE49-F238E27FC236}">
                  <a16:creationId xmlns:a16="http://schemas.microsoft.com/office/drawing/2014/main" id="{99403C89-AC02-42F9-9B59-B8F1300D32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7" y="1359"/>
              <a:ext cx="60" cy="31"/>
            </a:xfrm>
            <a:prstGeom prst="rect">
              <a:avLst/>
            </a:prstGeom>
            <a:solidFill>
              <a:srgbClr val="62C3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8" name="Rectangle 356">
              <a:extLst>
                <a:ext uri="{FF2B5EF4-FFF2-40B4-BE49-F238E27FC236}">
                  <a16:creationId xmlns:a16="http://schemas.microsoft.com/office/drawing/2014/main" id="{11348DAF-82FF-4820-BCED-F4CE1C9DEA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7" y="1359"/>
              <a:ext cx="60" cy="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9" name="Freeform 357">
              <a:extLst>
                <a:ext uri="{FF2B5EF4-FFF2-40B4-BE49-F238E27FC236}">
                  <a16:creationId xmlns:a16="http://schemas.microsoft.com/office/drawing/2014/main" id="{F21D53F3-3811-4A59-A69D-8A8882578C81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0" y="1188"/>
              <a:ext cx="11" cy="191"/>
            </a:xfrm>
            <a:custGeom>
              <a:avLst/>
              <a:gdLst>
                <a:gd name="T0" fmla="*/ 11 w 23"/>
                <a:gd name="T1" fmla="*/ 413 h 413"/>
                <a:gd name="T2" fmla="*/ 0 w 23"/>
                <a:gd name="T3" fmla="*/ 402 h 413"/>
                <a:gd name="T4" fmla="*/ 0 w 23"/>
                <a:gd name="T5" fmla="*/ 12 h 413"/>
                <a:gd name="T6" fmla="*/ 11 w 23"/>
                <a:gd name="T7" fmla="*/ 0 h 413"/>
                <a:gd name="T8" fmla="*/ 23 w 23"/>
                <a:gd name="T9" fmla="*/ 12 h 413"/>
                <a:gd name="T10" fmla="*/ 23 w 23"/>
                <a:gd name="T11" fmla="*/ 402 h 413"/>
                <a:gd name="T12" fmla="*/ 11 w 23"/>
                <a:gd name="T13" fmla="*/ 413 h 4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413">
                  <a:moveTo>
                    <a:pt x="11" y="413"/>
                  </a:moveTo>
                  <a:cubicBezTo>
                    <a:pt x="5" y="413"/>
                    <a:pt x="0" y="408"/>
                    <a:pt x="0" y="40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402"/>
                    <a:pt x="23" y="402"/>
                    <a:pt x="23" y="402"/>
                  </a:cubicBezTo>
                  <a:cubicBezTo>
                    <a:pt x="23" y="408"/>
                    <a:pt x="18" y="413"/>
                    <a:pt x="11" y="413"/>
                  </a:cubicBezTo>
                  <a:close/>
                </a:path>
              </a:pathLst>
            </a:custGeom>
            <a:solidFill>
              <a:srgbClr val="0250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0" name="Rectangle 358">
              <a:extLst>
                <a:ext uri="{FF2B5EF4-FFF2-40B4-BE49-F238E27FC236}">
                  <a16:creationId xmlns:a16="http://schemas.microsoft.com/office/drawing/2014/main" id="{98B079F1-AD96-4334-BC62-56B6ACC15F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35" y="1261"/>
              <a:ext cx="41" cy="11"/>
            </a:xfrm>
            <a:prstGeom prst="rect">
              <a:avLst/>
            </a:prstGeom>
            <a:solidFill>
              <a:srgbClr val="0250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1" name="Rectangle 359">
              <a:extLst>
                <a:ext uri="{FF2B5EF4-FFF2-40B4-BE49-F238E27FC236}">
                  <a16:creationId xmlns:a16="http://schemas.microsoft.com/office/drawing/2014/main" id="{3437FC8A-BC10-4D27-A2CE-363239A294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35" y="1315"/>
              <a:ext cx="41" cy="11"/>
            </a:xfrm>
            <a:prstGeom prst="rect">
              <a:avLst/>
            </a:prstGeom>
            <a:solidFill>
              <a:srgbClr val="0250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2" name="Freeform 360">
              <a:extLst>
                <a:ext uri="{FF2B5EF4-FFF2-40B4-BE49-F238E27FC236}">
                  <a16:creationId xmlns:a16="http://schemas.microsoft.com/office/drawing/2014/main" id="{A6DAF136-59C8-4A41-9203-B45828D9CCD5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0" y="1369"/>
              <a:ext cx="51" cy="10"/>
            </a:xfrm>
            <a:custGeom>
              <a:avLst/>
              <a:gdLst>
                <a:gd name="T0" fmla="*/ 99 w 111"/>
                <a:gd name="T1" fmla="*/ 23 h 23"/>
                <a:gd name="T2" fmla="*/ 11 w 111"/>
                <a:gd name="T3" fmla="*/ 23 h 23"/>
                <a:gd name="T4" fmla="*/ 0 w 111"/>
                <a:gd name="T5" fmla="*/ 12 h 23"/>
                <a:gd name="T6" fmla="*/ 11 w 111"/>
                <a:gd name="T7" fmla="*/ 0 h 23"/>
                <a:gd name="T8" fmla="*/ 99 w 111"/>
                <a:gd name="T9" fmla="*/ 0 h 23"/>
                <a:gd name="T10" fmla="*/ 111 w 111"/>
                <a:gd name="T11" fmla="*/ 12 h 23"/>
                <a:gd name="T12" fmla="*/ 99 w 111"/>
                <a:gd name="T13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1" h="23">
                  <a:moveTo>
                    <a:pt x="99" y="23"/>
                  </a:moveTo>
                  <a:cubicBezTo>
                    <a:pt x="11" y="23"/>
                    <a:pt x="11" y="23"/>
                    <a:pt x="11" y="23"/>
                  </a:cubicBez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99" y="0"/>
                    <a:pt x="99" y="0"/>
                    <a:pt x="99" y="0"/>
                  </a:cubicBezTo>
                  <a:cubicBezTo>
                    <a:pt x="105" y="0"/>
                    <a:pt x="111" y="5"/>
                    <a:pt x="111" y="12"/>
                  </a:cubicBezTo>
                  <a:cubicBezTo>
                    <a:pt x="111" y="18"/>
                    <a:pt x="105" y="23"/>
                    <a:pt x="99" y="23"/>
                  </a:cubicBezTo>
                  <a:close/>
                </a:path>
              </a:pathLst>
            </a:custGeom>
            <a:solidFill>
              <a:srgbClr val="0250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3" name="Rectangle 361">
              <a:extLst>
                <a:ext uri="{FF2B5EF4-FFF2-40B4-BE49-F238E27FC236}">
                  <a16:creationId xmlns:a16="http://schemas.microsoft.com/office/drawing/2014/main" id="{FA2DD389-F553-45C7-AE78-2C28661D95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55" y="1359"/>
              <a:ext cx="60" cy="31"/>
            </a:xfrm>
            <a:prstGeom prst="rect">
              <a:avLst/>
            </a:prstGeom>
            <a:solidFill>
              <a:srgbClr val="FF4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4" name="Freeform 362">
              <a:extLst>
                <a:ext uri="{FF2B5EF4-FFF2-40B4-BE49-F238E27FC236}">
                  <a16:creationId xmlns:a16="http://schemas.microsoft.com/office/drawing/2014/main" id="{996A650D-224F-436D-8259-5225C6BB0984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1" y="1188"/>
              <a:ext cx="11" cy="217"/>
            </a:xfrm>
            <a:custGeom>
              <a:avLst/>
              <a:gdLst>
                <a:gd name="T0" fmla="*/ 11 w 23"/>
                <a:gd name="T1" fmla="*/ 468 h 468"/>
                <a:gd name="T2" fmla="*/ 0 w 23"/>
                <a:gd name="T3" fmla="*/ 456 h 468"/>
                <a:gd name="T4" fmla="*/ 0 w 23"/>
                <a:gd name="T5" fmla="*/ 12 h 468"/>
                <a:gd name="T6" fmla="*/ 11 w 23"/>
                <a:gd name="T7" fmla="*/ 0 h 468"/>
                <a:gd name="T8" fmla="*/ 23 w 23"/>
                <a:gd name="T9" fmla="*/ 12 h 468"/>
                <a:gd name="T10" fmla="*/ 23 w 23"/>
                <a:gd name="T11" fmla="*/ 456 h 468"/>
                <a:gd name="T12" fmla="*/ 11 w 23"/>
                <a:gd name="T13" fmla="*/ 468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468">
                  <a:moveTo>
                    <a:pt x="11" y="468"/>
                  </a:moveTo>
                  <a:cubicBezTo>
                    <a:pt x="5" y="468"/>
                    <a:pt x="0" y="463"/>
                    <a:pt x="0" y="456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456"/>
                    <a:pt x="23" y="456"/>
                    <a:pt x="23" y="456"/>
                  </a:cubicBezTo>
                  <a:cubicBezTo>
                    <a:pt x="23" y="463"/>
                    <a:pt x="18" y="468"/>
                    <a:pt x="11" y="468"/>
                  </a:cubicBezTo>
                  <a:close/>
                </a:path>
              </a:pathLst>
            </a:custGeom>
            <a:solidFill>
              <a:srgbClr val="0250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5" name="Rectangle 363">
              <a:extLst>
                <a:ext uri="{FF2B5EF4-FFF2-40B4-BE49-F238E27FC236}">
                  <a16:creationId xmlns:a16="http://schemas.microsoft.com/office/drawing/2014/main" id="{0EF4FD00-44D8-4A46-A65D-723879DA78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46" y="1234"/>
              <a:ext cx="41" cy="11"/>
            </a:xfrm>
            <a:prstGeom prst="rect">
              <a:avLst/>
            </a:prstGeom>
            <a:solidFill>
              <a:srgbClr val="0250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6" name="Freeform 364">
              <a:extLst>
                <a:ext uri="{FF2B5EF4-FFF2-40B4-BE49-F238E27FC236}">
                  <a16:creationId xmlns:a16="http://schemas.microsoft.com/office/drawing/2014/main" id="{83E4208C-E73C-48A8-A7D5-046F14BF1EDE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1" y="1341"/>
              <a:ext cx="52" cy="11"/>
            </a:xfrm>
            <a:custGeom>
              <a:avLst/>
              <a:gdLst>
                <a:gd name="T0" fmla="*/ 99 w 111"/>
                <a:gd name="T1" fmla="*/ 23 h 23"/>
                <a:gd name="T2" fmla="*/ 11 w 111"/>
                <a:gd name="T3" fmla="*/ 23 h 23"/>
                <a:gd name="T4" fmla="*/ 0 w 111"/>
                <a:gd name="T5" fmla="*/ 11 h 23"/>
                <a:gd name="T6" fmla="*/ 11 w 111"/>
                <a:gd name="T7" fmla="*/ 0 h 23"/>
                <a:gd name="T8" fmla="*/ 99 w 111"/>
                <a:gd name="T9" fmla="*/ 0 h 23"/>
                <a:gd name="T10" fmla="*/ 111 w 111"/>
                <a:gd name="T11" fmla="*/ 11 h 23"/>
                <a:gd name="T12" fmla="*/ 99 w 111"/>
                <a:gd name="T13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1" h="23">
                  <a:moveTo>
                    <a:pt x="99" y="23"/>
                  </a:moveTo>
                  <a:cubicBezTo>
                    <a:pt x="11" y="23"/>
                    <a:pt x="11" y="23"/>
                    <a:pt x="11" y="23"/>
                  </a:cubicBezTo>
                  <a:cubicBezTo>
                    <a:pt x="5" y="23"/>
                    <a:pt x="0" y="18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99" y="0"/>
                    <a:pt x="99" y="0"/>
                    <a:pt x="99" y="0"/>
                  </a:cubicBezTo>
                  <a:cubicBezTo>
                    <a:pt x="105" y="0"/>
                    <a:pt x="111" y="5"/>
                    <a:pt x="111" y="11"/>
                  </a:cubicBezTo>
                  <a:cubicBezTo>
                    <a:pt x="111" y="18"/>
                    <a:pt x="105" y="23"/>
                    <a:pt x="99" y="23"/>
                  </a:cubicBezTo>
                  <a:close/>
                </a:path>
              </a:pathLst>
            </a:custGeom>
            <a:solidFill>
              <a:srgbClr val="0250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7" name="Rectangle 365">
              <a:extLst>
                <a:ext uri="{FF2B5EF4-FFF2-40B4-BE49-F238E27FC236}">
                  <a16:creationId xmlns:a16="http://schemas.microsoft.com/office/drawing/2014/main" id="{F89F4B7C-99A3-4BF0-801F-357054C620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66" y="1331"/>
              <a:ext cx="61" cy="30"/>
            </a:xfrm>
            <a:prstGeom prst="rect">
              <a:avLst/>
            </a:prstGeom>
            <a:solidFill>
              <a:srgbClr val="FF4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8" name="Freeform 366">
              <a:extLst>
                <a:ext uri="{FF2B5EF4-FFF2-40B4-BE49-F238E27FC236}">
                  <a16:creationId xmlns:a16="http://schemas.microsoft.com/office/drawing/2014/main" id="{711FB24B-944F-43DD-B703-645559FEC9A2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1" y="1394"/>
              <a:ext cx="52" cy="11"/>
            </a:xfrm>
            <a:custGeom>
              <a:avLst/>
              <a:gdLst>
                <a:gd name="T0" fmla="*/ 99 w 111"/>
                <a:gd name="T1" fmla="*/ 23 h 23"/>
                <a:gd name="T2" fmla="*/ 11 w 111"/>
                <a:gd name="T3" fmla="*/ 23 h 23"/>
                <a:gd name="T4" fmla="*/ 0 w 111"/>
                <a:gd name="T5" fmla="*/ 11 h 23"/>
                <a:gd name="T6" fmla="*/ 11 w 111"/>
                <a:gd name="T7" fmla="*/ 0 h 23"/>
                <a:gd name="T8" fmla="*/ 99 w 111"/>
                <a:gd name="T9" fmla="*/ 0 h 23"/>
                <a:gd name="T10" fmla="*/ 111 w 111"/>
                <a:gd name="T11" fmla="*/ 11 h 23"/>
                <a:gd name="T12" fmla="*/ 99 w 111"/>
                <a:gd name="T13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1" h="23">
                  <a:moveTo>
                    <a:pt x="99" y="23"/>
                  </a:moveTo>
                  <a:cubicBezTo>
                    <a:pt x="11" y="23"/>
                    <a:pt x="11" y="23"/>
                    <a:pt x="11" y="23"/>
                  </a:cubicBezTo>
                  <a:cubicBezTo>
                    <a:pt x="5" y="23"/>
                    <a:pt x="0" y="18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99" y="0"/>
                    <a:pt x="99" y="0"/>
                    <a:pt x="99" y="0"/>
                  </a:cubicBezTo>
                  <a:cubicBezTo>
                    <a:pt x="105" y="0"/>
                    <a:pt x="111" y="5"/>
                    <a:pt x="111" y="11"/>
                  </a:cubicBezTo>
                  <a:cubicBezTo>
                    <a:pt x="111" y="18"/>
                    <a:pt x="105" y="23"/>
                    <a:pt x="99" y="23"/>
                  </a:cubicBezTo>
                  <a:close/>
                </a:path>
              </a:pathLst>
            </a:custGeom>
            <a:solidFill>
              <a:srgbClr val="0250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9" name="Rectangle 367">
              <a:extLst>
                <a:ext uri="{FF2B5EF4-FFF2-40B4-BE49-F238E27FC236}">
                  <a16:creationId xmlns:a16="http://schemas.microsoft.com/office/drawing/2014/main" id="{509513AB-838C-454E-A61F-03E3D1C4DE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66" y="1384"/>
              <a:ext cx="61" cy="31"/>
            </a:xfrm>
            <a:prstGeom prst="rect">
              <a:avLst/>
            </a:prstGeom>
            <a:solidFill>
              <a:srgbClr val="FF4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0" name="Freeform 368">
              <a:extLst>
                <a:ext uri="{FF2B5EF4-FFF2-40B4-BE49-F238E27FC236}">
                  <a16:creationId xmlns:a16="http://schemas.microsoft.com/office/drawing/2014/main" id="{2270DAE2-9DAF-447F-8F12-62522B2CA99C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4" y="1188"/>
              <a:ext cx="10" cy="138"/>
            </a:xfrm>
            <a:custGeom>
              <a:avLst/>
              <a:gdLst>
                <a:gd name="T0" fmla="*/ 12 w 23"/>
                <a:gd name="T1" fmla="*/ 297 h 297"/>
                <a:gd name="T2" fmla="*/ 0 w 23"/>
                <a:gd name="T3" fmla="*/ 285 h 297"/>
                <a:gd name="T4" fmla="*/ 0 w 23"/>
                <a:gd name="T5" fmla="*/ 12 h 297"/>
                <a:gd name="T6" fmla="*/ 12 w 23"/>
                <a:gd name="T7" fmla="*/ 0 h 297"/>
                <a:gd name="T8" fmla="*/ 23 w 23"/>
                <a:gd name="T9" fmla="*/ 12 h 297"/>
                <a:gd name="T10" fmla="*/ 23 w 23"/>
                <a:gd name="T11" fmla="*/ 285 h 297"/>
                <a:gd name="T12" fmla="*/ 12 w 23"/>
                <a:gd name="T13" fmla="*/ 297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297">
                  <a:moveTo>
                    <a:pt x="12" y="297"/>
                  </a:moveTo>
                  <a:cubicBezTo>
                    <a:pt x="5" y="297"/>
                    <a:pt x="0" y="292"/>
                    <a:pt x="0" y="285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285"/>
                    <a:pt x="23" y="285"/>
                    <a:pt x="23" y="285"/>
                  </a:cubicBezTo>
                  <a:cubicBezTo>
                    <a:pt x="23" y="292"/>
                    <a:pt x="18" y="297"/>
                    <a:pt x="12" y="297"/>
                  </a:cubicBezTo>
                  <a:close/>
                </a:path>
              </a:pathLst>
            </a:custGeom>
            <a:solidFill>
              <a:srgbClr val="0250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1" name="Rectangle 369">
              <a:extLst>
                <a:ext uri="{FF2B5EF4-FFF2-40B4-BE49-F238E27FC236}">
                  <a16:creationId xmlns:a16="http://schemas.microsoft.com/office/drawing/2014/main" id="{22EB29FF-948D-43CA-BDF2-F74FB8D9DB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09" y="1261"/>
              <a:ext cx="40" cy="11"/>
            </a:xfrm>
            <a:prstGeom prst="rect">
              <a:avLst/>
            </a:prstGeom>
            <a:solidFill>
              <a:srgbClr val="0250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2" name="Rectangle 370">
              <a:extLst>
                <a:ext uri="{FF2B5EF4-FFF2-40B4-BE49-F238E27FC236}">
                  <a16:creationId xmlns:a16="http://schemas.microsoft.com/office/drawing/2014/main" id="{60C0CF57-F598-4E80-92E0-40766E18B6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09" y="1315"/>
              <a:ext cx="40" cy="11"/>
            </a:xfrm>
            <a:prstGeom prst="rect">
              <a:avLst/>
            </a:prstGeom>
            <a:solidFill>
              <a:srgbClr val="0250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3" name="Freeform 371">
              <a:extLst>
                <a:ext uri="{FF2B5EF4-FFF2-40B4-BE49-F238E27FC236}">
                  <a16:creationId xmlns:a16="http://schemas.microsoft.com/office/drawing/2014/main" id="{04B9FCAC-B490-419F-A122-916F4B696D1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91" y="1167"/>
              <a:ext cx="91" cy="43"/>
            </a:xfrm>
            <a:custGeom>
              <a:avLst/>
              <a:gdLst>
                <a:gd name="T0" fmla="*/ 197 w 197"/>
                <a:gd name="T1" fmla="*/ 46 h 92"/>
                <a:gd name="T2" fmla="*/ 151 w 197"/>
                <a:gd name="T3" fmla="*/ 92 h 92"/>
                <a:gd name="T4" fmla="*/ 45 w 197"/>
                <a:gd name="T5" fmla="*/ 92 h 92"/>
                <a:gd name="T6" fmla="*/ 0 w 197"/>
                <a:gd name="T7" fmla="*/ 46 h 92"/>
                <a:gd name="T8" fmla="*/ 45 w 197"/>
                <a:gd name="T9" fmla="*/ 0 h 92"/>
                <a:gd name="T10" fmla="*/ 151 w 197"/>
                <a:gd name="T11" fmla="*/ 0 h 92"/>
                <a:gd name="T12" fmla="*/ 197 w 197"/>
                <a:gd name="T13" fmla="*/ 46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7" h="92">
                  <a:moveTo>
                    <a:pt x="197" y="46"/>
                  </a:moveTo>
                  <a:cubicBezTo>
                    <a:pt x="197" y="71"/>
                    <a:pt x="176" y="92"/>
                    <a:pt x="151" y="92"/>
                  </a:cubicBezTo>
                  <a:cubicBezTo>
                    <a:pt x="45" y="92"/>
                    <a:pt x="45" y="92"/>
                    <a:pt x="45" y="92"/>
                  </a:cubicBezTo>
                  <a:cubicBezTo>
                    <a:pt x="20" y="92"/>
                    <a:pt x="0" y="71"/>
                    <a:pt x="0" y="46"/>
                  </a:cubicBezTo>
                  <a:cubicBezTo>
                    <a:pt x="0" y="21"/>
                    <a:pt x="20" y="0"/>
                    <a:pt x="45" y="0"/>
                  </a:cubicBezTo>
                  <a:cubicBezTo>
                    <a:pt x="151" y="0"/>
                    <a:pt x="151" y="0"/>
                    <a:pt x="151" y="0"/>
                  </a:cubicBezTo>
                  <a:cubicBezTo>
                    <a:pt x="176" y="0"/>
                    <a:pt x="197" y="21"/>
                    <a:pt x="197" y="46"/>
                  </a:cubicBezTo>
                  <a:close/>
                </a:path>
              </a:pathLst>
            </a:custGeom>
            <a:solidFill>
              <a:srgbClr val="FFC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4" name="Freeform 372">
              <a:extLst>
                <a:ext uri="{FF2B5EF4-FFF2-40B4-BE49-F238E27FC236}">
                  <a16:creationId xmlns:a16="http://schemas.microsoft.com/office/drawing/2014/main" id="{E1791450-3E85-44A7-8976-8C7F45B42C80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7" y="1167"/>
              <a:ext cx="91" cy="43"/>
            </a:xfrm>
            <a:custGeom>
              <a:avLst/>
              <a:gdLst>
                <a:gd name="T0" fmla="*/ 197 w 197"/>
                <a:gd name="T1" fmla="*/ 46 h 92"/>
                <a:gd name="T2" fmla="*/ 151 w 197"/>
                <a:gd name="T3" fmla="*/ 92 h 92"/>
                <a:gd name="T4" fmla="*/ 45 w 197"/>
                <a:gd name="T5" fmla="*/ 92 h 92"/>
                <a:gd name="T6" fmla="*/ 0 w 197"/>
                <a:gd name="T7" fmla="*/ 46 h 92"/>
                <a:gd name="T8" fmla="*/ 45 w 197"/>
                <a:gd name="T9" fmla="*/ 0 h 92"/>
                <a:gd name="T10" fmla="*/ 151 w 197"/>
                <a:gd name="T11" fmla="*/ 0 h 92"/>
                <a:gd name="T12" fmla="*/ 197 w 197"/>
                <a:gd name="T13" fmla="*/ 46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7" h="92">
                  <a:moveTo>
                    <a:pt x="197" y="46"/>
                  </a:moveTo>
                  <a:cubicBezTo>
                    <a:pt x="197" y="71"/>
                    <a:pt x="176" y="92"/>
                    <a:pt x="151" y="92"/>
                  </a:cubicBezTo>
                  <a:cubicBezTo>
                    <a:pt x="45" y="92"/>
                    <a:pt x="45" y="92"/>
                    <a:pt x="45" y="92"/>
                  </a:cubicBezTo>
                  <a:cubicBezTo>
                    <a:pt x="20" y="92"/>
                    <a:pt x="0" y="71"/>
                    <a:pt x="0" y="46"/>
                  </a:cubicBezTo>
                  <a:cubicBezTo>
                    <a:pt x="0" y="21"/>
                    <a:pt x="20" y="0"/>
                    <a:pt x="45" y="0"/>
                  </a:cubicBezTo>
                  <a:cubicBezTo>
                    <a:pt x="151" y="0"/>
                    <a:pt x="151" y="0"/>
                    <a:pt x="151" y="0"/>
                  </a:cubicBezTo>
                  <a:cubicBezTo>
                    <a:pt x="176" y="0"/>
                    <a:pt x="197" y="21"/>
                    <a:pt x="197" y="46"/>
                  </a:cubicBezTo>
                  <a:close/>
                </a:path>
              </a:pathLst>
            </a:custGeom>
            <a:solidFill>
              <a:srgbClr val="FFC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5" name="Freeform 373">
              <a:extLst>
                <a:ext uri="{FF2B5EF4-FFF2-40B4-BE49-F238E27FC236}">
                  <a16:creationId xmlns:a16="http://schemas.microsoft.com/office/drawing/2014/main" id="{DFE1EBB1-B7C5-4902-89C0-EC4B0F61A70F}"/>
                </a:ext>
              </a:extLst>
            </p:cNvPr>
            <p:cNvSpPr>
              <a:spLocks/>
            </p:cNvSpPr>
            <p:nvPr/>
          </p:nvSpPr>
          <p:spPr bwMode="auto">
            <a:xfrm>
              <a:off x="4830" y="1167"/>
              <a:ext cx="91" cy="43"/>
            </a:xfrm>
            <a:custGeom>
              <a:avLst/>
              <a:gdLst>
                <a:gd name="T0" fmla="*/ 197 w 197"/>
                <a:gd name="T1" fmla="*/ 46 h 92"/>
                <a:gd name="T2" fmla="*/ 151 w 197"/>
                <a:gd name="T3" fmla="*/ 92 h 92"/>
                <a:gd name="T4" fmla="*/ 45 w 197"/>
                <a:gd name="T5" fmla="*/ 92 h 92"/>
                <a:gd name="T6" fmla="*/ 0 w 197"/>
                <a:gd name="T7" fmla="*/ 46 h 92"/>
                <a:gd name="T8" fmla="*/ 45 w 197"/>
                <a:gd name="T9" fmla="*/ 0 h 92"/>
                <a:gd name="T10" fmla="*/ 151 w 197"/>
                <a:gd name="T11" fmla="*/ 0 h 92"/>
                <a:gd name="T12" fmla="*/ 197 w 197"/>
                <a:gd name="T13" fmla="*/ 46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7" h="92">
                  <a:moveTo>
                    <a:pt x="197" y="46"/>
                  </a:moveTo>
                  <a:cubicBezTo>
                    <a:pt x="197" y="71"/>
                    <a:pt x="176" y="92"/>
                    <a:pt x="151" y="92"/>
                  </a:cubicBezTo>
                  <a:cubicBezTo>
                    <a:pt x="45" y="92"/>
                    <a:pt x="45" y="92"/>
                    <a:pt x="45" y="92"/>
                  </a:cubicBezTo>
                  <a:cubicBezTo>
                    <a:pt x="20" y="92"/>
                    <a:pt x="0" y="71"/>
                    <a:pt x="0" y="46"/>
                  </a:cubicBezTo>
                  <a:cubicBezTo>
                    <a:pt x="0" y="21"/>
                    <a:pt x="20" y="0"/>
                    <a:pt x="45" y="0"/>
                  </a:cubicBezTo>
                  <a:cubicBezTo>
                    <a:pt x="151" y="0"/>
                    <a:pt x="151" y="0"/>
                    <a:pt x="151" y="0"/>
                  </a:cubicBezTo>
                  <a:cubicBezTo>
                    <a:pt x="176" y="0"/>
                    <a:pt x="197" y="21"/>
                    <a:pt x="197" y="46"/>
                  </a:cubicBezTo>
                  <a:close/>
                </a:path>
              </a:pathLst>
            </a:custGeom>
            <a:solidFill>
              <a:srgbClr val="FFC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6" name="Freeform 374">
              <a:extLst>
                <a:ext uri="{FF2B5EF4-FFF2-40B4-BE49-F238E27FC236}">
                  <a16:creationId xmlns:a16="http://schemas.microsoft.com/office/drawing/2014/main" id="{7D8C3A76-2C41-4D45-A68B-C3E4CAB372B7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8" y="1033"/>
              <a:ext cx="263" cy="61"/>
            </a:xfrm>
            <a:custGeom>
              <a:avLst/>
              <a:gdLst>
                <a:gd name="T0" fmla="*/ 569 w 569"/>
                <a:gd name="T1" fmla="*/ 69 h 134"/>
                <a:gd name="T2" fmla="*/ 504 w 569"/>
                <a:gd name="T3" fmla="*/ 134 h 134"/>
                <a:gd name="T4" fmla="*/ 65 w 569"/>
                <a:gd name="T5" fmla="*/ 134 h 134"/>
                <a:gd name="T6" fmla="*/ 0 w 569"/>
                <a:gd name="T7" fmla="*/ 69 h 134"/>
                <a:gd name="T8" fmla="*/ 0 w 569"/>
                <a:gd name="T9" fmla="*/ 65 h 134"/>
                <a:gd name="T10" fmla="*/ 65 w 569"/>
                <a:gd name="T11" fmla="*/ 0 h 134"/>
                <a:gd name="T12" fmla="*/ 504 w 569"/>
                <a:gd name="T13" fmla="*/ 0 h 134"/>
                <a:gd name="T14" fmla="*/ 569 w 569"/>
                <a:gd name="T15" fmla="*/ 65 h 134"/>
                <a:gd name="T16" fmla="*/ 569 w 569"/>
                <a:gd name="T17" fmla="*/ 69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69" h="134">
                  <a:moveTo>
                    <a:pt x="569" y="69"/>
                  </a:moveTo>
                  <a:cubicBezTo>
                    <a:pt x="569" y="105"/>
                    <a:pt x="540" y="134"/>
                    <a:pt x="504" y="134"/>
                  </a:cubicBezTo>
                  <a:cubicBezTo>
                    <a:pt x="65" y="134"/>
                    <a:pt x="65" y="134"/>
                    <a:pt x="65" y="134"/>
                  </a:cubicBezTo>
                  <a:cubicBezTo>
                    <a:pt x="29" y="134"/>
                    <a:pt x="0" y="105"/>
                    <a:pt x="0" y="69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0" y="29"/>
                    <a:pt x="29" y="0"/>
                    <a:pt x="65" y="0"/>
                  </a:cubicBezTo>
                  <a:cubicBezTo>
                    <a:pt x="504" y="0"/>
                    <a:pt x="504" y="0"/>
                    <a:pt x="504" y="0"/>
                  </a:cubicBezTo>
                  <a:cubicBezTo>
                    <a:pt x="540" y="0"/>
                    <a:pt x="569" y="29"/>
                    <a:pt x="569" y="65"/>
                  </a:cubicBezTo>
                  <a:lnTo>
                    <a:pt x="569" y="69"/>
                  </a:lnTo>
                  <a:close/>
                </a:path>
              </a:pathLst>
            </a:custGeom>
            <a:solidFill>
              <a:srgbClr val="FF4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7" name="Rectangle 375">
              <a:extLst>
                <a:ext uri="{FF2B5EF4-FFF2-40B4-BE49-F238E27FC236}">
                  <a16:creationId xmlns:a16="http://schemas.microsoft.com/office/drawing/2014/main" id="{CEE1B118-8F9E-4278-B28D-F01F663770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18" y="842"/>
              <a:ext cx="61" cy="73"/>
            </a:xfrm>
            <a:prstGeom prst="rect">
              <a:avLst/>
            </a:prstGeom>
            <a:solidFill>
              <a:srgbClr val="FEA3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8" name="Rectangle 376">
              <a:extLst>
                <a:ext uri="{FF2B5EF4-FFF2-40B4-BE49-F238E27FC236}">
                  <a16:creationId xmlns:a16="http://schemas.microsoft.com/office/drawing/2014/main" id="{71514234-7204-48AD-BD73-F8DB804AA9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49" y="842"/>
              <a:ext cx="30" cy="73"/>
            </a:xfrm>
            <a:prstGeom prst="rect">
              <a:avLst/>
            </a:prstGeom>
            <a:solidFill>
              <a:srgbClr val="FFC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9" name="Rectangle 377">
              <a:extLst>
                <a:ext uri="{FF2B5EF4-FFF2-40B4-BE49-F238E27FC236}">
                  <a16:creationId xmlns:a16="http://schemas.microsoft.com/office/drawing/2014/main" id="{581B0626-F985-4A6F-B1F4-94C70B452D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92" y="885"/>
              <a:ext cx="115" cy="60"/>
            </a:xfrm>
            <a:prstGeom prst="rect">
              <a:avLst/>
            </a:prstGeom>
            <a:solidFill>
              <a:srgbClr val="FEA3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0" name="Rectangle 378">
              <a:extLst>
                <a:ext uri="{FF2B5EF4-FFF2-40B4-BE49-F238E27FC236}">
                  <a16:creationId xmlns:a16="http://schemas.microsoft.com/office/drawing/2014/main" id="{9BAFDF9B-1664-4A80-B7C1-4A17E6036E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92" y="885"/>
              <a:ext cx="57" cy="60"/>
            </a:xfrm>
            <a:prstGeom prst="rect">
              <a:avLst/>
            </a:prstGeom>
            <a:solidFill>
              <a:srgbClr val="FFC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1" name="Rectangle 379">
              <a:extLst>
                <a:ext uri="{FF2B5EF4-FFF2-40B4-BE49-F238E27FC236}">
                  <a16:creationId xmlns:a16="http://schemas.microsoft.com/office/drawing/2014/main" id="{C7404DBC-3C39-4BC9-BAB5-B6DA3B918E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02" y="1512"/>
              <a:ext cx="71" cy="186"/>
            </a:xfrm>
            <a:prstGeom prst="rect">
              <a:avLst/>
            </a:prstGeom>
            <a:solidFill>
              <a:srgbClr val="FFC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2" name="Rectangle 380">
              <a:extLst>
                <a:ext uri="{FF2B5EF4-FFF2-40B4-BE49-F238E27FC236}">
                  <a16:creationId xmlns:a16="http://schemas.microsoft.com/office/drawing/2014/main" id="{FFC623B8-F3CD-4C37-95D1-AA883FA7CA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71" y="1558"/>
              <a:ext cx="70" cy="14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3" name="Rectangle 381">
              <a:extLst>
                <a:ext uri="{FF2B5EF4-FFF2-40B4-BE49-F238E27FC236}">
                  <a16:creationId xmlns:a16="http://schemas.microsoft.com/office/drawing/2014/main" id="{5E9717FD-BDBC-412D-B419-7FD499CE86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45" y="1555"/>
              <a:ext cx="70" cy="143"/>
            </a:xfrm>
            <a:prstGeom prst="rect">
              <a:avLst/>
            </a:prstGeom>
            <a:solidFill>
              <a:srgbClr val="0044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4" name="Freeform 382">
              <a:extLst>
                <a:ext uri="{FF2B5EF4-FFF2-40B4-BE49-F238E27FC236}">
                  <a16:creationId xmlns:a16="http://schemas.microsoft.com/office/drawing/2014/main" id="{2EA587DA-CB57-4D23-A66C-EFBED9D4DC1C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9" y="1500"/>
              <a:ext cx="77" cy="90"/>
            </a:xfrm>
            <a:custGeom>
              <a:avLst/>
              <a:gdLst>
                <a:gd name="T0" fmla="*/ 61 w 77"/>
                <a:gd name="T1" fmla="*/ 0 h 90"/>
                <a:gd name="T2" fmla="*/ 0 w 77"/>
                <a:gd name="T3" fmla="*/ 78 h 90"/>
                <a:gd name="T4" fmla="*/ 16 w 77"/>
                <a:gd name="T5" fmla="*/ 90 h 90"/>
                <a:gd name="T6" fmla="*/ 77 w 77"/>
                <a:gd name="T7" fmla="*/ 12 h 90"/>
                <a:gd name="T8" fmla="*/ 61 w 77"/>
                <a:gd name="T9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7" h="90">
                  <a:moveTo>
                    <a:pt x="61" y="0"/>
                  </a:moveTo>
                  <a:lnTo>
                    <a:pt x="0" y="78"/>
                  </a:lnTo>
                  <a:lnTo>
                    <a:pt x="16" y="90"/>
                  </a:lnTo>
                  <a:lnTo>
                    <a:pt x="77" y="12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rgbClr val="0044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5" name="Freeform 383">
              <a:extLst>
                <a:ext uri="{FF2B5EF4-FFF2-40B4-BE49-F238E27FC236}">
                  <a16:creationId xmlns:a16="http://schemas.microsoft.com/office/drawing/2014/main" id="{FFB243E1-AFFC-4093-97E3-8DC8475036FD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9" y="1500"/>
              <a:ext cx="77" cy="90"/>
            </a:xfrm>
            <a:custGeom>
              <a:avLst/>
              <a:gdLst>
                <a:gd name="T0" fmla="*/ 61 w 77"/>
                <a:gd name="T1" fmla="*/ 0 h 90"/>
                <a:gd name="T2" fmla="*/ 0 w 77"/>
                <a:gd name="T3" fmla="*/ 78 h 90"/>
                <a:gd name="T4" fmla="*/ 16 w 77"/>
                <a:gd name="T5" fmla="*/ 90 h 90"/>
                <a:gd name="T6" fmla="*/ 77 w 77"/>
                <a:gd name="T7" fmla="*/ 12 h 90"/>
                <a:gd name="T8" fmla="*/ 61 w 77"/>
                <a:gd name="T9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7" h="90">
                  <a:moveTo>
                    <a:pt x="61" y="0"/>
                  </a:moveTo>
                  <a:lnTo>
                    <a:pt x="0" y="78"/>
                  </a:lnTo>
                  <a:lnTo>
                    <a:pt x="16" y="90"/>
                  </a:lnTo>
                  <a:lnTo>
                    <a:pt x="77" y="12"/>
                  </a:lnTo>
                  <a:lnTo>
                    <a:pt x="6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6" name="Freeform 384">
              <a:extLst>
                <a:ext uri="{FF2B5EF4-FFF2-40B4-BE49-F238E27FC236}">
                  <a16:creationId xmlns:a16="http://schemas.microsoft.com/office/drawing/2014/main" id="{90007E07-15B7-4920-8B5B-E9BF65F2226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5" y="1512"/>
              <a:ext cx="77" cy="90"/>
            </a:xfrm>
            <a:custGeom>
              <a:avLst/>
              <a:gdLst>
                <a:gd name="T0" fmla="*/ 77 w 77"/>
                <a:gd name="T1" fmla="*/ 12 h 90"/>
                <a:gd name="T2" fmla="*/ 61 w 77"/>
                <a:gd name="T3" fmla="*/ 0 h 90"/>
                <a:gd name="T4" fmla="*/ 0 w 77"/>
                <a:gd name="T5" fmla="*/ 78 h 90"/>
                <a:gd name="T6" fmla="*/ 16 w 77"/>
                <a:gd name="T7" fmla="*/ 90 h 90"/>
                <a:gd name="T8" fmla="*/ 77 w 77"/>
                <a:gd name="T9" fmla="*/ 12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7" h="90">
                  <a:moveTo>
                    <a:pt x="77" y="12"/>
                  </a:moveTo>
                  <a:lnTo>
                    <a:pt x="61" y="0"/>
                  </a:lnTo>
                  <a:lnTo>
                    <a:pt x="0" y="78"/>
                  </a:lnTo>
                  <a:lnTo>
                    <a:pt x="16" y="90"/>
                  </a:lnTo>
                  <a:lnTo>
                    <a:pt x="77" y="12"/>
                  </a:lnTo>
                  <a:close/>
                </a:path>
              </a:pathLst>
            </a:custGeom>
            <a:solidFill>
              <a:srgbClr val="1346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7" name="Freeform 385">
              <a:extLst>
                <a:ext uri="{FF2B5EF4-FFF2-40B4-BE49-F238E27FC236}">
                  <a16:creationId xmlns:a16="http://schemas.microsoft.com/office/drawing/2014/main" id="{0224C0AE-4B7E-44FB-9662-2D442482C936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5" y="1512"/>
              <a:ext cx="77" cy="90"/>
            </a:xfrm>
            <a:custGeom>
              <a:avLst/>
              <a:gdLst>
                <a:gd name="T0" fmla="*/ 77 w 77"/>
                <a:gd name="T1" fmla="*/ 12 h 90"/>
                <a:gd name="T2" fmla="*/ 61 w 77"/>
                <a:gd name="T3" fmla="*/ 0 h 90"/>
                <a:gd name="T4" fmla="*/ 0 w 77"/>
                <a:gd name="T5" fmla="*/ 78 h 90"/>
                <a:gd name="T6" fmla="*/ 16 w 77"/>
                <a:gd name="T7" fmla="*/ 90 h 90"/>
                <a:gd name="T8" fmla="*/ 77 w 77"/>
                <a:gd name="T9" fmla="*/ 12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7" h="90">
                  <a:moveTo>
                    <a:pt x="77" y="12"/>
                  </a:moveTo>
                  <a:lnTo>
                    <a:pt x="61" y="0"/>
                  </a:lnTo>
                  <a:lnTo>
                    <a:pt x="0" y="78"/>
                  </a:lnTo>
                  <a:lnTo>
                    <a:pt x="16" y="90"/>
                  </a:lnTo>
                  <a:lnTo>
                    <a:pt x="77" y="1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8" name="Freeform 386">
              <a:extLst>
                <a:ext uri="{FF2B5EF4-FFF2-40B4-BE49-F238E27FC236}">
                  <a16:creationId xmlns:a16="http://schemas.microsoft.com/office/drawing/2014/main" id="{C0AD4F01-2C28-4FBB-96FB-453BCCB825F6}"/>
                </a:ext>
              </a:extLst>
            </p:cNvPr>
            <p:cNvSpPr>
              <a:spLocks/>
            </p:cNvSpPr>
            <p:nvPr/>
          </p:nvSpPr>
          <p:spPr bwMode="auto">
            <a:xfrm>
              <a:off x="4152" y="1542"/>
              <a:ext cx="126" cy="151"/>
            </a:xfrm>
            <a:custGeom>
              <a:avLst/>
              <a:gdLst>
                <a:gd name="T0" fmla="*/ 224 w 273"/>
                <a:gd name="T1" fmla="*/ 0 h 326"/>
                <a:gd name="T2" fmla="*/ 0 w 273"/>
                <a:gd name="T3" fmla="*/ 287 h 326"/>
                <a:gd name="T4" fmla="*/ 50 w 273"/>
                <a:gd name="T5" fmla="*/ 326 h 326"/>
                <a:gd name="T6" fmla="*/ 273 w 273"/>
                <a:gd name="T7" fmla="*/ 39 h 326"/>
                <a:gd name="T8" fmla="*/ 224 w 273"/>
                <a:gd name="T9" fmla="*/ 0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3" h="326">
                  <a:moveTo>
                    <a:pt x="224" y="0"/>
                  </a:moveTo>
                  <a:cubicBezTo>
                    <a:pt x="133" y="82"/>
                    <a:pt x="57" y="179"/>
                    <a:pt x="0" y="287"/>
                  </a:cubicBezTo>
                  <a:cubicBezTo>
                    <a:pt x="20" y="302"/>
                    <a:pt x="35" y="314"/>
                    <a:pt x="50" y="326"/>
                  </a:cubicBezTo>
                  <a:cubicBezTo>
                    <a:pt x="273" y="39"/>
                    <a:pt x="273" y="39"/>
                    <a:pt x="273" y="39"/>
                  </a:cubicBezTo>
                  <a:cubicBezTo>
                    <a:pt x="258" y="27"/>
                    <a:pt x="243" y="16"/>
                    <a:pt x="224" y="0"/>
                  </a:cubicBezTo>
                  <a:close/>
                </a:path>
              </a:pathLst>
            </a:custGeom>
            <a:solidFill>
              <a:srgbClr val="FF4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9" name="Freeform 387">
              <a:extLst>
                <a:ext uri="{FF2B5EF4-FFF2-40B4-BE49-F238E27FC236}">
                  <a16:creationId xmlns:a16="http://schemas.microsoft.com/office/drawing/2014/main" id="{F297C4AE-F5CE-49EC-89E6-73B4793257AA}"/>
                </a:ext>
              </a:extLst>
            </p:cNvPr>
            <p:cNvSpPr>
              <a:spLocks/>
            </p:cNvSpPr>
            <p:nvPr/>
          </p:nvSpPr>
          <p:spPr bwMode="auto">
            <a:xfrm>
              <a:off x="4175" y="1560"/>
              <a:ext cx="127" cy="150"/>
            </a:xfrm>
            <a:custGeom>
              <a:avLst/>
              <a:gdLst>
                <a:gd name="T0" fmla="*/ 273 w 273"/>
                <a:gd name="T1" fmla="*/ 39 h 325"/>
                <a:gd name="T2" fmla="*/ 223 w 273"/>
                <a:gd name="T3" fmla="*/ 0 h 325"/>
                <a:gd name="T4" fmla="*/ 0 w 273"/>
                <a:gd name="T5" fmla="*/ 287 h 325"/>
                <a:gd name="T6" fmla="*/ 49 w 273"/>
                <a:gd name="T7" fmla="*/ 325 h 325"/>
                <a:gd name="T8" fmla="*/ 273 w 273"/>
                <a:gd name="T9" fmla="*/ 39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3" h="325">
                  <a:moveTo>
                    <a:pt x="273" y="39"/>
                  </a:moveTo>
                  <a:cubicBezTo>
                    <a:pt x="253" y="23"/>
                    <a:pt x="238" y="12"/>
                    <a:pt x="223" y="0"/>
                  </a:cubicBezTo>
                  <a:cubicBezTo>
                    <a:pt x="0" y="287"/>
                    <a:pt x="0" y="287"/>
                    <a:pt x="0" y="287"/>
                  </a:cubicBezTo>
                  <a:cubicBezTo>
                    <a:pt x="15" y="298"/>
                    <a:pt x="30" y="310"/>
                    <a:pt x="49" y="325"/>
                  </a:cubicBezTo>
                  <a:cubicBezTo>
                    <a:pt x="140" y="244"/>
                    <a:pt x="216" y="146"/>
                    <a:pt x="273" y="39"/>
                  </a:cubicBezTo>
                  <a:close/>
                </a:path>
              </a:pathLst>
            </a:custGeom>
            <a:solidFill>
              <a:srgbClr val="CC2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0" name="Freeform 388">
              <a:extLst>
                <a:ext uri="{FF2B5EF4-FFF2-40B4-BE49-F238E27FC236}">
                  <a16:creationId xmlns:a16="http://schemas.microsoft.com/office/drawing/2014/main" id="{59DA12B0-B14D-41D9-B2D5-C65289563B6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0" y="1361"/>
              <a:ext cx="12" cy="16"/>
            </a:xfrm>
            <a:custGeom>
              <a:avLst/>
              <a:gdLst>
                <a:gd name="T0" fmla="*/ 24 w 24"/>
                <a:gd name="T1" fmla="*/ 0 h 35"/>
                <a:gd name="T2" fmla="*/ 19 w 24"/>
                <a:gd name="T3" fmla="*/ 6 h 35"/>
                <a:gd name="T4" fmla="*/ 0 w 24"/>
                <a:gd name="T5" fmla="*/ 35 h 35"/>
                <a:gd name="T6" fmla="*/ 24 w 24"/>
                <a:gd name="T7" fmla="*/ 35 h 35"/>
                <a:gd name="T8" fmla="*/ 24 w 24"/>
                <a:gd name="T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35">
                  <a:moveTo>
                    <a:pt x="24" y="0"/>
                  </a:moveTo>
                  <a:cubicBezTo>
                    <a:pt x="22" y="2"/>
                    <a:pt x="21" y="4"/>
                    <a:pt x="19" y="6"/>
                  </a:cubicBezTo>
                  <a:cubicBezTo>
                    <a:pt x="12" y="15"/>
                    <a:pt x="6" y="25"/>
                    <a:pt x="0" y="35"/>
                  </a:cubicBezTo>
                  <a:cubicBezTo>
                    <a:pt x="24" y="35"/>
                    <a:pt x="24" y="35"/>
                    <a:pt x="24" y="35"/>
                  </a:cubicBezTo>
                  <a:cubicBezTo>
                    <a:pt x="24" y="0"/>
                    <a:pt x="24" y="0"/>
                    <a:pt x="24" y="0"/>
                  </a:cubicBezTo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1" name="Freeform 389">
              <a:extLst>
                <a:ext uri="{FF2B5EF4-FFF2-40B4-BE49-F238E27FC236}">
                  <a16:creationId xmlns:a16="http://schemas.microsoft.com/office/drawing/2014/main" id="{3F2FB9A8-3E70-4825-BCC1-7297FE4E6522}"/>
                </a:ext>
              </a:extLst>
            </p:cNvPr>
            <p:cNvSpPr>
              <a:spLocks/>
            </p:cNvSpPr>
            <p:nvPr/>
          </p:nvSpPr>
          <p:spPr bwMode="auto">
            <a:xfrm>
              <a:off x="4270" y="1377"/>
              <a:ext cx="32" cy="118"/>
            </a:xfrm>
            <a:custGeom>
              <a:avLst/>
              <a:gdLst>
                <a:gd name="T0" fmla="*/ 69 w 69"/>
                <a:gd name="T1" fmla="*/ 0 h 254"/>
                <a:gd name="T2" fmla="*/ 45 w 69"/>
                <a:gd name="T3" fmla="*/ 0 h 254"/>
                <a:gd name="T4" fmla="*/ 69 w 69"/>
                <a:gd name="T5" fmla="*/ 254 h 254"/>
                <a:gd name="T6" fmla="*/ 69 w 69"/>
                <a:gd name="T7" fmla="*/ 0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9" h="254">
                  <a:moveTo>
                    <a:pt x="69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0" y="82"/>
                    <a:pt x="10" y="183"/>
                    <a:pt x="69" y="254"/>
                  </a:cubicBezTo>
                  <a:cubicBezTo>
                    <a:pt x="69" y="0"/>
                    <a:pt x="69" y="0"/>
                    <a:pt x="69" y="0"/>
                  </a:cubicBezTo>
                </a:path>
              </a:pathLst>
            </a:custGeom>
            <a:solidFill>
              <a:srgbClr val="F0F3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2" name="Freeform 390">
              <a:extLst>
                <a:ext uri="{FF2B5EF4-FFF2-40B4-BE49-F238E27FC236}">
                  <a16:creationId xmlns:a16="http://schemas.microsoft.com/office/drawing/2014/main" id="{7EB560FB-04F5-4E9C-912B-B3A4BEC932EC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2" y="1336"/>
              <a:ext cx="30" cy="174"/>
            </a:xfrm>
            <a:custGeom>
              <a:avLst/>
              <a:gdLst>
                <a:gd name="T0" fmla="*/ 65 w 65"/>
                <a:gd name="T1" fmla="*/ 0 h 377"/>
                <a:gd name="T2" fmla="*/ 0 w 65"/>
                <a:gd name="T3" fmla="*/ 54 h 377"/>
                <a:gd name="T4" fmla="*/ 0 w 65"/>
                <a:gd name="T5" fmla="*/ 89 h 377"/>
                <a:gd name="T6" fmla="*/ 0 w 65"/>
                <a:gd name="T7" fmla="*/ 343 h 377"/>
                <a:gd name="T8" fmla="*/ 35 w 65"/>
                <a:gd name="T9" fmla="*/ 377 h 377"/>
                <a:gd name="T10" fmla="*/ 65 w 65"/>
                <a:gd name="T11" fmla="*/ 338 h 377"/>
                <a:gd name="T12" fmla="*/ 65 w 65"/>
                <a:gd name="T13" fmla="*/ 0 h 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5" h="377">
                  <a:moveTo>
                    <a:pt x="65" y="0"/>
                  </a:moveTo>
                  <a:cubicBezTo>
                    <a:pt x="41" y="13"/>
                    <a:pt x="19" y="31"/>
                    <a:pt x="0" y="54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343"/>
                    <a:pt x="0" y="343"/>
                    <a:pt x="0" y="343"/>
                  </a:cubicBezTo>
                  <a:cubicBezTo>
                    <a:pt x="10" y="356"/>
                    <a:pt x="22" y="367"/>
                    <a:pt x="35" y="377"/>
                  </a:cubicBezTo>
                  <a:cubicBezTo>
                    <a:pt x="65" y="338"/>
                    <a:pt x="65" y="338"/>
                    <a:pt x="65" y="338"/>
                  </a:cubicBezTo>
                  <a:cubicBezTo>
                    <a:pt x="65" y="0"/>
                    <a:pt x="65" y="0"/>
                    <a:pt x="65" y="0"/>
                  </a:cubicBezTo>
                </a:path>
              </a:pathLst>
            </a:custGeom>
            <a:solidFill>
              <a:srgbClr val="8EC0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3" name="Freeform 391">
              <a:extLst>
                <a:ext uri="{FF2B5EF4-FFF2-40B4-BE49-F238E27FC236}">
                  <a16:creationId xmlns:a16="http://schemas.microsoft.com/office/drawing/2014/main" id="{D11DA502-9D05-48A6-A883-4855EA9AD56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32" y="1323"/>
              <a:ext cx="114" cy="169"/>
            </a:xfrm>
            <a:custGeom>
              <a:avLst/>
              <a:gdLst>
                <a:gd name="T0" fmla="*/ 159 w 248"/>
                <a:gd name="T1" fmla="*/ 6 h 366"/>
                <a:gd name="T2" fmla="*/ 153 w 248"/>
                <a:gd name="T3" fmla="*/ 6 h 366"/>
                <a:gd name="T4" fmla="*/ 153 w 248"/>
                <a:gd name="T5" fmla="*/ 99 h 366"/>
                <a:gd name="T6" fmla="*/ 184 w 248"/>
                <a:gd name="T7" fmla="*/ 99 h 366"/>
                <a:gd name="T8" fmla="*/ 184 w 248"/>
                <a:gd name="T9" fmla="*/ 77 h 366"/>
                <a:gd name="T10" fmla="*/ 225 w 248"/>
                <a:gd name="T11" fmla="*/ 77 h 366"/>
                <a:gd name="T12" fmla="*/ 248 w 248"/>
                <a:gd name="T13" fmla="*/ 48 h 366"/>
                <a:gd name="T14" fmla="*/ 217 w 248"/>
                <a:gd name="T15" fmla="*/ 27 h 366"/>
                <a:gd name="T16" fmla="*/ 184 w 248"/>
                <a:gd name="T17" fmla="*/ 27 h 366"/>
                <a:gd name="T18" fmla="*/ 184 w 248"/>
                <a:gd name="T19" fmla="*/ 13 h 366"/>
                <a:gd name="T20" fmla="*/ 159 w 248"/>
                <a:gd name="T21" fmla="*/ 6 h 366"/>
                <a:gd name="T22" fmla="*/ 109 w 248"/>
                <a:gd name="T23" fmla="*/ 0 h 366"/>
                <a:gd name="T24" fmla="*/ 0 w 248"/>
                <a:gd name="T25" fmla="*/ 28 h 366"/>
                <a:gd name="T26" fmla="*/ 0 w 248"/>
                <a:gd name="T27" fmla="*/ 366 h 366"/>
                <a:gd name="T28" fmla="*/ 184 w 248"/>
                <a:gd name="T29" fmla="*/ 130 h 366"/>
                <a:gd name="T30" fmla="*/ 184 w 248"/>
                <a:gd name="T31" fmla="*/ 122 h 366"/>
                <a:gd name="T32" fmla="*/ 141 w 248"/>
                <a:gd name="T33" fmla="*/ 122 h 366"/>
                <a:gd name="T34" fmla="*/ 141 w 248"/>
                <a:gd name="T35" fmla="*/ 122 h 366"/>
                <a:gd name="T36" fmla="*/ 129 w 248"/>
                <a:gd name="T37" fmla="*/ 111 h 366"/>
                <a:gd name="T38" fmla="*/ 129 w 248"/>
                <a:gd name="T39" fmla="*/ 1 h 366"/>
                <a:gd name="T40" fmla="*/ 109 w 248"/>
                <a:gd name="T41" fmla="*/ 0 h 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48" h="366">
                  <a:moveTo>
                    <a:pt x="159" y="6"/>
                  </a:moveTo>
                  <a:cubicBezTo>
                    <a:pt x="153" y="6"/>
                    <a:pt x="153" y="6"/>
                    <a:pt x="153" y="6"/>
                  </a:cubicBezTo>
                  <a:cubicBezTo>
                    <a:pt x="153" y="99"/>
                    <a:pt x="153" y="99"/>
                    <a:pt x="153" y="99"/>
                  </a:cubicBezTo>
                  <a:cubicBezTo>
                    <a:pt x="184" y="99"/>
                    <a:pt x="184" y="99"/>
                    <a:pt x="184" y="99"/>
                  </a:cubicBezTo>
                  <a:cubicBezTo>
                    <a:pt x="184" y="77"/>
                    <a:pt x="184" y="77"/>
                    <a:pt x="184" y="77"/>
                  </a:cubicBezTo>
                  <a:cubicBezTo>
                    <a:pt x="225" y="77"/>
                    <a:pt x="225" y="77"/>
                    <a:pt x="225" y="77"/>
                  </a:cubicBezTo>
                  <a:cubicBezTo>
                    <a:pt x="248" y="48"/>
                    <a:pt x="248" y="48"/>
                    <a:pt x="248" y="48"/>
                  </a:cubicBezTo>
                  <a:cubicBezTo>
                    <a:pt x="238" y="40"/>
                    <a:pt x="227" y="33"/>
                    <a:pt x="217" y="27"/>
                  </a:cubicBezTo>
                  <a:cubicBezTo>
                    <a:pt x="184" y="27"/>
                    <a:pt x="184" y="27"/>
                    <a:pt x="184" y="27"/>
                  </a:cubicBezTo>
                  <a:cubicBezTo>
                    <a:pt x="184" y="13"/>
                    <a:pt x="184" y="13"/>
                    <a:pt x="184" y="13"/>
                  </a:cubicBezTo>
                  <a:cubicBezTo>
                    <a:pt x="176" y="10"/>
                    <a:pt x="168" y="8"/>
                    <a:pt x="159" y="6"/>
                  </a:cubicBezTo>
                  <a:moveTo>
                    <a:pt x="109" y="0"/>
                  </a:moveTo>
                  <a:cubicBezTo>
                    <a:pt x="71" y="0"/>
                    <a:pt x="34" y="10"/>
                    <a:pt x="0" y="28"/>
                  </a:cubicBezTo>
                  <a:cubicBezTo>
                    <a:pt x="0" y="366"/>
                    <a:pt x="0" y="366"/>
                    <a:pt x="0" y="366"/>
                  </a:cubicBezTo>
                  <a:cubicBezTo>
                    <a:pt x="184" y="130"/>
                    <a:pt x="184" y="130"/>
                    <a:pt x="184" y="130"/>
                  </a:cubicBezTo>
                  <a:cubicBezTo>
                    <a:pt x="184" y="122"/>
                    <a:pt x="184" y="122"/>
                    <a:pt x="184" y="122"/>
                  </a:cubicBezTo>
                  <a:cubicBezTo>
                    <a:pt x="141" y="122"/>
                    <a:pt x="141" y="122"/>
                    <a:pt x="141" y="122"/>
                  </a:cubicBezTo>
                  <a:cubicBezTo>
                    <a:pt x="141" y="122"/>
                    <a:pt x="141" y="122"/>
                    <a:pt x="141" y="122"/>
                  </a:cubicBezTo>
                  <a:cubicBezTo>
                    <a:pt x="135" y="122"/>
                    <a:pt x="129" y="117"/>
                    <a:pt x="129" y="111"/>
                  </a:cubicBezTo>
                  <a:cubicBezTo>
                    <a:pt x="129" y="1"/>
                    <a:pt x="129" y="1"/>
                    <a:pt x="129" y="1"/>
                  </a:cubicBezTo>
                  <a:cubicBezTo>
                    <a:pt x="123" y="1"/>
                    <a:pt x="116" y="0"/>
                    <a:pt x="109" y="0"/>
                  </a:cubicBezTo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4" name="Freeform 392">
              <a:extLst>
                <a:ext uri="{FF2B5EF4-FFF2-40B4-BE49-F238E27FC236}">
                  <a16:creationId xmlns:a16="http://schemas.microsoft.com/office/drawing/2014/main" id="{AA4DBEBD-EEA0-4F04-A449-B5A21360638B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1" y="1323"/>
              <a:ext cx="11" cy="56"/>
            </a:xfrm>
            <a:custGeom>
              <a:avLst/>
              <a:gdLst>
                <a:gd name="T0" fmla="*/ 0 w 24"/>
                <a:gd name="T1" fmla="*/ 0 h 121"/>
                <a:gd name="T2" fmla="*/ 0 w 24"/>
                <a:gd name="T3" fmla="*/ 110 h 121"/>
                <a:gd name="T4" fmla="*/ 12 w 24"/>
                <a:gd name="T5" fmla="*/ 121 h 121"/>
                <a:gd name="T6" fmla="*/ 12 w 24"/>
                <a:gd name="T7" fmla="*/ 121 h 121"/>
                <a:gd name="T8" fmla="*/ 0 w 24"/>
                <a:gd name="T9" fmla="*/ 110 h 121"/>
                <a:gd name="T10" fmla="*/ 12 w 24"/>
                <a:gd name="T11" fmla="*/ 98 h 121"/>
                <a:gd name="T12" fmla="*/ 24 w 24"/>
                <a:gd name="T13" fmla="*/ 98 h 121"/>
                <a:gd name="T14" fmla="*/ 24 w 24"/>
                <a:gd name="T15" fmla="*/ 5 h 121"/>
                <a:gd name="T16" fmla="*/ 12 w 24"/>
                <a:gd name="T17" fmla="*/ 5 h 121"/>
                <a:gd name="T18" fmla="*/ 12 w 24"/>
                <a:gd name="T19" fmla="*/ 2 h 121"/>
                <a:gd name="T20" fmla="*/ 0 w 24"/>
                <a:gd name="T21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" h="121">
                  <a:moveTo>
                    <a:pt x="0" y="0"/>
                  </a:moveTo>
                  <a:cubicBezTo>
                    <a:pt x="0" y="110"/>
                    <a:pt x="0" y="110"/>
                    <a:pt x="0" y="110"/>
                  </a:cubicBezTo>
                  <a:cubicBezTo>
                    <a:pt x="0" y="116"/>
                    <a:pt x="6" y="121"/>
                    <a:pt x="12" y="121"/>
                  </a:cubicBezTo>
                  <a:cubicBezTo>
                    <a:pt x="12" y="121"/>
                    <a:pt x="12" y="121"/>
                    <a:pt x="12" y="121"/>
                  </a:cubicBezTo>
                  <a:cubicBezTo>
                    <a:pt x="6" y="121"/>
                    <a:pt x="0" y="116"/>
                    <a:pt x="0" y="110"/>
                  </a:cubicBezTo>
                  <a:cubicBezTo>
                    <a:pt x="0" y="103"/>
                    <a:pt x="6" y="98"/>
                    <a:pt x="12" y="98"/>
                  </a:cubicBezTo>
                  <a:cubicBezTo>
                    <a:pt x="24" y="98"/>
                    <a:pt x="24" y="98"/>
                    <a:pt x="24" y="98"/>
                  </a:cubicBezTo>
                  <a:cubicBezTo>
                    <a:pt x="24" y="5"/>
                    <a:pt x="24" y="5"/>
                    <a:pt x="24" y="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8" y="1"/>
                    <a:pt x="4" y="1"/>
                    <a:pt x="0" y="0"/>
                  </a:cubicBezTo>
                </a:path>
              </a:pathLst>
            </a:custGeom>
            <a:solidFill>
              <a:srgbClr val="5387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5" name="Freeform 393">
              <a:extLst>
                <a:ext uri="{FF2B5EF4-FFF2-40B4-BE49-F238E27FC236}">
                  <a16:creationId xmlns:a16="http://schemas.microsoft.com/office/drawing/2014/main" id="{486C8C24-D41E-46AE-9BD4-6147E9EFFB43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7" y="1324"/>
              <a:ext cx="8" cy="2"/>
            </a:xfrm>
            <a:custGeom>
              <a:avLst/>
              <a:gdLst>
                <a:gd name="T0" fmla="*/ 0 w 18"/>
                <a:gd name="T1" fmla="*/ 0 h 3"/>
                <a:gd name="T2" fmla="*/ 0 w 18"/>
                <a:gd name="T3" fmla="*/ 3 h 3"/>
                <a:gd name="T4" fmla="*/ 12 w 18"/>
                <a:gd name="T5" fmla="*/ 3 h 3"/>
                <a:gd name="T6" fmla="*/ 18 w 18"/>
                <a:gd name="T7" fmla="*/ 3 h 3"/>
                <a:gd name="T8" fmla="*/ 0 w 18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3">
                  <a:moveTo>
                    <a:pt x="0" y="0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2" y="2"/>
                    <a:pt x="6" y="0"/>
                    <a:pt x="0" y="0"/>
                  </a:cubicBezTo>
                </a:path>
              </a:pathLst>
            </a:custGeom>
            <a:solidFill>
              <a:srgbClr val="5387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6" name="Freeform 394">
              <a:extLst>
                <a:ext uri="{FF2B5EF4-FFF2-40B4-BE49-F238E27FC236}">
                  <a16:creationId xmlns:a16="http://schemas.microsoft.com/office/drawing/2014/main" id="{63438DF6-6D75-4295-9763-2C3D588254DF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1" y="1369"/>
              <a:ext cx="26" cy="10"/>
            </a:xfrm>
            <a:custGeom>
              <a:avLst/>
              <a:gdLst>
                <a:gd name="T0" fmla="*/ 55 w 55"/>
                <a:gd name="T1" fmla="*/ 0 h 23"/>
                <a:gd name="T2" fmla="*/ 24 w 55"/>
                <a:gd name="T3" fmla="*/ 0 h 23"/>
                <a:gd name="T4" fmla="*/ 12 w 55"/>
                <a:gd name="T5" fmla="*/ 0 h 23"/>
                <a:gd name="T6" fmla="*/ 0 w 55"/>
                <a:gd name="T7" fmla="*/ 12 h 23"/>
                <a:gd name="T8" fmla="*/ 12 w 55"/>
                <a:gd name="T9" fmla="*/ 23 h 23"/>
                <a:gd name="T10" fmla="*/ 12 w 55"/>
                <a:gd name="T11" fmla="*/ 23 h 23"/>
                <a:gd name="T12" fmla="*/ 55 w 55"/>
                <a:gd name="T13" fmla="*/ 23 h 23"/>
                <a:gd name="T14" fmla="*/ 55 w 55"/>
                <a:gd name="T1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" h="23">
                  <a:moveTo>
                    <a:pt x="55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6" y="0"/>
                    <a:pt x="0" y="5"/>
                    <a:pt x="0" y="12"/>
                  </a:cubicBezTo>
                  <a:cubicBezTo>
                    <a:pt x="0" y="18"/>
                    <a:pt x="6" y="23"/>
                    <a:pt x="12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55" y="23"/>
                    <a:pt x="55" y="23"/>
                    <a:pt x="55" y="23"/>
                  </a:cubicBezTo>
                  <a:cubicBezTo>
                    <a:pt x="55" y="0"/>
                    <a:pt x="55" y="0"/>
                    <a:pt x="55" y="0"/>
                  </a:cubicBezTo>
                </a:path>
              </a:pathLst>
            </a:custGeom>
            <a:solidFill>
              <a:srgbClr val="5387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7" name="Freeform 395">
              <a:extLst>
                <a:ext uri="{FF2B5EF4-FFF2-40B4-BE49-F238E27FC236}">
                  <a16:creationId xmlns:a16="http://schemas.microsoft.com/office/drawing/2014/main" id="{D295662E-88FF-4E96-8FB0-C3A3025C112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17" y="1329"/>
              <a:ext cx="15" cy="6"/>
            </a:xfrm>
            <a:custGeom>
              <a:avLst/>
              <a:gdLst>
                <a:gd name="T0" fmla="*/ 0 w 33"/>
                <a:gd name="T1" fmla="*/ 0 h 14"/>
                <a:gd name="T2" fmla="*/ 0 w 33"/>
                <a:gd name="T3" fmla="*/ 14 h 14"/>
                <a:gd name="T4" fmla="*/ 33 w 33"/>
                <a:gd name="T5" fmla="*/ 14 h 14"/>
                <a:gd name="T6" fmla="*/ 0 w 33"/>
                <a:gd name="T7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14">
                  <a:moveTo>
                    <a:pt x="0" y="0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33" y="14"/>
                    <a:pt x="33" y="14"/>
                    <a:pt x="33" y="14"/>
                  </a:cubicBezTo>
                  <a:cubicBezTo>
                    <a:pt x="22" y="9"/>
                    <a:pt x="11" y="4"/>
                    <a:pt x="0" y="0"/>
                  </a:cubicBezTo>
                </a:path>
              </a:pathLst>
            </a:custGeom>
            <a:solidFill>
              <a:srgbClr val="FAD7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8" name="Freeform 396">
              <a:extLst>
                <a:ext uri="{FF2B5EF4-FFF2-40B4-BE49-F238E27FC236}">
                  <a16:creationId xmlns:a16="http://schemas.microsoft.com/office/drawing/2014/main" id="{634DADF8-114C-4F95-8C26-B03CBBE0892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17" y="1359"/>
              <a:ext cx="19" cy="24"/>
            </a:xfrm>
            <a:custGeom>
              <a:avLst/>
              <a:gdLst>
                <a:gd name="T0" fmla="*/ 19 w 19"/>
                <a:gd name="T1" fmla="*/ 0 h 24"/>
                <a:gd name="T2" fmla="*/ 0 w 19"/>
                <a:gd name="T3" fmla="*/ 0 h 24"/>
                <a:gd name="T4" fmla="*/ 0 w 19"/>
                <a:gd name="T5" fmla="*/ 10 h 24"/>
                <a:gd name="T6" fmla="*/ 0 w 19"/>
                <a:gd name="T7" fmla="*/ 20 h 24"/>
                <a:gd name="T8" fmla="*/ 0 w 19"/>
                <a:gd name="T9" fmla="*/ 24 h 24"/>
                <a:gd name="T10" fmla="*/ 19 w 19"/>
                <a:gd name="T11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24">
                  <a:moveTo>
                    <a:pt x="19" y="0"/>
                  </a:moveTo>
                  <a:lnTo>
                    <a:pt x="0" y="0"/>
                  </a:lnTo>
                  <a:lnTo>
                    <a:pt x="0" y="10"/>
                  </a:lnTo>
                  <a:lnTo>
                    <a:pt x="0" y="20"/>
                  </a:lnTo>
                  <a:lnTo>
                    <a:pt x="0" y="24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92D3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9" name="Freeform 397">
              <a:extLst>
                <a:ext uri="{FF2B5EF4-FFF2-40B4-BE49-F238E27FC236}">
                  <a16:creationId xmlns:a16="http://schemas.microsoft.com/office/drawing/2014/main" id="{34A8B45C-0C71-4A14-83ED-485D31F1B5E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17" y="1359"/>
              <a:ext cx="19" cy="24"/>
            </a:xfrm>
            <a:custGeom>
              <a:avLst/>
              <a:gdLst>
                <a:gd name="T0" fmla="*/ 19 w 19"/>
                <a:gd name="T1" fmla="*/ 0 h 24"/>
                <a:gd name="T2" fmla="*/ 0 w 19"/>
                <a:gd name="T3" fmla="*/ 0 h 24"/>
                <a:gd name="T4" fmla="*/ 0 w 19"/>
                <a:gd name="T5" fmla="*/ 10 h 24"/>
                <a:gd name="T6" fmla="*/ 0 w 19"/>
                <a:gd name="T7" fmla="*/ 20 h 24"/>
                <a:gd name="T8" fmla="*/ 0 w 19"/>
                <a:gd name="T9" fmla="*/ 24 h 24"/>
                <a:gd name="T10" fmla="*/ 19 w 19"/>
                <a:gd name="T11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24">
                  <a:moveTo>
                    <a:pt x="19" y="0"/>
                  </a:moveTo>
                  <a:lnTo>
                    <a:pt x="0" y="0"/>
                  </a:lnTo>
                  <a:lnTo>
                    <a:pt x="0" y="10"/>
                  </a:lnTo>
                  <a:lnTo>
                    <a:pt x="0" y="20"/>
                  </a:lnTo>
                  <a:lnTo>
                    <a:pt x="0" y="24"/>
                  </a:lnTo>
                  <a:lnTo>
                    <a:pt x="1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0" name="Freeform 398">
              <a:extLst>
                <a:ext uri="{FF2B5EF4-FFF2-40B4-BE49-F238E27FC236}">
                  <a16:creationId xmlns:a16="http://schemas.microsoft.com/office/drawing/2014/main" id="{F9444635-CD10-43B2-B238-75DF785DD8AE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9" y="1284"/>
              <a:ext cx="221" cy="244"/>
            </a:xfrm>
            <a:custGeom>
              <a:avLst/>
              <a:gdLst>
                <a:gd name="T0" fmla="*/ 171 w 479"/>
                <a:gd name="T1" fmla="*/ 489 h 528"/>
                <a:gd name="T2" fmla="*/ 131 w 479"/>
                <a:gd name="T3" fmla="*/ 172 h 528"/>
                <a:gd name="T4" fmla="*/ 449 w 479"/>
                <a:gd name="T5" fmla="*/ 132 h 528"/>
                <a:gd name="T6" fmla="*/ 479 w 479"/>
                <a:gd name="T7" fmla="*/ 94 h 528"/>
                <a:gd name="T8" fmla="*/ 93 w 479"/>
                <a:gd name="T9" fmla="*/ 142 h 528"/>
                <a:gd name="T10" fmla="*/ 141 w 479"/>
                <a:gd name="T11" fmla="*/ 528 h 528"/>
                <a:gd name="T12" fmla="*/ 171 w 479"/>
                <a:gd name="T13" fmla="*/ 489 h 5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79" h="528">
                  <a:moveTo>
                    <a:pt x="171" y="489"/>
                  </a:moveTo>
                  <a:cubicBezTo>
                    <a:pt x="72" y="412"/>
                    <a:pt x="55" y="270"/>
                    <a:pt x="131" y="172"/>
                  </a:cubicBezTo>
                  <a:cubicBezTo>
                    <a:pt x="208" y="73"/>
                    <a:pt x="350" y="55"/>
                    <a:pt x="449" y="132"/>
                  </a:cubicBezTo>
                  <a:cubicBezTo>
                    <a:pt x="479" y="94"/>
                    <a:pt x="479" y="94"/>
                    <a:pt x="479" y="94"/>
                  </a:cubicBezTo>
                  <a:cubicBezTo>
                    <a:pt x="359" y="0"/>
                    <a:pt x="186" y="22"/>
                    <a:pt x="93" y="142"/>
                  </a:cubicBezTo>
                  <a:cubicBezTo>
                    <a:pt x="0" y="261"/>
                    <a:pt x="21" y="434"/>
                    <a:pt x="141" y="528"/>
                  </a:cubicBezTo>
                  <a:lnTo>
                    <a:pt x="171" y="489"/>
                  </a:lnTo>
                  <a:close/>
                </a:path>
              </a:pathLst>
            </a:custGeom>
            <a:solidFill>
              <a:srgbClr val="FF4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1" name="Freeform 399">
              <a:extLst>
                <a:ext uri="{FF2B5EF4-FFF2-40B4-BE49-F238E27FC236}">
                  <a16:creationId xmlns:a16="http://schemas.microsoft.com/office/drawing/2014/main" id="{7EFD224D-1D93-48C5-90E7-268D5E2A6C4F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4" y="1328"/>
              <a:ext cx="221" cy="243"/>
            </a:xfrm>
            <a:custGeom>
              <a:avLst/>
              <a:gdLst>
                <a:gd name="T0" fmla="*/ 338 w 479"/>
                <a:gd name="T1" fmla="*/ 0 h 527"/>
                <a:gd name="T2" fmla="*/ 308 w 479"/>
                <a:gd name="T3" fmla="*/ 38 h 527"/>
                <a:gd name="T4" fmla="*/ 347 w 479"/>
                <a:gd name="T5" fmla="*/ 356 h 527"/>
                <a:gd name="T6" fmla="*/ 30 w 479"/>
                <a:gd name="T7" fmla="*/ 395 h 527"/>
                <a:gd name="T8" fmla="*/ 0 w 479"/>
                <a:gd name="T9" fmla="*/ 434 h 527"/>
                <a:gd name="T10" fmla="*/ 386 w 479"/>
                <a:gd name="T11" fmla="*/ 386 h 527"/>
                <a:gd name="T12" fmla="*/ 338 w 479"/>
                <a:gd name="T13" fmla="*/ 0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79" h="527">
                  <a:moveTo>
                    <a:pt x="338" y="0"/>
                  </a:moveTo>
                  <a:cubicBezTo>
                    <a:pt x="308" y="38"/>
                    <a:pt x="308" y="38"/>
                    <a:pt x="308" y="38"/>
                  </a:cubicBezTo>
                  <a:cubicBezTo>
                    <a:pt x="407" y="115"/>
                    <a:pt x="424" y="257"/>
                    <a:pt x="347" y="356"/>
                  </a:cubicBezTo>
                  <a:cubicBezTo>
                    <a:pt x="271" y="454"/>
                    <a:pt x="129" y="472"/>
                    <a:pt x="30" y="395"/>
                  </a:cubicBezTo>
                  <a:cubicBezTo>
                    <a:pt x="0" y="434"/>
                    <a:pt x="0" y="434"/>
                    <a:pt x="0" y="434"/>
                  </a:cubicBezTo>
                  <a:cubicBezTo>
                    <a:pt x="120" y="527"/>
                    <a:pt x="293" y="505"/>
                    <a:pt x="386" y="386"/>
                  </a:cubicBezTo>
                  <a:cubicBezTo>
                    <a:pt x="479" y="266"/>
                    <a:pt x="458" y="93"/>
                    <a:pt x="338" y="0"/>
                  </a:cubicBezTo>
                  <a:close/>
                </a:path>
              </a:pathLst>
            </a:custGeom>
            <a:solidFill>
              <a:srgbClr val="CC2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2" name="Freeform 400">
              <a:extLst>
                <a:ext uri="{FF2B5EF4-FFF2-40B4-BE49-F238E27FC236}">
                  <a16:creationId xmlns:a16="http://schemas.microsoft.com/office/drawing/2014/main" id="{77A1DDE8-B6FD-47BF-B495-20DE6ABBB90F}"/>
                </a:ext>
              </a:extLst>
            </p:cNvPr>
            <p:cNvSpPr>
              <a:spLocks/>
            </p:cNvSpPr>
            <p:nvPr/>
          </p:nvSpPr>
          <p:spPr bwMode="auto">
            <a:xfrm>
              <a:off x="4166" y="1693"/>
              <a:ext cx="32" cy="29"/>
            </a:xfrm>
            <a:custGeom>
              <a:avLst/>
              <a:gdLst>
                <a:gd name="T0" fmla="*/ 23 w 32"/>
                <a:gd name="T1" fmla="*/ 29 h 29"/>
                <a:gd name="T2" fmla="*/ 32 w 32"/>
                <a:gd name="T3" fmla="*/ 17 h 29"/>
                <a:gd name="T4" fmla="*/ 9 w 32"/>
                <a:gd name="T5" fmla="*/ 0 h 29"/>
                <a:gd name="T6" fmla="*/ 0 w 32"/>
                <a:gd name="T7" fmla="*/ 11 h 29"/>
                <a:gd name="T8" fmla="*/ 23 w 32"/>
                <a:gd name="T9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29">
                  <a:moveTo>
                    <a:pt x="23" y="29"/>
                  </a:moveTo>
                  <a:lnTo>
                    <a:pt x="32" y="17"/>
                  </a:lnTo>
                  <a:lnTo>
                    <a:pt x="9" y="0"/>
                  </a:lnTo>
                  <a:lnTo>
                    <a:pt x="0" y="11"/>
                  </a:lnTo>
                  <a:lnTo>
                    <a:pt x="23" y="29"/>
                  </a:lnTo>
                  <a:close/>
                </a:path>
              </a:pathLst>
            </a:custGeom>
            <a:solidFill>
              <a:srgbClr val="FFA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3" name="Freeform 401">
              <a:extLst>
                <a:ext uri="{FF2B5EF4-FFF2-40B4-BE49-F238E27FC236}">
                  <a16:creationId xmlns:a16="http://schemas.microsoft.com/office/drawing/2014/main" id="{3E666AA6-3E9E-42B7-B1FB-6329B0494E41}"/>
                </a:ext>
              </a:extLst>
            </p:cNvPr>
            <p:cNvSpPr>
              <a:spLocks/>
            </p:cNvSpPr>
            <p:nvPr/>
          </p:nvSpPr>
          <p:spPr bwMode="auto">
            <a:xfrm>
              <a:off x="4143" y="1674"/>
              <a:ext cx="32" cy="30"/>
            </a:xfrm>
            <a:custGeom>
              <a:avLst/>
              <a:gdLst>
                <a:gd name="T0" fmla="*/ 0 w 32"/>
                <a:gd name="T1" fmla="*/ 12 h 30"/>
                <a:gd name="T2" fmla="*/ 23 w 32"/>
                <a:gd name="T3" fmla="*/ 30 h 30"/>
                <a:gd name="T4" fmla="*/ 32 w 32"/>
                <a:gd name="T5" fmla="*/ 19 h 30"/>
                <a:gd name="T6" fmla="*/ 9 w 32"/>
                <a:gd name="T7" fmla="*/ 0 h 30"/>
                <a:gd name="T8" fmla="*/ 0 w 32"/>
                <a:gd name="T9" fmla="*/ 1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0">
                  <a:moveTo>
                    <a:pt x="0" y="12"/>
                  </a:moveTo>
                  <a:lnTo>
                    <a:pt x="23" y="30"/>
                  </a:lnTo>
                  <a:lnTo>
                    <a:pt x="32" y="19"/>
                  </a:lnTo>
                  <a:lnTo>
                    <a:pt x="9" y="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FFC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4" name="Freeform 402">
              <a:extLst>
                <a:ext uri="{FF2B5EF4-FFF2-40B4-BE49-F238E27FC236}">
                  <a16:creationId xmlns:a16="http://schemas.microsoft.com/office/drawing/2014/main" id="{730B8CAC-5F61-4918-9B45-52964FEC8432}"/>
                </a:ext>
              </a:extLst>
            </p:cNvPr>
            <p:cNvSpPr>
              <a:spLocks/>
            </p:cNvSpPr>
            <p:nvPr/>
          </p:nvSpPr>
          <p:spPr bwMode="auto">
            <a:xfrm>
              <a:off x="4278" y="1548"/>
              <a:ext cx="33" cy="30"/>
            </a:xfrm>
            <a:custGeom>
              <a:avLst/>
              <a:gdLst>
                <a:gd name="T0" fmla="*/ 33 w 33"/>
                <a:gd name="T1" fmla="*/ 18 h 30"/>
                <a:gd name="T2" fmla="*/ 10 w 33"/>
                <a:gd name="T3" fmla="*/ 0 h 30"/>
                <a:gd name="T4" fmla="*/ 0 w 33"/>
                <a:gd name="T5" fmla="*/ 12 h 30"/>
                <a:gd name="T6" fmla="*/ 24 w 33"/>
                <a:gd name="T7" fmla="*/ 30 h 30"/>
                <a:gd name="T8" fmla="*/ 33 w 33"/>
                <a:gd name="T9" fmla="*/ 18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0">
                  <a:moveTo>
                    <a:pt x="33" y="18"/>
                  </a:moveTo>
                  <a:lnTo>
                    <a:pt x="10" y="0"/>
                  </a:lnTo>
                  <a:lnTo>
                    <a:pt x="0" y="12"/>
                  </a:lnTo>
                  <a:lnTo>
                    <a:pt x="24" y="30"/>
                  </a:lnTo>
                  <a:lnTo>
                    <a:pt x="33" y="18"/>
                  </a:lnTo>
                  <a:close/>
                </a:path>
              </a:pathLst>
            </a:custGeom>
            <a:solidFill>
              <a:srgbClr val="FFA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5" name="Freeform 403">
              <a:extLst>
                <a:ext uri="{FF2B5EF4-FFF2-40B4-BE49-F238E27FC236}">
                  <a16:creationId xmlns:a16="http://schemas.microsoft.com/office/drawing/2014/main" id="{8A5E15CA-F33A-474D-9E74-A0526A0B5B0F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6" y="1530"/>
              <a:ext cx="32" cy="30"/>
            </a:xfrm>
            <a:custGeom>
              <a:avLst/>
              <a:gdLst>
                <a:gd name="T0" fmla="*/ 9 w 32"/>
                <a:gd name="T1" fmla="*/ 0 h 30"/>
                <a:gd name="T2" fmla="*/ 0 w 32"/>
                <a:gd name="T3" fmla="*/ 12 h 30"/>
                <a:gd name="T4" fmla="*/ 22 w 32"/>
                <a:gd name="T5" fmla="*/ 30 h 30"/>
                <a:gd name="T6" fmla="*/ 32 w 32"/>
                <a:gd name="T7" fmla="*/ 18 h 30"/>
                <a:gd name="T8" fmla="*/ 9 w 32"/>
                <a:gd name="T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0">
                  <a:moveTo>
                    <a:pt x="9" y="0"/>
                  </a:moveTo>
                  <a:lnTo>
                    <a:pt x="0" y="12"/>
                  </a:lnTo>
                  <a:lnTo>
                    <a:pt x="22" y="30"/>
                  </a:lnTo>
                  <a:lnTo>
                    <a:pt x="32" y="18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C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11" name="íšļiḓè">
            <a:extLst>
              <a:ext uri="{FF2B5EF4-FFF2-40B4-BE49-F238E27FC236}">
                <a16:creationId xmlns:a16="http://schemas.microsoft.com/office/drawing/2014/main" id="{7440C033-BCE4-410A-BD1B-4599441CD3E0}"/>
              </a:ext>
            </a:extLst>
          </p:cNvPr>
          <p:cNvSpPr txBox="1"/>
          <p:nvPr/>
        </p:nvSpPr>
        <p:spPr>
          <a:xfrm>
            <a:off x="3491518" y="2573886"/>
            <a:ext cx="406463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1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DB03C"/>
                </a:solidFill>
                <a:effectLst/>
                <a:uLnTx/>
                <a:uFillTx/>
                <a:cs typeface="+mn-ea"/>
                <a:sym typeface="+mn-lt"/>
              </a:rPr>
              <a:t>Enter the title</a:t>
            </a:r>
          </a:p>
        </p:txBody>
      </p:sp>
      <p:sp>
        <p:nvSpPr>
          <p:cNvPr id="216" name="ïs1ïḓè">
            <a:extLst>
              <a:ext uri="{FF2B5EF4-FFF2-40B4-BE49-F238E27FC236}">
                <a16:creationId xmlns:a16="http://schemas.microsoft.com/office/drawing/2014/main" id="{E2CAFC0F-8D0A-4AB6-8896-066B7A477914}"/>
              </a:ext>
            </a:extLst>
          </p:cNvPr>
          <p:cNvSpPr txBox="1"/>
          <p:nvPr/>
        </p:nvSpPr>
        <p:spPr>
          <a:xfrm>
            <a:off x="3503683" y="3478326"/>
            <a:ext cx="3777489" cy="1004984"/>
          </a:xfrm>
          <a:prstGeom prst="rect">
            <a:avLst/>
          </a:prstGeom>
        </p:spPr>
        <p:txBody>
          <a:bodyPr wrap="square" lIns="91440" tIns="45720" rIns="91440" bIns="45720" anchor="t" anchorCtr="0">
            <a:no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zh-CN" altLang="en-US" sz="1200" dirty="0">
                <a:cs typeface="+mn-ea"/>
                <a:sym typeface="+mn-lt"/>
              </a:rPr>
              <a:t>After your content is typed here, or by copying your text, choose paste in this box and choose to keep only the text.</a:t>
            </a:r>
            <a:endParaRPr lang="en-US" altLang="zh-CN" sz="1200" dirty="0">
              <a:cs typeface="+mn-ea"/>
              <a:sym typeface="+mn-lt"/>
            </a:endParaRPr>
          </a:p>
          <a:p>
            <a:pPr>
              <a:lnSpc>
                <a:spcPct val="150000"/>
              </a:lnSpc>
              <a:spcBef>
                <a:spcPct val="0"/>
              </a:spcBef>
            </a:pPr>
            <a:endParaRPr lang="en-US" altLang="zh-CN" sz="1200" dirty="0">
              <a:cs typeface="+mn-ea"/>
              <a:sym typeface="+mn-lt"/>
            </a:endParaRPr>
          </a:p>
          <a:p>
            <a:pPr>
              <a:lnSpc>
                <a:spcPct val="120000"/>
              </a:lnSpc>
            </a:pPr>
            <a:r>
              <a:rPr lang="en-US" altLang="zh-CN" sz="1200" dirty="0">
                <a:cs typeface="+mn-ea"/>
                <a:sym typeface="+mn-lt"/>
              </a:rPr>
              <a:t>......</a:t>
            </a:r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69BC1557-7555-4396-9F03-97067B7DA1A8}"/>
              </a:ext>
            </a:extLst>
          </p:cNvPr>
          <p:cNvGrpSpPr/>
          <p:nvPr/>
        </p:nvGrpSpPr>
        <p:grpSpPr>
          <a:xfrm>
            <a:off x="809320" y="1986397"/>
            <a:ext cx="2278743" cy="2893712"/>
            <a:chOff x="809320" y="1986397"/>
            <a:chExt cx="2278743" cy="2893712"/>
          </a:xfrm>
        </p:grpSpPr>
        <p:sp>
          <p:nvSpPr>
            <p:cNvPr id="221" name="任意多边形: 形状 220">
              <a:extLst>
                <a:ext uri="{FF2B5EF4-FFF2-40B4-BE49-F238E27FC236}">
                  <a16:creationId xmlns:a16="http://schemas.microsoft.com/office/drawing/2014/main" id="{0D4C8A54-9F71-4E51-9673-2C01FDBA2574}"/>
                </a:ext>
              </a:extLst>
            </p:cNvPr>
            <p:cNvSpPr/>
            <p:nvPr/>
          </p:nvSpPr>
          <p:spPr>
            <a:xfrm>
              <a:off x="809320" y="1986397"/>
              <a:ext cx="2278743" cy="2885203"/>
            </a:xfrm>
            <a:custGeom>
              <a:avLst/>
              <a:gdLst>
                <a:gd name="connsiteX0" fmla="*/ 0 w 2278743"/>
                <a:gd name="connsiteY0" fmla="*/ 0 h 2885203"/>
                <a:gd name="connsiteX1" fmla="*/ 2278743 w 2278743"/>
                <a:gd name="connsiteY1" fmla="*/ 0 h 2885203"/>
                <a:gd name="connsiteX2" fmla="*/ 2278743 w 2278743"/>
                <a:gd name="connsiteY2" fmla="*/ 2207891 h 2885203"/>
                <a:gd name="connsiteX3" fmla="*/ 1601431 w 2278743"/>
                <a:gd name="connsiteY3" fmla="*/ 2885203 h 2885203"/>
                <a:gd name="connsiteX4" fmla="*/ 0 w 2278743"/>
                <a:gd name="connsiteY4" fmla="*/ 2885203 h 28852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78743" h="2885203">
                  <a:moveTo>
                    <a:pt x="0" y="0"/>
                  </a:moveTo>
                  <a:lnTo>
                    <a:pt x="2278743" y="0"/>
                  </a:lnTo>
                  <a:lnTo>
                    <a:pt x="2278743" y="2207891"/>
                  </a:lnTo>
                  <a:lnTo>
                    <a:pt x="1601431" y="2885203"/>
                  </a:lnTo>
                  <a:lnTo>
                    <a:pt x="0" y="2885203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12700" cap="rnd">
              <a:noFill/>
              <a:prstDash val="solid"/>
              <a:round/>
              <a:headEnd/>
              <a:tailEnd/>
            </a:ln>
            <a:effectLst>
              <a:outerShdw blurRad="254000" dist="127000" algn="ctr" rotWithShape="0">
                <a:schemeClr val="tx1">
                  <a:lumMod val="85000"/>
                  <a:lumOff val="15000"/>
                  <a:alpha val="1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354"/>
              <a:endParaRPr lang="zh-CN" altLang="en-US" sz="1400" b="1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9" name="îš1îde">
              <a:extLst>
                <a:ext uri="{FF2B5EF4-FFF2-40B4-BE49-F238E27FC236}">
                  <a16:creationId xmlns:a16="http://schemas.microsoft.com/office/drawing/2014/main" id="{EEE739B2-CF56-4D1A-8FD8-94332497905D}"/>
                </a:ext>
              </a:extLst>
            </p:cNvPr>
            <p:cNvSpPr txBox="1"/>
            <p:nvPr/>
          </p:nvSpPr>
          <p:spPr>
            <a:xfrm>
              <a:off x="867305" y="2308754"/>
              <a:ext cx="2162772" cy="22050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2500" b="1" i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01</a:t>
              </a:r>
            </a:p>
          </p:txBody>
        </p:sp>
        <p:sp>
          <p:nvSpPr>
            <p:cNvPr id="217" name="直角三角形 216">
              <a:extLst>
                <a:ext uri="{FF2B5EF4-FFF2-40B4-BE49-F238E27FC236}">
                  <a16:creationId xmlns:a16="http://schemas.microsoft.com/office/drawing/2014/main" id="{7CB214D7-9271-4807-BA9E-12D2B3CA63ED}"/>
                </a:ext>
              </a:extLst>
            </p:cNvPr>
            <p:cNvSpPr/>
            <p:nvPr/>
          </p:nvSpPr>
          <p:spPr>
            <a:xfrm rot="10800000" flipH="1">
              <a:off x="2402263" y="4194309"/>
              <a:ext cx="685800" cy="685800"/>
            </a:xfrm>
            <a:prstGeom prst="rtTriangl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78751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:a14="http://schemas.microsoft.com/office/drawing/2010/main" xmlns:a16="http://schemas.microsoft.com/office/drawing/2014/main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2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íśľîďê">
            <a:extLst>
              <a:ext uri="{FF2B5EF4-FFF2-40B4-BE49-F238E27FC236}">
                <a16:creationId xmlns:a16="http://schemas.microsoft.com/office/drawing/2014/main" id="{AEEA661A-2975-4F0B-9085-594F27F86A52}"/>
              </a:ext>
            </a:extLst>
          </p:cNvPr>
          <p:cNvSpPr txBox="1"/>
          <p:nvPr/>
        </p:nvSpPr>
        <p:spPr>
          <a:xfrm>
            <a:off x="3079054" y="1599917"/>
            <a:ext cx="8441434" cy="595087"/>
          </a:xfrm>
          <a:prstGeom prst="rect">
            <a:avLst/>
          </a:prstGeom>
          <a:noFill/>
          <a:ln>
            <a:noFill/>
          </a:ln>
        </p:spPr>
        <p:txBody>
          <a:bodyPr wrap="square" lIns="90000" tIns="46800" rIns="90000" bIns="46800" anchor="b" anchorCtr="0">
            <a:normAutofit/>
          </a:bodyPr>
          <a:lstStyle/>
          <a:p>
            <a:pPr algn="ctr">
              <a:buSzPct val="25000"/>
            </a:pPr>
            <a:r>
              <a:rPr lang="zh-CN" altLang="en-US" sz="2000" b="1" dirty="0">
                <a:cs typeface="+mn-ea"/>
                <a:sym typeface="+mn-lt"/>
              </a:rPr>
              <a:t>After copying your text, select Paste in this box.</a:t>
            </a:r>
            <a:endParaRPr lang="en-US" sz="2000" b="1" dirty="0">
              <a:cs typeface="+mn-ea"/>
              <a:sym typeface="+mn-lt"/>
            </a:endParaRPr>
          </a:p>
        </p:txBody>
      </p:sp>
      <p:sp>
        <p:nvSpPr>
          <p:cNvPr id="34" name="iṧlïḋê">
            <a:extLst>
              <a:ext uri="{FF2B5EF4-FFF2-40B4-BE49-F238E27FC236}">
                <a16:creationId xmlns:a16="http://schemas.microsoft.com/office/drawing/2014/main" id="{F2E0B32F-E3AD-482A-A034-93C7A8C7B689}"/>
              </a:ext>
            </a:extLst>
          </p:cNvPr>
          <p:cNvSpPr txBox="1"/>
          <p:nvPr/>
        </p:nvSpPr>
        <p:spPr>
          <a:xfrm>
            <a:off x="4141512" y="2295492"/>
            <a:ext cx="6304098" cy="787280"/>
          </a:xfrm>
          <a:prstGeom prst="rect">
            <a:avLst/>
          </a:prstGeom>
          <a:noFill/>
          <a:ln>
            <a:noFill/>
          </a:ln>
        </p:spPr>
        <p:txBody>
          <a:bodyPr wrap="square" lIns="90000" tIns="46800" rIns="90000" bIns="46800" anchor="t" anchorCtr="0">
            <a:normAutofit/>
          </a:bodyPr>
          <a:lstStyle/>
          <a:p>
            <a:pPr algn="ctr">
              <a:lnSpc>
                <a:spcPct val="150000"/>
              </a:lnSpc>
              <a:buSzPct val="25000"/>
            </a:pPr>
            <a:r>
              <a:rPr lang="zh-CN" altLang="en-US" sz="1200" dirty="0">
                <a:cs typeface="+mn-ea"/>
                <a:sym typeface="+mn-lt"/>
              </a:rPr>
              <a:t>After your content is typed here, or by copying your text, choose paste in this box and choose to keep only the text.</a:t>
            </a:r>
            <a:endParaRPr lang="en-US" sz="1200" dirty="0">
              <a:cs typeface="+mn-ea"/>
              <a:sym typeface="+mn-lt"/>
            </a:endParaRPr>
          </a:p>
        </p:txBody>
      </p:sp>
      <p:cxnSp>
        <p:nvCxnSpPr>
          <p:cNvPr id="35" name="直接连接符 34">
            <a:extLst>
              <a:ext uri="{FF2B5EF4-FFF2-40B4-BE49-F238E27FC236}">
                <a16:creationId xmlns:a16="http://schemas.microsoft.com/office/drawing/2014/main" id="{4B675F8A-E511-4F84-81A6-74B4CFA5B08D}"/>
              </a:ext>
            </a:extLst>
          </p:cNvPr>
          <p:cNvCxnSpPr>
            <a:cxnSpLocks/>
          </p:cNvCxnSpPr>
          <p:nvPr/>
        </p:nvCxnSpPr>
        <p:spPr>
          <a:xfrm>
            <a:off x="3382421" y="3752450"/>
            <a:ext cx="8138066" cy="3364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6" name="iṣḷíḑè">
            <a:extLst>
              <a:ext uri="{FF2B5EF4-FFF2-40B4-BE49-F238E27FC236}">
                <a16:creationId xmlns:a16="http://schemas.microsoft.com/office/drawing/2014/main" id="{1FEFB783-EC3C-41CF-AF51-F096A5915236}"/>
              </a:ext>
            </a:extLst>
          </p:cNvPr>
          <p:cNvGrpSpPr/>
          <p:nvPr/>
        </p:nvGrpSpPr>
        <p:grpSpPr>
          <a:xfrm>
            <a:off x="4121720" y="3408553"/>
            <a:ext cx="680320" cy="680318"/>
            <a:chOff x="3993715" y="3459786"/>
            <a:chExt cx="577851" cy="577851"/>
          </a:xfrm>
        </p:grpSpPr>
        <p:sp>
          <p:nvSpPr>
            <p:cNvPr id="37" name="ï$ḻíďé">
              <a:extLst>
                <a:ext uri="{FF2B5EF4-FFF2-40B4-BE49-F238E27FC236}">
                  <a16:creationId xmlns:a16="http://schemas.microsoft.com/office/drawing/2014/main" id="{35CF177C-6932-4AEC-8B32-0502AD40478A}"/>
                </a:ext>
              </a:extLst>
            </p:cNvPr>
            <p:cNvSpPr/>
            <p:nvPr/>
          </p:nvSpPr>
          <p:spPr>
            <a:xfrm>
              <a:off x="3993715" y="3459786"/>
              <a:ext cx="577851" cy="577851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50000"/>
                <a:lumOff val="50000"/>
              </a:schemeClr>
            </a:solidFill>
            <a:ln w="38100" cap="flat">
              <a:solidFill>
                <a:schemeClr val="bg1"/>
              </a:solidFill>
              <a:miter lim="400000"/>
            </a:ln>
            <a:effectLst/>
          </p:spPr>
          <p:txBody>
            <a:bodyPr wrap="square" lIns="91440" tIns="45720" rIns="91440" bIns="45720" numCol="1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/>
              <a:endParaRPr sz="1600">
                <a:cs typeface="+mn-ea"/>
                <a:sym typeface="+mn-lt"/>
              </a:endParaRPr>
            </a:p>
          </p:txBody>
        </p:sp>
        <p:sp>
          <p:nvSpPr>
            <p:cNvPr id="38" name="íşḷíḍê">
              <a:extLst>
                <a:ext uri="{FF2B5EF4-FFF2-40B4-BE49-F238E27FC236}">
                  <a16:creationId xmlns:a16="http://schemas.microsoft.com/office/drawing/2014/main" id="{612ACDC9-698A-4B46-BCB0-FA7656A70AE5}"/>
                </a:ext>
              </a:extLst>
            </p:cNvPr>
            <p:cNvSpPr/>
            <p:nvPr/>
          </p:nvSpPr>
          <p:spPr>
            <a:xfrm>
              <a:off x="4161222" y="3607807"/>
              <a:ext cx="242832" cy="281804"/>
            </a:xfrm>
            <a:custGeom>
              <a:avLst/>
              <a:gdLst>
                <a:gd name="T0" fmla="*/ 105 w 450"/>
                <a:gd name="T1" fmla="*/ 204 h 523"/>
                <a:gd name="T2" fmla="*/ 116 w 450"/>
                <a:gd name="T3" fmla="*/ 223 h 523"/>
                <a:gd name="T4" fmla="*/ 236 w 450"/>
                <a:gd name="T5" fmla="*/ 328 h 523"/>
                <a:gd name="T6" fmla="*/ 354 w 450"/>
                <a:gd name="T7" fmla="*/ 222 h 523"/>
                <a:gd name="T8" fmla="*/ 364 w 450"/>
                <a:gd name="T9" fmla="*/ 203 h 523"/>
                <a:gd name="T10" fmla="*/ 367 w 450"/>
                <a:gd name="T11" fmla="*/ 198 h 523"/>
                <a:gd name="T12" fmla="*/ 362 w 450"/>
                <a:gd name="T13" fmla="*/ 160 h 523"/>
                <a:gd name="T14" fmla="*/ 362 w 450"/>
                <a:gd name="T15" fmla="*/ 158 h 523"/>
                <a:gd name="T16" fmla="*/ 234 w 450"/>
                <a:gd name="T17" fmla="*/ 0 h 523"/>
                <a:gd name="T18" fmla="*/ 108 w 450"/>
                <a:gd name="T19" fmla="*/ 159 h 523"/>
                <a:gd name="T20" fmla="*/ 108 w 450"/>
                <a:gd name="T21" fmla="*/ 161 h 523"/>
                <a:gd name="T22" fmla="*/ 103 w 450"/>
                <a:gd name="T23" fmla="*/ 198 h 523"/>
                <a:gd name="T24" fmla="*/ 105 w 450"/>
                <a:gd name="T25" fmla="*/ 204 h 523"/>
                <a:gd name="T26" fmla="*/ 351 w 450"/>
                <a:gd name="T27" fmla="*/ 190 h 523"/>
                <a:gd name="T28" fmla="*/ 348 w 450"/>
                <a:gd name="T29" fmla="*/ 197 h 523"/>
                <a:gd name="T30" fmla="*/ 342 w 450"/>
                <a:gd name="T31" fmla="*/ 210 h 523"/>
                <a:gd name="T32" fmla="*/ 338 w 450"/>
                <a:gd name="T33" fmla="*/ 215 h 523"/>
                <a:gd name="T34" fmla="*/ 236 w 450"/>
                <a:gd name="T35" fmla="*/ 310 h 523"/>
                <a:gd name="T36" fmla="*/ 131 w 450"/>
                <a:gd name="T37" fmla="*/ 215 h 523"/>
                <a:gd name="T38" fmla="*/ 127 w 450"/>
                <a:gd name="T39" fmla="*/ 210 h 523"/>
                <a:gd name="T40" fmla="*/ 121 w 450"/>
                <a:gd name="T41" fmla="*/ 197 h 523"/>
                <a:gd name="T42" fmla="*/ 118 w 450"/>
                <a:gd name="T43" fmla="*/ 191 h 523"/>
                <a:gd name="T44" fmla="*/ 119 w 450"/>
                <a:gd name="T45" fmla="*/ 174 h 523"/>
                <a:gd name="T46" fmla="*/ 119 w 450"/>
                <a:gd name="T47" fmla="*/ 174 h 523"/>
                <a:gd name="T48" fmla="*/ 124 w 450"/>
                <a:gd name="T49" fmla="*/ 170 h 523"/>
                <a:gd name="T50" fmla="*/ 144 w 450"/>
                <a:gd name="T51" fmla="*/ 173 h 523"/>
                <a:gd name="T52" fmla="*/ 149 w 450"/>
                <a:gd name="T53" fmla="*/ 170 h 523"/>
                <a:gd name="T54" fmla="*/ 162 w 450"/>
                <a:gd name="T55" fmla="*/ 141 h 523"/>
                <a:gd name="T56" fmla="*/ 275 w 450"/>
                <a:gd name="T57" fmla="*/ 156 h 523"/>
                <a:gd name="T58" fmla="*/ 308 w 450"/>
                <a:gd name="T59" fmla="*/ 153 h 523"/>
                <a:gd name="T60" fmla="*/ 316 w 450"/>
                <a:gd name="T61" fmla="*/ 172 h 523"/>
                <a:gd name="T62" fmla="*/ 320 w 450"/>
                <a:gd name="T63" fmla="*/ 175 h 523"/>
                <a:gd name="T64" fmla="*/ 321 w 450"/>
                <a:gd name="T65" fmla="*/ 175 h 523"/>
                <a:gd name="T66" fmla="*/ 345 w 450"/>
                <a:gd name="T67" fmla="*/ 168 h 523"/>
                <a:gd name="T68" fmla="*/ 350 w 450"/>
                <a:gd name="T69" fmla="*/ 173 h 523"/>
                <a:gd name="T70" fmla="*/ 350 w 450"/>
                <a:gd name="T71" fmla="*/ 173 h 523"/>
                <a:gd name="T72" fmla="*/ 351 w 450"/>
                <a:gd name="T73" fmla="*/ 190 h 523"/>
                <a:gd name="T74" fmla="*/ 450 w 450"/>
                <a:gd name="T75" fmla="*/ 513 h 523"/>
                <a:gd name="T76" fmla="*/ 441 w 450"/>
                <a:gd name="T77" fmla="*/ 522 h 523"/>
                <a:gd name="T78" fmla="*/ 30 w 450"/>
                <a:gd name="T79" fmla="*/ 523 h 523"/>
                <a:gd name="T80" fmla="*/ 21 w 450"/>
                <a:gd name="T81" fmla="*/ 515 h 523"/>
                <a:gd name="T82" fmla="*/ 50 w 450"/>
                <a:gd name="T83" fmla="*/ 376 h 523"/>
                <a:gd name="T84" fmla="*/ 62 w 450"/>
                <a:gd name="T85" fmla="*/ 394 h 523"/>
                <a:gd name="T86" fmla="*/ 63 w 450"/>
                <a:gd name="T87" fmla="*/ 395 h 523"/>
                <a:gd name="T88" fmla="*/ 64 w 450"/>
                <a:gd name="T89" fmla="*/ 396 h 523"/>
                <a:gd name="T90" fmla="*/ 108 w 450"/>
                <a:gd name="T91" fmla="*/ 413 h 523"/>
                <a:gd name="T92" fmla="*/ 176 w 450"/>
                <a:gd name="T93" fmla="*/ 375 h 523"/>
                <a:gd name="T94" fmla="*/ 183 w 450"/>
                <a:gd name="T95" fmla="*/ 359 h 523"/>
                <a:gd name="T96" fmla="*/ 179 w 450"/>
                <a:gd name="T97" fmla="*/ 343 h 523"/>
                <a:gd name="T98" fmla="*/ 235 w 450"/>
                <a:gd name="T99" fmla="*/ 352 h 523"/>
                <a:gd name="T100" fmla="*/ 343 w 450"/>
                <a:gd name="T101" fmla="*/ 311 h 523"/>
                <a:gd name="T102" fmla="*/ 354 w 450"/>
                <a:gd name="T103" fmla="*/ 309 h 523"/>
                <a:gd name="T104" fmla="*/ 450 w 450"/>
                <a:gd name="T105" fmla="*/ 513 h 523"/>
                <a:gd name="T106" fmla="*/ 76 w 450"/>
                <a:gd name="T107" fmla="*/ 384 h 523"/>
                <a:gd name="T108" fmla="*/ 1 w 450"/>
                <a:gd name="T109" fmla="*/ 205 h 523"/>
                <a:gd name="T110" fmla="*/ 71 w 450"/>
                <a:gd name="T111" fmla="*/ 158 h 523"/>
                <a:gd name="T112" fmla="*/ 86 w 450"/>
                <a:gd name="T113" fmla="*/ 213 h 523"/>
                <a:gd name="T114" fmla="*/ 55 w 450"/>
                <a:gd name="T115" fmla="*/ 224 h 523"/>
                <a:gd name="T116" fmla="*/ 105 w 450"/>
                <a:gd name="T117" fmla="*/ 332 h 523"/>
                <a:gd name="T118" fmla="*/ 132 w 450"/>
                <a:gd name="T119" fmla="*/ 315 h 523"/>
                <a:gd name="T120" fmla="*/ 164 w 450"/>
                <a:gd name="T121" fmla="*/ 362 h 523"/>
                <a:gd name="T122" fmla="*/ 76 w 450"/>
                <a:gd name="T123" fmla="*/ 384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50" h="523">
                  <a:moveTo>
                    <a:pt x="105" y="204"/>
                  </a:moveTo>
                  <a:cubicBezTo>
                    <a:pt x="109" y="213"/>
                    <a:pt x="112" y="219"/>
                    <a:pt x="116" y="223"/>
                  </a:cubicBezTo>
                  <a:cubicBezTo>
                    <a:pt x="135" y="285"/>
                    <a:pt x="184" y="328"/>
                    <a:pt x="236" y="328"/>
                  </a:cubicBezTo>
                  <a:cubicBezTo>
                    <a:pt x="287" y="327"/>
                    <a:pt x="336" y="284"/>
                    <a:pt x="354" y="222"/>
                  </a:cubicBezTo>
                  <a:cubicBezTo>
                    <a:pt x="358" y="218"/>
                    <a:pt x="361" y="212"/>
                    <a:pt x="364" y="203"/>
                  </a:cubicBezTo>
                  <a:cubicBezTo>
                    <a:pt x="365" y="201"/>
                    <a:pt x="366" y="199"/>
                    <a:pt x="367" y="198"/>
                  </a:cubicBezTo>
                  <a:cubicBezTo>
                    <a:pt x="374" y="183"/>
                    <a:pt x="371" y="167"/>
                    <a:pt x="362" y="160"/>
                  </a:cubicBezTo>
                  <a:lnTo>
                    <a:pt x="362" y="158"/>
                  </a:lnTo>
                  <a:cubicBezTo>
                    <a:pt x="361" y="82"/>
                    <a:pt x="351" y="0"/>
                    <a:pt x="234" y="0"/>
                  </a:cubicBezTo>
                  <a:cubicBezTo>
                    <a:pt x="117" y="0"/>
                    <a:pt x="107" y="79"/>
                    <a:pt x="108" y="159"/>
                  </a:cubicBezTo>
                  <a:cubicBezTo>
                    <a:pt x="108" y="160"/>
                    <a:pt x="108" y="160"/>
                    <a:pt x="108" y="161"/>
                  </a:cubicBezTo>
                  <a:cubicBezTo>
                    <a:pt x="98" y="168"/>
                    <a:pt x="95" y="184"/>
                    <a:pt x="103" y="198"/>
                  </a:cubicBezTo>
                  <a:cubicBezTo>
                    <a:pt x="103" y="200"/>
                    <a:pt x="104" y="202"/>
                    <a:pt x="105" y="204"/>
                  </a:cubicBezTo>
                  <a:close/>
                  <a:moveTo>
                    <a:pt x="351" y="190"/>
                  </a:moveTo>
                  <a:cubicBezTo>
                    <a:pt x="350" y="192"/>
                    <a:pt x="349" y="194"/>
                    <a:pt x="348" y="197"/>
                  </a:cubicBezTo>
                  <a:cubicBezTo>
                    <a:pt x="347" y="200"/>
                    <a:pt x="344" y="208"/>
                    <a:pt x="342" y="210"/>
                  </a:cubicBezTo>
                  <a:cubicBezTo>
                    <a:pt x="340" y="211"/>
                    <a:pt x="339" y="213"/>
                    <a:pt x="338" y="215"/>
                  </a:cubicBezTo>
                  <a:cubicBezTo>
                    <a:pt x="323" y="271"/>
                    <a:pt x="280" y="310"/>
                    <a:pt x="236" y="310"/>
                  </a:cubicBezTo>
                  <a:cubicBezTo>
                    <a:pt x="190" y="310"/>
                    <a:pt x="148" y="271"/>
                    <a:pt x="131" y="215"/>
                  </a:cubicBezTo>
                  <a:cubicBezTo>
                    <a:pt x="131" y="213"/>
                    <a:pt x="129" y="211"/>
                    <a:pt x="127" y="210"/>
                  </a:cubicBezTo>
                  <a:cubicBezTo>
                    <a:pt x="126" y="208"/>
                    <a:pt x="123" y="201"/>
                    <a:pt x="121" y="197"/>
                  </a:cubicBezTo>
                  <a:cubicBezTo>
                    <a:pt x="120" y="195"/>
                    <a:pt x="119" y="193"/>
                    <a:pt x="118" y="191"/>
                  </a:cubicBezTo>
                  <a:cubicBezTo>
                    <a:pt x="114" y="183"/>
                    <a:pt x="115" y="175"/>
                    <a:pt x="119" y="174"/>
                  </a:cubicBezTo>
                  <a:lnTo>
                    <a:pt x="119" y="174"/>
                  </a:lnTo>
                  <a:cubicBezTo>
                    <a:pt x="121" y="173"/>
                    <a:pt x="123" y="171"/>
                    <a:pt x="124" y="170"/>
                  </a:cubicBezTo>
                  <a:lnTo>
                    <a:pt x="144" y="173"/>
                  </a:lnTo>
                  <a:cubicBezTo>
                    <a:pt x="146" y="173"/>
                    <a:pt x="148" y="172"/>
                    <a:pt x="149" y="170"/>
                  </a:cubicBezTo>
                  <a:lnTo>
                    <a:pt x="162" y="141"/>
                  </a:lnTo>
                  <a:cubicBezTo>
                    <a:pt x="176" y="144"/>
                    <a:pt x="231" y="157"/>
                    <a:pt x="275" y="156"/>
                  </a:cubicBezTo>
                  <a:cubicBezTo>
                    <a:pt x="288" y="156"/>
                    <a:pt x="299" y="155"/>
                    <a:pt x="308" y="153"/>
                  </a:cubicBezTo>
                  <a:lnTo>
                    <a:pt x="316" y="172"/>
                  </a:lnTo>
                  <a:cubicBezTo>
                    <a:pt x="317" y="174"/>
                    <a:pt x="318" y="175"/>
                    <a:pt x="320" y="175"/>
                  </a:cubicBezTo>
                  <a:cubicBezTo>
                    <a:pt x="320" y="175"/>
                    <a:pt x="321" y="175"/>
                    <a:pt x="321" y="175"/>
                  </a:cubicBezTo>
                  <a:lnTo>
                    <a:pt x="345" y="168"/>
                  </a:lnTo>
                  <a:cubicBezTo>
                    <a:pt x="346" y="170"/>
                    <a:pt x="348" y="172"/>
                    <a:pt x="350" y="173"/>
                  </a:cubicBezTo>
                  <a:lnTo>
                    <a:pt x="350" y="173"/>
                  </a:lnTo>
                  <a:cubicBezTo>
                    <a:pt x="354" y="175"/>
                    <a:pt x="355" y="182"/>
                    <a:pt x="351" y="190"/>
                  </a:cubicBezTo>
                  <a:close/>
                  <a:moveTo>
                    <a:pt x="450" y="513"/>
                  </a:moveTo>
                  <a:cubicBezTo>
                    <a:pt x="450" y="518"/>
                    <a:pt x="446" y="522"/>
                    <a:pt x="441" y="522"/>
                  </a:cubicBezTo>
                  <a:lnTo>
                    <a:pt x="30" y="523"/>
                  </a:lnTo>
                  <a:cubicBezTo>
                    <a:pt x="25" y="523"/>
                    <a:pt x="22" y="519"/>
                    <a:pt x="21" y="515"/>
                  </a:cubicBezTo>
                  <a:cubicBezTo>
                    <a:pt x="21" y="459"/>
                    <a:pt x="31" y="412"/>
                    <a:pt x="50" y="376"/>
                  </a:cubicBezTo>
                  <a:cubicBezTo>
                    <a:pt x="54" y="382"/>
                    <a:pt x="58" y="388"/>
                    <a:pt x="62" y="394"/>
                  </a:cubicBezTo>
                  <a:lnTo>
                    <a:pt x="63" y="395"/>
                  </a:lnTo>
                  <a:lnTo>
                    <a:pt x="64" y="396"/>
                  </a:lnTo>
                  <a:cubicBezTo>
                    <a:pt x="65" y="397"/>
                    <a:pt x="81" y="413"/>
                    <a:pt x="108" y="413"/>
                  </a:cubicBezTo>
                  <a:cubicBezTo>
                    <a:pt x="132" y="413"/>
                    <a:pt x="155" y="400"/>
                    <a:pt x="176" y="375"/>
                  </a:cubicBezTo>
                  <a:cubicBezTo>
                    <a:pt x="180" y="371"/>
                    <a:pt x="182" y="365"/>
                    <a:pt x="183" y="359"/>
                  </a:cubicBezTo>
                  <a:cubicBezTo>
                    <a:pt x="183" y="354"/>
                    <a:pt x="182" y="349"/>
                    <a:pt x="179" y="343"/>
                  </a:cubicBezTo>
                  <a:cubicBezTo>
                    <a:pt x="197" y="349"/>
                    <a:pt x="216" y="352"/>
                    <a:pt x="235" y="352"/>
                  </a:cubicBezTo>
                  <a:cubicBezTo>
                    <a:pt x="279" y="352"/>
                    <a:pt x="319" y="337"/>
                    <a:pt x="343" y="311"/>
                  </a:cubicBezTo>
                  <a:cubicBezTo>
                    <a:pt x="345" y="308"/>
                    <a:pt x="350" y="307"/>
                    <a:pt x="354" y="309"/>
                  </a:cubicBezTo>
                  <a:cubicBezTo>
                    <a:pt x="415" y="347"/>
                    <a:pt x="450" y="420"/>
                    <a:pt x="450" y="513"/>
                  </a:cubicBezTo>
                  <a:close/>
                  <a:moveTo>
                    <a:pt x="76" y="384"/>
                  </a:moveTo>
                  <a:cubicBezTo>
                    <a:pt x="0" y="295"/>
                    <a:pt x="1" y="205"/>
                    <a:pt x="1" y="205"/>
                  </a:cubicBezTo>
                  <a:cubicBezTo>
                    <a:pt x="4" y="156"/>
                    <a:pt x="61" y="154"/>
                    <a:pt x="71" y="158"/>
                  </a:cubicBezTo>
                  <a:cubicBezTo>
                    <a:pt x="84" y="164"/>
                    <a:pt x="87" y="207"/>
                    <a:pt x="86" y="213"/>
                  </a:cubicBezTo>
                  <a:cubicBezTo>
                    <a:pt x="84" y="221"/>
                    <a:pt x="55" y="224"/>
                    <a:pt x="55" y="224"/>
                  </a:cubicBezTo>
                  <a:cubicBezTo>
                    <a:pt x="66" y="272"/>
                    <a:pt x="105" y="332"/>
                    <a:pt x="105" y="332"/>
                  </a:cubicBezTo>
                  <a:cubicBezTo>
                    <a:pt x="116" y="319"/>
                    <a:pt x="132" y="315"/>
                    <a:pt x="132" y="315"/>
                  </a:cubicBezTo>
                  <a:cubicBezTo>
                    <a:pt x="164" y="327"/>
                    <a:pt x="164" y="362"/>
                    <a:pt x="164" y="362"/>
                  </a:cubicBezTo>
                  <a:cubicBezTo>
                    <a:pt x="114" y="421"/>
                    <a:pt x="91" y="401"/>
                    <a:pt x="76" y="384"/>
                  </a:cubicBez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miter lim="400000"/>
            </a:ln>
            <a:effectLst/>
          </p:spPr>
          <p:txBody>
            <a:bodyPr wrap="square" lIns="91440" tIns="45720" rIns="91440" bIns="45720" numCol="1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 defTabSz="2286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1500">
                <a:cs typeface="+mn-ea"/>
                <a:sym typeface="+mn-lt"/>
              </a:endParaRPr>
            </a:p>
          </p:txBody>
        </p:sp>
      </p:grpSp>
      <p:grpSp>
        <p:nvGrpSpPr>
          <p:cNvPr id="39" name="íšḷïďe">
            <a:extLst>
              <a:ext uri="{FF2B5EF4-FFF2-40B4-BE49-F238E27FC236}">
                <a16:creationId xmlns:a16="http://schemas.microsoft.com/office/drawing/2014/main" id="{E5C6F0A8-2C87-4E63-A58A-81BC8D6A88C2}"/>
              </a:ext>
            </a:extLst>
          </p:cNvPr>
          <p:cNvGrpSpPr/>
          <p:nvPr/>
        </p:nvGrpSpPr>
        <p:grpSpPr>
          <a:xfrm>
            <a:off x="10235740" y="3408553"/>
            <a:ext cx="680320" cy="680318"/>
            <a:chOff x="3993715" y="3459786"/>
            <a:chExt cx="577851" cy="577851"/>
          </a:xfrm>
        </p:grpSpPr>
        <p:sp>
          <p:nvSpPr>
            <p:cNvPr id="40" name="iṩḻïḑè">
              <a:extLst>
                <a:ext uri="{FF2B5EF4-FFF2-40B4-BE49-F238E27FC236}">
                  <a16:creationId xmlns:a16="http://schemas.microsoft.com/office/drawing/2014/main" id="{FF163D30-709B-4B4B-A286-1BEC6880494D}"/>
                </a:ext>
              </a:extLst>
            </p:cNvPr>
            <p:cNvSpPr/>
            <p:nvPr/>
          </p:nvSpPr>
          <p:spPr>
            <a:xfrm>
              <a:off x="3993715" y="3459786"/>
              <a:ext cx="577851" cy="577851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 w="38100" cap="flat">
              <a:solidFill>
                <a:schemeClr val="bg1"/>
              </a:solidFill>
              <a:miter lim="400000"/>
            </a:ln>
            <a:effectLst/>
          </p:spPr>
          <p:txBody>
            <a:bodyPr wrap="square" lIns="91440" tIns="45720" rIns="91440" bIns="45720" numCol="1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/>
              <a:endParaRPr sz="1600">
                <a:cs typeface="+mn-ea"/>
                <a:sym typeface="+mn-lt"/>
              </a:endParaRPr>
            </a:p>
          </p:txBody>
        </p:sp>
        <p:sp>
          <p:nvSpPr>
            <p:cNvPr id="41" name="iŝļîdê">
              <a:extLst>
                <a:ext uri="{FF2B5EF4-FFF2-40B4-BE49-F238E27FC236}">
                  <a16:creationId xmlns:a16="http://schemas.microsoft.com/office/drawing/2014/main" id="{B77177AD-E3CF-40D7-8439-004012149BBE}"/>
                </a:ext>
              </a:extLst>
            </p:cNvPr>
            <p:cNvSpPr/>
            <p:nvPr/>
          </p:nvSpPr>
          <p:spPr>
            <a:xfrm>
              <a:off x="4141737" y="3634986"/>
              <a:ext cx="281804" cy="227446"/>
            </a:xfrm>
            <a:custGeom>
              <a:avLst/>
              <a:gdLst>
                <a:gd name="T0" fmla="*/ 8170 w 8170"/>
                <a:gd name="T1" fmla="*/ 6404 h 6604"/>
                <a:gd name="T2" fmla="*/ 7970 w 8170"/>
                <a:gd name="T3" fmla="*/ 6604 h 6604"/>
                <a:gd name="T4" fmla="*/ 538 w 8170"/>
                <a:gd name="T5" fmla="*/ 6604 h 6604"/>
                <a:gd name="T6" fmla="*/ 338 w 8170"/>
                <a:gd name="T7" fmla="*/ 6404 h 6604"/>
                <a:gd name="T8" fmla="*/ 538 w 8170"/>
                <a:gd name="T9" fmla="*/ 6203 h 6604"/>
                <a:gd name="T10" fmla="*/ 7970 w 8170"/>
                <a:gd name="T11" fmla="*/ 6203 h 6604"/>
                <a:gd name="T12" fmla="*/ 8170 w 8170"/>
                <a:gd name="T13" fmla="*/ 6404 h 6604"/>
                <a:gd name="T14" fmla="*/ 2362 w 8170"/>
                <a:gd name="T15" fmla="*/ 865 h 6604"/>
                <a:gd name="T16" fmla="*/ 3107 w 8170"/>
                <a:gd name="T17" fmla="*/ 1374 h 6604"/>
                <a:gd name="T18" fmla="*/ 4946 w 8170"/>
                <a:gd name="T19" fmla="*/ 644 h 6604"/>
                <a:gd name="T20" fmla="*/ 3041 w 8170"/>
                <a:gd name="T21" fmla="*/ 293 h 6604"/>
                <a:gd name="T22" fmla="*/ 2931 w 8170"/>
                <a:gd name="T23" fmla="*/ 304 h 6604"/>
                <a:gd name="T24" fmla="*/ 2401 w 8170"/>
                <a:gd name="T25" fmla="*/ 514 h 6604"/>
                <a:gd name="T26" fmla="*/ 2276 w 8170"/>
                <a:gd name="T27" fmla="*/ 678 h 6604"/>
                <a:gd name="T28" fmla="*/ 2362 w 8170"/>
                <a:gd name="T29" fmla="*/ 865 h 6604"/>
                <a:gd name="T30" fmla="*/ 7722 w 8170"/>
                <a:gd name="T31" fmla="*/ 312 h 6604"/>
                <a:gd name="T32" fmla="*/ 7219 w 8170"/>
                <a:gd name="T33" fmla="*/ 0 h 6604"/>
                <a:gd name="T34" fmla="*/ 7008 w 8170"/>
                <a:gd name="T35" fmla="*/ 41 h 6604"/>
                <a:gd name="T36" fmla="*/ 5317 w 8170"/>
                <a:gd name="T37" fmla="*/ 712 h 6604"/>
                <a:gd name="T38" fmla="*/ 5317 w 8170"/>
                <a:gd name="T39" fmla="*/ 712 h 6604"/>
                <a:gd name="T40" fmla="*/ 3307 w 8170"/>
                <a:gd name="T41" fmla="*/ 1510 h 6604"/>
                <a:gd name="T42" fmla="*/ 3307 w 8170"/>
                <a:gd name="T43" fmla="*/ 1510 h 6604"/>
                <a:gd name="T44" fmla="*/ 1247 w 8170"/>
                <a:gd name="T45" fmla="*/ 2328 h 6604"/>
                <a:gd name="T46" fmla="*/ 761 w 8170"/>
                <a:gd name="T47" fmla="*/ 2074 h 6604"/>
                <a:gd name="T48" fmla="*/ 136 w 8170"/>
                <a:gd name="T49" fmla="*/ 2042 h 6604"/>
                <a:gd name="T50" fmla="*/ 16 w 8170"/>
                <a:gd name="T51" fmla="*/ 2180 h 6604"/>
                <a:gd name="T52" fmla="*/ 57 w 8170"/>
                <a:gd name="T53" fmla="*/ 2358 h 6604"/>
                <a:gd name="T54" fmla="*/ 788 w 8170"/>
                <a:gd name="T55" fmla="*/ 3223 h 6604"/>
                <a:gd name="T56" fmla="*/ 633 w 8170"/>
                <a:gd name="T57" fmla="*/ 3800 h 6604"/>
                <a:gd name="T58" fmla="*/ 693 w 8170"/>
                <a:gd name="T59" fmla="*/ 4002 h 6604"/>
                <a:gd name="T60" fmla="*/ 900 w 8170"/>
                <a:gd name="T61" fmla="*/ 4038 h 6604"/>
                <a:gd name="T62" fmla="*/ 1158 w 8170"/>
                <a:gd name="T63" fmla="*/ 3936 h 6604"/>
                <a:gd name="T64" fmla="*/ 1241 w 8170"/>
                <a:gd name="T65" fmla="*/ 3875 h 6604"/>
                <a:gd name="T66" fmla="*/ 1660 w 8170"/>
                <a:gd name="T67" fmla="*/ 3352 h 6604"/>
                <a:gd name="T68" fmla="*/ 3695 w 8170"/>
                <a:gd name="T69" fmla="*/ 2545 h 6604"/>
                <a:gd name="T70" fmla="*/ 3779 w 8170"/>
                <a:gd name="T71" fmla="*/ 4550 h 6604"/>
                <a:gd name="T72" fmla="*/ 3870 w 8170"/>
                <a:gd name="T73" fmla="*/ 4710 h 6604"/>
                <a:gd name="T74" fmla="*/ 3979 w 8170"/>
                <a:gd name="T75" fmla="*/ 4742 h 6604"/>
                <a:gd name="T76" fmla="*/ 4053 w 8170"/>
                <a:gd name="T77" fmla="*/ 4728 h 6604"/>
                <a:gd name="T78" fmla="*/ 4626 w 8170"/>
                <a:gd name="T79" fmla="*/ 4500 h 6604"/>
                <a:gd name="T80" fmla="*/ 4738 w 8170"/>
                <a:gd name="T81" fmla="*/ 4388 h 6604"/>
                <a:gd name="T82" fmla="*/ 5797 w 8170"/>
                <a:gd name="T83" fmla="*/ 1710 h 6604"/>
                <a:gd name="T84" fmla="*/ 7427 w 8170"/>
                <a:gd name="T85" fmla="*/ 1063 h 6604"/>
                <a:gd name="T86" fmla="*/ 7737 w 8170"/>
                <a:gd name="T87" fmla="*/ 752 h 6604"/>
                <a:gd name="T88" fmla="*/ 7722 w 8170"/>
                <a:gd name="T89" fmla="*/ 312 h 66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8170" h="6604">
                  <a:moveTo>
                    <a:pt x="8170" y="6404"/>
                  </a:moveTo>
                  <a:cubicBezTo>
                    <a:pt x="8170" y="6514"/>
                    <a:pt x="8080" y="6604"/>
                    <a:pt x="7970" y="6604"/>
                  </a:cubicBezTo>
                  <a:lnTo>
                    <a:pt x="538" y="6604"/>
                  </a:lnTo>
                  <a:cubicBezTo>
                    <a:pt x="427" y="6604"/>
                    <a:pt x="338" y="6514"/>
                    <a:pt x="338" y="6404"/>
                  </a:cubicBezTo>
                  <a:cubicBezTo>
                    <a:pt x="338" y="6293"/>
                    <a:pt x="427" y="6203"/>
                    <a:pt x="538" y="6203"/>
                  </a:cubicBezTo>
                  <a:lnTo>
                    <a:pt x="7970" y="6203"/>
                  </a:lnTo>
                  <a:cubicBezTo>
                    <a:pt x="8080" y="6203"/>
                    <a:pt x="8170" y="6293"/>
                    <a:pt x="8170" y="6404"/>
                  </a:cubicBezTo>
                  <a:close/>
                  <a:moveTo>
                    <a:pt x="2362" y="865"/>
                  </a:moveTo>
                  <a:lnTo>
                    <a:pt x="3107" y="1374"/>
                  </a:lnTo>
                  <a:lnTo>
                    <a:pt x="4946" y="644"/>
                  </a:lnTo>
                  <a:lnTo>
                    <a:pt x="3041" y="293"/>
                  </a:lnTo>
                  <a:cubicBezTo>
                    <a:pt x="3004" y="286"/>
                    <a:pt x="2966" y="290"/>
                    <a:pt x="2931" y="304"/>
                  </a:cubicBezTo>
                  <a:lnTo>
                    <a:pt x="2401" y="514"/>
                  </a:lnTo>
                  <a:cubicBezTo>
                    <a:pt x="2332" y="541"/>
                    <a:pt x="2284" y="604"/>
                    <a:pt x="2276" y="678"/>
                  </a:cubicBezTo>
                  <a:cubicBezTo>
                    <a:pt x="2268" y="752"/>
                    <a:pt x="2301" y="824"/>
                    <a:pt x="2362" y="865"/>
                  </a:cubicBezTo>
                  <a:close/>
                  <a:moveTo>
                    <a:pt x="7722" y="312"/>
                  </a:moveTo>
                  <a:cubicBezTo>
                    <a:pt x="7632" y="123"/>
                    <a:pt x="7435" y="0"/>
                    <a:pt x="7219" y="0"/>
                  </a:cubicBezTo>
                  <a:cubicBezTo>
                    <a:pt x="7147" y="0"/>
                    <a:pt x="7076" y="14"/>
                    <a:pt x="7008" y="41"/>
                  </a:cubicBezTo>
                  <a:lnTo>
                    <a:pt x="5317" y="712"/>
                  </a:lnTo>
                  <a:lnTo>
                    <a:pt x="5317" y="712"/>
                  </a:lnTo>
                  <a:lnTo>
                    <a:pt x="3307" y="1510"/>
                  </a:lnTo>
                  <a:lnTo>
                    <a:pt x="3307" y="1510"/>
                  </a:lnTo>
                  <a:lnTo>
                    <a:pt x="1247" y="2328"/>
                  </a:lnTo>
                  <a:lnTo>
                    <a:pt x="761" y="2074"/>
                  </a:lnTo>
                  <a:cubicBezTo>
                    <a:pt x="570" y="1975"/>
                    <a:pt x="337" y="1963"/>
                    <a:pt x="136" y="2042"/>
                  </a:cubicBezTo>
                  <a:cubicBezTo>
                    <a:pt x="76" y="2066"/>
                    <a:pt x="32" y="2117"/>
                    <a:pt x="16" y="2180"/>
                  </a:cubicBezTo>
                  <a:cubicBezTo>
                    <a:pt x="0" y="2242"/>
                    <a:pt x="16" y="2308"/>
                    <a:pt x="57" y="2358"/>
                  </a:cubicBezTo>
                  <a:lnTo>
                    <a:pt x="788" y="3223"/>
                  </a:lnTo>
                  <a:lnTo>
                    <a:pt x="633" y="3800"/>
                  </a:lnTo>
                  <a:cubicBezTo>
                    <a:pt x="613" y="3873"/>
                    <a:pt x="637" y="3951"/>
                    <a:pt x="693" y="4002"/>
                  </a:cubicBezTo>
                  <a:cubicBezTo>
                    <a:pt x="750" y="4052"/>
                    <a:pt x="830" y="4066"/>
                    <a:pt x="900" y="4038"/>
                  </a:cubicBezTo>
                  <a:lnTo>
                    <a:pt x="1158" y="3936"/>
                  </a:lnTo>
                  <a:cubicBezTo>
                    <a:pt x="1191" y="3923"/>
                    <a:pt x="1219" y="3902"/>
                    <a:pt x="1241" y="3875"/>
                  </a:cubicBezTo>
                  <a:lnTo>
                    <a:pt x="1660" y="3352"/>
                  </a:lnTo>
                  <a:lnTo>
                    <a:pt x="3695" y="2545"/>
                  </a:lnTo>
                  <a:lnTo>
                    <a:pt x="3779" y="4550"/>
                  </a:lnTo>
                  <a:cubicBezTo>
                    <a:pt x="3782" y="4615"/>
                    <a:pt x="3815" y="4674"/>
                    <a:pt x="3870" y="4710"/>
                  </a:cubicBezTo>
                  <a:cubicBezTo>
                    <a:pt x="3903" y="4731"/>
                    <a:pt x="3941" y="4742"/>
                    <a:pt x="3979" y="4742"/>
                  </a:cubicBezTo>
                  <a:cubicBezTo>
                    <a:pt x="4004" y="4742"/>
                    <a:pt x="4029" y="4737"/>
                    <a:pt x="4053" y="4728"/>
                  </a:cubicBezTo>
                  <a:lnTo>
                    <a:pt x="4626" y="4500"/>
                  </a:lnTo>
                  <a:cubicBezTo>
                    <a:pt x="4677" y="4480"/>
                    <a:pt x="4718" y="4439"/>
                    <a:pt x="4738" y="4388"/>
                  </a:cubicBezTo>
                  <a:lnTo>
                    <a:pt x="5797" y="1710"/>
                  </a:lnTo>
                  <a:lnTo>
                    <a:pt x="7427" y="1063"/>
                  </a:lnTo>
                  <a:cubicBezTo>
                    <a:pt x="7568" y="1007"/>
                    <a:pt x="7681" y="893"/>
                    <a:pt x="7737" y="752"/>
                  </a:cubicBezTo>
                  <a:cubicBezTo>
                    <a:pt x="7793" y="610"/>
                    <a:pt x="7787" y="450"/>
                    <a:pt x="7722" y="312"/>
                  </a:cubicBez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miter lim="400000"/>
            </a:ln>
            <a:effectLst/>
          </p:spPr>
          <p:txBody>
            <a:bodyPr wrap="square" lIns="91440" tIns="45720" rIns="91440" bIns="45720" numCol="1" anchor="ctr">
              <a:normAutofit fontScale="925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 defTabSz="2286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1500">
                <a:cs typeface="+mn-ea"/>
                <a:sym typeface="+mn-lt"/>
              </a:endParaRPr>
            </a:p>
          </p:txBody>
        </p:sp>
      </p:grpSp>
      <p:grpSp>
        <p:nvGrpSpPr>
          <p:cNvPr id="42" name="iS1ïḍè">
            <a:extLst>
              <a:ext uri="{FF2B5EF4-FFF2-40B4-BE49-F238E27FC236}">
                <a16:creationId xmlns:a16="http://schemas.microsoft.com/office/drawing/2014/main" id="{BCBEB947-D73A-4B2B-B073-89CF312DB4CB}"/>
              </a:ext>
            </a:extLst>
          </p:cNvPr>
          <p:cNvGrpSpPr/>
          <p:nvPr/>
        </p:nvGrpSpPr>
        <p:grpSpPr>
          <a:xfrm>
            <a:off x="6159727" y="3408553"/>
            <a:ext cx="680320" cy="680318"/>
            <a:chOff x="3993715" y="3459786"/>
            <a:chExt cx="577851" cy="577851"/>
          </a:xfrm>
        </p:grpSpPr>
        <p:sp>
          <p:nvSpPr>
            <p:cNvPr id="43" name="ïṣḻide">
              <a:extLst>
                <a:ext uri="{FF2B5EF4-FFF2-40B4-BE49-F238E27FC236}">
                  <a16:creationId xmlns:a16="http://schemas.microsoft.com/office/drawing/2014/main" id="{D3AA0791-C19A-484A-864D-E938A51FDBE9}"/>
                </a:ext>
              </a:extLst>
            </p:cNvPr>
            <p:cNvSpPr/>
            <p:nvPr/>
          </p:nvSpPr>
          <p:spPr>
            <a:xfrm>
              <a:off x="3993715" y="3459786"/>
              <a:ext cx="577851" cy="577851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 w="38100" cap="flat">
              <a:solidFill>
                <a:schemeClr val="bg1"/>
              </a:solidFill>
              <a:miter lim="400000"/>
            </a:ln>
            <a:effectLst/>
          </p:spPr>
          <p:txBody>
            <a:bodyPr wrap="square" lIns="91440" tIns="45720" rIns="91440" bIns="45720" numCol="1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/>
              <a:endParaRPr sz="1600">
                <a:cs typeface="+mn-ea"/>
                <a:sym typeface="+mn-lt"/>
              </a:endParaRPr>
            </a:p>
          </p:txBody>
        </p:sp>
        <p:sp>
          <p:nvSpPr>
            <p:cNvPr id="44" name="ïś1ïdé">
              <a:extLst>
                <a:ext uri="{FF2B5EF4-FFF2-40B4-BE49-F238E27FC236}">
                  <a16:creationId xmlns:a16="http://schemas.microsoft.com/office/drawing/2014/main" id="{783EF8D0-114E-45A7-947D-C3AD6CC85AFB}"/>
                </a:ext>
              </a:extLst>
            </p:cNvPr>
            <p:cNvSpPr/>
            <p:nvPr/>
          </p:nvSpPr>
          <p:spPr>
            <a:xfrm>
              <a:off x="4141736" y="3631361"/>
              <a:ext cx="281804" cy="234694"/>
            </a:xfrm>
            <a:custGeom>
              <a:avLst/>
              <a:gdLst>
                <a:gd name="connsiteX0" fmla="*/ 246781 w 608274"/>
                <a:gd name="connsiteY0" fmla="*/ 438498 h 506589"/>
                <a:gd name="connsiteX1" fmla="*/ 246781 w 608274"/>
                <a:gd name="connsiteY1" fmla="*/ 467297 h 506589"/>
                <a:gd name="connsiteX2" fmla="*/ 300340 w 608274"/>
                <a:gd name="connsiteY2" fmla="*/ 446881 h 506589"/>
                <a:gd name="connsiteX3" fmla="*/ 213321 w 608274"/>
                <a:gd name="connsiteY3" fmla="*/ 304884 h 506589"/>
                <a:gd name="connsiteX4" fmla="*/ 33460 w 608274"/>
                <a:gd name="connsiteY4" fmla="*/ 322334 h 506589"/>
                <a:gd name="connsiteX5" fmla="*/ 33460 w 608274"/>
                <a:gd name="connsiteY5" fmla="*/ 454352 h 506589"/>
                <a:gd name="connsiteX6" fmla="*/ 213321 w 608274"/>
                <a:gd name="connsiteY6" fmla="*/ 471802 h 506589"/>
                <a:gd name="connsiteX7" fmla="*/ 228395 w 608274"/>
                <a:gd name="connsiteY7" fmla="*/ 270439 h 506589"/>
                <a:gd name="connsiteX8" fmla="*/ 241243 w 608274"/>
                <a:gd name="connsiteY8" fmla="*/ 274602 h 506589"/>
                <a:gd name="connsiteX9" fmla="*/ 246781 w 608274"/>
                <a:gd name="connsiteY9" fmla="*/ 286749 h 506589"/>
                <a:gd name="connsiteX10" fmla="*/ 246781 w 608274"/>
                <a:gd name="connsiteY10" fmla="*/ 405252 h 506589"/>
                <a:gd name="connsiteX11" fmla="*/ 366689 w 608274"/>
                <a:gd name="connsiteY11" fmla="*/ 423957 h 506589"/>
                <a:gd name="connsiteX12" fmla="*/ 380678 w 608274"/>
                <a:gd name="connsiteY12" fmla="*/ 438441 h 506589"/>
                <a:gd name="connsiteX13" fmla="*/ 370115 w 608274"/>
                <a:gd name="connsiteY13" fmla="*/ 455493 h 506589"/>
                <a:gd name="connsiteX14" fmla="*/ 236104 w 608274"/>
                <a:gd name="connsiteY14" fmla="*/ 506589 h 506589"/>
                <a:gd name="connsiteX15" fmla="*/ 235590 w 608274"/>
                <a:gd name="connsiteY15" fmla="*/ 505334 h 506589"/>
                <a:gd name="connsiteX16" fmla="*/ 230051 w 608274"/>
                <a:gd name="connsiteY16" fmla="*/ 506304 h 506589"/>
                <a:gd name="connsiteX17" fmla="*/ 228395 w 608274"/>
                <a:gd name="connsiteY17" fmla="*/ 506247 h 506589"/>
                <a:gd name="connsiteX18" fmla="*/ 15074 w 608274"/>
                <a:gd name="connsiteY18" fmla="*/ 485546 h 506589"/>
                <a:gd name="connsiteX19" fmla="*/ 0 w 608274"/>
                <a:gd name="connsiteY19" fmla="*/ 469236 h 506589"/>
                <a:gd name="connsiteX20" fmla="*/ 0 w 608274"/>
                <a:gd name="connsiteY20" fmla="*/ 307450 h 506589"/>
                <a:gd name="connsiteX21" fmla="*/ 15074 w 608274"/>
                <a:gd name="connsiteY21" fmla="*/ 291083 h 506589"/>
                <a:gd name="connsiteX22" fmla="*/ 362895 w 608274"/>
                <a:gd name="connsiteY22" fmla="*/ 0 h 506589"/>
                <a:gd name="connsiteX23" fmla="*/ 468824 w 608274"/>
                <a:gd name="connsiteY23" fmla="*/ 90151 h 506589"/>
                <a:gd name="connsiteX24" fmla="*/ 463285 w 608274"/>
                <a:gd name="connsiteY24" fmla="*/ 153046 h 506589"/>
                <a:gd name="connsiteX25" fmla="*/ 429822 w 608274"/>
                <a:gd name="connsiteY25" fmla="*/ 235157 h 506589"/>
                <a:gd name="connsiteX26" fmla="*/ 485556 w 608274"/>
                <a:gd name="connsiteY26" fmla="*/ 284366 h 506589"/>
                <a:gd name="connsiteX27" fmla="*/ 580407 w 608274"/>
                <a:gd name="connsiteY27" fmla="*/ 317210 h 506589"/>
                <a:gd name="connsiteX28" fmla="*/ 608274 w 608274"/>
                <a:gd name="connsiteY28" fmla="*/ 388316 h 506589"/>
                <a:gd name="connsiteX29" fmla="*/ 608274 w 608274"/>
                <a:gd name="connsiteY29" fmla="*/ 480691 h 506589"/>
                <a:gd name="connsiteX30" fmla="*/ 391162 w 608274"/>
                <a:gd name="connsiteY30" fmla="*/ 480691 h 506589"/>
                <a:gd name="connsiteX31" fmla="*/ 412805 w 608274"/>
                <a:gd name="connsiteY31" fmla="*/ 434960 h 506589"/>
                <a:gd name="connsiteX32" fmla="*/ 370776 w 608274"/>
                <a:gd name="connsiteY32" fmla="*/ 391566 h 506589"/>
                <a:gd name="connsiteX33" fmla="*/ 279065 w 608274"/>
                <a:gd name="connsiteY33" fmla="*/ 377254 h 506589"/>
                <a:gd name="connsiteX34" fmla="*/ 279065 w 608274"/>
                <a:gd name="connsiteY34" fmla="*/ 286761 h 506589"/>
                <a:gd name="connsiteX35" fmla="*/ 275810 w 608274"/>
                <a:gd name="connsiteY35" fmla="*/ 269997 h 506589"/>
                <a:gd name="connsiteX36" fmla="*/ 295968 w 608274"/>
                <a:gd name="connsiteY36" fmla="*/ 235157 h 506589"/>
                <a:gd name="connsiteX37" fmla="*/ 262505 w 608274"/>
                <a:gd name="connsiteY37" fmla="*/ 153046 h 506589"/>
                <a:gd name="connsiteX38" fmla="*/ 256909 w 608274"/>
                <a:gd name="connsiteY38" fmla="*/ 90151 h 506589"/>
                <a:gd name="connsiteX39" fmla="*/ 362895 w 608274"/>
                <a:gd name="connsiteY39" fmla="*/ 0 h 506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608274" h="506589">
                  <a:moveTo>
                    <a:pt x="246781" y="438498"/>
                  </a:moveTo>
                  <a:lnTo>
                    <a:pt x="246781" y="467297"/>
                  </a:lnTo>
                  <a:lnTo>
                    <a:pt x="300340" y="446881"/>
                  </a:lnTo>
                  <a:close/>
                  <a:moveTo>
                    <a:pt x="213321" y="304884"/>
                  </a:moveTo>
                  <a:lnTo>
                    <a:pt x="33460" y="322334"/>
                  </a:lnTo>
                  <a:lnTo>
                    <a:pt x="33460" y="454352"/>
                  </a:lnTo>
                  <a:lnTo>
                    <a:pt x="213321" y="471802"/>
                  </a:lnTo>
                  <a:close/>
                  <a:moveTo>
                    <a:pt x="228395" y="270439"/>
                  </a:moveTo>
                  <a:cubicBezTo>
                    <a:pt x="233077" y="269983"/>
                    <a:pt x="237760" y="271466"/>
                    <a:pt x="241243" y="274602"/>
                  </a:cubicBezTo>
                  <a:cubicBezTo>
                    <a:pt x="244783" y="277739"/>
                    <a:pt x="246781" y="282130"/>
                    <a:pt x="246781" y="286749"/>
                  </a:cubicBezTo>
                  <a:lnTo>
                    <a:pt x="246781" y="405252"/>
                  </a:lnTo>
                  <a:lnTo>
                    <a:pt x="366689" y="423957"/>
                  </a:lnTo>
                  <a:cubicBezTo>
                    <a:pt x="374111" y="425154"/>
                    <a:pt x="379878" y="431085"/>
                    <a:pt x="380678" y="438441"/>
                  </a:cubicBezTo>
                  <a:cubicBezTo>
                    <a:pt x="381477" y="445798"/>
                    <a:pt x="377138" y="452812"/>
                    <a:pt x="370115" y="455493"/>
                  </a:cubicBezTo>
                  <a:lnTo>
                    <a:pt x="236104" y="506589"/>
                  </a:lnTo>
                  <a:lnTo>
                    <a:pt x="235590" y="505334"/>
                  </a:lnTo>
                  <a:cubicBezTo>
                    <a:pt x="233820" y="505962"/>
                    <a:pt x="231936" y="506304"/>
                    <a:pt x="230051" y="506304"/>
                  </a:cubicBezTo>
                  <a:cubicBezTo>
                    <a:pt x="229480" y="506304"/>
                    <a:pt x="228966" y="506304"/>
                    <a:pt x="228395" y="506247"/>
                  </a:cubicBezTo>
                  <a:lnTo>
                    <a:pt x="15074" y="485546"/>
                  </a:lnTo>
                  <a:cubicBezTo>
                    <a:pt x="6509" y="484748"/>
                    <a:pt x="0" y="477676"/>
                    <a:pt x="0" y="469236"/>
                  </a:cubicBezTo>
                  <a:lnTo>
                    <a:pt x="0" y="307450"/>
                  </a:lnTo>
                  <a:cubicBezTo>
                    <a:pt x="0" y="299010"/>
                    <a:pt x="6509" y="291938"/>
                    <a:pt x="15074" y="291083"/>
                  </a:cubicBezTo>
                  <a:close/>
                  <a:moveTo>
                    <a:pt x="362895" y="0"/>
                  </a:moveTo>
                  <a:cubicBezTo>
                    <a:pt x="454777" y="0"/>
                    <a:pt x="466369" y="64320"/>
                    <a:pt x="468824" y="90151"/>
                  </a:cubicBezTo>
                  <a:cubicBezTo>
                    <a:pt x="468824" y="90151"/>
                    <a:pt x="507884" y="131206"/>
                    <a:pt x="463285" y="153046"/>
                  </a:cubicBezTo>
                  <a:cubicBezTo>
                    <a:pt x="463285" y="153046"/>
                    <a:pt x="463285" y="205049"/>
                    <a:pt x="429822" y="235157"/>
                  </a:cubicBezTo>
                  <a:cubicBezTo>
                    <a:pt x="429822" y="235157"/>
                    <a:pt x="401898" y="257053"/>
                    <a:pt x="485556" y="284366"/>
                  </a:cubicBezTo>
                  <a:lnTo>
                    <a:pt x="580407" y="317210"/>
                  </a:lnTo>
                  <a:cubicBezTo>
                    <a:pt x="580407" y="317210"/>
                    <a:pt x="608274" y="317210"/>
                    <a:pt x="608274" y="388316"/>
                  </a:cubicBezTo>
                  <a:lnTo>
                    <a:pt x="608274" y="480691"/>
                  </a:lnTo>
                  <a:lnTo>
                    <a:pt x="391162" y="480691"/>
                  </a:lnTo>
                  <a:cubicBezTo>
                    <a:pt x="406123" y="470598"/>
                    <a:pt x="414803" y="453207"/>
                    <a:pt x="412805" y="434960"/>
                  </a:cubicBezTo>
                  <a:cubicBezTo>
                    <a:pt x="410406" y="412892"/>
                    <a:pt x="393161" y="395045"/>
                    <a:pt x="370776" y="391566"/>
                  </a:cubicBezTo>
                  <a:lnTo>
                    <a:pt x="279065" y="377254"/>
                  </a:lnTo>
                  <a:lnTo>
                    <a:pt x="279065" y="286761"/>
                  </a:lnTo>
                  <a:cubicBezTo>
                    <a:pt x="279065" y="280945"/>
                    <a:pt x="277809" y="275357"/>
                    <a:pt x="275810" y="269997"/>
                  </a:cubicBezTo>
                  <a:cubicBezTo>
                    <a:pt x="314470" y="249754"/>
                    <a:pt x="295968" y="235157"/>
                    <a:pt x="295968" y="235157"/>
                  </a:cubicBezTo>
                  <a:cubicBezTo>
                    <a:pt x="262505" y="205049"/>
                    <a:pt x="262505" y="153046"/>
                    <a:pt x="262505" y="153046"/>
                  </a:cubicBezTo>
                  <a:cubicBezTo>
                    <a:pt x="217906" y="131206"/>
                    <a:pt x="256909" y="90151"/>
                    <a:pt x="256909" y="90151"/>
                  </a:cubicBezTo>
                  <a:cubicBezTo>
                    <a:pt x="259421" y="64320"/>
                    <a:pt x="277010" y="0"/>
                    <a:pt x="362895" y="0"/>
                  </a:cubicBez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miter lim="400000"/>
            </a:ln>
            <a:effectLst/>
          </p:spPr>
          <p:txBody>
            <a:bodyPr wrap="square" lIns="91440" tIns="45720" rIns="91440" bIns="45720" numCol="1" anchor="ctr">
              <a:normAutofit fontScale="925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 defTabSz="2286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1500">
                <a:cs typeface="+mn-ea"/>
                <a:sym typeface="+mn-lt"/>
              </a:endParaRPr>
            </a:p>
          </p:txBody>
        </p:sp>
      </p:grpSp>
      <p:grpSp>
        <p:nvGrpSpPr>
          <p:cNvPr id="45" name="î$1îďê">
            <a:extLst>
              <a:ext uri="{FF2B5EF4-FFF2-40B4-BE49-F238E27FC236}">
                <a16:creationId xmlns:a16="http://schemas.microsoft.com/office/drawing/2014/main" id="{63690D9F-C946-461C-8753-E7AB773AACE7}"/>
              </a:ext>
            </a:extLst>
          </p:cNvPr>
          <p:cNvGrpSpPr/>
          <p:nvPr/>
        </p:nvGrpSpPr>
        <p:grpSpPr>
          <a:xfrm>
            <a:off x="8197734" y="3408553"/>
            <a:ext cx="680320" cy="680318"/>
            <a:chOff x="3993715" y="3459786"/>
            <a:chExt cx="577851" cy="577851"/>
          </a:xfrm>
        </p:grpSpPr>
        <p:sp>
          <p:nvSpPr>
            <p:cNvPr id="46" name="îŝlîḑe">
              <a:extLst>
                <a:ext uri="{FF2B5EF4-FFF2-40B4-BE49-F238E27FC236}">
                  <a16:creationId xmlns:a16="http://schemas.microsoft.com/office/drawing/2014/main" id="{BA3F27C1-A870-4D04-B4DD-DC0F33D15231}"/>
                </a:ext>
              </a:extLst>
            </p:cNvPr>
            <p:cNvSpPr/>
            <p:nvPr/>
          </p:nvSpPr>
          <p:spPr>
            <a:xfrm>
              <a:off x="3993715" y="3459786"/>
              <a:ext cx="577851" cy="577851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50000"/>
                <a:lumOff val="50000"/>
              </a:schemeClr>
            </a:solidFill>
            <a:ln w="38100" cap="flat">
              <a:solidFill>
                <a:schemeClr val="bg1"/>
              </a:solidFill>
              <a:miter lim="400000"/>
            </a:ln>
            <a:effectLst/>
          </p:spPr>
          <p:txBody>
            <a:bodyPr wrap="square" lIns="91440" tIns="45720" rIns="91440" bIns="45720" numCol="1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/>
              <a:endParaRPr sz="1600">
                <a:cs typeface="+mn-ea"/>
                <a:sym typeface="+mn-lt"/>
              </a:endParaRPr>
            </a:p>
          </p:txBody>
        </p:sp>
        <p:sp>
          <p:nvSpPr>
            <p:cNvPr id="47" name="išḻîḍè">
              <a:extLst>
                <a:ext uri="{FF2B5EF4-FFF2-40B4-BE49-F238E27FC236}">
                  <a16:creationId xmlns:a16="http://schemas.microsoft.com/office/drawing/2014/main" id="{7826F630-FBCF-428D-BF33-67D2BF4AA9AA}"/>
                </a:ext>
              </a:extLst>
            </p:cNvPr>
            <p:cNvSpPr/>
            <p:nvPr/>
          </p:nvSpPr>
          <p:spPr>
            <a:xfrm>
              <a:off x="4141736" y="3630341"/>
              <a:ext cx="281804" cy="236732"/>
            </a:xfrm>
            <a:custGeom>
              <a:avLst/>
              <a:gdLst>
                <a:gd name="connsiteX0" fmla="*/ 373273 h 605239"/>
                <a:gd name="connsiteY0" fmla="*/ 373273 h 605239"/>
                <a:gd name="connsiteX1" fmla="*/ 373273 h 605239"/>
                <a:gd name="connsiteY1" fmla="*/ 373273 h 605239"/>
                <a:gd name="connsiteX2" fmla="*/ 373273 h 605239"/>
                <a:gd name="connsiteY2" fmla="*/ 373273 h 605239"/>
                <a:gd name="connsiteX3" fmla="*/ 373273 h 605239"/>
                <a:gd name="connsiteY3" fmla="*/ 373273 h 605239"/>
                <a:gd name="connsiteX4" fmla="*/ 373273 h 605239"/>
                <a:gd name="connsiteY4" fmla="*/ 373273 h 605239"/>
                <a:gd name="connsiteX5" fmla="*/ 373273 h 605239"/>
                <a:gd name="connsiteY5" fmla="*/ 373273 h 605239"/>
                <a:gd name="connsiteX6" fmla="*/ 373273 h 605239"/>
                <a:gd name="connsiteY6" fmla="*/ 373273 h 605239"/>
                <a:gd name="connsiteX7" fmla="*/ 373273 h 605239"/>
                <a:gd name="connsiteY7" fmla="*/ 373273 h 605239"/>
                <a:gd name="connsiteX8" fmla="*/ 373273 h 605239"/>
                <a:gd name="connsiteY8" fmla="*/ 373273 h 605239"/>
                <a:gd name="connsiteX9" fmla="*/ 373273 h 605239"/>
                <a:gd name="connsiteY9" fmla="*/ 373273 h 605239"/>
                <a:gd name="connsiteX10" fmla="*/ 373273 h 605239"/>
                <a:gd name="connsiteY10" fmla="*/ 373273 h 605239"/>
                <a:gd name="connsiteX11" fmla="*/ 373273 h 605239"/>
                <a:gd name="connsiteY11" fmla="*/ 373273 h 605239"/>
                <a:gd name="connsiteX12" fmla="*/ 373273 h 605239"/>
                <a:gd name="connsiteY12" fmla="*/ 373273 h 605239"/>
                <a:gd name="connsiteX13" fmla="*/ 373273 h 605239"/>
                <a:gd name="connsiteY13" fmla="*/ 373273 h 605239"/>
                <a:gd name="connsiteX14" fmla="*/ 373273 h 605239"/>
                <a:gd name="connsiteY14" fmla="*/ 373273 h 605239"/>
                <a:gd name="connsiteX15" fmla="*/ 373273 h 605239"/>
                <a:gd name="connsiteY15" fmla="*/ 373273 h 605239"/>
                <a:gd name="connsiteX16" fmla="*/ 373273 h 605239"/>
                <a:gd name="connsiteY16" fmla="*/ 373273 h 605239"/>
                <a:gd name="connsiteX17" fmla="*/ 373273 h 605239"/>
                <a:gd name="connsiteY17" fmla="*/ 373273 h 605239"/>
                <a:gd name="connsiteX18" fmla="*/ 373273 h 605239"/>
                <a:gd name="connsiteY18" fmla="*/ 373273 h 605239"/>
                <a:gd name="connsiteX19" fmla="*/ 373273 h 605239"/>
                <a:gd name="connsiteY19" fmla="*/ 373273 h 605239"/>
                <a:gd name="connsiteX20" fmla="*/ 373273 h 605239"/>
                <a:gd name="connsiteY20" fmla="*/ 373273 h 605239"/>
                <a:gd name="connsiteX21" fmla="*/ 373273 h 605239"/>
                <a:gd name="connsiteY21" fmla="*/ 373273 h 605239"/>
                <a:gd name="connsiteX22" fmla="*/ 373273 h 605239"/>
                <a:gd name="connsiteY22" fmla="*/ 373273 h 605239"/>
                <a:gd name="connsiteX23" fmla="*/ 373273 h 605239"/>
                <a:gd name="connsiteY23" fmla="*/ 373273 h 605239"/>
                <a:gd name="connsiteX24" fmla="*/ 373273 h 605239"/>
                <a:gd name="connsiteY24" fmla="*/ 373273 h 605239"/>
                <a:gd name="connsiteX25" fmla="*/ 373273 h 605239"/>
                <a:gd name="connsiteY25" fmla="*/ 373273 h 605239"/>
                <a:gd name="connsiteX26" fmla="*/ 373273 h 605239"/>
                <a:gd name="connsiteY26" fmla="*/ 373273 h 605239"/>
                <a:gd name="connsiteX27" fmla="*/ 373273 h 605239"/>
                <a:gd name="connsiteY27" fmla="*/ 373273 h 605239"/>
                <a:gd name="connsiteX28" fmla="*/ 373273 h 605239"/>
                <a:gd name="connsiteY28" fmla="*/ 373273 h 605239"/>
                <a:gd name="connsiteX29" fmla="*/ 373273 h 605239"/>
                <a:gd name="connsiteY29" fmla="*/ 373273 h 605239"/>
                <a:gd name="connsiteX30" fmla="*/ 373273 h 605239"/>
                <a:gd name="connsiteY30" fmla="*/ 373273 h 605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603122" h="506660">
                  <a:moveTo>
                    <a:pt x="449184" y="255729"/>
                  </a:moveTo>
                  <a:cubicBezTo>
                    <a:pt x="461461" y="255729"/>
                    <a:pt x="471377" y="265629"/>
                    <a:pt x="471377" y="277887"/>
                  </a:cubicBezTo>
                  <a:lnTo>
                    <a:pt x="471377" y="484220"/>
                  </a:lnTo>
                  <a:cubicBezTo>
                    <a:pt x="471377" y="496478"/>
                    <a:pt x="461461" y="506378"/>
                    <a:pt x="449184" y="506378"/>
                  </a:cubicBezTo>
                  <a:cubicBezTo>
                    <a:pt x="436907" y="506378"/>
                    <a:pt x="426991" y="496478"/>
                    <a:pt x="426991" y="484220"/>
                  </a:cubicBezTo>
                  <a:lnTo>
                    <a:pt x="426991" y="277887"/>
                  </a:lnTo>
                  <a:cubicBezTo>
                    <a:pt x="426991" y="265629"/>
                    <a:pt x="436907" y="255729"/>
                    <a:pt x="449184" y="255729"/>
                  </a:cubicBezTo>
                  <a:close/>
                  <a:moveTo>
                    <a:pt x="153938" y="255729"/>
                  </a:moveTo>
                  <a:cubicBezTo>
                    <a:pt x="166215" y="255729"/>
                    <a:pt x="176131" y="265629"/>
                    <a:pt x="176131" y="277887"/>
                  </a:cubicBezTo>
                  <a:lnTo>
                    <a:pt x="176131" y="484220"/>
                  </a:lnTo>
                  <a:cubicBezTo>
                    <a:pt x="176131" y="496478"/>
                    <a:pt x="166215" y="506378"/>
                    <a:pt x="153938" y="506378"/>
                  </a:cubicBezTo>
                  <a:cubicBezTo>
                    <a:pt x="141661" y="506378"/>
                    <a:pt x="131745" y="496478"/>
                    <a:pt x="131745" y="484220"/>
                  </a:cubicBezTo>
                  <a:lnTo>
                    <a:pt x="131745" y="277887"/>
                  </a:lnTo>
                  <a:cubicBezTo>
                    <a:pt x="131745" y="265629"/>
                    <a:pt x="141661" y="255729"/>
                    <a:pt x="153938" y="255729"/>
                  </a:cubicBezTo>
                  <a:close/>
                  <a:moveTo>
                    <a:pt x="301561" y="0"/>
                  </a:moveTo>
                  <a:cubicBezTo>
                    <a:pt x="441796" y="0"/>
                    <a:pt x="556062" y="113464"/>
                    <a:pt x="558423" y="253801"/>
                  </a:cubicBezTo>
                  <a:cubicBezTo>
                    <a:pt x="584235" y="261502"/>
                    <a:pt x="603122" y="286018"/>
                    <a:pt x="603122" y="315091"/>
                  </a:cubicBezTo>
                  <a:lnTo>
                    <a:pt x="603122" y="442856"/>
                  </a:lnTo>
                  <a:cubicBezTo>
                    <a:pt x="603122" y="478058"/>
                    <a:pt x="575421" y="506660"/>
                    <a:pt x="541268" y="506660"/>
                  </a:cubicBezTo>
                  <a:lnTo>
                    <a:pt x="492319" y="506660"/>
                  </a:lnTo>
                  <a:lnTo>
                    <a:pt x="492319" y="262916"/>
                  </a:lnTo>
                  <a:cubicBezTo>
                    <a:pt x="492004" y="261345"/>
                    <a:pt x="491847" y="259773"/>
                    <a:pt x="491847" y="258202"/>
                  </a:cubicBezTo>
                  <a:cubicBezTo>
                    <a:pt x="491847" y="152595"/>
                    <a:pt x="406383" y="66633"/>
                    <a:pt x="301561" y="66633"/>
                  </a:cubicBezTo>
                  <a:cubicBezTo>
                    <a:pt x="196581" y="66633"/>
                    <a:pt x="111118" y="152595"/>
                    <a:pt x="111118" y="258202"/>
                  </a:cubicBezTo>
                  <a:cubicBezTo>
                    <a:pt x="111118" y="259459"/>
                    <a:pt x="110960" y="260559"/>
                    <a:pt x="110803" y="261816"/>
                  </a:cubicBezTo>
                  <a:lnTo>
                    <a:pt x="110803" y="506660"/>
                  </a:lnTo>
                  <a:lnTo>
                    <a:pt x="61855" y="506660"/>
                  </a:lnTo>
                  <a:cubicBezTo>
                    <a:pt x="27701" y="506660"/>
                    <a:pt x="0" y="478058"/>
                    <a:pt x="0" y="442856"/>
                  </a:cubicBezTo>
                  <a:lnTo>
                    <a:pt x="0" y="315091"/>
                  </a:lnTo>
                  <a:cubicBezTo>
                    <a:pt x="0" y="286018"/>
                    <a:pt x="18729" y="261659"/>
                    <a:pt x="44542" y="253801"/>
                  </a:cubicBezTo>
                  <a:cubicBezTo>
                    <a:pt x="46902" y="113464"/>
                    <a:pt x="161168" y="0"/>
                    <a:pt x="301561" y="0"/>
                  </a:cubicBez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miter lim="400000"/>
            </a:ln>
            <a:effectLst/>
          </p:spPr>
          <p:txBody>
            <a:bodyPr wrap="square" lIns="91440" tIns="45720" rIns="91440" bIns="45720" numCol="1" anchor="ctr">
              <a:normAutofit fontScale="925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 defTabSz="2286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1500">
                <a:cs typeface="+mn-ea"/>
                <a:sym typeface="+mn-lt"/>
              </a:endParaRPr>
            </a:p>
          </p:txBody>
        </p:sp>
      </p:grpSp>
      <p:sp>
        <p:nvSpPr>
          <p:cNvPr id="48" name="ïs1ïḓè">
            <a:extLst>
              <a:ext uri="{FF2B5EF4-FFF2-40B4-BE49-F238E27FC236}">
                <a16:creationId xmlns:a16="http://schemas.microsoft.com/office/drawing/2014/main" id="{48A5FB10-13C6-4674-B41A-96EBF242B289}"/>
              </a:ext>
            </a:extLst>
          </p:cNvPr>
          <p:cNvSpPr txBox="1"/>
          <p:nvPr/>
        </p:nvSpPr>
        <p:spPr>
          <a:xfrm>
            <a:off x="3525118" y="4657206"/>
            <a:ext cx="1886000" cy="1004984"/>
          </a:xfrm>
          <a:prstGeom prst="rect">
            <a:avLst/>
          </a:prstGeom>
        </p:spPr>
        <p:txBody>
          <a:bodyPr wrap="square" lIns="91440" tIns="45720" rIns="91440" bIns="45720" anchor="t" anchorCtr="0">
            <a:noAutofit/>
          </a:bodyPr>
          <a:lstStyle/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zh-CN" altLang="en-US" sz="1200" dirty="0">
                <a:cs typeface="+mn-ea"/>
                <a:sym typeface="+mn-lt"/>
              </a:rPr>
              <a:t>After your content is typed here, or by copying your text, choose Paste in this box.</a:t>
            </a:r>
            <a:endParaRPr lang="en-US" altLang="zh-CN" sz="1200" dirty="0">
              <a:cs typeface="+mn-ea"/>
              <a:sym typeface="+mn-lt"/>
            </a:endParaRPr>
          </a:p>
          <a:p>
            <a:pPr algn="ctr">
              <a:lnSpc>
                <a:spcPct val="150000"/>
              </a:lnSpc>
              <a:spcBef>
                <a:spcPct val="0"/>
              </a:spcBef>
            </a:pPr>
            <a:endParaRPr lang="en-US" altLang="zh-CN" sz="1200" dirty="0">
              <a:cs typeface="+mn-ea"/>
              <a:sym typeface="+mn-lt"/>
            </a:endParaRPr>
          </a:p>
          <a:p>
            <a:pPr algn="ctr">
              <a:lnSpc>
                <a:spcPct val="120000"/>
              </a:lnSpc>
            </a:pPr>
            <a:r>
              <a:rPr lang="en-US" altLang="zh-CN" sz="1200" dirty="0">
                <a:cs typeface="+mn-ea"/>
                <a:sym typeface="+mn-lt"/>
              </a:rPr>
              <a:t>......</a:t>
            </a:r>
          </a:p>
        </p:txBody>
      </p:sp>
      <p:sp>
        <p:nvSpPr>
          <p:cNvPr id="49" name="í$1iḍè">
            <a:extLst>
              <a:ext uri="{FF2B5EF4-FFF2-40B4-BE49-F238E27FC236}">
                <a16:creationId xmlns:a16="http://schemas.microsoft.com/office/drawing/2014/main" id="{27B8BCD0-3C35-4D88-8F2E-FEE535BC1000}"/>
              </a:ext>
            </a:extLst>
          </p:cNvPr>
          <p:cNvSpPr txBox="1"/>
          <p:nvPr/>
        </p:nvSpPr>
        <p:spPr>
          <a:xfrm>
            <a:off x="3525118" y="4141526"/>
            <a:ext cx="1886000" cy="515680"/>
          </a:xfrm>
          <a:prstGeom prst="rect">
            <a:avLst/>
          </a:prstGeom>
        </p:spPr>
        <p:txBody>
          <a:bodyPr wrap="square" lIns="91440" tIns="45720" rIns="91440" bIns="45720" anchor="ctr" anchorCtr="0"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600" b="1" dirty="0">
                <a:cs typeface="+mn-ea"/>
                <a:sym typeface="+mn-lt"/>
              </a:rPr>
              <a:t>Enter the title</a:t>
            </a:r>
            <a:endParaRPr lang="en-US" altLang="zh-CN" sz="1600" b="1" dirty="0">
              <a:cs typeface="+mn-ea"/>
              <a:sym typeface="+mn-lt"/>
            </a:endParaRPr>
          </a:p>
        </p:txBody>
      </p:sp>
      <p:sp>
        <p:nvSpPr>
          <p:cNvPr id="50" name="î$ḻíḑe">
            <a:extLst>
              <a:ext uri="{FF2B5EF4-FFF2-40B4-BE49-F238E27FC236}">
                <a16:creationId xmlns:a16="http://schemas.microsoft.com/office/drawing/2014/main" id="{7476F930-3C5A-4FE2-802E-FAF0B19A4EB9}"/>
              </a:ext>
            </a:extLst>
          </p:cNvPr>
          <p:cNvSpPr txBox="1"/>
          <p:nvPr/>
        </p:nvSpPr>
        <p:spPr>
          <a:xfrm>
            <a:off x="5561044" y="4657206"/>
            <a:ext cx="1886000" cy="1004984"/>
          </a:xfrm>
          <a:prstGeom prst="rect">
            <a:avLst/>
          </a:prstGeom>
        </p:spPr>
        <p:txBody>
          <a:bodyPr wrap="square" lIns="91440" tIns="45720" rIns="91440" bIns="45720" anchor="t" anchorCtr="0">
            <a:noAutofit/>
          </a:bodyPr>
          <a:lstStyle/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zh-CN" altLang="en-US" sz="1200" dirty="0">
                <a:cs typeface="+mn-ea"/>
                <a:sym typeface="+mn-lt"/>
              </a:rPr>
              <a:t>After your content is typed here, or by copying your text, choose Paste in this box.</a:t>
            </a:r>
            <a:endParaRPr lang="en-US" altLang="zh-CN" sz="1200" dirty="0">
              <a:cs typeface="+mn-ea"/>
              <a:sym typeface="+mn-lt"/>
            </a:endParaRPr>
          </a:p>
          <a:p>
            <a:pPr algn="ctr">
              <a:lnSpc>
                <a:spcPct val="150000"/>
              </a:lnSpc>
              <a:spcBef>
                <a:spcPct val="0"/>
              </a:spcBef>
            </a:pPr>
            <a:endParaRPr lang="en-US" altLang="zh-CN" sz="1200" dirty="0">
              <a:cs typeface="+mn-ea"/>
              <a:sym typeface="+mn-lt"/>
            </a:endParaRPr>
          </a:p>
          <a:p>
            <a:pPr algn="ctr">
              <a:lnSpc>
                <a:spcPct val="120000"/>
              </a:lnSpc>
            </a:pPr>
            <a:r>
              <a:rPr lang="en-US" altLang="zh-CN" sz="1200" dirty="0">
                <a:cs typeface="+mn-ea"/>
                <a:sym typeface="+mn-lt"/>
              </a:rPr>
              <a:t>......</a:t>
            </a:r>
          </a:p>
        </p:txBody>
      </p:sp>
      <p:sp>
        <p:nvSpPr>
          <p:cNvPr id="51" name="ïṩľíḍê">
            <a:extLst>
              <a:ext uri="{FF2B5EF4-FFF2-40B4-BE49-F238E27FC236}">
                <a16:creationId xmlns:a16="http://schemas.microsoft.com/office/drawing/2014/main" id="{FB027D04-72CC-4328-89DC-2421B90158F8}"/>
              </a:ext>
            </a:extLst>
          </p:cNvPr>
          <p:cNvSpPr txBox="1"/>
          <p:nvPr/>
        </p:nvSpPr>
        <p:spPr>
          <a:xfrm>
            <a:off x="5561045" y="4141526"/>
            <a:ext cx="1886000" cy="515680"/>
          </a:xfrm>
          <a:prstGeom prst="rect">
            <a:avLst/>
          </a:prstGeom>
        </p:spPr>
        <p:txBody>
          <a:bodyPr wrap="square" lIns="91440" tIns="45720" rIns="91440" bIns="45720" anchor="ctr" anchorCtr="0"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600" b="1" dirty="0">
                <a:cs typeface="+mn-ea"/>
                <a:sym typeface="+mn-lt"/>
              </a:rPr>
              <a:t>Enter the title</a:t>
            </a:r>
            <a:endParaRPr lang="en-US" altLang="zh-CN" sz="1600" b="1" dirty="0">
              <a:cs typeface="+mn-ea"/>
              <a:sym typeface="+mn-lt"/>
            </a:endParaRPr>
          </a:p>
        </p:txBody>
      </p:sp>
      <p:sp>
        <p:nvSpPr>
          <p:cNvPr id="52" name="iṩ1íḑe">
            <a:extLst>
              <a:ext uri="{FF2B5EF4-FFF2-40B4-BE49-F238E27FC236}">
                <a16:creationId xmlns:a16="http://schemas.microsoft.com/office/drawing/2014/main" id="{11367866-00CD-4D24-B9D4-C9F38FDFFCB3}"/>
              </a:ext>
            </a:extLst>
          </p:cNvPr>
          <p:cNvSpPr txBox="1"/>
          <p:nvPr/>
        </p:nvSpPr>
        <p:spPr>
          <a:xfrm>
            <a:off x="7596970" y="4657206"/>
            <a:ext cx="1886000" cy="1004984"/>
          </a:xfrm>
          <a:prstGeom prst="rect">
            <a:avLst/>
          </a:prstGeom>
        </p:spPr>
        <p:txBody>
          <a:bodyPr wrap="square" lIns="91440" tIns="45720" rIns="91440" bIns="45720" anchor="t" anchorCtr="0">
            <a:noAutofit/>
          </a:bodyPr>
          <a:lstStyle/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zh-CN" altLang="en-US" sz="1200" dirty="0">
                <a:cs typeface="+mn-ea"/>
                <a:sym typeface="+mn-lt"/>
              </a:rPr>
              <a:t>After your content is typed here, or by copying your text, choose Paste in this box.</a:t>
            </a:r>
            <a:endParaRPr lang="en-US" altLang="zh-CN" sz="1200" dirty="0">
              <a:cs typeface="+mn-ea"/>
              <a:sym typeface="+mn-lt"/>
            </a:endParaRPr>
          </a:p>
          <a:p>
            <a:pPr algn="ctr">
              <a:lnSpc>
                <a:spcPct val="150000"/>
              </a:lnSpc>
              <a:spcBef>
                <a:spcPct val="0"/>
              </a:spcBef>
            </a:pPr>
            <a:endParaRPr lang="en-US" altLang="zh-CN" sz="1200" dirty="0">
              <a:cs typeface="+mn-ea"/>
              <a:sym typeface="+mn-lt"/>
            </a:endParaRPr>
          </a:p>
          <a:p>
            <a:pPr algn="ctr">
              <a:lnSpc>
                <a:spcPct val="120000"/>
              </a:lnSpc>
            </a:pPr>
            <a:r>
              <a:rPr lang="en-US" altLang="zh-CN" sz="1200" dirty="0">
                <a:cs typeface="+mn-ea"/>
                <a:sym typeface="+mn-lt"/>
              </a:rPr>
              <a:t>......</a:t>
            </a:r>
          </a:p>
        </p:txBody>
      </p:sp>
      <p:sp>
        <p:nvSpPr>
          <p:cNvPr id="53" name="iślîḋê">
            <a:extLst>
              <a:ext uri="{FF2B5EF4-FFF2-40B4-BE49-F238E27FC236}">
                <a16:creationId xmlns:a16="http://schemas.microsoft.com/office/drawing/2014/main" id="{10F67B4A-F6E0-456E-B670-C522E4F250FD}"/>
              </a:ext>
            </a:extLst>
          </p:cNvPr>
          <p:cNvSpPr txBox="1"/>
          <p:nvPr/>
        </p:nvSpPr>
        <p:spPr>
          <a:xfrm>
            <a:off x="7596972" y="4141526"/>
            <a:ext cx="1886000" cy="515680"/>
          </a:xfrm>
          <a:prstGeom prst="rect">
            <a:avLst/>
          </a:prstGeom>
        </p:spPr>
        <p:txBody>
          <a:bodyPr wrap="square" lIns="91440" tIns="45720" rIns="91440" bIns="45720" anchor="ctr" anchorCtr="0"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600" b="1" dirty="0">
                <a:cs typeface="+mn-ea"/>
                <a:sym typeface="+mn-lt"/>
              </a:rPr>
              <a:t>Enter the title</a:t>
            </a:r>
            <a:endParaRPr lang="en-US" altLang="zh-CN" sz="1600" b="1" dirty="0">
              <a:cs typeface="+mn-ea"/>
              <a:sym typeface="+mn-lt"/>
            </a:endParaRPr>
          </a:p>
        </p:txBody>
      </p:sp>
      <p:sp>
        <p:nvSpPr>
          <p:cNvPr id="54" name="isļîḍê">
            <a:extLst>
              <a:ext uri="{FF2B5EF4-FFF2-40B4-BE49-F238E27FC236}">
                <a16:creationId xmlns:a16="http://schemas.microsoft.com/office/drawing/2014/main" id="{1E132497-6C70-47BE-9945-0EE905AA6051}"/>
              </a:ext>
            </a:extLst>
          </p:cNvPr>
          <p:cNvSpPr txBox="1"/>
          <p:nvPr/>
        </p:nvSpPr>
        <p:spPr>
          <a:xfrm>
            <a:off x="9632897" y="4657206"/>
            <a:ext cx="1886000" cy="1004984"/>
          </a:xfrm>
          <a:prstGeom prst="rect">
            <a:avLst/>
          </a:prstGeom>
        </p:spPr>
        <p:txBody>
          <a:bodyPr wrap="square" lIns="91440" tIns="45720" rIns="91440" bIns="45720" anchor="t" anchorCtr="0">
            <a:noAutofit/>
          </a:bodyPr>
          <a:lstStyle/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zh-CN" altLang="en-US" sz="1200" dirty="0">
                <a:cs typeface="+mn-ea"/>
                <a:sym typeface="+mn-lt"/>
              </a:rPr>
              <a:t>After your content is typed here, or by copying your text, choose Paste in this box.</a:t>
            </a:r>
            <a:endParaRPr lang="en-US" altLang="zh-CN" sz="1200" dirty="0">
              <a:cs typeface="+mn-ea"/>
              <a:sym typeface="+mn-lt"/>
            </a:endParaRPr>
          </a:p>
          <a:p>
            <a:pPr algn="ctr">
              <a:lnSpc>
                <a:spcPct val="150000"/>
              </a:lnSpc>
              <a:spcBef>
                <a:spcPct val="0"/>
              </a:spcBef>
            </a:pPr>
            <a:endParaRPr lang="en-US" altLang="zh-CN" sz="1200" dirty="0">
              <a:cs typeface="+mn-ea"/>
              <a:sym typeface="+mn-lt"/>
            </a:endParaRPr>
          </a:p>
          <a:p>
            <a:pPr algn="ctr">
              <a:lnSpc>
                <a:spcPct val="120000"/>
              </a:lnSpc>
            </a:pPr>
            <a:r>
              <a:rPr lang="en-US" altLang="zh-CN" sz="1200" dirty="0">
                <a:cs typeface="+mn-ea"/>
                <a:sym typeface="+mn-lt"/>
              </a:rPr>
              <a:t>......</a:t>
            </a:r>
          </a:p>
        </p:txBody>
      </p:sp>
      <p:sp>
        <p:nvSpPr>
          <p:cNvPr id="55" name="íṩlïdè">
            <a:extLst>
              <a:ext uri="{FF2B5EF4-FFF2-40B4-BE49-F238E27FC236}">
                <a16:creationId xmlns:a16="http://schemas.microsoft.com/office/drawing/2014/main" id="{5116AE3D-B269-44F1-A37F-BF8C60EFDF2E}"/>
              </a:ext>
            </a:extLst>
          </p:cNvPr>
          <p:cNvSpPr txBox="1"/>
          <p:nvPr/>
        </p:nvSpPr>
        <p:spPr>
          <a:xfrm>
            <a:off x="9632900" y="4141526"/>
            <a:ext cx="1886000" cy="515680"/>
          </a:xfrm>
          <a:prstGeom prst="rect">
            <a:avLst/>
          </a:prstGeom>
        </p:spPr>
        <p:txBody>
          <a:bodyPr wrap="square" lIns="91440" tIns="45720" rIns="91440" bIns="45720" anchor="ctr" anchorCtr="0"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600" b="1" dirty="0">
                <a:cs typeface="+mn-ea"/>
                <a:sym typeface="+mn-lt"/>
              </a:rPr>
              <a:t>Enter the title</a:t>
            </a:r>
            <a:endParaRPr lang="en-US" altLang="zh-CN" sz="1600" b="1" dirty="0">
              <a:cs typeface="+mn-ea"/>
              <a:sym typeface="+mn-lt"/>
            </a:endParaRPr>
          </a:p>
        </p:txBody>
      </p:sp>
      <p:cxnSp>
        <p:nvCxnSpPr>
          <p:cNvPr id="56" name="直接连接符 55">
            <a:extLst>
              <a:ext uri="{FF2B5EF4-FFF2-40B4-BE49-F238E27FC236}">
                <a16:creationId xmlns:a16="http://schemas.microsoft.com/office/drawing/2014/main" id="{767D3EF7-E334-4DB7-8891-5DBF8046B356}"/>
              </a:ext>
            </a:extLst>
          </p:cNvPr>
          <p:cNvCxnSpPr/>
          <p:nvPr/>
        </p:nvCxnSpPr>
        <p:spPr>
          <a:xfrm>
            <a:off x="5486081" y="4191757"/>
            <a:ext cx="0" cy="1951868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接连接符 56">
            <a:extLst>
              <a:ext uri="{FF2B5EF4-FFF2-40B4-BE49-F238E27FC236}">
                <a16:creationId xmlns:a16="http://schemas.microsoft.com/office/drawing/2014/main" id="{A2292699-1724-4F28-A60E-9DE96A0E03DD}"/>
              </a:ext>
            </a:extLst>
          </p:cNvPr>
          <p:cNvCxnSpPr/>
          <p:nvPr/>
        </p:nvCxnSpPr>
        <p:spPr>
          <a:xfrm>
            <a:off x="7522007" y="4191757"/>
            <a:ext cx="0" cy="1951868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接连接符 57">
            <a:extLst>
              <a:ext uri="{FF2B5EF4-FFF2-40B4-BE49-F238E27FC236}">
                <a16:creationId xmlns:a16="http://schemas.microsoft.com/office/drawing/2014/main" id="{F117015D-72D3-482F-A973-DE310742539B}"/>
              </a:ext>
            </a:extLst>
          </p:cNvPr>
          <p:cNvCxnSpPr/>
          <p:nvPr/>
        </p:nvCxnSpPr>
        <p:spPr>
          <a:xfrm>
            <a:off x="9557934" y="4191757"/>
            <a:ext cx="0" cy="1951868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组合 3">
            <a:extLst>
              <a:ext uri="{FF2B5EF4-FFF2-40B4-BE49-F238E27FC236}">
                <a16:creationId xmlns:a16="http://schemas.microsoft.com/office/drawing/2014/main" id="{4F67E62B-6642-4672-9561-BA83E5DA51F2}"/>
              </a:ext>
            </a:extLst>
          </p:cNvPr>
          <p:cNvGrpSpPr/>
          <p:nvPr/>
        </p:nvGrpSpPr>
        <p:grpSpPr>
          <a:xfrm>
            <a:off x="127178" y="289098"/>
            <a:ext cx="4923124" cy="618840"/>
            <a:chOff x="127178" y="289098"/>
            <a:chExt cx="4923124" cy="618840"/>
          </a:xfrm>
        </p:grpSpPr>
        <p:sp>
          <p:nvSpPr>
            <p:cNvPr id="3" name="矩形 2">
              <a:extLst>
                <a:ext uri="{FF2B5EF4-FFF2-40B4-BE49-F238E27FC236}">
                  <a16:creationId xmlns:a16="http://schemas.microsoft.com/office/drawing/2014/main" id="{5027DF69-E076-4DC2-BE16-44DABB582785}"/>
                </a:ext>
              </a:extLst>
            </p:cNvPr>
            <p:cNvSpPr/>
            <p:nvPr/>
          </p:nvSpPr>
          <p:spPr>
            <a:xfrm>
              <a:off x="764072" y="361586"/>
              <a:ext cx="428623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zh-CN" altLang="en-US" sz="2800" b="1" dirty="0">
                  <a:solidFill>
                    <a:schemeClr val="accent2"/>
                  </a:solidFill>
                  <a:cs typeface="+mn-ea"/>
                  <a:sym typeface="+mn-lt"/>
                </a:rPr>
                <a:t>Enter the title here</a:t>
              </a:r>
              <a:endParaRPr lang="en-US" altLang="zh-CN" sz="2800" b="1" dirty="0">
                <a:solidFill>
                  <a:schemeClr val="accent2"/>
                </a:solidFill>
                <a:cs typeface="+mn-ea"/>
                <a:sym typeface="+mn-lt"/>
              </a:endParaRPr>
            </a:p>
          </p:txBody>
        </p:sp>
        <p:grpSp>
          <p:nvGrpSpPr>
            <p:cNvPr id="2" name="组合 1">
              <a:extLst>
                <a:ext uri="{FF2B5EF4-FFF2-40B4-BE49-F238E27FC236}">
                  <a16:creationId xmlns:a16="http://schemas.microsoft.com/office/drawing/2014/main" id="{B7F6F887-9550-4E71-A82E-763BEA4065EE}"/>
                </a:ext>
              </a:extLst>
            </p:cNvPr>
            <p:cNvGrpSpPr/>
            <p:nvPr/>
          </p:nvGrpSpPr>
          <p:grpSpPr>
            <a:xfrm>
              <a:off x="127178" y="289098"/>
              <a:ext cx="636894" cy="618840"/>
              <a:chOff x="10993131" y="1925288"/>
              <a:chExt cx="807052" cy="784175"/>
            </a:xfrm>
          </p:grpSpPr>
          <p:sp>
            <p:nvSpPr>
              <p:cNvPr id="30" name="Freeform 321">
                <a:extLst>
                  <a:ext uri="{FF2B5EF4-FFF2-40B4-BE49-F238E27FC236}">
                    <a16:creationId xmlns:a16="http://schemas.microsoft.com/office/drawing/2014/main" id="{8EC6D383-C228-45CA-98EF-D6B8AD1655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293075" y="2290050"/>
                <a:ext cx="427038" cy="419412"/>
              </a:xfrm>
              <a:custGeom>
                <a:avLst/>
                <a:gdLst>
                  <a:gd name="T0" fmla="*/ 336 w 336"/>
                  <a:gd name="T1" fmla="*/ 0 h 330"/>
                  <a:gd name="T2" fmla="*/ 336 w 336"/>
                  <a:gd name="T3" fmla="*/ 212 h 330"/>
                  <a:gd name="T4" fmla="*/ 218 w 336"/>
                  <a:gd name="T5" fmla="*/ 330 h 330"/>
                  <a:gd name="T6" fmla="*/ 0 w 336"/>
                  <a:gd name="T7" fmla="*/ 330 h 330"/>
                  <a:gd name="T8" fmla="*/ 0 w 336"/>
                  <a:gd name="T9" fmla="*/ 0 h 330"/>
                  <a:gd name="T10" fmla="*/ 336 w 336"/>
                  <a:gd name="T11" fmla="*/ 0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36" h="330">
                    <a:moveTo>
                      <a:pt x="336" y="0"/>
                    </a:moveTo>
                    <a:lnTo>
                      <a:pt x="336" y="212"/>
                    </a:lnTo>
                    <a:lnTo>
                      <a:pt x="218" y="330"/>
                    </a:lnTo>
                    <a:lnTo>
                      <a:pt x="0" y="330"/>
                    </a:lnTo>
                    <a:lnTo>
                      <a:pt x="0" y="0"/>
                    </a:lnTo>
                    <a:lnTo>
                      <a:pt x="336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1" name="Freeform 322">
                <a:extLst>
                  <a:ext uri="{FF2B5EF4-FFF2-40B4-BE49-F238E27FC236}">
                    <a16:creationId xmlns:a16="http://schemas.microsoft.com/office/drawing/2014/main" id="{8D6B1065-2287-4AD8-850D-5CABAB915C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568870" y="2559491"/>
                <a:ext cx="149972" cy="149972"/>
              </a:xfrm>
              <a:custGeom>
                <a:avLst/>
                <a:gdLst>
                  <a:gd name="T0" fmla="*/ 0 w 118"/>
                  <a:gd name="T1" fmla="*/ 118 h 118"/>
                  <a:gd name="T2" fmla="*/ 0 w 118"/>
                  <a:gd name="T3" fmla="*/ 0 h 118"/>
                  <a:gd name="T4" fmla="*/ 118 w 118"/>
                  <a:gd name="T5" fmla="*/ 0 h 118"/>
                  <a:gd name="T6" fmla="*/ 0 w 118"/>
                  <a:gd name="T7" fmla="*/ 118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8" h="118">
                    <a:moveTo>
                      <a:pt x="0" y="118"/>
                    </a:moveTo>
                    <a:lnTo>
                      <a:pt x="0" y="0"/>
                    </a:lnTo>
                    <a:lnTo>
                      <a:pt x="118" y="0"/>
                    </a:lnTo>
                    <a:lnTo>
                      <a:pt x="0" y="118"/>
                    </a:lnTo>
                    <a:close/>
                  </a:path>
                </a:pathLst>
              </a:custGeom>
              <a:solidFill>
                <a:schemeClr val="tx2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2" name="Freeform 323">
                <a:extLst>
                  <a:ext uri="{FF2B5EF4-FFF2-40B4-BE49-F238E27FC236}">
                    <a16:creationId xmlns:a16="http://schemas.microsoft.com/office/drawing/2014/main" id="{1D3756B5-0582-484A-964E-25DF4671BF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993131" y="2118472"/>
                <a:ext cx="425767" cy="419412"/>
              </a:xfrm>
              <a:custGeom>
                <a:avLst/>
                <a:gdLst>
                  <a:gd name="T0" fmla="*/ 335 w 335"/>
                  <a:gd name="T1" fmla="*/ 0 h 330"/>
                  <a:gd name="T2" fmla="*/ 335 w 335"/>
                  <a:gd name="T3" fmla="*/ 212 h 330"/>
                  <a:gd name="T4" fmla="*/ 218 w 335"/>
                  <a:gd name="T5" fmla="*/ 330 h 330"/>
                  <a:gd name="T6" fmla="*/ 0 w 335"/>
                  <a:gd name="T7" fmla="*/ 330 h 330"/>
                  <a:gd name="T8" fmla="*/ 0 w 335"/>
                  <a:gd name="T9" fmla="*/ 0 h 330"/>
                  <a:gd name="T10" fmla="*/ 335 w 335"/>
                  <a:gd name="T11" fmla="*/ 0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35" h="330">
                    <a:moveTo>
                      <a:pt x="335" y="0"/>
                    </a:moveTo>
                    <a:lnTo>
                      <a:pt x="335" y="212"/>
                    </a:lnTo>
                    <a:lnTo>
                      <a:pt x="218" y="330"/>
                    </a:lnTo>
                    <a:lnTo>
                      <a:pt x="0" y="330"/>
                    </a:lnTo>
                    <a:lnTo>
                      <a:pt x="0" y="0"/>
                    </a:lnTo>
                    <a:lnTo>
                      <a:pt x="335" y="0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0" name="Freeform 324">
                <a:extLst>
                  <a:ext uri="{FF2B5EF4-FFF2-40B4-BE49-F238E27FC236}">
                    <a16:creationId xmlns:a16="http://schemas.microsoft.com/office/drawing/2014/main" id="{315D4E8C-2C6C-4E6B-BC98-3ACF11C373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268927" y="2387913"/>
                <a:ext cx="149972" cy="149972"/>
              </a:xfrm>
              <a:custGeom>
                <a:avLst/>
                <a:gdLst>
                  <a:gd name="T0" fmla="*/ 0 w 118"/>
                  <a:gd name="T1" fmla="*/ 118 h 118"/>
                  <a:gd name="T2" fmla="*/ 0 w 118"/>
                  <a:gd name="T3" fmla="*/ 0 h 118"/>
                  <a:gd name="T4" fmla="*/ 118 w 118"/>
                  <a:gd name="T5" fmla="*/ 0 h 118"/>
                  <a:gd name="T6" fmla="*/ 0 w 118"/>
                  <a:gd name="T7" fmla="*/ 118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8" h="118">
                    <a:moveTo>
                      <a:pt x="0" y="118"/>
                    </a:moveTo>
                    <a:lnTo>
                      <a:pt x="0" y="0"/>
                    </a:lnTo>
                    <a:lnTo>
                      <a:pt x="118" y="0"/>
                    </a:lnTo>
                    <a:lnTo>
                      <a:pt x="0" y="118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1" name="Freeform 325">
                <a:extLst>
                  <a:ext uri="{FF2B5EF4-FFF2-40B4-BE49-F238E27FC236}">
                    <a16:creationId xmlns:a16="http://schemas.microsoft.com/office/drawing/2014/main" id="{94B1807C-9961-4438-A5AD-2232526322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375686" y="1925288"/>
                <a:ext cx="424496" cy="418141"/>
              </a:xfrm>
              <a:custGeom>
                <a:avLst/>
                <a:gdLst>
                  <a:gd name="T0" fmla="*/ 334 w 334"/>
                  <a:gd name="T1" fmla="*/ 0 h 329"/>
                  <a:gd name="T2" fmla="*/ 334 w 334"/>
                  <a:gd name="T3" fmla="*/ 211 h 329"/>
                  <a:gd name="T4" fmla="*/ 216 w 334"/>
                  <a:gd name="T5" fmla="*/ 329 h 329"/>
                  <a:gd name="T6" fmla="*/ 0 w 334"/>
                  <a:gd name="T7" fmla="*/ 329 h 329"/>
                  <a:gd name="T8" fmla="*/ 0 w 334"/>
                  <a:gd name="T9" fmla="*/ 0 h 329"/>
                  <a:gd name="T10" fmla="*/ 334 w 334"/>
                  <a:gd name="T11" fmla="*/ 0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34" h="329">
                    <a:moveTo>
                      <a:pt x="334" y="0"/>
                    </a:moveTo>
                    <a:lnTo>
                      <a:pt x="334" y="211"/>
                    </a:lnTo>
                    <a:lnTo>
                      <a:pt x="216" y="329"/>
                    </a:lnTo>
                    <a:lnTo>
                      <a:pt x="0" y="329"/>
                    </a:lnTo>
                    <a:lnTo>
                      <a:pt x="0" y="0"/>
                    </a:lnTo>
                    <a:lnTo>
                      <a:pt x="334" y="0"/>
                    </a:ln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2" name="Freeform 326">
                <a:extLst>
                  <a:ext uri="{FF2B5EF4-FFF2-40B4-BE49-F238E27FC236}">
                    <a16:creationId xmlns:a16="http://schemas.microsoft.com/office/drawing/2014/main" id="{8CE5F1E4-8725-47B3-B2BE-9746305A08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650211" y="2193458"/>
                <a:ext cx="149972" cy="149972"/>
              </a:xfrm>
              <a:custGeom>
                <a:avLst/>
                <a:gdLst>
                  <a:gd name="T0" fmla="*/ 0 w 118"/>
                  <a:gd name="T1" fmla="*/ 118 h 118"/>
                  <a:gd name="T2" fmla="*/ 0 w 118"/>
                  <a:gd name="T3" fmla="*/ 0 h 118"/>
                  <a:gd name="T4" fmla="*/ 118 w 118"/>
                  <a:gd name="T5" fmla="*/ 0 h 118"/>
                  <a:gd name="T6" fmla="*/ 0 w 118"/>
                  <a:gd name="T7" fmla="*/ 118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8" h="118">
                    <a:moveTo>
                      <a:pt x="0" y="118"/>
                    </a:moveTo>
                    <a:lnTo>
                      <a:pt x="0" y="0"/>
                    </a:lnTo>
                    <a:lnTo>
                      <a:pt x="118" y="0"/>
                    </a:lnTo>
                    <a:lnTo>
                      <a:pt x="0" y="118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  <p:pic>
        <p:nvPicPr>
          <p:cNvPr id="8" name="图片 7">
            <a:extLst>
              <a:ext uri="{FF2B5EF4-FFF2-40B4-BE49-F238E27FC236}">
                <a16:creationId xmlns:a16="http://schemas.microsoft.com/office/drawing/2014/main" id="{37D8578D-21FA-4057-92D4-01EE21F18A0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796" y="1817956"/>
            <a:ext cx="3875716" cy="3875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826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:a14="http://schemas.microsoft.com/office/drawing/2010/main" xmlns:a16="http://schemas.microsoft.com/office/drawing/2014/main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ïSlïḓé">
            <a:extLst>
              <a:ext uri="{FF2B5EF4-FFF2-40B4-BE49-F238E27FC236}">
                <a16:creationId xmlns:a16="http://schemas.microsoft.com/office/drawing/2014/main" id="{12B03F29-9210-43D6-B767-6CDE9B0A0E72}"/>
              </a:ext>
            </a:extLst>
          </p:cNvPr>
          <p:cNvGrpSpPr/>
          <p:nvPr/>
        </p:nvGrpSpPr>
        <p:grpSpPr>
          <a:xfrm>
            <a:off x="673100" y="1727533"/>
            <a:ext cx="5230551" cy="964212"/>
            <a:chOff x="673099" y="1723994"/>
            <a:chExt cx="5230551" cy="964212"/>
          </a:xfrm>
        </p:grpSpPr>
        <p:sp>
          <p:nvSpPr>
            <p:cNvPr id="5" name="iŝľíde">
              <a:extLst>
                <a:ext uri="{FF2B5EF4-FFF2-40B4-BE49-F238E27FC236}">
                  <a16:creationId xmlns:a16="http://schemas.microsoft.com/office/drawing/2014/main" id="{C8EA7EA9-A767-4497-AFD9-3391F6C98AD6}"/>
                </a:ext>
              </a:extLst>
            </p:cNvPr>
            <p:cNvSpPr txBox="1"/>
            <p:nvPr/>
          </p:nvSpPr>
          <p:spPr>
            <a:xfrm>
              <a:off x="673102" y="1723994"/>
              <a:ext cx="5230548" cy="39102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 anchor="b" anchorCtr="0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>
                <a:buSzPct val="25000"/>
              </a:pPr>
              <a:r>
                <a:rPr lang="zh-CN" altLang="en-US" sz="2000" b="1" dirty="0">
                  <a:cs typeface="+mn-ea"/>
                  <a:sym typeface="+mn-lt"/>
                </a:rPr>
                <a:t>After copying your text, select Paste in this box.</a:t>
              </a:r>
              <a:endParaRPr lang="en-US" sz="2000" b="1" dirty="0">
                <a:cs typeface="+mn-ea"/>
                <a:sym typeface="+mn-lt"/>
              </a:endParaRPr>
            </a:p>
          </p:txBody>
        </p:sp>
        <p:sp>
          <p:nvSpPr>
            <p:cNvPr id="6" name="ísḷíḓé">
              <a:extLst>
                <a:ext uri="{FF2B5EF4-FFF2-40B4-BE49-F238E27FC236}">
                  <a16:creationId xmlns:a16="http://schemas.microsoft.com/office/drawing/2014/main" id="{AD987DE2-D270-4435-8B5F-E714DAD25FEB}"/>
                </a:ext>
              </a:extLst>
            </p:cNvPr>
            <p:cNvSpPr txBox="1"/>
            <p:nvPr/>
          </p:nvSpPr>
          <p:spPr>
            <a:xfrm>
              <a:off x="673099" y="2115019"/>
              <a:ext cx="5230550" cy="57318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 anchor="ctr" anchorCtr="0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>
                <a:lnSpc>
                  <a:spcPct val="150000"/>
                </a:lnSpc>
                <a:buSzPct val="25000"/>
              </a:pPr>
              <a:r>
                <a:rPr lang="zh-CN" altLang="en-US" sz="1200" dirty="0">
                  <a:cs typeface="+mn-ea"/>
                  <a:sym typeface="+mn-lt"/>
                </a:rPr>
                <a:t>After your content is typed here, or by copying your text, choose paste in this box and choose to keep only the text.</a:t>
              </a:r>
              <a:endParaRPr lang="en-US" sz="1200" dirty="0">
                <a:cs typeface="+mn-ea"/>
                <a:sym typeface="+mn-lt"/>
              </a:endParaRPr>
            </a:p>
          </p:txBody>
        </p:sp>
      </p:grpSp>
      <p:grpSp>
        <p:nvGrpSpPr>
          <p:cNvPr id="7" name="îśľíḍe">
            <a:extLst>
              <a:ext uri="{FF2B5EF4-FFF2-40B4-BE49-F238E27FC236}">
                <a16:creationId xmlns:a16="http://schemas.microsoft.com/office/drawing/2014/main" id="{8FC559C2-667F-44AE-81B9-8AADB7D510B8}"/>
              </a:ext>
            </a:extLst>
          </p:cNvPr>
          <p:cNvGrpSpPr/>
          <p:nvPr/>
        </p:nvGrpSpPr>
        <p:grpSpPr>
          <a:xfrm>
            <a:off x="673100" y="3008210"/>
            <a:ext cx="4786055" cy="2677342"/>
            <a:chOff x="673100" y="3008210"/>
            <a:chExt cx="4786055" cy="2677342"/>
          </a:xfrm>
        </p:grpSpPr>
        <p:grpSp>
          <p:nvGrpSpPr>
            <p:cNvPr id="8" name="íṩ1ïḋe">
              <a:extLst>
                <a:ext uri="{FF2B5EF4-FFF2-40B4-BE49-F238E27FC236}">
                  <a16:creationId xmlns:a16="http://schemas.microsoft.com/office/drawing/2014/main" id="{CAF8688A-9411-45AE-92A2-AAB01E33F506}"/>
                </a:ext>
              </a:extLst>
            </p:cNvPr>
            <p:cNvGrpSpPr/>
            <p:nvPr/>
          </p:nvGrpSpPr>
          <p:grpSpPr>
            <a:xfrm>
              <a:off x="673100" y="3008210"/>
              <a:ext cx="3758223" cy="707886"/>
              <a:chOff x="673100" y="2959677"/>
              <a:chExt cx="3758223" cy="707886"/>
            </a:xfrm>
          </p:grpSpPr>
          <p:sp>
            <p:nvSpPr>
              <p:cNvPr id="24" name="îš1îḍè">
                <a:extLst>
                  <a:ext uri="{FF2B5EF4-FFF2-40B4-BE49-F238E27FC236}">
                    <a16:creationId xmlns:a16="http://schemas.microsoft.com/office/drawing/2014/main" id="{BA363061-FA98-4CFF-BE3B-5997535EB4E9}"/>
                  </a:ext>
                </a:extLst>
              </p:cNvPr>
              <p:cNvSpPr txBox="1"/>
              <p:nvPr/>
            </p:nvSpPr>
            <p:spPr bwMode="auto">
              <a:xfrm>
                <a:off x="1428435" y="3113565"/>
                <a:ext cx="3002888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</a:pPr>
                <a:r>
                  <a:rPr lang="zh-CN" altLang="en-US" sz="1600" b="1" dirty="0">
                    <a:cs typeface="+mn-ea"/>
                    <a:sym typeface="+mn-lt"/>
                  </a:rPr>
                  <a:t>Enter the title here</a:t>
                </a:r>
                <a:endParaRPr lang="en-US" altLang="zh-CN" sz="1600" b="1" dirty="0">
                  <a:cs typeface="+mn-ea"/>
                  <a:sym typeface="+mn-lt"/>
                </a:endParaRPr>
              </a:p>
            </p:txBody>
          </p:sp>
          <p:sp>
            <p:nvSpPr>
              <p:cNvPr id="25" name="ïṡḻîďé">
                <a:extLst>
                  <a:ext uri="{FF2B5EF4-FFF2-40B4-BE49-F238E27FC236}">
                    <a16:creationId xmlns:a16="http://schemas.microsoft.com/office/drawing/2014/main" id="{E6D03642-622B-4B50-A88D-03F660EAE838}"/>
                  </a:ext>
                </a:extLst>
              </p:cNvPr>
              <p:cNvSpPr txBox="1"/>
              <p:nvPr/>
            </p:nvSpPr>
            <p:spPr bwMode="auto">
              <a:xfrm>
                <a:off x="673100" y="2959677"/>
                <a:ext cx="755335" cy="707886"/>
              </a:xfrm>
              <a:prstGeom prst="rect">
                <a:avLst/>
              </a:prstGeom>
              <a:solidFill>
                <a:schemeClr val="accent1"/>
              </a:solidFill>
              <a:ln w="12700" cap="rnd">
                <a:noFill/>
                <a:prstDash val="solid"/>
                <a:round/>
                <a:headEnd/>
                <a:tailEnd/>
              </a:ln>
              <a:effectLst>
                <a:outerShdw blurRad="254000" dist="127000" algn="ctr" rotWithShape="0">
                  <a:schemeClr val="tx1">
                    <a:lumMod val="85000"/>
                    <a:lumOff val="15000"/>
                    <a:alpha val="1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rmAutofit/>
              </a:bodyPr>
              <a:lstStyle>
                <a:defPPr>
                  <a:defRPr lang="zh-CN"/>
                </a:defPPr>
                <a:lvl1pPr algn="ctr" defTabSz="914354">
                  <a:defRPr sz="1600" b="1">
                    <a:solidFill>
                      <a:schemeClr val="bg1"/>
                    </a:solidFill>
                  </a:defRPr>
                </a:lvl1pPr>
                <a:lvl2pPr>
                  <a:defRPr>
                    <a:solidFill>
                      <a:schemeClr val="lt1"/>
                    </a:solidFill>
                  </a:defRPr>
                </a:lvl2pPr>
                <a:lvl3pPr>
                  <a:defRPr>
                    <a:solidFill>
                      <a:schemeClr val="lt1"/>
                    </a:solidFill>
                  </a:defRPr>
                </a:lvl3pPr>
                <a:lvl4pPr>
                  <a:defRPr>
                    <a:solidFill>
                      <a:schemeClr val="lt1"/>
                    </a:solidFill>
                  </a:defRPr>
                </a:lvl4pPr>
                <a:lvl5pPr>
                  <a:defRPr>
                    <a:solidFill>
                      <a:schemeClr val="lt1"/>
                    </a:solidFill>
                  </a:defRPr>
                </a:lvl5pPr>
                <a:lvl6pPr>
                  <a:defRPr>
                    <a:solidFill>
                      <a:schemeClr val="lt1"/>
                    </a:solidFill>
                  </a:defRPr>
                </a:lvl6pPr>
                <a:lvl7pPr>
                  <a:defRPr>
                    <a:solidFill>
                      <a:schemeClr val="lt1"/>
                    </a:solidFill>
                  </a:defRPr>
                </a:lvl7pPr>
                <a:lvl8pPr>
                  <a:defRPr>
                    <a:solidFill>
                      <a:schemeClr val="lt1"/>
                    </a:solidFill>
                  </a:defRPr>
                </a:lvl8pPr>
                <a:lvl9pPr>
                  <a:defRPr>
                    <a:solidFill>
                      <a:schemeClr val="lt1"/>
                    </a:solidFill>
                  </a:defRPr>
                </a:lvl9pPr>
              </a:lstStyle>
              <a:p>
                <a:r>
                  <a:rPr lang="en-US" altLang="zh-CN" sz="2000" spc="-150">
                    <a:cs typeface="+mn-ea"/>
                    <a:sym typeface="+mn-lt"/>
                  </a:rPr>
                  <a:t>0</a:t>
                </a:r>
                <a:r>
                  <a:rPr lang="en-US" altLang="zh-CN" sz="100" spc="-150">
                    <a:cs typeface="+mn-ea"/>
                    <a:sym typeface="+mn-lt"/>
                  </a:rPr>
                  <a:t> </a:t>
                </a:r>
                <a:r>
                  <a:rPr lang="en-US" altLang="zh-CN" sz="2000" spc="-150">
                    <a:cs typeface="+mn-ea"/>
                    <a:sym typeface="+mn-lt"/>
                  </a:rPr>
                  <a:t> 1</a:t>
                </a:r>
                <a:endParaRPr lang="en-US" altLang="zh-CN" sz="2000" spc="-150" dirty="0">
                  <a:cs typeface="+mn-ea"/>
                  <a:sym typeface="+mn-lt"/>
                </a:endParaRPr>
              </a:p>
            </p:txBody>
          </p:sp>
        </p:grpSp>
        <p:grpSp>
          <p:nvGrpSpPr>
            <p:cNvPr id="9" name="íṥḷïḍé">
              <a:extLst>
                <a:ext uri="{FF2B5EF4-FFF2-40B4-BE49-F238E27FC236}">
                  <a16:creationId xmlns:a16="http://schemas.microsoft.com/office/drawing/2014/main" id="{48B57249-C2BC-40CE-A426-103F2C529EBD}"/>
                </a:ext>
              </a:extLst>
            </p:cNvPr>
            <p:cNvGrpSpPr/>
            <p:nvPr/>
          </p:nvGrpSpPr>
          <p:grpSpPr>
            <a:xfrm>
              <a:off x="1428435" y="3905497"/>
              <a:ext cx="4030720" cy="337097"/>
              <a:chOff x="1472295" y="3820792"/>
              <a:chExt cx="4030720" cy="337097"/>
            </a:xfrm>
          </p:grpSpPr>
          <p:sp>
            <p:nvSpPr>
              <p:cNvPr id="22" name="íṩ1iḓé">
                <a:extLst>
                  <a:ext uri="{FF2B5EF4-FFF2-40B4-BE49-F238E27FC236}">
                    <a16:creationId xmlns:a16="http://schemas.microsoft.com/office/drawing/2014/main" id="{C4D164FB-5C2D-4189-9032-A90B6D42BEB3}"/>
                  </a:ext>
                </a:extLst>
              </p:cNvPr>
              <p:cNvSpPr/>
              <p:nvPr/>
            </p:nvSpPr>
            <p:spPr>
              <a:xfrm flipH="1">
                <a:off x="1472295" y="3899340"/>
                <a:ext cx="180000" cy="180000"/>
              </a:xfrm>
              <a:prstGeom prst="roundRect">
                <a:avLst>
                  <a:gd name="adj" fmla="val 0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 w="3175" cap="rnd" cmpd="sng" algn="ctr">
                <a:noFill/>
                <a:prstDash val="solid"/>
                <a:rou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anchor="ctr">
                <a:normAutofit fontScale="40000" lnSpcReduction="20000"/>
              </a:bodyPr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3" name="íş1ïdè">
                <a:extLst>
                  <a:ext uri="{FF2B5EF4-FFF2-40B4-BE49-F238E27FC236}">
                    <a16:creationId xmlns:a16="http://schemas.microsoft.com/office/drawing/2014/main" id="{CF9E9A4A-DFB8-4F2A-B8BC-938723A957D3}"/>
                  </a:ext>
                </a:extLst>
              </p:cNvPr>
              <p:cNvSpPr/>
              <p:nvPr/>
            </p:nvSpPr>
            <p:spPr bwMode="auto">
              <a:xfrm>
                <a:off x="1678929" y="3820792"/>
                <a:ext cx="3824086" cy="3370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 anchorCtr="0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>
                  <a:lnSpc>
                    <a:spcPct val="120000"/>
                  </a:lnSpc>
                </a:pPr>
                <a:r>
                  <a:rPr lang="zh-CN" altLang="en-US" sz="1200" dirty="0">
                    <a:cs typeface="+mn-ea"/>
                    <a:sym typeface="+mn-lt"/>
                  </a:rPr>
                  <a:t>After your content is typed here, or by copying your text, choose paste in this box and choose to keep only the text.</a:t>
                </a:r>
                <a:endParaRPr lang="en-US" altLang="zh-CN" sz="1200" dirty="0">
                  <a:cs typeface="+mn-ea"/>
                  <a:sym typeface="+mn-lt"/>
                </a:endParaRPr>
              </a:p>
            </p:txBody>
          </p:sp>
        </p:grpSp>
        <p:grpSp>
          <p:nvGrpSpPr>
            <p:cNvPr id="10" name="îŝļiďé">
              <a:extLst>
                <a:ext uri="{FF2B5EF4-FFF2-40B4-BE49-F238E27FC236}">
                  <a16:creationId xmlns:a16="http://schemas.microsoft.com/office/drawing/2014/main" id="{515561D8-6C62-4429-84AB-B8F1F1905A1B}"/>
                </a:ext>
              </a:extLst>
            </p:cNvPr>
            <p:cNvGrpSpPr/>
            <p:nvPr/>
          </p:nvGrpSpPr>
          <p:grpSpPr>
            <a:xfrm>
              <a:off x="1428435" y="4608920"/>
              <a:ext cx="4030720" cy="337097"/>
              <a:chOff x="1472295" y="4043229"/>
              <a:chExt cx="4030720" cy="337097"/>
            </a:xfrm>
          </p:grpSpPr>
          <p:sp>
            <p:nvSpPr>
              <p:cNvPr id="20" name="ïşliḓê">
                <a:extLst>
                  <a:ext uri="{FF2B5EF4-FFF2-40B4-BE49-F238E27FC236}">
                    <a16:creationId xmlns:a16="http://schemas.microsoft.com/office/drawing/2014/main" id="{F992F9CE-A620-4422-9706-A59597A9509D}"/>
                  </a:ext>
                </a:extLst>
              </p:cNvPr>
              <p:cNvSpPr/>
              <p:nvPr/>
            </p:nvSpPr>
            <p:spPr>
              <a:xfrm flipH="1">
                <a:off x="1472295" y="4121777"/>
                <a:ext cx="180000" cy="180000"/>
              </a:xfrm>
              <a:prstGeom prst="roundRect">
                <a:avLst>
                  <a:gd name="adj" fmla="val 0"/>
                </a:avLst>
              </a:prstGeom>
              <a:solidFill>
                <a:schemeClr val="accent1"/>
              </a:solidFill>
              <a:ln w="12700" cap="rnd">
                <a:noFill/>
                <a:prstDash val="solid"/>
                <a:round/>
                <a:headEnd/>
                <a:tailEnd/>
              </a:ln>
              <a:effectLst>
                <a:outerShdw blurRad="254000" dist="127000" algn="ctr" rotWithShape="0">
                  <a:schemeClr val="tx1">
                    <a:lumMod val="85000"/>
                    <a:lumOff val="15000"/>
                    <a:alpha val="1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rmAutofit fontScale="32500" lnSpcReduction="20000"/>
              </a:bodyPr>
              <a:lstStyle/>
              <a:p>
                <a:pPr algn="ctr" defTabSz="914354"/>
                <a:endParaRPr lang="zh-CN" altLang="en-US" sz="2000" b="1" spc="-15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1" name="ís1íḑe">
                <a:extLst>
                  <a:ext uri="{FF2B5EF4-FFF2-40B4-BE49-F238E27FC236}">
                    <a16:creationId xmlns:a16="http://schemas.microsoft.com/office/drawing/2014/main" id="{75856A44-DC6F-491C-BB10-156A41829C7A}"/>
                  </a:ext>
                </a:extLst>
              </p:cNvPr>
              <p:cNvSpPr/>
              <p:nvPr/>
            </p:nvSpPr>
            <p:spPr bwMode="auto">
              <a:xfrm>
                <a:off x="1678929" y="4043229"/>
                <a:ext cx="3824086" cy="3370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 anchorCtr="0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>
                  <a:lnSpc>
                    <a:spcPct val="120000"/>
                  </a:lnSpc>
                </a:pPr>
                <a:r>
                  <a:rPr lang="zh-CN" altLang="en-US" sz="1200" dirty="0">
                    <a:cs typeface="+mn-ea"/>
                    <a:sym typeface="+mn-lt"/>
                  </a:rPr>
                  <a:t>After your content is typed here, or by copying your text, choose paste in this box and choose to keep only the text.</a:t>
                </a:r>
                <a:endParaRPr lang="en-US" altLang="zh-CN" sz="1200" dirty="0">
                  <a:cs typeface="+mn-ea"/>
                  <a:sym typeface="+mn-lt"/>
                </a:endParaRPr>
              </a:p>
            </p:txBody>
          </p:sp>
        </p:grpSp>
        <p:grpSp>
          <p:nvGrpSpPr>
            <p:cNvPr id="12" name="iṣļîḓè">
              <a:extLst>
                <a:ext uri="{FF2B5EF4-FFF2-40B4-BE49-F238E27FC236}">
                  <a16:creationId xmlns:a16="http://schemas.microsoft.com/office/drawing/2014/main" id="{D30B52B7-D156-49DD-BAA1-5BDC281D5144}"/>
                </a:ext>
              </a:extLst>
            </p:cNvPr>
            <p:cNvGrpSpPr/>
            <p:nvPr/>
          </p:nvGrpSpPr>
          <p:grpSpPr>
            <a:xfrm>
              <a:off x="1428435" y="5348455"/>
              <a:ext cx="4030720" cy="337097"/>
              <a:chOff x="1472295" y="3820792"/>
              <a:chExt cx="4030720" cy="337097"/>
            </a:xfrm>
          </p:grpSpPr>
          <p:sp>
            <p:nvSpPr>
              <p:cNvPr id="16" name="i$ľiḓê">
                <a:extLst>
                  <a:ext uri="{FF2B5EF4-FFF2-40B4-BE49-F238E27FC236}">
                    <a16:creationId xmlns:a16="http://schemas.microsoft.com/office/drawing/2014/main" id="{ED7DC3BC-9E4E-4B0B-8EAC-19AA2B6B77AC}"/>
                  </a:ext>
                </a:extLst>
              </p:cNvPr>
              <p:cNvSpPr/>
              <p:nvPr/>
            </p:nvSpPr>
            <p:spPr>
              <a:xfrm flipH="1">
                <a:off x="1472295" y="3899340"/>
                <a:ext cx="180000" cy="180000"/>
              </a:xfrm>
              <a:prstGeom prst="roundRect">
                <a:avLst>
                  <a:gd name="adj" fmla="val 0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 w="3175" cap="rnd" cmpd="sng" algn="ctr">
                <a:noFill/>
                <a:prstDash val="solid"/>
                <a:rou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anchor="ctr">
                <a:normAutofit fontScale="40000" lnSpcReduction="20000"/>
              </a:bodyPr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7" name="íṧḷïḓè">
                <a:extLst>
                  <a:ext uri="{FF2B5EF4-FFF2-40B4-BE49-F238E27FC236}">
                    <a16:creationId xmlns:a16="http://schemas.microsoft.com/office/drawing/2014/main" id="{4EF429F2-3CA1-4579-9ACB-F03414036F0A}"/>
                  </a:ext>
                </a:extLst>
              </p:cNvPr>
              <p:cNvSpPr/>
              <p:nvPr/>
            </p:nvSpPr>
            <p:spPr bwMode="auto">
              <a:xfrm>
                <a:off x="1678929" y="3820792"/>
                <a:ext cx="3824086" cy="3370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 anchorCtr="0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>
                  <a:lnSpc>
                    <a:spcPct val="120000"/>
                  </a:lnSpc>
                </a:pPr>
                <a:r>
                  <a:rPr lang="zh-CN" altLang="en-US" sz="1200" dirty="0">
                    <a:cs typeface="+mn-ea"/>
                    <a:sym typeface="+mn-lt"/>
                  </a:rPr>
                  <a:t>After your content is typed here, or by copying your text, choose paste in this box and choose to keep only the text.</a:t>
                </a:r>
                <a:endParaRPr lang="en-US" altLang="zh-CN" sz="1200" dirty="0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26" name="îśľîḍê">
            <a:extLst>
              <a:ext uri="{FF2B5EF4-FFF2-40B4-BE49-F238E27FC236}">
                <a16:creationId xmlns:a16="http://schemas.microsoft.com/office/drawing/2014/main" id="{BDF577E9-8997-4D1B-B712-336061E0D855}"/>
              </a:ext>
            </a:extLst>
          </p:cNvPr>
          <p:cNvGrpSpPr/>
          <p:nvPr/>
        </p:nvGrpSpPr>
        <p:grpSpPr>
          <a:xfrm>
            <a:off x="6261100" y="3008210"/>
            <a:ext cx="4786055" cy="2677342"/>
            <a:chOff x="673100" y="3008210"/>
            <a:chExt cx="4786055" cy="2677342"/>
          </a:xfrm>
        </p:grpSpPr>
        <p:grpSp>
          <p:nvGrpSpPr>
            <p:cNvPr id="27" name="ïšļîde">
              <a:extLst>
                <a:ext uri="{FF2B5EF4-FFF2-40B4-BE49-F238E27FC236}">
                  <a16:creationId xmlns:a16="http://schemas.microsoft.com/office/drawing/2014/main" id="{EF296088-A7DF-4360-8B9D-40AC459AC169}"/>
                </a:ext>
              </a:extLst>
            </p:cNvPr>
            <p:cNvGrpSpPr/>
            <p:nvPr/>
          </p:nvGrpSpPr>
          <p:grpSpPr>
            <a:xfrm>
              <a:off x="673100" y="3008210"/>
              <a:ext cx="3980180" cy="707886"/>
              <a:chOff x="673100" y="2959677"/>
              <a:chExt cx="3980180" cy="707886"/>
            </a:xfrm>
          </p:grpSpPr>
          <p:sp>
            <p:nvSpPr>
              <p:cNvPr id="43" name="îśḻiďè">
                <a:extLst>
                  <a:ext uri="{FF2B5EF4-FFF2-40B4-BE49-F238E27FC236}">
                    <a16:creationId xmlns:a16="http://schemas.microsoft.com/office/drawing/2014/main" id="{B10FE361-5A0C-41D7-833F-97767CDC794E}"/>
                  </a:ext>
                </a:extLst>
              </p:cNvPr>
              <p:cNvSpPr txBox="1"/>
              <p:nvPr/>
            </p:nvSpPr>
            <p:spPr bwMode="auto">
              <a:xfrm>
                <a:off x="1428435" y="3113565"/>
                <a:ext cx="3224845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</a:pPr>
                <a:r>
                  <a:rPr lang="zh-CN" altLang="en-US" sz="1600" b="1" dirty="0">
                    <a:cs typeface="+mn-ea"/>
                    <a:sym typeface="+mn-lt"/>
                  </a:rPr>
                  <a:t>Enter the title here</a:t>
                </a:r>
                <a:endParaRPr lang="en-US" altLang="zh-CN" sz="1600" b="1" dirty="0">
                  <a:cs typeface="+mn-ea"/>
                  <a:sym typeface="+mn-lt"/>
                </a:endParaRPr>
              </a:p>
            </p:txBody>
          </p:sp>
          <p:sp>
            <p:nvSpPr>
              <p:cNvPr id="44" name="îsḻîďé">
                <a:extLst>
                  <a:ext uri="{FF2B5EF4-FFF2-40B4-BE49-F238E27FC236}">
                    <a16:creationId xmlns:a16="http://schemas.microsoft.com/office/drawing/2014/main" id="{B34B7727-1520-4385-AC57-D5821025A589}"/>
                  </a:ext>
                </a:extLst>
              </p:cNvPr>
              <p:cNvSpPr txBox="1"/>
              <p:nvPr/>
            </p:nvSpPr>
            <p:spPr bwMode="auto">
              <a:xfrm>
                <a:off x="673100" y="2959677"/>
                <a:ext cx="755335" cy="707886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12700" cap="rnd">
                <a:noFill/>
                <a:prstDash val="solid"/>
                <a:round/>
                <a:headEnd/>
                <a:tailE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rmAutofit/>
              </a:bodyPr>
              <a:lstStyle>
                <a:defPPr>
                  <a:defRPr lang="zh-CN"/>
                </a:defPPr>
                <a:lvl1pPr algn="ctr" defTabSz="914354">
                  <a:defRPr sz="1600" b="1">
                    <a:solidFill>
                      <a:schemeClr val="bg1"/>
                    </a:solidFill>
                  </a:defRPr>
                </a:lvl1pPr>
                <a:lvl2pPr>
                  <a:defRPr>
                    <a:solidFill>
                      <a:schemeClr val="lt1"/>
                    </a:solidFill>
                  </a:defRPr>
                </a:lvl2pPr>
                <a:lvl3pPr>
                  <a:defRPr>
                    <a:solidFill>
                      <a:schemeClr val="lt1"/>
                    </a:solidFill>
                  </a:defRPr>
                </a:lvl3pPr>
                <a:lvl4pPr>
                  <a:defRPr>
                    <a:solidFill>
                      <a:schemeClr val="lt1"/>
                    </a:solidFill>
                  </a:defRPr>
                </a:lvl4pPr>
                <a:lvl5pPr>
                  <a:defRPr>
                    <a:solidFill>
                      <a:schemeClr val="lt1"/>
                    </a:solidFill>
                  </a:defRPr>
                </a:lvl5pPr>
                <a:lvl6pPr>
                  <a:defRPr>
                    <a:solidFill>
                      <a:schemeClr val="lt1"/>
                    </a:solidFill>
                  </a:defRPr>
                </a:lvl6pPr>
                <a:lvl7pPr>
                  <a:defRPr>
                    <a:solidFill>
                      <a:schemeClr val="lt1"/>
                    </a:solidFill>
                  </a:defRPr>
                </a:lvl7pPr>
                <a:lvl8pPr>
                  <a:defRPr>
                    <a:solidFill>
                      <a:schemeClr val="lt1"/>
                    </a:solidFill>
                  </a:defRPr>
                </a:lvl8pPr>
                <a:lvl9pPr>
                  <a:defRPr>
                    <a:solidFill>
                      <a:schemeClr val="lt1"/>
                    </a:solidFill>
                  </a:defRPr>
                </a:lvl9pPr>
              </a:lstStyle>
              <a:p>
                <a:r>
                  <a:rPr lang="en-US" altLang="zh-CN" sz="2000" spc="-15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+mn-ea"/>
                    <a:sym typeface="+mn-lt"/>
                  </a:rPr>
                  <a:t>0</a:t>
                </a:r>
                <a:r>
                  <a:rPr lang="en-US" altLang="zh-CN" sz="100" spc="-15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+mn-ea"/>
                    <a:sym typeface="+mn-lt"/>
                  </a:rPr>
                  <a:t> </a:t>
                </a:r>
                <a:r>
                  <a:rPr lang="en-US" altLang="zh-CN" sz="2000" spc="-15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+mn-ea"/>
                    <a:sym typeface="+mn-lt"/>
                  </a:rPr>
                  <a:t>2</a:t>
                </a:r>
                <a:endParaRPr lang="en-US" altLang="zh-CN" sz="2000" spc="-15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28" name="iṡľîďê">
              <a:extLst>
                <a:ext uri="{FF2B5EF4-FFF2-40B4-BE49-F238E27FC236}">
                  <a16:creationId xmlns:a16="http://schemas.microsoft.com/office/drawing/2014/main" id="{D66E2FE0-F219-4E27-B458-372103D75894}"/>
                </a:ext>
              </a:extLst>
            </p:cNvPr>
            <p:cNvGrpSpPr/>
            <p:nvPr/>
          </p:nvGrpSpPr>
          <p:grpSpPr>
            <a:xfrm>
              <a:off x="1428435" y="3905497"/>
              <a:ext cx="4030720" cy="337097"/>
              <a:chOff x="1472295" y="3820792"/>
              <a:chExt cx="4030720" cy="337097"/>
            </a:xfrm>
          </p:grpSpPr>
          <p:sp>
            <p:nvSpPr>
              <p:cNvPr id="41" name="îsľídê">
                <a:extLst>
                  <a:ext uri="{FF2B5EF4-FFF2-40B4-BE49-F238E27FC236}">
                    <a16:creationId xmlns:a16="http://schemas.microsoft.com/office/drawing/2014/main" id="{6AD867CC-54D7-488C-891D-09A730B77D9E}"/>
                  </a:ext>
                </a:extLst>
              </p:cNvPr>
              <p:cNvSpPr/>
              <p:nvPr/>
            </p:nvSpPr>
            <p:spPr>
              <a:xfrm flipH="1">
                <a:off x="1472295" y="3899340"/>
                <a:ext cx="180000" cy="180000"/>
              </a:xfrm>
              <a:prstGeom prst="roundRect">
                <a:avLst>
                  <a:gd name="adj" fmla="val 0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 w="3175" cap="rnd" cmpd="sng" algn="ctr">
                <a:noFill/>
                <a:prstDash val="solid"/>
                <a:rou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anchor="ctr">
                <a:normAutofit fontScale="40000" lnSpcReduction="20000"/>
              </a:bodyPr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2" name="íṩľídè">
                <a:extLst>
                  <a:ext uri="{FF2B5EF4-FFF2-40B4-BE49-F238E27FC236}">
                    <a16:creationId xmlns:a16="http://schemas.microsoft.com/office/drawing/2014/main" id="{E38191F5-122A-4DC8-915B-5B0D44727601}"/>
                  </a:ext>
                </a:extLst>
              </p:cNvPr>
              <p:cNvSpPr/>
              <p:nvPr/>
            </p:nvSpPr>
            <p:spPr bwMode="auto">
              <a:xfrm>
                <a:off x="1678929" y="3820792"/>
                <a:ext cx="3824086" cy="3370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 anchorCtr="0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>
                  <a:lnSpc>
                    <a:spcPct val="120000"/>
                  </a:lnSpc>
                </a:pPr>
                <a:r>
                  <a:rPr lang="zh-CN" altLang="en-US" sz="1200" dirty="0">
                    <a:cs typeface="+mn-ea"/>
                    <a:sym typeface="+mn-lt"/>
                  </a:rPr>
                  <a:t>After your content is typed here, or by copying your text, choose paste in this box and choose to keep only the text.</a:t>
                </a:r>
                <a:endParaRPr lang="en-US" altLang="zh-CN" sz="1200" dirty="0">
                  <a:cs typeface="+mn-ea"/>
                  <a:sym typeface="+mn-lt"/>
                </a:endParaRPr>
              </a:p>
            </p:txBody>
          </p:sp>
        </p:grpSp>
        <p:grpSp>
          <p:nvGrpSpPr>
            <p:cNvPr id="29" name="i$lîḑé">
              <a:extLst>
                <a:ext uri="{FF2B5EF4-FFF2-40B4-BE49-F238E27FC236}">
                  <a16:creationId xmlns:a16="http://schemas.microsoft.com/office/drawing/2014/main" id="{01B7EFB0-E723-46DB-9751-B96707EDFBF7}"/>
                </a:ext>
              </a:extLst>
            </p:cNvPr>
            <p:cNvGrpSpPr/>
            <p:nvPr/>
          </p:nvGrpSpPr>
          <p:grpSpPr>
            <a:xfrm>
              <a:off x="1429183" y="4608920"/>
              <a:ext cx="4029972" cy="337097"/>
              <a:chOff x="1473043" y="4043229"/>
              <a:chExt cx="4029972" cy="337097"/>
            </a:xfrm>
          </p:grpSpPr>
          <p:sp>
            <p:nvSpPr>
              <p:cNvPr id="39" name="íşľïḋe">
                <a:extLst>
                  <a:ext uri="{FF2B5EF4-FFF2-40B4-BE49-F238E27FC236}">
                    <a16:creationId xmlns:a16="http://schemas.microsoft.com/office/drawing/2014/main" id="{BA76B0CA-3FE4-4A10-ABA5-528A62673FE4}"/>
                  </a:ext>
                </a:extLst>
              </p:cNvPr>
              <p:cNvSpPr/>
              <p:nvPr/>
            </p:nvSpPr>
            <p:spPr>
              <a:xfrm flipH="1">
                <a:off x="1473043" y="4121777"/>
                <a:ext cx="180000" cy="180000"/>
              </a:xfrm>
              <a:prstGeom prst="roundRect">
                <a:avLst>
                  <a:gd name="adj" fmla="val 0"/>
                </a:avLst>
              </a:prstGeom>
              <a:solidFill>
                <a:schemeClr val="accent1"/>
              </a:solidFill>
              <a:ln w="12700" cap="rnd">
                <a:noFill/>
                <a:prstDash val="solid"/>
                <a:round/>
                <a:headEnd/>
                <a:tailEnd/>
              </a:ln>
              <a:effectLst>
                <a:outerShdw blurRad="254000" dist="127000" algn="ctr" rotWithShape="0">
                  <a:schemeClr val="tx1">
                    <a:lumMod val="85000"/>
                    <a:lumOff val="15000"/>
                    <a:alpha val="1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rmAutofit fontScale="32500" lnSpcReduction="20000"/>
              </a:bodyPr>
              <a:lstStyle/>
              <a:p>
                <a:pPr algn="ctr" defTabSz="914354"/>
                <a:endParaRPr lang="zh-CN" altLang="en-US" sz="2000" b="1" spc="-15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0" name="îṡlîḍé">
                <a:extLst>
                  <a:ext uri="{FF2B5EF4-FFF2-40B4-BE49-F238E27FC236}">
                    <a16:creationId xmlns:a16="http://schemas.microsoft.com/office/drawing/2014/main" id="{43DB5376-414E-4E40-9FFC-2BF66578FDB7}"/>
                  </a:ext>
                </a:extLst>
              </p:cNvPr>
              <p:cNvSpPr/>
              <p:nvPr/>
            </p:nvSpPr>
            <p:spPr bwMode="auto">
              <a:xfrm>
                <a:off x="1678929" y="4043229"/>
                <a:ext cx="3824086" cy="3370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 anchorCtr="0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>
                  <a:lnSpc>
                    <a:spcPct val="120000"/>
                  </a:lnSpc>
                </a:pPr>
                <a:r>
                  <a:rPr lang="zh-CN" altLang="en-US" sz="1200" dirty="0">
                    <a:cs typeface="+mn-ea"/>
                    <a:sym typeface="+mn-lt"/>
                  </a:rPr>
                  <a:t>After your content is typed here, or by copying your text, choose paste in this box and choose to keep only the text.</a:t>
                </a:r>
                <a:endParaRPr lang="en-US" altLang="zh-CN" sz="1200" dirty="0">
                  <a:cs typeface="+mn-ea"/>
                  <a:sym typeface="+mn-lt"/>
                </a:endParaRPr>
              </a:p>
            </p:txBody>
          </p:sp>
        </p:grpSp>
        <p:grpSp>
          <p:nvGrpSpPr>
            <p:cNvPr id="31" name="íşľïḓé">
              <a:extLst>
                <a:ext uri="{FF2B5EF4-FFF2-40B4-BE49-F238E27FC236}">
                  <a16:creationId xmlns:a16="http://schemas.microsoft.com/office/drawing/2014/main" id="{63F3A1F2-C549-471A-9766-360D112B060A}"/>
                </a:ext>
              </a:extLst>
            </p:cNvPr>
            <p:cNvGrpSpPr/>
            <p:nvPr/>
          </p:nvGrpSpPr>
          <p:grpSpPr>
            <a:xfrm>
              <a:off x="1428435" y="5348455"/>
              <a:ext cx="4030720" cy="337097"/>
              <a:chOff x="1472295" y="3820792"/>
              <a:chExt cx="4030720" cy="337097"/>
            </a:xfrm>
          </p:grpSpPr>
          <p:sp>
            <p:nvSpPr>
              <p:cNvPr id="35" name="í$ḷiḍè">
                <a:extLst>
                  <a:ext uri="{FF2B5EF4-FFF2-40B4-BE49-F238E27FC236}">
                    <a16:creationId xmlns:a16="http://schemas.microsoft.com/office/drawing/2014/main" id="{9417B61D-51AA-4FFF-AC9A-2B4ACBCCCB8E}"/>
                  </a:ext>
                </a:extLst>
              </p:cNvPr>
              <p:cNvSpPr/>
              <p:nvPr/>
            </p:nvSpPr>
            <p:spPr>
              <a:xfrm flipH="1">
                <a:off x="1472295" y="3899340"/>
                <a:ext cx="180000" cy="180000"/>
              </a:xfrm>
              <a:prstGeom prst="roundRect">
                <a:avLst>
                  <a:gd name="adj" fmla="val 0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 w="3175" cap="rnd" cmpd="sng" algn="ctr">
                <a:noFill/>
                <a:prstDash val="solid"/>
                <a:rou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anchor="ctr">
                <a:normAutofit fontScale="40000" lnSpcReduction="20000"/>
              </a:bodyPr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6" name="íṩlíḑê">
                <a:extLst>
                  <a:ext uri="{FF2B5EF4-FFF2-40B4-BE49-F238E27FC236}">
                    <a16:creationId xmlns:a16="http://schemas.microsoft.com/office/drawing/2014/main" id="{11F5876F-37D7-4AEA-A6A0-49E679EA0B5F}"/>
                  </a:ext>
                </a:extLst>
              </p:cNvPr>
              <p:cNvSpPr/>
              <p:nvPr/>
            </p:nvSpPr>
            <p:spPr bwMode="auto">
              <a:xfrm>
                <a:off x="1678929" y="3820792"/>
                <a:ext cx="3824086" cy="3370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 anchorCtr="0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>
                  <a:lnSpc>
                    <a:spcPct val="120000"/>
                  </a:lnSpc>
                </a:pPr>
                <a:r>
                  <a:rPr lang="zh-CN" altLang="en-US" sz="1200" dirty="0">
                    <a:cs typeface="+mn-ea"/>
                    <a:sym typeface="+mn-lt"/>
                  </a:rPr>
                  <a:t>After your content is typed here, or by copying your text, choose paste in this box and choose to keep only the text.</a:t>
                </a:r>
                <a:endParaRPr lang="en-US" altLang="zh-CN" sz="1200" dirty="0">
                  <a:cs typeface="+mn-ea"/>
                  <a:sym typeface="+mn-lt"/>
                </a:endParaRPr>
              </a:p>
            </p:txBody>
          </p:sp>
        </p:grpSp>
      </p:grpSp>
      <p:cxnSp>
        <p:nvCxnSpPr>
          <p:cNvPr id="45" name="直接连接符 44">
            <a:extLst>
              <a:ext uri="{FF2B5EF4-FFF2-40B4-BE49-F238E27FC236}">
                <a16:creationId xmlns:a16="http://schemas.microsoft.com/office/drawing/2014/main" id="{D7CD8B88-C3DD-46D6-8809-D2A4AE369101}"/>
              </a:ext>
            </a:extLst>
          </p:cNvPr>
          <p:cNvCxnSpPr>
            <a:cxnSpLocks/>
          </p:cNvCxnSpPr>
          <p:nvPr/>
        </p:nvCxnSpPr>
        <p:spPr>
          <a:xfrm>
            <a:off x="673100" y="3709993"/>
            <a:ext cx="5122863" cy="0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接连接符 45">
            <a:extLst>
              <a:ext uri="{FF2B5EF4-FFF2-40B4-BE49-F238E27FC236}">
                <a16:creationId xmlns:a16="http://schemas.microsoft.com/office/drawing/2014/main" id="{3B925D8D-F716-449A-BF12-134D77A018EA}"/>
              </a:ext>
            </a:extLst>
          </p:cNvPr>
          <p:cNvCxnSpPr>
            <a:cxnSpLocks/>
          </p:cNvCxnSpPr>
          <p:nvPr/>
        </p:nvCxnSpPr>
        <p:spPr>
          <a:xfrm>
            <a:off x="6261100" y="3709993"/>
            <a:ext cx="4786055" cy="0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7" name="组合 46">
            <a:extLst>
              <a:ext uri="{FF2B5EF4-FFF2-40B4-BE49-F238E27FC236}">
                <a16:creationId xmlns:a16="http://schemas.microsoft.com/office/drawing/2014/main" id="{022AE12B-99B4-4EC4-84DB-6892F842FD63}"/>
              </a:ext>
            </a:extLst>
          </p:cNvPr>
          <p:cNvGrpSpPr/>
          <p:nvPr/>
        </p:nvGrpSpPr>
        <p:grpSpPr>
          <a:xfrm>
            <a:off x="127178" y="289098"/>
            <a:ext cx="5457696" cy="618840"/>
            <a:chOff x="127178" y="289098"/>
            <a:chExt cx="5457696" cy="618840"/>
          </a:xfrm>
        </p:grpSpPr>
        <p:sp>
          <p:nvSpPr>
            <p:cNvPr id="48" name="矩形 47">
              <a:extLst>
                <a:ext uri="{FF2B5EF4-FFF2-40B4-BE49-F238E27FC236}">
                  <a16:creationId xmlns:a16="http://schemas.microsoft.com/office/drawing/2014/main" id="{0C139B92-C282-440F-9E11-96B6C78630D2}"/>
                </a:ext>
              </a:extLst>
            </p:cNvPr>
            <p:cNvSpPr/>
            <p:nvPr/>
          </p:nvSpPr>
          <p:spPr>
            <a:xfrm>
              <a:off x="764072" y="361586"/>
              <a:ext cx="4820802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zh-CN" altLang="en-US" sz="2800" b="1" dirty="0">
                  <a:solidFill>
                    <a:schemeClr val="accent2"/>
                  </a:solidFill>
                  <a:cs typeface="+mn-ea"/>
                  <a:sym typeface="+mn-lt"/>
                </a:rPr>
                <a:t>Enter the title here</a:t>
              </a:r>
              <a:endParaRPr lang="en-US" altLang="zh-CN" sz="2800" b="1" dirty="0">
                <a:solidFill>
                  <a:schemeClr val="accent2"/>
                </a:solidFill>
                <a:cs typeface="+mn-ea"/>
                <a:sym typeface="+mn-lt"/>
              </a:endParaRPr>
            </a:p>
          </p:txBody>
        </p:sp>
        <p:grpSp>
          <p:nvGrpSpPr>
            <p:cNvPr id="49" name="组合 48">
              <a:extLst>
                <a:ext uri="{FF2B5EF4-FFF2-40B4-BE49-F238E27FC236}">
                  <a16:creationId xmlns:a16="http://schemas.microsoft.com/office/drawing/2014/main" id="{4A72B2ED-219D-4C39-9096-0D3BFF05E735}"/>
                </a:ext>
              </a:extLst>
            </p:cNvPr>
            <p:cNvGrpSpPr/>
            <p:nvPr/>
          </p:nvGrpSpPr>
          <p:grpSpPr>
            <a:xfrm>
              <a:off x="127178" y="289098"/>
              <a:ext cx="636894" cy="618840"/>
              <a:chOff x="10993131" y="1925288"/>
              <a:chExt cx="807052" cy="784175"/>
            </a:xfrm>
          </p:grpSpPr>
          <p:sp>
            <p:nvSpPr>
              <p:cNvPr id="50" name="Freeform 321">
                <a:extLst>
                  <a:ext uri="{FF2B5EF4-FFF2-40B4-BE49-F238E27FC236}">
                    <a16:creationId xmlns:a16="http://schemas.microsoft.com/office/drawing/2014/main" id="{09A020FB-E6E6-414D-B3EC-3ED51222B6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293075" y="2290050"/>
                <a:ext cx="427038" cy="419412"/>
              </a:xfrm>
              <a:custGeom>
                <a:avLst/>
                <a:gdLst>
                  <a:gd name="T0" fmla="*/ 336 w 336"/>
                  <a:gd name="T1" fmla="*/ 0 h 330"/>
                  <a:gd name="T2" fmla="*/ 336 w 336"/>
                  <a:gd name="T3" fmla="*/ 212 h 330"/>
                  <a:gd name="T4" fmla="*/ 218 w 336"/>
                  <a:gd name="T5" fmla="*/ 330 h 330"/>
                  <a:gd name="T6" fmla="*/ 0 w 336"/>
                  <a:gd name="T7" fmla="*/ 330 h 330"/>
                  <a:gd name="T8" fmla="*/ 0 w 336"/>
                  <a:gd name="T9" fmla="*/ 0 h 330"/>
                  <a:gd name="T10" fmla="*/ 336 w 336"/>
                  <a:gd name="T11" fmla="*/ 0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36" h="330">
                    <a:moveTo>
                      <a:pt x="336" y="0"/>
                    </a:moveTo>
                    <a:lnTo>
                      <a:pt x="336" y="212"/>
                    </a:lnTo>
                    <a:lnTo>
                      <a:pt x="218" y="330"/>
                    </a:lnTo>
                    <a:lnTo>
                      <a:pt x="0" y="330"/>
                    </a:lnTo>
                    <a:lnTo>
                      <a:pt x="0" y="0"/>
                    </a:lnTo>
                    <a:lnTo>
                      <a:pt x="336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1" name="Freeform 322">
                <a:extLst>
                  <a:ext uri="{FF2B5EF4-FFF2-40B4-BE49-F238E27FC236}">
                    <a16:creationId xmlns:a16="http://schemas.microsoft.com/office/drawing/2014/main" id="{7B93330A-C180-46AF-815B-48083A8F4F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568870" y="2559491"/>
                <a:ext cx="149972" cy="149972"/>
              </a:xfrm>
              <a:custGeom>
                <a:avLst/>
                <a:gdLst>
                  <a:gd name="T0" fmla="*/ 0 w 118"/>
                  <a:gd name="T1" fmla="*/ 118 h 118"/>
                  <a:gd name="T2" fmla="*/ 0 w 118"/>
                  <a:gd name="T3" fmla="*/ 0 h 118"/>
                  <a:gd name="T4" fmla="*/ 118 w 118"/>
                  <a:gd name="T5" fmla="*/ 0 h 118"/>
                  <a:gd name="T6" fmla="*/ 0 w 118"/>
                  <a:gd name="T7" fmla="*/ 118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8" h="118">
                    <a:moveTo>
                      <a:pt x="0" y="118"/>
                    </a:moveTo>
                    <a:lnTo>
                      <a:pt x="0" y="0"/>
                    </a:lnTo>
                    <a:lnTo>
                      <a:pt x="118" y="0"/>
                    </a:lnTo>
                    <a:lnTo>
                      <a:pt x="0" y="118"/>
                    </a:lnTo>
                    <a:close/>
                  </a:path>
                </a:pathLst>
              </a:custGeom>
              <a:solidFill>
                <a:schemeClr val="tx2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2" name="Freeform 323">
                <a:extLst>
                  <a:ext uri="{FF2B5EF4-FFF2-40B4-BE49-F238E27FC236}">
                    <a16:creationId xmlns:a16="http://schemas.microsoft.com/office/drawing/2014/main" id="{FF4CB0D6-3BFE-468F-849F-D15DDABF0A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993131" y="2118472"/>
                <a:ext cx="425767" cy="419412"/>
              </a:xfrm>
              <a:custGeom>
                <a:avLst/>
                <a:gdLst>
                  <a:gd name="T0" fmla="*/ 335 w 335"/>
                  <a:gd name="T1" fmla="*/ 0 h 330"/>
                  <a:gd name="T2" fmla="*/ 335 w 335"/>
                  <a:gd name="T3" fmla="*/ 212 h 330"/>
                  <a:gd name="T4" fmla="*/ 218 w 335"/>
                  <a:gd name="T5" fmla="*/ 330 h 330"/>
                  <a:gd name="T6" fmla="*/ 0 w 335"/>
                  <a:gd name="T7" fmla="*/ 330 h 330"/>
                  <a:gd name="T8" fmla="*/ 0 w 335"/>
                  <a:gd name="T9" fmla="*/ 0 h 330"/>
                  <a:gd name="T10" fmla="*/ 335 w 335"/>
                  <a:gd name="T11" fmla="*/ 0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35" h="330">
                    <a:moveTo>
                      <a:pt x="335" y="0"/>
                    </a:moveTo>
                    <a:lnTo>
                      <a:pt x="335" y="212"/>
                    </a:lnTo>
                    <a:lnTo>
                      <a:pt x="218" y="330"/>
                    </a:lnTo>
                    <a:lnTo>
                      <a:pt x="0" y="330"/>
                    </a:lnTo>
                    <a:lnTo>
                      <a:pt x="0" y="0"/>
                    </a:lnTo>
                    <a:lnTo>
                      <a:pt x="335" y="0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3" name="Freeform 324">
                <a:extLst>
                  <a:ext uri="{FF2B5EF4-FFF2-40B4-BE49-F238E27FC236}">
                    <a16:creationId xmlns:a16="http://schemas.microsoft.com/office/drawing/2014/main" id="{567D570D-7BB3-4DAF-90DA-B49C490393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268927" y="2387913"/>
                <a:ext cx="149972" cy="149972"/>
              </a:xfrm>
              <a:custGeom>
                <a:avLst/>
                <a:gdLst>
                  <a:gd name="T0" fmla="*/ 0 w 118"/>
                  <a:gd name="T1" fmla="*/ 118 h 118"/>
                  <a:gd name="T2" fmla="*/ 0 w 118"/>
                  <a:gd name="T3" fmla="*/ 0 h 118"/>
                  <a:gd name="T4" fmla="*/ 118 w 118"/>
                  <a:gd name="T5" fmla="*/ 0 h 118"/>
                  <a:gd name="T6" fmla="*/ 0 w 118"/>
                  <a:gd name="T7" fmla="*/ 118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8" h="118">
                    <a:moveTo>
                      <a:pt x="0" y="118"/>
                    </a:moveTo>
                    <a:lnTo>
                      <a:pt x="0" y="0"/>
                    </a:lnTo>
                    <a:lnTo>
                      <a:pt x="118" y="0"/>
                    </a:lnTo>
                    <a:lnTo>
                      <a:pt x="0" y="118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4" name="Freeform 325">
                <a:extLst>
                  <a:ext uri="{FF2B5EF4-FFF2-40B4-BE49-F238E27FC236}">
                    <a16:creationId xmlns:a16="http://schemas.microsoft.com/office/drawing/2014/main" id="{1D0E6A60-76AA-4A17-BD94-B54DFA9933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375686" y="1925288"/>
                <a:ext cx="424496" cy="418141"/>
              </a:xfrm>
              <a:custGeom>
                <a:avLst/>
                <a:gdLst>
                  <a:gd name="T0" fmla="*/ 334 w 334"/>
                  <a:gd name="T1" fmla="*/ 0 h 329"/>
                  <a:gd name="T2" fmla="*/ 334 w 334"/>
                  <a:gd name="T3" fmla="*/ 211 h 329"/>
                  <a:gd name="T4" fmla="*/ 216 w 334"/>
                  <a:gd name="T5" fmla="*/ 329 h 329"/>
                  <a:gd name="T6" fmla="*/ 0 w 334"/>
                  <a:gd name="T7" fmla="*/ 329 h 329"/>
                  <a:gd name="T8" fmla="*/ 0 w 334"/>
                  <a:gd name="T9" fmla="*/ 0 h 329"/>
                  <a:gd name="T10" fmla="*/ 334 w 334"/>
                  <a:gd name="T11" fmla="*/ 0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34" h="329">
                    <a:moveTo>
                      <a:pt x="334" y="0"/>
                    </a:moveTo>
                    <a:lnTo>
                      <a:pt x="334" y="211"/>
                    </a:lnTo>
                    <a:lnTo>
                      <a:pt x="216" y="329"/>
                    </a:lnTo>
                    <a:lnTo>
                      <a:pt x="0" y="329"/>
                    </a:lnTo>
                    <a:lnTo>
                      <a:pt x="0" y="0"/>
                    </a:lnTo>
                    <a:lnTo>
                      <a:pt x="334" y="0"/>
                    </a:ln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5" name="Freeform 326">
                <a:extLst>
                  <a:ext uri="{FF2B5EF4-FFF2-40B4-BE49-F238E27FC236}">
                    <a16:creationId xmlns:a16="http://schemas.microsoft.com/office/drawing/2014/main" id="{3F0890FD-1AED-4FB9-9C26-624794D9BC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650211" y="2193458"/>
                <a:ext cx="149972" cy="149972"/>
              </a:xfrm>
              <a:custGeom>
                <a:avLst/>
                <a:gdLst>
                  <a:gd name="T0" fmla="*/ 0 w 118"/>
                  <a:gd name="T1" fmla="*/ 118 h 118"/>
                  <a:gd name="T2" fmla="*/ 0 w 118"/>
                  <a:gd name="T3" fmla="*/ 0 h 118"/>
                  <a:gd name="T4" fmla="*/ 118 w 118"/>
                  <a:gd name="T5" fmla="*/ 0 h 118"/>
                  <a:gd name="T6" fmla="*/ 0 w 118"/>
                  <a:gd name="T7" fmla="*/ 118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8" h="118">
                    <a:moveTo>
                      <a:pt x="0" y="118"/>
                    </a:moveTo>
                    <a:lnTo>
                      <a:pt x="0" y="0"/>
                    </a:lnTo>
                    <a:lnTo>
                      <a:pt x="118" y="0"/>
                    </a:lnTo>
                    <a:lnTo>
                      <a:pt x="0" y="118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583766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:a14="http://schemas.microsoft.com/office/drawing/2010/main" xmlns:a16="http://schemas.microsoft.com/office/drawing/2014/main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ïsḻiḑè">
            <a:extLst>
              <a:ext uri="{FF2B5EF4-FFF2-40B4-BE49-F238E27FC236}">
                <a16:creationId xmlns:a16="http://schemas.microsoft.com/office/drawing/2014/main" id="{E3E5E743-DF33-4927-9151-61796DAB1F08}"/>
              </a:ext>
            </a:extLst>
          </p:cNvPr>
          <p:cNvSpPr/>
          <p:nvPr/>
        </p:nvSpPr>
        <p:spPr bwMode="auto">
          <a:xfrm>
            <a:off x="1869281" y="2603179"/>
            <a:ext cx="8453438" cy="79117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rtlCol="0" anchor="ctr"/>
          <a:lstStyle/>
          <a:p>
            <a:pPr algn="ctr"/>
            <a:r>
              <a:rPr lang="zh-CN" altLang="en-US" sz="2000" b="1" dirty="0">
                <a:cs typeface="+mn-ea"/>
                <a:sym typeface="+mn-lt"/>
              </a:rPr>
              <a:t>After copying your text, select Paste in this box.</a:t>
            </a:r>
            <a:endParaRPr lang="en-US" altLang="zh-CN" sz="2000" b="1" dirty="0">
              <a:cs typeface="+mn-ea"/>
              <a:sym typeface="+mn-lt"/>
            </a:endParaRPr>
          </a:p>
        </p:txBody>
      </p:sp>
      <p:grpSp>
        <p:nvGrpSpPr>
          <p:cNvPr id="5" name="îṩľíḓê">
            <a:extLst>
              <a:ext uri="{FF2B5EF4-FFF2-40B4-BE49-F238E27FC236}">
                <a16:creationId xmlns:a16="http://schemas.microsoft.com/office/drawing/2014/main" id="{1722FEEE-31EE-4A8A-9718-299756862C1F}"/>
              </a:ext>
            </a:extLst>
          </p:cNvPr>
          <p:cNvGrpSpPr/>
          <p:nvPr/>
        </p:nvGrpSpPr>
        <p:grpSpPr>
          <a:xfrm>
            <a:off x="1869281" y="3743043"/>
            <a:ext cx="4028216" cy="1933856"/>
            <a:chOff x="1001712" y="3158844"/>
            <a:chExt cx="4028216" cy="1933856"/>
          </a:xfrm>
        </p:grpSpPr>
        <p:sp>
          <p:nvSpPr>
            <p:cNvPr id="6" name="îsliḓé">
              <a:extLst>
                <a:ext uri="{FF2B5EF4-FFF2-40B4-BE49-F238E27FC236}">
                  <a16:creationId xmlns:a16="http://schemas.microsoft.com/office/drawing/2014/main" id="{F73F86C8-1FE3-4C78-BA18-7725F9CD4890}"/>
                </a:ext>
              </a:extLst>
            </p:cNvPr>
            <p:cNvSpPr/>
            <p:nvPr/>
          </p:nvSpPr>
          <p:spPr>
            <a:xfrm>
              <a:off x="1001712" y="3158844"/>
              <a:ext cx="4028216" cy="48580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8100" cap="flat" cmpd="sng" algn="ctr">
              <a:solidFill>
                <a:schemeClr val="bg1">
                  <a:lumMod val="95000"/>
                </a:schemeClr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rmAutofit/>
            </a:bodyPr>
            <a:lstStyle/>
            <a:p>
              <a:pPr algn="ctr"/>
              <a:r>
                <a:rPr lang="en-US" altLang="zh-CN" sz="1600" b="1" dirty="0">
                  <a:solidFill>
                    <a:schemeClr val="accent1"/>
                  </a:solidFill>
                  <a:cs typeface="+mn-ea"/>
                  <a:sym typeface="+mn-lt"/>
                </a:rPr>
                <a:t>... </a:t>
              </a:r>
              <a:r>
                <a:rPr lang="zh-CN" altLang="en-US" sz="1600" b="1">
                  <a:solidFill>
                    <a:schemeClr val="accent1"/>
                  </a:solidFill>
                  <a:cs typeface="+mn-ea"/>
                  <a:sym typeface="+mn-lt"/>
                </a:rPr>
                <a:t>￥ </a:t>
              </a:r>
              <a:r>
                <a:rPr lang="zh-CN" altLang="en-US" sz="100" b="1">
                  <a:solidFill>
                    <a:schemeClr val="accent1"/>
                  </a:solidFill>
                  <a:cs typeface="+mn-ea"/>
                  <a:sym typeface="+mn-lt"/>
                </a:rPr>
                <a:t> </a:t>
              </a:r>
              <a:r>
                <a:rPr lang="zh-CN" altLang="en-US" sz="1600" b="1">
                  <a:solidFill>
                    <a:schemeClr val="accent1"/>
                  </a:solidFill>
                  <a:cs typeface="+mn-ea"/>
                  <a:sym typeface="+mn-lt"/>
                </a:rPr>
                <a:t> </a:t>
              </a:r>
              <a:r>
                <a:rPr lang="en-US" altLang="zh-CN" sz="1600" b="1" dirty="0">
                  <a:solidFill>
                    <a:schemeClr val="accent1"/>
                  </a:solidFill>
                  <a:cs typeface="+mn-ea"/>
                  <a:sym typeface="+mn-lt"/>
                </a:rPr>
                <a:t>| 68 %</a:t>
              </a:r>
            </a:p>
          </p:txBody>
        </p:sp>
        <p:sp>
          <p:nvSpPr>
            <p:cNvPr id="7" name="isļîdé">
              <a:extLst>
                <a:ext uri="{FF2B5EF4-FFF2-40B4-BE49-F238E27FC236}">
                  <a16:creationId xmlns:a16="http://schemas.microsoft.com/office/drawing/2014/main" id="{F5652960-F63F-4374-B264-52BCCBF2E280}"/>
                </a:ext>
              </a:extLst>
            </p:cNvPr>
            <p:cNvSpPr/>
            <p:nvPr/>
          </p:nvSpPr>
          <p:spPr bwMode="auto">
            <a:xfrm>
              <a:off x="1001712" y="3710678"/>
              <a:ext cx="4005263" cy="13820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000" tIns="46800" rIns="90000" bIns="46800" anchor="t" anchorCtr="0">
              <a:no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zh-CN" altLang="en-US" sz="1200" dirty="0">
                  <a:cs typeface="+mn-ea"/>
                  <a:sym typeface="+mn-lt"/>
                </a:rPr>
                <a:t>After your content is typed here, or by copying your text, choose paste in this box and choose to keep only the text.</a:t>
              </a:r>
              <a:endParaRPr lang="en-US" altLang="zh-CN" sz="1200" dirty="0">
                <a:cs typeface="+mn-ea"/>
                <a:sym typeface="+mn-lt"/>
              </a:endParaRPr>
            </a:p>
            <a:p>
              <a:pPr>
                <a:lnSpc>
                  <a:spcPct val="150000"/>
                </a:lnSpc>
              </a:pPr>
              <a:r>
                <a:rPr lang="en-US" altLang="zh-CN" sz="1200" dirty="0">
                  <a:cs typeface="+mn-ea"/>
                  <a:sym typeface="+mn-lt"/>
                </a:rPr>
                <a:t>... ...</a:t>
              </a:r>
            </a:p>
          </p:txBody>
        </p:sp>
      </p:grpSp>
      <p:grpSp>
        <p:nvGrpSpPr>
          <p:cNvPr id="8" name="îślîdé">
            <a:extLst>
              <a:ext uri="{FF2B5EF4-FFF2-40B4-BE49-F238E27FC236}">
                <a16:creationId xmlns:a16="http://schemas.microsoft.com/office/drawing/2014/main" id="{F52AF966-78EA-40F0-A624-58D9C9D60432}"/>
              </a:ext>
            </a:extLst>
          </p:cNvPr>
          <p:cNvGrpSpPr/>
          <p:nvPr/>
        </p:nvGrpSpPr>
        <p:grpSpPr>
          <a:xfrm>
            <a:off x="6294503" y="3743043"/>
            <a:ext cx="4028216" cy="1933856"/>
            <a:chOff x="1001712" y="3158844"/>
            <a:chExt cx="4028216" cy="1933856"/>
          </a:xfrm>
        </p:grpSpPr>
        <p:sp>
          <p:nvSpPr>
            <p:cNvPr id="9" name="íšḻîḑé">
              <a:extLst>
                <a:ext uri="{FF2B5EF4-FFF2-40B4-BE49-F238E27FC236}">
                  <a16:creationId xmlns:a16="http://schemas.microsoft.com/office/drawing/2014/main" id="{A9F4A1B7-54BC-4307-AC2D-464555157D3D}"/>
                </a:ext>
              </a:extLst>
            </p:cNvPr>
            <p:cNvSpPr/>
            <p:nvPr/>
          </p:nvSpPr>
          <p:spPr>
            <a:xfrm>
              <a:off x="1001712" y="3158844"/>
              <a:ext cx="4028216" cy="48580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8100" cap="flat" cmpd="sng" algn="ctr">
              <a:solidFill>
                <a:schemeClr val="bg1">
                  <a:lumMod val="95000"/>
                </a:schemeClr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rmAutofit/>
            </a:bodyPr>
            <a:lstStyle/>
            <a:p>
              <a:pPr algn="ctr"/>
              <a:r>
                <a:rPr lang="en-US" altLang="zh-CN" sz="1600" b="1" dirty="0">
                  <a:solidFill>
                    <a:schemeClr val="accent1"/>
                  </a:solidFill>
                  <a:cs typeface="+mn-ea"/>
                  <a:sym typeface="+mn-lt"/>
                </a:rPr>
                <a:t>... </a:t>
              </a:r>
              <a:r>
                <a:rPr lang="zh-CN" altLang="en-US" sz="1600" b="1">
                  <a:solidFill>
                    <a:schemeClr val="accent1"/>
                  </a:solidFill>
                  <a:cs typeface="+mn-ea"/>
                  <a:sym typeface="+mn-lt"/>
                </a:rPr>
                <a:t>￥ </a:t>
              </a:r>
              <a:r>
                <a:rPr lang="zh-CN" altLang="en-US" sz="100" b="1">
                  <a:solidFill>
                    <a:schemeClr val="accent1"/>
                  </a:solidFill>
                  <a:cs typeface="+mn-ea"/>
                  <a:sym typeface="+mn-lt"/>
                </a:rPr>
                <a:t> </a:t>
              </a:r>
              <a:r>
                <a:rPr lang="zh-CN" altLang="en-US" sz="1600" b="1">
                  <a:solidFill>
                    <a:schemeClr val="accent1"/>
                  </a:solidFill>
                  <a:cs typeface="+mn-ea"/>
                  <a:sym typeface="+mn-lt"/>
                </a:rPr>
                <a:t> </a:t>
              </a:r>
              <a:r>
                <a:rPr lang="en-US" altLang="zh-CN" sz="1600" b="1" dirty="0">
                  <a:solidFill>
                    <a:schemeClr val="accent1"/>
                  </a:solidFill>
                  <a:cs typeface="+mn-ea"/>
                  <a:sym typeface="+mn-lt"/>
                </a:rPr>
                <a:t>| 78 %</a:t>
              </a:r>
            </a:p>
          </p:txBody>
        </p:sp>
        <p:sp>
          <p:nvSpPr>
            <p:cNvPr id="10" name="í$ḻíḑe">
              <a:extLst>
                <a:ext uri="{FF2B5EF4-FFF2-40B4-BE49-F238E27FC236}">
                  <a16:creationId xmlns:a16="http://schemas.microsoft.com/office/drawing/2014/main" id="{B6B87675-26C4-4488-AA37-176E38A4B49A}"/>
                </a:ext>
              </a:extLst>
            </p:cNvPr>
            <p:cNvSpPr/>
            <p:nvPr/>
          </p:nvSpPr>
          <p:spPr bwMode="auto">
            <a:xfrm>
              <a:off x="1001712" y="3710678"/>
              <a:ext cx="4005263" cy="13820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000" tIns="46800" rIns="90000" bIns="46800" anchor="t" anchorCtr="0">
              <a:no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zh-CN" altLang="en-US" sz="1200" dirty="0">
                  <a:cs typeface="+mn-ea"/>
                  <a:sym typeface="+mn-lt"/>
                </a:rPr>
                <a:t>After your content is typed here, or by copying your text, choose paste in this box and choose to keep only the text.</a:t>
              </a:r>
              <a:endParaRPr lang="en-US" altLang="zh-CN" sz="1200" dirty="0">
                <a:cs typeface="+mn-ea"/>
                <a:sym typeface="+mn-lt"/>
              </a:endParaRPr>
            </a:p>
            <a:p>
              <a:pPr>
                <a:lnSpc>
                  <a:spcPct val="150000"/>
                </a:lnSpc>
              </a:pPr>
              <a:r>
                <a:rPr lang="en-US" altLang="zh-CN" sz="1200" dirty="0">
                  <a:cs typeface="+mn-ea"/>
                  <a:sym typeface="+mn-lt"/>
                </a:rPr>
                <a:t>... ...</a:t>
              </a:r>
            </a:p>
          </p:txBody>
        </p:sp>
      </p:grp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BCDAE771-DFED-4D8A-824A-87F34CF183F2}"/>
              </a:ext>
            </a:extLst>
          </p:cNvPr>
          <p:cNvGrpSpPr/>
          <p:nvPr/>
        </p:nvGrpSpPr>
        <p:grpSpPr>
          <a:xfrm>
            <a:off x="127178" y="289098"/>
            <a:ext cx="5190410" cy="618840"/>
            <a:chOff x="127178" y="289098"/>
            <a:chExt cx="5190410" cy="618840"/>
          </a:xfrm>
        </p:grpSpPr>
        <p:sp>
          <p:nvSpPr>
            <p:cNvPr id="17" name="矩形 16">
              <a:extLst>
                <a:ext uri="{FF2B5EF4-FFF2-40B4-BE49-F238E27FC236}">
                  <a16:creationId xmlns:a16="http://schemas.microsoft.com/office/drawing/2014/main" id="{976090E7-21B3-497A-B81E-BAB5F1550431}"/>
                </a:ext>
              </a:extLst>
            </p:cNvPr>
            <p:cNvSpPr/>
            <p:nvPr/>
          </p:nvSpPr>
          <p:spPr>
            <a:xfrm>
              <a:off x="764072" y="361586"/>
              <a:ext cx="4553516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zh-CN" altLang="en-US" sz="2800" b="1" dirty="0">
                  <a:solidFill>
                    <a:schemeClr val="accent2"/>
                  </a:solidFill>
                  <a:cs typeface="+mn-ea"/>
                  <a:sym typeface="+mn-lt"/>
                </a:rPr>
                <a:t>Enter the title here</a:t>
              </a:r>
              <a:endParaRPr lang="en-US" altLang="zh-CN" sz="2800" b="1" dirty="0">
                <a:solidFill>
                  <a:schemeClr val="accent2"/>
                </a:solidFill>
                <a:cs typeface="+mn-ea"/>
                <a:sym typeface="+mn-lt"/>
              </a:endParaRPr>
            </a:p>
          </p:txBody>
        </p:sp>
        <p:grpSp>
          <p:nvGrpSpPr>
            <p:cNvPr id="18" name="组合 17">
              <a:extLst>
                <a:ext uri="{FF2B5EF4-FFF2-40B4-BE49-F238E27FC236}">
                  <a16:creationId xmlns:a16="http://schemas.microsoft.com/office/drawing/2014/main" id="{30A0EC02-630C-49F5-BF7A-58ED6AA5BECD}"/>
                </a:ext>
              </a:extLst>
            </p:cNvPr>
            <p:cNvGrpSpPr/>
            <p:nvPr/>
          </p:nvGrpSpPr>
          <p:grpSpPr>
            <a:xfrm>
              <a:off x="127178" y="289098"/>
              <a:ext cx="636894" cy="618840"/>
              <a:chOff x="10993131" y="1925288"/>
              <a:chExt cx="807052" cy="784175"/>
            </a:xfrm>
          </p:grpSpPr>
          <p:sp>
            <p:nvSpPr>
              <p:cNvPr id="19" name="Freeform 321">
                <a:extLst>
                  <a:ext uri="{FF2B5EF4-FFF2-40B4-BE49-F238E27FC236}">
                    <a16:creationId xmlns:a16="http://schemas.microsoft.com/office/drawing/2014/main" id="{2D8C4B9C-5DD5-4AAE-B349-878EBE86B1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293075" y="2290050"/>
                <a:ext cx="427038" cy="419412"/>
              </a:xfrm>
              <a:custGeom>
                <a:avLst/>
                <a:gdLst>
                  <a:gd name="T0" fmla="*/ 336 w 336"/>
                  <a:gd name="T1" fmla="*/ 0 h 330"/>
                  <a:gd name="T2" fmla="*/ 336 w 336"/>
                  <a:gd name="T3" fmla="*/ 212 h 330"/>
                  <a:gd name="T4" fmla="*/ 218 w 336"/>
                  <a:gd name="T5" fmla="*/ 330 h 330"/>
                  <a:gd name="T6" fmla="*/ 0 w 336"/>
                  <a:gd name="T7" fmla="*/ 330 h 330"/>
                  <a:gd name="T8" fmla="*/ 0 w 336"/>
                  <a:gd name="T9" fmla="*/ 0 h 330"/>
                  <a:gd name="T10" fmla="*/ 336 w 336"/>
                  <a:gd name="T11" fmla="*/ 0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36" h="330">
                    <a:moveTo>
                      <a:pt x="336" y="0"/>
                    </a:moveTo>
                    <a:lnTo>
                      <a:pt x="336" y="212"/>
                    </a:lnTo>
                    <a:lnTo>
                      <a:pt x="218" y="330"/>
                    </a:lnTo>
                    <a:lnTo>
                      <a:pt x="0" y="330"/>
                    </a:lnTo>
                    <a:lnTo>
                      <a:pt x="0" y="0"/>
                    </a:lnTo>
                    <a:lnTo>
                      <a:pt x="336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0" name="Freeform 322">
                <a:extLst>
                  <a:ext uri="{FF2B5EF4-FFF2-40B4-BE49-F238E27FC236}">
                    <a16:creationId xmlns:a16="http://schemas.microsoft.com/office/drawing/2014/main" id="{7EEDE4D2-365C-4BCB-B62A-9C6C88A040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568870" y="2559491"/>
                <a:ext cx="149972" cy="149972"/>
              </a:xfrm>
              <a:custGeom>
                <a:avLst/>
                <a:gdLst>
                  <a:gd name="T0" fmla="*/ 0 w 118"/>
                  <a:gd name="T1" fmla="*/ 118 h 118"/>
                  <a:gd name="T2" fmla="*/ 0 w 118"/>
                  <a:gd name="T3" fmla="*/ 0 h 118"/>
                  <a:gd name="T4" fmla="*/ 118 w 118"/>
                  <a:gd name="T5" fmla="*/ 0 h 118"/>
                  <a:gd name="T6" fmla="*/ 0 w 118"/>
                  <a:gd name="T7" fmla="*/ 118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8" h="118">
                    <a:moveTo>
                      <a:pt x="0" y="118"/>
                    </a:moveTo>
                    <a:lnTo>
                      <a:pt x="0" y="0"/>
                    </a:lnTo>
                    <a:lnTo>
                      <a:pt x="118" y="0"/>
                    </a:lnTo>
                    <a:lnTo>
                      <a:pt x="0" y="118"/>
                    </a:lnTo>
                    <a:close/>
                  </a:path>
                </a:pathLst>
              </a:custGeom>
              <a:solidFill>
                <a:schemeClr val="tx2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1" name="Freeform 323">
                <a:extLst>
                  <a:ext uri="{FF2B5EF4-FFF2-40B4-BE49-F238E27FC236}">
                    <a16:creationId xmlns:a16="http://schemas.microsoft.com/office/drawing/2014/main" id="{066B24FF-E22E-496F-9B99-6DA822642B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993131" y="2118472"/>
                <a:ext cx="425767" cy="419412"/>
              </a:xfrm>
              <a:custGeom>
                <a:avLst/>
                <a:gdLst>
                  <a:gd name="T0" fmla="*/ 335 w 335"/>
                  <a:gd name="T1" fmla="*/ 0 h 330"/>
                  <a:gd name="T2" fmla="*/ 335 w 335"/>
                  <a:gd name="T3" fmla="*/ 212 h 330"/>
                  <a:gd name="T4" fmla="*/ 218 w 335"/>
                  <a:gd name="T5" fmla="*/ 330 h 330"/>
                  <a:gd name="T6" fmla="*/ 0 w 335"/>
                  <a:gd name="T7" fmla="*/ 330 h 330"/>
                  <a:gd name="T8" fmla="*/ 0 w 335"/>
                  <a:gd name="T9" fmla="*/ 0 h 330"/>
                  <a:gd name="T10" fmla="*/ 335 w 335"/>
                  <a:gd name="T11" fmla="*/ 0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35" h="330">
                    <a:moveTo>
                      <a:pt x="335" y="0"/>
                    </a:moveTo>
                    <a:lnTo>
                      <a:pt x="335" y="212"/>
                    </a:lnTo>
                    <a:lnTo>
                      <a:pt x="218" y="330"/>
                    </a:lnTo>
                    <a:lnTo>
                      <a:pt x="0" y="330"/>
                    </a:lnTo>
                    <a:lnTo>
                      <a:pt x="0" y="0"/>
                    </a:lnTo>
                    <a:lnTo>
                      <a:pt x="335" y="0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2" name="Freeform 324">
                <a:extLst>
                  <a:ext uri="{FF2B5EF4-FFF2-40B4-BE49-F238E27FC236}">
                    <a16:creationId xmlns:a16="http://schemas.microsoft.com/office/drawing/2014/main" id="{455CE5B7-3349-496F-848A-94BA091CCE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268927" y="2387913"/>
                <a:ext cx="149972" cy="149972"/>
              </a:xfrm>
              <a:custGeom>
                <a:avLst/>
                <a:gdLst>
                  <a:gd name="T0" fmla="*/ 0 w 118"/>
                  <a:gd name="T1" fmla="*/ 118 h 118"/>
                  <a:gd name="T2" fmla="*/ 0 w 118"/>
                  <a:gd name="T3" fmla="*/ 0 h 118"/>
                  <a:gd name="T4" fmla="*/ 118 w 118"/>
                  <a:gd name="T5" fmla="*/ 0 h 118"/>
                  <a:gd name="T6" fmla="*/ 0 w 118"/>
                  <a:gd name="T7" fmla="*/ 118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8" h="118">
                    <a:moveTo>
                      <a:pt x="0" y="118"/>
                    </a:moveTo>
                    <a:lnTo>
                      <a:pt x="0" y="0"/>
                    </a:lnTo>
                    <a:lnTo>
                      <a:pt x="118" y="0"/>
                    </a:lnTo>
                    <a:lnTo>
                      <a:pt x="0" y="118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3" name="Freeform 325">
                <a:extLst>
                  <a:ext uri="{FF2B5EF4-FFF2-40B4-BE49-F238E27FC236}">
                    <a16:creationId xmlns:a16="http://schemas.microsoft.com/office/drawing/2014/main" id="{8E538459-34AD-437D-8009-F5D712671A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375686" y="1925288"/>
                <a:ext cx="424496" cy="418141"/>
              </a:xfrm>
              <a:custGeom>
                <a:avLst/>
                <a:gdLst>
                  <a:gd name="T0" fmla="*/ 334 w 334"/>
                  <a:gd name="T1" fmla="*/ 0 h 329"/>
                  <a:gd name="T2" fmla="*/ 334 w 334"/>
                  <a:gd name="T3" fmla="*/ 211 h 329"/>
                  <a:gd name="T4" fmla="*/ 216 w 334"/>
                  <a:gd name="T5" fmla="*/ 329 h 329"/>
                  <a:gd name="T6" fmla="*/ 0 w 334"/>
                  <a:gd name="T7" fmla="*/ 329 h 329"/>
                  <a:gd name="T8" fmla="*/ 0 w 334"/>
                  <a:gd name="T9" fmla="*/ 0 h 329"/>
                  <a:gd name="T10" fmla="*/ 334 w 334"/>
                  <a:gd name="T11" fmla="*/ 0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34" h="329">
                    <a:moveTo>
                      <a:pt x="334" y="0"/>
                    </a:moveTo>
                    <a:lnTo>
                      <a:pt x="334" y="211"/>
                    </a:lnTo>
                    <a:lnTo>
                      <a:pt x="216" y="329"/>
                    </a:lnTo>
                    <a:lnTo>
                      <a:pt x="0" y="329"/>
                    </a:lnTo>
                    <a:lnTo>
                      <a:pt x="0" y="0"/>
                    </a:lnTo>
                    <a:lnTo>
                      <a:pt x="334" y="0"/>
                    </a:ln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4" name="Freeform 326">
                <a:extLst>
                  <a:ext uri="{FF2B5EF4-FFF2-40B4-BE49-F238E27FC236}">
                    <a16:creationId xmlns:a16="http://schemas.microsoft.com/office/drawing/2014/main" id="{80228D70-BA6B-49D8-BBEE-FDDDB4418E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650211" y="2193458"/>
                <a:ext cx="149972" cy="149972"/>
              </a:xfrm>
              <a:custGeom>
                <a:avLst/>
                <a:gdLst>
                  <a:gd name="T0" fmla="*/ 0 w 118"/>
                  <a:gd name="T1" fmla="*/ 118 h 118"/>
                  <a:gd name="T2" fmla="*/ 0 w 118"/>
                  <a:gd name="T3" fmla="*/ 0 h 118"/>
                  <a:gd name="T4" fmla="*/ 118 w 118"/>
                  <a:gd name="T5" fmla="*/ 0 h 118"/>
                  <a:gd name="T6" fmla="*/ 0 w 118"/>
                  <a:gd name="T7" fmla="*/ 118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8" h="118">
                    <a:moveTo>
                      <a:pt x="0" y="118"/>
                    </a:moveTo>
                    <a:lnTo>
                      <a:pt x="0" y="0"/>
                    </a:lnTo>
                    <a:lnTo>
                      <a:pt x="118" y="0"/>
                    </a:lnTo>
                    <a:lnTo>
                      <a:pt x="0" y="118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  <p:pic>
        <p:nvPicPr>
          <p:cNvPr id="25" name="图片 24">
            <a:extLst>
              <a:ext uri="{FF2B5EF4-FFF2-40B4-BE49-F238E27FC236}">
                <a16:creationId xmlns:a16="http://schemas.microsoft.com/office/drawing/2014/main" id="{8500FA55-447B-4764-BF5F-CCCCE66B123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263" y="1030266"/>
            <a:ext cx="1968500" cy="196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750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:a14="http://schemas.microsoft.com/office/drawing/2010/main" xmlns:a16="http://schemas.microsoft.com/office/drawing/2014/main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xtraShape1">
            <a:extLst>
              <a:ext uri="{FF2B5EF4-FFF2-40B4-BE49-F238E27FC236}">
                <a16:creationId xmlns:a16="http://schemas.microsoft.com/office/drawing/2014/main" id="{400BA6D9-33D6-40BA-8635-E6CFE0156692}"/>
              </a:ext>
            </a:extLst>
          </p:cNvPr>
          <p:cNvSpPr/>
          <p:nvPr/>
        </p:nvSpPr>
        <p:spPr>
          <a:xfrm>
            <a:off x="1599112" y="2834787"/>
            <a:ext cx="1803599" cy="1803599"/>
          </a:xfrm>
          <a:prstGeom prst="donut">
            <a:avLst>
              <a:gd name="adj" fmla="val 8235"/>
            </a:avLst>
          </a:prstGeom>
          <a:solidFill>
            <a:srgbClr val="F4F4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5" name="ExtraShape2">
            <a:extLst>
              <a:ext uri="{FF2B5EF4-FFF2-40B4-BE49-F238E27FC236}">
                <a16:creationId xmlns:a16="http://schemas.microsoft.com/office/drawing/2014/main" id="{17B2CABB-8BF2-44AC-AA42-876C5176761A}"/>
              </a:ext>
            </a:extLst>
          </p:cNvPr>
          <p:cNvSpPr/>
          <p:nvPr/>
        </p:nvSpPr>
        <p:spPr>
          <a:xfrm>
            <a:off x="4023340" y="2834787"/>
            <a:ext cx="1803599" cy="1803599"/>
          </a:xfrm>
          <a:prstGeom prst="donut">
            <a:avLst>
              <a:gd name="adj" fmla="val 8235"/>
            </a:avLst>
          </a:prstGeom>
          <a:solidFill>
            <a:srgbClr val="F4F4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6" name="ExtraShape3">
            <a:extLst>
              <a:ext uri="{FF2B5EF4-FFF2-40B4-BE49-F238E27FC236}">
                <a16:creationId xmlns:a16="http://schemas.microsoft.com/office/drawing/2014/main" id="{4DCDE971-47B9-4A4E-88C3-D641C00007CF}"/>
              </a:ext>
            </a:extLst>
          </p:cNvPr>
          <p:cNvSpPr/>
          <p:nvPr/>
        </p:nvSpPr>
        <p:spPr>
          <a:xfrm>
            <a:off x="6392564" y="2834787"/>
            <a:ext cx="1803599" cy="1803599"/>
          </a:xfrm>
          <a:prstGeom prst="donut">
            <a:avLst>
              <a:gd name="adj" fmla="val 8235"/>
            </a:avLst>
          </a:prstGeom>
          <a:solidFill>
            <a:srgbClr val="F4F4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7" name="ExtraShape4">
            <a:extLst>
              <a:ext uri="{FF2B5EF4-FFF2-40B4-BE49-F238E27FC236}">
                <a16:creationId xmlns:a16="http://schemas.microsoft.com/office/drawing/2014/main" id="{9EDEA503-8AD8-4389-9106-D3886567AC29}"/>
              </a:ext>
            </a:extLst>
          </p:cNvPr>
          <p:cNvSpPr/>
          <p:nvPr/>
        </p:nvSpPr>
        <p:spPr>
          <a:xfrm>
            <a:off x="8789290" y="2834787"/>
            <a:ext cx="1803599" cy="1803599"/>
          </a:xfrm>
          <a:prstGeom prst="donut">
            <a:avLst>
              <a:gd name="adj" fmla="val 8235"/>
            </a:avLst>
          </a:prstGeom>
          <a:solidFill>
            <a:srgbClr val="F4F4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8" name="ValueShape1">
            <a:extLst>
              <a:ext uri="{FF2B5EF4-FFF2-40B4-BE49-F238E27FC236}">
                <a16:creationId xmlns:a16="http://schemas.microsoft.com/office/drawing/2014/main" id="{4E1CA0ED-48E9-4701-94A7-664801FDBDD1}"/>
              </a:ext>
            </a:extLst>
          </p:cNvPr>
          <p:cNvSpPr/>
          <p:nvPr/>
        </p:nvSpPr>
        <p:spPr>
          <a:xfrm>
            <a:off x="1681901" y="2911661"/>
            <a:ext cx="1643936" cy="1643936"/>
          </a:xfrm>
          <a:prstGeom prst="arc">
            <a:avLst>
              <a:gd name="adj1" fmla="val 16200000"/>
              <a:gd name="adj2" fmla="val 8307692"/>
            </a:avLst>
          </a:prstGeom>
          <a:ln w="165100" cap="rnd">
            <a:solidFill>
              <a:schemeClr val="accent1">
                <a:lumMod val="100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" name="ValueBack1">
            <a:extLst>
              <a:ext uri="{FF2B5EF4-FFF2-40B4-BE49-F238E27FC236}">
                <a16:creationId xmlns:a16="http://schemas.microsoft.com/office/drawing/2014/main" id="{390831A0-ADF3-4359-A53B-E32A41AD3F45}"/>
              </a:ext>
            </a:extLst>
          </p:cNvPr>
          <p:cNvSpPr/>
          <p:nvPr/>
        </p:nvSpPr>
        <p:spPr>
          <a:xfrm>
            <a:off x="2203677" y="2086220"/>
            <a:ext cx="527547" cy="527547"/>
          </a:xfrm>
          <a:prstGeom prst="ellipse">
            <a:avLst/>
          </a:prstGeom>
          <a:solidFill>
            <a:schemeClr val="accent1">
              <a:lumMod val="10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ValueBack1">
            <a:extLst>
              <a:ext uri="{FF2B5EF4-FFF2-40B4-BE49-F238E27FC236}">
                <a16:creationId xmlns:a16="http://schemas.microsoft.com/office/drawing/2014/main" id="{3F50E034-B46E-4ABF-8ECE-845EAFA9E47E}"/>
              </a:ext>
            </a:extLst>
          </p:cNvPr>
          <p:cNvSpPr/>
          <p:nvPr/>
        </p:nvSpPr>
        <p:spPr>
          <a:xfrm>
            <a:off x="2030793" y="3236901"/>
            <a:ext cx="957977" cy="957977"/>
          </a:xfrm>
          <a:prstGeom prst="ellipse">
            <a:avLst/>
          </a:prstGeom>
          <a:solidFill>
            <a:schemeClr val="accent1">
              <a:lumMod val="10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" name="ValueShape2">
            <a:extLst>
              <a:ext uri="{FF2B5EF4-FFF2-40B4-BE49-F238E27FC236}">
                <a16:creationId xmlns:a16="http://schemas.microsoft.com/office/drawing/2014/main" id="{51F089EF-B08A-48D5-B52D-FB84ADB14411}"/>
              </a:ext>
            </a:extLst>
          </p:cNvPr>
          <p:cNvSpPr/>
          <p:nvPr/>
        </p:nvSpPr>
        <p:spPr>
          <a:xfrm>
            <a:off x="4106129" y="2911661"/>
            <a:ext cx="1643936" cy="1643936"/>
          </a:xfrm>
          <a:prstGeom prst="arc">
            <a:avLst>
              <a:gd name="adj1" fmla="val 16200000"/>
              <a:gd name="adj2" fmla="val 2708308"/>
            </a:avLst>
          </a:prstGeom>
          <a:ln w="165100" cap="rnd">
            <a:solidFill>
              <a:schemeClr val="accent2">
                <a:lumMod val="100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2" name="ValueBack2">
            <a:extLst>
              <a:ext uri="{FF2B5EF4-FFF2-40B4-BE49-F238E27FC236}">
                <a16:creationId xmlns:a16="http://schemas.microsoft.com/office/drawing/2014/main" id="{EEBCE634-10F8-4124-9807-DF2B7018D462}"/>
              </a:ext>
            </a:extLst>
          </p:cNvPr>
          <p:cNvSpPr/>
          <p:nvPr/>
        </p:nvSpPr>
        <p:spPr>
          <a:xfrm>
            <a:off x="4627905" y="2086220"/>
            <a:ext cx="527547" cy="527547"/>
          </a:xfrm>
          <a:prstGeom prst="ellipse">
            <a:avLst/>
          </a:prstGeom>
          <a:solidFill>
            <a:schemeClr val="accent2">
              <a:lumMod val="10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3" name="ValueBack2">
            <a:extLst>
              <a:ext uri="{FF2B5EF4-FFF2-40B4-BE49-F238E27FC236}">
                <a16:creationId xmlns:a16="http://schemas.microsoft.com/office/drawing/2014/main" id="{A9D74AE2-AC54-42C0-9EF1-EFA4169B0010}"/>
              </a:ext>
            </a:extLst>
          </p:cNvPr>
          <p:cNvSpPr/>
          <p:nvPr/>
        </p:nvSpPr>
        <p:spPr>
          <a:xfrm>
            <a:off x="4455021" y="3236901"/>
            <a:ext cx="957977" cy="957977"/>
          </a:xfrm>
          <a:prstGeom prst="ellipse">
            <a:avLst/>
          </a:prstGeom>
          <a:solidFill>
            <a:schemeClr val="accent2">
              <a:lumMod val="10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4" name="ValueShape3">
            <a:extLst>
              <a:ext uri="{FF2B5EF4-FFF2-40B4-BE49-F238E27FC236}">
                <a16:creationId xmlns:a16="http://schemas.microsoft.com/office/drawing/2014/main" id="{213E5F94-FA4D-4C81-8A73-48D8174BCE27}"/>
              </a:ext>
            </a:extLst>
          </p:cNvPr>
          <p:cNvSpPr/>
          <p:nvPr/>
        </p:nvSpPr>
        <p:spPr>
          <a:xfrm>
            <a:off x="6475353" y="2911661"/>
            <a:ext cx="1643936" cy="1643936"/>
          </a:xfrm>
          <a:prstGeom prst="arc">
            <a:avLst>
              <a:gd name="adj1" fmla="val 16200000"/>
              <a:gd name="adj2" fmla="val 10800000"/>
            </a:avLst>
          </a:prstGeom>
          <a:ln w="165100" cap="rnd">
            <a:solidFill>
              <a:schemeClr val="accent3">
                <a:lumMod val="100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5" name="ValueBack3">
            <a:extLst>
              <a:ext uri="{FF2B5EF4-FFF2-40B4-BE49-F238E27FC236}">
                <a16:creationId xmlns:a16="http://schemas.microsoft.com/office/drawing/2014/main" id="{468797D9-34B0-4879-8283-54DED9AB76E6}"/>
              </a:ext>
            </a:extLst>
          </p:cNvPr>
          <p:cNvSpPr/>
          <p:nvPr/>
        </p:nvSpPr>
        <p:spPr>
          <a:xfrm>
            <a:off x="6997129" y="2086220"/>
            <a:ext cx="527547" cy="527547"/>
          </a:xfrm>
          <a:prstGeom prst="ellipse">
            <a:avLst/>
          </a:prstGeom>
          <a:solidFill>
            <a:schemeClr val="accent3">
              <a:lumMod val="10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6" name="ValueBack3">
            <a:extLst>
              <a:ext uri="{FF2B5EF4-FFF2-40B4-BE49-F238E27FC236}">
                <a16:creationId xmlns:a16="http://schemas.microsoft.com/office/drawing/2014/main" id="{F79F5F38-2E58-42E6-AEDC-492ACBE5C673}"/>
              </a:ext>
            </a:extLst>
          </p:cNvPr>
          <p:cNvSpPr/>
          <p:nvPr/>
        </p:nvSpPr>
        <p:spPr>
          <a:xfrm>
            <a:off x="6824245" y="3236901"/>
            <a:ext cx="957977" cy="957977"/>
          </a:xfrm>
          <a:prstGeom prst="ellipse">
            <a:avLst/>
          </a:prstGeom>
          <a:solidFill>
            <a:schemeClr val="accent3">
              <a:lumMod val="10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7" name="ValueShape4">
            <a:extLst>
              <a:ext uri="{FF2B5EF4-FFF2-40B4-BE49-F238E27FC236}">
                <a16:creationId xmlns:a16="http://schemas.microsoft.com/office/drawing/2014/main" id="{EFCFBFEA-E1FD-440E-BCF7-DF8769F1232E}"/>
              </a:ext>
            </a:extLst>
          </p:cNvPr>
          <p:cNvSpPr/>
          <p:nvPr/>
        </p:nvSpPr>
        <p:spPr>
          <a:xfrm>
            <a:off x="8869122" y="2911661"/>
            <a:ext cx="1643936" cy="1643936"/>
          </a:xfrm>
          <a:prstGeom prst="arc">
            <a:avLst>
              <a:gd name="adj1" fmla="val 16200000"/>
              <a:gd name="adj2" fmla="val 4153846"/>
            </a:avLst>
          </a:prstGeom>
          <a:ln w="165100" cap="rnd">
            <a:solidFill>
              <a:schemeClr val="accent4">
                <a:lumMod val="100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8" name="ValueBack4">
            <a:extLst>
              <a:ext uri="{FF2B5EF4-FFF2-40B4-BE49-F238E27FC236}">
                <a16:creationId xmlns:a16="http://schemas.microsoft.com/office/drawing/2014/main" id="{F662B99B-6C67-49C2-B761-845DA72C0FF0}"/>
              </a:ext>
            </a:extLst>
          </p:cNvPr>
          <p:cNvSpPr/>
          <p:nvPr/>
        </p:nvSpPr>
        <p:spPr>
          <a:xfrm>
            <a:off x="9393855" y="2086220"/>
            <a:ext cx="527547" cy="527547"/>
          </a:xfrm>
          <a:prstGeom prst="ellipse">
            <a:avLst/>
          </a:prstGeom>
          <a:solidFill>
            <a:schemeClr val="accent4">
              <a:lumMod val="10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9" name="ValueBack4">
            <a:extLst>
              <a:ext uri="{FF2B5EF4-FFF2-40B4-BE49-F238E27FC236}">
                <a16:creationId xmlns:a16="http://schemas.microsoft.com/office/drawing/2014/main" id="{431A097B-631A-4DCE-9840-43E306F91F86}"/>
              </a:ext>
            </a:extLst>
          </p:cNvPr>
          <p:cNvSpPr/>
          <p:nvPr/>
        </p:nvSpPr>
        <p:spPr>
          <a:xfrm>
            <a:off x="9220971" y="3236901"/>
            <a:ext cx="957977" cy="957977"/>
          </a:xfrm>
          <a:prstGeom prst="ellipse">
            <a:avLst/>
          </a:prstGeom>
          <a:solidFill>
            <a:schemeClr val="accent4">
              <a:lumMod val="10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0" name="IconShape1">
            <a:extLst>
              <a:ext uri="{FF2B5EF4-FFF2-40B4-BE49-F238E27FC236}">
                <a16:creationId xmlns:a16="http://schemas.microsoft.com/office/drawing/2014/main" id="{69D9D344-B283-42D2-8EAD-31A2D2A92F9F}"/>
              </a:ext>
            </a:extLst>
          </p:cNvPr>
          <p:cNvSpPr/>
          <p:nvPr/>
        </p:nvSpPr>
        <p:spPr bwMode="auto">
          <a:xfrm>
            <a:off x="2328110" y="3481082"/>
            <a:ext cx="424735" cy="449621"/>
          </a:xfrm>
          <a:custGeom>
            <a:avLst/>
            <a:gdLst>
              <a:gd name="connsiteX0" fmla="*/ 426181 w 570341"/>
              <a:gd name="connsiteY0" fmla="*/ 379669 h 603758"/>
              <a:gd name="connsiteX1" fmla="*/ 430735 w 570341"/>
              <a:gd name="connsiteY1" fmla="*/ 394400 h 603758"/>
              <a:gd name="connsiteX2" fmla="*/ 409593 w 570341"/>
              <a:gd name="connsiteY2" fmla="*/ 434586 h 603758"/>
              <a:gd name="connsiteX3" fmla="*/ 394848 w 570341"/>
              <a:gd name="connsiteY3" fmla="*/ 439136 h 603758"/>
              <a:gd name="connsiteX4" fmla="*/ 390294 w 570341"/>
              <a:gd name="connsiteY4" fmla="*/ 424513 h 603758"/>
              <a:gd name="connsiteX5" fmla="*/ 411436 w 570341"/>
              <a:gd name="connsiteY5" fmla="*/ 384327 h 603758"/>
              <a:gd name="connsiteX6" fmla="*/ 426181 w 570341"/>
              <a:gd name="connsiteY6" fmla="*/ 379669 h 603758"/>
              <a:gd name="connsiteX7" fmla="*/ 518823 w 570341"/>
              <a:gd name="connsiteY7" fmla="*/ 274101 h 603758"/>
              <a:gd name="connsiteX8" fmla="*/ 515569 w 570341"/>
              <a:gd name="connsiteY8" fmla="*/ 285472 h 603758"/>
              <a:gd name="connsiteX9" fmla="*/ 517196 w 570341"/>
              <a:gd name="connsiteY9" fmla="*/ 313521 h 603758"/>
              <a:gd name="connsiteX10" fmla="*/ 483685 w 570341"/>
              <a:gd name="connsiteY10" fmla="*/ 321752 h 603758"/>
              <a:gd name="connsiteX11" fmla="*/ 483360 w 570341"/>
              <a:gd name="connsiteY11" fmla="*/ 321643 h 603758"/>
              <a:gd name="connsiteX12" fmla="*/ 445945 w 570341"/>
              <a:gd name="connsiteY12" fmla="*/ 326625 h 603758"/>
              <a:gd name="connsiteX13" fmla="*/ 428918 w 570341"/>
              <a:gd name="connsiteY13" fmla="*/ 353916 h 603758"/>
              <a:gd name="connsiteX14" fmla="*/ 371982 w 570341"/>
              <a:gd name="connsiteY14" fmla="*/ 350017 h 603758"/>
              <a:gd name="connsiteX15" fmla="*/ 365150 w 570341"/>
              <a:gd name="connsiteY15" fmla="*/ 353699 h 603758"/>
              <a:gd name="connsiteX16" fmla="*/ 317757 w 570341"/>
              <a:gd name="connsiteY16" fmla="*/ 428425 h 603758"/>
              <a:gd name="connsiteX17" fmla="*/ 295308 w 570341"/>
              <a:gd name="connsiteY17" fmla="*/ 513005 h 603758"/>
              <a:gd name="connsiteX18" fmla="*/ 296176 w 570341"/>
              <a:gd name="connsiteY18" fmla="*/ 520802 h 603758"/>
              <a:gd name="connsiteX19" fmla="*/ 332289 w 570341"/>
              <a:gd name="connsiteY19" fmla="*/ 557948 h 603758"/>
              <a:gd name="connsiteX20" fmla="*/ 383478 w 570341"/>
              <a:gd name="connsiteY20" fmla="*/ 566612 h 603758"/>
              <a:gd name="connsiteX21" fmla="*/ 390310 w 570341"/>
              <a:gd name="connsiteY21" fmla="*/ 562930 h 603758"/>
              <a:gd name="connsiteX22" fmla="*/ 447463 w 570341"/>
              <a:gd name="connsiteY22" fmla="*/ 496544 h 603758"/>
              <a:gd name="connsiteX23" fmla="*/ 482275 w 570341"/>
              <a:gd name="connsiteY23" fmla="*/ 415104 h 603758"/>
              <a:gd name="connsiteX24" fmla="*/ 481408 w 570341"/>
              <a:gd name="connsiteY24" fmla="*/ 407415 h 603758"/>
              <a:gd name="connsiteX25" fmla="*/ 444209 w 570341"/>
              <a:gd name="connsiteY25" fmla="*/ 361713 h 603758"/>
              <a:gd name="connsiteX26" fmla="*/ 455488 w 570341"/>
              <a:gd name="connsiteY26" fmla="*/ 340379 h 603758"/>
              <a:gd name="connsiteX27" fmla="*/ 479998 w 570341"/>
              <a:gd name="connsiteY27" fmla="*/ 337996 h 603758"/>
              <a:gd name="connsiteX28" fmla="*/ 530535 w 570341"/>
              <a:gd name="connsiteY28" fmla="*/ 323593 h 603758"/>
              <a:gd name="connsiteX29" fmla="*/ 530101 w 570341"/>
              <a:gd name="connsiteY29" fmla="*/ 277350 h 603758"/>
              <a:gd name="connsiteX30" fmla="*/ 518823 w 570341"/>
              <a:gd name="connsiteY30" fmla="*/ 274101 h 603758"/>
              <a:gd name="connsiteX31" fmla="*/ 88061 w 570341"/>
              <a:gd name="connsiteY31" fmla="*/ 140787 h 603758"/>
              <a:gd name="connsiteX32" fmla="*/ 67889 w 570341"/>
              <a:gd name="connsiteY32" fmla="*/ 160930 h 603758"/>
              <a:gd name="connsiteX33" fmla="*/ 67889 w 570341"/>
              <a:gd name="connsiteY33" fmla="*/ 422360 h 603758"/>
              <a:gd name="connsiteX34" fmla="*/ 88061 w 570341"/>
              <a:gd name="connsiteY34" fmla="*/ 442395 h 603758"/>
              <a:gd name="connsiteX35" fmla="*/ 108124 w 570341"/>
              <a:gd name="connsiteY35" fmla="*/ 422360 h 603758"/>
              <a:gd name="connsiteX36" fmla="*/ 108124 w 570341"/>
              <a:gd name="connsiteY36" fmla="*/ 160930 h 603758"/>
              <a:gd name="connsiteX37" fmla="*/ 88061 w 570341"/>
              <a:gd name="connsiteY37" fmla="*/ 140787 h 603758"/>
              <a:gd name="connsiteX38" fmla="*/ 66371 w 570341"/>
              <a:gd name="connsiteY38" fmla="*/ 0 h 603758"/>
              <a:gd name="connsiteX39" fmla="*/ 353329 w 570341"/>
              <a:gd name="connsiteY39" fmla="*/ 0 h 603758"/>
              <a:gd name="connsiteX40" fmla="*/ 378489 w 570341"/>
              <a:gd name="connsiteY40" fmla="*/ 25125 h 603758"/>
              <a:gd name="connsiteX41" fmla="*/ 353329 w 570341"/>
              <a:gd name="connsiteY41" fmla="*/ 50250 h 603758"/>
              <a:gd name="connsiteX42" fmla="*/ 66371 w 570341"/>
              <a:gd name="connsiteY42" fmla="*/ 50250 h 603758"/>
              <a:gd name="connsiteX43" fmla="*/ 50321 w 570341"/>
              <a:gd name="connsiteY43" fmla="*/ 66278 h 603758"/>
              <a:gd name="connsiteX44" fmla="*/ 66371 w 570341"/>
              <a:gd name="connsiteY44" fmla="*/ 82198 h 603758"/>
              <a:gd name="connsiteX45" fmla="*/ 329470 w 570341"/>
              <a:gd name="connsiteY45" fmla="*/ 82198 h 603758"/>
              <a:gd name="connsiteX46" fmla="*/ 404951 w 570341"/>
              <a:gd name="connsiteY46" fmla="*/ 157573 h 603758"/>
              <a:gd name="connsiteX47" fmla="*/ 404951 w 570341"/>
              <a:gd name="connsiteY47" fmla="*/ 312438 h 603758"/>
              <a:gd name="connsiteX48" fmla="*/ 405927 w 570341"/>
              <a:gd name="connsiteY48" fmla="*/ 312546 h 603758"/>
              <a:gd name="connsiteX49" fmla="*/ 422303 w 570341"/>
              <a:gd name="connsiteY49" fmla="*/ 296952 h 603758"/>
              <a:gd name="connsiteX50" fmla="*/ 465791 w 570341"/>
              <a:gd name="connsiteY50" fmla="*/ 284064 h 603758"/>
              <a:gd name="connsiteX51" fmla="*/ 475226 w 570341"/>
              <a:gd name="connsiteY51" fmla="*/ 284497 h 603758"/>
              <a:gd name="connsiteX52" fmla="*/ 476853 w 570341"/>
              <a:gd name="connsiteY52" fmla="*/ 269227 h 603758"/>
              <a:gd name="connsiteX53" fmla="*/ 498109 w 570341"/>
              <a:gd name="connsiteY53" fmla="*/ 242586 h 603758"/>
              <a:gd name="connsiteX54" fmla="*/ 519690 w 570341"/>
              <a:gd name="connsiteY54" fmla="*/ 236955 h 603758"/>
              <a:gd name="connsiteX55" fmla="*/ 558624 w 570341"/>
              <a:gd name="connsiteY55" fmla="*/ 259914 h 603758"/>
              <a:gd name="connsiteX56" fmla="*/ 556129 w 570341"/>
              <a:gd name="connsiteY56" fmla="*/ 345252 h 603758"/>
              <a:gd name="connsiteX57" fmla="*/ 502013 w 570341"/>
              <a:gd name="connsiteY57" fmla="*/ 375142 h 603758"/>
              <a:gd name="connsiteX58" fmla="*/ 511014 w 570341"/>
              <a:gd name="connsiteY58" fmla="*/ 392362 h 603758"/>
              <a:gd name="connsiteX59" fmla="*/ 514485 w 570341"/>
              <a:gd name="connsiteY59" fmla="*/ 422360 h 603758"/>
              <a:gd name="connsiteX60" fmla="*/ 474141 w 570341"/>
              <a:gd name="connsiteY60" fmla="*/ 516904 h 603758"/>
              <a:gd name="connsiteX61" fmla="*/ 413301 w 570341"/>
              <a:gd name="connsiteY61" fmla="*/ 587947 h 603758"/>
              <a:gd name="connsiteX62" fmla="*/ 386514 w 570341"/>
              <a:gd name="connsiteY62" fmla="*/ 602134 h 603758"/>
              <a:gd name="connsiteX63" fmla="*/ 367752 w 570341"/>
              <a:gd name="connsiteY63" fmla="*/ 603758 h 603758"/>
              <a:gd name="connsiteX64" fmla="*/ 312335 w 570341"/>
              <a:gd name="connsiteY64" fmla="*/ 589896 h 603758"/>
              <a:gd name="connsiteX65" fmla="*/ 260170 w 570341"/>
              <a:gd name="connsiteY65" fmla="*/ 535856 h 603758"/>
              <a:gd name="connsiteX66" fmla="*/ 255941 w 570341"/>
              <a:gd name="connsiteY66" fmla="*/ 520477 h 603758"/>
              <a:gd name="connsiteX67" fmla="*/ 75481 w 570341"/>
              <a:gd name="connsiteY67" fmla="*/ 520477 h 603758"/>
              <a:gd name="connsiteX68" fmla="*/ 0 w 570341"/>
              <a:gd name="connsiteY68" fmla="*/ 445102 h 603758"/>
              <a:gd name="connsiteX69" fmla="*/ 0 w 570341"/>
              <a:gd name="connsiteY69" fmla="*/ 66278 h 603758"/>
              <a:gd name="connsiteX70" fmla="*/ 66371 w 570341"/>
              <a:gd name="connsiteY70" fmla="*/ 0 h 603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</a:cxnLst>
            <a:rect l="l" t="t" r="r" b="b"/>
            <a:pathLst>
              <a:path w="570341" h="603758">
                <a:moveTo>
                  <a:pt x="426181" y="379669"/>
                </a:moveTo>
                <a:cubicBezTo>
                  <a:pt x="431494" y="382485"/>
                  <a:pt x="433554" y="389093"/>
                  <a:pt x="430735" y="394400"/>
                </a:cubicBezTo>
                <a:lnTo>
                  <a:pt x="409593" y="434586"/>
                </a:lnTo>
                <a:cubicBezTo>
                  <a:pt x="406774" y="439894"/>
                  <a:pt x="400160" y="441952"/>
                  <a:pt x="394848" y="439136"/>
                </a:cubicBezTo>
                <a:cubicBezTo>
                  <a:pt x="389535" y="436428"/>
                  <a:pt x="387475" y="429820"/>
                  <a:pt x="390294" y="424513"/>
                </a:cubicBezTo>
                <a:lnTo>
                  <a:pt x="411436" y="384327"/>
                </a:lnTo>
                <a:cubicBezTo>
                  <a:pt x="414255" y="379019"/>
                  <a:pt x="420760" y="376961"/>
                  <a:pt x="426181" y="379669"/>
                </a:cubicBezTo>
                <a:close/>
                <a:moveTo>
                  <a:pt x="518823" y="274101"/>
                </a:moveTo>
                <a:cubicBezTo>
                  <a:pt x="514810" y="276375"/>
                  <a:pt x="513292" y="281465"/>
                  <a:pt x="515569" y="285472"/>
                </a:cubicBezTo>
                <a:cubicBezTo>
                  <a:pt x="519907" y="293378"/>
                  <a:pt x="523811" y="304641"/>
                  <a:pt x="517196" y="313521"/>
                </a:cubicBezTo>
                <a:cubicBezTo>
                  <a:pt x="510906" y="321643"/>
                  <a:pt x="497458" y="325001"/>
                  <a:pt x="483685" y="321752"/>
                </a:cubicBezTo>
                <a:cubicBezTo>
                  <a:pt x="483577" y="321752"/>
                  <a:pt x="483468" y="321643"/>
                  <a:pt x="483360" y="321643"/>
                </a:cubicBezTo>
                <a:cubicBezTo>
                  <a:pt x="467418" y="318611"/>
                  <a:pt x="455271" y="320235"/>
                  <a:pt x="445945" y="326625"/>
                </a:cubicBezTo>
                <a:cubicBezTo>
                  <a:pt x="438028" y="332148"/>
                  <a:pt x="432388" y="341137"/>
                  <a:pt x="428918" y="353916"/>
                </a:cubicBezTo>
                <a:cubicBezTo>
                  <a:pt x="412542" y="347635"/>
                  <a:pt x="393347" y="346335"/>
                  <a:pt x="371982" y="350017"/>
                </a:cubicBezTo>
                <a:cubicBezTo>
                  <a:pt x="369379" y="350450"/>
                  <a:pt x="366993" y="351750"/>
                  <a:pt x="365150" y="353699"/>
                </a:cubicBezTo>
                <a:cubicBezTo>
                  <a:pt x="344110" y="375575"/>
                  <a:pt x="329036" y="399401"/>
                  <a:pt x="317757" y="428425"/>
                </a:cubicBezTo>
                <a:cubicBezTo>
                  <a:pt x="307888" y="454091"/>
                  <a:pt x="301707" y="481924"/>
                  <a:pt x="295308" y="513005"/>
                </a:cubicBezTo>
                <a:cubicBezTo>
                  <a:pt x="294766" y="515604"/>
                  <a:pt x="295091" y="518311"/>
                  <a:pt x="296176" y="520802"/>
                </a:cubicBezTo>
                <a:cubicBezTo>
                  <a:pt x="303333" y="536181"/>
                  <a:pt x="316130" y="549393"/>
                  <a:pt x="332289" y="557948"/>
                </a:cubicBezTo>
                <a:cubicBezTo>
                  <a:pt x="348557" y="566395"/>
                  <a:pt x="366668" y="569536"/>
                  <a:pt x="383478" y="566612"/>
                </a:cubicBezTo>
                <a:cubicBezTo>
                  <a:pt x="386080" y="566179"/>
                  <a:pt x="388466" y="564879"/>
                  <a:pt x="390310" y="562930"/>
                </a:cubicBezTo>
                <a:cubicBezTo>
                  <a:pt x="412325" y="540079"/>
                  <a:pt x="431846" y="519286"/>
                  <a:pt x="447463" y="496544"/>
                </a:cubicBezTo>
                <a:cubicBezTo>
                  <a:pt x="465032" y="470769"/>
                  <a:pt x="476094" y="444886"/>
                  <a:pt x="482275" y="415104"/>
                </a:cubicBezTo>
                <a:cubicBezTo>
                  <a:pt x="482817" y="412505"/>
                  <a:pt x="482492" y="409797"/>
                  <a:pt x="481408" y="407415"/>
                </a:cubicBezTo>
                <a:cubicBezTo>
                  <a:pt x="471972" y="386947"/>
                  <a:pt x="459501" y="371677"/>
                  <a:pt x="444209" y="361713"/>
                </a:cubicBezTo>
                <a:cubicBezTo>
                  <a:pt x="446595" y="350992"/>
                  <a:pt x="450283" y="343953"/>
                  <a:pt x="455488" y="340379"/>
                </a:cubicBezTo>
                <a:cubicBezTo>
                  <a:pt x="460802" y="336697"/>
                  <a:pt x="468827" y="335939"/>
                  <a:pt x="479998" y="337996"/>
                </a:cubicBezTo>
                <a:cubicBezTo>
                  <a:pt x="500495" y="342761"/>
                  <a:pt x="520233" y="337022"/>
                  <a:pt x="530535" y="323593"/>
                </a:cubicBezTo>
                <a:cubicBezTo>
                  <a:pt x="539753" y="311247"/>
                  <a:pt x="539645" y="294461"/>
                  <a:pt x="530101" y="277350"/>
                </a:cubicBezTo>
                <a:cubicBezTo>
                  <a:pt x="527932" y="273343"/>
                  <a:pt x="522835" y="271935"/>
                  <a:pt x="518823" y="274101"/>
                </a:cubicBezTo>
                <a:close/>
                <a:moveTo>
                  <a:pt x="88061" y="140787"/>
                </a:moveTo>
                <a:cubicBezTo>
                  <a:pt x="76891" y="140787"/>
                  <a:pt x="67889" y="149775"/>
                  <a:pt x="67889" y="160930"/>
                </a:cubicBezTo>
                <a:lnTo>
                  <a:pt x="67889" y="422360"/>
                </a:lnTo>
                <a:cubicBezTo>
                  <a:pt x="67889" y="433406"/>
                  <a:pt x="76891" y="442395"/>
                  <a:pt x="88061" y="442395"/>
                </a:cubicBezTo>
                <a:cubicBezTo>
                  <a:pt x="99123" y="442395"/>
                  <a:pt x="108124" y="433406"/>
                  <a:pt x="108124" y="422360"/>
                </a:cubicBezTo>
                <a:lnTo>
                  <a:pt x="108124" y="160930"/>
                </a:lnTo>
                <a:cubicBezTo>
                  <a:pt x="108124" y="149775"/>
                  <a:pt x="99123" y="140787"/>
                  <a:pt x="88061" y="140787"/>
                </a:cubicBezTo>
                <a:close/>
                <a:moveTo>
                  <a:pt x="66371" y="0"/>
                </a:moveTo>
                <a:lnTo>
                  <a:pt x="353329" y="0"/>
                </a:lnTo>
                <a:cubicBezTo>
                  <a:pt x="367210" y="0"/>
                  <a:pt x="378489" y="11263"/>
                  <a:pt x="378489" y="25125"/>
                </a:cubicBezTo>
                <a:cubicBezTo>
                  <a:pt x="378489" y="38987"/>
                  <a:pt x="367102" y="50250"/>
                  <a:pt x="353329" y="50250"/>
                </a:cubicBezTo>
                <a:lnTo>
                  <a:pt x="66371" y="50250"/>
                </a:lnTo>
                <a:cubicBezTo>
                  <a:pt x="57478" y="50250"/>
                  <a:pt x="50321" y="57398"/>
                  <a:pt x="50321" y="66278"/>
                </a:cubicBezTo>
                <a:cubicBezTo>
                  <a:pt x="50321" y="75050"/>
                  <a:pt x="57478" y="82198"/>
                  <a:pt x="66371" y="82198"/>
                </a:cubicBezTo>
                <a:lnTo>
                  <a:pt x="329470" y="82198"/>
                </a:lnTo>
                <a:cubicBezTo>
                  <a:pt x="371006" y="82198"/>
                  <a:pt x="404951" y="116095"/>
                  <a:pt x="404951" y="157573"/>
                </a:cubicBezTo>
                <a:lnTo>
                  <a:pt x="404951" y="312438"/>
                </a:lnTo>
                <a:cubicBezTo>
                  <a:pt x="405276" y="312546"/>
                  <a:pt x="405601" y="312546"/>
                  <a:pt x="405927" y="312546"/>
                </a:cubicBezTo>
                <a:cubicBezTo>
                  <a:pt x="410590" y="306482"/>
                  <a:pt x="416013" y="301175"/>
                  <a:pt x="422303" y="296952"/>
                </a:cubicBezTo>
                <a:cubicBezTo>
                  <a:pt x="434666" y="288396"/>
                  <a:pt x="449307" y="284064"/>
                  <a:pt x="465791" y="284064"/>
                </a:cubicBezTo>
                <a:cubicBezTo>
                  <a:pt x="468827" y="284064"/>
                  <a:pt x="472081" y="284281"/>
                  <a:pt x="475226" y="284497"/>
                </a:cubicBezTo>
                <a:cubicBezTo>
                  <a:pt x="474901" y="279407"/>
                  <a:pt x="475443" y="274317"/>
                  <a:pt x="476853" y="269227"/>
                </a:cubicBezTo>
                <a:cubicBezTo>
                  <a:pt x="480106" y="257748"/>
                  <a:pt x="487698" y="248326"/>
                  <a:pt x="498109" y="242586"/>
                </a:cubicBezTo>
                <a:cubicBezTo>
                  <a:pt x="504724" y="238904"/>
                  <a:pt x="512099" y="236955"/>
                  <a:pt x="519690" y="236955"/>
                </a:cubicBezTo>
                <a:cubicBezTo>
                  <a:pt x="535849" y="236955"/>
                  <a:pt x="550707" y="245727"/>
                  <a:pt x="558624" y="259914"/>
                </a:cubicBezTo>
                <a:cubicBezTo>
                  <a:pt x="575108" y="289587"/>
                  <a:pt x="574132" y="321535"/>
                  <a:pt x="556129" y="345252"/>
                </a:cubicBezTo>
                <a:cubicBezTo>
                  <a:pt x="543549" y="361930"/>
                  <a:pt x="524137" y="372543"/>
                  <a:pt x="502013" y="375142"/>
                </a:cubicBezTo>
                <a:cubicBezTo>
                  <a:pt x="505267" y="380557"/>
                  <a:pt x="508303" y="386297"/>
                  <a:pt x="511014" y="392362"/>
                </a:cubicBezTo>
                <a:cubicBezTo>
                  <a:pt x="515352" y="401783"/>
                  <a:pt x="516545" y="412180"/>
                  <a:pt x="514485" y="422360"/>
                </a:cubicBezTo>
                <a:cubicBezTo>
                  <a:pt x="507327" y="457015"/>
                  <a:pt x="494530" y="487122"/>
                  <a:pt x="474141" y="516904"/>
                </a:cubicBezTo>
                <a:cubicBezTo>
                  <a:pt x="457006" y="541920"/>
                  <a:pt x="436401" y="563905"/>
                  <a:pt x="413301" y="587947"/>
                </a:cubicBezTo>
                <a:cubicBezTo>
                  <a:pt x="406035" y="595419"/>
                  <a:pt x="396817" y="600401"/>
                  <a:pt x="386514" y="602134"/>
                </a:cubicBezTo>
                <a:cubicBezTo>
                  <a:pt x="380333" y="603217"/>
                  <a:pt x="374043" y="603758"/>
                  <a:pt x="367752" y="603758"/>
                </a:cubicBezTo>
                <a:cubicBezTo>
                  <a:pt x="348774" y="603758"/>
                  <a:pt x="329578" y="598993"/>
                  <a:pt x="312335" y="589896"/>
                </a:cubicBezTo>
                <a:cubicBezTo>
                  <a:pt x="289127" y="577658"/>
                  <a:pt x="270582" y="558490"/>
                  <a:pt x="260170" y="535856"/>
                </a:cubicBezTo>
                <a:cubicBezTo>
                  <a:pt x="257893" y="530874"/>
                  <a:pt x="256483" y="525676"/>
                  <a:pt x="255941" y="520477"/>
                </a:cubicBezTo>
                <a:lnTo>
                  <a:pt x="75481" y="520477"/>
                </a:lnTo>
                <a:cubicBezTo>
                  <a:pt x="33836" y="520477"/>
                  <a:pt x="0" y="486689"/>
                  <a:pt x="0" y="445102"/>
                </a:cubicBezTo>
                <a:lnTo>
                  <a:pt x="0" y="66278"/>
                </a:lnTo>
                <a:cubicBezTo>
                  <a:pt x="0" y="29674"/>
                  <a:pt x="29715" y="0"/>
                  <a:pt x="6637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1" name="IconShape2">
            <a:extLst>
              <a:ext uri="{FF2B5EF4-FFF2-40B4-BE49-F238E27FC236}">
                <a16:creationId xmlns:a16="http://schemas.microsoft.com/office/drawing/2014/main" id="{60BAFB17-01D3-4884-9524-688CA642B699}"/>
              </a:ext>
            </a:extLst>
          </p:cNvPr>
          <p:cNvSpPr/>
          <p:nvPr/>
        </p:nvSpPr>
        <p:spPr bwMode="auto">
          <a:xfrm>
            <a:off x="4709198" y="3571904"/>
            <a:ext cx="449621" cy="267976"/>
          </a:xfrm>
          <a:custGeom>
            <a:avLst/>
            <a:gdLst>
              <a:gd name="connsiteX0" fmla="*/ 234148 w 574179"/>
              <a:gd name="connsiteY0" fmla="*/ 307821 h 342214"/>
              <a:gd name="connsiteX1" fmla="*/ 234148 w 574179"/>
              <a:gd name="connsiteY1" fmla="*/ 325877 h 342214"/>
              <a:gd name="connsiteX2" fmla="*/ 340031 w 574179"/>
              <a:gd name="connsiteY2" fmla="*/ 325877 h 342214"/>
              <a:gd name="connsiteX3" fmla="*/ 340031 w 574179"/>
              <a:gd name="connsiteY3" fmla="*/ 307821 h 342214"/>
              <a:gd name="connsiteX4" fmla="*/ 288418 w 574179"/>
              <a:gd name="connsiteY4" fmla="*/ 215801 h 342214"/>
              <a:gd name="connsiteX5" fmla="*/ 359898 w 574179"/>
              <a:gd name="connsiteY5" fmla="*/ 230377 h 342214"/>
              <a:gd name="connsiteX6" fmla="*/ 288418 w 574179"/>
              <a:gd name="connsiteY6" fmla="*/ 244952 h 342214"/>
              <a:gd name="connsiteX7" fmla="*/ 216077 w 574179"/>
              <a:gd name="connsiteY7" fmla="*/ 230377 h 342214"/>
              <a:gd name="connsiteX8" fmla="*/ 288418 w 574179"/>
              <a:gd name="connsiteY8" fmla="*/ 215801 h 342214"/>
              <a:gd name="connsiteX9" fmla="*/ 278912 w 574179"/>
              <a:gd name="connsiteY9" fmla="*/ 68787 h 342214"/>
              <a:gd name="connsiteX10" fmla="*/ 149786 w 574179"/>
              <a:gd name="connsiteY10" fmla="*/ 133275 h 342214"/>
              <a:gd name="connsiteX11" fmla="*/ 149786 w 574179"/>
              <a:gd name="connsiteY11" fmla="*/ 141873 h 342214"/>
              <a:gd name="connsiteX12" fmla="*/ 157533 w 574179"/>
              <a:gd name="connsiteY12" fmla="*/ 146172 h 342214"/>
              <a:gd name="connsiteX13" fmla="*/ 157533 w 574179"/>
              <a:gd name="connsiteY13" fmla="*/ 172827 h 342214"/>
              <a:gd name="connsiteX14" fmla="*/ 153229 w 574179"/>
              <a:gd name="connsiteY14" fmla="*/ 177986 h 342214"/>
              <a:gd name="connsiteX15" fmla="*/ 155812 w 574179"/>
              <a:gd name="connsiteY15" fmla="*/ 183145 h 342214"/>
              <a:gd name="connsiteX16" fmla="*/ 144621 w 574179"/>
              <a:gd name="connsiteY16" fmla="*/ 223557 h 342214"/>
              <a:gd name="connsiteX17" fmla="*/ 144621 w 574179"/>
              <a:gd name="connsiteY17" fmla="*/ 225277 h 342214"/>
              <a:gd name="connsiteX18" fmla="*/ 158394 w 574179"/>
              <a:gd name="connsiteY18" fmla="*/ 232155 h 342214"/>
              <a:gd name="connsiteX19" fmla="*/ 173028 w 574179"/>
              <a:gd name="connsiteY19" fmla="*/ 225277 h 342214"/>
              <a:gd name="connsiteX20" fmla="*/ 173028 w 574179"/>
              <a:gd name="connsiteY20" fmla="*/ 223557 h 342214"/>
              <a:gd name="connsiteX21" fmla="*/ 161838 w 574179"/>
              <a:gd name="connsiteY21" fmla="*/ 183145 h 342214"/>
              <a:gd name="connsiteX22" fmla="*/ 164420 w 574179"/>
              <a:gd name="connsiteY22" fmla="*/ 177986 h 342214"/>
              <a:gd name="connsiteX23" fmla="*/ 160116 w 574179"/>
              <a:gd name="connsiteY23" fmla="*/ 172827 h 342214"/>
              <a:gd name="connsiteX24" fmla="*/ 160116 w 574179"/>
              <a:gd name="connsiteY24" fmla="*/ 147032 h 342214"/>
              <a:gd name="connsiteX25" fmla="*/ 211766 w 574179"/>
              <a:gd name="connsiteY25" fmla="*/ 172827 h 342214"/>
              <a:gd name="connsiteX26" fmla="*/ 210905 w 574179"/>
              <a:gd name="connsiteY26" fmla="*/ 176266 h 342214"/>
              <a:gd name="connsiteX27" fmla="*/ 210905 w 574179"/>
              <a:gd name="connsiteY27" fmla="*/ 230436 h 342214"/>
              <a:gd name="connsiteX28" fmla="*/ 288381 w 574179"/>
              <a:gd name="connsiteY28" fmla="*/ 249352 h 342214"/>
              <a:gd name="connsiteX29" fmla="*/ 364995 w 574179"/>
              <a:gd name="connsiteY29" fmla="*/ 230436 h 342214"/>
              <a:gd name="connsiteX30" fmla="*/ 364995 w 574179"/>
              <a:gd name="connsiteY30" fmla="*/ 176266 h 342214"/>
              <a:gd name="connsiteX31" fmla="*/ 364134 w 574179"/>
              <a:gd name="connsiteY31" fmla="*/ 172827 h 342214"/>
              <a:gd name="connsiteX32" fmla="*/ 426115 w 574179"/>
              <a:gd name="connsiteY32" fmla="*/ 141873 h 342214"/>
              <a:gd name="connsiteX33" fmla="*/ 426115 w 574179"/>
              <a:gd name="connsiteY33" fmla="*/ 133275 h 342214"/>
              <a:gd name="connsiteX34" fmla="*/ 296989 w 574179"/>
              <a:gd name="connsiteY34" fmla="*/ 68787 h 342214"/>
              <a:gd name="connsiteX35" fmla="*/ 278912 w 574179"/>
              <a:gd name="connsiteY35" fmla="*/ 68787 h 342214"/>
              <a:gd name="connsiteX36" fmla="*/ 81780 w 574179"/>
              <a:gd name="connsiteY36" fmla="*/ 0 h 342214"/>
              <a:gd name="connsiteX37" fmla="*/ 492399 w 574179"/>
              <a:gd name="connsiteY37" fmla="*/ 0 h 342214"/>
              <a:gd name="connsiteX38" fmla="*/ 526833 w 574179"/>
              <a:gd name="connsiteY38" fmla="*/ 35253 h 342214"/>
              <a:gd name="connsiteX39" fmla="*/ 526833 w 574179"/>
              <a:gd name="connsiteY39" fmla="*/ 273428 h 342214"/>
              <a:gd name="connsiteX40" fmla="*/ 505312 w 574179"/>
              <a:gd name="connsiteY40" fmla="*/ 305241 h 342214"/>
              <a:gd name="connsiteX41" fmla="*/ 574179 w 574179"/>
              <a:gd name="connsiteY41" fmla="*/ 305241 h 342214"/>
              <a:gd name="connsiteX42" fmla="*/ 548354 w 574179"/>
              <a:gd name="connsiteY42" fmla="*/ 342214 h 342214"/>
              <a:gd name="connsiteX43" fmla="*/ 25825 w 574179"/>
              <a:gd name="connsiteY43" fmla="*/ 342214 h 342214"/>
              <a:gd name="connsiteX44" fmla="*/ 0 w 574179"/>
              <a:gd name="connsiteY44" fmla="*/ 305241 h 342214"/>
              <a:gd name="connsiteX45" fmla="*/ 68867 w 574179"/>
              <a:gd name="connsiteY45" fmla="*/ 305241 h 342214"/>
              <a:gd name="connsiteX46" fmla="*/ 46485 w 574179"/>
              <a:gd name="connsiteY46" fmla="*/ 273428 h 342214"/>
              <a:gd name="connsiteX47" fmla="*/ 46485 w 574179"/>
              <a:gd name="connsiteY47" fmla="*/ 35253 h 342214"/>
              <a:gd name="connsiteX48" fmla="*/ 81780 w 574179"/>
              <a:gd name="connsiteY48" fmla="*/ 0 h 342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574179" h="342214">
                <a:moveTo>
                  <a:pt x="234148" y="307821"/>
                </a:moveTo>
                <a:lnTo>
                  <a:pt x="234148" y="325877"/>
                </a:lnTo>
                <a:lnTo>
                  <a:pt x="340031" y="325877"/>
                </a:lnTo>
                <a:lnTo>
                  <a:pt x="340031" y="307821"/>
                </a:lnTo>
                <a:close/>
                <a:moveTo>
                  <a:pt x="288418" y="215801"/>
                </a:moveTo>
                <a:cubicBezTo>
                  <a:pt x="335784" y="215801"/>
                  <a:pt x="359898" y="226090"/>
                  <a:pt x="359898" y="230377"/>
                </a:cubicBezTo>
                <a:cubicBezTo>
                  <a:pt x="359898" y="234664"/>
                  <a:pt x="334923" y="244952"/>
                  <a:pt x="288418" y="244952"/>
                </a:cubicBezTo>
                <a:cubicBezTo>
                  <a:pt x="241052" y="244952"/>
                  <a:pt x="216077" y="234664"/>
                  <a:pt x="216077" y="230377"/>
                </a:cubicBezTo>
                <a:cubicBezTo>
                  <a:pt x="216077" y="226090"/>
                  <a:pt x="240191" y="215801"/>
                  <a:pt x="288418" y="215801"/>
                </a:cubicBezTo>
                <a:close/>
                <a:moveTo>
                  <a:pt x="278912" y="68787"/>
                </a:moveTo>
                <a:lnTo>
                  <a:pt x="149786" y="133275"/>
                </a:lnTo>
                <a:cubicBezTo>
                  <a:pt x="145482" y="135854"/>
                  <a:pt x="145482" y="140153"/>
                  <a:pt x="149786" y="141873"/>
                </a:cubicBezTo>
                <a:lnTo>
                  <a:pt x="157533" y="146172"/>
                </a:lnTo>
                <a:lnTo>
                  <a:pt x="157533" y="172827"/>
                </a:lnTo>
                <a:cubicBezTo>
                  <a:pt x="154951" y="173687"/>
                  <a:pt x="153229" y="175406"/>
                  <a:pt x="153229" y="177986"/>
                </a:cubicBezTo>
                <a:cubicBezTo>
                  <a:pt x="153229" y="180565"/>
                  <a:pt x="154090" y="182285"/>
                  <a:pt x="155812" y="183145"/>
                </a:cubicBezTo>
                <a:lnTo>
                  <a:pt x="144621" y="223557"/>
                </a:lnTo>
                <a:cubicBezTo>
                  <a:pt x="144621" y="224417"/>
                  <a:pt x="144621" y="225277"/>
                  <a:pt x="144621" y="225277"/>
                </a:cubicBezTo>
                <a:cubicBezTo>
                  <a:pt x="144621" y="229576"/>
                  <a:pt x="150647" y="232155"/>
                  <a:pt x="158394" y="232155"/>
                </a:cubicBezTo>
                <a:cubicBezTo>
                  <a:pt x="167003" y="232155"/>
                  <a:pt x="173028" y="229576"/>
                  <a:pt x="173028" y="225277"/>
                </a:cubicBezTo>
                <a:cubicBezTo>
                  <a:pt x="173028" y="225277"/>
                  <a:pt x="173028" y="224417"/>
                  <a:pt x="173028" y="223557"/>
                </a:cubicBezTo>
                <a:lnTo>
                  <a:pt x="161838" y="183145"/>
                </a:lnTo>
                <a:cubicBezTo>
                  <a:pt x="163559" y="182285"/>
                  <a:pt x="164420" y="180565"/>
                  <a:pt x="164420" y="177986"/>
                </a:cubicBezTo>
                <a:cubicBezTo>
                  <a:pt x="164420" y="175406"/>
                  <a:pt x="162698" y="173687"/>
                  <a:pt x="160116" y="172827"/>
                </a:cubicBezTo>
                <a:lnTo>
                  <a:pt x="160116" y="147032"/>
                </a:lnTo>
                <a:lnTo>
                  <a:pt x="211766" y="172827"/>
                </a:lnTo>
                <a:cubicBezTo>
                  <a:pt x="211766" y="173687"/>
                  <a:pt x="210905" y="175406"/>
                  <a:pt x="210905" y="176266"/>
                </a:cubicBezTo>
                <a:lnTo>
                  <a:pt x="210905" y="230436"/>
                </a:lnTo>
                <a:cubicBezTo>
                  <a:pt x="210905" y="240754"/>
                  <a:pt x="245339" y="249352"/>
                  <a:pt x="288381" y="249352"/>
                </a:cubicBezTo>
                <a:cubicBezTo>
                  <a:pt x="330562" y="249352"/>
                  <a:pt x="364995" y="240754"/>
                  <a:pt x="364995" y="230436"/>
                </a:cubicBezTo>
                <a:lnTo>
                  <a:pt x="364995" y="176266"/>
                </a:lnTo>
                <a:cubicBezTo>
                  <a:pt x="364995" y="175406"/>
                  <a:pt x="364134" y="173687"/>
                  <a:pt x="364134" y="172827"/>
                </a:cubicBezTo>
                <a:lnTo>
                  <a:pt x="426115" y="141873"/>
                </a:lnTo>
                <a:cubicBezTo>
                  <a:pt x="430419" y="140153"/>
                  <a:pt x="430419" y="135854"/>
                  <a:pt x="426115" y="133275"/>
                </a:cubicBezTo>
                <a:lnTo>
                  <a:pt x="296989" y="68787"/>
                </a:lnTo>
                <a:cubicBezTo>
                  <a:pt x="291824" y="66207"/>
                  <a:pt x="284077" y="66207"/>
                  <a:pt x="278912" y="68787"/>
                </a:cubicBezTo>
                <a:close/>
                <a:moveTo>
                  <a:pt x="81780" y="0"/>
                </a:moveTo>
                <a:lnTo>
                  <a:pt x="492399" y="0"/>
                </a:lnTo>
                <a:cubicBezTo>
                  <a:pt x="511338" y="0"/>
                  <a:pt x="526833" y="16337"/>
                  <a:pt x="526833" y="35253"/>
                </a:cubicBezTo>
                <a:lnTo>
                  <a:pt x="526833" y="273428"/>
                </a:lnTo>
                <a:cubicBezTo>
                  <a:pt x="526833" y="288045"/>
                  <a:pt x="518225" y="300082"/>
                  <a:pt x="505312" y="305241"/>
                </a:cubicBezTo>
                <a:lnTo>
                  <a:pt x="574179" y="305241"/>
                </a:lnTo>
                <a:cubicBezTo>
                  <a:pt x="574179" y="334476"/>
                  <a:pt x="562127" y="342214"/>
                  <a:pt x="548354" y="342214"/>
                </a:cubicBezTo>
                <a:lnTo>
                  <a:pt x="25825" y="342214"/>
                </a:lnTo>
                <a:cubicBezTo>
                  <a:pt x="11191" y="342214"/>
                  <a:pt x="0" y="334476"/>
                  <a:pt x="0" y="305241"/>
                </a:cubicBezTo>
                <a:lnTo>
                  <a:pt x="68867" y="305241"/>
                </a:lnTo>
                <a:cubicBezTo>
                  <a:pt x="55954" y="300082"/>
                  <a:pt x="46485" y="288045"/>
                  <a:pt x="46485" y="273428"/>
                </a:cubicBezTo>
                <a:lnTo>
                  <a:pt x="46485" y="35253"/>
                </a:lnTo>
                <a:cubicBezTo>
                  <a:pt x="46485" y="16337"/>
                  <a:pt x="61980" y="0"/>
                  <a:pt x="8178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2" name="IconShape3">
            <a:extLst>
              <a:ext uri="{FF2B5EF4-FFF2-40B4-BE49-F238E27FC236}">
                <a16:creationId xmlns:a16="http://schemas.microsoft.com/office/drawing/2014/main" id="{D0EB33D7-DCD9-4FDF-B27A-DAD06CFA4259}"/>
              </a:ext>
            </a:extLst>
          </p:cNvPr>
          <p:cNvSpPr/>
          <p:nvPr/>
        </p:nvSpPr>
        <p:spPr bwMode="auto">
          <a:xfrm>
            <a:off x="7069553" y="3514798"/>
            <a:ext cx="449621" cy="382186"/>
          </a:xfrm>
          <a:custGeom>
            <a:avLst/>
            <a:gdLst>
              <a:gd name="connsiteX0" fmla="*/ 239718 w 608344"/>
              <a:gd name="connsiteY0" fmla="*/ 449808 h 517104"/>
              <a:gd name="connsiteX1" fmla="*/ 239718 w 608344"/>
              <a:gd name="connsiteY1" fmla="*/ 478279 h 517104"/>
              <a:gd name="connsiteX2" fmla="*/ 291740 w 608344"/>
              <a:gd name="connsiteY2" fmla="*/ 458091 h 517104"/>
              <a:gd name="connsiteX3" fmla="*/ 103815 w 608344"/>
              <a:gd name="connsiteY3" fmla="*/ 376128 h 517104"/>
              <a:gd name="connsiteX4" fmla="*/ 79560 w 608344"/>
              <a:gd name="connsiteY4" fmla="*/ 400343 h 517104"/>
              <a:gd name="connsiteX5" fmla="*/ 103815 w 608344"/>
              <a:gd name="connsiteY5" fmla="*/ 424558 h 517104"/>
              <a:gd name="connsiteX6" fmla="*/ 128069 w 608344"/>
              <a:gd name="connsiteY6" fmla="*/ 400343 h 517104"/>
              <a:gd name="connsiteX7" fmla="*/ 103815 w 608344"/>
              <a:gd name="connsiteY7" fmla="*/ 376128 h 517104"/>
              <a:gd name="connsiteX8" fmla="*/ 221916 w 608344"/>
              <a:gd name="connsiteY8" fmla="*/ 283639 h 517104"/>
              <a:gd name="connsiteX9" fmla="*/ 234418 w 608344"/>
              <a:gd name="connsiteY9" fmla="*/ 287780 h 517104"/>
              <a:gd name="connsiteX10" fmla="*/ 239718 w 608344"/>
              <a:gd name="connsiteY10" fmla="*/ 299802 h 517104"/>
              <a:gd name="connsiteX11" fmla="*/ 239718 w 608344"/>
              <a:gd name="connsiteY11" fmla="*/ 416965 h 517104"/>
              <a:gd name="connsiteX12" fmla="*/ 356207 w 608344"/>
              <a:gd name="connsiteY12" fmla="*/ 435429 h 517104"/>
              <a:gd name="connsiteX13" fmla="*/ 369860 w 608344"/>
              <a:gd name="connsiteY13" fmla="*/ 449751 h 517104"/>
              <a:gd name="connsiteX14" fmla="*/ 359548 w 608344"/>
              <a:gd name="connsiteY14" fmla="*/ 466603 h 517104"/>
              <a:gd name="connsiteX15" fmla="*/ 229348 w 608344"/>
              <a:gd name="connsiteY15" fmla="*/ 517104 h 517104"/>
              <a:gd name="connsiteX16" fmla="*/ 228887 w 608344"/>
              <a:gd name="connsiteY16" fmla="*/ 515839 h 517104"/>
              <a:gd name="connsiteX17" fmla="*/ 223472 w 608344"/>
              <a:gd name="connsiteY17" fmla="*/ 516874 h 517104"/>
              <a:gd name="connsiteX18" fmla="*/ 221916 w 608344"/>
              <a:gd name="connsiteY18" fmla="*/ 516759 h 517104"/>
              <a:gd name="connsiteX19" fmla="*/ 14633 w 608344"/>
              <a:gd name="connsiteY19" fmla="*/ 496340 h 517104"/>
              <a:gd name="connsiteX20" fmla="*/ 0 w 608344"/>
              <a:gd name="connsiteY20" fmla="*/ 480178 h 517104"/>
              <a:gd name="connsiteX21" fmla="*/ 0 w 608344"/>
              <a:gd name="connsiteY21" fmla="*/ 320278 h 517104"/>
              <a:gd name="connsiteX22" fmla="*/ 14633 w 608344"/>
              <a:gd name="connsiteY22" fmla="*/ 304115 h 517104"/>
              <a:gd name="connsiteX23" fmla="*/ 353704 w 608344"/>
              <a:gd name="connsiteY23" fmla="*/ 0 h 517104"/>
              <a:gd name="connsiteX24" fmla="*/ 472267 w 608344"/>
              <a:gd name="connsiteY24" fmla="*/ 98714 h 517104"/>
              <a:gd name="connsiteX25" fmla="*/ 487592 w 608344"/>
              <a:gd name="connsiteY25" fmla="*/ 147150 h 517104"/>
              <a:gd name="connsiteX26" fmla="*/ 466967 w 608344"/>
              <a:gd name="connsiteY26" fmla="*/ 177178 h 517104"/>
              <a:gd name="connsiteX27" fmla="*/ 431709 w 608344"/>
              <a:gd name="connsiteY27" fmla="*/ 258807 h 517104"/>
              <a:gd name="connsiteX28" fmla="*/ 478028 w 608344"/>
              <a:gd name="connsiteY28" fmla="*/ 282047 h 517104"/>
              <a:gd name="connsiteX29" fmla="*/ 568593 w 608344"/>
              <a:gd name="connsiteY29" fmla="*/ 313916 h 517104"/>
              <a:gd name="connsiteX30" fmla="*/ 608344 w 608344"/>
              <a:gd name="connsiteY30" fmla="*/ 400204 h 517104"/>
              <a:gd name="connsiteX31" fmla="*/ 608344 w 608344"/>
              <a:gd name="connsiteY31" fmla="*/ 507719 h 517104"/>
              <a:gd name="connsiteX32" fmla="*/ 328701 w 608344"/>
              <a:gd name="connsiteY32" fmla="*/ 507719 h 517104"/>
              <a:gd name="connsiteX33" fmla="*/ 371966 w 608344"/>
              <a:gd name="connsiteY33" fmla="*/ 478093 h 517104"/>
              <a:gd name="connsiteX34" fmla="*/ 386024 w 608344"/>
              <a:gd name="connsiteY34" fmla="*/ 448065 h 517104"/>
              <a:gd name="connsiteX35" fmla="*/ 358831 w 608344"/>
              <a:gd name="connsiteY35" fmla="*/ 419418 h 517104"/>
              <a:gd name="connsiteX36" fmla="*/ 256053 w 608344"/>
              <a:gd name="connsiteY36" fmla="*/ 403080 h 517104"/>
              <a:gd name="connsiteX37" fmla="*/ 256053 w 608344"/>
              <a:gd name="connsiteY37" fmla="*/ 299765 h 517104"/>
              <a:gd name="connsiteX38" fmla="*/ 253864 w 608344"/>
              <a:gd name="connsiteY38" fmla="*/ 288720 h 517104"/>
              <a:gd name="connsiteX39" fmla="*/ 249025 w 608344"/>
              <a:gd name="connsiteY39" fmla="*/ 275489 h 517104"/>
              <a:gd name="connsiteX40" fmla="*/ 261469 w 608344"/>
              <a:gd name="connsiteY40" fmla="*/ 268816 h 517104"/>
              <a:gd name="connsiteX41" fmla="*/ 275699 w 608344"/>
              <a:gd name="connsiteY41" fmla="*/ 258749 h 517104"/>
              <a:gd name="connsiteX42" fmla="*/ 240498 w 608344"/>
              <a:gd name="connsiteY42" fmla="*/ 177178 h 517104"/>
              <a:gd name="connsiteX43" fmla="*/ 219874 w 608344"/>
              <a:gd name="connsiteY43" fmla="*/ 147150 h 517104"/>
              <a:gd name="connsiteX44" fmla="*/ 235198 w 608344"/>
              <a:gd name="connsiteY44" fmla="*/ 98656 h 517104"/>
              <a:gd name="connsiteX45" fmla="*/ 353704 w 608344"/>
              <a:gd name="connsiteY45" fmla="*/ 0 h 517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608344" h="517104">
                <a:moveTo>
                  <a:pt x="239718" y="449808"/>
                </a:moveTo>
                <a:lnTo>
                  <a:pt x="239718" y="478279"/>
                </a:lnTo>
                <a:lnTo>
                  <a:pt x="291740" y="458091"/>
                </a:lnTo>
                <a:close/>
                <a:moveTo>
                  <a:pt x="103815" y="376128"/>
                </a:moveTo>
                <a:cubicBezTo>
                  <a:pt x="90391" y="376128"/>
                  <a:pt x="79560" y="386941"/>
                  <a:pt x="79560" y="400343"/>
                </a:cubicBezTo>
                <a:cubicBezTo>
                  <a:pt x="79560" y="413687"/>
                  <a:pt x="90391" y="424558"/>
                  <a:pt x="103815" y="424558"/>
                </a:cubicBezTo>
                <a:cubicBezTo>
                  <a:pt x="117238" y="424558"/>
                  <a:pt x="128069" y="413687"/>
                  <a:pt x="128069" y="400343"/>
                </a:cubicBezTo>
                <a:cubicBezTo>
                  <a:pt x="128069" y="386941"/>
                  <a:pt x="117238" y="376128"/>
                  <a:pt x="103815" y="376128"/>
                </a:cubicBezTo>
                <a:close/>
                <a:moveTo>
                  <a:pt x="221916" y="283639"/>
                </a:moveTo>
                <a:cubicBezTo>
                  <a:pt x="226410" y="283179"/>
                  <a:pt x="231019" y="284732"/>
                  <a:pt x="234418" y="287780"/>
                </a:cubicBezTo>
                <a:cubicBezTo>
                  <a:pt x="237817" y="290829"/>
                  <a:pt x="239718" y="295200"/>
                  <a:pt x="239718" y="299802"/>
                </a:cubicBezTo>
                <a:lnTo>
                  <a:pt x="239718" y="416965"/>
                </a:lnTo>
                <a:lnTo>
                  <a:pt x="356207" y="435429"/>
                </a:lnTo>
                <a:cubicBezTo>
                  <a:pt x="363466" y="436579"/>
                  <a:pt x="369054" y="442446"/>
                  <a:pt x="369860" y="449751"/>
                </a:cubicBezTo>
                <a:cubicBezTo>
                  <a:pt x="370609" y="456998"/>
                  <a:pt x="366404" y="463958"/>
                  <a:pt x="359548" y="466603"/>
                </a:cubicBezTo>
                <a:lnTo>
                  <a:pt x="229348" y="517104"/>
                </a:lnTo>
                <a:lnTo>
                  <a:pt x="228887" y="515839"/>
                </a:lnTo>
                <a:cubicBezTo>
                  <a:pt x="227159" y="516471"/>
                  <a:pt x="225373" y="516874"/>
                  <a:pt x="223472" y="516874"/>
                </a:cubicBezTo>
                <a:cubicBezTo>
                  <a:pt x="222953" y="516874"/>
                  <a:pt x="222435" y="516816"/>
                  <a:pt x="221916" y="516759"/>
                </a:cubicBezTo>
                <a:lnTo>
                  <a:pt x="14633" y="496340"/>
                </a:lnTo>
                <a:cubicBezTo>
                  <a:pt x="6337" y="495477"/>
                  <a:pt x="0" y="488518"/>
                  <a:pt x="0" y="480178"/>
                </a:cubicBezTo>
                <a:lnTo>
                  <a:pt x="0" y="320278"/>
                </a:lnTo>
                <a:cubicBezTo>
                  <a:pt x="0" y="311938"/>
                  <a:pt x="6337" y="304921"/>
                  <a:pt x="14633" y="304115"/>
                </a:cubicBezTo>
                <a:close/>
                <a:moveTo>
                  <a:pt x="353704" y="0"/>
                </a:moveTo>
                <a:cubicBezTo>
                  <a:pt x="422376" y="0"/>
                  <a:pt x="464259" y="35033"/>
                  <a:pt x="472267" y="98714"/>
                </a:cubicBezTo>
                <a:cubicBezTo>
                  <a:pt x="478950" y="107227"/>
                  <a:pt x="491336" y="126326"/>
                  <a:pt x="487592" y="147150"/>
                </a:cubicBezTo>
                <a:cubicBezTo>
                  <a:pt x="485979" y="155836"/>
                  <a:pt x="481082" y="167514"/>
                  <a:pt x="466967" y="177178"/>
                </a:cubicBezTo>
                <a:cubicBezTo>
                  <a:pt x="465296" y="194723"/>
                  <a:pt x="458671" y="232633"/>
                  <a:pt x="431709" y="258807"/>
                </a:cubicBezTo>
                <a:cubicBezTo>
                  <a:pt x="434762" y="262316"/>
                  <a:pt x="445132" y="271060"/>
                  <a:pt x="478028" y="282047"/>
                </a:cubicBezTo>
                <a:lnTo>
                  <a:pt x="568593" y="313916"/>
                </a:lnTo>
                <a:cubicBezTo>
                  <a:pt x="580172" y="315642"/>
                  <a:pt x="608344" y="327377"/>
                  <a:pt x="608344" y="400204"/>
                </a:cubicBezTo>
                <a:lnTo>
                  <a:pt x="608344" y="507719"/>
                </a:lnTo>
                <a:lnTo>
                  <a:pt x="328701" y="507719"/>
                </a:lnTo>
                <a:lnTo>
                  <a:pt x="371966" y="478093"/>
                </a:lnTo>
                <a:cubicBezTo>
                  <a:pt x="381933" y="471305"/>
                  <a:pt x="387291" y="459800"/>
                  <a:pt x="386024" y="448065"/>
                </a:cubicBezTo>
                <a:cubicBezTo>
                  <a:pt x="384468" y="433454"/>
                  <a:pt x="373292" y="421719"/>
                  <a:pt x="358831" y="419418"/>
                </a:cubicBezTo>
                <a:lnTo>
                  <a:pt x="256053" y="403080"/>
                </a:lnTo>
                <a:lnTo>
                  <a:pt x="256053" y="299765"/>
                </a:lnTo>
                <a:cubicBezTo>
                  <a:pt x="256053" y="296371"/>
                  <a:pt x="255304" y="292747"/>
                  <a:pt x="253864" y="288720"/>
                </a:cubicBezTo>
                <a:lnTo>
                  <a:pt x="249025" y="275489"/>
                </a:lnTo>
                <a:lnTo>
                  <a:pt x="261469" y="268816"/>
                </a:lnTo>
                <a:cubicBezTo>
                  <a:pt x="270168" y="264214"/>
                  <a:pt x="274028" y="260705"/>
                  <a:pt x="275699" y="258749"/>
                </a:cubicBezTo>
                <a:cubicBezTo>
                  <a:pt x="248794" y="232518"/>
                  <a:pt x="242111" y="194723"/>
                  <a:pt x="240498" y="177178"/>
                </a:cubicBezTo>
                <a:cubicBezTo>
                  <a:pt x="226384" y="167514"/>
                  <a:pt x="221429" y="155836"/>
                  <a:pt x="219874" y="147150"/>
                </a:cubicBezTo>
                <a:cubicBezTo>
                  <a:pt x="216071" y="126326"/>
                  <a:pt x="228515" y="107112"/>
                  <a:pt x="235198" y="98656"/>
                </a:cubicBezTo>
                <a:cubicBezTo>
                  <a:pt x="241593" y="52003"/>
                  <a:pt x="275929" y="0"/>
                  <a:pt x="35370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3" name="IconShape4">
            <a:extLst>
              <a:ext uri="{FF2B5EF4-FFF2-40B4-BE49-F238E27FC236}">
                <a16:creationId xmlns:a16="http://schemas.microsoft.com/office/drawing/2014/main" id="{6141C458-3B22-4BAF-9B47-424DAA55E686}"/>
              </a:ext>
            </a:extLst>
          </p:cNvPr>
          <p:cNvSpPr/>
          <p:nvPr/>
        </p:nvSpPr>
        <p:spPr bwMode="auto">
          <a:xfrm>
            <a:off x="9478514" y="3481080"/>
            <a:ext cx="442888" cy="449621"/>
          </a:xfrm>
          <a:custGeom>
            <a:avLst/>
            <a:gdLst>
              <a:gd name="connsiteX0" fmla="*/ 210496 w 598888"/>
              <a:gd name="connsiteY0" fmla="*/ 524215 h 607992"/>
              <a:gd name="connsiteX1" fmla="*/ 196838 w 598888"/>
              <a:gd name="connsiteY1" fmla="*/ 537908 h 607992"/>
              <a:gd name="connsiteX2" fmla="*/ 210496 w 598888"/>
              <a:gd name="connsiteY2" fmla="*/ 551543 h 607992"/>
              <a:gd name="connsiteX3" fmla="*/ 337060 w 598888"/>
              <a:gd name="connsiteY3" fmla="*/ 551543 h 607992"/>
              <a:gd name="connsiteX4" fmla="*/ 350717 w 598888"/>
              <a:gd name="connsiteY4" fmla="*/ 537908 h 607992"/>
              <a:gd name="connsiteX5" fmla="*/ 337060 w 598888"/>
              <a:gd name="connsiteY5" fmla="*/ 524215 h 607992"/>
              <a:gd name="connsiteX6" fmla="*/ 210496 w 598888"/>
              <a:gd name="connsiteY6" fmla="*/ 469615 h 607992"/>
              <a:gd name="connsiteX7" fmla="*/ 196838 w 598888"/>
              <a:gd name="connsiteY7" fmla="*/ 483250 h 607992"/>
              <a:gd name="connsiteX8" fmla="*/ 210496 w 598888"/>
              <a:gd name="connsiteY8" fmla="*/ 496943 h 607992"/>
              <a:gd name="connsiteX9" fmla="*/ 381504 w 598888"/>
              <a:gd name="connsiteY9" fmla="*/ 496943 h 607992"/>
              <a:gd name="connsiteX10" fmla="*/ 395162 w 598888"/>
              <a:gd name="connsiteY10" fmla="*/ 483250 h 607992"/>
              <a:gd name="connsiteX11" fmla="*/ 381504 w 598888"/>
              <a:gd name="connsiteY11" fmla="*/ 469615 h 607992"/>
              <a:gd name="connsiteX12" fmla="*/ 210496 w 598888"/>
              <a:gd name="connsiteY12" fmla="*/ 414957 h 607992"/>
              <a:gd name="connsiteX13" fmla="*/ 196838 w 598888"/>
              <a:gd name="connsiteY13" fmla="*/ 428650 h 607992"/>
              <a:gd name="connsiteX14" fmla="*/ 210496 w 598888"/>
              <a:gd name="connsiteY14" fmla="*/ 442286 h 607992"/>
              <a:gd name="connsiteX15" fmla="*/ 381504 w 598888"/>
              <a:gd name="connsiteY15" fmla="*/ 442286 h 607992"/>
              <a:gd name="connsiteX16" fmla="*/ 395162 w 598888"/>
              <a:gd name="connsiteY16" fmla="*/ 428650 h 607992"/>
              <a:gd name="connsiteX17" fmla="*/ 381504 w 598888"/>
              <a:gd name="connsiteY17" fmla="*/ 414957 h 607992"/>
              <a:gd name="connsiteX18" fmla="*/ 210496 w 598888"/>
              <a:gd name="connsiteY18" fmla="*/ 360357 h 607992"/>
              <a:gd name="connsiteX19" fmla="*/ 196838 w 598888"/>
              <a:gd name="connsiteY19" fmla="*/ 373993 h 607992"/>
              <a:gd name="connsiteX20" fmla="*/ 210496 w 598888"/>
              <a:gd name="connsiteY20" fmla="*/ 387686 h 607992"/>
              <a:gd name="connsiteX21" fmla="*/ 381504 w 598888"/>
              <a:gd name="connsiteY21" fmla="*/ 387686 h 607992"/>
              <a:gd name="connsiteX22" fmla="*/ 395162 w 598888"/>
              <a:gd name="connsiteY22" fmla="*/ 373993 h 607992"/>
              <a:gd name="connsiteX23" fmla="*/ 381504 w 598888"/>
              <a:gd name="connsiteY23" fmla="*/ 360357 h 607992"/>
              <a:gd name="connsiteX24" fmla="*/ 210496 w 598888"/>
              <a:gd name="connsiteY24" fmla="*/ 305699 h 607992"/>
              <a:gd name="connsiteX25" fmla="*/ 196838 w 598888"/>
              <a:gd name="connsiteY25" fmla="*/ 319393 h 607992"/>
              <a:gd name="connsiteX26" fmla="*/ 210496 w 598888"/>
              <a:gd name="connsiteY26" fmla="*/ 333028 h 607992"/>
              <a:gd name="connsiteX27" fmla="*/ 381504 w 598888"/>
              <a:gd name="connsiteY27" fmla="*/ 333028 h 607992"/>
              <a:gd name="connsiteX28" fmla="*/ 395162 w 598888"/>
              <a:gd name="connsiteY28" fmla="*/ 319393 h 607992"/>
              <a:gd name="connsiteX29" fmla="*/ 381504 w 598888"/>
              <a:gd name="connsiteY29" fmla="*/ 305699 h 607992"/>
              <a:gd name="connsiteX30" fmla="*/ 155808 w 598888"/>
              <a:gd name="connsiteY30" fmla="*/ 249308 h 607992"/>
              <a:gd name="connsiteX31" fmla="*/ 443079 w 598888"/>
              <a:gd name="connsiteY31" fmla="*/ 249308 h 607992"/>
              <a:gd name="connsiteX32" fmla="*/ 443079 w 598888"/>
              <a:gd name="connsiteY32" fmla="*/ 607992 h 607992"/>
              <a:gd name="connsiteX33" fmla="*/ 155808 w 598888"/>
              <a:gd name="connsiteY33" fmla="*/ 607992 h 607992"/>
              <a:gd name="connsiteX34" fmla="*/ 268918 w 598888"/>
              <a:gd name="connsiteY34" fmla="*/ 0 h 607992"/>
              <a:gd name="connsiteX35" fmla="*/ 438764 w 598888"/>
              <a:gd name="connsiteY35" fmla="*/ 169613 h 607992"/>
              <a:gd name="connsiteX36" fmla="*/ 475106 w 598888"/>
              <a:gd name="connsiteY36" fmla="*/ 176027 h 607992"/>
              <a:gd name="connsiteX37" fmla="*/ 598888 w 598888"/>
              <a:gd name="connsiteY37" fmla="*/ 299640 h 607992"/>
              <a:gd name="connsiteX38" fmla="*/ 475106 w 598888"/>
              <a:gd name="connsiteY38" fmla="*/ 423252 h 607992"/>
              <a:gd name="connsiteX39" fmla="*/ 463127 w 598888"/>
              <a:gd name="connsiteY39" fmla="*/ 423252 h 607992"/>
              <a:gd name="connsiteX40" fmla="*/ 463127 w 598888"/>
              <a:gd name="connsiteY40" fmla="*/ 236649 h 607992"/>
              <a:gd name="connsiteX41" fmla="*/ 448891 w 598888"/>
              <a:gd name="connsiteY41" fmla="*/ 222432 h 607992"/>
              <a:gd name="connsiteX42" fmla="*/ 150055 w 598888"/>
              <a:gd name="connsiteY42" fmla="*/ 222432 h 607992"/>
              <a:gd name="connsiteX43" fmla="*/ 135819 w 598888"/>
              <a:gd name="connsiteY43" fmla="*/ 236649 h 607992"/>
              <a:gd name="connsiteX44" fmla="*/ 135819 w 598888"/>
              <a:gd name="connsiteY44" fmla="*/ 423252 h 607992"/>
              <a:gd name="connsiteX45" fmla="*/ 99072 w 598888"/>
              <a:gd name="connsiteY45" fmla="*/ 423252 h 607992"/>
              <a:gd name="connsiteX46" fmla="*/ 0 w 598888"/>
              <a:gd name="connsiteY46" fmla="*/ 270456 h 607992"/>
              <a:gd name="connsiteX47" fmla="*/ 105090 w 598888"/>
              <a:gd name="connsiteY47" fmla="*/ 125403 h 607992"/>
              <a:gd name="connsiteX48" fmla="*/ 268918 w 598888"/>
              <a:gd name="connsiteY48" fmla="*/ 0 h 607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598888" h="607992">
                <a:moveTo>
                  <a:pt x="210496" y="524215"/>
                </a:moveTo>
                <a:cubicBezTo>
                  <a:pt x="202973" y="524215"/>
                  <a:pt x="196838" y="530339"/>
                  <a:pt x="196838" y="537908"/>
                </a:cubicBezTo>
                <a:cubicBezTo>
                  <a:pt x="196838" y="545419"/>
                  <a:pt x="202973" y="551543"/>
                  <a:pt x="210496" y="551543"/>
                </a:cubicBezTo>
                <a:lnTo>
                  <a:pt x="337060" y="551543"/>
                </a:lnTo>
                <a:cubicBezTo>
                  <a:pt x="344583" y="551543"/>
                  <a:pt x="350717" y="545419"/>
                  <a:pt x="350717" y="537908"/>
                </a:cubicBezTo>
                <a:cubicBezTo>
                  <a:pt x="350717" y="530339"/>
                  <a:pt x="344583" y="524215"/>
                  <a:pt x="337060" y="524215"/>
                </a:cubicBezTo>
                <a:close/>
                <a:moveTo>
                  <a:pt x="210496" y="469615"/>
                </a:moveTo>
                <a:cubicBezTo>
                  <a:pt x="202973" y="469615"/>
                  <a:pt x="196838" y="475739"/>
                  <a:pt x="196838" y="483250"/>
                </a:cubicBezTo>
                <a:cubicBezTo>
                  <a:pt x="196838" y="490819"/>
                  <a:pt x="202973" y="496943"/>
                  <a:pt x="210496" y="496943"/>
                </a:cubicBezTo>
                <a:lnTo>
                  <a:pt x="381504" y="496943"/>
                </a:lnTo>
                <a:cubicBezTo>
                  <a:pt x="389028" y="496943"/>
                  <a:pt x="395162" y="490819"/>
                  <a:pt x="395162" y="483250"/>
                </a:cubicBezTo>
                <a:cubicBezTo>
                  <a:pt x="395162" y="475739"/>
                  <a:pt x="389028" y="469615"/>
                  <a:pt x="381504" y="469615"/>
                </a:cubicBezTo>
                <a:close/>
                <a:moveTo>
                  <a:pt x="210496" y="414957"/>
                </a:moveTo>
                <a:cubicBezTo>
                  <a:pt x="202973" y="414957"/>
                  <a:pt x="196838" y="421081"/>
                  <a:pt x="196838" y="428650"/>
                </a:cubicBezTo>
                <a:cubicBezTo>
                  <a:pt x="196838" y="436161"/>
                  <a:pt x="202973" y="442286"/>
                  <a:pt x="210496" y="442286"/>
                </a:cubicBezTo>
                <a:lnTo>
                  <a:pt x="381504" y="442286"/>
                </a:lnTo>
                <a:cubicBezTo>
                  <a:pt x="389028" y="442286"/>
                  <a:pt x="395162" y="436161"/>
                  <a:pt x="395162" y="428650"/>
                </a:cubicBezTo>
                <a:cubicBezTo>
                  <a:pt x="395162" y="421081"/>
                  <a:pt x="389028" y="414957"/>
                  <a:pt x="381504" y="414957"/>
                </a:cubicBezTo>
                <a:close/>
                <a:moveTo>
                  <a:pt x="210496" y="360357"/>
                </a:moveTo>
                <a:cubicBezTo>
                  <a:pt x="202973" y="360357"/>
                  <a:pt x="196838" y="366481"/>
                  <a:pt x="196838" y="373993"/>
                </a:cubicBezTo>
                <a:cubicBezTo>
                  <a:pt x="196838" y="381561"/>
                  <a:pt x="202973" y="387686"/>
                  <a:pt x="210496" y="387686"/>
                </a:cubicBezTo>
                <a:lnTo>
                  <a:pt x="381504" y="387686"/>
                </a:lnTo>
                <a:cubicBezTo>
                  <a:pt x="389028" y="387686"/>
                  <a:pt x="395162" y="381561"/>
                  <a:pt x="395162" y="373993"/>
                </a:cubicBezTo>
                <a:cubicBezTo>
                  <a:pt x="395162" y="366481"/>
                  <a:pt x="389028" y="360357"/>
                  <a:pt x="381504" y="360357"/>
                </a:cubicBezTo>
                <a:close/>
                <a:moveTo>
                  <a:pt x="210496" y="305699"/>
                </a:moveTo>
                <a:cubicBezTo>
                  <a:pt x="202973" y="305699"/>
                  <a:pt x="196838" y="311824"/>
                  <a:pt x="196838" y="319393"/>
                </a:cubicBezTo>
                <a:cubicBezTo>
                  <a:pt x="196838" y="326904"/>
                  <a:pt x="202973" y="333028"/>
                  <a:pt x="210496" y="333028"/>
                </a:cubicBezTo>
                <a:lnTo>
                  <a:pt x="381504" y="333028"/>
                </a:lnTo>
                <a:cubicBezTo>
                  <a:pt x="389028" y="333028"/>
                  <a:pt x="395162" y="326904"/>
                  <a:pt x="395162" y="319393"/>
                </a:cubicBezTo>
                <a:cubicBezTo>
                  <a:pt x="395162" y="311824"/>
                  <a:pt x="389028" y="305699"/>
                  <a:pt x="381504" y="305699"/>
                </a:cubicBezTo>
                <a:close/>
                <a:moveTo>
                  <a:pt x="155808" y="249308"/>
                </a:moveTo>
                <a:lnTo>
                  <a:pt x="443079" y="249308"/>
                </a:lnTo>
                <a:lnTo>
                  <a:pt x="443079" y="607992"/>
                </a:lnTo>
                <a:lnTo>
                  <a:pt x="155808" y="607992"/>
                </a:lnTo>
                <a:close/>
                <a:moveTo>
                  <a:pt x="268918" y="0"/>
                </a:moveTo>
                <a:cubicBezTo>
                  <a:pt x="362724" y="0"/>
                  <a:pt x="438764" y="75935"/>
                  <a:pt x="438764" y="169613"/>
                </a:cubicBezTo>
                <a:cubicBezTo>
                  <a:pt x="438764" y="173658"/>
                  <a:pt x="462259" y="176027"/>
                  <a:pt x="475106" y="176027"/>
                </a:cubicBezTo>
                <a:cubicBezTo>
                  <a:pt x="543507" y="176027"/>
                  <a:pt x="598888" y="231332"/>
                  <a:pt x="598888" y="299640"/>
                </a:cubicBezTo>
                <a:cubicBezTo>
                  <a:pt x="598888" y="367890"/>
                  <a:pt x="543507" y="423252"/>
                  <a:pt x="475106" y="423252"/>
                </a:cubicBezTo>
                <a:lnTo>
                  <a:pt x="463127" y="423252"/>
                </a:lnTo>
                <a:lnTo>
                  <a:pt x="463127" y="236649"/>
                </a:lnTo>
                <a:cubicBezTo>
                  <a:pt x="463127" y="228789"/>
                  <a:pt x="456761" y="222432"/>
                  <a:pt x="448891" y="222432"/>
                </a:cubicBezTo>
                <a:lnTo>
                  <a:pt x="150055" y="222432"/>
                </a:lnTo>
                <a:cubicBezTo>
                  <a:pt x="142185" y="222432"/>
                  <a:pt x="135819" y="228789"/>
                  <a:pt x="135819" y="236649"/>
                </a:cubicBezTo>
                <a:lnTo>
                  <a:pt x="135819" y="423252"/>
                </a:lnTo>
                <a:lnTo>
                  <a:pt x="99072" y="423252"/>
                </a:lnTo>
                <a:cubicBezTo>
                  <a:pt x="99072" y="423252"/>
                  <a:pt x="0" y="335874"/>
                  <a:pt x="0" y="270456"/>
                </a:cubicBezTo>
                <a:cubicBezTo>
                  <a:pt x="0" y="202784"/>
                  <a:pt x="44096" y="145514"/>
                  <a:pt x="105090" y="125403"/>
                </a:cubicBezTo>
                <a:cubicBezTo>
                  <a:pt x="124592" y="53224"/>
                  <a:pt x="190447" y="0"/>
                  <a:pt x="26891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4" name="ValueText1">
            <a:extLst>
              <a:ext uri="{FF2B5EF4-FFF2-40B4-BE49-F238E27FC236}">
                <a16:creationId xmlns:a16="http://schemas.microsoft.com/office/drawing/2014/main" id="{261D6631-E3C0-4B42-ABE4-9BA440D2F964}"/>
              </a:ext>
            </a:extLst>
          </p:cNvPr>
          <p:cNvSpPr/>
          <p:nvPr/>
        </p:nvSpPr>
        <p:spPr>
          <a:xfrm>
            <a:off x="2282204" y="2232040"/>
            <a:ext cx="370492" cy="235907"/>
          </a:xfrm>
          <a:prstGeom prst="rect">
            <a:avLst/>
          </a:prstGeom>
          <a:ln>
            <a:noFill/>
          </a:ln>
        </p:spPr>
        <p:txBody>
          <a:bodyPr wrap="none" lIns="90000" tIns="46800" rIns="90000" bIns="46800" anchor="ctr" anchorCtr="1">
            <a:prstTxWarp prst="textPlain">
              <a:avLst/>
            </a:prstTxWarp>
            <a:normAutofit fontScale="25000" lnSpcReduction="20000"/>
          </a:bodyPr>
          <a:lstStyle/>
          <a:p>
            <a:pPr algn="ctr">
              <a:lnSpc>
                <a:spcPct val="120000"/>
              </a:lnSpc>
            </a:pPr>
            <a:r>
              <a:rPr lang="en-US" altLang="zh-CN" sz="8800" kern="0">
                <a:ln w="76200">
                  <a:noFill/>
                </a:ln>
                <a:solidFill>
                  <a:schemeClr val="bg1"/>
                </a:solidFill>
                <a:cs typeface="+mn-ea"/>
                <a:sym typeface="+mn-lt"/>
              </a:rPr>
              <a:t>63%</a:t>
            </a:r>
            <a:endParaRPr lang="zh-CN" altLang="en-US" sz="8800" dirty="0">
              <a:ln w="76200">
                <a:noFill/>
              </a:ln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5" name="ValueText2">
            <a:extLst>
              <a:ext uri="{FF2B5EF4-FFF2-40B4-BE49-F238E27FC236}">
                <a16:creationId xmlns:a16="http://schemas.microsoft.com/office/drawing/2014/main" id="{2FDC1D1F-7F68-4BA6-AE49-789DEB7D317C}"/>
              </a:ext>
            </a:extLst>
          </p:cNvPr>
          <p:cNvSpPr/>
          <p:nvPr/>
        </p:nvSpPr>
        <p:spPr>
          <a:xfrm>
            <a:off x="4706432" y="2232040"/>
            <a:ext cx="370492" cy="235907"/>
          </a:xfrm>
          <a:prstGeom prst="rect">
            <a:avLst/>
          </a:prstGeom>
          <a:ln>
            <a:noFill/>
          </a:ln>
        </p:spPr>
        <p:txBody>
          <a:bodyPr wrap="none" lIns="90000" tIns="46800" rIns="90000" bIns="46800" anchor="ctr" anchorCtr="1">
            <a:prstTxWarp prst="textPlain">
              <a:avLst/>
            </a:prstTxWarp>
            <a:normAutofit fontScale="25000" lnSpcReduction="20000"/>
          </a:bodyPr>
          <a:lstStyle/>
          <a:p>
            <a:pPr algn="ctr">
              <a:lnSpc>
                <a:spcPct val="120000"/>
              </a:lnSpc>
            </a:pPr>
            <a:r>
              <a:rPr lang="en-US" altLang="zh-CN" sz="8800" kern="0">
                <a:ln w="76200">
                  <a:noFill/>
                </a:ln>
                <a:solidFill>
                  <a:schemeClr val="bg1"/>
                </a:solidFill>
                <a:cs typeface="+mn-ea"/>
                <a:sym typeface="+mn-lt"/>
              </a:rPr>
              <a:t>38%</a:t>
            </a:r>
            <a:endParaRPr lang="zh-CN" altLang="en-US" sz="8800" dirty="0">
              <a:ln w="76200">
                <a:noFill/>
              </a:ln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6" name="ValueText3">
            <a:extLst>
              <a:ext uri="{FF2B5EF4-FFF2-40B4-BE49-F238E27FC236}">
                <a16:creationId xmlns:a16="http://schemas.microsoft.com/office/drawing/2014/main" id="{114F9F8E-8AB9-4C6D-9488-522F4BBBBE03}"/>
              </a:ext>
            </a:extLst>
          </p:cNvPr>
          <p:cNvSpPr/>
          <p:nvPr/>
        </p:nvSpPr>
        <p:spPr>
          <a:xfrm>
            <a:off x="7075656" y="2232040"/>
            <a:ext cx="370492" cy="235907"/>
          </a:xfrm>
          <a:prstGeom prst="rect">
            <a:avLst/>
          </a:prstGeom>
          <a:ln>
            <a:noFill/>
          </a:ln>
        </p:spPr>
        <p:txBody>
          <a:bodyPr wrap="none" lIns="90000" tIns="46800" rIns="90000" bIns="46800" anchor="ctr" anchorCtr="1">
            <a:prstTxWarp prst="textPlain">
              <a:avLst/>
            </a:prstTxWarp>
            <a:normAutofit fontScale="25000" lnSpcReduction="20000"/>
          </a:bodyPr>
          <a:lstStyle/>
          <a:p>
            <a:pPr algn="ctr">
              <a:lnSpc>
                <a:spcPct val="120000"/>
              </a:lnSpc>
            </a:pPr>
            <a:r>
              <a:rPr lang="en-US" altLang="zh-CN" sz="8800" kern="0" dirty="0">
                <a:ln w="76200">
                  <a:noFill/>
                </a:ln>
                <a:solidFill>
                  <a:schemeClr val="bg1"/>
                </a:solidFill>
                <a:cs typeface="+mn-ea"/>
                <a:sym typeface="+mn-lt"/>
              </a:rPr>
              <a:t>75%</a:t>
            </a:r>
            <a:endParaRPr lang="zh-CN" altLang="en-US" sz="8800" dirty="0">
              <a:ln w="76200">
                <a:noFill/>
              </a:ln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7" name="ValueText4">
            <a:extLst>
              <a:ext uri="{FF2B5EF4-FFF2-40B4-BE49-F238E27FC236}">
                <a16:creationId xmlns:a16="http://schemas.microsoft.com/office/drawing/2014/main" id="{8E700509-E35B-41A7-874B-94072A70DE2A}"/>
              </a:ext>
            </a:extLst>
          </p:cNvPr>
          <p:cNvSpPr/>
          <p:nvPr/>
        </p:nvSpPr>
        <p:spPr>
          <a:xfrm>
            <a:off x="9472382" y="2232040"/>
            <a:ext cx="370492" cy="235907"/>
          </a:xfrm>
          <a:prstGeom prst="rect">
            <a:avLst/>
          </a:prstGeom>
          <a:ln>
            <a:noFill/>
          </a:ln>
        </p:spPr>
        <p:txBody>
          <a:bodyPr wrap="none" lIns="90000" tIns="46800" rIns="90000" bIns="46800" anchor="ctr" anchorCtr="1">
            <a:prstTxWarp prst="textPlain">
              <a:avLst/>
            </a:prstTxWarp>
            <a:normAutofit fontScale="25000" lnSpcReduction="20000"/>
          </a:bodyPr>
          <a:lstStyle/>
          <a:p>
            <a:pPr algn="ctr">
              <a:lnSpc>
                <a:spcPct val="120000"/>
              </a:lnSpc>
            </a:pPr>
            <a:r>
              <a:rPr lang="en-US" altLang="zh-CN" sz="8800" kern="0">
                <a:ln w="76200">
                  <a:noFill/>
                </a:ln>
                <a:solidFill>
                  <a:schemeClr val="bg1"/>
                </a:solidFill>
                <a:cs typeface="+mn-ea"/>
                <a:sym typeface="+mn-lt"/>
              </a:rPr>
              <a:t>44%</a:t>
            </a:r>
            <a:endParaRPr lang="zh-CN" altLang="en-US" sz="8800" dirty="0">
              <a:ln w="76200">
                <a:noFill/>
              </a:ln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8" name="CustomText">
            <a:extLst>
              <a:ext uri="{FF2B5EF4-FFF2-40B4-BE49-F238E27FC236}">
                <a16:creationId xmlns:a16="http://schemas.microsoft.com/office/drawing/2014/main" id="{A96D2B91-E713-40A3-AC25-DFBDF14909DC}"/>
              </a:ext>
            </a:extLst>
          </p:cNvPr>
          <p:cNvSpPr/>
          <p:nvPr/>
        </p:nvSpPr>
        <p:spPr bwMode="auto">
          <a:xfrm>
            <a:off x="1731755" y="4698983"/>
            <a:ext cx="1609480" cy="380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 anchorCtr="0">
            <a:noAutofit/>
          </a:bodyPr>
          <a:lstStyle/>
          <a:p>
            <a:pPr algn="ctr">
              <a:spcBef>
                <a:spcPct val="0"/>
              </a:spcBef>
            </a:pPr>
            <a:r>
              <a:rPr lang="zh-CN" altLang="en-US" sz="1600" dirty="0">
                <a:cs typeface="+mn-ea"/>
                <a:sym typeface="+mn-lt"/>
              </a:rPr>
              <a:t>Enter the title</a:t>
            </a:r>
          </a:p>
        </p:txBody>
      </p:sp>
      <p:sp>
        <p:nvSpPr>
          <p:cNvPr id="29" name="CustomText">
            <a:extLst>
              <a:ext uri="{FF2B5EF4-FFF2-40B4-BE49-F238E27FC236}">
                <a16:creationId xmlns:a16="http://schemas.microsoft.com/office/drawing/2014/main" id="{417456D5-73C6-4C8E-A374-7A9FF47CA9B9}"/>
              </a:ext>
            </a:extLst>
          </p:cNvPr>
          <p:cNvSpPr/>
          <p:nvPr/>
        </p:nvSpPr>
        <p:spPr bwMode="auto">
          <a:xfrm>
            <a:off x="4120399" y="4700195"/>
            <a:ext cx="1609480" cy="380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 anchorCtr="0">
            <a:noAutofit/>
          </a:bodyPr>
          <a:lstStyle/>
          <a:p>
            <a:pPr algn="ctr">
              <a:spcBef>
                <a:spcPct val="0"/>
              </a:spcBef>
            </a:pPr>
            <a:r>
              <a:rPr lang="zh-CN" altLang="en-US" sz="1600" dirty="0">
                <a:cs typeface="+mn-ea"/>
                <a:sym typeface="+mn-lt"/>
              </a:rPr>
              <a:t>Enter the title</a:t>
            </a:r>
          </a:p>
        </p:txBody>
      </p:sp>
      <p:sp>
        <p:nvSpPr>
          <p:cNvPr id="30" name="CustomText">
            <a:extLst>
              <a:ext uri="{FF2B5EF4-FFF2-40B4-BE49-F238E27FC236}">
                <a16:creationId xmlns:a16="http://schemas.microsoft.com/office/drawing/2014/main" id="{9F1E23F1-7909-4E36-B261-F09E591435D5}"/>
              </a:ext>
            </a:extLst>
          </p:cNvPr>
          <p:cNvSpPr/>
          <p:nvPr/>
        </p:nvSpPr>
        <p:spPr bwMode="auto">
          <a:xfrm>
            <a:off x="6509043" y="4701407"/>
            <a:ext cx="1609480" cy="380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 anchorCtr="0">
            <a:noAutofit/>
          </a:bodyPr>
          <a:lstStyle/>
          <a:p>
            <a:pPr algn="ctr">
              <a:spcBef>
                <a:spcPct val="0"/>
              </a:spcBef>
            </a:pPr>
            <a:r>
              <a:rPr lang="zh-CN" altLang="en-US" sz="1600" dirty="0">
                <a:cs typeface="+mn-ea"/>
                <a:sym typeface="+mn-lt"/>
              </a:rPr>
              <a:t>Enter the title</a:t>
            </a:r>
          </a:p>
        </p:txBody>
      </p:sp>
      <p:sp>
        <p:nvSpPr>
          <p:cNvPr id="31" name="CustomText">
            <a:extLst>
              <a:ext uri="{FF2B5EF4-FFF2-40B4-BE49-F238E27FC236}">
                <a16:creationId xmlns:a16="http://schemas.microsoft.com/office/drawing/2014/main" id="{A043B086-BC82-482F-ABF1-430709450ABB}"/>
              </a:ext>
            </a:extLst>
          </p:cNvPr>
          <p:cNvSpPr/>
          <p:nvPr/>
        </p:nvSpPr>
        <p:spPr bwMode="auto">
          <a:xfrm>
            <a:off x="8897687" y="4702619"/>
            <a:ext cx="1609480" cy="380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 anchorCtr="0">
            <a:noAutofit/>
          </a:bodyPr>
          <a:lstStyle/>
          <a:p>
            <a:pPr algn="ctr">
              <a:spcBef>
                <a:spcPct val="0"/>
              </a:spcBef>
            </a:pPr>
            <a:r>
              <a:rPr lang="zh-CN" altLang="en-US" sz="1600" dirty="0">
                <a:cs typeface="+mn-ea"/>
                <a:sym typeface="+mn-lt"/>
              </a:rPr>
              <a:t>Enter the title</a:t>
            </a:r>
          </a:p>
        </p:txBody>
      </p:sp>
      <p:grpSp>
        <p:nvGrpSpPr>
          <p:cNvPr id="32" name="组合 31">
            <a:extLst>
              <a:ext uri="{FF2B5EF4-FFF2-40B4-BE49-F238E27FC236}">
                <a16:creationId xmlns:a16="http://schemas.microsoft.com/office/drawing/2014/main" id="{2E59E626-FF71-4742-BFD2-6DD6A70514EF}"/>
              </a:ext>
            </a:extLst>
          </p:cNvPr>
          <p:cNvGrpSpPr/>
          <p:nvPr/>
        </p:nvGrpSpPr>
        <p:grpSpPr>
          <a:xfrm>
            <a:off x="127178" y="289098"/>
            <a:ext cx="5028274" cy="618840"/>
            <a:chOff x="127178" y="289098"/>
            <a:chExt cx="5028274" cy="618840"/>
          </a:xfrm>
        </p:grpSpPr>
        <p:sp>
          <p:nvSpPr>
            <p:cNvPr id="33" name="矩形 32">
              <a:extLst>
                <a:ext uri="{FF2B5EF4-FFF2-40B4-BE49-F238E27FC236}">
                  <a16:creationId xmlns:a16="http://schemas.microsoft.com/office/drawing/2014/main" id="{979E3147-6AD2-4132-BC47-38BC29E5FBFB}"/>
                </a:ext>
              </a:extLst>
            </p:cNvPr>
            <p:cNvSpPr/>
            <p:nvPr/>
          </p:nvSpPr>
          <p:spPr>
            <a:xfrm>
              <a:off x="764072" y="361586"/>
              <a:ext cx="439138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zh-CN" altLang="en-US" sz="2800" b="1" dirty="0">
                  <a:solidFill>
                    <a:schemeClr val="accent2"/>
                  </a:solidFill>
                  <a:cs typeface="+mn-ea"/>
                  <a:sym typeface="+mn-lt"/>
                </a:rPr>
                <a:t>Enter the title here</a:t>
              </a:r>
              <a:endParaRPr lang="en-US" altLang="zh-CN" sz="2800" b="1" dirty="0">
                <a:solidFill>
                  <a:schemeClr val="accent2"/>
                </a:solidFill>
                <a:cs typeface="+mn-ea"/>
                <a:sym typeface="+mn-lt"/>
              </a:endParaRPr>
            </a:p>
          </p:txBody>
        </p:sp>
        <p:grpSp>
          <p:nvGrpSpPr>
            <p:cNvPr id="34" name="组合 33">
              <a:extLst>
                <a:ext uri="{FF2B5EF4-FFF2-40B4-BE49-F238E27FC236}">
                  <a16:creationId xmlns:a16="http://schemas.microsoft.com/office/drawing/2014/main" id="{0CBAA644-0090-4904-BEFD-C8C60D5A4D31}"/>
                </a:ext>
              </a:extLst>
            </p:cNvPr>
            <p:cNvGrpSpPr/>
            <p:nvPr/>
          </p:nvGrpSpPr>
          <p:grpSpPr>
            <a:xfrm>
              <a:off x="127178" y="289098"/>
              <a:ext cx="636894" cy="618840"/>
              <a:chOff x="10993131" y="1925288"/>
              <a:chExt cx="807052" cy="784175"/>
            </a:xfrm>
          </p:grpSpPr>
          <p:sp>
            <p:nvSpPr>
              <p:cNvPr id="35" name="Freeform 321">
                <a:extLst>
                  <a:ext uri="{FF2B5EF4-FFF2-40B4-BE49-F238E27FC236}">
                    <a16:creationId xmlns:a16="http://schemas.microsoft.com/office/drawing/2014/main" id="{74C19B77-F918-4E6A-AFFD-37E73C682F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293075" y="2290050"/>
                <a:ext cx="427038" cy="419412"/>
              </a:xfrm>
              <a:custGeom>
                <a:avLst/>
                <a:gdLst>
                  <a:gd name="T0" fmla="*/ 336 w 336"/>
                  <a:gd name="T1" fmla="*/ 0 h 330"/>
                  <a:gd name="T2" fmla="*/ 336 w 336"/>
                  <a:gd name="T3" fmla="*/ 212 h 330"/>
                  <a:gd name="T4" fmla="*/ 218 w 336"/>
                  <a:gd name="T5" fmla="*/ 330 h 330"/>
                  <a:gd name="T6" fmla="*/ 0 w 336"/>
                  <a:gd name="T7" fmla="*/ 330 h 330"/>
                  <a:gd name="T8" fmla="*/ 0 w 336"/>
                  <a:gd name="T9" fmla="*/ 0 h 330"/>
                  <a:gd name="T10" fmla="*/ 336 w 336"/>
                  <a:gd name="T11" fmla="*/ 0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36" h="330">
                    <a:moveTo>
                      <a:pt x="336" y="0"/>
                    </a:moveTo>
                    <a:lnTo>
                      <a:pt x="336" y="212"/>
                    </a:lnTo>
                    <a:lnTo>
                      <a:pt x="218" y="330"/>
                    </a:lnTo>
                    <a:lnTo>
                      <a:pt x="0" y="330"/>
                    </a:lnTo>
                    <a:lnTo>
                      <a:pt x="0" y="0"/>
                    </a:lnTo>
                    <a:lnTo>
                      <a:pt x="336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6" name="Freeform 322">
                <a:extLst>
                  <a:ext uri="{FF2B5EF4-FFF2-40B4-BE49-F238E27FC236}">
                    <a16:creationId xmlns:a16="http://schemas.microsoft.com/office/drawing/2014/main" id="{DA4FC226-0443-4289-8D2A-7DCEC27C5B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568870" y="2559491"/>
                <a:ext cx="149972" cy="149972"/>
              </a:xfrm>
              <a:custGeom>
                <a:avLst/>
                <a:gdLst>
                  <a:gd name="T0" fmla="*/ 0 w 118"/>
                  <a:gd name="T1" fmla="*/ 118 h 118"/>
                  <a:gd name="T2" fmla="*/ 0 w 118"/>
                  <a:gd name="T3" fmla="*/ 0 h 118"/>
                  <a:gd name="T4" fmla="*/ 118 w 118"/>
                  <a:gd name="T5" fmla="*/ 0 h 118"/>
                  <a:gd name="T6" fmla="*/ 0 w 118"/>
                  <a:gd name="T7" fmla="*/ 118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8" h="118">
                    <a:moveTo>
                      <a:pt x="0" y="118"/>
                    </a:moveTo>
                    <a:lnTo>
                      <a:pt x="0" y="0"/>
                    </a:lnTo>
                    <a:lnTo>
                      <a:pt x="118" y="0"/>
                    </a:lnTo>
                    <a:lnTo>
                      <a:pt x="0" y="118"/>
                    </a:lnTo>
                    <a:close/>
                  </a:path>
                </a:pathLst>
              </a:custGeom>
              <a:solidFill>
                <a:schemeClr val="tx2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7" name="Freeform 323">
                <a:extLst>
                  <a:ext uri="{FF2B5EF4-FFF2-40B4-BE49-F238E27FC236}">
                    <a16:creationId xmlns:a16="http://schemas.microsoft.com/office/drawing/2014/main" id="{D67634CC-78DA-48FD-8737-35FB665273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993131" y="2118472"/>
                <a:ext cx="425767" cy="419412"/>
              </a:xfrm>
              <a:custGeom>
                <a:avLst/>
                <a:gdLst>
                  <a:gd name="T0" fmla="*/ 335 w 335"/>
                  <a:gd name="T1" fmla="*/ 0 h 330"/>
                  <a:gd name="T2" fmla="*/ 335 w 335"/>
                  <a:gd name="T3" fmla="*/ 212 h 330"/>
                  <a:gd name="T4" fmla="*/ 218 w 335"/>
                  <a:gd name="T5" fmla="*/ 330 h 330"/>
                  <a:gd name="T6" fmla="*/ 0 w 335"/>
                  <a:gd name="T7" fmla="*/ 330 h 330"/>
                  <a:gd name="T8" fmla="*/ 0 w 335"/>
                  <a:gd name="T9" fmla="*/ 0 h 330"/>
                  <a:gd name="T10" fmla="*/ 335 w 335"/>
                  <a:gd name="T11" fmla="*/ 0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35" h="330">
                    <a:moveTo>
                      <a:pt x="335" y="0"/>
                    </a:moveTo>
                    <a:lnTo>
                      <a:pt x="335" y="212"/>
                    </a:lnTo>
                    <a:lnTo>
                      <a:pt x="218" y="330"/>
                    </a:lnTo>
                    <a:lnTo>
                      <a:pt x="0" y="330"/>
                    </a:lnTo>
                    <a:lnTo>
                      <a:pt x="0" y="0"/>
                    </a:lnTo>
                    <a:lnTo>
                      <a:pt x="335" y="0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8" name="Freeform 324">
                <a:extLst>
                  <a:ext uri="{FF2B5EF4-FFF2-40B4-BE49-F238E27FC236}">
                    <a16:creationId xmlns:a16="http://schemas.microsoft.com/office/drawing/2014/main" id="{CAD39F3B-21C3-4ED5-BFFA-8E9ED226B8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268927" y="2387913"/>
                <a:ext cx="149972" cy="149972"/>
              </a:xfrm>
              <a:custGeom>
                <a:avLst/>
                <a:gdLst>
                  <a:gd name="T0" fmla="*/ 0 w 118"/>
                  <a:gd name="T1" fmla="*/ 118 h 118"/>
                  <a:gd name="T2" fmla="*/ 0 w 118"/>
                  <a:gd name="T3" fmla="*/ 0 h 118"/>
                  <a:gd name="T4" fmla="*/ 118 w 118"/>
                  <a:gd name="T5" fmla="*/ 0 h 118"/>
                  <a:gd name="T6" fmla="*/ 0 w 118"/>
                  <a:gd name="T7" fmla="*/ 118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8" h="118">
                    <a:moveTo>
                      <a:pt x="0" y="118"/>
                    </a:moveTo>
                    <a:lnTo>
                      <a:pt x="0" y="0"/>
                    </a:lnTo>
                    <a:lnTo>
                      <a:pt x="118" y="0"/>
                    </a:lnTo>
                    <a:lnTo>
                      <a:pt x="0" y="118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9" name="Freeform 325">
                <a:extLst>
                  <a:ext uri="{FF2B5EF4-FFF2-40B4-BE49-F238E27FC236}">
                    <a16:creationId xmlns:a16="http://schemas.microsoft.com/office/drawing/2014/main" id="{381E024F-5C82-44E1-A4A5-6803ECB09C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375686" y="1925288"/>
                <a:ext cx="424496" cy="418141"/>
              </a:xfrm>
              <a:custGeom>
                <a:avLst/>
                <a:gdLst>
                  <a:gd name="T0" fmla="*/ 334 w 334"/>
                  <a:gd name="T1" fmla="*/ 0 h 329"/>
                  <a:gd name="T2" fmla="*/ 334 w 334"/>
                  <a:gd name="T3" fmla="*/ 211 h 329"/>
                  <a:gd name="T4" fmla="*/ 216 w 334"/>
                  <a:gd name="T5" fmla="*/ 329 h 329"/>
                  <a:gd name="T6" fmla="*/ 0 w 334"/>
                  <a:gd name="T7" fmla="*/ 329 h 329"/>
                  <a:gd name="T8" fmla="*/ 0 w 334"/>
                  <a:gd name="T9" fmla="*/ 0 h 329"/>
                  <a:gd name="T10" fmla="*/ 334 w 334"/>
                  <a:gd name="T11" fmla="*/ 0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34" h="329">
                    <a:moveTo>
                      <a:pt x="334" y="0"/>
                    </a:moveTo>
                    <a:lnTo>
                      <a:pt x="334" y="211"/>
                    </a:lnTo>
                    <a:lnTo>
                      <a:pt x="216" y="329"/>
                    </a:lnTo>
                    <a:lnTo>
                      <a:pt x="0" y="329"/>
                    </a:lnTo>
                    <a:lnTo>
                      <a:pt x="0" y="0"/>
                    </a:lnTo>
                    <a:lnTo>
                      <a:pt x="334" y="0"/>
                    </a:ln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0" name="Freeform 326">
                <a:extLst>
                  <a:ext uri="{FF2B5EF4-FFF2-40B4-BE49-F238E27FC236}">
                    <a16:creationId xmlns:a16="http://schemas.microsoft.com/office/drawing/2014/main" id="{BF8F62DD-6212-4CE2-ADCC-6E8CF7D3B1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650211" y="2193458"/>
                <a:ext cx="149972" cy="149972"/>
              </a:xfrm>
              <a:custGeom>
                <a:avLst/>
                <a:gdLst>
                  <a:gd name="T0" fmla="*/ 0 w 118"/>
                  <a:gd name="T1" fmla="*/ 118 h 118"/>
                  <a:gd name="T2" fmla="*/ 0 w 118"/>
                  <a:gd name="T3" fmla="*/ 0 h 118"/>
                  <a:gd name="T4" fmla="*/ 118 w 118"/>
                  <a:gd name="T5" fmla="*/ 0 h 118"/>
                  <a:gd name="T6" fmla="*/ 0 w 118"/>
                  <a:gd name="T7" fmla="*/ 118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8" h="118">
                    <a:moveTo>
                      <a:pt x="0" y="118"/>
                    </a:moveTo>
                    <a:lnTo>
                      <a:pt x="0" y="0"/>
                    </a:lnTo>
                    <a:lnTo>
                      <a:pt x="118" y="0"/>
                    </a:lnTo>
                    <a:lnTo>
                      <a:pt x="0" y="118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  <p:sp>
        <p:nvSpPr>
          <p:cNvPr id="42" name="TextBox 41"/>
          <p:cNvSpPr txBox="1"/>
          <p:nvPr/>
        </p:nvSpPr>
        <p:spPr>
          <a:xfrm>
            <a:off x="10810404" y="6398239"/>
            <a:ext cx="1224136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Download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http://www.1ppt.com/xiazai/</a:t>
            </a:r>
          </a:p>
        </p:txBody>
      </p:sp>
    </p:spTree>
    <p:extLst>
      <p:ext uri="{BB962C8B-B14F-4D97-AF65-F5344CB8AC3E}">
        <p14:creationId xmlns:p14="http://schemas.microsoft.com/office/powerpoint/2010/main" val="2935030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:a14="http://schemas.microsoft.com/office/drawing/2010/main" xmlns:a16="http://schemas.microsoft.com/office/drawing/2014/main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iṧḻíḓe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>
            <a:extLst>
              <a:ext uri="{FF2B5EF4-FFF2-40B4-BE49-F238E27FC236}">
                <a16:creationId xmlns:a16="http://schemas.microsoft.com/office/drawing/2014/main" id="{96F480B9-F8B0-4B48-BB1D-49FC54FC04B0}"/>
              </a:ext>
            </a:extLst>
          </p:cNvPr>
          <p:cNvSpPr/>
          <p:nvPr/>
        </p:nvSpPr>
        <p:spPr>
          <a:xfrm>
            <a:off x="0" y="1"/>
            <a:ext cx="12192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0" name="iś1ïḓè">
            <a:extLst>
              <a:ext uri="{FF2B5EF4-FFF2-40B4-BE49-F238E27FC236}">
                <a16:creationId xmlns:a16="http://schemas.microsoft.com/office/drawing/2014/main" id="{EDE78C1E-CE34-4524-B6D0-AF170E436D4E}"/>
              </a:ext>
            </a:extLst>
          </p:cNvPr>
          <p:cNvSpPr/>
          <p:nvPr/>
        </p:nvSpPr>
        <p:spPr>
          <a:xfrm>
            <a:off x="3299479" y="1986399"/>
            <a:ext cx="7808881" cy="2885203"/>
          </a:xfrm>
          <a:prstGeom prst="rect">
            <a:avLst/>
          </a:prstGeom>
          <a:solidFill>
            <a:schemeClr val="bg1"/>
          </a:solidFill>
          <a:ln w="12700" cap="rnd">
            <a:noFill/>
            <a:prstDash val="solid"/>
            <a:round/>
            <a:headEnd/>
            <a:tailEnd/>
          </a:ln>
          <a:effectLst>
            <a:outerShdw blurRad="254000" dist="127000" algn="ctr" rotWithShape="0">
              <a:schemeClr val="tx1">
                <a:lumMod val="85000"/>
                <a:lumOff val="15000"/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 defTabSz="914354"/>
            <a:endParaRPr lang="zh-CN" altLang="en-US" sz="1400" b="1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16" name="Group 205">
            <a:extLst>
              <a:ext uri="{FF2B5EF4-FFF2-40B4-BE49-F238E27FC236}">
                <a16:creationId xmlns:a16="http://schemas.microsoft.com/office/drawing/2014/main" id="{04B9A209-4071-49AA-AE60-39E48394C265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512008" y="1480457"/>
            <a:ext cx="4447043" cy="3723874"/>
            <a:chOff x="4005" y="725"/>
            <a:chExt cx="3499" cy="2930"/>
          </a:xfrm>
        </p:grpSpPr>
        <p:sp>
          <p:nvSpPr>
            <p:cNvPr id="17" name="AutoShape 204">
              <a:extLst>
                <a:ext uri="{FF2B5EF4-FFF2-40B4-BE49-F238E27FC236}">
                  <a16:creationId xmlns:a16="http://schemas.microsoft.com/office/drawing/2014/main" id="{E2EABC35-DC6D-4B11-A333-229CFED37C84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4005" y="730"/>
              <a:ext cx="3497" cy="2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" name="Freeform 206">
              <a:extLst>
                <a:ext uri="{FF2B5EF4-FFF2-40B4-BE49-F238E27FC236}">
                  <a16:creationId xmlns:a16="http://schemas.microsoft.com/office/drawing/2014/main" id="{B6E292E9-3C15-4F82-BEBD-E84F5ED4B25E}"/>
                </a:ext>
              </a:extLst>
            </p:cNvPr>
            <p:cNvSpPr>
              <a:spLocks/>
            </p:cNvSpPr>
            <p:nvPr/>
          </p:nvSpPr>
          <p:spPr bwMode="auto">
            <a:xfrm>
              <a:off x="4403" y="3241"/>
              <a:ext cx="2249" cy="137"/>
            </a:xfrm>
            <a:custGeom>
              <a:avLst/>
              <a:gdLst>
                <a:gd name="T0" fmla="*/ 4713 w 4862"/>
                <a:gd name="T1" fmla="*/ 0 h 298"/>
                <a:gd name="T2" fmla="*/ 149 w 4862"/>
                <a:gd name="T3" fmla="*/ 0 h 298"/>
                <a:gd name="T4" fmla="*/ 0 w 4862"/>
                <a:gd name="T5" fmla="*/ 149 h 298"/>
                <a:gd name="T6" fmla="*/ 149 w 4862"/>
                <a:gd name="T7" fmla="*/ 298 h 298"/>
                <a:gd name="T8" fmla="*/ 4713 w 4862"/>
                <a:gd name="T9" fmla="*/ 298 h 298"/>
                <a:gd name="T10" fmla="*/ 4862 w 4862"/>
                <a:gd name="T11" fmla="*/ 149 h 298"/>
                <a:gd name="T12" fmla="*/ 4713 w 4862"/>
                <a:gd name="T13" fmla="*/ 0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62" h="298">
                  <a:moveTo>
                    <a:pt x="4713" y="0"/>
                  </a:moveTo>
                  <a:cubicBezTo>
                    <a:pt x="149" y="0"/>
                    <a:pt x="149" y="0"/>
                    <a:pt x="149" y="0"/>
                  </a:cubicBezTo>
                  <a:cubicBezTo>
                    <a:pt x="66" y="0"/>
                    <a:pt x="0" y="67"/>
                    <a:pt x="0" y="149"/>
                  </a:cubicBezTo>
                  <a:cubicBezTo>
                    <a:pt x="0" y="231"/>
                    <a:pt x="66" y="298"/>
                    <a:pt x="149" y="298"/>
                  </a:cubicBezTo>
                  <a:cubicBezTo>
                    <a:pt x="4713" y="298"/>
                    <a:pt x="4713" y="298"/>
                    <a:pt x="4713" y="298"/>
                  </a:cubicBezTo>
                  <a:cubicBezTo>
                    <a:pt x="4795" y="298"/>
                    <a:pt x="4862" y="231"/>
                    <a:pt x="4862" y="149"/>
                  </a:cubicBezTo>
                  <a:cubicBezTo>
                    <a:pt x="4862" y="67"/>
                    <a:pt x="4795" y="0"/>
                    <a:pt x="4713" y="0"/>
                  </a:cubicBezTo>
                </a:path>
              </a:pathLst>
            </a:custGeom>
            <a:solidFill>
              <a:srgbClr val="F0F4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" name="Freeform 207">
              <a:extLst>
                <a:ext uri="{FF2B5EF4-FFF2-40B4-BE49-F238E27FC236}">
                  <a16:creationId xmlns:a16="http://schemas.microsoft.com/office/drawing/2014/main" id="{B8AFAFBF-4AB2-43B7-800D-0890C15455EA}"/>
                </a:ext>
              </a:extLst>
            </p:cNvPr>
            <p:cNvSpPr>
              <a:spLocks/>
            </p:cNvSpPr>
            <p:nvPr/>
          </p:nvSpPr>
          <p:spPr bwMode="auto">
            <a:xfrm>
              <a:off x="4934" y="3380"/>
              <a:ext cx="2249" cy="138"/>
            </a:xfrm>
            <a:custGeom>
              <a:avLst/>
              <a:gdLst>
                <a:gd name="T0" fmla="*/ 4714 w 4862"/>
                <a:gd name="T1" fmla="*/ 0 h 298"/>
                <a:gd name="T2" fmla="*/ 149 w 4862"/>
                <a:gd name="T3" fmla="*/ 0 h 298"/>
                <a:gd name="T4" fmla="*/ 0 w 4862"/>
                <a:gd name="T5" fmla="*/ 149 h 298"/>
                <a:gd name="T6" fmla="*/ 149 w 4862"/>
                <a:gd name="T7" fmla="*/ 298 h 298"/>
                <a:gd name="T8" fmla="*/ 4714 w 4862"/>
                <a:gd name="T9" fmla="*/ 298 h 298"/>
                <a:gd name="T10" fmla="*/ 4862 w 4862"/>
                <a:gd name="T11" fmla="*/ 149 h 298"/>
                <a:gd name="T12" fmla="*/ 4714 w 4862"/>
                <a:gd name="T13" fmla="*/ 0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62" h="298">
                  <a:moveTo>
                    <a:pt x="4714" y="0"/>
                  </a:moveTo>
                  <a:cubicBezTo>
                    <a:pt x="149" y="0"/>
                    <a:pt x="149" y="0"/>
                    <a:pt x="149" y="0"/>
                  </a:cubicBezTo>
                  <a:cubicBezTo>
                    <a:pt x="67" y="0"/>
                    <a:pt x="0" y="67"/>
                    <a:pt x="0" y="149"/>
                  </a:cubicBezTo>
                  <a:cubicBezTo>
                    <a:pt x="0" y="231"/>
                    <a:pt x="67" y="298"/>
                    <a:pt x="149" y="298"/>
                  </a:cubicBezTo>
                  <a:cubicBezTo>
                    <a:pt x="4714" y="298"/>
                    <a:pt x="4714" y="298"/>
                    <a:pt x="4714" y="298"/>
                  </a:cubicBezTo>
                  <a:cubicBezTo>
                    <a:pt x="4796" y="298"/>
                    <a:pt x="4862" y="231"/>
                    <a:pt x="4862" y="149"/>
                  </a:cubicBezTo>
                  <a:cubicBezTo>
                    <a:pt x="4862" y="67"/>
                    <a:pt x="4796" y="0"/>
                    <a:pt x="4714" y="0"/>
                  </a:cubicBezTo>
                </a:path>
              </a:pathLst>
            </a:custGeom>
            <a:solidFill>
              <a:srgbClr val="F0F4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" name="Freeform 208">
              <a:extLst>
                <a:ext uri="{FF2B5EF4-FFF2-40B4-BE49-F238E27FC236}">
                  <a16:creationId xmlns:a16="http://schemas.microsoft.com/office/drawing/2014/main" id="{0917B431-5BBC-4749-B3C6-D4ADE7AEA306}"/>
                </a:ext>
              </a:extLst>
            </p:cNvPr>
            <p:cNvSpPr>
              <a:spLocks/>
            </p:cNvSpPr>
            <p:nvPr/>
          </p:nvSpPr>
          <p:spPr bwMode="auto">
            <a:xfrm>
              <a:off x="4985" y="953"/>
              <a:ext cx="1123" cy="137"/>
            </a:xfrm>
            <a:custGeom>
              <a:avLst/>
              <a:gdLst>
                <a:gd name="T0" fmla="*/ 1077 w 2427"/>
                <a:gd name="T1" fmla="*/ 0 h 297"/>
                <a:gd name="T2" fmla="*/ 149 w 2427"/>
                <a:gd name="T3" fmla="*/ 0 h 297"/>
                <a:gd name="T4" fmla="*/ 0 w 2427"/>
                <a:gd name="T5" fmla="*/ 149 h 297"/>
                <a:gd name="T6" fmla="*/ 140 w 2427"/>
                <a:gd name="T7" fmla="*/ 297 h 297"/>
                <a:gd name="T8" fmla="*/ 2287 w 2427"/>
                <a:gd name="T9" fmla="*/ 297 h 297"/>
                <a:gd name="T10" fmla="*/ 2427 w 2427"/>
                <a:gd name="T11" fmla="*/ 149 h 297"/>
                <a:gd name="T12" fmla="*/ 2292 w 2427"/>
                <a:gd name="T13" fmla="*/ 1 h 297"/>
                <a:gd name="T14" fmla="*/ 1090 w 2427"/>
                <a:gd name="T15" fmla="*/ 1 h 297"/>
                <a:gd name="T16" fmla="*/ 1077 w 2427"/>
                <a:gd name="T17" fmla="*/ 0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27" h="297">
                  <a:moveTo>
                    <a:pt x="1077" y="0"/>
                  </a:moveTo>
                  <a:cubicBezTo>
                    <a:pt x="149" y="0"/>
                    <a:pt x="149" y="0"/>
                    <a:pt x="149" y="0"/>
                  </a:cubicBezTo>
                  <a:cubicBezTo>
                    <a:pt x="67" y="0"/>
                    <a:pt x="0" y="67"/>
                    <a:pt x="0" y="149"/>
                  </a:cubicBezTo>
                  <a:cubicBezTo>
                    <a:pt x="0" y="228"/>
                    <a:pt x="62" y="293"/>
                    <a:pt x="140" y="297"/>
                  </a:cubicBezTo>
                  <a:cubicBezTo>
                    <a:pt x="2287" y="297"/>
                    <a:pt x="2287" y="297"/>
                    <a:pt x="2287" y="297"/>
                  </a:cubicBezTo>
                  <a:cubicBezTo>
                    <a:pt x="2365" y="293"/>
                    <a:pt x="2427" y="228"/>
                    <a:pt x="2427" y="149"/>
                  </a:cubicBezTo>
                  <a:cubicBezTo>
                    <a:pt x="2427" y="71"/>
                    <a:pt x="2367" y="8"/>
                    <a:pt x="2292" y="1"/>
                  </a:cubicBezTo>
                  <a:cubicBezTo>
                    <a:pt x="1090" y="1"/>
                    <a:pt x="1090" y="1"/>
                    <a:pt x="1090" y="1"/>
                  </a:cubicBezTo>
                  <a:cubicBezTo>
                    <a:pt x="1086" y="1"/>
                    <a:pt x="1081" y="1"/>
                    <a:pt x="1077" y="0"/>
                  </a:cubicBezTo>
                </a:path>
              </a:pathLst>
            </a:custGeom>
            <a:solidFill>
              <a:srgbClr val="F0F4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" name="Freeform 209">
              <a:extLst>
                <a:ext uri="{FF2B5EF4-FFF2-40B4-BE49-F238E27FC236}">
                  <a16:creationId xmlns:a16="http://schemas.microsoft.com/office/drawing/2014/main" id="{3CD208DE-936B-4B66-B60B-13339371EA0B}"/>
                </a:ext>
              </a:extLst>
            </p:cNvPr>
            <p:cNvSpPr>
              <a:spLocks/>
            </p:cNvSpPr>
            <p:nvPr/>
          </p:nvSpPr>
          <p:spPr bwMode="auto">
            <a:xfrm>
              <a:off x="5421" y="820"/>
              <a:ext cx="1122" cy="136"/>
            </a:xfrm>
            <a:custGeom>
              <a:avLst/>
              <a:gdLst>
                <a:gd name="T0" fmla="*/ 2278 w 2426"/>
                <a:gd name="T1" fmla="*/ 0 h 298"/>
                <a:gd name="T2" fmla="*/ 148 w 2426"/>
                <a:gd name="T3" fmla="*/ 0 h 298"/>
                <a:gd name="T4" fmla="*/ 0 w 2426"/>
                <a:gd name="T5" fmla="*/ 149 h 298"/>
                <a:gd name="T6" fmla="*/ 135 w 2426"/>
                <a:gd name="T7" fmla="*/ 297 h 298"/>
                <a:gd name="T8" fmla="*/ 1336 w 2426"/>
                <a:gd name="T9" fmla="*/ 297 h 298"/>
                <a:gd name="T10" fmla="*/ 1350 w 2426"/>
                <a:gd name="T11" fmla="*/ 298 h 298"/>
                <a:gd name="T12" fmla="*/ 2278 w 2426"/>
                <a:gd name="T13" fmla="*/ 298 h 298"/>
                <a:gd name="T14" fmla="*/ 2426 w 2426"/>
                <a:gd name="T15" fmla="*/ 149 h 298"/>
                <a:gd name="T16" fmla="*/ 2278 w 2426"/>
                <a:gd name="T17" fmla="*/ 0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26" h="298">
                  <a:moveTo>
                    <a:pt x="2278" y="0"/>
                  </a:moveTo>
                  <a:cubicBezTo>
                    <a:pt x="148" y="0"/>
                    <a:pt x="148" y="0"/>
                    <a:pt x="148" y="0"/>
                  </a:cubicBezTo>
                  <a:cubicBezTo>
                    <a:pt x="66" y="0"/>
                    <a:pt x="0" y="67"/>
                    <a:pt x="0" y="149"/>
                  </a:cubicBezTo>
                  <a:cubicBezTo>
                    <a:pt x="0" y="227"/>
                    <a:pt x="59" y="291"/>
                    <a:pt x="135" y="297"/>
                  </a:cubicBezTo>
                  <a:cubicBezTo>
                    <a:pt x="1336" y="297"/>
                    <a:pt x="1336" y="297"/>
                    <a:pt x="1336" y="297"/>
                  </a:cubicBezTo>
                  <a:cubicBezTo>
                    <a:pt x="1341" y="297"/>
                    <a:pt x="1345" y="297"/>
                    <a:pt x="1350" y="298"/>
                  </a:cubicBezTo>
                  <a:cubicBezTo>
                    <a:pt x="2278" y="298"/>
                    <a:pt x="2278" y="298"/>
                    <a:pt x="2278" y="298"/>
                  </a:cubicBezTo>
                  <a:cubicBezTo>
                    <a:pt x="2360" y="298"/>
                    <a:pt x="2426" y="231"/>
                    <a:pt x="2426" y="149"/>
                  </a:cubicBezTo>
                  <a:cubicBezTo>
                    <a:pt x="2426" y="67"/>
                    <a:pt x="2360" y="0"/>
                    <a:pt x="2278" y="0"/>
                  </a:cubicBezTo>
                </a:path>
              </a:pathLst>
            </a:custGeom>
            <a:solidFill>
              <a:srgbClr val="F0F4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2" name="Freeform 210">
              <a:extLst>
                <a:ext uri="{FF2B5EF4-FFF2-40B4-BE49-F238E27FC236}">
                  <a16:creationId xmlns:a16="http://schemas.microsoft.com/office/drawing/2014/main" id="{E27B8064-CD2F-4FAE-B1AF-B77B366CA2C6}"/>
                </a:ext>
              </a:extLst>
            </p:cNvPr>
            <p:cNvSpPr>
              <a:spLocks/>
            </p:cNvSpPr>
            <p:nvPr/>
          </p:nvSpPr>
          <p:spPr bwMode="auto">
            <a:xfrm>
              <a:off x="5483" y="963"/>
              <a:ext cx="562" cy="0"/>
            </a:xfrm>
            <a:custGeom>
              <a:avLst/>
              <a:gdLst>
                <a:gd name="T0" fmla="*/ 1201 w 1215"/>
                <a:gd name="T1" fmla="*/ 0 h 1"/>
                <a:gd name="T2" fmla="*/ 0 w 1215"/>
                <a:gd name="T3" fmla="*/ 0 h 1"/>
                <a:gd name="T4" fmla="*/ 13 w 1215"/>
                <a:gd name="T5" fmla="*/ 1 h 1"/>
                <a:gd name="T6" fmla="*/ 1215 w 1215"/>
                <a:gd name="T7" fmla="*/ 1 h 1"/>
                <a:gd name="T8" fmla="*/ 1201 w 121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5" h="1">
                  <a:moveTo>
                    <a:pt x="120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4" y="1"/>
                    <a:pt x="9" y="1"/>
                    <a:pt x="13" y="1"/>
                  </a:cubicBezTo>
                  <a:cubicBezTo>
                    <a:pt x="1215" y="1"/>
                    <a:pt x="1215" y="1"/>
                    <a:pt x="1215" y="1"/>
                  </a:cubicBezTo>
                  <a:cubicBezTo>
                    <a:pt x="1210" y="0"/>
                    <a:pt x="1206" y="0"/>
                    <a:pt x="1201" y="0"/>
                  </a:cubicBezTo>
                </a:path>
              </a:pathLst>
            </a:custGeom>
            <a:solidFill>
              <a:srgbClr val="E3EB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3" name="Freeform 211">
              <a:extLst>
                <a:ext uri="{FF2B5EF4-FFF2-40B4-BE49-F238E27FC236}">
                  <a16:creationId xmlns:a16="http://schemas.microsoft.com/office/drawing/2014/main" id="{325DCCCA-E8DA-426F-9484-DD8E3030E8FC}"/>
                </a:ext>
              </a:extLst>
            </p:cNvPr>
            <p:cNvSpPr>
              <a:spLocks/>
            </p:cNvSpPr>
            <p:nvPr/>
          </p:nvSpPr>
          <p:spPr bwMode="auto">
            <a:xfrm>
              <a:off x="6136" y="2455"/>
              <a:ext cx="1123" cy="138"/>
            </a:xfrm>
            <a:custGeom>
              <a:avLst/>
              <a:gdLst>
                <a:gd name="T0" fmla="*/ 2278 w 2427"/>
                <a:gd name="T1" fmla="*/ 0 h 298"/>
                <a:gd name="T2" fmla="*/ 149 w 2427"/>
                <a:gd name="T3" fmla="*/ 0 h 298"/>
                <a:gd name="T4" fmla="*/ 0 w 2427"/>
                <a:gd name="T5" fmla="*/ 149 h 298"/>
                <a:gd name="T6" fmla="*/ 149 w 2427"/>
                <a:gd name="T7" fmla="*/ 298 h 298"/>
                <a:gd name="T8" fmla="*/ 2278 w 2427"/>
                <a:gd name="T9" fmla="*/ 298 h 298"/>
                <a:gd name="T10" fmla="*/ 2427 w 2427"/>
                <a:gd name="T11" fmla="*/ 149 h 298"/>
                <a:gd name="T12" fmla="*/ 2278 w 2427"/>
                <a:gd name="T13" fmla="*/ 0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27" h="298">
                  <a:moveTo>
                    <a:pt x="2278" y="0"/>
                  </a:moveTo>
                  <a:cubicBezTo>
                    <a:pt x="149" y="0"/>
                    <a:pt x="149" y="0"/>
                    <a:pt x="149" y="0"/>
                  </a:cubicBezTo>
                  <a:cubicBezTo>
                    <a:pt x="67" y="0"/>
                    <a:pt x="0" y="67"/>
                    <a:pt x="0" y="149"/>
                  </a:cubicBezTo>
                  <a:cubicBezTo>
                    <a:pt x="0" y="231"/>
                    <a:pt x="67" y="298"/>
                    <a:pt x="149" y="298"/>
                  </a:cubicBezTo>
                  <a:cubicBezTo>
                    <a:pt x="2278" y="298"/>
                    <a:pt x="2278" y="298"/>
                    <a:pt x="2278" y="298"/>
                  </a:cubicBezTo>
                  <a:cubicBezTo>
                    <a:pt x="2361" y="298"/>
                    <a:pt x="2427" y="231"/>
                    <a:pt x="2427" y="149"/>
                  </a:cubicBezTo>
                  <a:cubicBezTo>
                    <a:pt x="2427" y="67"/>
                    <a:pt x="2361" y="0"/>
                    <a:pt x="2278" y="0"/>
                  </a:cubicBezTo>
                </a:path>
              </a:pathLst>
            </a:custGeom>
            <a:solidFill>
              <a:srgbClr val="F0F4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4" name="Freeform 212">
              <a:extLst>
                <a:ext uri="{FF2B5EF4-FFF2-40B4-BE49-F238E27FC236}">
                  <a16:creationId xmlns:a16="http://schemas.microsoft.com/office/drawing/2014/main" id="{36522EDC-FC8C-4379-8939-8564356BA04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6" y="1665"/>
              <a:ext cx="1118" cy="137"/>
            </a:xfrm>
            <a:custGeom>
              <a:avLst/>
              <a:gdLst>
                <a:gd name="T0" fmla="*/ 2268 w 2417"/>
                <a:gd name="T1" fmla="*/ 0 h 297"/>
                <a:gd name="T2" fmla="*/ 1084 w 2417"/>
                <a:gd name="T3" fmla="*/ 0 h 297"/>
                <a:gd name="T4" fmla="*/ 1084 w 2417"/>
                <a:gd name="T5" fmla="*/ 138 h 297"/>
                <a:gd name="T6" fmla="*/ 396 w 2417"/>
                <a:gd name="T7" fmla="*/ 138 h 297"/>
                <a:gd name="T8" fmla="*/ 396 w 2417"/>
                <a:gd name="T9" fmla="*/ 203 h 297"/>
                <a:gd name="T10" fmla="*/ 0 w 2417"/>
                <a:gd name="T11" fmla="*/ 203 h 297"/>
                <a:gd name="T12" fmla="*/ 139 w 2417"/>
                <a:gd name="T13" fmla="*/ 297 h 297"/>
                <a:gd name="T14" fmla="*/ 2268 w 2417"/>
                <a:gd name="T15" fmla="*/ 297 h 297"/>
                <a:gd name="T16" fmla="*/ 2417 w 2417"/>
                <a:gd name="T17" fmla="*/ 148 h 297"/>
                <a:gd name="T18" fmla="*/ 2268 w 2417"/>
                <a:gd name="T19" fmla="*/ 0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17" h="297">
                  <a:moveTo>
                    <a:pt x="2268" y="0"/>
                  </a:moveTo>
                  <a:cubicBezTo>
                    <a:pt x="1084" y="0"/>
                    <a:pt x="1084" y="0"/>
                    <a:pt x="1084" y="0"/>
                  </a:cubicBezTo>
                  <a:cubicBezTo>
                    <a:pt x="1084" y="138"/>
                    <a:pt x="1084" y="138"/>
                    <a:pt x="1084" y="138"/>
                  </a:cubicBezTo>
                  <a:cubicBezTo>
                    <a:pt x="396" y="138"/>
                    <a:pt x="396" y="138"/>
                    <a:pt x="396" y="138"/>
                  </a:cubicBezTo>
                  <a:cubicBezTo>
                    <a:pt x="396" y="203"/>
                    <a:pt x="396" y="203"/>
                    <a:pt x="396" y="203"/>
                  </a:cubicBezTo>
                  <a:cubicBezTo>
                    <a:pt x="0" y="203"/>
                    <a:pt x="0" y="203"/>
                    <a:pt x="0" y="203"/>
                  </a:cubicBezTo>
                  <a:cubicBezTo>
                    <a:pt x="22" y="258"/>
                    <a:pt x="76" y="297"/>
                    <a:pt x="139" y="297"/>
                  </a:cubicBezTo>
                  <a:cubicBezTo>
                    <a:pt x="2268" y="297"/>
                    <a:pt x="2268" y="297"/>
                    <a:pt x="2268" y="297"/>
                  </a:cubicBezTo>
                  <a:cubicBezTo>
                    <a:pt x="2350" y="297"/>
                    <a:pt x="2417" y="230"/>
                    <a:pt x="2417" y="148"/>
                  </a:cubicBezTo>
                  <a:cubicBezTo>
                    <a:pt x="2417" y="66"/>
                    <a:pt x="2350" y="0"/>
                    <a:pt x="2268" y="0"/>
                  </a:cubicBezTo>
                </a:path>
              </a:pathLst>
            </a:custGeom>
            <a:solidFill>
              <a:srgbClr val="F0F4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5" name="Freeform 213">
              <a:extLst>
                <a:ext uri="{FF2B5EF4-FFF2-40B4-BE49-F238E27FC236}">
                  <a16:creationId xmlns:a16="http://schemas.microsoft.com/office/drawing/2014/main" id="{8808C237-4970-4660-9D01-484CD5C504AC}"/>
                </a:ext>
              </a:extLst>
            </p:cNvPr>
            <p:cNvSpPr>
              <a:spLocks/>
            </p:cNvSpPr>
            <p:nvPr/>
          </p:nvSpPr>
          <p:spPr bwMode="auto">
            <a:xfrm>
              <a:off x="4008" y="3518"/>
              <a:ext cx="2249" cy="137"/>
            </a:xfrm>
            <a:custGeom>
              <a:avLst/>
              <a:gdLst>
                <a:gd name="T0" fmla="*/ 4714 w 4862"/>
                <a:gd name="T1" fmla="*/ 0 h 297"/>
                <a:gd name="T2" fmla="*/ 149 w 4862"/>
                <a:gd name="T3" fmla="*/ 0 h 297"/>
                <a:gd name="T4" fmla="*/ 0 w 4862"/>
                <a:gd name="T5" fmla="*/ 149 h 297"/>
                <a:gd name="T6" fmla="*/ 149 w 4862"/>
                <a:gd name="T7" fmla="*/ 297 h 297"/>
                <a:gd name="T8" fmla="*/ 4714 w 4862"/>
                <a:gd name="T9" fmla="*/ 297 h 297"/>
                <a:gd name="T10" fmla="*/ 4862 w 4862"/>
                <a:gd name="T11" fmla="*/ 149 h 297"/>
                <a:gd name="T12" fmla="*/ 4714 w 4862"/>
                <a:gd name="T13" fmla="*/ 0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62" h="297">
                  <a:moveTo>
                    <a:pt x="4714" y="0"/>
                  </a:moveTo>
                  <a:cubicBezTo>
                    <a:pt x="149" y="0"/>
                    <a:pt x="149" y="0"/>
                    <a:pt x="149" y="0"/>
                  </a:cubicBezTo>
                  <a:cubicBezTo>
                    <a:pt x="67" y="0"/>
                    <a:pt x="0" y="67"/>
                    <a:pt x="0" y="149"/>
                  </a:cubicBezTo>
                  <a:cubicBezTo>
                    <a:pt x="0" y="231"/>
                    <a:pt x="67" y="297"/>
                    <a:pt x="149" y="297"/>
                  </a:cubicBezTo>
                  <a:cubicBezTo>
                    <a:pt x="4714" y="297"/>
                    <a:pt x="4714" y="297"/>
                    <a:pt x="4714" y="297"/>
                  </a:cubicBezTo>
                  <a:cubicBezTo>
                    <a:pt x="4796" y="297"/>
                    <a:pt x="4862" y="231"/>
                    <a:pt x="4862" y="149"/>
                  </a:cubicBezTo>
                  <a:cubicBezTo>
                    <a:pt x="4862" y="67"/>
                    <a:pt x="4796" y="0"/>
                    <a:pt x="4714" y="0"/>
                  </a:cubicBezTo>
                </a:path>
              </a:pathLst>
            </a:custGeom>
            <a:solidFill>
              <a:srgbClr val="F0F4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6" name="Freeform 214">
              <a:extLst>
                <a:ext uri="{FF2B5EF4-FFF2-40B4-BE49-F238E27FC236}">
                  <a16:creationId xmlns:a16="http://schemas.microsoft.com/office/drawing/2014/main" id="{22CDF554-B0E2-450B-9755-7382714628A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78" y="2593"/>
              <a:ext cx="2249" cy="137"/>
            </a:xfrm>
            <a:custGeom>
              <a:avLst/>
              <a:gdLst>
                <a:gd name="T0" fmla="*/ 782 w 4862"/>
                <a:gd name="T1" fmla="*/ 282 h 297"/>
                <a:gd name="T2" fmla="*/ 777 w 4862"/>
                <a:gd name="T3" fmla="*/ 282 h 297"/>
                <a:gd name="T4" fmla="*/ 763 w 4862"/>
                <a:gd name="T5" fmla="*/ 259 h 297"/>
                <a:gd name="T6" fmla="*/ 848 w 4862"/>
                <a:gd name="T7" fmla="*/ 166 h 297"/>
                <a:gd name="T8" fmla="*/ 848 w 4862"/>
                <a:gd name="T9" fmla="*/ 166 h 297"/>
                <a:gd name="T10" fmla="*/ 867 w 4862"/>
                <a:gd name="T11" fmla="*/ 184 h 297"/>
                <a:gd name="T12" fmla="*/ 848 w 4862"/>
                <a:gd name="T13" fmla="*/ 203 h 297"/>
                <a:gd name="T14" fmla="*/ 800 w 4862"/>
                <a:gd name="T15" fmla="*/ 268 h 297"/>
                <a:gd name="T16" fmla="*/ 782 w 4862"/>
                <a:gd name="T17" fmla="*/ 282 h 297"/>
                <a:gd name="T18" fmla="*/ 2547 w 4862"/>
                <a:gd name="T19" fmla="*/ 147 h 297"/>
                <a:gd name="T20" fmla="*/ 2540 w 4862"/>
                <a:gd name="T21" fmla="*/ 146 h 297"/>
                <a:gd name="T22" fmla="*/ 2530 w 4862"/>
                <a:gd name="T23" fmla="*/ 121 h 297"/>
                <a:gd name="T24" fmla="*/ 2554 w 4862"/>
                <a:gd name="T25" fmla="*/ 35 h 297"/>
                <a:gd name="T26" fmla="*/ 2553 w 4862"/>
                <a:gd name="T27" fmla="*/ 25 h 297"/>
                <a:gd name="T28" fmla="*/ 2567 w 4862"/>
                <a:gd name="T29" fmla="*/ 2 h 297"/>
                <a:gd name="T30" fmla="*/ 2572 w 4862"/>
                <a:gd name="T31" fmla="*/ 2 h 297"/>
                <a:gd name="T32" fmla="*/ 2589 w 4862"/>
                <a:gd name="T33" fmla="*/ 16 h 297"/>
                <a:gd name="T34" fmla="*/ 2592 w 4862"/>
                <a:gd name="T35" fmla="*/ 35 h 297"/>
                <a:gd name="T36" fmla="*/ 2565 w 4862"/>
                <a:gd name="T37" fmla="*/ 136 h 297"/>
                <a:gd name="T38" fmla="*/ 2547 w 4862"/>
                <a:gd name="T39" fmla="*/ 147 h 297"/>
                <a:gd name="T40" fmla="*/ 4713 w 4862"/>
                <a:gd name="T41" fmla="*/ 0 h 297"/>
                <a:gd name="T42" fmla="*/ 149 w 4862"/>
                <a:gd name="T43" fmla="*/ 0 h 297"/>
                <a:gd name="T44" fmla="*/ 0 w 4862"/>
                <a:gd name="T45" fmla="*/ 149 h 297"/>
                <a:gd name="T46" fmla="*/ 149 w 4862"/>
                <a:gd name="T47" fmla="*/ 297 h 297"/>
                <a:gd name="T48" fmla="*/ 2125 w 4862"/>
                <a:gd name="T49" fmla="*/ 297 h 297"/>
                <a:gd name="T50" fmla="*/ 2160 w 4862"/>
                <a:gd name="T51" fmla="*/ 218 h 297"/>
                <a:gd name="T52" fmla="*/ 2185 w 4862"/>
                <a:gd name="T53" fmla="*/ 109 h 297"/>
                <a:gd name="T54" fmla="*/ 2274 w 4862"/>
                <a:gd name="T55" fmla="*/ 115 h 297"/>
                <a:gd name="T56" fmla="*/ 2268 w 4862"/>
                <a:gd name="T57" fmla="*/ 243 h 297"/>
                <a:gd name="T58" fmla="*/ 2227 w 4862"/>
                <a:gd name="T59" fmla="*/ 289 h 297"/>
                <a:gd name="T60" fmla="*/ 2224 w 4862"/>
                <a:gd name="T61" fmla="*/ 297 h 297"/>
                <a:gd name="T62" fmla="*/ 2431 w 4862"/>
                <a:gd name="T63" fmla="*/ 297 h 297"/>
                <a:gd name="T64" fmla="*/ 2478 w 4862"/>
                <a:gd name="T65" fmla="*/ 223 h 297"/>
                <a:gd name="T66" fmla="*/ 2497 w 4862"/>
                <a:gd name="T67" fmla="*/ 212 h 297"/>
                <a:gd name="T68" fmla="*/ 2505 w 4862"/>
                <a:gd name="T69" fmla="*/ 214 h 297"/>
                <a:gd name="T70" fmla="*/ 2513 w 4862"/>
                <a:gd name="T71" fmla="*/ 238 h 297"/>
                <a:gd name="T72" fmla="*/ 2511 w 4862"/>
                <a:gd name="T73" fmla="*/ 241 h 297"/>
                <a:gd name="T74" fmla="*/ 2476 w 4862"/>
                <a:gd name="T75" fmla="*/ 297 h 297"/>
                <a:gd name="T76" fmla="*/ 4713 w 4862"/>
                <a:gd name="T77" fmla="*/ 297 h 297"/>
                <a:gd name="T78" fmla="*/ 4862 w 4862"/>
                <a:gd name="T79" fmla="*/ 149 h 297"/>
                <a:gd name="T80" fmla="*/ 4713 w 4862"/>
                <a:gd name="T81" fmla="*/ 0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62" h="297">
                  <a:moveTo>
                    <a:pt x="782" y="282"/>
                  </a:moveTo>
                  <a:cubicBezTo>
                    <a:pt x="780" y="282"/>
                    <a:pt x="779" y="282"/>
                    <a:pt x="777" y="282"/>
                  </a:cubicBezTo>
                  <a:cubicBezTo>
                    <a:pt x="767" y="279"/>
                    <a:pt x="761" y="269"/>
                    <a:pt x="763" y="259"/>
                  </a:cubicBezTo>
                  <a:cubicBezTo>
                    <a:pt x="778" y="197"/>
                    <a:pt x="807" y="166"/>
                    <a:pt x="848" y="166"/>
                  </a:cubicBezTo>
                  <a:cubicBezTo>
                    <a:pt x="848" y="166"/>
                    <a:pt x="848" y="166"/>
                    <a:pt x="848" y="166"/>
                  </a:cubicBezTo>
                  <a:cubicBezTo>
                    <a:pt x="858" y="166"/>
                    <a:pt x="867" y="174"/>
                    <a:pt x="867" y="184"/>
                  </a:cubicBezTo>
                  <a:cubicBezTo>
                    <a:pt x="867" y="194"/>
                    <a:pt x="858" y="203"/>
                    <a:pt x="848" y="203"/>
                  </a:cubicBezTo>
                  <a:cubicBezTo>
                    <a:pt x="826" y="203"/>
                    <a:pt x="810" y="225"/>
                    <a:pt x="800" y="268"/>
                  </a:cubicBezTo>
                  <a:cubicBezTo>
                    <a:pt x="798" y="276"/>
                    <a:pt x="790" y="282"/>
                    <a:pt x="782" y="282"/>
                  </a:cubicBezTo>
                  <a:moveTo>
                    <a:pt x="2547" y="147"/>
                  </a:moveTo>
                  <a:cubicBezTo>
                    <a:pt x="2545" y="147"/>
                    <a:pt x="2542" y="147"/>
                    <a:pt x="2540" y="146"/>
                  </a:cubicBezTo>
                  <a:cubicBezTo>
                    <a:pt x="2531" y="142"/>
                    <a:pt x="2526" y="131"/>
                    <a:pt x="2530" y="121"/>
                  </a:cubicBezTo>
                  <a:cubicBezTo>
                    <a:pt x="2550" y="74"/>
                    <a:pt x="2554" y="49"/>
                    <a:pt x="2554" y="35"/>
                  </a:cubicBezTo>
                  <a:cubicBezTo>
                    <a:pt x="2554" y="31"/>
                    <a:pt x="2554" y="28"/>
                    <a:pt x="2553" y="25"/>
                  </a:cubicBezTo>
                  <a:cubicBezTo>
                    <a:pt x="2551" y="15"/>
                    <a:pt x="2557" y="5"/>
                    <a:pt x="2567" y="2"/>
                  </a:cubicBezTo>
                  <a:cubicBezTo>
                    <a:pt x="2568" y="2"/>
                    <a:pt x="2570" y="2"/>
                    <a:pt x="2572" y="2"/>
                  </a:cubicBezTo>
                  <a:cubicBezTo>
                    <a:pt x="2580" y="2"/>
                    <a:pt x="2587" y="8"/>
                    <a:pt x="2589" y="16"/>
                  </a:cubicBezTo>
                  <a:cubicBezTo>
                    <a:pt x="2591" y="22"/>
                    <a:pt x="2592" y="28"/>
                    <a:pt x="2592" y="35"/>
                  </a:cubicBezTo>
                  <a:cubicBezTo>
                    <a:pt x="2592" y="60"/>
                    <a:pt x="2583" y="94"/>
                    <a:pt x="2565" y="136"/>
                  </a:cubicBezTo>
                  <a:cubicBezTo>
                    <a:pt x="2561" y="143"/>
                    <a:pt x="2555" y="147"/>
                    <a:pt x="2547" y="147"/>
                  </a:cubicBezTo>
                  <a:moveTo>
                    <a:pt x="4713" y="0"/>
                  </a:moveTo>
                  <a:cubicBezTo>
                    <a:pt x="149" y="0"/>
                    <a:pt x="149" y="0"/>
                    <a:pt x="149" y="0"/>
                  </a:cubicBezTo>
                  <a:cubicBezTo>
                    <a:pt x="67" y="0"/>
                    <a:pt x="0" y="67"/>
                    <a:pt x="0" y="149"/>
                  </a:cubicBezTo>
                  <a:cubicBezTo>
                    <a:pt x="0" y="231"/>
                    <a:pt x="67" y="297"/>
                    <a:pt x="149" y="297"/>
                  </a:cubicBezTo>
                  <a:cubicBezTo>
                    <a:pt x="2125" y="297"/>
                    <a:pt x="2125" y="297"/>
                    <a:pt x="2125" y="297"/>
                  </a:cubicBezTo>
                  <a:cubicBezTo>
                    <a:pt x="2139" y="268"/>
                    <a:pt x="2160" y="218"/>
                    <a:pt x="2160" y="218"/>
                  </a:cubicBezTo>
                  <a:cubicBezTo>
                    <a:pt x="2185" y="109"/>
                    <a:pt x="2185" y="109"/>
                    <a:pt x="2185" y="109"/>
                  </a:cubicBezTo>
                  <a:cubicBezTo>
                    <a:pt x="2274" y="115"/>
                    <a:pt x="2274" y="115"/>
                    <a:pt x="2274" y="115"/>
                  </a:cubicBezTo>
                  <a:cubicBezTo>
                    <a:pt x="2273" y="117"/>
                    <a:pt x="2286" y="210"/>
                    <a:pt x="2268" y="243"/>
                  </a:cubicBezTo>
                  <a:cubicBezTo>
                    <a:pt x="2260" y="256"/>
                    <a:pt x="2244" y="273"/>
                    <a:pt x="2227" y="289"/>
                  </a:cubicBezTo>
                  <a:cubicBezTo>
                    <a:pt x="2226" y="292"/>
                    <a:pt x="2225" y="295"/>
                    <a:pt x="2224" y="297"/>
                  </a:cubicBezTo>
                  <a:cubicBezTo>
                    <a:pt x="2431" y="297"/>
                    <a:pt x="2431" y="297"/>
                    <a:pt x="2431" y="297"/>
                  </a:cubicBezTo>
                  <a:cubicBezTo>
                    <a:pt x="2447" y="273"/>
                    <a:pt x="2463" y="248"/>
                    <a:pt x="2478" y="223"/>
                  </a:cubicBezTo>
                  <a:cubicBezTo>
                    <a:pt x="2482" y="217"/>
                    <a:pt x="2489" y="212"/>
                    <a:pt x="2497" y="212"/>
                  </a:cubicBezTo>
                  <a:cubicBezTo>
                    <a:pt x="2499" y="212"/>
                    <a:pt x="2502" y="213"/>
                    <a:pt x="2505" y="214"/>
                  </a:cubicBezTo>
                  <a:cubicBezTo>
                    <a:pt x="2513" y="219"/>
                    <a:pt x="2518" y="229"/>
                    <a:pt x="2513" y="238"/>
                  </a:cubicBezTo>
                  <a:cubicBezTo>
                    <a:pt x="2511" y="241"/>
                    <a:pt x="2511" y="241"/>
                    <a:pt x="2511" y="241"/>
                  </a:cubicBezTo>
                  <a:cubicBezTo>
                    <a:pt x="2499" y="260"/>
                    <a:pt x="2488" y="279"/>
                    <a:pt x="2476" y="297"/>
                  </a:cubicBezTo>
                  <a:cubicBezTo>
                    <a:pt x="4713" y="297"/>
                    <a:pt x="4713" y="297"/>
                    <a:pt x="4713" y="297"/>
                  </a:cubicBezTo>
                  <a:cubicBezTo>
                    <a:pt x="4796" y="297"/>
                    <a:pt x="4862" y="231"/>
                    <a:pt x="4862" y="149"/>
                  </a:cubicBezTo>
                  <a:cubicBezTo>
                    <a:pt x="4862" y="67"/>
                    <a:pt x="4796" y="0"/>
                    <a:pt x="4713" y="0"/>
                  </a:cubicBezTo>
                </a:path>
              </a:pathLst>
            </a:custGeom>
            <a:solidFill>
              <a:srgbClr val="E5EB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7" name="Freeform 215">
              <a:extLst>
                <a:ext uri="{FF2B5EF4-FFF2-40B4-BE49-F238E27FC236}">
                  <a16:creationId xmlns:a16="http://schemas.microsoft.com/office/drawing/2014/main" id="{3792855D-BABD-49AA-9540-05DF69BB6AE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81" y="2732"/>
              <a:ext cx="2249" cy="138"/>
            </a:xfrm>
            <a:custGeom>
              <a:avLst/>
              <a:gdLst>
                <a:gd name="T0" fmla="*/ 217 w 4862"/>
                <a:gd name="T1" fmla="*/ 223 h 297"/>
                <a:gd name="T2" fmla="*/ 274 w 4862"/>
                <a:gd name="T3" fmla="*/ 100 h 297"/>
                <a:gd name="T4" fmla="*/ 300 w 4862"/>
                <a:gd name="T5" fmla="*/ 101 h 297"/>
                <a:gd name="T6" fmla="*/ 241 w 4862"/>
                <a:gd name="T7" fmla="*/ 212 h 297"/>
                <a:gd name="T8" fmla="*/ 1206 w 4862"/>
                <a:gd name="T9" fmla="*/ 213 h 297"/>
                <a:gd name="T10" fmla="*/ 1192 w 4862"/>
                <a:gd name="T11" fmla="*/ 181 h 297"/>
                <a:gd name="T12" fmla="*/ 1281 w 4862"/>
                <a:gd name="T13" fmla="*/ 92 h 297"/>
                <a:gd name="T14" fmla="*/ 1295 w 4862"/>
                <a:gd name="T15" fmla="*/ 123 h 297"/>
                <a:gd name="T16" fmla="*/ 1206 w 4862"/>
                <a:gd name="T17" fmla="*/ 213 h 297"/>
                <a:gd name="T18" fmla="*/ 367 w 4862"/>
                <a:gd name="T19" fmla="*/ 67 h 297"/>
                <a:gd name="T20" fmla="*/ 402 w 4862"/>
                <a:gd name="T21" fmla="*/ 45 h 297"/>
                <a:gd name="T22" fmla="*/ 501 w 4862"/>
                <a:gd name="T23" fmla="*/ 88 h 297"/>
                <a:gd name="T24" fmla="*/ 487 w 4862"/>
                <a:gd name="T25" fmla="*/ 119 h 297"/>
                <a:gd name="T26" fmla="*/ 420 w 4862"/>
                <a:gd name="T27" fmla="*/ 84 h 297"/>
                <a:gd name="T28" fmla="*/ 387 w 4862"/>
                <a:gd name="T29" fmla="*/ 84 h 297"/>
                <a:gd name="T30" fmla="*/ 4714 w 4862"/>
                <a:gd name="T31" fmla="*/ 0 h 297"/>
                <a:gd name="T32" fmla="*/ 1364 w 4862"/>
                <a:gd name="T33" fmla="*/ 32 h 297"/>
                <a:gd name="T34" fmla="*/ 1338 w 4862"/>
                <a:gd name="T35" fmla="*/ 37 h 297"/>
                <a:gd name="T36" fmla="*/ 1341 w 4862"/>
                <a:gd name="T37" fmla="*/ 0 h 297"/>
                <a:gd name="T38" fmla="*/ 1131 w 4862"/>
                <a:gd name="T39" fmla="*/ 29 h 297"/>
                <a:gd name="T40" fmla="*/ 1127 w 4862"/>
                <a:gd name="T41" fmla="*/ 74 h 297"/>
                <a:gd name="T42" fmla="*/ 1153 w 4862"/>
                <a:gd name="T43" fmla="*/ 130 h 297"/>
                <a:gd name="T44" fmla="*/ 1142 w 4862"/>
                <a:gd name="T45" fmla="*/ 150 h 297"/>
                <a:gd name="T46" fmla="*/ 1107 w 4862"/>
                <a:gd name="T47" fmla="*/ 108 h 297"/>
                <a:gd name="T48" fmla="*/ 1118 w 4862"/>
                <a:gd name="T49" fmla="*/ 143 h 297"/>
                <a:gd name="T50" fmla="*/ 1127 w 4862"/>
                <a:gd name="T51" fmla="*/ 198 h 297"/>
                <a:gd name="T52" fmla="*/ 1092 w 4862"/>
                <a:gd name="T53" fmla="*/ 165 h 297"/>
                <a:gd name="T54" fmla="*/ 1081 w 4862"/>
                <a:gd name="T55" fmla="*/ 155 h 297"/>
                <a:gd name="T56" fmla="*/ 1090 w 4862"/>
                <a:gd name="T57" fmla="*/ 210 h 297"/>
                <a:gd name="T58" fmla="*/ 1055 w 4862"/>
                <a:gd name="T59" fmla="*/ 176 h 297"/>
                <a:gd name="T60" fmla="*/ 1028 w 4862"/>
                <a:gd name="T61" fmla="*/ 17 h 297"/>
                <a:gd name="T62" fmla="*/ 1036 w 4862"/>
                <a:gd name="T63" fmla="*/ 0 h 297"/>
                <a:gd name="T64" fmla="*/ 0 w 4862"/>
                <a:gd name="T65" fmla="*/ 149 h 297"/>
                <a:gd name="T66" fmla="*/ 214 w 4862"/>
                <a:gd name="T67" fmla="*/ 297 h 297"/>
                <a:gd name="T68" fmla="*/ 223 w 4862"/>
                <a:gd name="T69" fmla="*/ 297 h 297"/>
                <a:gd name="T70" fmla="*/ 496 w 4862"/>
                <a:gd name="T71" fmla="*/ 206 h 297"/>
                <a:gd name="T72" fmla="*/ 515 w 4862"/>
                <a:gd name="T73" fmla="*/ 187 h 297"/>
                <a:gd name="T74" fmla="*/ 522 w 4862"/>
                <a:gd name="T75" fmla="*/ 297 h 297"/>
                <a:gd name="T76" fmla="*/ 1111 w 4862"/>
                <a:gd name="T77" fmla="*/ 256 h 297"/>
                <a:gd name="T78" fmla="*/ 1138 w 4862"/>
                <a:gd name="T79" fmla="*/ 258 h 297"/>
                <a:gd name="T80" fmla="*/ 1119 w 4862"/>
                <a:gd name="T81" fmla="*/ 297 h 297"/>
                <a:gd name="T82" fmla="*/ 4862 w 4862"/>
                <a:gd name="T83" fmla="*/ 149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862" h="297">
                  <a:moveTo>
                    <a:pt x="224" y="224"/>
                  </a:moveTo>
                  <a:cubicBezTo>
                    <a:pt x="222" y="224"/>
                    <a:pt x="219" y="224"/>
                    <a:pt x="217" y="223"/>
                  </a:cubicBezTo>
                  <a:cubicBezTo>
                    <a:pt x="208" y="219"/>
                    <a:pt x="203" y="209"/>
                    <a:pt x="206" y="199"/>
                  </a:cubicBezTo>
                  <a:cubicBezTo>
                    <a:pt x="220" y="162"/>
                    <a:pt x="244" y="127"/>
                    <a:pt x="274" y="100"/>
                  </a:cubicBezTo>
                  <a:cubicBezTo>
                    <a:pt x="277" y="97"/>
                    <a:pt x="282" y="95"/>
                    <a:pt x="286" y="95"/>
                  </a:cubicBezTo>
                  <a:cubicBezTo>
                    <a:pt x="291" y="95"/>
                    <a:pt x="296" y="97"/>
                    <a:pt x="300" y="101"/>
                  </a:cubicBezTo>
                  <a:cubicBezTo>
                    <a:pt x="307" y="109"/>
                    <a:pt x="306" y="121"/>
                    <a:pt x="299" y="128"/>
                  </a:cubicBezTo>
                  <a:cubicBezTo>
                    <a:pt x="274" y="151"/>
                    <a:pt x="253" y="181"/>
                    <a:pt x="241" y="212"/>
                  </a:cubicBezTo>
                  <a:cubicBezTo>
                    <a:pt x="239" y="220"/>
                    <a:pt x="231" y="224"/>
                    <a:pt x="224" y="224"/>
                  </a:cubicBezTo>
                  <a:moveTo>
                    <a:pt x="1206" y="213"/>
                  </a:moveTo>
                  <a:cubicBezTo>
                    <a:pt x="1201" y="213"/>
                    <a:pt x="1196" y="211"/>
                    <a:pt x="1193" y="207"/>
                  </a:cubicBezTo>
                  <a:cubicBezTo>
                    <a:pt x="1185" y="200"/>
                    <a:pt x="1185" y="188"/>
                    <a:pt x="1192" y="181"/>
                  </a:cubicBezTo>
                  <a:cubicBezTo>
                    <a:pt x="1218" y="155"/>
                    <a:pt x="1243" y="128"/>
                    <a:pt x="1266" y="99"/>
                  </a:cubicBezTo>
                  <a:cubicBezTo>
                    <a:pt x="1270" y="95"/>
                    <a:pt x="1275" y="92"/>
                    <a:pt x="1281" y="92"/>
                  </a:cubicBezTo>
                  <a:cubicBezTo>
                    <a:pt x="1285" y="92"/>
                    <a:pt x="1289" y="94"/>
                    <a:pt x="1292" y="97"/>
                  </a:cubicBezTo>
                  <a:cubicBezTo>
                    <a:pt x="1300" y="103"/>
                    <a:pt x="1302" y="115"/>
                    <a:pt x="1295" y="123"/>
                  </a:cubicBezTo>
                  <a:cubicBezTo>
                    <a:pt x="1271" y="152"/>
                    <a:pt x="1245" y="181"/>
                    <a:pt x="1219" y="207"/>
                  </a:cubicBezTo>
                  <a:cubicBezTo>
                    <a:pt x="1215" y="211"/>
                    <a:pt x="1210" y="213"/>
                    <a:pt x="1206" y="213"/>
                  </a:cubicBezTo>
                  <a:moveTo>
                    <a:pt x="385" y="84"/>
                  </a:moveTo>
                  <a:cubicBezTo>
                    <a:pt x="376" y="84"/>
                    <a:pt x="368" y="77"/>
                    <a:pt x="367" y="67"/>
                  </a:cubicBezTo>
                  <a:cubicBezTo>
                    <a:pt x="365" y="57"/>
                    <a:pt x="373" y="48"/>
                    <a:pt x="383" y="47"/>
                  </a:cubicBezTo>
                  <a:cubicBezTo>
                    <a:pt x="389" y="46"/>
                    <a:pt x="396" y="45"/>
                    <a:pt x="402" y="45"/>
                  </a:cubicBezTo>
                  <a:cubicBezTo>
                    <a:pt x="410" y="45"/>
                    <a:pt x="418" y="46"/>
                    <a:pt x="426" y="47"/>
                  </a:cubicBezTo>
                  <a:cubicBezTo>
                    <a:pt x="458" y="53"/>
                    <a:pt x="483" y="66"/>
                    <a:pt x="501" y="88"/>
                  </a:cubicBezTo>
                  <a:cubicBezTo>
                    <a:pt x="507" y="96"/>
                    <a:pt x="506" y="108"/>
                    <a:pt x="498" y="115"/>
                  </a:cubicBezTo>
                  <a:cubicBezTo>
                    <a:pt x="495" y="117"/>
                    <a:pt x="491" y="119"/>
                    <a:pt x="487" y="119"/>
                  </a:cubicBezTo>
                  <a:cubicBezTo>
                    <a:pt x="481" y="119"/>
                    <a:pt x="476" y="116"/>
                    <a:pt x="472" y="112"/>
                  </a:cubicBezTo>
                  <a:cubicBezTo>
                    <a:pt x="460" y="97"/>
                    <a:pt x="443" y="88"/>
                    <a:pt x="420" y="84"/>
                  </a:cubicBezTo>
                  <a:cubicBezTo>
                    <a:pt x="414" y="83"/>
                    <a:pt x="408" y="83"/>
                    <a:pt x="402" y="83"/>
                  </a:cubicBezTo>
                  <a:cubicBezTo>
                    <a:pt x="397" y="83"/>
                    <a:pt x="392" y="83"/>
                    <a:pt x="387" y="84"/>
                  </a:cubicBezTo>
                  <a:cubicBezTo>
                    <a:pt x="387" y="84"/>
                    <a:pt x="386" y="84"/>
                    <a:pt x="385" y="84"/>
                  </a:cubicBezTo>
                  <a:moveTo>
                    <a:pt x="4714" y="0"/>
                  </a:moveTo>
                  <a:cubicBezTo>
                    <a:pt x="1386" y="0"/>
                    <a:pt x="1386" y="0"/>
                    <a:pt x="1386" y="0"/>
                  </a:cubicBezTo>
                  <a:cubicBezTo>
                    <a:pt x="1378" y="11"/>
                    <a:pt x="1371" y="22"/>
                    <a:pt x="1364" y="32"/>
                  </a:cubicBezTo>
                  <a:cubicBezTo>
                    <a:pt x="1360" y="38"/>
                    <a:pt x="1354" y="41"/>
                    <a:pt x="1348" y="41"/>
                  </a:cubicBezTo>
                  <a:cubicBezTo>
                    <a:pt x="1345" y="41"/>
                    <a:pt x="1341" y="39"/>
                    <a:pt x="1338" y="37"/>
                  </a:cubicBezTo>
                  <a:cubicBezTo>
                    <a:pt x="1329" y="31"/>
                    <a:pt x="1327" y="20"/>
                    <a:pt x="1333" y="11"/>
                  </a:cubicBezTo>
                  <a:cubicBezTo>
                    <a:pt x="1336" y="7"/>
                    <a:pt x="1338" y="4"/>
                    <a:pt x="1341" y="0"/>
                  </a:cubicBezTo>
                  <a:cubicBezTo>
                    <a:pt x="1135" y="0"/>
                    <a:pt x="1135" y="0"/>
                    <a:pt x="1135" y="0"/>
                  </a:cubicBezTo>
                  <a:cubicBezTo>
                    <a:pt x="1132" y="10"/>
                    <a:pt x="1130" y="20"/>
                    <a:pt x="1131" y="29"/>
                  </a:cubicBezTo>
                  <a:cubicBezTo>
                    <a:pt x="1129" y="33"/>
                    <a:pt x="1128" y="36"/>
                    <a:pt x="1128" y="36"/>
                  </a:cubicBezTo>
                  <a:cubicBezTo>
                    <a:pt x="1127" y="74"/>
                    <a:pt x="1127" y="74"/>
                    <a:pt x="1127" y="74"/>
                  </a:cubicBezTo>
                  <a:cubicBezTo>
                    <a:pt x="1137" y="102"/>
                    <a:pt x="1137" y="102"/>
                    <a:pt x="1137" y="102"/>
                  </a:cubicBezTo>
                  <a:cubicBezTo>
                    <a:pt x="1137" y="102"/>
                    <a:pt x="1150" y="120"/>
                    <a:pt x="1153" y="130"/>
                  </a:cubicBezTo>
                  <a:cubicBezTo>
                    <a:pt x="1158" y="144"/>
                    <a:pt x="1150" y="150"/>
                    <a:pt x="1144" y="150"/>
                  </a:cubicBezTo>
                  <a:cubicBezTo>
                    <a:pt x="1143" y="150"/>
                    <a:pt x="1143" y="150"/>
                    <a:pt x="1142" y="150"/>
                  </a:cubicBezTo>
                  <a:cubicBezTo>
                    <a:pt x="1132" y="146"/>
                    <a:pt x="1114" y="121"/>
                    <a:pt x="1114" y="121"/>
                  </a:cubicBezTo>
                  <a:cubicBezTo>
                    <a:pt x="1107" y="108"/>
                    <a:pt x="1107" y="108"/>
                    <a:pt x="1107" y="108"/>
                  </a:cubicBezTo>
                  <a:cubicBezTo>
                    <a:pt x="1107" y="110"/>
                    <a:pt x="1107" y="110"/>
                    <a:pt x="1107" y="110"/>
                  </a:cubicBezTo>
                  <a:cubicBezTo>
                    <a:pt x="1118" y="143"/>
                    <a:pt x="1118" y="143"/>
                    <a:pt x="1118" y="143"/>
                  </a:cubicBezTo>
                  <a:cubicBezTo>
                    <a:pt x="1118" y="143"/>
                    <a:pt x="1133" y="163"/>
                    <a:pt x="1137" y="175"/>
                  </a:cubicBezTo>
                  <a:cubicBezTo>
                    <a:pt x="1143" y="192"/>
                    <a:pt x="1134" y="198"/>
                    <a:pt x="1127" y="198"/>
                  </a:cubicBezTo>
                  <a:cubicBezTo>
                    <a:pt x="1126" y="198"/>
                    <a:pt x="1125" y="198"/>
                    <a:pt x="1124" y="198"/>
                  </a:cubicBezTo>
                  <a:cubicBezTo>
                    <a:pt x="1113" y="194"/>
                    <a:pt x="1092" y="165"/>
                    <a:pt x="1092" y="165"/>
                  </a:cubicBezTo>
                  <a:cubicBezTo>
                    <a:pt x="1073" y="131"/>
                    <a:pt x="1073" y="131"/>
                    <a:pt x="1073" y="131"/>
                  </a:cubicBezTo>
                  <a:cubicBezTo>
                    <a:pt x="1081" y="155"/>
                    <a:pt x="1081" y="155"/>
                    <a:pt x="1081" y="155"/>
                  </a:cubicBezTo>
                  <a:cubicBezTo>
                    <a:pt x="1081" y="155"/>
                    <a:pt x="1096" y="175"/>
                    <a:pt x="1100" y="187"/>
                  </a:cubicBezTo>
                  <a:cubicBezTo>
                    <a:pt x="1106" y="203"/>
                    <a:pt x="1096" y="210"/>
                    <a:pt x="1090" y="210"/>
                  </a:cubicBezTo>
                  <a:cubicBezTo>
                    <a:pt x="1089" y="210"/>
                    <a:pt x="1088" y="210"/>
                    <a:pt x="1087" y="210"/>
                  </a:cubicBezTo>
                  <a:cubicBezTo>
                    <a:pt x="1076" y="205"/>
                    <a:pt x="1055" y="176"/>
                    <a:pt x="1055" y="176"/>
                  </a:cubicBezTo>
                  <a:cubicBezTo>
                    <a:pt x="1024" y="122"/>
                    <a:pt x="1024" y="122"/>
                    <a:pt x="1024" y="122"/>
                  </a:cubicBezTo>
                  <a:cubicBezTo>
                    <a:pt x="1024" y="122"/>
                    <a:pt x="1027" y="61"/>
                    <a:pt x="1028" y="17"/>
                  </a:cubicBezTo>
                  <a:cubicBezTo>
                    <a:pt x="1028" y="17"/>
                    <a:pt x="1028" y="17"/>
                    <a:pt x="1028" y="17"/>
                  </a:cubicBezTo>
                  <a:cubicBezTo>
                    <a:pt x="1029" y="15"/>
                    <a:pt x="1032" y="8"/>
                    <a:pt x="1036" y="0"/>
                  </a:cubicBezTo>
                  <a:cubicBezTo>
                    <a:pt x="149" y="0"/>
                    <a:pt x="149" y="0"/>
                    <a:pt x="149" y="0"/>
                  </a:cubicBezTo>
                  <a:cubicBezTo>
                    <a:pt x="67" y="0"/>
                    <a:pt x="0" y="67"/>
                    <a:pt x="0" y="149"/>
                  </a:cubicBezTo>
                  <a:cubicBezTo>
                    <a:pt x="0" y="231"/>
                    <a:pt x="67" y="297"/>
                    <a:pt x="149" y="297"/>
                  </a:cubicBezTo>
                  <a:cubicBezTo>
                    <a:pt x="214" y="297"/>
                    <a:pt x="214" y="297"/>
                    <a:pt x="214" y="297"/>
                  </a:cubicBezTo>
                  <a:cubicBezTo>
                    <a:pt x="215" y="297"/>
                    <a:pt x="217" y="297"/>
                    <a:pt x="218" y="297"/>
                  </a:cubicBezTo>
                  <a:cubicBezTo>
                    <a:pt x="220" y="297"/>
                    <a:pt x="221" y="297"/>
                    <a:pt x="223" y="297"/>
                  </a:cubicBezTo>
                  <a:cubicBezTo>
                    <a:pt x="484" y="297"/>
                    <a:pt x="484" y="297"/>
                    <a:pt x="484" y="297"/>
                  </a:cubicBezTo>
                  <a:cubicBezTo>
                    <a:pt x="492" y="264"/>
                    <a:pt x="496" y="233"/>
                    <a:pt x="496" y="206"/>
                  </a:cubicBezTo>
                  <a:cubicBezTo>
                    <a:pt x="497" y="196"/>
                    <a:pt x="505" y="187"/>
                    <a:pt x="515" y="187"/>
                  </a:cubicBezTo>
                  <a:cubicBezTo>
                    <a:pt x="515" y="187"/>
                    <a:pt x="515" y="187"/>
                    <a:pt x="515" y="187"/>
                  </a:cubicBezTo>
                  <a:cubicBezTo>
                    <a:pt x="526" y="188"/>
                    <a:pt x="534" y="196"/>
                    <a:pt x="534" y="206"/>
                  </a:cubicBezTo>
                  <a:cubicBezTo>
                    <a:pt x="533" y="234"/>
                    <a:pt x="529" y="264"/>
                    <a:pt x="522" y="297"/>
                  </a:cubicBezTo>
                  <a:cubicBezTo>
                    <a:pt x="1057" y="297"/>
                    <a:pt x="1057" y="297"/>
                    <a:pt x="1057" y="297"/>
                  </a:cubicBezTo>
                  <a:cubicBezTo>
                    <a:pt x="1075" y="284"/>
                    <a:pt x="1094" y="270"/>
                    <a:pt x="1111" y="256"/>
                  </a:cubicBezTo>
                  <a:cubicBezTo>
                    <a:pt x="1115" y="253"/>
                    <a:pt x="1119" y="251"/>
                    <a:pt x="1123" y="251"/>
                  </a:cubicBezTo>
                  <a:cubicBezTo>
                    <a:pt x="1129" y="251"/>
                    <a:pt x="1134" y="254"/>
                    <a:pt x="1138" y="258"/>
                  </a:cubicBezTo>
                  <a:cubicBezTo>
                    <a:pt x="1144" y="266"/>
                    <a:pt x="1143" y="278"/>
                    <a:pt x="1135" y="284"/>
                  </a:cubicBezTo>
                  <a:cubicBezTo>
                    <a:pt x="1130" y="289"/>
                    <a:pt x="1124" y="293"/>
                    <a:pt x="1119" y="297"/>
                  </a:cubicBezTo>
                  <a:cubicBezTo>
                    <a:pt x="4714" y="297"/>
                    <a:pt x="4714" y="297"/>
                    <a:pt x="4714" y="297"/>
                  </a:cubicBezTo>
                  <a:cubicBezTo>
                    <a:pt x="4796" y="297"/>
                    <a:pt x="4862" y="231"/>
                    <a:pt x="4862" y="149"/>
                  </a:cubicBezTo>
                  <a:cubicBezTo>
                    <a:pt x="4862" y="67"/>
                    <a:pt x="4796" y="0"/>
                    <a:pt x="4714" y="0"/>
                  </a:cubicBezTo>
                </a:path>
              </a:pathLst>
            </a:custGeom>
            <a:solidFill>
              <a:srgbClr val="E5EB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8" name="Freeform 216">
              <a:extLst>
                <a:ext uri="{FF2B5EF4-FFF2-40B4-BE49-F238E27FC236}">
                  <a16:creationId xmlns:a16="http://schemas.microsoft.com/office/drawing/2014/main" id="{BAC0570E-BA54-4EE4-954E-CD140E0472AD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9" y="2318"/>
              <a:ext cx="2249" cy="137"/>
            </a:xfrm>
            <a:custGeom>
              <a:avLst/>
              <a:gdLst>
                <a:gd name="T0" fmla="*/ 4713 w 4862"/>
                <a:gd name="T1" fmla="*/ 0 h 297"/>
                <a:gd name="T2" fmla="*/ 149 w 4862"/>
                <a:gd name="T3" fmla="*/ 0 h 297"/>
                <a:gd name="T4" fmla="*/ 0 w 4862"/>
                <a:gd name="T5" fmla="*/ 149 h 297"/>
                <a:gd name="T6" fmla="*/ 149 w 4862"/>
                <a:gd name="T7" fmla="*/ 297 h 297"/>
                <a:gd name="T8" fmla="*/ 4713 w 4862"/>
                <a:gd name="T9" fmla="*/ 297 h 297"/>
                <a:gd name="T10" fmla="*/ 4862 w 4862"/>
                <a:gd name="T11" fmla="*/ 149 h 297"/>
                <a:gd name="T12" fmla="*/ 4713 w 4862"/>
                <a:gd name="T13" fmla="*/ 0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62" h="297">
                  <a:moveTo>
                    <a:pt x="4713" y="0"/>
                  </a:moveTo>
                  <a:cubicBezTo>
                    <a:pt x="149" y="0"/>
                    <a:pt x="149" y="0"/>
                    <a:pt x="149" y="0"/>
                  </a:cubicBezTo>
                  <a:cubicBezTo>
                    <a:pt x="66" y="0"/>
                    <a:pt x="0" y="67"/>
                    <a:pt x="0" y="149"/>
                  </a:cubicBezTo>
                  <a:cubicBezTo>
                    <a:pt x="0" y="231"/>
                    <a:pt x="66" y="297"/>
                    <a:pt x="149" y="297"/>
                  </a:cubicBezTo>
                  <a:cubicBezTo>
                    <a:pt x="4713" y="297"/>
                    <a:pt x="4713" y="297"/>
                    <a:pt x="4713" y="297"/>
                  </a:cubicBezTo>
                  <a:cubicBezTo>
                    <a:pt x="4795" y="297"/>
                    <a:pt x="4862" y="231"/>
                    <a:pt x="4862" y="149"/>
                  </a:cubicBezTo>
                  <a:cubicBezTo>
                    <a:pt x="4862" y="67"/>
                    <a:pt x="4795" y="0"/>
                    <a:pt x="4713" y="0"/>
                  </a:cubicBezTo>
                </a:path>
              </a:pathLst>
            </a:custGeom>
            <a:solidFill>
              <a:srgbClr val="E5EB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9" name="Freeform 217">
              <a:extLst>
                <a:ext uri="{FF2B5EF4-FFF2-40B4-BE49-F238E27FC236}">
                  <a16:creationId xmlns:a16="http://schemas.microsoft.com/office/drawing/2014/main" id="{E658A7A0-DC8D-43E4-9402-3E0EC363CBA0}"/>
                </a:ext>
              </a:extLst>
            </p:cNvPr>
            <p:cNvSpPr>
              <a:spLocks/>
            </p:cNvSpPr>
            <p:nvPr/>
          </p:nvSpPr>
          <p:spPr bwMode="auto">
            <a:xfrm>
              <a:off x="5024" y="3008"/>
              <a:ext cx="2249" cy="138"/>
            </a:xfrm>
            <a:custGeom>
              <a:avLst/>
              <a:gdLst>
                <a:gd name="T0" fmla="*/ 4714 w 4862"/>
                <a:gd name="T1" fmla="*/ 0 h 298"/>
                <a:gd name="T2" fmla="*/ 149 w 4862"/>
                <a:gd name="T3" fmla="*/ 0 h 298"/>
                <a:gd name="T4" fmla="*/ 0 w 4862"/>
                <a:gd name="T5" fmla="*/ 149 h 298"/>
                <a:gd name="T6" fmla="*/ 149 w 4862"/>
                <a:gd name="T7" fmla="*/ 298 h 298"/>
                <a:gd name="T8" fmla="*/ 4714 w 4862"/>
                <a:gd name="T9" fmla="*/ 298 h 298"/>
                <a:gd name="T10" fmla="*/ 4862 w 4862"/>
                <a:gd name="T11" fmla="*/ 149 h 298"/>
                <a:gd name="T12" fmla="*/ 4714 w 4862"/>
                <a:gd name="T13" fmla="*/ 0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62" h="298">
                  <a:moveTo>
                    <a:pt x="4714" y="0"/>
                  </a:moveTo>
                  <a:cubicBezTo>
                    <a:pt x="149" y="0"/>
                    <a:pt x="149" y="0"/>
                    <a:pt x="149" y="0"/>
                  </a:cubicBezTo>
                  <a:cubicBezTo>
                    <a:pt x="67" y="0"/>
                    <a:pt x="0" y="67"/>
                    <a:pt x="0" y="149"/>
                  </a:cubicBezTo>
                  <a:cubicBezTo>
                    <a:pt x="0" y="231"/>
                    <a:pt x="67" y="298"/>
                    <a:pt x="149" y="298"/>
                  </a:cubicBezTo>
                  <a:cubicBezTo>
                    <a:pt x="4714" y="298"/>
                    <a:pt x="4714" y="298"/>
                    <a:pt x="4714" y="298"/>
                  </a:cubicBezTo>
                  <a:cubicBezTo>
                    <a:pt x="4796" y="298"/>
                    <a:pt x="4862" y="231"/>
                    <a:pt x="4862" y="149"/>
                  </a:cubicBezTo>
                  <a:cubicBezTo>
                    <a:pt x="4862" y="67"/>
                    <a:pt x="4796" y="0"/>
                    <a:pt x="4714" y="0"/>
                  </a:cubicBezTo>
                </a:path>
              </a:pathLst>
            </a:custGeom>
            <a:solidFill>
              <a:srgbClr val="E5EB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" name="Freeform 218">
              <a:extLst>
                <a:ext uri="{FF2B5EF4-FFF2-40B4-BE49-F238E27FC236}">
                  <a16:creationId xmlns:a16="http://schemas.microsoft.com/office/drawing/2014/main" id="{059D416A-B898-4114-82F3-ED0253664BA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98" y="2870"/>
              <a:ext cx="2249" cy="137"/>
            </a:xfrm>
            <a:custGeom>
              <a:avLst/>
              <a:gdLst>
                <a:gd name="T0" fmla="*/ 1133 w 4862"/>
                <a:gd name="T1" fmla="*/ 282 h 297"/>
                <a:gd name="T2" fmla="*/ 1043 w 4862"/>
                <a:gd name="T3" fmla="*/ 182 h 297"/>
                <a:gd name="T4" fmla="*/ 1070 w 4862"/>
                <a:gd name="T5" fmla="*/ 183 h 297"/>
                <a:gd name="T6" fmla="*/ 1158 w 4862"/>
                <a:gd name="T7" fmla="*/ 276 h 297"/>
                <a:gd name="T8" fmla="*/ 1870 w 4862"/>
                <a:gd name="T9" fmla="*/ 185 h 297"/>
                <a:gd name="T10" fmla="*/ 1869 w 4862"/>
                <a:gd name="T11" fmla="*/ 148 h 297"/>
                <a:gd name="T12" fmla="*/ 1981 w 4862"/>
                <a:gd name="T13" fmla="*/ 138 h 297"/>
                <a:gd name="T14" fmla="*/ 1984 w 4862"/>
                <a:gd name="T15" fmla="*/ 175 h 297"/>
                <a:gd name="T16" fmla="*/ 1870 w 4862"/>
                <a:gd name="T17" fmla="*/ 185 h 297"/>
                <a:gd name="T18" fmla="*/ 1705 w 4862"/>
                <a:gd name="T19" fmla="*/ 117 h 297"/>
                <a:gd name="T20" fmla="*/ 1730 w 4862"/>
                <a:gd name="T21" fmla="*/ 107 h 297"/>
                <a:gd name="T22" fmla="*/ 1733 w 4862"/>
                <a:gd name="T23" fmla="*/ 144 h 297"/>
                <a:gd name="T24" fmla="*/ 1777 w 4862"/>
                <a:gd name="T25" fmla="*/ 167 h 297"/>
                <a:gd name="T26" fmla="*/ 1757 w 4862"/>
                <a:gd name="T27" fmla="*/ 184 h 297"/>
                <a:gd name="T28" fmla="*/ 1675 w 4862"/>
                <a:gd name="T29" fmla="*/ 230 h 297"/>
                <a:gd name="T30" fmla="*/ 1648 w 4862"/>
                <a:gd name="T31" fmla="*/ 232 h 297"/>
                <a:gd name="T32" fmla="*/ 1673 w 4862"/>
                <a:gd name="T33" fmla="*/ 173 h 297"/>
                <a:gd name="T34" fmla="*/ 1630 w 4862"/>
                <a:gd name="T35" fmla="*/ 143 h 297"/>
                <a:gd name="T36" fmla="*/ 1652 w 4862"/>
                <a:gd name="T37" fmla="*/ 130 h 297"/>
                <a:gd name="T38" fmla="*/ 2091 w 4862"/>
                <a:gd name="T39" fmla="*/ 152 h 297"/>
                <a:gd name="T40" fmla="*/ 2086 w 4862"/>
                <a:gd name="T41" fmla="*/ 116 h 297"/>
                <a:gd name="T42" fmla="*/ 2195 w 4862"/>
                <a:gd name="T43" fmla="*/ 75 h 297"/>
                <a:gd name="T44" fmla="*/ 2204 w 4862"/>
                <a:gd name="T45" fmla="*/ 110 h 297"/>
                <a:gd name="T46" fmla="*/ 2091 w 4862"/>
                <a:gd name="T47" fmla="*/ 152 h 297"/>
                <a:gd name="T48" fmla="*/ 2379 w 4862"/>
                <a:gd name="T49" fmla="*/ 0 h 297"/>
                <a:gd name="T50" fmla="*/ 2293 w 4862"/>
                <a:gd name="T51" fmla="*/ 57 h 297"/>
                <a:gd name="T52" fmla="*/ 2283 w 4862"/>
                <a:gd name="T53" fmla="*/ 23 h 297"/>
                <a:gd name="T54" fmla="*/ 1782 w 4862"/>
                <a:gd name="T55" fmla="*/ 0 h 297"/>
                <a:gd name="T56" fmla="*/ 1758 w 4862"/>
                <a:gd name="T57" fmla="*/ 37 h 297"/>
                <a:gd name="T58" fmla="*/ 1740 w 4862"/>
                <a:gd name="T59" fmla="*/ 14 h 297"/>
                <a:gd name="T60" fmla="*/ 1484 w 4862"/>
                <a:gd name="T61" fmla="*/ 0 h 297"/>
                <a:gd name="T62" fmla="*/ 1556 w 4862"/>
                <a:gd name="T63" fmla="*/ 89 h 297"/>
                <a:gd name="T64" fmla="*/ 1545 w 4862"/>
                <a:gd name="T65" fmla="*/ 123 h 297"/>
                <a:gd name="T66" fmla="*/ 1460 w 4862"/>
                <a:gd name="T67" fmla="*/ 23 h 297"/>
                <a:gd name="T68" fmla="*/ 1473 w 4862"/>
                <a:gd name="T69" fmla="*/ 0 h 297"/>
                <a:gd name="T70" fmla="*/ 1010 w 4862"/>
                <a:gd name="T71" fmla="*/ 95 h 297"/>
                <a:gd name="T72" fmla="*/ 993 w 4862"/>
                <a:gd name="T73" fmla="*/ 122 h 297"/>
                <a:gd name="T74" fmla="*/ 937 w 4862"/>
                <a:gd name="T75" fmla="*/ 3 h 297"/>
                <a:gd name="T76" fmla="*/ 148 w 4862"/>
                <a:gd name="T77" fmla="*/ 0 h 297"/>
                <a:gd name="T78" fmla="*/ 148 w 4862"/>
                <a:gd name="T79" fmla="*/ 297 h 297"/>
                <a:gd name="T80" fmla="*/ 1245 w 4862"/>
                <a:gd name="T81" fmla="*/ 291 h 297"/>
                <a:gd name="T82" fmla="*/ 1272 w 4862"/>
                <a:gd name="T83" fmla="*/ 297 h 297"/>
                <a:gd name="T84" fmla="*/ 1564 w 4862"/>
                <a:gd name="T85" fmla="*/ 269 h 297"/>
                <a:gd name="T86" fmla="*/ 1589 w 4862"/>
                <a:gd name="T87" fmla="*/ 277 h 297"/>
                <a:gd name="T88" fmla="*/ 4713 w 4862"/>
                <a:gd name="T89" fmla="*/ 297 h 297"/>
                <a:gd name="T90" fmla="*/ 4713 w 4862"/>
                <a:gd name="T91" fmla="*/ 0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4862" h="297">
                  <a:moveTo>
                    <a:pt x="1142" y="285"/>
                  </a:moveTo>
                  <a:cubicBezTo>
                    <a:pt x="1139" y="285"/>
                    <a:pt x="1136" y="284"/>
                    <a:pt x="1133" y="282"/>
                  </a:cubicBezTo>
                  <a:cubicBezTo>
                    <a:pt x="1099" y="262"/>
                    <a:pt x="1069" y="238"/>
                    <a:pt x="1042" y="209"/>
                  </a:cubicBezTo>
                  <a:cubicBezTo>
                    <a:pt x="1035" y="201"/>
                    <a:pt x="1036" y="189"/>
                    <a:pt x="1043" y="182"/>
                  </a:cubicBezTo>
                  <a:cubicBezTo>
                    <a:pt x="1047" y="179"/>
                    <a:pt x="1051" y="177"/>
                    <a:pt x="1056" y="177"/>
                  </a:cubicBezTo>
                  <a:cubicBezTo>
                    <a:pt x="1061" y="177"/>
                    <a:pt x="1066" y="179"/>
                    <a:pt x="1070" y="183"/>
                  </a:cubicBezTo>
                  <a:cubicBezTo>
                    <a:pt x="1094" y="210"/>
                    <a:pt x="1121" y="232"/>
                    <a:pt x="1152" y="250"/>
                  </a:cubicBezTo>
                  <a:cubicBezTo>
                    <a:pt x="1161" y="256"/>
                    <a:pt x="1164" y="267"/>
                    <a:pt x="1158" y="276"/>
                  </a:cubicBezTo>
                  <a:cubicBezTo>
                    <a:pt x="1155" y="282"/>
                    <a:pt x="1149" y="285"/>
                    <a:pt x="1142" y="285"/>
                  </a:cubicBezTo>
                  <a:moveTo>
                    <a:pt x="1870" y="185"/>
                  </a:moveTo>
                  <a:cubicBezTo>
                    <a:pt x="1860" y="185"/>
                    <a:pt x="1852" y="177"/>
                    <a:pt x="1852" y="167"/>
                  </a:cubicBezTo>
                  <a:cubicBezTo>
                    <a:pt x="1851" y="157"/>
                    <a:pt x="1859" y="148"/>
                    <a:pt x="1869" y="148"/>
                  </a:cubicBezTo>
                  <a:cubicBezTo>
                    <a:pt x="1906" y="147"/>
                    <a:pt x="1944" y="143"/>
                    <a:pt x="1979" y="138"/>
                  </a:cubicBezTo>
                  <a:cubicBezTo>
                    <a:pt x="1980" y="138"/>
                    <a:pt x="1981" y="138"/>
                    <a:pt x="1981" y="138"/>
                  </a:cubicBezTo>
                  <a:cubicBezTo>
                    <a:pt x="1990" y="138"/>
                    <a:pt x="1999" y="145"/>
                    <a:pt x="2000" y="154"/>
                  </a:cubicBezTo>
                  <a:cubicBezTo>
                    <a:pt x="2002" y="164"/>
                    <a:pt x="1995" y="174"/>
                    <a:pt x="1984" y="175"/>
                  </a:cubicBezTo>
                  <a:cubicBezTo>
                    <a:pt x="1948" y="180"/>
                    <a:pt x="1908" y="184"/>
                    <a:pt x="1871" y="185"/>
                  </a:cubicBezTo>
                  <a:cubicBezTo>
                    <a:pt x="1870" y="185"/>
                    <a:pt x="1870" y="185"/>
                    <a:pt x="1870" y="185"/>
                  </a:cubicBezTo>
                  <a:moveTo>
                    <a:pt x="1694" y="139"/>
                  </a:moveTo>
                  <a:cubicBezTo>
                    <a:pt x="1698" y="132"/>
                    <a:pt x="1701" y="124"/>
                    <a:pt x="1705" y="117"/>
                  </a:cubicBezTo>
                  <a:cubicBezTo>
                    <a:pt x="1708" y="110"/>
                    <a:pt x="1715" y="106"/>
                    <a:pt x="1722" y="106"/>
                  </a:cubicBezTo>
                  <a:cubicBezTo>
                    <a:pt x="1724" y="106"/>
                    <a:pt x="1727" y="106"/>
                    <a:pt x="1730" y="107"/>
                  </a:cubicBezTo>
                  <a:cubicBezTo>
                    <a:pt x="1739" y="112"/>
                    <a:pt x="1743" y="123"/>
                    <a:pt x="1739" y="132"/>
                  </a:cubicBezTo>
                  <a:cubicBezTo>
                    <a:pt x="1737" y="136"/>
                    <a:pt x="1735" y="140"/>
                    <a:pt x="1733" y="144"/>
                  </a:cubicBezTo>
                  <a:cubicBezTo>
                    <a:pt x="1742" y="145"/>
                    <a:pt x="1751" y="146"/>
                    <a:pt x="1760" y="147"/>
                  </a:cubicBezTo>
                  <a:cubicBezTo>
                    <a:pt x="1770" y="147"/>
                    <a:pt x="1778" y="156"/>
                    <a:pt x="1777" y="167"/>
                  </a:cubicBezTo>
                  <a:cubicBezTo>
                    <a:pt x="1776" y="176"/>
                    <a:pt x="1767" y="184"/>
                    <a:pt x="1758" y="184"/>
                  </a:cubicBezTo>
                  <a:cubicBezTo>
                    <a:pt x="1758" y="184"/>
                    <a:pt x="1757" y="184"/>
                    <a:pt x="1757" y="184"/>
                  </a:cubicBezTo>
                  <a:cubicBezTo>
                    <a:pt x="1742" y="183"/>
                    <a:pt x="1727" y="181"/>
                    <a:pt x="1713" y="179"/>
                  </a:cubicBezTo>
                  <a:cubicBezTo>
                    <a:pt x="1702" y="198"/>
                    <a:pt x="1689" y="215"/>
                    <a:pt x="1675" y="230"/>
                  </a:cubicBezTo>
                  <a:cubicBezTo>
                    <a:pt x="1671" y="234"/>
                    <a:pt x="1666" y="237"/>
                    <a:pt x="1661" y="237"/>
                  </a:cubicBezTo>
                  <a:cubicBezTo>
                    <a:pt x="1657" y="237"/>
                    <a:pt x="1652" y="235"/>
                    <a:pt x="1648" y="232"/>
                  </a:cubicBezTo>
                  <a:cubicBezTo>
                    <a:pt x="1641" y="225"/>
                    <a:pt x="1640" y="213"/>
                    <a:pt x="1647" y="205"/>
                  </a:cubicBezTo>
                  <a:cubicBezTo>
                    <a:pt x="1656" y="195"/>
                    <a:pt x="1665" y="184"/>
                    <a:pt x="1673" y="173"/>
                  </a:cubicBezTo>
                  <a:cubicBezTo>
                    <a:pt x="1663" y="171"/>
                    <a:pt x="1653" y="169"/>
                    <a:pt x="1643" y="166"/>
                  </a:cubicBezTo>
                  <a:cubicBezTo>
                    <a:pt x="1633" y="164"/>
                    <a:pt x="1627" y="153"/>
                    <a:pt x="1630" y="143"/>
                  </a:cubicBezTo>
                  <a:cubicBezTo>
                    <a:pt x="1632" y="135"/>
                    <a:pt x="1639" y="129"/>
                    <a:pt x="1648" y="129"/>
                  </a:cubicBezTo>
                  <a:cubicBezTo>
                    <a:pt x="1649" y="129"/>
                    <a:pt x="1651" y="129"/>
                    <a:pt x="1652" y="130"/>
                  </a:cubicBezTo>
                  <a:cubicBezTo>
                    <a:pt x="1665" y="133"/>
                    <a:pt x="1679" y="136"/>
                    <a:pt x="1694" y="139"/>
                  </a:cubicBezTo>
                  <a:moveTo>
                    <a:pt x="2091" y="152"/>
                  </a:moveTo>
                  <a:cubicBezTo>
                    <a:pt x="2083" y="152"/>
                    <a:pt x="2076" y="147"/>
                    <a:pt x="2073" y="139"/>
                  </a:cubicBezTo>
                  <a:cubicBezTo>
                    <a:pt x="2070" y="129"/>
                    <a:pt x="2076" y="119"/>
                    <a:pt x="2086" y="116"/>
                  </a:cubicBezTo>
                  <a:cubicBezTo>
                    <a:pt x="2120" y="105"/>
                    <a:pt x="2154" y="92"/>
                    <a:pt x="2188" y="76"/>
                  </a:cubicBezTo>
                  <a:cubicBezTo>
                    <a:pt x="2190" y="75"/>
                    <a:pt x="2193" y="75"/>
                    <a:pt x="2195" y="75"/>
                  </a:cubicBezTo>
                  <a:cubicBezTo>
                    <a:pt x="2202" y="75"/>
                    <a:pt x="2209" y="78"/>
                    <a:pt x="2212" y="85"/>
                  </a:cubicBezTo>
                  <a:cubicBezTo>
                    <a:pt x="2217" y="95"/>
                    <a:pt x="2213" y="106"/>
                    <a:pt x="2204" y="110"/>
                  </a:cubicBezTo>
                  <a:cubicBezTo>
                    <a:pt x="2168" y="127"/>
                    <a:pt x="2132" y="141"/>
                    <a:pt x="2097" y="151"/>
                  </a:cubicBezTo>
                  <a:cubicBezTo>
                    <a:pt x="2095" y="152"/>
                    <a:pt x="2093" y="152"/>
                    <a:pt x="2091" y="152"/>
                  </a:cubicBezTo>
                  <a:moveTo>
                    <a:pt x="4713" y="0"/>
                  </a:moveTo>
                  <a:cubicBezTo>
                    <a:pt x="2379" y="0"/>
                    <a:pt x="2379" y="0"/>
                    <a:pt x="2379" y="0"/>
                  </a:cubicBezTo>
                  <a:cubicBezTo>
                    <a:pt x="2354" y="19"/>
                    <a:pt x="2329" y="38"/>
                    <a:pt x="2303" y="54"/>
                  </a:cubicBezTo>
                  <a:cubicBezTo>
                    <a:pt x="2300" y="56"/>
                    <a:pt x="2297" y="57"/>
                    <a:pt x="2293" y="57"/>
                  </a:cubicBezTo>
                  <a:cubicBezTo>
                    <a:pt x="2287" y="57"/>
                    <a:pt x="2281" y="54"/>
                    <a:pt x="2277" y="49"/>
                  </a:cubicBezTo>
                  <a:cubicBezTo>
                    <a:pt x="2272" y="40"/>
                    <a:pt x="2274" y="28"/>
                    <a:pt x="2283" y="23"/>
                  </a:cubicBezTo>
                  <a:cubicBezTo>
                    <a:pt x="2294" y="15"/>
                    <a:pt x="2306" y="8"/>
                    <a:pt x="2317" y="0"/>
                  </a:cubicBezTo>
                  <a:cubicBezTo>
                    <a:pt x="1782" y="0"/>
                    <a:pt x="1782" y="0"/>
                    <a:pt x="1782" y="0"/>
                  </a:cubicBezTo>
                  <a:cubicBezTo>
                    <a:pt x="1780" y="7"/>
                    <a:pt x="1779" y="15"/>
                    <a:pt x="1776" y="23"/>
                  </a:cubicBezTo>
                  <a:cubicBezTo>
                    <a:pt x="1774" y="32"/>
                    <a:pt x="1767" y="37"/>
                    <a:pt x="1758" y="37"/>
                  </a:cubicBezTo>
                  <a:cubicBezTo>
                    <a:pt x="1757" y="37"/>
                    <a:pt x="1755" y="37"/>
                    <a:pt x="1754" y="37"/>
                  </a:cubicBezTo>
                  <a:cubicBezTo>
                    <a:pt x="1744" y="34"/>
                    <a:pt x="1738" y="24"/>
                    <a:pt x="1740" y="14"/>
                  </a:cubicBezTo>
                  <a:cubicBezTo>
                    <a:pt x="1742" y="9"/>
                    <a:pt x="1743" y="4"/>
                    <a:pt x="1744" y="0"/>
                  </a:cubicBezTo>
                  <a:cubicBezTo>
                    <a:pt x="1484" y="0"/>
                    <a:pt x="1484" y="0"/>
                    <a:pt x="1484" y="0"/>
                  </a:cubicBezTo>
                  <a:cubicBezTo>
                    <a:pt x="1489" y="1"/>
                    <a:pt x="1494" y="6"/>
                    <a:pt x="1496" y="12"/>
                  </a:cubicBezTo>
                  <a:cubicBezTo>
                    <a:pt x="1506" y="42"/>
                    <a:pt x="1526" y="68"/>
                    <a:pt x="1556" y="89"/>
                  </a:cubicBezTo>
                  <a:cubicBezTo>
                    <a:pt x="1564" y="95"/>
                    <a:pt x="1566" y="106"/>
                    <a:pt x="1561" y="115"/>
                  </a:cubicBezTo>
                  <a:cubicBezTo>
                    <a:pt x="1557" y="120"/>
                    <a:pt x="1551" y="123"/>
                    <a:pt x="1545" y="123"/>
                  </a:cubicBezTo>
                  <a:cubicBezTo>
                    <a:pt x="1542" y="123"/>
                    <a:pt x="1538" y="122"/>
                    <a:pt x="1535" y="120"/>
                  </a:cubicBezTo>
                  <a:cubicBezTo>
                    <a:pt x="1498" y="94"/>
                    <a:pt x="1473" y="62"/>
                    <a:pt x="1460" y="23"/>
                  </a:cubicBezTo>
                  <a:cubicBezTo>
                    <a:pt x="1457" y="13"/>
                    <a:pt x="1463" y="3"/>
                    <a:pt x="1473" y="0"/>
                  </a:cubicBezTo>
                  <a:cubicBezTo>
                    <a:pt x="1473" y="0"/>
                    <a:pt x="1473" y="0"/>
                    <a:pt x="1473" y="0"/>
                  </a:cubicBezTo>
                  <a:cubicBezTo>
                    <a:pt x="975" y="0"/>
                    <a:pt x="975" y="0"/>
                    <a:pt x="975" y="0"/>
                  </a:cubicBezTo>
                  <a:cubicBezTo>
                    <a:pt x="983" y="34"/>
                    <a:pt x="995" y="66"/>
                    <a:pt x="1010" y="95"/>
                  </a:cubicBezTo>
                  <a:cubicBezTo>
                    <a:pt x="1014" y="105"/>
                    <a:pt x="1011" y="116"/>
                    <a:pt x="1001" y="120"/>
                  </a:cubicBezTo>
                  <a:cubicBezTo>
                    <a:pt x="999" y="122"/>
                    <a:pt x="996" y="122"/>
                    <a:pt x="993" y="122"/>
                  </a:cubicBezTo>
                  <a:cubicBezTo>
                    <a:pt x="986" y="122"/>
                    <a:pt x="980" y="119"/>
                    <a:pt x="976" y="112"/>
                  </a:cubicBezTo>
                  <a:cubicBezTo>
                    <a:pt x="960" y="79"/>
                    <a:pt x="947" y="42"/>
                    <a:pt x="937" y="3"/>
                  </a:cubicBezTo>
                  <a:cubicBezTo>
                    <a:pt x="937" y="2"/>
                    <a:pt x="937" y="1"/>
                    <a:pt x="937" y="0"/>
                  </a:cubicBezTo>
                  <a:cubicBezTo>
                    <a:pt x="148" y="0"/>
                    <a:pt x="148" y="0"/>
                    <a:pt x="148" y="0"/>
                  </a:cubicBezTo>
                  <a:cubicBezTo>
                    <a:pt x="66" y="0"/>
                    <a:pt x="0" y="66"/>
                    <a:pt x="0" y="148"/>
                  </a:cubicBezTo>
                  <a:cubicBezTo>
                    <a:pt x="0" y="230"/>
                    <a:pt x="66" y="297"/>
                    <a:pt x="148" y="297"/>
                  </a:cubicBezTo>
                  <a:cubicBezTo>
                    <a:pt x="1232" y="297"/>
                    <a:pt x="1232" y="297"/>
                    <a:pt x="1232" y="297"/>
                  </a:cubicBezTo>
                  <a:cubicBezTo>
                    <a:pt x="1235" y="293"/>
                    <a:pt x="1240" y="291"/>
                    <a:pt x="1245" y="291"/>
                  </a:cubicBezTo>
                  <a:cubicBezTo>
                    <a:pt x="1247" y="291"/>
                    <a:pt x="1248" y="291"/>
                    <a:pt x="1250" y="292"/>
                  </a:cubicBezTo>
                  <a:cubicBezTo>
                    <a:pt x="1257" y="294"/>
                    <a:pt x="1264" y="295"/>
                    <a:pt x="1272" y="297"/>
                  </a:cubicBezTo>
                  <a:cubicBezTo>
                    <a:pt x="1492" y="297"/>
                    <a:pt x="1492" y="297"/>
                    <a:pt x="1492" y="297"/>
                  </a:cubicBezTo>
                  <a:cubicBezTo>
                    <a:pt x="1518" y="290"/>
                    <a:pt x="1542" y="281"/>
                    <a:pt x="1564" y="269"/>
                  </a:cubicBezTo>
                  <a:cubicBezTo>
                    <a:pt x="1567" y="268"/>
                    <a:pt x="1570" y="267"/>
                    <a:pt x="1573" y="267"/>
                  </a:cubicBezTo>
                  <a:cubicBezTo>
                    <a:pt x="1580" y="267"/>
                    <a:pt x="1586" y="271"/>
                    <a:pt x="1589" y="277"/>
                  </a:cubicBezTo>
                  <a:cubicBezTo>
                    <a:pt x="1593" y="284"/>
                    <a:pt x="1592" y="291"/>
                    <a:pt x="1588" y="297"/>
                  </a:cubicBezTo>
                  <a:cubicBezTo>
                    <a:pt x="4713" y="297"/>
                    <a:pt x="4713" y="297"/>
                    <a:pt x="4713" y="297"/>
                  </a:cubicBezTo>
                  <a:cubicBezTo>
                    <a:pt x="4795" y="297"/>
                    <a:pt x="4862" y="230"/>
                    <a:pt x="4862" y="148"/>
                  </a:cubicBezTo>
                  <a:cubicBezTo>
                    <a:pt x="4862" y="66"/>
                    <a:pt x="4795" y="0"/>
                    <a:pt x="4713" y="0"/>
                  </a:cubicBezTo>
                </a:path>
              </a:pathLst>
            </a:custGeom>
            <a:solidFill>
              <a:srgbClr val="E5EB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1" name="Freeform 219">
              <a:extLst>
                <a:ext uri="{FF2B5EF4-FFF2-40B4-BE49-F238E27FC236}">
                  <a16:creationId xmlns:a16="http://schemas.microsoft.com/office/drawing/2014/main" id="{711D9130-C6C4-47C7-A60C-4C80E772A13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05" y="1095"/>
              <a:ext cx="2249" cy="136"/>
            </a:xfrm>
            <a:custGeom>
              <a:avLst/>
              <a:gdLst>
                <a:gd name="T0" fmla="*/ 642 w 4862"/>
                <a:gd name="T1" fmla="*/ 0 h 298"/>
                <a:gd name="T2" fmla="*/ 149 w 4862"/>
                <a:gd name="T3" fmla="*/ 0 h 298"/>
                <a:gd name="T4" fmla="*/ 0 w 4862"/>
                <a:gd name="T5" fmla="*/ 149 h 298"/>
                <a:gd name="T6" fmla="*/ 149 w 4862"/>
                <a:gd name="T7" fmla="*/ 298 h 298"/>
                <a:gd name="T8" fmla="*/ 642 w 4862"/>
                <a:gd name="T9" fmla="*/ 298 h 298"/>
                <a:gd name="T10" fmla="*/ 642 w 4862"/>
                <a:gd name="T11" fmla="*/ 0 h 298"/>
                <a:gd name="T12" fmla="*/ 4714 w 4862"/>
                <a:gd name="T13" fmla="*/ 0 h 298"/>
                <a:gd name="T14" fmla="*/ 4407 w 4862"/>
                <a:gd name="T15" fmla="*/ 0 h 298"/>
                <a:gd name="T16" fmla="*/ 4398 w 4862"/>
                <a:gd name="T17" fmla="*/ 1 h 298"/>
                <a:gd name="T18" fmla="*/ 2269 w 4862"/>
                <a:gd name="T19" fmla="*/ 1 h 298"/>
                <a:gd name="T20" fmla="*/ 2260 w 4862"/>
                <a:gd name="T21" fmla="*/ 0 h 298"/>
                <a:gd name="T22" fmla="*/ 2082 w 4862"/>
                <a:gd name="T23" fmla="*/ 0 h 298"/>
                <a:gd name="T24" fmla="*/ 2082 w 4862"/>
                <a:gd name="T25" fmla="*/ 298 h 298"/>
                <a:gd name="T26" fmla="*/ 4714 w 4862"/>
                <a:gd name="T27" fmla="*/ 298 h 298"/>
                <a:gd name="T28" fmla="*/ 4862 w 4862"/>
                <a:gd name="T29" fmla="*/ 149 h 298"/>
                <a:gd name="T30" fmla="*/ 4714 w 4862"/>
                <a:gd name="T31" fmla="*/ 0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862" h="298">
                  <a:moveTo>
                    <a:pt x="642" y="0"/>
                  </a:moveTo>
                  <a:cubicBezTo>
                    <a:pt x="149" y="0"/>
                    <a:pt x="149" y="0"/>
                    <a:pt x="149" y="0"/>
                  </a:cubicBezTo>
                  <a:cubicBezTo>
                    <a:pt x="67" y="0"/>
                    <a:pt x="0" y="67"/>
                    <a:pt x="0" y="149"/>
                  </a:cubicBezTo>
                  <a:cubicBezTo>
                    <a:pt x="0" y="231"/>
                    <a:pt x="67" y="298"/>
                    <a:pt x="149" y="298"/>
                  </a:cubicBezTo>
                  <a:cubicBezTo>
                    <a:pt x="642" y="298"/>
                    <a:pt x="642" y="298"/>
                    <a:pt x="642" y="298"/>
                  </a:cubicBezTo>
                  <a:cubicBezTo>
                    <a:pt x="642" y="0"/>
                    <a:pt x="642" y="0"/>
                    <a:pt x="642" y="0"/>
                  </a:cubicBezTo>
                  <a:moveTo>
                    <a:pt x="4714" y="0"/>
                  </a:moveTo>
                  <a:cubicBezTo>
                    <a:pt x="4407" y="0"/>
                    <a:pt x="4407" y="0"/>
                    <a:pt x="4407" y="0"/>
                  </a:cubicBezTo>
                  <a:cubicBezTo>
                    <a:pt x="4404" y="1"/>
                    <a:pt x="4401" y="1"/>
                    <a:pt x="4398" y="1"/>
                  </a:cubicBezTo>
                  <a:cubicBezTo>
                    <a:pt x="2269" y="1"/>
                    <a:pt x="2269" y="1"/>
                    <a:pt x="2269" y="1"/>
                  </a:cubicBezTo>
                  <a:cubicBezTo>
                    <a:pt x="2266" y="1"/>
                    <a:pt x="2263" y="1"/>
                    <a:pt x="2260" y="0"/>
                  </a:cubicBezTo>
                  <a:cubicBezTo>
                    <a:pt x="2082" y="0"/>
                    <a:pt x="2082" y="0"/>
                    <a:pt x="2082" y="0"/>
                  </a:cubicBezTo>
                  <a:cubicBezTo>
                    <a:pt x="2082" y="298"/>
                    <a:pt x="2082" y="298"/>
                    <a:pt x="2082" y="298"/>
                  </a:cubicBezTo>
                  <a:cubicBezTo>
                    <a:pt x="4714" y="298"/>
                    <a:pt x="4714" y="298"/>
                    <a:pt x="4714" y="298"/>
                  </a:cubicBezTo>
                  <a:cubicBezTo>
                    <a:pt x="4796" y="298"/>
                    <a:pt x="4862" y="231"/>
                    <a:pt x="4862" y="149"/>
                  </a:cubicBezTo>
                  <a:cubicBezTo>
                    <a:pt x="4862" y="67"/>
                    <a:pt x="4796" y="0"/>
                    <a:pt x="4714" y="0"/>
                  </a:cubicBezTo>
                </a:path>
              </a:pathLst>
            </a:custGeom>
            <a:solidFill>
              <a:srgbClr val="F0F4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2" name="Freeform 220">
              <a:extLst>
                <a:ext uri="{FF2B5EF4-FFF2-40B4-BE49-F238E27FC236}">
                  <a16:creationId xmlns:a16="http://schemas.microsoft.com/office/drawing/2014/main" id="{57395A76-A427-43B6-B1C0-3E70D70B8FF8}"/>
                </a:ext>
              </a:extLst>
            </p:cNvPr>
            <p:cNvSpPr>
              <a:spLocks/>
            </p:cNvSpPr>
            <p:nvPr/>
          </p:nvSpPr>
          <p:spPr bwMode="auto">
            <a:xfrm>
              <a:off x="5050" y="1100"/>
              <a:ext cx="993" cy="0"/>
            </a:xfrm>
            <a:custGeom>
              <a:avLst/>
              <a:gdLst>
                <a:gd name="T0" fmla="*/ 2147 w 2147"/>
                <a:gd name="T1" fmla="*/ 0 h 1"/>
                <a:gd name="T2" fmla="*/ 0 w 2147"/>
                <a:gd name="T3" fmla="*/ 0 h 1"/>
                <a:gd name="T4" fmla="*/ 9 w 2147"/>
                <a:gd name="T5" fmla="*/ 1 h 1"/>
                <a:gd name="T6" fmla="*/ 2138 w 2147"/>
                <a:gd name="T7" fmla="*/ 1 h 1"/>
                <a:gd name="T8" fmla="*/ 2147 w 214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47" h="1">
                  <a:moveTo>
                    <a:pt x="214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3" y="1"/>
                    <a:pt x="6" y="1"/>
                    <a:pt x="9" y="1"/>
                  </a:cubicBezTo>
                  <a:cubicBezTo>
                    <a:pt x="2138" y="1"/>
                    <a:pt x="2138" y="1"/>
                    <a:pt x="2138" y="1"/>
                  </a:cubicBezTo>
                  <a:cubicBezTo>
                    <a:pt x="2141" y="1"/>
                    <a:pt x="2144" y="1"/>
                    <a:pt x="2147" y="0"/>
                  </a:cubicBezTo>
                </a:path>
              </a:pathLst>
            </a:custGeom>
            <a:solidFill>
              <a:srgbClr val="E3EB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3" name="Freeform 221">
              <a:extLst>
                <a:ext uri="{FF2B5EF4-FFF2-40B4-BE49-F238E27FC236}">
                  <a16:creationId xmlns:a16="http://schemas.microsoft.com/office/drawing/2014/main" id="{C9BB8025-6EE3-423C-B482-A16AE5EE96A3}"/>
                </a:ext>
              </a:extLst>
            </p:cNvPr>
            <p:cNvSpPr>
              <a:spLocks/>
            </p:cNvSpPr>
            <p:nvPr/>
          </p:nvSpPr>
          <p:spPr bwMode="auto">
            <a:xfrm>
              <a:off x="4977" y="1239"/>
              <a:ext cx="2249" cy="136"/>
            </a:xfrm>
            <a:custGeom>
              <a:avLst/>
              <a:gdLst>
                <a:gd name="T0" fmla="*/ 4713 w 4862"/>
                <a:gd name="T1" fmla="*/ 0 h 298"/>
                <a:gd name="T2" fmla="*/ 148 w 4862"/>
                <a:gd name="T3" fmla="*/ 0 h 298"/>
                <a:gd name="T4" fmla="*/ 0 w 4862"/>
                <a:gd name="T5" fmla="*/ 149 h 298"/>
                <a:gd name="T6" fmla="*/ 148 w 4862"/>
                <a:gd name="T7" fmla="*/ 298 h 298"/>
                <a:gd name="T8" fmla="*/ 4713 w 4862"/>
                <a:gd name="T9" fmla="*/ 298 h 298"/>
                <a:gd name="T10" fmla="*/ 4862 w 4862"/>
                <a:gd name="T11" fmla="*/ 149 h 298"/>
                <a:gd name="T12" fmla="*/ 4713 w 4862"/>
                <a:gd name="T13" fmla="*/ 0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62" h="298">
                  <a:moveTo>
                    <a:pt x="4713" y="0"/>
                  </a:moveTo>
                  <a:cubicBezTo>
                    <a:pt x="148" y="0"/>
                    <a:pt x="148" y="0"/>
                    <a:pt x="148" y="0"/>
                  </a:cubicBezTo>
                  <a:cubicBezTo>
                    <a:pt x="66" y="0"/>
                    <a:pt x="0" y="67"/>
                    <a:pt x="0" y="149"/>
                  </a:cubicBezTo>
                  <a:cubicBezTo>
                    <a:pt x="0" y="231"/>
                    <a:pt x="66" y="298"/>
                    <a:pt x="148" y="298"/>
                  </a:cubicBezTo>
                  <a:cubicBezTo>
                    <a:pt x="4713" y="298"/>
                    <a:pt x="4713" y="298"/>
                    <a:pt x="4713" y="298"/>
                  </a:cubicBezTo>
                  <a:cubicBezTo>
                    <a:pt x="4795" y="298"/>
                    <a:pt x="4862" y="231"/>
                    <a:pt x="4862" y="149"/>
                  </a:cubicBezTo>
                  <a:cubicBezTo>
                    <a:pt x="4862" y="67"/>
                    <a:pt x="4795" y="0"/>
                    <a:pt x="4713" y="0"/>
                  </a:cubicBezTo>
                </a:path>
              </a:pathLst>
            </a:custGeom>
            <a:solidFill>
              <a:srgbClr val="F0F4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4" name="Freeform 222">
              <a:extLst>
                <a:ext uri="{FF2B5EF4-FFF2-40B4-BE49-F238E27FC236}">
                  <a16:creationId xmlns:a16="http://schemas.microsoft.com/office/drawing/2014/main" id="{6061B23C-1BE6-41C3-8D1E-2E842089E290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8" y="1516"/>
              <a:ext cx="2052" cy="137"/>
            </a:xfrm>
            <a:custGeom>
              <a:avLst/>
              <a:gdLst>
                <a:gd name="T0" fmla="*/ 4289 w 4437"/>
                <a:gd name="T1" fmla="*/ 0 h 297"/>
                <a:gd name="T2" fmla="*/ 0 w 4437"/>
                <a:gd name="T3" fmla="*/ 0 h 297"/>
                <a:gd name="T4" fmla="*/ 0 w 4437"/>
                <a:gd name="T5" fmla="*/ 297 h 297"/>
                <a:gd name="T6" fmla="*/ 4289 w 4437"/>
                <a:gd name="T7" fmla="*/ 297 h 297"/>
                <a:gd name="T8" fmla="*/ 4437 w 4437"/>
                <a:gd name="T9" fmla="*/ 148 h 297"/>
                <a:gd name="T10" fmla="*/ 4289 w 4437"/>
                <a:gd name="T11" fmla="*/ 0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37" h="297">
                  <a:moveTo>
                    <a:pt x="428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97"/>
                    <a:pt x="0" y="297"/>
                    <a:pt x="0" y="297"/>
                  </a:cubicBezTo>
                  <a:cubicBezTo>
                    <a:pt x="4289" y="297"/>
                    <a:pt x="4289" y="297"/>
                    <a:pt x="4289" y="297"/>
                  </a:cubicBezTo>
                  <a:cubicBezTo>
                    <a:pt x="4371" y="297"/>
                    <a:pt x="4437" y="231"/>
                    <a:pt x="4437" y="148"/>
                  </a:cubicBezTo>
                  <a:cubicBezTo>
                    <a:pt x="4437" y="66"/>
                    <a:pt x="4371" y="0"/>
                    <a:pt x="4289" y="0"/>
                  </a:cubicBezTo>
                </a:path>
              </a:pathLst>
            </a:custGeom>
            <a:solidFill>
              <a:srgbClr val="F0F4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5" name="Freeform 223">
              <a:extLst>
                <a:ext uri="{FF2B5EF4-FFF2-40B4-BE49-F238E27FC236}">
                  <a16:creationId xmlns:a16="http://schemas.microsoft.com/office/drawing/2014/main" id="{765896E5-A8A2-4B47-9659-4AE27DA8EA7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51" y="1377"/>
              <a:ext cx="2249" cy="136"/>
            </a:xfrm>
            <a:custGeom>
              <a:avLst/>
              <a:gdLst>
                <a:gd name="T0" fmla="*/ 518 w 4862"/>
                <a:gd name="T1" fmla="*/ 0 h 297"/>
                <a:gd name="T2" fmla="*/ 149 w 4862"/>
                <a:gd name="T3" fmla="*/ 0 h 297"/>
                <a:gd name="T4" fmla="*/ 0 w 4862"/>
                <a:gd name="T5" fmla="*/ 149 h 297"/>
                <a:gd name="T6" fmla="*/ 149 w 4862"/>
                <a:gd name="T7" fmla="*/ 297 h 297"/>
                <a:gd name="T8" fmla="*/ 514 w 4862"/>
                <a:gd name="T9" fmla="*/ 297 h 297"/>
                <a:gd name="T10" fmla="*/ 539 w 4862"/>
                <a:gd name="T11" fmla="*/ 265 h 297"/>
                <a:gd name="T12" fmla="*/ 542 w 4862"/>
                <a:gd name="T13" fmla="*/ 267 h 297"/>
                <a:gd name="T14" fmla="*/ 542 w 4862"/>
                <a:gd name="T15" fmla="*/ 254 h 297"/>
                <a:gd name="T16" fmla="*/ 518 w 4862"/>
                <a:gd name="T17" fmla="*/ 0 h 297"/>
                <a:gd name="T18" fmla="*/ 4713 w 4862"/>
                <a:gd name="T19" fmla="*/ 0 h 297"/>
                <a:gd name="T20" fmla="*/ 1982 w 4862"/>
                <a:gd name="T21" fmla="*/ 0 h 297"/>
                <a:gd name="T22" fmla="*/ 1982 w 4862"/>
                <a:gd name="T23" fmla="*/ 297 h 297"/>
                <a:gd name="T24" fmla="*/ 4713 w 4862"/>
                <a:gd name="T25" fmla="*/ 297 h 297"/>
                <a:gd name="T26" fmla="*/ 4862 w 4862"/>
                <a:gd name="T27" fmla="*/ 149 h 297"/>
                <a:gd name="T28" fmla="*/ 4713 w 4862"/>
                <a:gd name="T29" fmla="*/ 0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862" h="297">
                  <a:moveTo>
                    <a:pt x="518" y="0"/>
                  </a:moveTo>
                  <a:cubicBezTo>
                    <a:pt x="149" y="0"/>
                    <a:pt x="149" y="0"/>
                    <a:pt x="149" y="0"/>
                  </a:cubicBezTo>
                  <a:cubicBezTo>
                    <a:pt x="66" y="0"/>
                    <a:pt x="0" y="66"/>
                    <a:pt x="0" y="149"/>
                  </a:cubicBezTo>
                  <a:cubicBezTo>
                    <a:pt x="0" y="231"/>
                    <a:pt x="66" y="297"/>
                    <a:pt x="149" y="297"/>
                  </a:cubicBezTo>
                  <a:cubicBezTo>
                    <a:pt x="514" y="297"/>
                    <a:pt x="514" y="297"/>
                    <a:pt x="514" y="297"/>
                  </a:cubicBezTo>
                  <a:cubicBezTo>
                    <a:pt x="539" y="265"/>
                    <a:pt x="539" y="265"/>
                    <a:pt x="539" y="265"/>
                  </a:cubicBezTo>
                  <a:cubicBezTo>
                    <a:pt x="542" y="267"/>
                    <a:pt x="542" y="267"/>
                    <a:pt x="542" y="267"/>
                  </a:cubicBezTo>
                  <a:cubicBezTo>
                    <a:pt x="542" y="254"/>
                    <a:pt x="542" y="254"/>
                    <a:pt x="542" y="254"/>
                  </a:cubicBezTo>
                  <a:cubicBezTo>
                    <a:pt x="483" y="183"/>
                    <a:pt x="473" y="82"/>
                    <a:pt x="518" y="0"/>
                  </a:cubicBezTo>
                  <a:moveTo>
                    <a:pt x="4713" y="0"/>
                  </a:moveTo>
                  <a:cubicBezTo>
                    <a:pt x="1982" y="0"/>
                    <a:pt x="1982" y="0"/>
                    <a:pt x="1982" y="0"/>
                  </a:cubicBezTo>
                  <a:cubicBezTo>
                    <a:pt x="1982" y="297"/>
                    <a:pt x="1982" y="297"/>
                    <a:pt x="1982" y="297"/>
                  </a:cubicBezTo>
                  <a:cubicBezTo>
                    <a:pt x="4713" y="297"/>
                    <a:pt x="4713" y="297"/>
                    <a:pt x="4713" y="297"/>
                  </a:cubicBezTo>
                  <a:cubicBezTo>
                    <a:pt x="4795" y="297"/>
                    <a:pt x="4862" y="231"/>
                    <a:pt x="4862" y="149"/>
                  </a:cubicBezTo>
                  <a:cubicBezTo>
                    <a:pt x="4862" y="66"/>
                    <a:pt x="4795" y="0"/>
                    <a:pt x="4713" y="0"/>
                  </a:cubicBezTo>
                </a:path>
              </a:pathLst>
            </a:custGeom>
            <a:solidFill>
              <a:srgbClr val="F0F4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6" name="Freeform 224">
              <a:extLst>
                <a:ext uri="{FF2B5EF4-FFF2-40B4-BE49-F238E27FC236}">
                  <a16:creationId xmlns:a16="http://schemas.microsoft.com/office/drawing/2014/main" id="{EB07E5A4-83B9-4BA2-AC8A-2ED96FE61D04}"/>
                </a:ext>
              </a:extLst>
            </p:cNvPr>
            <p:cNvSpPr>
              <a:spLocks/>
            </p:cNvSpPr>
            <p:nvPr/>
          </p:nvSpPr>
          <p:spPr bwMode="auto">
            <a:xfrm>
              <a:off x="4939" y="2180"/>
              <a:ext cx="1123" cy="138"/>
            </a:xfrm>
            <a:custGeom>
              <a:avLst/>
              <a:gdLst>
                <a:gd name="T0" fmla="*/ 824 w 2427"/>
                <a:gd name="T1" fmla="*/ 0 h 297"/>
                <a:gd name="T2" fmla="*/ 149 w 2427"/>
                <a:gd name="T3" fmla="*/ 0 h 297"/>
                <a:gd name="T4" fmla="*/ 0 w 2427"/>
                <a:gd name="T5" fmla="*/ 148 h 297"/>
                <a:gd name="T6" fmla="*/ 149 w 2427"/>
                <a:gd name="T7" fmla="*/ 297 h 297"/>
                <a:gd name="T8" fmla="*/ 2278 w 2427"/>
                <a:gd name="T9" fmla="*/ 297 h 297"/>
                <a:gd name="T10" fmla="*/ 2427 w 2427"/>
                <a:gd name="T11" fmla="*/ 148 h 297"/>
                <a:gd name="T12" fmla="*/ 2283 w 2427"/>
                <a:gd name="T13" fmla="*/ 0 h 297"/>
                <a:gd name="T14" fmla="*/ 829 w 2427"/>
                <a:gd name="T15" fmla="*/ 0 h 297"/>
                <a:gd name="T16" fmla="*/ 824 w 2427"/>
                <a:gd name="T17" fmla="*/ 0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27" h="297">
                  <a:moveTo>
                    <a:pt x="824" y="0"/>
                  </a:moveTo>
                  <a:cubicBezTo>
                    <a:pt x="149" y="0"/>
                    <a:pt x="149" y="0"/>
                    <a:pt x="149" y="0"/>
                  </a:cubicBezTo>
                  <a:cubicBezTo>
                    <a:pt x="67" y="0"/>
                    <a:pt x="0" y="66"/>
                    <a:pt x="0" y="148"/>
                  </a:cubicBezTo>
                  <a:cubicBezTo>
                    <a:pt x="0" y="231"/>
                    <a:pt x="67" y="297"/>
                    <a:pt x="149" y="297"/>
                  </a:cubicBezTo>
                  <a:cubicBezTo>
                    <a:pt x="2278" y="297"/>
                    <a:pt x="2278" y="297"/>
                    <a:pt x="2278" y="297"/>
                  </a:cubicBezTo>
                  <a:cubicBezTo>
                    <a:pt x="2360" y="297"/>
                    <a:pt x="2427" y="231"/>
                    <a:pt x="2427" y="148"/>
                  </a:cubicBezTo>
                  <a:cubicBezTo>
                    <a:pt x="2427" y="68"/>
                    <a:pt x="2363" y="2"/>
                    <a:pt x="2283" y="0"/>
                  </a:cubicBezTo>
                  <a:cubicBezTo>
                    <a:pt x="829" y="0"/>
                    <a:pt x="829" y="0"/>
                    <a:pt x="829" y="0"/>
                  </a:cubicBezTo>
                  <a:cubicBezTo>
                    <a:pt x="827" y="0"/>
                    <a:pt x="825" y="0"/>
                    <a:pt x="824" y="0"/>
                  </a:cubicBezTo>
                </a:path>
              </a:pathLst>
            </a:custGeom>
            <a:solidFill>
              <a:srgbClr val="F0F4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7" name="Freeform 225">
              <a:extLst>
                <a:ext uri="{FF2B5EF4-FFF2-40B4-BE49-F238E27FC236}">
                  <a16:creationId xmlns:a16="http://schemas.microsoft.com/office/drawing/2014/main" id="{FA74BADA-5757-43C2-B387-8875FCAE28D0}"/>
                </a:ext>
              </a:extLst>
            </p:cNvPr>
            <p:cNvSpPr>
              <a:spLocks/>
            </p:cNvSpPr>
            <p:nvPr/>
          </p:nvSpPr>
          <p:spPr bwMode="auto">
            <a:xfrm>
              <a:off x="5253" y="2043"/>
              <a:ext cx="2249" cy="137"/>
            </a:xfrm>
            <a:custGeom>
              <a:avLst/>
              <a:gdLst>
                <a:gd name="T0" fmla="*/ 4713 w 4862"/>
                <a:gd name="T1" fmla="*/ 0 h 298"/>
                <a:gd name="T2" fmla="*/ 149 w 4862"/>
                <a:gd name="T3" fmla="*/ 0 h 298"/>
                <a:gd name="T4" fmla="*/ 0 w 4862"/>
                <a:gd name="T5" fmla="*/ 149 h 298"/>
                <a:gd name="T6" fmla="*/ 144 w 4862"/>
                <a:gd name="T7" fmla="*/ 298 h 298"/>
                <a:gd name="T8" fmla="*/ 1598 w 4862"/>
                <a:gd name="T9" fmla="*/ 298 h 298"/>
                <a:gd name="T10" fmla="*/ 1603 w 4862"/>
                <a:gd name="T11" fmla="*/ 298 h 298"/>
                <a:gd name="T12" fmla="*/ 4713 w 4862"/>
                <a:gd name="T13" fmla="*/ 298 h 298"/>
                <a:gd name="T14" fmla="*/ 4862 w 4862"/>
                <a:gd name="T15" fmla="*/ 149 h 298"/>
                <a:gd name="T16" fmla="*/ 4713 w 4862"/>
                <a:gd name="T17" fmla="*/ 0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862" h="298">
                  <a:moveTo>
                    <a:pt x="4713" y="0"/>
                  </a:moveTo>
                  <a:cubicBezTo>
                    <a:pt x="149" y="0"/>
                    <a:pt x="149" y="0"/>
                    <a:pt x="149" y="0"/>
                  </a:cubicBezTo>
                  <a:cubicBezTo>
                    <a:pt x="67" y="0"/>
                    <a:pt x="0" y="67"/>
                    <a:pt x="0" y="149"/>
                  </a:cubicBezTo>
                  <a:cubicBezTo>
                    <a:pt x="0" y="230"/>
                    <a:pt x="64" y="295"/>
                    <a:pt x="144" y="298"/>
                  </a:cubicBezTo>
                  <a:cubicBezTo>
                    <a:pt x="1598" y="298"/>
                    <a:pt x="1598" y="298"/>
                    <a:pt x="1598" y="298"/>
                  </a:cubicBezTo>
                  <a:cubicBezTo>
                    <a:pt x="1600" y="298"/>
                    <a:pt x="1601" y="298"/>
                    <a:pt x="1603" y="298"/>
                  </a:cubicBezTo>
                  <a:cubicBezTo>
                    <a:pt x="4713" y="298"/>
                    <a:pt x="4713" y="298"/>
                    <a:pt x="4713" y="298"/>
                  </a:cubicBezTo>
                  <a:cubicBezTo>
                    <a:pt x="4795" y="298"/>
                    <a:pt x="4862" y="231"/>
                    <a:pt x="4862" y="149"/>
                  </a:cubicBezTo>
                  <a:cubicBezTo>
                    <a:pt x="4862" y="67"/>
                    <a:pt x="4795" y="0"/>
                    <a:pt x="4713" y="0"/>
                  </a:cubicBezTo>
                </a:path>
              </a:pathLst>
            </a:custGeom>
            <a:solidFill>
              <a:srgbClr val="F0F4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8" name="Freeform 226">
              <a:extLst>
                <a:ext uri="{FF2B5EF4-FFF2-40B4-BE49-F238E27FC236}">
                  <a16:creationId xmlns:a16="http://schemas.microsoft.com/office/drawing/2014/main" id="{65FE7685-2D16-4505-B1D7-9A113344D359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0" y="2180"/>
              <a:ext cx="675" cy="0"/>
            </a:xfrm>
            <a:custGeom>
              <a:avLst/>
              <a:gdLst>
                <a:gd name="T0" fmla="*/ 1454 w 1459"/>
                <a:gd name="T1" fmla="*/ 0 w 1459"/>
                <a:gd name="T2" fmla="*/ 5 w 1459"/>
                <a:gd name="T3" fmla="*/ 1459 w 1459"/>
                <a:gd name="T4" fmla="*/ 1454 w 145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459">
                  <a:moveTo>
                    <a:pt x="145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3" y="0"/>
                    <a:pt x="5" y="0"/>
                  </a:cubicBezTo>
                  <a:cubicBezTo>
                    <a:pt x="1459" y="0"/>
                    <a:pt x="1459" y="0"/>
                    <a:pt x="1459" y="0"/>
                  </a:cubicBezTo>
                  <a:cubicBezTo>
                    <a:pt x="1457" y="0"/>
                    <a:pt x="1456" y="0"/>
                    <a:pt x="1454" y="0"/>
                  </a:cubicBezTo>
                </a:path>
              </a:pathLst>
            </a:custGeom>
            <a:solidFill>
              <a:srgbClr val="E3EB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9" name="Freeform 227">
              <a:extLst>
                <a:ext uri="{FF2B5EF4-FFF2-40B4-BE49-F238E27FC236}">
                  <a16:creationId xmlns:a16="http://schemas.microsoft.com/office/drawing/2014/main" id="{0CD6BD98-608D-4CC4-A2EB-721693898EB0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1" y="1904"/>
              <a:ext cx="2249" cy="138"/>
            </a:xfrm>
            <a:custGeom>
              <a:avLst/>
              <a:gdLst>
                <a:gd name="T0" fmla="*/ 4714 w 4862"/>
                <a:gd name="T1" fmla="*/ 0 h 298"/>
                <a:gd name="T2" fmla="*/ 149 w 4862"/>
                <a:gd name="T3" fmla="*/ 0 h 298"/>
                <a:gd name="T4" fmla="*/ 0 w 4862"/>
                <a:gd name="T5" fmla="*/ 149 h 298"/>
                <a:gd name="T6" fmla="*/ 149 w 4862"/>
                <a:gd name="T7" fmla="*/ 298 h 298"/>
                <a:gd name="T8" fmla="*/ 4714 w 4862"/>
                <a:gd name="T9" fmla="*/ 298 h 298"/>
                <a:gd name="T10" fmla="*/ 4862 w 4862"/>
                <a:gd name="T11" fmla="*/ 149 h 298"/>
                <a:gd name="T12" fmla="*/ 4714 w 4862"/>
                <a:gd name="T13" fmla="*/ 0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62" h="298">
                  <a:moveTo>
                    <a:pt x="4714" y="0"/>
                  </a:moveTo>
                  <a:cubicBezTo>
                    <a:pt x="149" y="0"/>
                    <a:pt x="149" y="0"/>
                    <a:pt x="149" y="0"/>
                  </a:cubicBezTo>
                  <a:cubicBezTo>
                    <a:pt x="67" y="0"/>
                    <a:pt x="0" y="67"/>
                    <a:pt x="0" y="149"/>
                  </a:cubicBezTo>
                  <a:cubicBezTo>
                    <a:pt x="0" y="231"/>
                    <a:pt x="67" y="298"/>
                    <a:pt x="149" y="298"/>
                  </a:cubicBezTo>
                  <a:cubicBezTo>
                    <a:pt x="4714" y="298"/>
                    <a:pt x="4714" y="298"/>
                    <a:pt x="4714" y="298"/>
                  </a:cubicBezTo>
                  <a:cubicBezTo>
                    <a:pt x="4796" y="298"/>
                    <a:pt x="4862" y="231"/>
                    <a:pt x="4862" y="149"/>
                  </a:cubicBezTo>
                  <a:cubicBezTo>
                    <a:pt x="4862" y="67"/>
                    <a:pt x="4796" y="0"/>
                    <a:pt x="4714" y="0"/>
                  </a:cubicBezTo>
                </a:path>
              </a:pathLst>
            </a:custGeom>
            <a:solidFill>
              <a:srgbClr val="F0F4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0" name="Freeform 228">
              <a:extLst>
                <a:ext uri="{FF2B5EF4-FFF2-40B4-BE49-F238E27FC236}">
                  <a16:creationId xmlns:a16="http://schemas.microsoft.com/office/drawing/2014/main" id="{B46FE430-1065-4EC3-B074-CDFC7637F38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43" y="1685"/>
              <a:ext cx="827" cy="533"/>
            </a:xfrm>
            <a:custGeom>
              <a:avLst/>
              <a:gdLst>
                <a:gd name="T0" fmla="*/ 1274 w 1787"/>
                <a:gd name="T1" fmla="*/ 1117 h 1154"/>
                <a:gd name="T2" fmla="*/ 1386 w 1787"/>
                <a:gd name="T3" fmla="*/ 1152 h 1154"/>
                <a:gd name="T4" fmla="*/ 1161 w 1787"/>
                <a:gd name="T5" fmla="*/ 1153 h 1154"/>
                <a:gd name="T6" fmla="*/ 1052 w 1787"/>
                <a:gd name="T7" fmla="*/ 1106 h 1154"/>
                <a:gd name="T8" fmla="*/ 1162 w 1787"/>
                <a:gd name="T9" fmla="*/ 1153 h 1154"/>
                <a:gd name="T10" fmla="*/ 1496 w 1787"/>
                <a:gd name="T11" fmla="*/ 1107 h 1154"/>
                <a:gd name="T12" fmla="*/ 1612 w 1787"/>
                <a:gd name="T13" fmla="*/ 1128 h 1154"/>
                <a:gd name="T14" fmla="*/ 940 w 1787"/>
                <a:gd name="T15" fmla="*/ 1125 h 1154"/>
                <a:gd name="T16" fmla="*/ 814 w 1787"/>
                <a:gd name="T17" fmla="*/ 1072 h 1154"/>
                <a:gd name="T18" fmla="*/ 958 w 1787"/>
                <a:gd name="T19" fmla="*/ 1110 h 1154"/>
                <a:gd name="T20" fmla="*/ 1699 w 1787"/>
                <a:gd name="T21" fmla="*/ 1086 h 1154"/>
                <a:gd name="T22" fmla="*/ 1781 w 1787"/>
                <a:gd name="T23" fmla="*/ 1045 h 1154"/>
                <a:gd name="T24" fmla="*/ 1716 w 1787"/>
                <a:gd name="T25" fmla="*/ 1098 h 1154"/>
                <a:gd name="T26" fmla="*/ 616 w 1787"/>
                <a:gd name="T27" fmla="*/ 1008 h 1154"/>
                <a:gd name="T28" fmla="*/ 733 w 1787"/>
                <a:gd name="T29" fmla="*/ 1022 h 1154"/>
                <a:gd name="T30" fmla="*/ 529 w 1787"/>
                <a:gd name="T31" fmla="*/ 952 h 1154"/>
                <a:gd name="T32" fmla="*/ 428 w 1787"/>
                <a:gd name="T33" fmla="*/ 879 h 1154"/>
                <a:gd name="T34" fmla="*/ 461 w 1787"/>
                <a:gd name="T35" fmla="*/ 858 h 1154"/>
                <a:gd name="T36" fmla="*/ 529 w 1787"/>
                <a:gd name="T37" fmla="*/ 952 h 1154"/>
                <a:gd name="T38" fmla="*/ 292 w 1787"/>
                <a:gd name="T39" fmla="*/ 693 h 1154"/>
                <a:gd name="T40" fmla="*/ 338 w 1787"/>
                <a:gd name="T41" fmla="*/ 706 h 1154"/>
                <a:gd name="T42" fmla="*/ 464 w 1787"/>
                <a:gd name="T43" fmla="*/ 707 h 1154"/>
                <a:gd name="T44" fmla="*/ 360 w 1787"/>
                <a:gd name="T45" fmla="*/ 745 h 1154"/>
                <a:gd name="T46" fmla="*/ 364 w 1787"/>
                <a:gd name="T47" fmla="*/ 802 h 1154"/>
                <a:gd name="T48" fmla="*/ 141 w 1787"/>
                <a:gd name="T49" fmla="*/ 650 h 1154"/>
                <a:gd name="T50" fmla="*/ 156 w 1787"/>
                <a:gd name="T51" fmla="*/ 611 h 1154"/>
                <a:gd name="T52" fmla="*/ 246 w 1787"/>
                <a:gd name="T53" fmla="*/ 701 h 1154"/>
                <a:gd name="T54" fmla="*/ 523 w 1787"/>
                <a:gd name="T55" fmla="*/ 661 h 1154"/>
                <a:gd name="T56" fmla="*/ 563 w 1787"/>
                <a:gd name="T57" fmla="*/ 521 h 1154"/>
                <a:gd name="T58" fmla="*/ 532 w 1787"/>
                <a:gd name="T59" fmla="*/ 664 h 1154"/>
                <a:gd name="T60" fmla="*/ 274 w 1787"/>
                <a:gd name="T61" fmla="*/ 575 h 1154"/>
                <a:gd name="T62" fmla="*/ 342 w 1787"/>
                <a:gd name="T63" fmla="*/ 457 h 1154"/>
                <a:gd name="T64" fmla="*/ 311 w 1787"/>
                <a:gd name="T65" fmla="*/ 578 h 1154"/>
                <a:gd name="T66" fmla="*/ 63 w 1787"/>
                <a:gd name="T67" fmla="*/ 539 h 1154"/>
                <a:gd name="T68" fmla="*/ 57 w 1787"/>
                <a:gd name="T69" fmla="*/ 422 h 1154"/>
                <a:gd name="T70" fmla="*/ 79 w 1787"/>
                <a:gd name="T71" fmla="*/ 549 h 1154"/>
                <a:gd name="T72" fmla="*/ 425 w 1787"/>
                <a:gd name="T73" fmla="*/ 428 h 1154"/>
                <a:gd name="T74" fmla="*/ 537 w 1787"/>
                <a:gd name="T75" fmla="*/ 424 h 1154"/>
                <a:gd name="T76" fmla="*/ 20 w 1787"/>
                <a:gd name="T77" fmla="*/ 335 h 1154"/>
                <a:gd name="T78" fmla="*/ 3 w 1787"/>
                <a:gd name="T79" fmla="*/ 203 h 1154"/>
                <a:gd name="T80" fmla="*/ 37 w 1787"/>
                <a:gd name="T81" fmla="*/ 270 h 1154"/>
                <a:gd name="T82" fmla="*/ 20 w 1787"/>
                <a:gd name="T83" fmla="*/ 335 h 1154"/>
                <a:gd name="T84" fmla="*/ 21 w 1787"/>
                <a:gd name="T85" fmla="*/ 89 h 1154"/>
                <a:gd name="T86" fmla="*/ 111 w 1787"/>
                <a:gd name="T87" fmla="*/ 44 h 1154"/>
                <a:gd name="T88" fmla="*/ 39 w 1787"/>
                <a:gd name="T89" fmla="*/ 113 h 1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787" h="1154">
                  <a:moveTo>
                    <a:pt x="1274" y="1154"/>
                  </a:moveTo>
                  <a:cubicBezTo>
                    <a:pt x="1263" y="1154"/>
                    <a:pt x="1255" y="1146"/>
                    <a:pt x="1255" y="1136"/>
                  </a:cubicBezTo>
                  <a:cubicBezTo>
                    <a:pt x="1255" y="1126"/>
                    <a:pt x="1263" y="1117"/>
                    <a:pt x="1274" y="1117"/>
                  </a:cubicBezTo>
                  <a:cubicBezTo>
                    <a:pt x="1308" y="1117"/>
                    <a:pt x="1346" y="1116"/>
                    <a:pt x="1385" y="1115"/>
                  </a:cubicBezTo>
                  <a:cubicBezTo>
                    <a:pt x="1395" y="1115"/>
                    <a:pt x="1404" y="1122"/>
                    <a:pt x="1404" y="1133"/>
                  </a:cubicBezTo>
                  <a:cubicBezTo>
                    <a:pt x="1405" y="1143"/>
                    <a:pt x="1397" y="1152"/>
                    <a:pt x="1386" y="1152"/>
                  </a:cubicBezTo>
                  <a:cubicBezTo>
                    <a:pt x="1347" y="1154"/>
                    <a:pt x="1309" y="1154"/>
                    <a:pt x="1274" y="1154"/>
                  </a:cubicBezTo>
                  <a:close/>
                  <a:moveTo>
                    <a:pt x="1162" y="1153"/>
                  </a:moveTo>
                  <a:cubicBezTo>
                    <a:pt x="1161" y="1153"/>
                    <a:pt x="1161" y="1153"/>
                    <a:pt x="1161" y="1153"/>
                  </a:cubicBezTo>
                  <a:cubicBezTo>
                    <a:pt x="1123" y="1151"/>
                    <a:pt x="1085" y="1148"/>
                    <a:pt x="1048" y="1143"/>
                  </a:cubicBezTo>
                  <a:cubicBezTo>
                    <a:pt x="1037" y="1142"/>
                    <a:pt x="1030" y="1133"/>
                    <a:pt x="1032" y="1123"/>
                  </a:cubicBezTo>
                  <a:cubicBezTo>
                    <a:pt x="1033" y="1112"/>
                    <a:pt x="1042" y="1105"/>
                    <a:pt x="1052" y="1106"/>
                  </a:cubicBezTo>
                  <a:cubicBezTo>
                    <a:pt x="1089" y="1111"/>
                    <a:pt x="1126" y="1114"/>
                    <a:pt x="1162" y="1116"/>
                  </a:cubicBezTo>
                  <a:cubicBezTo>
                    <a:pt x="1173" y="1116"/>
                    <a:pt x="1181" y="1125"/>
                    <a:pt x="1180" y="1135"/>
                  </a:cubicBezTo>
                  <a:cubicBezTo>
                    <a:pt x="1180" y="1145"/>
                    <a:pt x="1172" y="1153"/>
                    <a:pt x="1162" y="1153"/>
                  </a:cubicBezTo>
                  <a:close/>
                  <a:moveTo>
                    <a:pt x="1497" y="1145"/>
                  </a:moveTo>
                  <a:cubicBezTo>
                    <a:pt x="1488" y="1145"/>
                    <a:pt x="1480" y="1137"/>
                    <a:pt x="1479" y="1128"/>
                  </a:cubicBezTo>
                  <a:cubicBezTo>
                    <a:pt x="1478" y="1118"/>
                    <a:pt x="1485" y="1108"/>
                    <a:pt x="1496" y="1107"/>
                  </a:cubicBezTo>
                  <a:cubicBezTo>
                    <a:pt x="1535" y="1103"/>
                    <a:pt x="1572" y="1098"/>
                    <a:pt x="1605" y="1092"/>
                  </a:cubicBezTo>
                  <a:cubicBezTo>
                    <a:pt x="1615" y="1090"/>
                    <a:pt x="1625" y="1096"/>
                    <a:pt x="1627" y="1106"/>
                  </a:cubicBezTo>
                  <a:cubicBezTo>
                    <a:pt x="1629" y="1116"/>
                    <a:pt x="1622" y="1126"/>
                    <a:pt x="1612" y="1128"/>
                  </a:cubicBezTo>
                  <a:cubicBezTo>
                    <a:pt x="1578" y="1135"/>
                    <a:pt x="1540" y="1140"/>
                    <a:pt x="1499" y="1144"/>
                  </a:cubicBezTo>
                  <a:cubicBezTo>
                    <a:pt x="1499" y="1145"/>
                    <a:pt x="1498" y="1145"/>
                    <a:pt x="1497" y="1145"/>
                  </a:cubicBezTo>
                  <a:close/>
                  <a:moveTo>
                    <a:pt x="940" y="1125"/>
                  </a:moveTo>
                  <a:cubicBezTo>
                    <a:pt x="938" y="1125"/>
                    <a:pt x="937" y="1125"/>
                    <a:pt x="936" y="1124"/>
                  </a:cubicBezTo>
                  <a:cubicBezTo>
                    <a:pt x="899" y="1116"/>
                    <a:pt x="862" y="1107"/>
                    <a:pt x="826" y="1095"/>
                  </a:cubicBezTo>
                  <a:cubicBezTo>
                    <a:pt x="816" y="1092"/>
                    <a:pt x="810" y="1082"/>
                    <a:pt x="814" y="1072"/>
                  </a:cubicBezTo>
                  <a:cubicBezTo>
                    <a:pt x="817" y="1062"/>
                    <a:pt x="827" y="1057"/>
                    <a:pt x="837" y="1060"/>
                  </a:cubicBezTo>
                  <a:cubicBezTo>
                    <a:pt x="872" y="1071"/>
                    <a:pt x="908" y="1080"/>
                    <a:pt x="944" y="1088"/>
                  </a:cubicBezTo>
                  <a:cubicBezTo>
                    <a:pt x="954" y="1090"/>
                    <a:pt x="960" y="1100"/>
                    <a:pt x="958" y="1110"/>
                  </a:cubicBezTo>
                  <a:cubicBezTo>
                    <a:pt x="956" y="1119"/>
                    <a:pt x="948" y="1125"/>
                    <a:pt x="940" y="1125"/>
                  </a:cubicBezTo>
                  <a:close/>
                  <a:moveTo>
                    <a:pt x="1716" y="1098"/>
                  </a:moveTo>
                  <a:cubicBezTo>
                    <a:pt x="1709" y="1098"/>
                    <a:pt x="1702" y="1093"/>
                    <a:pt x="1699" y="1086"/>
                  </a:cubicBezTo>
                  <a:cubicBezTo>
                    <a:pt x="1695" y="1077"/>
                    <a:pt x="1699" y="1066"/>
                    <a:pt x="1709" y="1062"/>
                  </a:cubicBezTo>
                  <a:cubicBezTo>
                    <a:pt x="1726" y="1055"/>
                    <a:pt x="1742" y="1047"/>
                    <a:pt x="1756" y="1039"/>
                  </a:cubicBezTo>
                  <a:cubicBezTo>
                    <a:pt x="1764" y="1034"/>
                    <a:pt x="1776" y="1036"/>
                    <a:pt x="1781" y="1045"/>
                  </a:cubicBezTo>
                  <a:cubicBezTo>
                    <a:pt x="1787" y="1054"/>
                    <a:pt x="1784" y="1066"/>
                    <a:pt x="1775" y="1071"/>
                  </a:cubicBezTo>
                  <a:cubicBezTo>
                    <a:pt x="1760" y="1080"/>
                    <a:pt x="1742" y="1089"/>
                    <a:pt x="1723" y="1097"/>
                  </a:cubicBezTo>
                  <a:cubicBezTo>
                    <a:pt x="1721" y="1097"/>
                    <a:pt x="1718" y="1098"/>
                    <a:pt x="1716" y="1098"/>
                  </a:cubicBezTo>
                  <a:close/>
                  <a:moveTo>
                    <a:pt x="726" y="1058"/>
                  </a:moveTo>
                  <a:cubicBezTo>
                    <a:pt x="724" y="1058"/>
                    <a:pt x="721" y="1058"/>
                    <a:pt x="719" y="1057"/>
                  </a:cubicBezTo>
                  <a:cubicBezTo>
                    <a:pt x="684" y="1042"/>
                    <a:pt x="649" y="1026"/>
                    <a:pt x="616" y="1008"/>
                  </a:cubicBezTo>
                  <a:cubicBezTo>
                    <a:pt x="607" y="1003"/>
                    <a:pt x="604" y="992"/>
                    <a:pt x="609" y="983"/>
                  </a:cubicBezTo>
                  <a:cubicBezTo>
                    <a:pt x="614" y="974"/>
                    <a:pt x="625" y="970"/>
                    <a:pt x="634" y="975"/>
                  </a:cubicBezTo>
                  <a:cubicBezTo>
                    <a:pt x="666" y="992"/>
                    <a:pt x="699" y="1008"/>
                    <a:pt x="733" y="1022"/>
                  </a:cubicBezTo>
                  <a:cubicBezTo>
                    <a:pt x="743" y="1026"/>
                    <a:pt x="747" y="1037"/>
                    <a:pt x="743" y="1047"/>
                  </a:cubicBezTo>
                  <a:cubicBezTo>
                    <a:pt x="740" y="1054"/>
                    <a:pt x="733" y="1058"/>
                    <a:pt x="726" y="1058"/>
                  </a:cubicBezTo>
                  <a:close/>
                  <a:moveTo>
                    <a:pt x="529" y="952"/>
                  </a:moveTo>
                  <a:cubicBezTo>
                    <a:pt x="526" y="952"/>
                    <a:pt x="522" y="951"/>
                    <a:pt x="519" y="949"/>
                  </a:cubicBezTo>
                  <a:cubicBezTo>
                    <a:pt x="490" y="929"/>
                    <a:pt x="463" y="908"/>
                    <a:pt x="437" y="886"/>
                  </a:cubicBezTo>
                  <a:cubicBezTo>
                    <a:pt x="428" y="879"/>
                    <a:pt x="428" y="879"/>
                    <a:pt x="428" y="879"/>
                  </a:cubicBezTo>
                  <a:cubicBezTo>
                    <a:pt x="421" y="872"/>
                    <a:pt x="420" y="861"/>
                    <a:pt x="427" y="853"/>
                  </a:cubicBezTo>
                  <a:cubicBezTo>
                    <a:pt x="433" y="845"/>
                    <a:pt x="445" y="844"/>
                    <a:pt x="453" y="851"/>
                  </a:cubicBezTo>
                  <a:cubicBezTo>
                    <a:pt x="461" y="858"/>
                    <a:pt x="461" y="858"/>
                    <a:pt x="461" y="858"/>
                  </a:cubicBezTo>
                  <a:cubicBezTo>
                    <a:pt x="486" y="879"/>
                    <a:pt x="512" y="899"/>
                    <a:pt x="540" y="918"/>
                  </a:cubicBezTo>
                  <a:cubicBezTo>
                    <a:pt x="548" y="924"/>
                    <a:pt x="551" y="935"/>
                    <a:pt x="545" y="944"/>
                  </a:cubicBezTo>
                  <a:cubicBezTo>
                    <a:pt x="541" y="949"/>
                    <a:pt x="535" y="952"/>
                    <a:pt x="529" y="952"/>
                  </a:cubicBezTo>
                  <a:close/>
                  <a:moveTo>
                    <a:pt x="364" y="802"/>
                  </a:moveTo>
                  <a:cubicBezTo>
                    <a:pt x="359" y="802"/>
                    <a:pt x="353" y="799"/>
                    <a:pt x="349" y="795"/>
                  </a:cubicBezTo>
                  <a:cubicBezTo>
                    <a:pt x="324" y="761"/>
                    <a:pt x="305" y="727"/>
                    <a:pt x="292" y="693"/>
                  </a:cubicBezTo>
                  <a:cubicBezTo>
                    <a:pt x="288" y="683"/>
                    <a:pt x="293" y="672"/>
                    <a:pt x="303" y="669"/>
                  </a:cubicBezTo>
                  <a:cubicBezTo>
                    <a:pt x="312" y="665"/>
                    <a:pt x="323" y="670"/>
                    <a:pt x="327" y="680"/>
                  </a:cubicBezTo>
                  <a:cubicBezTo>
                    <a:pt x="330" y="688"/>
                    <a:pt x="334" y="697"/>
                    <a:pt x="338" y="706"/>
                  </a:cubicBezTo>
                  <a:cubicBezTo>
                    <a:pt x="348" y="707"/>
                    <a:pt x="359" y="708"/>
                    <a:pt x="368" y="708"/>
                  </a:cubicBezTo>
                  <a:cubicBezTo>
                    <a:pt x="394" y="708"/>
                    <a:pt x="418" y="704"/>
                    <a:pt x="440" y="696"/>
                  </a:cubicBezTo>
                  <a:cubicBezTo>
                    <a:pt x="449" y="692"/>
                    <a:pt x="460" y="697"/>
                    <a:pt x="464" y="707"/>
                  </a:cubicBezTo>
                  <a:cubicBezTo>
                    <a:pt x="467" y="717"/>
                    <a:pt x="462" y="728"/>
                    <a:pt x="452" y="731"/>
                  </a:cubicBezTo>
                  <a:cubicBezTo>
                    <a:pt x="426" y="741"/>
                    <a:pt x="397" y="744"/>
                    <a:pt x="367" y="745"/>
                  </a:cubicBezTo>
                  <a:cubicBezTo>
                    <a:pt x="365" y="745"/>
                    <a:pt x="362" y="745"/>
                    <a:pt x="360" y="745"/>
                  </a:cubicBezTo>
                  <a:cubicBezTo>
                    <a:pt x="366" y="754"/>
                    <a:pt x="372" y="763"/>
                    <a:pt x="379" y="772"/>
                  </a:cubicBezTo>
                  <a:cubicBezTo>
                    <a:pt x="385" y="780"/>
                    <a:pt x="384" y="792"/>
                    <a:pt x="375" y="798"/>
                  </a:cubicBezTo>
                  <a:cubicBezTo>
                    <a:pt x="372" y="801"/>
                    <a:pt x="368" y="802"/>
                    <a:pt x="364" y="802"/>
                  </a:cubicBezTo>
                  <a:close/>
                  <a:moveTo>
                    <a:pt x="229" y="711"/>
                  </a:moveTo>
                  <a:cubicBezTo>
                    <a:pt x="226" y="711"/>
                    <a:pt x="223" y="711"/>
                    <a:pt x="220" y="709"/>
                  </a:cubicBezTo>
                  <a:cubicBezTo>
                    <a:pt x="189" y="693"/>
                    <a:pt x="162" y="673"/>
                    <a:pt x="141" y="650"/>
                  </a:cubicBezTo>
                  <a:cubicBezTo>
                    <a:pt x="136" y="645"/>
                    <a:pt x="132" y="640"/>
                    <a:pt x="128" y="635"/>
                  </a:cubicBezTo>
                  <a:cubicBezTo>
                    <a:pt x="121" y="627"/>
                    <a:pt x="122" y="615"/>
                    <a:pt x="130" y="609"/>
                  </a:cubicBezTo>
                  <a:cubicBezTo>
                    <a:pt x="138" y="602"/>
                    <a:pt x="150" y="603"/>
                    <a:pt x="156" y="611"/>
                  </a:cubicBezTo>
                  <a:cubicBezTo>
                    <a:pt x="160" y="616"/>
                    <a:pt x="164" y="620"/>
                    <a:pt x="168" y="625"/>
                  </a:cubicBezTo>
                  <a:cubicBezTo>
                    <a:pt x="186" y="644"/>
                    <a:pt x="210" y="662"/>
                    <a:pt x="237" y="676"/>
                  </a:cubicBezTo>
                  <a:cubicBezTo>
                    <a:pt x="247" y="681"/>
                    <a:pt x="250" y="692"/>
                    <a:pt x="246" y="701"/>
                  </a:cubicBezTo>
                  <a:cubicBezTo>
                    <a:pt x="242" y="708"/>
                    <a:pt x="236" y="711"/>
                    <a:pt x="229" y="711"/>
                  </a:cubicBezTo>
                  <a:close/>
                  <a:moveTo>
                    <a:pt x="532" y="664"/>
                  </a:moveTo>
                  <a:cubicBezTo>
                    <a:pt x="529" y="664"/>
                    <a:pt x="526" y="663"/>
                    <a:pt x="523" y="661"/>
                  </a:cubicBezTo>
                  <a:cubicBezTo>
                    <a:pt x="514" y="656"/>
                    <a:pt x="511" y="644"/>
                    <a:pt x="517" y="636"/>
                  </a:cubicBezTo>
                  <a:cubicBezTo>
                    <a:pt x="534" y="608"/>
                    <a:pt x="544" y="573"/>
                    <a:pt x="545" y="539"/>
                  </a:cubicBezTo>
                  <a:cubicBezTo>
                    <a:pt x="545" y="529"/>
                    <a:pt x="553" y="519"/>
                    <a:pt x="563" y="521"/>
                  </a:cubicBezTo>
                  <a:cubicBezTo>
                    <a:pt x="574" y="521"/>
                    <a:pt x="582" y="529"/>
                    <a:pt x="582" y="539"/>
                  </a:cubicBezTo>
                  <a:cubicBezTo>
                    <a:pt x="581" y="580"/>
                    <a:pt x="569" y="622"/>
                    <a:pt x="548" y="655"/>
                  </a:cubicBezTo>
                  <a:cubicBezTo>
                    <a:pt x="545" y="661"/>
                    <a:pt x="539" y="664"/>
                    <a:pt x="532" y="664"/>
                  </a:cubicBezTo>
                  <a:close/>
                  <a:moveTo>
                    <a:pt x="293" y="595"/>
                  </a:moveTo>
                  <a:cubicBezTo>
                    <a:pt x="292" y="595"/>
                    <a:pt x="292" y="595"/>
                    <a:pt x="291" y="595"/>
                  </a:cubicBezTo>
                  <a:cubicBezTo>
                    <a:pt x="281" y="594"/>
                    <a:pt x="273" y="585"/>
                    <a:pt x="274" y="575"/>
                  </a:cubicBezTo>
                  <a:cubicBezTo>
                    <a:pt x="277" y="542"/>
                    <a:pt x="287" y="510"/>
                    <a:pt x="304" y="481"/>
                  </a:cubicBezTo>
                  <a:cubicBezTo>
                    <a:pt x="308" y="474"/>
                    <a:pt x="312" y="468"/>
                    <a:pt x="316" y="462"/>
                  </a:cubicBezTo>
                  <a:cubicBezTo>
                    <a:pt x="322" y="453"/>
                    <a:pt x="334" y="451"/>
                    <a:pt x="342" y="457"/>
                  </a:cubicBezTo>
                  <a:cubicBezTo>
                    <a:pt x="350" y="464"/>
                    <a:pt x="352" y="475"/>
                    <a:pt x="346" y="484"/>
                  </a:cubicBezTo>
                  <a:cubicBezTo>
                    <a:pt x="343" y="488"/>
                    <a:pt x="339" y="494"/>
                    <a:pt x="336" y="499"/>
                  </a:cubicBezTo>
                  <a:cubicBezTo>
                    <a:pt x="322" y="524"/>
                    <a:pt x="314" y="551"/>
                    <a:pt x="311" y="578"/>
                  </a:cubicBezTo>
                  <a:cubicBezTo>
                    <a:pt x="310" y="588"/>
                    <a:pt x="302" y="595"/>
                    <a:pt x="293" y="595"/>
                  </a:cubicBezTo>
                  <a:close/>
                  <a:moveTo>
                    <a:pt x="79" y="549"/>
                  </a:moveTo>
                  <a:cubicBezTo>
                    <a:pt x="73" y="549"/>
                    <a:pt x="66" y="546"/>
                    <a:pt x="63" y="539"/>
                  </a:cubicBezTo>
                  <a:cubicBezTo>
                    <a:pt x="45" y="505"/>
                    <a:pt x="31" y="469"/>
                    <a:pt x="20" y="432"/>
                  </a:cubicBezTo>
                  <a:cubicBezTo>
                    <a:pt x="18" y="422"/>
                    <a:pt x="24" y="411"/>
                    <a:pt x="34" y="409"/>
                  </a:cubicBezTo>
                  <a:cubicBezTo>
                    <a:pt x="44" y="406"/>
                    <a:pt x="54" y="412"/>
                    <a:pt x="57" y="422"/>
                  </a:cubicBezTo>
                  <a:cubicBezTo>
                    <a:pt x="66" y="457"/>
                    <a:pt x="79" y="490"/>
                    <a:pt x="96" y="522"/>
                  </a:cubicBezTo>
                  <a:cubicBezTo>
                    <a:pt x="101" y="531"/>
                    <a:pt x="97" y="542"/>
                    <a:pt x="88" y="547"/>
                  </a:cubicBezTo>
                  <a:cubicBezTo>
                    <a:pt x="85" y="549"/>
                    <a:pt x="82" y="549"/>
                    <a:pt x="79" y="549"/>
                  </a:cubicBezTo>
                  <a:close/>
                  <a:moveTo>
                    <a:pt x="525" y="456"/>
                  </a:moveTo>
                  <a:cubicBezTo>
                    <a:pt x="520" y="456"/>
                    <a:pt x="515" y="455"/>
                    <a:pt x="512" y="451"/>
                  </a:cubicBezTo>
                  <a:cubicBezTo>
                    <a:pt x="487" y="429"/>
                    <a:pt x="457" y="420"/>
                    <a:pt x="425" y="428"/>
                  </a:cubicBezTo>
                  <a:cubicBezTo>
                    <a:pt x="415" y="430"/>
                    <a:pt x="405" y="424"/>
                    <a:pt x="403" y="414"/>
                  </a:cubicBezTo>
                  <a:cubicBezTo>
                    <a:pt x="400" y="404"/>
                    <a:pt x="407" y="394"/>
                    <a:pt x="417" y="392"/>
                  </a:cubicBezTo>
                  <a:cubicBezTo>
                    <a:pt x="460" y="381"/>
                    <a:pt x="504" y="393"/>
                    <a:pt x="537" y="424"/>
                  </a:cubicBezTo>
                  <a:cubicBezTo>
                    <a:pt x="545" y="431"/>
                    <a:pt x="545" y="443"/>
                    <a:pt x="538" y="450"/>
                  </a:cubicBezTo>
                  <a:cubicBezTo>
                    <a:pt x="535" y="454"/>
                    <a:pt x="530" y="456"/>
                    <a:pt x="525" y="456"/>
                  </a:cubicBezTo>
                  <a:close/>
                  <a:moveTo>
                    <a:pt x="20" y="335"/>
                  </a:moveTo>
                  <a:cubicBezTo>
                    <a:pt x="10" y="335"/>
                    <a:pt x="2" y="328"/>
                    <a:pt x="2" y="318"/>
                  </a:cubicBezTo>
                  <a:cubicBezTo>
                    <a:pt x="0" y="302"/>
                    <a:pt x="0" y="286"/>
                    <a:pt x="0" y="270"/>
                  </a:cubicBezTo>
                  <a:cubicBezTo>
                    <a:pt x="0" y="248"/>
                    <a:pt x="1" y="226"/>
                    <a:pt x="3" y="203"/>
                  </a:cubicBezTo>
                  <a:cubicBezTo>
                    <a:pt x="4" y="193"/>
                    <a:pt x="13" y="185"/>
                    <a:pt x="23" y="186"/>
                  </a:cubicBezTo>
                  <a:cubicBezTo>
                    <a:pt x="33" y="187"/>
                    <a:pt x="41" y="196"/>
                    <a:pt x="40" y="206"/>
                  </a:cubicBezTo>
                  <a:cubicBezTo>
                    <a:pt x="38" y="228"/>
                    <a:pt x="37" y="249"/>
                    <a:pt x="37" y="270"/>
                  </a:cubicBezTo>
                  <a:cubicBezTo>
                    <a:pt x="37" y="285"/>
                    <a:pt x="38" y="300"/>
                    <a:pt x="39" y="315"/>
                  </a:cubicBezTo>
                  <a:cubicBezTo>
                    <a:pt x="40" y="325"/>
                    <a:pt x="32" y="334"/>
                    <a:pt x="22" y="335"/>
                  </a:cubicBezTo>
                  <a:cubicBezTo>
                    <a:pt x="21" y="335"/>
                    <a:pt x="21" y="335"/>
                    <a:pt x="20" y="335"/>
                  </a:cubicBezTo>
                  <a:close/>
                  <a:moveTo>
                    <a:pt x="39" y="113"/>
                  </a:moveTo>
                  <a:cubicBezTo>
                    <a:pt x="37" y="113"/>
                    <a:pt x="36" y="112"/>
                    <a:pt x="34" y="112"/>
                  </a:cubicBezTo>
                  <a:cubicBezTo>
                    <a:pt x="24" y="109"/>
                    <a:pt x="18" y="99"/>
                    <a:pt x="21" y="89"/>
                  </a:cubicBezTo>
                  <a:cubicBezTo>
                    <a:pt x="38" y="29"/>
                    <a:pt x="69" y="0"/>
                    <a:pt x="116" y="7"/>
                  </a:cubicBezTo>
                  <a:cubicBezTo>
                    <a:pt x="126" y="8"/>
                    <a:pt x="133" y="18"/>
                    <a:pt x="132" y="28"/>
                  </a:cubicBezTo>
                  <a:cubicBezTo>
                    <a:pt x="130" y="38"/>
                    <a:pt x="121" y="45"/>
                    <a:pt x="111" y="44"/>
                  </a:cubicBezTo>
                  <a:cubicBezTo>
                    <a:pt x="108" y="44"/>
                    <a:pt x="106" y="43"/>
                    <a:pt x="104" y="43"/>
                  </a:cubicBezTo>
                  <a:cubicBezTo>
                    <a:pt x="96" y="43"/>
                    <a:pt x="73" y="43"/>
                    <a:pt x="57" y="99"/>
                  </a:cubicBezTo>
                  <a:cubicBezTo>
                    <a:pt x="55" y="107"/>
                    <a:pt x="47" y="113"/>
                    <a:pt x="39" y="113"/>
                  </a:cubicBezTo>
                  <a:close/>
                </a:path>
              </a:pathLst>
            </a:custGeom>
            <a:solidFill>
              <a:srgbClr val="5BA6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1" name="Freeform 229">
              <a:extLst>
                <a:ext uri="{FF2B5EF4-FFF2-40B4-BE49-F238E27FC236}">
                  <a16:creationId xmlns:a16="http://schemas.microsoft.com/office/drawing/2014/main" id="{2E6CD41B-04BB-4510-AFB8-347C320C12B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484" y="2603"/>
              <a:ext cx="794" cy="779"/>
            </a:xfrm>
            <a:custGeom>
              <a:avLst/>
              <a:gdLst>
                <a:gd name="T0" fmla="*/ 591 w 1716"/>
                <a:gd name="T1" fmla="*/ 1660 h 1685"/>
                <a:gd name="T2" fmla="*/ 740 w 1716"/>
                <a:gd name="T3" fmla="*/ 1663 h 1685"/>
                <a:gd name="T4" fmla="*/ 830 w 1716"/>
                <a:gd name="T5" fmla="*/ 1659 h 1685"/>
                <a:gd name="T6" fmla="*/ 919 w 1716"/>
                <a:gd name="T7" fmla="*/ 1574 h 1685"/>
                <a:gd name="T8" fmla="*/ 837 w 1716"/>
                <a:gd name="T9" fmla="*/ 1658 h 1685"/>
                <a:gd name="T10" fmla="*/ 495 w 1716"/>
                <a:gd name="T11" fmla="*/ 1658 h 1685"/>
                <a:gd name="T12" fmla="*/ 400 w 1716"/>
                <a:gd name="T13" fmla="*/ 1588 h 1685"/>
                <a:gd name="T14" fmla="*/ 500 w 1716"/>
                <a:gd name="T15" fmla="*/ 1659 h 1685"/>
                <a:gd name="T16" fmla="*/ 176 w 1716"/>
                <a:gd name="T17" fmla="*/ 1542 h 1685"/>
                <a:gd name="T18" fmla="*/ 294 w 1716"/>
                <a:gd name="T19" fmla="*/ 1549 h 1685"/>
                <a:gd name="T20" fmla="*/ 1016 w 1716"/>
                <a:gd name="T21" fmla="*/ 1536 h 1685"/>
                <a:gd name="T22" fmla="*/ 1070 w 1716"/>
                <a:gd name="T23" fmla="*/ 1420 h 1685"/>
                <a:gd name="T24" fmla="*/ 1029 w 1716"/>
                <a:gd name="T25" fmla="*/ 1531 h 1685"/>
                <a:gd name="T26" fmla="*/ 75 w 1716"/>
                <a:gd name="T27" fmla="*/ 1486 h 1685"/>
                <a:gd name="T28" fmla="*/ 38 w 1716"/>
                <a:gd name="T29" fmla="*/ 1382 h 1685"/>
                <a:gd name="T30" fmla="*/ 86 w 1716"/>
                <a:gd name="T31" fmla="*/ 1490 h 1685"/>
                <a:gd name="T32" fmla="*/ 1119 w 1716"/>
                <a:gd name="T33" fmla="*/ 1324 h 1685"/>
                <a:gd name="T34" fmla="*/ 1029 w 1716"/>
                <a:gd name="T35" fmla="*/ 1239 h 1685"/>
                <a:gd name="T36" fmla="*/ 1148 w 1716"/>
                <a:gd name="T37" fmla="*/ 1220 h 1685"/>
                <a:gd name="T38" fmla="*/ 1154 w 1716"/>
                <a:gd name="T39" fmla="*/ 1338 h 1685"/>
                <a:gd name="T40" fmla="*/ 1241 w 1716"/>
                <a:gd name="T41" fmla="*/ 1265 h 1685"/>
                <a:gd name="T42" fmla="*/ 1359 w 1716"/>
                <a:gd name="T43" fmla="*/ 1177 h 1685"/>
                <a:gd name="T44" fmla="*/ 1266 w 1716"/>
                <a:gd name="T45" fmla="*/ 1273 h 1685"/>
                <a:gd name="T46" fmla="*/ 948 w 1716"/>
                <a:gd name="T47" fmla="*/ 1184 h 1685"/>
                <a:gd name="T48" fmla="*/ 927 w 1716"/>
                <a:gd name="T49" fmla="*/ 1069 h 1685"/>
                <a:gd name="T50" fmla="*/ 963 w 1716"/>
                <a:gd name="T51" fmla="*/ 1192 h 1685"/>
                <a:gd name="T52" fmla="*/ 1160 w 1716"/>
                <a:gd name="T53" fmla="*/ 1112 h 1685"/>
                <a:gd name="T54" fmla="*/ 1150 w 1716"/>
                <a:gd name="T55" fmla="*/ 1005 h 1685"/>
                <a:gd name="T56" fmla="*/ 1197 w 1716"/>
                <a:gd name="T57" fmla="*/ 1066 h 1685"/>
                <a:gd name="T58" fmla="*/ 1178 w 1716"/>
                <a:gd name="T59" fmla="*/ 1131 h 1685"/>
                <a:gd name="T60" fmla="*/ 1408 w 1716"/>
                <a:gd name="T61" fmla="*/ 1095 h 1685"/>
                <a:gd name="T62" fmla="*/ 1506 w 1716"/>
                <a:gd name="T63" fmla="*/ 1029 h 1685"/>
                <a:gd name="T64" fmla="*/ 890 w 1716"/>
                <a:gd name="T65" fmla="*/ 984 h 1685"/>
                <a:gd name="T66" fmla="*/ 917 w 1716"/>
                <a:gd name="T67" fmla="*/ 850 h 1685"/>
                <a:gd name="T68" fmla="*/ 909 w 1716"/>
                <a:gd name="T69" fmla="*/ 966 h 1685"/>
                <a:gd name="T70" fmla="*/ 1542 w 1716"/>
                <a:gd name="T71" fmla="*/ 940 h 1685"/>
                <a:gd name="T72" fmla="*/ 1612 w 1716"/>
                <a:gd name="T73" fmla="*/ 808 h 1685"/>
                <a:gd name="T74" fmla="*/ 1552 w 1716"/>
                <a:gd name="T75" fmla="*/ 942 h 1685"/>
                <a:gd name="T76" fmla="*/ 1032 w 1716"/>
                <a:gd name="T77" fmla="*/ 855 h 1685"/>
                <a:gd name="T78" fmla="*/ 1139 w 1716"/>
                <a:gd name="T79" fmla="*/ 888 h 1685"/>
                <a:gd name="T80" fmla="*/ 1648 w 1716"/>
                <a:gd name="T81" fmla="*/ 740 h 1685"/>
                <a:gd name="T82" fmla="*/ 1661 w 1716"/>
                <a:gd name="T83" fmla="*/ 610 h 1685"/>
                <a:gd name="T84" fmla="*/ 1665 w 1716"/>
                <a:gd name="T85" fmla="*/ 728 h 1685"/>
                <a:gd name="T86" fmla="*/ 1695 w 1716"/>
                <a:gd name="T87" fmla="*/ 522 h 1685"/>
                <a:gd name="T88" fmla="*/ 1677 w 1716"/>
                <a:gd name="T89" fmla="*/ 420 h 1685"/>
                <a:gd name="T90" fmla="*/ 1711 w 1716"/>
                <a:gd name="T91" fmla="*/ 389 h 1685"/>
                <a:gd name="T92" fmla="*/ 1715 w 1716"/>
                <a:gd name="T93" fmla="*/ 505 h 1685"/>
                <a:gd name="T94" fmla="*/ 1653 w 1716"/>
                <a:gd name="T95" fmla="*/ 287 h 1685"/>
                <a:gd name="T96" fmla="*/ 1651 w 1716"/>
                <a:gd name="T97" fmla="*/ 169 h 1685"/>
                <a:gd name="T98" fmla="*/ 1671 w 1716"/>
                <a:gd name="T99" fmla="*/ 301 h 1685"/>
                <a:gd name="T100" fmla="*/ 1480 w 1716"/>
                <a:gd name="T101" fmla="*/ 39 h 1685"/>
                <a:gd name="T102" fmla="*/ 1590 w 1716"/>
                <a:gd name="T103" fmla="*/ 69 h 16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716" h="1685">
                  <a:moveTo>
                    <a:pt x="677" y="1685"/>
                  </a:moveTo>
                  <a:cubicBezTo>
                    <a:pt x="655" y="1685"/>
                    <a:pt x="631" y="1683"/>
                    <a:pt x="607" y="1681"/>
                  </a:cubicBezTo>
                  <a:cubicBezTo>
                    <a:pt x="597" y="1679"/>
                    <a:pt x="590" y="1670"/>
                    <a:pt x="591" y="1660"/>
                  </a:cubicBezTo>
                  <a:cubicBezTo>
                    <a:pt x="592" y="1650"/>
                    <a:pt x="602" y="1642"/>
                    <a:pt x="612" y="1643"/>
                  </a:cubicBezTo>
                  <a:cubicBezTo>
                    <a:pt x="649" y="1648"/>
                    <a:pt x="685" y="1649"/>
                    <a:pt x="720" y="1646"/>
                  </a:cubicBezTo>
                  <a:cubicBezTo>
                    <a:pt x="730" y="1645"/>
                    <a:pt x="739" y="1652"/>
                    <a:pt x="740" y="1663"/>
                  </a:cubicBezTo>
                  <a:cubicBezTo>
                    <a:pt x="741" y="1673"/>
                    <a:pt x="733" y="1682"/>
                    <a:pt x="723" y="1683"/>
                  </a:cubicBezTo>
                  <a:cubicBezTo>
                    <a:pt x="708" y="1684"/>
                    <a:pt x="693" y="1685"/>
                    <a:pt x="677" y="1685"/>
                  </a:cubicBezTo>
                  <a:close/>
                  <a:moveTo>
                    <a:pt x="830" y="1659"/>
                  </a:moveTo>
                  <a:cubicBezTo>
                    <a:pt x="823" y="1659"/>
                    <a:pt x="816" y="1654"/>
                    <a:pt x="813" y="1646"/>
                  </a:cubicBezTo>
                  <a:cubicBezTo>
                    <a:pt x="809" y="1637"/>
                    <a:pt x="814" y="1626"/>
                    <a:pt x="824" y="1623"/>
                  </a:cubicBezTo>
                  <a:cubicBezTo>
                    <a:pt x="857" y="1611"/>
                    <a:pt x="889" y="1594"/>
                    <a:pt x="919" y="1574"/>
                  </a:cubicBezTo>
                  <a:cubicBezTo>
                    <a:pt x="928" y="1568"/>
                    <a:pt x="939" y="1570"/>
                    <a:pt x="945" y="1579"/>
                  </a:cubicBezTo>
                  <a:cubicBezTo>
                    <a:pt x="951" y="1587"/>
                    <a:pt x="949" y="1599"/>
                    <a:pt x="940" y="1605"/>
                  </a:cubicBezTo>
                  <a:cubicBezTo>
                    <a:pt x="907" y="1627"/>
                    <a:pt x="872" y="1645"/>
                    <a:pt x="837" y="1658"/>
                  </a:cubicBezTo>
                  <a:cubicBezTo>
                    <a:pt x="835" y="1658"/>
                    <a:pt x="832" y="1659"/>
                    <a:pt x="830" y="1659"/>
                  </a:cubicBezTo>
                  <a:close/>
                  <a:moveTo>
                    <a:pt x="500" y="1659"/>
                  </a:moveTo>
                  <a:cubicBezTo>
                    <a:pt x="498" y="1659"/>
                    <a:pt x="496" y="1659"/>
                    <a:pt x="495" y="1658"/>
                  </a:cubicBezTo>
                  <a:cubicBezTo>
                    <a:pt x="461" y="1649"/>
                    <a:pt x="426" y="1638"/>
                    <a:pt x="387" y="1623"/>
                  </a:cubicBezTo>
                  <a:cubicBezTo>
                    <a:pt x="377" y="1620"/>
                    <a:pt x="372" y="1609"/>
                    <a:pt x="376" y="1599"/>
                  </a:cubicBezTo>
                  <a:cubicBezTo>
                    <a:pt x="379" y="1590"/>
                    <a:pt x="390" y="1585"/>
                    <a:pt x="400" y="1588"/>
                  </a:cubicBezTo>
                  <a:cubicBezTo>
                    <a:pt x="438" y="1602"/>
                    <a:pt x="472" y="1613"/>
                    <a:pt x="505" y="1622"/>
                  </a:cubicBezTo>
                  <a:cubicBezTo>
                    <a:pt x="515" y="1625"/>
                    <a:pt x="520" y="1635"/>
                    <a:pt x="518" y="1645"/>
                  </a:cubicBezTo>
                  <a:cubicBezTo>
                    <a:pt x="516" y="1653"/>
                    <a:pt x="508" y="1659"/>
                    <a:pt x="500" y="1659"/>
                  </a:cubicBezTo>
                  <a:close/>
                  <a:moveTo>
                    <a:pt x="288" y="1586"/>
                  </a:moveTo>
                  <a:cubicBezTo>
                    <a:pt x="286" y="1586"/>
                    <a:pt x="284" y="1585"/>
                    <a:pt x="282" y="1584"/>
                  </a:cubicBezTo>
                  <a:cubicBezTo>
                    <a:pt x="255" y="1575"/>
                    <a:pt x="215" y="1560"/>
                    <a:pt x="176" y="1542"/>
                  </a:cubicBezTo>
                  <a:cubicBezTo>
                    <a:pt x="167" y="1538"/>
                    <a:pt x="163" y="1527"/>
                    <a:pt x="167" y="1517"/>
                  </a:cubicBezTo>
                  <a:cubicBezTo>
                    <a:pt x="171" y="1508"/>
                    <a:pt x="182" y="1504"/>
                    <a:pt x="192" y="1508"/>
                  </a:cubicBezTo>
                  <a:cubicBezTo>
                    <a:pt x="229" y="1525"/>
                    <a:pt x="268" y="1540"/>
                    <a:pt x="294" y="1549"/>
                  </a:cubicBezTo>
                  <a:cubicBezTo>
                    <a:pt x="304" y="1553"/>
                    <a:pt x="309" y="1564"/>
                    <a:pt x="306" y="1573"/>
                  </a:cubicBezTo>
                  <a:cubicBezTo>
                    <a:pt x="303" y="1581"/>
                    <a:pt x="296" y="1586"/>
                    <a:pt x="288" y="1586"/>
                  </a:cubicBezTo>
                  <a:close/>
                  <a:moveTo>
                    <a:pt x="1016" y="1536"/>
                  </a:moveTo>
                  <a:cubicBezTo>
                    <a:pt x="1011" y="1536"/>
                    <a:pt x="1006" y="1535"/>
                    <a:pt x="1003" y="1531"/>
                  </a:cubicBezTo>
                  <a:cubicBezTo>
                    <a:pt x="995" y="1524"/>
                    <a:pt x="995" y="1512"/>
                    <a:pt x="1002" y="1505"/>
                  </a:cubicBezTo>
                  <a:cubicBezTo>
                    <a:pt x="1028" y="1479"/>
                    <a:pt x="1050" y="1451"/>
                    <a:pt x="1070" y="1420"/>
                  </a:cubicBezTo>
                  <a:cubicBezTo>
                    <a:pt x="1076" y="1412"/>
                    <a:pt x="1087" y="1409"/>
                    <a:pt x="1096" y="1415"/>
                  </a:cubicBezTo>
                  <a:cubicBezTo>
                    <a:pt x="1104" y="1420"/>
                    <a:pt x="1107" y="1432"/>
                    <a:pt x="1101" y="1441"/>
                  </a:cubicBezTo>
                  <a:cubicBezTo>
                    <a:pt x="1080" y="1473"/>
                    <a:pt x="1056" y="1503"/>
                    <a:pt x="1029" y="1531"/>
                  </a:cubicBezTo>
                  <a:cubicBezTo>
                    <a:pt x="1025" y="1534"/>
                    <a:pt x="1020" y="1536"/>
                    <a:pt x="1016" y="1536"/>
                  </a:cubicBezTo>
                  <a:close/>
                  <a:moveTo>
                    <a:pt x="86" y="1490"/>
                  </a:moveTo>
                  <a:cubicBezTo>
                    <a:pt x="82" y="1490"/>
                    <a:pt x="78" y="1488"/>
                    <a:pt x="75" y="1486"/>
                  </a:cubicBezTo>
                  <a:cubicBezTo>
                    <a:pt x="30" y="1454"/>
                    <a:pt x="6" y="1421"/>
                    <a:pt x="1" y="1387"/>
                  </a:cubicBezTo>
                  <a:cubicBezTo>
                    <a:pt x="0" y="1377"/>
                    <a:pt x="7" y="1367"/>
                    <a:pt x="18" y="1366"/>
                  </a:cubicBezTo>
                  <a:cubicBezTo>
                    <a:pt x="28" y="1365"/>
                    <a:pt x="37" y="1372"/>
                    <a:pt x="38" y="1382"/>
                  </a:cubicBezTo>
                  <a:cubicBezTo>
                    <a:pt x="42" y="1405"/>
                    <a:pt x="61" y="1430"/>
                    <a:pt x="97" y="1456"/>
                  </a:cubicBezTo>
                  <a:cubicBezTo>
                    <a:pt x="105" y="1462"/>
                    <a:pt x="107" y="1473"/>
                    <a:pt x="101" y="1482"/>
                  </a:cubicBezTo>
                  <a:cubicBezTo>
                    <a:pt x="98" y="1487"/>
                    <a:pt x="92" y="1490"/>
                    <a:pt x="86" y="1490"/>
                  </a:cubicBezTo>
                  <a:close/>
                  <a:moveTo>
                    <a:pt x="1136" y="1350"/>
                  </a:moveTo>
                  <a:cubicBezTo>
                    <a:pt x="1134" y="1350"/>
                    <a:pt x="1132" y="1349"/>
                    <a:pt x="1130" y="1348"/>
                  </a:cubicBezTo>
                  <a:cubicBezTo>
                    <a:pt x="1120" y="1345"/>
                    <a:pt x="1115" y="1334"/>
                    <a:pt x="1119" y="1324"/>
                  </a:cubicBezTo>
                  <a:cubicBezTo>
                    <a:pt x="1122" y="1316"/>
                    <a:pt x="1125" y="1308"/>
                    <a:pt x="1128" y="1299"/>
                  </a:cubicBezTo>
                  <a:cubicBezTo>
                    <a:pt x="1096" y="1295"/>
                    <a:pt x="1065" y="1283"/>
                    <a:pt x="1035" y="1265"/>
                  </a:cubicBezTo>
                  <a:cubicBezTo>
                    <a:pt x="1026" y="1260"/>
                    <a:pt x="1023" y="1248"/>
                    <a:pt x="1029" y="1239"/>
                  </a:cubicBezTo>
                  <a:cubicBezTo>
                    <a:pt x="1034" y="1230"/>
                    <a:pt x="1046" y="1228"/>
                    <a:pt x="1054" y="1233"/>
                  </a:cubicBezTo>
                  <a:cubicBezTo>
                    <a:pt x="1082" y="1250"/>
                    <a:pt x="1110" y="1260"/>
                    <a:pt x="1139" y="1263"/>
                  </a:cubicBezTo>
                  <a:cubicBezTo>
                    <a:pt x="1143" y="1249"/>
                    <a:pt x="1146" y="1234"/>
                    <a:pt x="1148" y="1220"/>
                  </a:cubicBezTo>
                  <a:cubicBezTo>
                    <a:pt x="1150" y="1210"/>
                    <a:pt x="1160" y="1203"/>
                    <a:pt x="1170" y="1205"/>
                  </a:cubicBezTo>
                  <a:cubicBezTo>
                    <a:pt x="1180" y="1207"/>
                    <a:pt x="1187" y="1217"/>
                    <a:pt x="1185" y="1227"/>
                  </a:cubicBezTo>
                  <a:cubicBezTo>
                    <a:pt x="1178" y="1265"/>
                    <a:pt x="1167" y="1302"/>
                    <a:pt x="1154" y="1338"/>
                  </a:cubicBezTo>
                  <a:cubicBezTo>
                    <a:pt x="1151" y="1345"/>
                    <a:pt x="1144" y="1350"/>
                    <a:pt x="1136" y="1350"/>
                  </a:cubicBezTo>
                  <a:close/>
                  <a:moveTo>
                    <a:pt x="1258" y="1275"/>
                  </a:moveTo>
                  <a:cubicBezTo>
                    <a:pt x="1251" y="1275"/>
                    <a:pt x="1244" y="1271"/>
                    <a:pt x="1241" y="1265"/>
                  </a:cubicBezTo>
                  <a:cubicBezTo>
                    <a:pt x="1236" y="1256"/>
                    <a:pt x="1240" y="1244"/>
                    <a:pt x="1249" y="1240"/>
                  </a:cubicBezTo>
                  <a:cubicBezTo>
                    <a:pt x="1277" y="1225"/>
                    <a:pt x="1304" y="1205"/>
                    <a:pt x="1331" y="1179"/>
                  </a:cubicBezTo>
                  <a:cubicBezTo>
                    <a:pt x="1338" y="1171"/>
                    <a:pt x="1351" y="1170"/>
                    <a:pt x="1359" y="1177"/>
                  </a:cubicBezTo>
                  <a:cubicBezTo>
                    <a:pt x="1366" y="1184"/>
                    <a:pt x="1367" y="1195"/>
                    <a:pt x="1360" y="1202"/>
                  </a:cubicBezTo>
                  <a:cubicBezTo>
                    <a:pt x="1357" y="1205"/>
                    <a:pt x="1357" y="1205"/>
                    <a:pt x="1357" y="1205"/>
                  </a:cubicBezTo>
                  <a:cubicBezTo>
                    <a:pt x="1328" y="1234"/>
                    <a:pt x="1297" y="1257"/>
                    <a:pt x="1266" y="1273"/>
                  </a:cubicBezTo>
                  <a:cubicBezTo>
                    <a:pt x="1264" y="1274"/>
                    <a:pt x="1261" y="1275"/>
                    <a:pt x="1258" y="1275"/>
                  </a:cubicBezTo>
                  <a:close/>
                  <a:moveTo>
                    <a:pt x="963" y="1192"/>
                  </a:moveTo>
                  <a:cubicBezTo>
                    <a:pt x="957" y="1192"/>
                    <a:pt x="952" y="1189"/>
                    <a:pt x="948" y="1184"/>
                  </a:cubicBezTo>
                  <a:cubicBezTo>
                    <a:pt x="925" y="1154"/>
                    <a:pt x="906" y="1118"/>
                    <a:pt x="892" y="1081"/>
                  </a:cubicBezTo>
                  <a:cubicBezTo>
                    <a:pt x="889" y="1072"/>
                    <a:pt x="894" y="1061"/>
                    <a:pt x="903" y="1058"/>
                  </a:cubicBezTo>
                  <a:cubicBezTo>
                    <a:pt x="913" y="1054"/>
                    <a:pt x="924" y="1059"/>
                    <a:pt x="927" y="1069"/>
                  </a:cubicBezTo>
                  <a:cubicBezTo>
                    <a:pt x="939" y="1102"/>
                    <a:pt x="957" y="1134"/>
                    <a:pt x="978" y="1162"/>
                  </a:cubicBezTo>
                  <a:cubicBezTo>
                    <a:pt x="984" y="1170"/>
                    <a:pt x="983" y="1182"/>
                    <a:pt x="974" y="1188"/>
                  </a:cubicBezTo>
                  <a:cubicBezTo>
                    <a:pt x="971" y="1191"/>
                    <a:pt x="967" y="1192"/>
                    <a:pt x="963" y="1192"/>
                  </a:cubicBezTo>
                  <a:close/>
                  <a:moveTo>
                    <a:pt x="1178" y="1131"/>
                  </a:moveTo>
                  <a:cubicBezTo>
                    <a:pt x="1178" y="1131"/>
                    <a:pt x="1178" y="1131"/>
                    <a:pt x="1178" y="1131"/>
                  </a:cubicBezTo>
                  <a:cubicBezTo>
                    <a:pt x="1168" y="1131"/>
                    <a:pt x="1159" y="1122"/>
                    <a:pt x="1160" y="1112"/>
                  </a:cubicBezTo>
                  <a:cubicBezTo>
                    <a:pt x="1160" y="1095"/>
                    <a:pt x="1160" y="1095"/>
                    <a:pt x="1160" y="1095"/>
                  </a:cubicBezTo>
                  <a:cubicBezTo>
                    <a:pt x="1160" y="1086"/>
                    <a:pt x="1160" y="1077"/>
                    <a:pt x="1159" y="1067"/>
                  </a:cubicBezTo>
                  <a:cubicBezTo>
                    <a:pt x="1158" y="1048"/>
                    <a:pt x="1155" y="1026"/>
                    <a:pt x="1150" y="1005"/>
                  </a:cubicBezTo>
                  <a:cubicBezTo>
                    <a:pt x="1148" y="995"/>
                    <a:pt x="1154" y="985"/>
                    <a:pt x="1164" y="983"/>
                  </a:cubicBezTo>
                  <a:cubicBezTo>
                    <a:pt x="1174" y="980"/>
                    <a:pt x="1184" y="986"/>
                    <a:pt x="1187" y="996"/>
                  </a:cubicBezTo>
                  <a:cubicBezTo>
                    <a:pt x="1192" y="1020"/>
                    <a:pt x="1196" y="1044"/>
                    <a:pt x="1197" y="1066"/>
                  </a:cubicBezTo>
                  <a:cubicBezTo>
                    <a:pt x="1197" y="1076"/>
                    <a:pt x="1197" y="1086"/>
                    <a:pt x="1197" y="1095"/>
                  </a:cubicBezTo>
                  <a:cubicBezTo>
                    <a:pt x="1197" y="1112"/>
                    <a:pt x="1197" y="1112"/>
                    <a:pt x="1197" y="1112"/>
                  </a:cubicBezTo>
                  <a:cubicBezTo>
                    <a:pt x="1197" y="1123"/>
                    <a:pt x="1188" y="1131"/>
                    <a:pt x="1178" y="1131"/>
                  </a:cubicBezTo>
                  <a:close/>
                  <a:moveTo>
                    <a:pt x="1423" y="1125"/>
                  </a:moveTo>
                  <a:cubicBezTo>
                    <a:pt x="1418" y="1125"/>
                    <a:pt x="1414" y="1124"/>
                    <a:pt x="1411" y="1121"/>
                  </a:cubicBezTo>
                  <a:cubicBezTo>
                    <a:pt x="1403" y="1114"/>
                    <a:pt x="1402" y="1103"/>
                    <a:pt x="1408" y="1095"/>
                  </a:cubicBezTo>
                  <a:cubicBezTo>
                    <a:pt x="1432" y="1067"/>
                    <a:pt x="1454" y="1037"/>
                    <a:pt x="1476" y="1007"/>
                  </a:cubicBezTo>
                  <a:cubicBezTo>
                    <a:pt x="1482" y="999"/>
                    <a:pt x="1493" y="997"/>
                    <a:pt x="1502" y="1003"/>
                  </a:cubicBezTo>
                  <a:cubicBezTo>
                    <a:pt x="1510" y="1009"/>
                    <a:pt x="1512" y="1020"/>
                    <a:pt x="1506" y="1029"/>
                  </a:cubicBezTo>
                  <a:cubicBezTo>
                    <a:pt x="1484" y="1060"/>
                    <a:pt x="1461" y="1090"/>
                    <a:pt x="1437" y="1119"/>
                  </a:cubicBezTo>
                  <a:cubicBezTo>
                    <a:pt x="1433" y="1123"/>
                    <a:pt x="1428" y="1125"/>
                    <a:pt x="1423" y="1125"/>
                  </a:cubicBezTo>
                  <a:close/>
                  <a:moveTo>
                    <a:pt x="890" y="984"/>
                  </a:moveTo>
                  <a:cubicBezTo>
                    <a:pt x="889" y="984"/>
                    <a:pt x="889" y="984"/>
                    <a:pt x="889" y="984"/>
                  </a:cubicBezTo>
                  <a:cubicBezTo>
                    <a:pt x="879" y="984"/>
                    <a:pt x="871" y="975"/>
                    <a:pt x="871" y="965"/>
                  </a:cubicBezTo>
                  <a:cubicBezTo>
                    <a:pt x="873" y="916"/>
                    <a:pt x="888" y="876"/>
                    <a:pt x="917" y="850"/>
                  </a:cubicBezTo>
                  <a:cubicBezTo>
                    <a:pt x="925" y="843"/>
                    <a:pt x="937" y="844"/>
                    <a:pt x="944" y="852"/>
                  </a:cubicBezTo>
                  <a:cubicBezTo>
                    <a:pt x="951" y="859"/>
                    <a:pt x="950" y="871"/>
                    <a:pt x="942" y="878"/>
                  </a:cubicBezTo>
                  <a:cubicBezTo>
                    <a:pt x="916" y="902"/>
                    <a:pt x="909" y="939"/>
                    <a:pt x="909" y="966"/>
                  </a:cubicBezTo>
                  <a:cubicBezTo>
                    <a:pt x="908" y="976"/>
                    <a:pt x="900" y="984"/>
                    <a:pt x="890" y="984"/>
                  </a:cubicBezTo>
                  <a:close/>
                  <a:moveTo>
                    <a:pt x="1552" y="942"/>
                  </a:moveTo>
                  <a:cubicBezTo>
                    <a:pt x="1548" y="942"/>
                    <a:pt x="1545" y="942"/>
                    <a:pt x="1542" y="940"/>
                  </a:cubicBezTo>
                  <a:cubicBezTo>
                    <a:pt x="1533" y="935"/>
                    <a:pt x="1530" y="923"/>
                    <a:pt x="1535" y="914"/>
                  </a:cubicBezTo>
                  <a:cubicBezTo>
                    <a:pt x="1554" y="882"/>
                    <a:pt x="1572" y="850"/>
                    <a:pt x="1587" y="817"/>
                  </a:cubicBezTo>
                  <a:cubicBezTo>
                    <a:pt x="1592" y="807"/>
                    <a:pt x="1603" y="804"/>
                    <a:pt x="1612" y="808"/>
                  </a:cubicBezTo>
                  <a:cubicBezTo>
                    <a:pt x="1622" y="813"/>
                    <a:pt x="1626" y="824"/>
                    <a:pt x="1621" y="833"/>
                  </a:cubicBezTo>
                  <a:cubicBezTo>
                    <a:pt x="1605" y="867"/>
                    <a:pt x="1587" y="900"/>
                    <a:pt x="1568" y="933"/>
                  </a:cubicBezTo>
                  <a:cubicBezTo>
                    <a:pt x="1564" y="939"/>
                    <a:pt x="1558" y="942"/>
                    <a:pt x="1552" y="942"/>
                  </a:cubicBezTo>
                  <a:close/>
                  <a:moveTo>
                    <a:pt x="1124" y="917"/>
                  </a:moveTo>
                  <a:cubicBezTo>
                    <a:pt x="1118" y="917"/>
                    <a:pt x="1113" y="914"/>
                    <a:pt x="1109" y="909"/>
                  </a:cubicBezTo>
                  <a:cubicBezTo>
                    <a:pt x="1087" y="878"/>
                    <a:pt x="1061" y="860"/>
                    <a:pt x="1032" y="855"/>
                  </a:cubicBezTo>
                  <a:cubicBezTo>
                    <a:pt x="1021" y="853"/>
                    <a:pt x="1015" y="843"/>
                    <a:pt x="1016" y="833"/>
                  </a:cubicBezTo>
                  <a:cubicBezTo>
                    <a:pt x="1018" y="823"/>
                    <a:pt x="1028" y="816"/>
                    <a:pt x="1038" y="818"/>
                  </a:cubicBezTo>
                  <a:cubicBezTo>
                    <a:pt x="1077" y="825"/>
                    <a:pt x="1112" y="849"/>
                    <a:pt x="1139" y="888"/>
                  </a:cubicBezTo>
                  <a:cubicBezTo>
                    <a:pt x="1145" y="896"/>
                    <a:pt x="1143" y="908"/>
                    <a:pt x="1135" y="914"/>
                  </a:cubicBezTo>
                  <a:cubicBezTo>
                    <a:pt x="1132" y="916"/>
                    <a:pt x="1128" y="917"/>
                    <a:pt x="1124" y="917"/>
                  </a:cubicBezTo>
                  <a:close/>
                  <a:moveTo>
                    <a:pt x="1648" y="740"/>
                  </a:moveTo>
                  <a:cubicBezTo>
                    <a:pt x="1645" y="740"/>
                    <a:pt x="1643" y="740"/>
                    <a:pt x="1641" y="739"/>
                  </a:cubicBezTo>
                  <a:cubicBezTo>
                    <a:pt x="1632" y="736"/>
                    <a:pt x="1627" y="725"/>
                    <a:pt x="1630" y="715"/>
                  </a:cubicBezTo>
                  <a:cubicBezTo>
                    <a:pt x="1643" y="680"/>
                    <a:pt x="1653" y="644"/>
                    <a:pt x="1661" y="610"/>
                  </a:cubicBezTo>
                  <a:cubicBezTo>
                    <a:pt x="1663" y="600"/>
                    <a:pt x="1673" y="594"/>
                    <a:pt x="1684" y="596"/>
                  </a:cubicBezTo>
                  <a:cubicBezTo>
                    <a:pt x="1694" y="598"/>
                    <a:pt x="1700" y="608"/>
                    <a:pt x="1698" y="618"/>
                  </a:cubicBezTo>
                  <a:cubicBezTo>
                    <a:pt x="1689" y="654"/>
                    <a:pt x="1678" y="691"/>
                    <a:pt x="1665" y="728"/>
                  </a:cubicBezTo>
                  <a:cubicBezTo>
                    <a:pt x="1662" y="736"/>
                    <a:pt x="1655" y="740"/>
                    <a:pt x="1648" y="740"/>
                  </a:cubicBezTo>
                  <a:close/>
                  <a:moveTo>
                    <a:pt x="1696" y="522"/>
                  </a:moveTo>
                  <a:cubicBezTo>
                    <a:pt x="1696" y="522"/>
                    <a:pt x="1695" y="522"/>
                    <a:pt x="1695" y="522"/>
                  </a:cubicBezTo>
                  <a:cubicBezTo>
                    <a:pt x="1684" y="522"/>
                    <a:pt x="1677" y="513"/>
                    <a:pt x="1677" y="502"/>
                  </a:cubicBezTo>
                  <a:cubicBezTo>
                    <a:pt x="1678" y="489"/>
                    <a:pt x="1679" y="476"/>
                    <a:pt x="1679" y="462"/>
                  </a:cubicBezTo>
                  <a:cubicBezTo>
                    <a:pt x="1679" y="448"/>
                    <a:pt x="1678" y="434"/>
                    <a:pt x="1677" y="420"/>
                  </a:cubicBezTo>
                  <a:cubicBezTo>
                    <a:pt x="1677" y="412"/>
                    <a:pt x="1676" y="404"/>
                    <a:pt x="1674" y="394"/>
                  </a:cubicBezTo>
                  <a:cubicBezTo>
                    <a:pt x="1673" y="384"/>
                    <a:pt x="1680" y="375"/>
                    <a:pt x="1691" y="373"/>
                  </a:cubicBezTo>
                  <a:cubicBezTo>
                    <a:pt x="1700" y="372"/>
                    <a:pt x="1710" y="379"/>
                    <a:pt x="1711" y="389"/>
                  </a:cubicBezTo>
                  <a:cubicBezTo>
                    <a:pt x="1713" y="400"/>
                    <a:pt x="1714" y="409"/>
                    <a:pt x="1714" y="417"/>
                  </a:cubicBezTo>
                  <a:cubicBezTo>
                    <a:pt x="1716" y="432"/>
                    <a:pt x="1716" y="447"/>
                    <a:pt x="1716" y="462"/>
                  </a:cubicBezTo>
                  <a:cubicBezTo>
                    <a:pt x="1716" y="476"/>
                    <a:pt x="1716" y="491"/>
                    <a:pt x="1715" y="505"/>
                  </a:cubicBezTo>
                  <a:cubicBezTo>
                    <a:pt x="1714" y="515"/>
                    <a:pt x="1706" y="522"/>
                    <a:pt x="1696" y="522"/>
                  </a:cubicBezTo>
                  <a:close/>
                  <a:moveTo>
                    <a:pt x="1671" y="301"/>
                  </a:moveTo>
                  <a:cubicBezTo>
                    <a:pt x="1663" y="301"/>
                    <a:pt x="1655" y="295"/>
                    <a:pt x="1653" y="287"/>
                  </a:cubicBezTo>
                  <a:cubicBezTo>
                    <a:pt x="1643" y="249"/>
                    <a:pt x="1631" y="215"/>
                    <a:pt x="1617" y="184"/>
                  </a:cubicBezTo>
                  <a:cubicBezTo>
                    <a:pt x="1613" y="174"/>
                    <a:pt x="1617" y="163"/>
                    <a:pt x="1626" y="159"/>
                  </a:cubicBezTo>
                  <a:cubicBezTo>
                    <a:pt x="1636" y="155"/>
                    <a:pt x="1647" y="159"/>
                    <a:pt x="1651" y="169"/>
                  </a:cubicBezTo>
                  <a:cubicBezTo>
                    <a:pt x="1665" y="201"/>
                    <a:pt x="1678" y="238"/>
                    <a:pt x="1689" y="277"/>
                  </a:cubicBezTo>
                  <a:cubicBezTo>
                    <a:pt x="1692" y="287"/>
                    <a:pt x="1686" y="297"/>
                    <a:pt x="1676" y="300"/>
                  </a:cubicBezTo>
                  <a:cubicBezTo>
                    <a:pt x="1674" y="300"/>
                    <a:pt x="1672" y="301"/>
                    <a:pt x="1671" y="301"/>
                  </a:cubicBezTo>
                  <a:close/>
                  <a:moveTo>
                    <a:pt x="1576" y="99"/>
                  </a:moveTo>
                  <a:cubicBezTo>
                    <a:pt x="1571" y="99"/>
                    <a:pt x="1565" y="97"/>
                    <a:pt x="1562" y="93"/>
                  </a:cubicBezTo>
                  <a:cubicBezTo>
                    <a:pt x="1537" y="63"/>
                    <a:pt x="1509" y="45"/>
                    <a:pt x="1480" y="39"/>
                  </a:cubicBezTo>
                  <a:cubicBezTo>
                    <a:pt x="1470" y="37"/>
                    <a:pt x="1464" y="27"/>
                    <a:pt x="1466" y="17"/>
                  </a:cubicBezTo>
                  <a:cubicBezTo>
                    <a:pt x="1468" y="7"/>
                    <a:pt x="1478" y="0"/>
                    <a:pt x="1488" y="3"/>
                  </a:cubicBezTo>
                  <a:cubicBezTo>
                    <a:pt x="1525" y="11"/>
                    <a:pt x="1560" y="33"/>
                    <a:pt x="1590" y="69"/>
                  </a:cubicBezTo>
                  <a:cubicBezTo>
                    <a:pt x="1597" y="76"/>
                    <a:pt x="1596" y="88"/>
                    <a:pt x="1588" y="95"/>
                  </a:cubicBezTo>
                  <a:cubicBezTo>
                    <a:pt x="1585" y="98"/>
                    <a:pt x="1580" y="99"/>
                    <a:pt x="1576" y="99"/>
                  </a:cubicBezTo>
                  <a:close/>
                </a:path>
              </a:pathLst>
            </a:custGeom>
            <a:solidFill>
              <a:srgbClr val="5BA6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2" name="Freeform 230">
              <a:extLst>
                <a:ext uri="{FF2B5EF4-FFF2-40B4-BE49-F238E27FC236}">
                  <a16:creationId xmlns:a16="http://schemas.microsoft.com/office/drawing/2014/main" id="{0567BB3F-C712-433D-B326-BF53BB08B04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24" y="2593"/>
              <a:ext cx="853" cy="437"/>
            </a:xfrm>
            <a:custGeom>
              <a:avLst/>
              <a:gdLst>
                <a:gd name="T0" fmla="*/ 377 w 1844"/>
                <a:gd name="T1" fmla="*/ 939 h 945"/>
                <a:gd name="T2" fmla="*/ 330 w 1844"/>
                <a:gd name="T3" fmla="*/ 891 h 945"/>
                <a:gd name="T4" fmla="*/ 454 w 1844"/>
                <a:gd name="T5" fmla="*/ 927 h 945"/>
                <a:gd name="T6" fmla="*/ 529 w 1844"/>
                <a:gd name="T7" fmla="*/ 924 h 945"/>
                <a:gd name="T8" fmla="*/ 669 w 1844"/>
                <a:gd name="T9" fmla="*/ 876 h 945"/>
                <a:gd name="T10" fmla="*/ 547 w 1844"/>
                <a:gd name="T11" fmla="*/ 939 h 945"/>
                <a:gd name="T12" fmla="*/ 122 w 1844"/>
                <a:gd name="T13" fmla="*/ 808 h 945"/>
                <a:gd name="T14" fmla="*/ 232 w 1844"/>
                <a:gd name="T15" fmla="*/ 849 h 945"/>
                <a:gd name="T16" fmla="*/ 741 w 1844"/>
                <a:gd name="T17" fmla="*/ 836 h 945"/>
                <a:gd name="T18" fmla="*/ 753 w 1844"/>
                <a:gd name="T19" fmla="*/ 772 h 945"/>
                <a:gd name="T20" fmla="*/ 732 w 1844"/>
                <a:gd name="T21" fmla="*/ 729 h 945"/>
                <a:gd name="T22" fmla="*/ 810 w 1844"/>
                <a:gd name="T23" fmla="*/ 706 h 945"/>
                <a:gd name="T24" fmla="*/ 840 w 1844"/>
                <a:gd name="T25" fmla="*/ 746 h 945"/>
                <a:gd name="T26" fmla="*/ 793 w 1844"/>
                <a:gd name="T27" fmla="*/ 778 h 945"/>
                <a:gd name="T28" fmla="*/ 950 w 1844"/>
                <a:gd name="T29" fmla="*/ 784 h 945"/>
                <a:gd name="T30" fmla="*/ 1059 w 1844"/>
                <a:gd name="T31" fmla="*/ 737 h 945"/>
                <a:gd name="T32" fmla="*/ 951 w 1844"/>
                <a:gd name="T33" fmla="*/ 784 h 945"/>
                <a:gd name="T34" fmla="*/ 1153 w 1844"/>
                <a:gd name="T35" fmla="*/ 738 h 945"/>
                <a:gd name="T36" fmla="*/ 1292 w 1844"/>
                <a:gd name="T37" fmla="*/ 684 h 945"/>
                <a:gd name="T38" fmla="*/ 1171 w 1844"/>
                <a:gd name="T39" fmla="*/ 751 h 945"/>
                <a:gd name="T40" fmla="*/ 540 w 1844"/>
                <a:gd name="T41" fmla="*/ 622 h 945"/>
                <a:gd name="T42" fmla="*/ 636 w 1844"/>
                <a:gd name="T43" fmla="*/ 688 h 945"/>
                <a:gd name="T44" fmla="*/ 73 w 1844"/>
                <a:gd name="T45" fmla="*/ 721 h 945"/>
                <a:gd name="T46" fmla="*/ 31 w 1844"/>
                <a:gd name="T47" fmla="*/ 579 h 945"/>
                <a:gd name="T48" fmla="*/ 81 w 1844"/>
                <a:gd name="T49" fmla="*/ 719 h 945"/>
                <a:gd name="T50" fmla="*/ 1357 w 1844"/>
                <a:gd name="T51" fmla="*/ 648 h 945"/>
                <a:gd name="T52" fmla="*/ 1478 w 1844"/>
                <a:gd name="T53" fmla="*/ 559 h 945"/>
                <a:gd name="T54" fmla="*/ 1373 w 1844"/>
                <a:gd name="T55" fmla="*/ 656 h 945"/>
                <a:gd name="T56" fmla="*/ 820 w 1844"/>
                <a:gd name="T57" fmla="*/ 613 h 945"/>
                <a:gd name="T58" fmla="*/ 874 w 1844"/>
                <a:gd name="T59" fmla="*/ 507 h 945"/>
                <a:gd name="T60" fmla="*/ 564 w 1844"/>
                <a:gd name="T61" fmla="*/ 525 h 945"/>
                <a:gd name="T62" fmla="*/ 614 w 1844"/>
                <a:gd name="T63" fmla="*/ 401 h 945"/>
                <a:gd name="T64" fmla="*/ 581 w 1844"/>
                <a:gd name="T65" fmla="*/ 513 h 945"/>
                <a:gd name="T66" fmla="*/ 1533 w 1844"/>
                <a:gd name="T67" fmla="*/ 508 h 945"/>
                <a:gd name="T68" fmla="*/ 1632 w 1844"/>
                <a:gd name="T69" fmla="*/ 398 h 945"/>
                <a:gd name="T70" fmla="*/ 1546 w 1844"/>
                <a:gd name="T71" fmla="*/ 514 h 945"/>
                <a:gd name="T72" fmla="*/ 0 w 1844"/>
                <a:gd name="T73" fmla="*/ 451 h 945"/>
                <a:gd name="T74" fmla="*/ 2 w 1844"/>
                <a:gd name="T75" fmla="*/ 374 h 945"/>
                <a:gd name="T76" fmla="*/ 39 w 1844"/>
                <a:gd name="T77" fmla="*/ 405 h 945"/>
                <a:gd name="T78" fmla="*/ 38 w 1844"/>
                <a:gd name="T79" fmla="*/ 486 h 945"/>
                <a:gd name="T80" fmla="*/ 827 w 1844"/>
                <a:gd name="T81" fmla="*/ 420 h 945"/>
                <a:gd name="T82" fmla="*/ 727 w 1844"/>
                <a:gd name="T83" fmla="*/ 385 h 945"/>
                <a:gd name="T84" fmla="*/ 766 w 1844"/>
                <a:gd name="T85" fmla="*/ 348 h 945"/>
                <a:gd name="T86" fmla="*/ 827 w 1844"/>
                <a:gd name="T87" fmla="*/ 420 h 945"/>
                <a:gd name="T88" fmla="*/ 1673 w 1844"/>
                <a:gd name="T89" fmla="*/ 312 h 945"/>
                <a:gd name="T90" fmla="*/ 1765 w 1844"/>
                <a:gd name="T91" fmla="*/ 238 h 945"/>
                <a:gd name="T92" fmla="*/ 1688 w 1844"/>
                <a:gd name="T93" fmla="*/ 342 h 945"/>
                <a:gd name="T94" fmla="*/ 15 w 1844"/>
                <a:gd name="T95" fmla="*/ 259 h 945"/>
                <a:gd name="T96" fmla="*/ 119 w 1844"/>
                <a:gd name="T97" fmla="*/ 184 h 945"/>
                <a:gd name="T98" fmla="*/ 34 w 1844"/>
                <a:gd name="T99" fmla="*/ 282 h 945"/>
                <a:gd name="T100" fmla="*/ 1782 w 1844"/>
                <a:gd name="T101" fmla="*/ 121 h 945"/>
                <a:gd name="T102" fmla="*/ 1819 w 1844"/>
                <a:gd name="T103" fmla="*/ 2 h 945"/>
                <a:gd name="T104" fmla="*/ 1817 w 1844"/>
                <a:gd name="T105" fmla="*/ 136 h 9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844" h="945">
                  <a:moveTo>
                    <a:pt x="436" y="945"/>
                  </a:moveTo>
                  <a:cubicBezTo>
                    <a:pt x="435" y="945"/>
                    <a:pt x="435" y="945"/>
                    <a:pt x="434" y="945"/>
                  </a:cubicBezTo>
                  <a:cubicBezTo>
                    <a:pt x="416" y="944"/>
                    <a:pt x="396" y="942"/>
                    <a:pt x="377" y="939"/>
                  </a:cubicBezTo>
                  <a:cubicBezTo>
                    <a:pt x="358" y="936"/>
                    <a:pt x="339" y="932"/>
                    <a:pt x="320" y="927"/>
                  </a:cubicBezTo>
                  <a:cubicBezTo>
                    <a:pt x="310" y="924"/>
                    <a:pt x="304" y="914"/>
                    <a:pt x="307" y="904"/>
                  </a:cubicBezTo>
                  <a:cubicBezTo>
                    <a:pt x="310" y="894"/>
                    <a:pt x="320" y="888"/>
                    <a:pt x="330" y="891"/>
                  </a:cubicBezTo>
                  <a:cubicBezTo>
                    <a:pt x="347" y="895"/>
                    <a:pt x="365" y="899"/>
                    <a:pt x="383" y="902"/>
                  </a:cubicBezTo>
                  <a:cubicBezTo>
                    <a:pt x="401" y="905"/>
                    <a:pt x="419" y="907"/>
                    <a:pt x="437" y="908"/>
                  </a:cubicBezTo>
                  <a:cubicBezTo>
                    <a:pt x="447" y="908"/>
                    <a:pt x="455" y="917"/>
                    <a:pt x="454" y="927"/>
                  </a:cubicBezTo>
                  <a:cubicBezTo>
                    <a:pt x="454" y="937"/>
                    <a:pt x="445" y="945"/>
                    <a:pt x="436" y="945"/>
                  </a:cubicBezTo>
                  <a:moveTo>
                    <a:pt x="547" y="939"/>
                  </a:moveTo>
                  <a:cubicBezTo>
                    <a:pt x="538" y="939"/>
                    <a:pt x="530" y="933"/>
                    <a:pt x="529" y="924"/>
                  </a:cubicBezTo>
                  <a:cubicBezTo>
                    <a:pt x="527" y="914"/>
                    <a:pt x="534" y="904"/>
                    <a:pt x="544" y="902"/>
                  </a:cubicBezTo>
                  <a:cubicBezTo>
                    <a:pt x="580" y="896"/>
                    <a:pt x="614" y="884"/>
                    <a:pt x="644" y="868"/>
                  </a:cubicBezTo>
                  <a:cubicBezTo>
                    <a:pt x="653" y="864"/>
                    <a:pt x="665" y="867"/>
                    <a:pt x="669" y="876"/>
                  </a:cubicBezTo>
                  <a:cubicBezTo>
                    <a:pt x="674" y="885"/>
                    <a:pt x="671" y="897"/>
                    <a:pt x="662" y="901"/>
                  </a:cubicBezTo>
                  <a:cubicBezTo>
                    <a:pt x="628" y="919"/>
                    <a:pt x="591" y="932"/>
                    <a:pt x="550" y="939"/>
                  </a:cubicBezTo>
                  <a:cubicBezTo>
                    <a:pt x="549" y="939"/>
                    <a:pt x="548" y="939"/>
                    <a:pt x="547" y="939"/>
                  </a:cubicBezTo>
                  <a:moveTo>
                    <a:pt x="222" y="884"/>
                  </a:moveTo>
                  <a:cubicBezTo>
                    <a:pt x="219" y="884"/>
                    <a:pt x="216" y="883"/>
                    <a:pt x="213" y="881"/>
                  </a:cubicBezTo>
                  <a:cubicBezTo>
                    <a:pt x="179" y="861"/>
                    <a:pt x="149" y="837"/>
                    <a:pt x="122" y="808"/>
                  </a:cubicBezTo>
                  <a:cubicBezTo>
                    <a:pt x="115" y="800"/>
                    <a:pt x="116" y="788"/>
                    <a:pt x="123" y="781"/>
                  </a:cubicBezTo>
                  <a:cubicBezTo>
                    <a:pt x="131" y="774"/>
                    <a:pt x="143" y="775"/>
                    <a:pt x="150" y="782"/>
                  </a:cubicBezTo>
                  <a:cubicBezTo>
                    <a:pt x="174" y="809"/>
                    <a:pt x="201" y="831"/>
                    <a:pt x="232" y="849"/>
                  </a:cubicBezTo>
                  <a:cubicBezTo>
                    <a:pt x="241" y="855"/>
                    <a:pt x="244" y="866"/>
                    <a:pt x="238" y="875"/>
                  </a:cubicBezTo>
                  <a:cubicBezTo>
                    <a:pt x="235" y="881"/>
                    <a:pt x="229" y="884"/>
                    <a:pt x="222" y="884"/>
                  </a:cubicBezTo>
                  <a:moveTo>
                    <a:pt x="741" y="836"/>
                  </a:moveTo>
                  <a:cubicBezTo>
                    <a:pt x="737" y="836"/>
                    <a:pt x="732" y="834"/>
                    <a:pt x="728" y="831"/>
                  </a:cubicBezTo>
                  <a:cubicBezTo>
                    <a:pt x="721" y="824"/>
                    <a:pt x="720" y="812"/>
                    <a:pt x="727" y="804"/>
                  </a:cubicBezTo>
                  <a:cubicBezTo>
                    <a:pt x="736" y="794"/>
                    <a:pt x="745" y="783"/>
                    <a:pt x="753" y="772"/>
                  </a:cubicBezTo>
                  <a:cubicBezTo>
                    <a:pt x="743" y="770"/>
                    <a:pt x="733" y="768"/>
                    <a:pt x="723" y="765"/>
                  </a:cubicBezTo>
                  <a:cubicBezTo>
                    <a:pt x="713" y="763"/>
                    <a:pt x="707" y="752"/>
                    <a:pt x="710" y="742"/>
                  </a:cubicBezTo>
                  <a:cubicBezTo>
                    <a:pt x="712" y="732"/>
                    <a:pt x="722" y="726"/>
                    <a:pt x="732" y="729"/>
                  </a:cubicBezTo>
                  <a:cubicBezTo>
                    <a:pt x="745" y="732"/>
                    <a:pt x="759" y="735"/>
                    <a:pt x="774" y="738"/>
                  </a:cubicBezTo>
                  <a:cubicBezTo>
                    <a:pt x="778" y="731"/>
                    <a:pt x="781" y="723"/>
                    <a:pt x="785" y="716"/>
                  </a:cubicBezTo>
                  <a:cubicBezTo>
                    <a:pt x="789" y="706"/>
                    <a:pt x="800" y="702"/>
                    <a:pt x="810" y="706"/>
                  </a:cubicBezTo>
                  <a:cubicBezTo>
                    <a:pt x="819" y="711"/>
                    <a:pt x="823" y="722"/>
                    <a:pt x="819" y="731"/>
                  </a:cubicBezTo>
                  <a:cubicBezTo>
                    <a:pt x="817" y="735"/>
                    <a:pt x="815" y="739"/>
                    <a:pt x="813" y="743"/>
                  </a:cubicBezTo>
                  <a:cubicBezTo>
                    <a:pt x="822" y="744"/>
                    <a:pt x="831" y="745"/>
                    <a:pt x="840" y="746"/>
                  </a:cubicBezTo>
                  <a:cubicBezTo>
                    <a:pt x="850" y="746"/>
                    <a:pt x="858" y="755"/>
                    <a:pt x="857" y="766"/>
                  </a:cubicBezTo>
                  <a:cubicBezTo>
                    <a:pt x="856" y="776"/>
                    <a:pt x="847" y="783"/>
                    <a:pt x="837" y="783"/>
                  </a:cubicBezTo>
                  <a:cubicBezTo>
                    <a:pt x="822" y="782"/>
                    <a:pt x="807" y="780"/>
                    <a:pt x="793" y="778"/>
                  </a:cubicBezTo>
                  <a:cubicBezTo>
                    <a:pt x="782" y="797"/>
                    <a:pt x="769" y="814"/>
                    <a:pt x="755" y="829"/>
                  </a:cubicBezTo>
                  <a:cubicBezTo>
                    <a:pt x="751" y="833"/>
                    <a:pt x="746" y="836"/>
                    <a:pt x="741" y="836"/>
                  </a:cubicBezTo>
                  <a:moveTo>
                    <a:pt x="950" y="784"/>
                  </a:moveTo>
                  <a:cubicBezTo>
                    <a:pt x="940" y="784"/>
                    <a:pt x="932" y="776"/>
                    <a:pt x="932" y="766"/>
                  </a:cubicBezTo>
                  <a:cubicBezTo>
                    <a:pt x="931" y="756"/>
                    <a:pt x="939" y="747"/>
                    <a:pt x="949" y="747"/>
                  </a:cubicBezTo>
                  <a:cubicBezTo>
                    <a:pt x="986" y="746"/>
                    <a:pt x="1024" y="742"/>
                    <a:pt x="1059" y="737"/>
                  </a:cubicBezTo>
                  <a:cubicBezTo>
                    <a:pt x="1069" y="736"/>
                    <a:pt x="1079" y="743"/>
                    <a:pt x="1080" y="753"/>
                  </a:cubicBezTo>
                  <a:cubicBezTo>
                    <a:pt x="1082" y="763"/>
                    <a:pt x="1075" y="773"/>
                    <a:pt x="1064" y="774"/>
                  </a:cubicBezTo>
                  <a:cubicBezTo>
                    <a:pt x="1028" y="779"/>
                    <a:pt x="988" y="783"/>
                    <a:pt x="951" y="784"/>
                  </a:cubicBezTo>
                  <a:cubicBezTo>
                    <a:pt x="950" y="784"/>
                    <a:pt x="950" y="784"/>
                    <a:pt x="950" y="784"/>
                  </a:cubicBezTo>
                  <a:moveTo>
                    <a:pt x="1171" y="751"/>
                  </a:moveTo>
                  <a:cubicBezTo>
                    <a:pt x="1163" y="751"/>
                    <a:pt x="1156" y="746"/>
                    <a:pt x="1153" y="738"/>
                  </a:cubicBezTo>
                  <a:cubicBezTo>
                    <a:pt x="1150" y="728"/>
                    <a:pt x="1156" y="718"/>
                    <a:pt x="1166" y="715"/>
                  </a:cubicBezTo>
                  <a:cubicBezTo>
                    <a:pt x="1200" y="704"/>
                    <a:pt x="1234" y="691"/>
                    <a:pt x="1268" y="675"/>
                  </a:cubicBezTo>
                  <a:cubicBezTo>
                    <a:pt x="1277" y="671"/>
                    <a:pt x="1288" y="675"/>
                    <a:pt x="1292" y="684"/>
                  </a:cubicBezTo>
                  <a:cubicBezTo>
                    <a:pt x="1297" y="694"/>
                    <a:pt x="1293" y="705"/>
                    <a:pt x="1284" y="709"/>
                  </a:cubicBezTo>
                  <a:cubicBezTo>
                    <a:pt x="1248" y="726"/>
                    <a:pt x="1212" y="740"/>
                    <a:pt x="1177" y="750"/>
                  </a:cubicBezTo>
                  <a:cubicBezTo>
                    <a:pt x="1175" y="751"/>
                    <a:pt x="1173" y="751"/>
                    <a:pt x="1171" y="751"/>
                  </a:cubicBezTo>
                  <a:moveTo>
                    <a:pt x="625" y="722"/>
                  </a:moveTo>
                  <a:cubicBezTo>
                    <a:pt x="622" y="722"/>
                    <a:pt x="618" y="721"/>
                    <a:pt x="615" y="719"/>
                  </a:cubicBezTo>
                  <a:cubicBezTo>
                    <a:pt x="578" y="693"/>
                    <a:pt x="553" y="661"/>
                    <a:pt x="540" y="622"/>
                  </a:cubicBezTo>
                  <a:cubicBezTo>
                    <a:pt x="537" y="612"/>
                    <a:pt x="543" y="602"/>
                    <a:pt x="553" y="599"/>
                  </a:cubicBezTo>
                  <a:cubicBezTo>
                    <a:pt x="562" y="596"/>
                    <a:pt x="573" y="601"/>
                    <a:pt x="576" y="611"/>
                  </a:cubicBezTo>
                  <a:cubicBezTo>
                    <a:pt x="586" y="641"/>
                    <a:pt x="606" y="667"/>
                    <a:pt x="636" y="688"/>
                  </a:cubicBezTo>
                  <a:cubicBezTo>
                    <a:pt x="644" y="694"/>
                    <a:pt x="646" y="705"/>
                    <a:pt x="641" y="714"/>
                  </a:cubicBezTo>
                  <a:cubicBezTo>
                    <a:pt x="637" y="719"/>
                    <a:pt x="631" y="722"/>
                    <a:pt x="625" y="722"/>
                  </a:cubicBezTo>
                  <a:moveTo>
                    <a:pt x="73" y="721"/>
                  </a:moveTo>
                  <a:cubicBezTo>
                    <a:pt x="66" y="721"/>
                    <a:pt x="60" y="718"/>
                    <a:pt x="56" y="711"/>
                  </a:cubicBezTo>
                  <a:cubicBezTo>
                    <a:pt x="40" y="678"/>
                    <a:pt x="27" y="641"/>
                    <a:pt x="17" y="602"/>
                  </a:cubicBezTo>
                  <a:cubicBezTo>
                    <a:pt x="15" y="592"/>
                    <a:pt x="21" y="582"/>
                    <a:pt x="31" y="579"/>
                  </a:cubicBezTo>
                  <a:cubicBezTo>
                    <a:pt x="41" y="577"/>
                    <a:pt x="51" y="583"/>
                    <a:pt x="54" y="593"/>
                  </a:cubicBezTo>
                  <a:cubicBezTo>
                    <a:pt x="62" y="629"/>
                    <a:pt x="74" y="663"/>
                    <a:pt x="90" y="694"/>
                  </a:cubicBezTo>
                  <a:cubicBezTo>
                    <a:pt x="94" y="704"/>
                    <a:pt x="91" y="715"/>
                    <a:pt x="81" y="719"/>
                  </a:cubicBezTo>
                  <a:cubicBezTo>
                    <a:pt x="79" y="721"/>
                    <a:pt x="76" y="721"/>
                    <a:pt x="73" y="721"/>
                  </a:cubicBezTo>
                  <a:moveTo>
                    <a:pt x="1373" y="656"/>
                  </a:moveTo>
                  <a:cubicBezTo>
                    <a:pt x="1367" y="656"/>
                    <a:pt x="1361" y="653"/>
                    <a:pt x="1357" y="648"/>
                  </a:cubicBezTo>
                  <a:cubicBezTo>
                    <a:pt x="1352" y="639"/>
                    <a:pt x="1354" y="627"/>
                    <a:pt x="1363" y="622"/>
                  </a:cubicBezTo>
                  <a:cubicBezTo>
                    <a:pt x="1393" y="602"/>
                    <a:pt x="1422" y="580"/>
                    <a:pt x="1451" y="557"/>
                  </a:cubicBezTo>
                  <a:cubicBezTo>
                    <a:pt x="1459" y="550"/>
                    <a:pt x="1471" y="551"/>
                    <a:pt x="1478" y="559"/>
                  </a:cubicBezTo>
                  <a:cubicBezTo>
                    <a:pt x="1484" y="567"/>
                    <a:pt x="1483" y="579"/>
                    <a:pt x="1475" y="585"/>
                  </a:cubicBezTo>
                  <a:cubicBezTo>
                    <a:pt x="1445" y="610"/>
                    <a:pt x="1414" y="633"/>
                    <a:pt x="1383" y="653"/>
                  </a:cubicBezTo>
                  <a:cubicBezTo>
                    <a:pt x="1380" y="655"/>
                    <a:pt x="1377" y="656"/>
                    <a:pt x="1373" y="656"/>
                  </a:cubicBezTo>
                  <a:moveTo>
                    <a:pt x="838" y="636"/>
                  </a:moveTo>
                  <a:cubicBezTo>
                    <a:pt x="837" y="636"/>
                    <a:pt x="835" y="636"/>
                    <a:pt x="834" y="636"/>
                  </a:cubicBezTo>
                  <a:cubicBezTo>
                    <a:pt x="824" y="633"/>
                    <a:pt x="818" y="623"/>
                    <a:pt x="820" y="613"/>
                  </a:cubicBezTo>
                  <a:cubicBezTo>
                    <a:pt x="830" y="574"/>
                    <a:pt x="836" y="538"/>
                    <a:pt x="836" y="507"/>
                  </a:cubicBezTo>
                  <a:cubicBezTo>
                    <a:pt x="837" y="496"/>
                    <a:pt x="845" y="488"/>
                    <a:pt x="855" y="488"/>
                  </a:cubicBezTo>
                  <a:cubicBezTo>
                    <a:pt x="866" y="489"/>
                    <a:pt x="874" y="497"/>
                    <a:pt x="874" y="507"/>
                  </a:cubicBezTo>
                  <a:cubicBezTo>
                    <a:pt x="873" y="541"/>
                    <a:pt x="867" y="580"/>
                    <a:pt x="856" y="622"/>
                  </a:cubicBezTo>
                  <a:cubicBezTo>
                    <a:pt x="854" y="631"/>
                    <a:pt x="847" y="636"/>
                    <a:pt x="838" y="636"/>
                  </a:cubicBezTo>
                  <a:moveTo>
                    <a:pt x="564" y="525"/>
                  </a:moveTo>
                  <a:cubicBezTo>
                    <a:pt x="562" y="525"/>
                    <a:pt x="559" y="525"/>
                    <a:pt x="557" y="524"/>
                  </a:cubicBezTo>
                  <a:cubicBezTo>
                    <a:pt x="548" y="520"/>
                    <a:pt x="543" y="510"/>
                    <a:pt x="546" y="500"/>
                  </a:cubicBezTo>
                  <a:cubicBezTo>
                    <a:pt x="560" y="463"/>
                    <a:pt x="584" y="428"/>
                    <a:pt x="614" y="401"/>
                  </a:cubicBezTo>
                  <a:cubicBezTo>
                    <a:pt x="621" y="394"/>
                    <a:pt x="633" y="395"/>
                    <a:pt x="640" y="402"/>
                  </a:cubicBezTo>
                  <a:cubicBezTo>
                    <a:pt x="647" y="410"/>
                    <a:pt x="646" y="422"/>
                    <a:pt x="639" y="429"/>
                  </a:cubicBezTo>
                  <a:cubicBezTo>
                    <a:pt x="614" y="452"/>
                    <a:pt x="593" y="482"/>
                    <a:pt x="581" y="513"/>
                  </a:cubicBezTo>
                  <a:cubicBezTo>
                    <a:pt x="579" y="521"/>
                    <a:pt x="571" y="525"/>
                    <a:pt x="564" y="525"/>
                  </a:cubicBezTo>
                  <a:moveTo>
                    <a:pt x="1546" y="514"/>
                  </a:moveTo>
                  <a:cubicBezTo>
                    <a:pt x="1541" y="514"/>
                    <a:pt x="1536" y="512"/>
                    <a:pt x="1533" y="508"/>
                  </a:cubicBezTo>
                  <a:cubicBezTo>
                    <a:pt x="1525" y="501"/>
                    <a:pt x="1525" y="489"/>
                    <a:pt x="1532" y="482"/>
                  </a:cubicBezTo>
                  <a:cubicBezTo>
                    <a:pt x="1558" y="456"/>
                    <a:pt x="1583" y="429"/>
                    <a:pt x="1606" y="400"/>
                  </a:cubicBezTo>
                  <a:cubicBezTo>
                    <a:pt x="1613" y="392"/>
                    <a:pt x="1625" y="391"/>
                    <a:pt x="1632" y="398"/>
                  </a:cubicBezTo>
                  <a:cubicBezTo>
                    <a:pt x="1640" y="404"/>
                    <a:pt x="1642" y="416"/>
                    <a:pt x="1635" y="424"/>
                  </a:cubicBezTo>
                  <a:cubicBezTo>
                    <a:pt x="1611" y="453"/>
                    <a:pt x="1585" y="482"/>
                    <a:pt x="1559" y="508"/>
                  </a:cubicBezTo>
                  <a:cubicBezTo>
                    <a:pt x="1555" y="512"/>
                    <a:pt x="1550" y="514"/>
                    <a:pt x="1546" y="514"/>
                  </a:cubicBezTo>
                  <a:moveTo>
                    <a:pt x="20" y="505"/>
                  </a:moveTo>
                  <a:cubicBezTo>
                    <a:pt x="10" y="505"/>
                    <a:pt x="2" y="498"/>
                    <a:pt x="1" y="488"/>
                  </a:cubicBezTo>
                  <a:cubicBezTo>
                    <a:pt x="1" y="476"/>
                    <a:pt x="0" y="463"/>
                    <a:pt x="0" y="451"/>
                  </a:cubicBezTo>
                  <a:cubicBezTo>
                    <a:pt x="0" y="441"/>
                    <a:pt x="0" y="432"/>
                    <a:pt x="1" y="422"/>
                  </a:cubicBezTo>
                  <a:cubicBezTo>
                    <a:pt x="1" y="404"/>
                    <a:pt x="1" y="404"/>
                    <a:pt x="1" y="404"/>
                  </a:cubicBezTo>
                  <a:cubicBezTo>
                    <a:pt x="2" y="395"/>
                    <a:pt x="2" y="385"/>
                    <a:pt x="2" y="374"/>
                  </a:cubicBezTo>
                  <a:cubicBezTo>
                    <a:pt x="3" y="364"/>
                    <a:pt x="11" y="356"/>
                    <a:pt x="22" y="356"/>
                  </a:cubicBezTo>
                  <a:cubicBezTo>
                    <a:pt x="32" y="356"/>
                    <a:pt x="40" y="365"/>
                    <a:pt x="40" y="375"/>
                  </a:cubicBezTo>
                  <a:cubicBezTo>
                    <a:pt x="39" y="386"/>
                    <a:pt x="39" y="396"/>
                    <a:pt x="39" y="405"/>
                  </a:cubicBezTo>
                  <a:cubicBezTo>
                    <a:pt x="38" y="423"/>
                    <a:pt x="38" y="423"/>
                    <a:pt x="38" y="423"/>
                  </a:cubicBezTo>
                  <a:cubicBezTo>
                    <a:pt x="38" y="433"/>
                    <a:pt x="38" y="442"/>
                    <a:pt x="38" y="451"/>
                  </a:cubicBezTo>
                  <a:cubicBezTo>
                    <a:pt x="38" y="463"/>
                    <a:pt x="38" y="474"/>
                    <a:pt x="38" y="486"/>
                  </a:cubicBezTo>
                  <a:cubicBezTo>
                    <a:pt x="39" y="496"/>
                    <a:pt x="31" y="505"/>
                    <a:pt x="21" y="505"/>
                  </a:cubicBezTo>
                  <a:cubicBezTo>
                    <a:pt x="20" y="505"/>
                    <a:pt x="20" y="505"/>
                    <a:pt x="20" y="505"/>
                  </a:cubicBezTo>
                  <a:moveTo>
                    <a:pt x="827" y="420"/>
                  </a:moveTo>
                  <a:cubicBezTo>
                    <a:pt x="821" y="420"/>
                    <a:pt x="816" y="417"/>
                    <a:pt x="812" y="413"/>
                  </a:cubicBezTo>
                  <a:cubicBezTo>
                    <a:pt x="800" y="398"/>
                    <a:pt x="783" y="389"/>
                    <a:pt x="760" y="385"/>
                  </a:cubicBezTo>
                  <a:cubicBezTo>
                    <a:pt x="749" y="383"/>
                    <a:pt x="738" y="383"/>
                    <a:pt x="727" y="385"/>
                  </a:cubicBezTo>
                  <a:cubicBezTo>
                    <a:pt x="717" y="386"/>
                    <a:pt x="708" y="379"/>
                    <a:pt x="707" y="368"/>
                  </a:cubicBezTo>
                  <a:cubicBezTo>
                    <a:pt x="705" y="358"/>
                    <a:pt x="713" y="349"/>
                    <a:pt x="723" y="348"/>
                  </a:cubicBezTo>
                  <a:cubicBezTo>
                    <a:pt x="737" y="346"/>
                    <a:pt x="752" y="346"/>
                    <a:pt x="766" y="348"/>
                  </a:cubicBezTo>
                  <a:cubicBezTo>
                    <a:pt x="798" y="354"/>
                    <a:pt x="823" y="367"/>
                    <a:pt x="841" y="389"/>
                  </a:cubicBezTo>
                  <a:cubicBezTo>
                    <a:pt x="847" y="397"/>
                    <a:pt x="846" y="409"/>
                    <a:pt x="838" y="416"/>
                  </a:cubicBezTo>
                  <a:cubicBezTo>
                    <a:pt x="835" y="418"/>
                    <a:pt x="831" y="420"/>
                    <a:pt x="827" y="420"/>
                  </a:cubicBezTo>
                  <a:moveTo>
                    <a:pt x="1688" y="342"/>
                  </a:moveTo>
                  <a:cubicBezTo>
                    <a:pt x="1685" y="342"/>
                    <a:pt x="1681" y="340"/>
                    <a:pt x="1678" y="338"/>
                  </a:cubicBezTo>
                  <a:cubicBezTo>
                    <a:pt x="1669" y="332"/>
                    <a:pt x="1667" y="321"/>
                    <a:pt x="1673" y="312"/>
                  </a:cubicBezTo>
                  <a:cubicBezTo>
                    <a:pt x="1693" y="283"/>
                    <a:pt x="1712" y="253"/>
                    <a:pt x="1730" y="223"/>
                  </a:cubicBezTo>
                  <a:cubicBezTo>
                    <a:pt x="1735" y="214"/>
                    <a:pt x="1748" y="209"/>
                    <a:pt x="1757" y="214"/>
                  </a:cubicBezTo>
                  <a:cubicBezTo>
                    <a:pt x="1765" y="219"/>
                    <a:pt x="1770" y="229"/>
                    <a:pt x="1765" y="238"/>
                  </a:cubicBezTo>
                  <a:cubicBezTo>
                    <a:pt x="1763" y="241"/>
                    <a:pt x="1763" y="241"/>
                    <a:pt x="1763" y="241"/>
                  </a:cubicBezTo>
                  <a:cubicBezTo>
                    <a:pt x="1744" y="273"/>
                    <a:pt x="1724" y="304"/>
                    <a:pt x="1704" y="333"/>
                  </a:cubicBezTo>
                  <a:cubicBezTo>
                    <a:pt x="1700" y="339"/>
                    <a:pt x="1694" y="342"/>
                    <a:pt x="1688" y="342"/>
                  </a:cubicBezTo>
                  <a:moveTo>
                    <a:pt x="34" y="282"/>
                  </a:moveTo>
                  <a:cubicBezTo>
                    <a:pt x="32" y="282"/>
                    <a:pt x="31" y="282"/>
                    <a:pt x="29" y="282"/>
                  </a:cubicBezTo>
                  <a:cubicBezTo>
                    <a:pt x="19" y="279"/>
                    <a:pt x="13" y="269"/>
                    <a:pt x="15" y="259"/>
                  </a:cubicBezTo>
                  <a:cubicBezTo>
                    <a:pt x="30" y="197"/>
                    <a:pt x="59" y="166"/>
                    <a:pt x="100" y="166"/>
                  </a:cubicBezTo>
                  <a:cubicBezTo>
                    <a:pt x="100" y="166"/>
                    <a:pt x="100" y="166"/>
                    <a:pt x="100" y="166"/>
                  </a:cubicBezTo>
                  <a:cubicBezTo>
                    <a:pt x="110" y="166"/>
                    <a:pt x="119" y="174"/>
                    <a:pt x="119" y="184"/>
                  </a:cubicBezTo>
                  <a:cubicBezTo>
                    <a:pt x="119" y="194"/>
                    <a:pt x="110" y="203"/>
                    <a:pt x="100" y="203"/>
                  </a:cubicBezTo>
                  <a:cubicBezTo>
                    <a:pt x="78" y="203"/>
                    <a:pt x="62" y="225"/>
                    <a:pt x="52" y="268"/>
                  </a:cubicBezTo>
                  <a:cubicBezTo>
                    <a:pt x="50" y="276"/>
                    <a:pt x="42" y="282"/>
                    <a:pt x="34" y="282"/>
                  </a:cubicBezTo>
                  <a:moveTo>
                    <a:pt x="1799" y="147"/>
                  </a:moveTo>
                  <a:cubicBezTo>
                    <a:pt x="1797" y="147"/>
                    <a:pt x="1794" y="147"/>
                    <a:pt x="1792" y="146"/>
                  </a:cubicBezTo>
                  <a:cubicBezTo>
                    <a:pt x="1783" y="142"/>
                    <a:pt x="1778" y="131"/>
                    <a:pt x="1782" y="121"/>
                  </a:cubicBezTo>
                  <a:cubicBezTo>
                    <a:pt x="1802" y="74"/>
                    <a:pt x="1806" y="49"/>
                    <a:pt x="1806" y="35"/>
                  </a:cubicBezTo>
                  <a:cubicBezTo>
                    <a:pt x="1806" y="31"/>
                    <a:pt x="1806" y="28"/>
                    <a:pt x="1805" y="25"/>
                  </a:cubicBezTo>
                  <a:cubicBezTo>
                    <a:pt x="1803" y="15"/>
                    <a:pt x="1809" y="5"/>
                    <a:pt x="1819" y="2"/>
                  </a:cubicBezTo>
                  <a:cubicBezTo>
                    <a:pt x="1829" y="0"/>
                    <a:pt x="1839" y="6"/>
                    <a:pt x="1841" y="16"/>
                  </a:cubicBezTo>
                  <a:cubicBezTo>
                    <a:pt x="1843" y="22"/>
                    <a:pt x="1844" y="28"/>
                    <a:pt x="1844" y="35"/>
                  </a:cubicBezTo>
                  <a:cubicBezTo>
                    <a:pt x="1844" y="60"/>
                    <a:pt x="1835" y="94"/>
                    <a:pt x="1817" y="136"/>
                  </a:cubicBezTo>
                  <a:cubicBezTo>
                    <a:pt x="1813" y="143"/>
                    <a:pt x="1807" y="147"/>
                    <a:pt x="1799" y="147"/>
                  </a:cubicBezTo>
                </a:path>
              </a:pathLst>
            </a:custGeom>
            <a:solidFill>
              <a:srgbClr val="5BA6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3" name="Freeform 231">
              <a:extLst>
                <a:ext uri="{FF2B5EF4-FFF2-40B4-BE49-F238E27FC236}">
                  <a16:creationId xmlns:a16="http://schemas.microsoft.com/office/drawing/2014/main" id="{A82E3549-F322-422C-85C0-FA5E5C3B05F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21" y="1400"/>
              <a:ext cx="780" cy="742"/>
            </a:xfrm>
            <a:custGeom>
              <a:avLst/>
              <a:gdLst>
                <a:gd name="T0" fmla="*/ 443 w 1686"/>
                <a:gd name="T1" fmla="*/ 1567 h 1604"/>
                <a:gd name="T2" fmla="*/ 558 w 1686"/>
                <a:gd name="T3" fmla="*/ 1594 h 1604"/>
                <a:gd name="T4" fmla="*/ 331 w 1686"/>
                <a:gd name="T5" fmla="*/ 1599 h 1604"/>
                <a:gd name="T6" fmla="*/ 204 w 1686"/>
                <a:gd name="T7" fmla="*/ 1554 h 1604"/>
                <a:gd name="T8" fmla="*/ 350 w 1686"/>
                <a:gd name="T9" fmla="*/ 1582 h 1604"/>
                <a:gd name="T10" fmla="*/ 646 w 1686"/>
                <a:gd name="T11" fmla="*/ 1555 h 1604"/>
                <a:gd name="T12" fmla="*/ 784 w 1686"/>
                <a:gd name="T13" fmla="*/ 1499 h 1604"/>
                <a:gd name="T14" fmla="*/ 664 w 1686"/>
                <a:gd name="T15" fmla="*/ 1568 h 1604"/>
                <a:gd name="T16" fmla="*/ 9 w 1686"/>
                <a:gd name="T17" fmla="*/ 1477 h 1604"/>
                <a:gd name="T18" fmla="*/ 125 w 1686"/>
                <a:gd name="T19" fmla="*/ 1503 h 1604"/>
                <a:gd name="T20" fmla="*/ 861 w 1686"/>
                <a:gd name="T21" fmla="*/ 1466 h 1604"/>
                <a:gd name="T22" fmla="*/ 927 w 1686"/>
                <a:gd name="T23" fmla="*/ 1357 h 1604"/>
                <a:gd name="T24" fmla="*/ 873 w 1686"/>
                <a:gd name="T25" fmla="*/ 1462 h 1604"/>
                <a:gd name="T26" fmla="*/ 1057 w 1686"/>
                <a:gd name="T27" fmla="*/ 1353 h 1604"/>
                <a:gd name="T28" fmla="*/ 1145 w 1686"/>
                <a:gd name="T29" fmla="*/ 1323 h 1604"/>
                <a:gd name="T30" fmla="*/ 1173 w 1686"/>
                <a:gd name="T31" fmla="*/ 1360 h 1604"/>
                <a:gd name="T32" fmla="*/ 1264 w 1686"/>
                <a:gd name="T33" fmla="*/ 1326 h 1604"/>
                <a:gd name="T34" fmla="*/ 1389 w 1686"/>
                <a:gd name="T35" fmla="*/ 1247 h 1604"/>
                <a:gd name="T36" fmla="*/ 1281 w 1686"/>
                <a:gd name="T37" fmla="*/ 1338 h 1604"/>
                <a:gd name="T38" fmla="*/ 849 w 1686"/>
                <a:gd name="T39" fmla="*/ 1250 h 1604"/>
                <a:gd name="T40" fmla="*/ 962 w 1686"/>
                <a:gd name="T41" fmla="*/ 1284 h 1604"/>
                <a:gd name="T42" fmla="*/ 1001 w 1686"/>
                <a:gd name="T43" fmla="*/ 1293 h 1604"/>
                <a:gd name="T44" fmla="*/ 1018 w 1686"/>
                <a:gd name="T45" fmla="*/ 1165 h 1604"/>
                <a:gd name="T46" fmla="*/ 1018 w 1686"/>
                <a:gd name="T47" fmla="*/ 1282 h 1604"/>
                <a:gd name="T48" fmla="*/ 1438 w 1686"/>
                <a:gd name="T49" fmla="*/ 1191 h 1604"/>
                <a:gd name="T50" fmla="*/ 1519 w 1686"/>
                <a:gd name="T51" fmla="*/ 1065 h 1604"/>
                <a:gd name="T52" fmla="*/ 1449 w 1686"/>
                <a:gd name="T53" fmla="*/ 1194 h 1604"/>
                <a:gd name="T54" fmla="*/ 769 w 1686"/>
                <a:gd name="T55" fmla="*/ 1044 h 1604"/>
                <a:gd name="T56" fmla="*/ 807 w 1686"/>
                <a:gd name="T57" fmla="*/ 1033 h 1604"/>
                <a:gd name="T58" fmla="*/ 811 w 1686"/>
                <a:gd name="T59" fmla="*/ 1160 h 1604"/>
                <a:gd name="T60" fmla="*/ 1028 w 1686"/>
                <a:gd name="T61" fmla="*/ 1058 h 1604"/>
                <a:gd name="T62" fmla="*/ 1036 w 1686"/>
                <a:gd name="T63" fmla="*/ 940 h 1604"/>
                <a:gd name="T64" fmla="*/ 1563 w 1686"/>
                <a:gd name="T65" fmla="*/ 1001 h 1604"/>
                <a:gd name="T66" fmla="*/ 1590 w 1686"/>
                <a:gd name="T67" fmla="*/ 874 h 1604"/>
                <a:gd name="T68" fmla="*/ 1579 w 1686"/>
                <a:gd name="T69" fmla="*/ 991 h 1604"/>
                <a:gd name="T70" fmla="*/ 813 w 1686"/>
                <a:gd name="T71" fmla="*/ 943 h 1604"/>
                <a:gd name="T72" fmla="*/ 920 w 1686"/>
                <a:gd name="T73" fmla="*/ 875 h 1604"/>
                <a:gd name="T74" fmla="*/ 928 w 1686"/>
                <a:gd name="T75" fmla="*/ 913 h 1604"/>
                <a:gd name="T76" fmla="*/ 840 w 1686"/>
                <a:gd name="T77" fmla="*/ 942 h 1604"/>
                <a:gd name="T78" fmla="*/ 1633 w 1686"/>
                <a:gd name="T79" fmla="*/ 790 h 1604"/>
                <a:gd name="T80" fmla="*/ 1658 w 1686"/>
                <a:gd name="T81" fmla="*/ 643 h 1604"/>
                <a:gd name="T82" fmla="*/ 1637 w 1686"/>
                <a:gd name="T83" fmla="*/ 791 h 1604"/>
                <a:gd name="T84" fmla="*/ 1646 w 1686"/>
                <a:gd name="T85" fmla="*/ 549 h 1604"/>
                <a:gd name="T86" fmla="*/ 1667 w 1686"/>
                <a:gd name="T87" fmla="*/ 419 h 1604"/>
                <a:gd name="T88" fmla="*/ 1686 w 1686"/>
                <a:gd name="T89" fmla="*/ 454 h 1604"/>
                <a:gd name="T90" fmla="*/ 1660 w 1686"/>
                <a:gd name="T91" fmla="*/ 345 h 1604"/>
                <a:gd name="T92" fmla="*/ 1635 w 1686"/>
                <a:gd name="T93" fmla="*/ 198 h 1604"/>
                <a:gd name="T94" fmla="*/ 1663 w 1686"/>
                <a:gd name="T95" fmla="*/ 345 h 1604"/>
                <a:gd name="T96" fmla="*/ 1593 w 1686"/>
                <a:gd name="T97" fmla="*/ 113 h 1604"/>
                <a:gd name="T98" fmla="*/ 1549 w 1686"/>
                <a:gd name="T99" fmla="*/ 1 h 1604"/>
                <a:gd name="T100" fmla="*/ 1617 w 1686"/>
                <a:gd name="T101" fmla="*/ 125 h 16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686" h="1604">
                  <a:moveTo>
                    <a:pt x="443" y="1604"/>
                  </a:moveTo>
                  <a:cubicBezTo>
                    <a:pt x="433" y="1604"/>
                    <a:pt x="425" y="1596"/>
                    <a:pt x="425" y="1586"/>
                  </a:cubicBezTo>
                  <a:cubicBezTo>
                    <a:pt x="424" y="1575"/>
                    <a:pt x="433" y="1567"/>
                    <a:pt x="443" y="1567"/>
                  </a:cubicBezTo>
                  <a:cubicBezTo>
                    <a:pt x="479" y="1566"/>
                    <a:pt x="516" y="1563"/>
                    <a:pt x="552" y="1557"/>
                  </a:cubicBezTo>
                  <a:cubicBezTo>
                    <a:pt x="562" y="1555"/>
                    <a:pt x="571" y="1562"/>
                    <a:pt x="573" y="1572"/>
                  </a:cubicBezTo>
                  <a:cubicBezTo>
                    <a:pt x="575" y="1583"/>
                    <a:pt x="568" y="1592"/>
                    <a:pt x="558" y="1594"/>
                  </a:cubicBezTo>
                  <a:cubicBezTo>
                    <a:pt x="520" y="1600"/>
                    <a:pt x="482" y="1603"/>
                    <a:pt x="444" y="1604"/>
                  </a:cubicBezTo>
                  <a:lnTo>
                    <a:pt x="443" y="1604"/>
                  </a:lnTo>
                  <a:close/>
                  <a:moveTo>
                    <a:pt x="331" y="1599"/>
                  </a:moveTo>
                  <a:cubicBezTo>
                    <a:pt x="331" y="1599"/>
                    <a:pt x="330" y="1598"/>
                    <a:pt x="329" y="1598"/>
                  </a:cubicBezTo>
                  <a:cubicBezTo>
                    <a:pt x="291" y="1594"/>
                    <a:pt x="253" y="1586"/>
                    <a:pt x="217" y="1577"/>
                  </a:cubicBezTo>
                  <a:cubicBezTo>
                    <a:pt x="207" y="1574"/>
                    <a:pt x="201" y="1564"/>
                    <a:pt x="204" y="1554"/>
                  </a:cubicBezTo>
                  <a:cubicBezTo>
                    <a:pt x="206" y="1544"/>
                    <a:pt x="217" y="1538"/>
                    <a:pt x="227" y="1541"/>
                  </a:cubicBezTo>
                  <a:cubicBezTo>
                    <a:pt x="261" y="1550"/>
                    <a:pt x="297" y="1557"/>
                    <a:pt x="334" y="1561"/>
                  </a:cubicBezTo>
                  <a:cubicBezTo>
                    <a:pt x="344" y="1563"/>
                    <a:pt x="351" y="1572"/>
                    <a:pt x="350" y="1582"/>
                  </a:cubicBezTo>
                  <a:cubicBezTo>
                    <a:pt x="349" y="1592"/>
                    <a:pt x="341" y="1599"/>
                    <a:pt x="331" y="1599"/>
                  </a:cubicBezTo>
                  <a:close/>
                  <a:moveTo>
                    <a:pt x="664" y="1568"/>
                  </a:moveTo>
                  <a:cubicBezTo>
                    <a:pt x="656" y="1568"/>
                    <a:pt x="648" y="1563"/>
                    <a:pt x="646" y="1555"/>
                  </a:cubicBezTo>
                  <a:cubicBezTo>
                    <a:pt x="643" y="1545"/>
                    <a:pt x="648" y="1535"/>
                    <a:pt x="658" y="1532"/>
                  </a:cubicBezTo>
                  <a:cubicBezTo>
                    <a:pt x="693" y="1521"/>
                    <a:pt x="727" y="1507"/>
                    <a:pt x="759" y="1491"/>
                  </a:cubicBezTo>
                  <a:cubicBezTo>
                    <a:pt x="768" y="1486"/>
                    <a:pt x="779" y="1489"/>
                    <a:pt x="784" y="1499"/>
                  </a:cubicBezTo>
                  <a:cubicBezTo>
                    <a:pt x="789" y="1508"/>
                    <a:pt x="785" y="1519"/>
                    <a:pt x="776" y="1524"/>
                  </a:cubicBezTo>
                  <a:cubicBezTo>
                    <a:pt x="743" y="1541"/>
                    <a:pt x="707" y="1556"/>
                    <a:pt x="669" y="1567"/>
                  </a:cubicBezTo>
                  <a:cubicBezTo>
                    <a:pt x="667" y="1568"/>
                    <a:pt x="666" y="1568"/>
                    <a:pt x="664" y="1568"/>
                  </a:cubicBezTo>
                  <a:close/>
                  <a:moveTo>
                    <a:pt x="117" y="1539"/>
                  </a:moveTo>
                  <a:cubicBezTo>
                    <a:pt x="114" y="1539"/>
                    <a:pt x="111" y="1538"/>
                    <a:pt x="109" y="1537"/>
                  </a:cubicBezTo>
                  <a:cubicBezTo>
                    <a:pt x="72" y="1520"/>
                    <a:pt x="39" y="1500"/>
                    <a:pt x="9" y="1477"/>
                  </a:cubicBezTo>
                  <a:cubicBezTo>
                    <a:pt x="1" y="1471"/>
                    <a:pt x="0" y="1459"/>
                    <a:pt x="6" y="1451"/>
                  </a:cubicBezTo>
                  <a:cubicBezTo>
                    <a:pt x="12" y="1443"/>
                    <a:pt x="24" y="1441"/>
                    <a:pt x="32" y="1448"/>
                  </a:cubicBezTo>
                  <a:cubicBezTo>
                    <a:pt x="60" y="1469"/>
                    <a:pt x="91" y="1487"/>
                    <a:pt x="125" y="1503"/>
                  </a:cubicBezTo>
                  <a:cubicBezTo>
                    <a:pt x="134" y="1508"/>
                    <a:pt x="138" y="1519"/>
                    <a:pt x="133" y="1528"/>
                  </a:cubicBezTo>
                  <a:cubicBezTo>
                    <a:pt x="130" y="1535"/>
                    <a:pt x="124" y="1539"/>
                    <a:pt x="117" y="1539"/>
                  </a:cubicBezTo>
                  <a:close/>
                  <a:moveTo>
                    <a:pt x="861" y="1466"/>
                  </a:moveTo>
                  <a:cubicBezTo>
                    <a:pt x="856" y="1466"/>
                    <a:pt x="850" y="1463"/>
                    <a:pt x="847" y="1459"/>
                  </a:cubicBezTo>
                  <a:cubicBezTo>
                    <a:pt x="840" y="1451"/>
                    <a:pt x="842" y="1439"/>
                    <a:pt x="850" y="1432"/>
                  </a:cubicBezTo>
                  <a:cubicBezTo>
                    <a:pt x="879" y="1410"/>
                    <a:pt x="905" y="1384"/>
                    <a:pt x="927" y="1357"/>
                  </a:cubicBezTo>
                  <a:cubicBezTo>
                    <a:pt x="933" y="1349"/>
                    <a:pt x="945" y="1348"/>
                    <a:pt x="953" y="1354"/>
                  </a:cubicBezTo>
                  <a:cubicBezTo>
                    <a:pt x="961" y="1361"/>
                    <a:pt x="962" y="1373"/>
                    <a:pt x="956" y="1381"/>
                  </a:cubicBezTo>
                  <a:cubicBezTo>
                    <a:pt x="932" y="1410"/>
                    <a:pt x="904" y="1437"/>
                    <a:pt x="873" y="1462"/>
                  </a:cubicBezTo>
                  <a:cubicBezTo>
                    <a:pt x="870" y="1464"/>
                    <a:pt x="866" y="1466"/>
                    <a:pt x="861" y="1466"/>
                  </a:cubicBezTo>
                  <a:close/>
                  <a:moveTo>
                    <a:pt x="1143" y="1361"/>
                  </a:moveTo>
                  <a:cubicBezTo>
                    <a:pt x="1115" y="1361"/>
                    <a:pt x="1086" y="1358"/>
                    <a:pt x="1057" y="1353"/>
                  </a:cubicBezTo>
                  <a:cubicBezTo>
                    <a:pt x="1047" y="1351"/>
                    <a:pt x="1040" y="1341"/>
                    <a:pt x="1042" y="1331"/>
                  </a:cubicBezTo>
                  <a:cubicBezTo>
                    <a:pt x="1044" y="1321"/>
                    <a:pt x="1054" y="1314"/>
                    <a:pt x="1064" y="1316"/>
                  </a:cubicBezTo>
                  <a:cubicBezTo>
                    <a:pt x="1091" y="1321"/>
                    <a:pt x="1117" y="1323"/>
                    <a:pt x="1145" y="1323"/>
                  </a:cubicBezTo>
                  <a:cubicBezTo>
                    <a:pt x="1153" y="1323"/>
                    <a:pt x="1162" y="1323"/>
                    <a:pt x="1171" y="1322"/>
                  </a:cubicBezTo>
                  <a:cubicBezTo>
                    <a:pt x="1182" y="1322"/>
                    <a:pt x="1190" y="1330"/>
                    <a:pt x="1191" y="1340"/>
                  </a:cubicBezTo>
                  <a:cubicBezTo>
                    <a:pt x="1191" y="1350"/>
                    <a:pt x="1183" y="1359"/>
                    <a:pt x="1173" y="1360"/>
                  </a:cubicBezTo>
                  <a:cubicBezTo>
                    <a:pt x="1163" y="1360"/>
                    <a:pt x="1154" y="1361"/>
                    <a:pt x="1143" y="1361"/>
                  </a:cubicBezTo>
                  <a:close/>
                  <a:moveTo>
                    <a:pt x="1281" y="1338"/>
                  </a:moveTo>
                  <a:cubicBezTo>
                    <a:pt x="1274" y="1338"/>
                    <a:pt x="1267" y="1333"/>
                    <a:pt x="1264" y="1326"/>
                  </a:cubicBezTo>
                  <a:cubicBezTo>
                    <a:pt x="1260" y="1316"/>
                    <a:pt x="1265" y="1305"/>
                    <a:pt x="1275" y="1302"/>
                  </a:cubicBezTo>
                  <a:cubicBezTo>
                    <a:pt x="1305" y="1290"/>
                    <a:pt x="1335" y="1272"/>
                    <a:pt x="1363" y="1246"/>
                  </a:cubicBezTo>
                  <a:cubicBezTo>
                    <a:pt x="1371" y="1239"/>
                    <a:pt x="1383" y="1240"/>
                    <a:pt x="1389" y="1247"/>
                  </a:cubicBezTo>
                  <a:cubicBezTo>
                    <a:pt x="1396" y="1255"/>
                    <a:pt x="1396" y="1267"/>
                    <a:pt x="1388" y="1274"/>
                  </a:cubicBezTo>
                  <a:cubicBezTo>
                    <a:pt x="1356" y="1303"/>
                    <a:pt x="1322" y="1324"/>
                    <a:pt x="1288" y="1337"/>
                  </a:cubicBezTo>
                  <a:cubicBezTo>
                    <a:pt x="1286" y="1337"/>
                    <a:pt x="1284" y="1338"/>
                    <a:pt x="1281" y="1338"/>
                  </a:cubicBezTo>
                  <a:close/>
                  <a:moveTo>
                    <a:pt x="954" y="1320"/>
                  </a:moveTo>
                  <a:cubicBezTo>
                    <a:pt x="951" y="1320"/>
                    <a:pt x="949" y="1319"/>
                    <a:pt x="946" y="1318"/>
                  </a:cubicBezTo>
                  <a:cubicBezTo>
                    <a:pt x="908" y="1300"/>
                    <a:pt x="875" y="1277"/>
                    <a:pt x="849" y="1250"/>
                  </a:cubicBezTo>
                  <a:cubicBezTo>
                    <a:pt x="842" y="1243"/>
                    <a:pt x="842" y="1231"/>
                    <a:pt x="849" y="1224"/>
                  </a:cubicBezTo>
                  <a:cubicBezTo>
                    <a:pt x="857" y="1217"/>
                    <a:pt x="869" y="1217"/>
                    <a:pt x="876" y="1224"/>
                  </a:cubicBezTo>
                  <a:cubicBezTo>
                    <a:pt x="899" y="1248"/>
                    <a:pt x="928" y="1268"/>
                    <a:pt x="962" y="1284"/>
                  </a:cubicBezTo>
                  <a:cubicBezTo>
                    <a:pt x="971" y="1288"/>
                    <a:pt x="975" y="1300"/>
                    <a:pt x="971" y="1309"/>
                  </a:cubicBezTo>
                  <a:cubicBezTo>
                    <a:pt x="968" y="1316"/>
                    <a:pt x="961" y="1320"/>
                    <a:pt x="954" y="1320"/>
                  </a:cubicBezTo>
                  <a:close/>
                  <a:moveTo>
                    <a:pt x="1001" y="1293"/>
                  </a:moveTo>
                  <a:cubicBezTo>
                    <a:pt x="998" y="1293"/>
                    <a:pt x="995" y="1292"/>
                    <a:pt x="993" y="1291"/>
                  </a:cubicBezTo>
                  <a:cubicBezTo>
                    <a:pt x="983" y="1287"/>
                    <a:pt x="979" y="1276"/>
                    <a:pt x="984" y="1266"/>
                  </a:cubicBezTo>
                  <a:cubicBezTo>
                    <a:pt x="999" y="1234"/>
                    <a:pt x="1010" y="1200"/>
                    <a:pt x="1018" y="1165"/>
                  </a:cubicBezTo>
                  <a:cubicBezTo>
                    <a:pt x="1020" y="1154"/>
                    <a:pt x="1030" y="1148"/>
                    <a:pt x="1040" y="1150"/>
                  </a:cubicBezTo>
                  <a:cubicBezTo>
                    <a:pt x="1050" y="1152"/>
                    <a:pt x="1057" y="1162"/>
                    <a:pt x="1054" y="1172"/>
                  </a:cubicBezTo>
                  <a:cubicBezTo>
                    <a:pt x="1046" y="1211"/>
                    <a:pt x="1034" y="1248"/>
                    <a:pt x="1018" y="1282"/>
                  </a:cubicBezTo>
                  <a:cubicBezTo>
                    <a:pt x="1014" y="1289"/>
                    <a:pt x="1008" y="1293"/>
                    <a:pt x="1001" y="1293"/>
                  </a:cubicBezTo>
                  <a:close/>
                  <a:moveTo>
                    <a:pt x="1449" y="1194"/>
                  </a:moveTo>
                  <a:cubicBezTo>
                    <a:pt x="1445" y="1194"/>
                    <a:pt x="1442" y="1193"/>
                    <a:pt x="1438" y="1191"/>
                  </a:cubicBezTo>
                  <a:cubicBezTo>
                    <a:pt x="1430" y="1185"/>
                    <a:pt x="1428" y="1173"/>
                    <a:pt x="1434" y="1165"/>
                  </a:cubicBezTo>
                  <a:cubicBezTo>
                    <a:pt x="1453" y="1139"/>
                    <a:pt x="1472" y="1108"/>
                    <a:pt x="1493" y="1072"/>
                  </a:cubicBezTo>
                  <a:cubicBezTo>
                    <a:pt x="1498" y="1063"/>
                    <a:pt x="1510" y="1060"/>
                    <a:pt x="1519" y="1065"/>
                  </a:cubicBezTo>
                  <a:cubicBezTo>
                    <a:pt x="1528" y="1070"/>
                    <a:pt x="1531" y="1081"/>
                    <a:pt x="1526" y="1090"/>
                  </a:cubicBezTo>
                  <a:cubicBezTo>
                    <a:pt x="1504" y="1128"/>
                    <a:pt x="1484" y="1160"/>
                    <a:pt x="1464" y="1187"/>
                  </a:cubicBezTo>
                  <a:cubicBezTo>
                    <a:pt x="1461" y="1192"/>
                    <a:pt x="1455" y="1194"/>
                    <a:pt x="1449" y="1194"/>
                  </a:cubicBezTo>
                  <a:close/>
                  <a:moveTo>
                    <a:pt x="805" y="1161"/>
                  </a:moveTo>
                  <a:cubicBezTo>
                    <a:pt x="797" y="1161"/>
                    <a:pt x="790" y="1156"/>
                    <a:pt x="787" y="1148"/>
                  </a:cubicBezTo>
                  <a:cubicBezTo>
                    <a:pt x="776" y="1114"/>
                    <a:pt x="769" y="1078"/>
                    <a:pt x="769" y="1044"/>
                  </a:cubicBezTo>
                  <a:cubicBezTo>
                    <a:pt x="769" y="1040"/>
                    <a:pt x="769" y="1035"/>
                    <a:pt x="770" y="1031"/>
                  </a:cubicBezTo>
                  <a:cubicBezTo>
                    <a:pt x="770" y="1021"/>
                    <a:pt x="779" y="1013"/>
                    <a:pt x="789" y="1014"/>
                  </a:cubicBezTo>
                  <a:cubicBezTo>
                    <a:pt x="800" y="1014"/>
                    <a:pt x="807" y="1023"/>
                    <a:pt x="807" y="1033"/>
                  </a:cubicBezTo>
                  <a:cubicBezTo>
                    <a:pt x="807" y="1037"/>
                    <a:pt x="807" y="1040"/>
                    <a:pt x="807" y="1044"/>
                  </a:cubicBezTo>
                  <a:cubicBezTo>
                    <a:pt x="807" y="1074"/>
                    <a:pt x="812" y="1106"/>
                    <a:pt x="823" y="1136"/>
                  </a:cubicBezTo>
                  <a:cubicBezTo>
                    <a:pt x="826" y="1146"/>
                    <a:pt x="821" y="1157"/>
                    <a:pt x="811" y="1160"/>
                  </a:cubicBezTo>
                  <a:cubicBezTo>
                    <a:pt x="809" y="1161"/>
                    <a:pt x="807" y="1161"/>
                    <a:pt x="805" y="1161"/>
                  </a:cubicBezTo>
                  <a:close/>
                  <a:moveTo>
                    <a:pt x="1047" y="1076"/>
                  </a:moveTo>
                  <a:cubicBezTo>
                    <a:pt x="1037" y="1076"/>
                    <a:pt x="1028" y="1068"/>
                    <a:pt x="1028" y="1058"/>
                  </a:cubicBezTo>
                  <a:cubicBezTo>
                    <a:pt x="1026" y="1017"/>
                    <a:pt x="1018" y="983"/>
                    <a:pt x="1004" y="959"/>
                  </a:cubicBezTo>
                  <a:cubicBezTo>
                    <a:pt x="999" y="950"/>
                    <a:pt x="1002" y="939"/>
                    <a:pt x="1011" y="933"/>
                  </a:cubicBezTo>
                  <a:cubicBezTo>
                    <a:pt x="1020" y="928"/>
                    <a:pt x="1031" y="931"/>
                    <a:pt x="1036" y="940"/>
                  </a:cubicBezTo>
                  <a:cubicBezTo>
                    <a:pt x="1054" y="970"/>
                    <a:pt x="1064" y="1009"/>
                    <a:pt x="1065" y="1057"/>
                  </a:cubicBezTo>
                  <a:cubicBezTo>
                    <a:pt x="1066" y="1067"/>
                    <a:pt x="1058" y="1076"/>
                    <a:pt x="1047" y="1076"/>
                  </a:cubicBezTo>
                  <a:close/>
                  <a:moveTo>
                    <a:pt x="1563" y="1001"/>
                  </a:moveTo>
                  <a:cubicBezTo>
                    <a:pt x="1560" y="1001"/>
                    <a:pt x="1557" y="1001"/>
                    <a:pt x="1554" y="999"/>
                  </a:cubicBezTo>
                  <a:cubicBezTo>
                    <a:pt x="1545" y="994"/>
                    <a:pt x="1542" y="983"/>
                    <a:pt x="1546" y="974"/>
                  </a:cubicBezTo>
                  <a:cubicBezTo>
                    <a:pt x="1563" y="943"/>
                    <a:pt x="1577" y="910"/>
                    <a:pt x="1590" y="874"/>
                  </a:cubicBezTo>
                  <a:cubicBezTo>
                    <a:pt x="1593" y="864"/>
                    <a:pt x="1604" y="859"/>
                    <a:pt x="1613" y="862"/>
                  </a:cubicBezTo>
                  <a:cubicBezTo>
                    <a:pt x="1623" y="866"/>
                    <a:pt x="1628" y="876"/>
                    <a:pt x="1625" y="886"/>
                  </a:cubicBezTo>
                  <a:cubicBezTo>
                    <a:pt x="1612" y="924"/>
                    <a:pt x="1597" y="959"/>
                    <a:pt x="1579" y="991"/>
                  </a:cubicBezTo>
                  <a:cubicBezTo>
                    <a:pt x="1576" y="998"/>
                    <a:pt x="1570" y="1001"/>
                    <a:pt x="1563" y="1001"/>
                  </a:cubicBezTo>
                  <a:close/>
                  <a:moveTo>
                    <a:pt x="826" y="948"/>
                  </a:moveTo>
                  <a:cubicBezTo>
                    <a:pt x="821" y="948"/>
                    <a:pt x="817" y="946"/>
                    <a:pt x="813" y="943"/>
                  </a:cubicBezTo>
                  <a:cubicBezTo>
                    <a:pt x="806" y="936"/>
                    <a:pt x="805" y="924"/>
                    <a:pt x="813" y="916"/>
                  </a:cubicBezTo>
                  <a:cubicBezTo>
                    <a:pt x="834" y="895"/>
                    <a:pt x="861" y="881"/>
                    <a:pt x="894" y="877"/>
                  </a:cubicBezTo>
                  <a:cubicBezTo>
                    <a:pt x="903" y="876"/>
                    <a:pt x="912" y="875"/>
                    <a:pt x="920" y="875"/>
                  </a:cubicBezTo>
                  <a:cubicBezTo>
                    <a:pt x="930" y="876"/>
                    <a:pt x="930" y="876"/>
                    <a:pt x="930" y="876"/>
                  </a:cubicBezTo>
                  <a:cubicBezTo>
                    <a:pt x="940" y="876"/>
                    <a:pt x="948" y="885"/>
                    <a:pt x="947" y="895"/>
                  </a:cubicBezTo>
                  <a:cubicBezTo>
                    <a:pt x="947" y="905"/>
                    <a:pt x="938" y="914"/>
                    <a:pt x="928" y="913"/>
                  </a:cubicBezTo>
                  <a:cubicBezTo>
                    <a:pt x="920" y="913"/>
                    <a:pt x="920" y="913"/>
                    <a:pt x="920" y="913"/>
                  </a:cubicBezTo>
                  <a:cubicBezTo>
                    <a:pt x="913" y="913"/>
                    <a:pt x="906" y="913"/>
                    <a:pt x="899" y="914"/>
                  </a:cubicBezTo>
                  <a:cubicBezTo>
                    <a:pt x="874" y="917"/>
                    <a:pt x="855" y="927"/>
                    <a:pt x="840" y="942"/>
                  </a:cubicBezTo>
                  <a:cubicBezTo>
                    <a:pt x="836" y="946"/>
                    <a:pt x="831" y="948"/>
                    <a:pt x="826" y="948"/>
                  </a:cubicBezTo>
                  <a:close/>
                  <a:moveTo>
                    <a:pt x="1637" y="791"/>
                  </a:moveTo>
                  <a:cubicBezTo>
                    <a:pt x="1636" y="791"/>
                    <a:pt x="1635" y="791"/>
                    <a:pt x="1633" y="790"/>
                  </a:cubicBezTo>
                  <a:cubicBezTo>
                    <a:pt x="1623" y="788"/>
                    <a:pt x="1617" y="778"/>
                    <a:pt x="1619" y="768"/>
                  </a:cubicBezTo>
                  <a:cubicBezTo>
                    <a:pt x="1626" y="734"/>
                    <a:pt x="1632" y="697"/>
                    <a:pt x="1637" y="660"/>
                  </a:cubicBezTo>
                  <a:cubicBezTo>
                    <a:pt x="1638" y="649"/>
                    <a:pt x="1648" y="642"/>
                    <a:pt x="1658" y="643"/>
                  </a:cubicBezTo>
                  <a:cubicBezTo>
                    <a:pt x="1668" y="644"/>
                    <a:pt x="1675" y="654"/>
                    <a:pt x="1674" y="664"/>
                  </a:cubicBezTo>
                  <a:cubicBezTo>
                    <a:pt x="1669" y="703"/>
                    <a:pt x="1663" y="741"/>
                    <a:pt x="1655" y="776"/>
                  </a:cubicBezTo>
                  <a:cubicBezTo>
                    <a:pt x="1654" y="785"/>
                    <a:pt x="1646" y="791"/>
                    <a:pt x="1637" y="791"/>
                  </a:cubicBezTo>
                  <a:close/>
                  <a:moveTo>
                    <a:pt x="1665" y="569"/>
                  </a:moveTo>
                  <a:cubicBezTo>
                    <a:pt x="1664" y="569"/>
                    <a:pt x="1664" y="569"/>
                    <a:pt x="1664" y="569"/>
                  </a:cubicBezTo>
                  <a:cubicBezTo>
                    <a:pt x="1654" y="568"/>
                    <a:pt x="1646" y="559"/>
                    <a:pt x="1646" y="549"/>
                  </a:cubicBezTo>
                  <a:cubicBezTo>
                    <a:pt x="1648" y="517"/>
                    <a:pt x="1648" y="486"/>
                    <a:pt x="1648" y="454"/>
                  </a:cubicBezTo>
                  <a:cubicBezTo>
                    <a:pt x="1648" y="438"/>
                    <a:pt x="1648" y="438"/>
                    <a:pt x="1648" y="438"/>
                  </a:cubicBezTo>
                  <a:cubicBezTo>
                    <a:pt x="1648" y="428"/>
                    <a:pt x="1656" y="420"/>
                    <a:pt x="1667" y="419"/>
                  </a:cubicBezTo>
                  <a:cubicBezTo>
                    <a:pt x="1667" y="419"/>
                    <a:pt x="1667" y="419"/>
                    <a:pt x="1667" y="419"/>
                  </a:cubicBezTo>
                  <a:cubicBezTo>
                    <a:pt x="1677" y="419"/>
                    <a:pt x="1685" y="428"/>
                    <a:pt x="1685" y="438"/>
                  </a:cubicBezTo>
                  <a:cubicBezTo>
                    <a:pt x="1686" y="454"/>
                    <a:pt x="1686" y="454"/>
                    <a:pt x="1686" y="454"/>
                  </a:cubicBezTo>
                  <a:cubicBezTo>
                    <a:pt x="1686" y="486"/>
                    <a:pt x="1685" y="519"/>
                    <a:pt x="1683" y="551"/>
                  </a:cubicBezTo>
                  <a:cubicBezTo>
                    <a:pt x="1683" y="561"/>
                    <a:pt x="1675" y="569"/>
                    <a:pt x="1665" y="569"/>
                  </a:cubicBezTo>
                  <a:close/>
                  <a:moveTo>
                    <a:pt x="1660" y="345"/>
                  </a:moveTo>
                  <a:cubicBezTo>
                    <a:pt x="1651" y="345"/>
                    <a:pt x="1643" y="338"/>
                    <a:pt x="1641" y="329"/>
                  </a:cubicBezTo>
                  <a:cubicBezTo>
                    <a:pt x="1638" y="309"/>
                    <a:pt x="1631" y="267"/>
                    <a:pt x="1621" y="220"/>
                  </a:cubicBezTo>
                  <a:cubicBezTo>
                    <a:pt x="1619" y="210"/>
                    <a:pt x="1625" y="200"/>
                    <a:pt x="1635" y="198"/>
                  </a:cubicBezTo>
                  <a:cubicBezTo>
                    <a:pt x="1645" y="196"/>
                    <a:pt x="1655" y="202"/>
                    <a:pt x="1657" y="212"/>
                  </a:cubicBezTo>
                  <a:cubicBezTo>
                    <a:pt x="1668" y="260"/>
                    <a:pt x="1675" y="302"/>
                    <a:pt x="1678" y="323"/>
                  </a:cubicBezTo>
                  <a:cubicBezTo>
                    <a:pt x="1680" y="334"/>
                    <a:pt x="1673" y="343"/>
                    <a:pt x="1663" y="345"/>
                  </a:cubicBezTo>
                  <a:cubicBezTo>
                    <a:pt x="1662" y="345"/>
                    <a:pt x="1661" y="345"/>
                    <a:pt x="1660" y="345"/>
                  </a:cubicBezTo>
                  <a:close/>
                  <a:moveTo>
                    <a:pt x="1611" y="126"/>
                  </a:moveTo>
                  <a:cubicBezTo>
                    <a:pt x="1603" y="126"/>
                    <a:pt x="1596" y="121"/>
                    <a:pt x="1593" y="113"/>
                  </a:cubicBezTo>
                  <a:cubicBezTo>
                    <a:pt x="1570" y="43"/>
                    <a:pt x="1555" y="37"/>
                    <a:pt x="1555" y="37"/>
                  </a:cubicBezTo>
                  <a:cubicBezTo>
                    <a:pt x="1545" y="39"/>
                    <a:pt x="1535" y="32"/>
                    <a:pt x="1534" y="22"/>
                  </a:cubicBezTo>
                  <a:cubicBezTo>
                    <a:pt x="1532" y="12"/>
                    <a:pt x="1539" y="2"/>
                    <a:pt x="1549" y="1"/>
                  </a:cubicBezTo>
                  <a:cubicBezTo>
                    <a:pt x="1550" y="0"/>
                    <a:pt x="1554" y="0"/>
                    <a:pt x="1555" y="0"/>
                  </a:cubicBezTo>
                  <a:cubicBezTo>
                    <a:pt x="1583" y="0"/>
                    <a:pt x="1606" y="31"/>
                    <a:pt x="1629" y="102"/>
                  </a:cubicBezTo>
                  <a:cubicBezTo>
                    <a:pt x="1632" y="111"/>
                    <a:pt x="1626" y="122"/>
                    <a:pt x="1617" y="125"/>
                  </a:cubicBezTo>
                  <a:cubicBezTo>
                    <a:pt x="1615" y="126"/>
                    <a:pt x="1613" y="126"/>
                    <a:pt x="1611" y="126"/>
                  </a:cubicBezTo>
                  <a:close/>
                </a:path>
              </a:pathLst>
            </a:custGeom>
            <a:solidFill>
              <a:srgbClr val="5BA6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4" name="Freeform 232">
              <a:extLst>
                <a:ext uri="{FF2B5EF4-FFF2-40B4-BE49-F238E27FC236}">
                  <a16:creationId xmlns:a16="http://schemas.microsoft.com/office/drawing/2014/main" id="{1BBCAFF3-0B09-421F-8E35-8A492D06CA2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31" y="1181"/>
              <a:ext cx="784" cy="813"/>
            </a:xfrm>
            <a:custGeom>
              <a:avLst/>
              <a:gdLst>
                <a:gd name="T0" fmla="*/ 783 w 1694"/>
                <a:gd name="T1" fmla="*/ 1720 h 1757"/>
                <a:gd name="T2" fmla="*/ 899 w 1694"/>
                <a:gd name="T3" fmla="*/ 1742 h 1757"/>
                <a:gd name="T4" fmla="*/ 672 w 1694"/>
                <a:gd name="T5" fmla="*/ 1754 h 1757"/>
                <a:gd name="T6" fmla="*/ 546 w 1694"/>
                <a:gd name="T7" fmla="*/ 1703 h 1757"/>
                <a:gd name="T8" fmla="*/ 691 w 1694"/>
                <a:gd name="T9" fmla="*/ 1738 h 1757"/>
                <a:gd name="T10" fmla="*/ 986 w 1694"/>
                <a:gd name="T11" fmla="*/ 1702 h 1757"/>
                <a:gd name="T12" fmla="*/ 1127 w 1694"/>
                <a:gd name="T13" fmla="*/ 1653 h 1757"/>
                <a:gd name="T14" fmla="*/ 1003 w 1694"/>
                <a:gd name="T15" fmla="*/ 1715 h 1757"/>
                <a:gd name="T16" fmla="*/ 367 w 1694"/>
                <a:gd name="T17" fmla="*/ 1596 h 1757"/>
                <a:gd name="T18" fmla="*/ 475 w 1694"/>
                <a:gd name="T19" fmla="*/ 1642 h 1757"/>
                <a:gd name="T20" fmla="*/ 1213 w 1694"/>
                <a:gd name="T21" fmla="*/ 1635 h 1757"/>
                <a:gd name="T22" fmla="*/ 1306 w 1694"/>
                <a:gd name="T23" fmla="*/ 1552 h 1757"/>
                <a:gd name="T24" fmla="*/ 1220 w 1694"/>
                <a:gd name="T25" fmla="*/ 1633 h 1757"/>
                <a:gd name="T26" fmla="*/ 1397 w 1694"/>
                <a:gd name="T27" fmla="*/ 1526 h 1757"/>
                <a:gd name="T28" fmla="*/ 1529 w 1694"/>
                <a:gd name="T29" fmla="*/ 1455 h 1757"/>
                <a:gd name="T30" fmla="*/ 1414 w 1694"/>
                <a:gd name="T31" fmla="*/ 1536 h 1757"/>
                <a:gd name="T32" fmla="*/ 257 w 1694"/>
                <a:gd name="T33" fmla="*/ 1394 h 1757"/>
                <a:gd name="T34" fmla="*/ 331 w 1694"/>
                <a:gd name="T35" fmla="*/ 1485 h 1757"/>
                <a:gd name="T36" fmla="*/ 1611 w 1694"/>
                <a:gd name="T37" fmla="*/ 1430 h 1757"/>
                <a:gd name="T38" fmla="*/ 1664 w 1694"/>
                <a:gd name="T39" fmla="*/ 1362 h 1757"/>
                <a:gd name="T40" fmla="*/ 1620 w 1694"/>
                <a:gd name="T41" fmla="*/ 1427 h 1757"/>
                <a:gd name="T42" fmla="*/ 241 w 1694"/>
                <a:gd name="T43" fmla="*/ 1280 h 1757"/>
                <a:gd name="T44" fmla="*/ 261 w 1694"/>
                <a:gd name="T45" fmla="*/ 1148 h 1757"/>
                <a:gd name="T46" fmla="*/ 278 w 1694"/>
                <a:gd name="T47" fmla="*/ 1277 h 1757"/>
                <a:gd name="T48" fmla="*/ 282 w 1694"/>
                <a:gd name="T49" fmla="*/ 1076 h 1757"/>
                <a:gd name="T50" fmla="*/ 322 w 1694"/>
                <a:gd name="T51" fmla="*/ 950 h 1757"/>
                <a:gd name="T52" fmla="*/ 299 w 1694"/>
                <a:gd name="T53" fmla="*/ 1064 h 1757"/>
                <a:gd name="T54" fmla="*/ 392 w 1694"/>
                <a:gd name="T55" fmla="*/ 885 h 1757"/>
                <a:gd name="T56" fmla="*/ 440 w 1694"/>
                <a:gd name="T57" fmla="*/ 745 h 1757"/>
                <a:gd name="T58" fmla="*/ 402 w 1694"/>
                <a:gd name="T59" fmla="*/ 887 h 1757"/>
                <a:gd name="T60" fmla="*/ 163 w 1694"/>
                <a:gd name="T61" fmla="*/ 813 h 1757"/>
                <a:gd name="T62" fmla="*/ 181 w 1694"/>
                <a:gd name="T63" fmla="*/ 777 h 1757"/>
                <a:gd name="T64" fmla="*/ 281 w 1694"/>
                <a:gd name="T65" fmla="*/ 792 h 1757"/>
                <a:gd name="T66" fmla="*/ 54 w 1694"/>
                <a:gd name="T67" fmla="*/ 756 h 1757"/>
                <a:gd name="T68" fmla="*/ 17 w 1694"/>
                <a:gd name="T69" fmla="*/ 626 h 1757"/>
                <a:gd name="T70" fmla="*/ 83 w 1694"/>
                <a:gd name="T71" fmla="*/ 732 h 1757"/>
                <a:gd name="T72" fmla="*/ 371 w 1694"/>
                <a:gd name="T73" fmla="*/ 738 h 1757"/>
                <a:gd name="T74" fmla="*/ 412 w 1694"/>
                <a:gd name="T75" fmla="*/ 664 h 1757"/>
                <a:gd name="T76" fmla="*/ 380 w 1694"/>
                <a:gd name="T77" fmla="*/ 532 h 1757"/>
                <a:gd name="T78" fmla="*/ 444 w 1694"/>
                <a:gd name="T79" fmla="*/ 634 h 1757"/>
                <a:gd name="T80" fmla="*/ 382 w 1694"/>
                <a:gd name="T81" fmla="*/ 735 h 1757"/>
                <a:gd name="T82" fmla="*/ 518 w 1694"/>
                <a:gd name="T83" fmla="*/ 577 h 1757"/>
                <a:gd name="T84" fmla="*/ 562 w 1694"/>
                <a:gd name="T85" fmla="*/ 455 h 1757"/>
                <a:gd name="T86" fmla="*/ 556 w 1694"/>
                <a:gd name="T87" fmla="*/ 553 h 1757"/>
                <a:gd name="T88" fmla="*/ 31 w 1694"/>
                <a:gd name="T89" fmla="*/ 553 h 1757"/>
                <a:gd name="T90" fmla="*/ 95 w 1694"/>
                <a:gd name="T91" fmla="*/ 435 h 1757"/>
                <a:gd name="T92" fmla="*/ 48 w 1694"/>
                <a:gd name="T93" fmla="*/ 541 h 1757"/>
                <a:gd name="T94" fmla="*/ 306 w 1694"/>
                <a:gd name="T95" fmla="*/ 480 h 1757"/>
                <a:gd name="T96" fmla="*/ 193 w 1694"/>
                <a:gd name="T97" fmla="*/ 427 h 1757"/>
                <a:gd name="T98" fmla="*/ 327 w 1694"/>
                <a:gd name="T99" fmla="*/ 449 h 1757"/>
                <a:gd name="T100" fmla="*/ 608 w 1694"/>
                <a:gd name="T101" fmla="*/ 372 h 1757"/>
                <a:gd name="T102" fmla="*/ 602 w 1694"/>
                <a:gd name="T103" fmla="*/ 241 h 1757"/>
                <a:gd name="T104" fmla="*/ 626 w 1694"/>
                <a:gd name="T105" fmla="*/ 357 h 1757"/>
                <a:gd name="T106" fmla="*/ 624 w 1694"/>
                <a:gd name="T107" fmla="*/ 149 h 1757"/>
                <a:gd name="T108" fmla="*/ 605 w 1694"/>
                <a:gd name="T109" fmla="*/ 31 h 1757"/>
                <a:gd name="T110" fmla="*/ 643 w 1694"/>
                <a:gd name="T111" fmla="*/ 18 h 1757"/>
                <a:gd name="T112" fmla="*/ 643 w 1694"/>
                <a:gd name="T113" fmla="*/ 131 h 17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694" h="1757">
                  <a:moveTo>
                    <a:pt x="784" y="1757"/>
                  </a:moveTo>
                  <a:cubicBezTo>
                    <a:pt x="774" y="1757"/>
                    <a:pt x="766" y="1749"/>
                    <a:pt x="765" y="1740"/>
                  </a:cubicBezTo>
                  <a:cubicBezTo>
                    <a:pt x="765" y="1729"/>
                    <a:pt x="773" y="1720"/>
                    <a:pt x="783" y="1720"/>
                  </a:cubicBezTo>
                  <a:cubicBezTo>
                    <a:pt x="817" y="1718"/>
                    <a:pt x="854" y="1713"/>
                    <a:pt x="891" y="1705"/>
                  </a:cubicBezTo>
                  <a:cubicBezTo>
                    <a:pt x="901" y="1703"/>
                    <a:pt x="911" y="1710"/>
                    <a:pt x="913" y="1720"/>
                  </a:cubicBezTo>
                  <a:cubicBezTo>
                    <a:pt x="915" y="1730"/>
                    <a:pt x="909" y="1740"/>
                    <a:pt x="899" y="1742"/>
                  </a:cubicBezTo>
                  <a:cubicBezTo>
                    <a:pt x="859" y="1750"/>
                    <a:pt x="821" y="1755"/>
                    <a:pt x="785" y="1757"/>
                  </a:cubicBezTo>
                  <a:cubicBezTo>
                    <a:pt x="785" y="1757"/>
                    <a:pt x="784" y="1757"/>
                    <a:pt x="784" y="1757"/>
                  </a:cubicBezTo>
                  <a:close/>
                  <a:moveTo>
                    <a:pt x="672" y="1754"/>
                  </a:moveTo>
                  <a:cubicBezTo>
                    <a:pt x="671" y="1754"/>
                    <a:pt x="671" y="1754"/>
                    <a:pt x="670" y="1754"/>
                  </a:cubicBezTo>
                  <a:cubicBezTo>
                    <a:pt x="630" y="1749"/>
                    <a:pt x="592" y="1740"/>
                    <a:pt x="557" y="1727"/>
                  </a:cubicBezTo>
                  <a:cubicBezTo>
                    <a:pt x="547" y="1723"/>
                    <a:pt x="542" y="1713"/>
                    <a:pt x="546" y="1703"/>
                  </a:cubicBezTo>
                  <a:cubicBezTo>
                    <a:pt x="550" y="1693"/>
                    <a:pt x="561" y="1688"/>
                    <a:pt x="570" y="1692"/>
                  </a:cubicBezTo>
                  <a:cubicBezTo>
                    <a:pt x="603" y="1704"/>
                    <a:pt x="638" y="1712"/>
                    <a:pt x="674" y="1717"/>
                  </a:cubicBezTo>
                  <a:cubicBezTo>
                    <a:pt x="685" y="1718"/>
                    <a:pt x="692" y="1727"/>
                    <a:pt x="691" y="1738"/>
                  </a:cubicBezTo>
                  <a:cubicBezTo>
                    <a:pt x="690" y="1747"/>
                    <a:pt x="681" y="1754"/>
                    <a:pt x="672" y="1754"/>
                  </a:cubicBezTo>
                  <a:close/>
                  <a:moveTo>
                    <a:pt x="1003" y="1715"/>
                  </a:moveTo>
                  <a:cubicBezTo>
                    <a:pt x="995" y="1715"/>
                    <a:pt x="988" y="1710"/>
                    <a:pt x="986" y="1702"/>
                  </a:cubicBezTo>
                  <a:cubicBezTo>
                    <a:pt x="983" y="1692"/>
                    <a:pt x="988" y="1681"/>
                    <a:pt x="998" y="1678"/>
                  </a:cubicBezTo>
                  <a:cubicBezTo>
                    <a:pt x="1031" y="1668"/>
                    <a:pt x="1067" y="1656"/>
                    <a:pt x="1102" y="1642"/>
                  </a:cubicBezTo>
                  <a:cubicBezTo>
                    <a:pt x="1112" y="1638"/>
                    <a:pt x="1123" y="1643"/>
                    <a:pt x="1127" y="1653"/>
                  </a:cubicBezTo>
                  <a:cubicBezTo>
                    <a:pt x="1130" y="1662"/>
                    <a:pt x="1126" y="1673"/>
                    <a:pt x="1116" y="1677"/>
                  </a:cubicBezTo>
                  <a:cubicBezTo>
                    <a:pt x="1079" y="1691"/>
                    <a:pt x="1043" y="1704"/>
                    <a:pt x="1009" y="1714"/>
                  </a:cubicBezTo>
                  <a:cubicBezTo>
                    <a:pt x="1007" y="1715"/>
                    <a:pt x="1005" y="1715"/>
                    <a:pt x="1003" y="1715"/>
                  </a:cubicBezTo>
                  <a:close/>
                  <a:moveTo>
                    <a:pt x="465" y="1676"/>
                  </a:moveTo>
                  <a:cubicBezTo>
                    <a:pt x="461" y="1676"/>
                    <a:pt x="457" y="1675"/>
                    <a:pt x="454" y="1673"/>
                  </a:cubicBezTo>
                  <a:cubicBezTo>
                    <a:pt x="423" y="1652"/>
                    <a:pt x="394" y="1626"/>
                    <a:pt x="367" y="1596"/>
                  </a:cubicBezTo>
                  <a:cubicBezTo>
                    <a:pt x="360" y="1589"/>
                    <a:pt x="361" y="1577"/>
                    <a:pt x="368" y="1570"/>
                  </a:cubicBezTo>
                  <a:cubicBezTo>
                    <a:pt x="376" y="1563"/>
                    <a:pt x="388" y="1564"/>
                    <a:pt x="395" y="1571"/>
                  </a:cubicBezTo>
                  <a:cubicBezTo>
                    <a:pt x="419" y="1599"/>
                    <a:pt x="447" y="1623"/>
                    <a:pt x="475" y="1642"/>
                  </a:cubicBezTo>
                  <a:cubicBezTo>
                    <a:pt x="484" y="1648"/>
                    <a:pt x="486" y="1660"/>
                    <a:pt x="480" y="1668"/>
                  </a:cubicBezTo>
                  <a:cubicBezTo>
                    <a:pt x="476" y="1674"/>
                    <a:pt x="470" y="1676"/>
                    <a:pt x="465" y="1676"/>
                  </a:cubicBezTo>
                  <a:close/>
                  <a:moveTo>
                    <a:pt x="1213" y="1635"/>
                  </a:moveTo>
                  <a:cubicBezTo>
                    <a:pt x="1206" y="1635"/>
                    <a:pt x="1199" y="1631"/>
                    <a:pt x="1196" y="1624"/>
                  </a:cubicBezTo>
                  <a:cubicBezTo>
                    <a:pt x="1191" y="1615"/>
                    <a:pt x="1196" y="1603"/>
                    <a:pt x="1205" y="1599"/>
                  </a:cubicBezTo>
                  <a:cubicBezTo>
                    <a:pt x="1239" y="1584"/>
                    <a:pt x="1273" y="1568"/>
                    <a:pt x="1306" y="1552"/>
                  </a:cubicBezTo>
                  <a:cubicBezTo>
                    <a:pt x="1315" y="1547"/>
                    <a:pt x="1326" y="1551"/>
                    <a:pt x="1331" y="1560"/>
                  </a:cubicBezTo>
                  <a:cubicBezTo>
                    <a:pt x="1335" y="1569"/>
                    <a:pt x="1331" y="1580"/>
                    <a:pt x="1322" y="1585"/>
                  </a:cubicBezTo>
                  <a:cubicBezTo>
                    <a:pt x="1289" y="1602"/>
                    <a:pt x="1255" y="1618"/>
                    <a:pt x="1220" y="1633"/>
                  </a:cubicBezTo>
                  <a:cubicBezTo>
                    <a:pt x="1218" y="1634"/>
                    <a:pt x="1215" y="1635"/>
                    <a:pt x="1213" y="1635"/>
                  </a:cubicBezTo>
                  <a:close/>
                  <a:moveTo>
                    <a:pt x="1414" y="1536"/>
                  </a:moveTo>
                  <a:cubicBezTo>
                    <a:pt x="1407" y="1536"/>
                    <a:pt x="1400" y="1532"/>
                    <a:pt x="1397" y="1526"/>
                  </a:cubicBezTo>
                  <a:cubicBezTo>
                    <a:pt x="1392" y="1517"/>
                    <a:pt x="1396" y="1505"/>
                    <a:pt x="1405" y="1501"/>
                  </a:cubicBezTo>
                  <a:cubicBezTo>
                    <a:pt x="1439" y="1483"/>
                    <a:pt x="1472" y="1465"/>
                    <a:pt x="1503" y="1448"/>
                  </a:cubicBezTo>
                  <a:cubicBezTo>
                    <a:pt x="1512" y="1443"/>
                    <a:pt x="1524" y="1446"/>
                    <a:pt x="1529" y="1455"/>
                  </a:cubicBezTo>
                  <a:cubicBezTo>
                    <a:pt x="1534" y="1464"/>
                    <a:pt x="1530" y="1476"/>
                    <a:pt x="1521" y="1481"/>
                  </a:cubicBezTo>
                  <a:cubicBezTo>
                    <a:pt x="1489" y="1498"/>
                    <a:pt x="1456" y="1516"/>
                    <a:pt x="1422" y="1534"/>
                  </a:cubicBezTo>
                  <a:cubicBezTo>
                    <a:pt x="1420" y="1535"/>
                    <a:pt x="1417" y="1536"/>
                    <a:pt x="1414" y="1536"/>
                  </a:cubicBezTo>
                  <a:close/>
                  <a:moveTo>
                    <a:pt x="315" y="1512"/>
                  </a:moveTo>
                  <a:cubicBezTo>
                    <a:pt x="308" y="1512"/>
                    <a:pt x="302" y="1509"/>
                    <a:pt x="298" y="1503"/>
                  </a:cubicBezTo>
                  <a:cubicBezTo>
                    <a:pt x="281" y="1470"/>
                    <a:pt x="267" y="1433"/>
                    <a:pt x="257" y="1394"/>
                  </a:cubicBezTo>
                  <a:cubicBezTo>
                    <a:pt x="255" y="1384"/>
                    <a:pt x="261" y="1374"/>
                    <a:pt x="271" y="1371"/>
                  </a:cubicBezTo>
                  <a:cubicBezTo>
                    <a:pt x="281" y="1369"/>
                    <a:pt x="291" y="1375"/>
                    <a:pt x="293" y="1385"/>
                  </a:cubicBezTo>
                  <a:cubicBezTo>
                    <a:pt x="302" y="1421"/>
                    <a:pt x="315" y="1455"/>
                    <a:pt x="331" y="1485"/>
                  </a:cubicBezTo>
                  <a:cubicBezTo>
                    <a:pt x="336" y="1494"/>
                    <a:pt x="333" y="1505"/>
                    <a:pt x="324" y="1510"/>
                  </a:cubicBezTo>
                  <a:cubicBezTo>
                    <a:pt x="321" y="1512"/>
                    <a:pt x="318" y="1512"/>
                    <a:pt x="315" y="1512"/>
                  </a:cubicBezTo>
                  <a:close/>
                  <a:moveTo>
                    <a:pt x="1611" y="1430"/>
                  </a:moveTo>
                  <a:cubicBezTo>
                    <a:pt x="1604" y="1430"/>
                    <a:pt x="1598" y="1426"/>
                    <a:pt x="1594" y="1420"/>
                  </a:cubicBezTo>
                  <a:cubicBezTo>
                    <a:pt x="1590" y="1411"/>
                    <a:pt x="1593" y="1399"/>
                    <a:pt x="1602" y="1394"/>
                  </a:cubicBezTo>
                  <a:cubicBezTo>
                    <a:pt x="1624" y="1383"/>
                    <a:pt x="1644" y="1372"/>
                    <a:pt x="1664" y="1362"/>
                  </a:cubicBezTo>
                  <a:cubicBezTo>
                    <a:pt x="1673" y="1358"/>
                    <a:pt x="1685" y="1361"/>
                    <a:pt x="1689" y="1371"/>
                  </a:cubicBezTo>
                  <a:cubicBezTo>
                    <a:pt x="1694" y="1380"/>
                    <a:pt x="1690" y="1391"/>
                    <a:pt x="1681" y="1396"/>
                  </a:cubicBezTo>
                  <a:cubicBezTo>
                    <a:pt x="1661" y="1405"/>
                    <a:pt x="1641" y="1416"/>
                    <a:pt x="1620" y="1427"/>
                  </a:cubicBezTo>
                  <a:cubicBezTo>
                    <a:pt x="1617" y="1429"/>
                    <a:pt x="1614" y="1430"/>
                    <a:pt x="1611" y="1430"/>
                  </a:cubicBezTo>
                  <a:close/>
                  <a:moveTo>
                    <a:pt x="259" y="1297"/>
                  </a:moveTo>
                  <a:cubicBezTo>
                    <a:pt x="249" y="1297"/>
                    <a:pt x="241" y="1289"/>
                    <a:pt x="241" y="1280"/>
                  </a:cubicBezTo>
                  <a:cubicBezTo>
                    <a:pt x="240" y="1264"/>
                    <a:pt x="239" y="1248"/>
                    <a:pt x="239" y="1232"/>
                  </a:cubicBezTo>
                  <a:cubicBezTo>
                    <a:pt x="239" y="1210"/>
                    <a:pt x="240" y="1188"/>
                    <a:pt x="242" y="1165"/>
                  </a:cubicBezTo>
                  <a:cubicBezTo>
                    <a:pt x="242" y="1155"/>
                    <a:pt x="250" y="1147"/>
                    <a:pt x="261" y="1148"/>
                  </a:cubicBezTo>
                  <a:cubicBezTo>
                    <a:pt x="272" y="1149"/>
                    <a:pt x="280" y="1157"/>
                    <a:pt x="279" y="1168"/>
                  </a:cubicBezTo>
                  <a:cubicBezTo>
                    <a:pt x="278" y="1189"/>
                    <a:pt x="277" y="1211"/>
                    <a:pt x="277" y="1232"/>
                  </a:cubicBezTo>
                  <a:cubicBezTo>
                    <a:pt x="277" y="1247"/>
                    <a:pt x="277" y="1262"/>
                    <a:pt x="278" y="1277"/>
                  </a:cubicBezTo>
                  <a:cubicBezTo>
                    <a:pt x="278" y="1288"/>
                    <a:pt x="271" y="1297"/>
                    <a:pt x="260" y="1297"/>
                  </a:cubicBezTo>
                  <a:cubicBezTo>
                    <a:pt x="260" y="1297"/>
                    <a:pt x="260" y="1297"/>
                    <a:pt x="259" y="1297"/>
                  </a:cubicBezTo>
                  <a:close/>
                  <a:moveTo>
                    <a:pt x="282" y="1076"/>
                  </a:moveTo>
                  <a:cubicBezTo>
                    <a:pt x="280" y="1076"/>
                    <a:pt x="277" y="1076"/>
                    <a:pt x="275" y="1075"/>
                  </a:cubicBezTo>
                  <a:cubicBezTo>
                    <a:pt x="265" y="1071"/>
                    <a:pt x="261" y="1060"/>
                    <a:pt x="265" y="1051"/>
                  </a:cubicBezTo>
                  <a:cubicBezTo>
                    <a:pt x="280" y="1011"/>
                    <a:pt x="303" y="978"/>
                    <a:pt x="322" y="950"/>
                  </a:cubicBezTo>
                  <a:cubicBezTo>
                    <a:pt x="328" y="941"/>
                    <a:pt x="340" y="939"/>
                    <a:pt x="348" y="945"/>
                  </a:cubicBezTo>
                  <a:cubicBezTo>
                    <a:pt x="357" y="951"/>
                    <a:pt x="359" y="963"/>
                    <a:pt x="353" y="971"/>
                  </a:cubicBezTo>
                  <a:cubicBezTo>
                    <a:pt x="333" y="999"/>
                    <a:pt x="313" y="1029"/>
                    <a:pt x="299" y="1064"/>
                  </a:cubicBezTo>
                  <a:cubicBezTo>
                    <a:pt x="296" y="1072"/>
                    <a:pt x="289" y="1076"/>
                    <a:pt x="282" y="1076"/>
                  </a:cubicBezTo>
                  <a:close/>
                  <a:moveTo>
                    <a:pt x="402" y="887"/>
                  </a:moveTo>
                  <a:cubicBezTo>
                    <a:pt x="398" y="887"/>
                    <a:pt x="395" y="887"/>
                    <a:pt x="392" y="885"/>
                  </a:cubicBezTo>
                  <a:cubicBezTo>
                    <a:pt x="383" y="880"/>
                    <a:pt x="380" y="868"/>
                    <a:pt x="385" y="859"/>
                  </a:cubicBezTo>
                  <a:cubicBezTo>
                    <a:pt x="405" y="825"/>
                    <a:pt x="416" y="795"/>
                    <a:pt x="419" y="762"/>
                  </a:cubicBezTo>
                  <a:cubicBezTo>
                    <a:pt x="420" y="752"/>
                    <a:pt x="430" y="745"/>
                    <a:pt x="440" y="745"/>
                  </a:cubicBezTo>
                  <a:cubicBezTo>
                    <a:pt x="450" y="746"/>
                    <a:pt x="458" y="756"/>
                    <a:pt x="457" y="766"/>
                  </a:cubicBezTo>
                  <a:cubicBezTo>
                    <a:pt x="453" y="804"/>
                    <a:pt x="440" y="840"/>
                    <a:pt x="418" y="878"/>
                  </a:cubicBezTo>
                  <a:cubicBezTo>
                    <a:pt x="414" y="884"/>
                    <a:pt x="408" y="887"/>
                    <a:pt x="402" y="887"/>
                  </a:cubicBezTo>
                  <a:close/>
                  <a:moveTo>
                    <a:pt x="181" y="814"/>
                  </a:moveTo>
                  <a:cubicBezTo>
                    <a:pt x="181" y="814"/>
                    <a:pt x="181" y="814"/>
                    <a:pt x="181" y="814"/>
                  </a:cubicBezTo>
                  <a:cubicBezTo>
                    <a:pt x="175" y="814"/>
                    <a:pt x="169" y="814"/>
                    <a:pt x="163" y="813"/>
                  </a:cubicBezTo>
                  <a:cubicBezTo>
                    <a:pt x="153" y="812"/>
                    <a:pt x="146" y="803"/>
                    <a:pt x="146" y="793"/>
                  </a:cubicBezTo>
                  <a:cubicBezTo>
                    <a:pt x="147" y="783"/>
                    <a:pt x="157" y="775"/>
                    <a:pt x="167" y="776"/>
                  </a:cubicBezTo>
                  <a:cubicBezTo>
                    <a:pt x="172" y="776"/>
                    <a:pt x="176" y="777"/>
                    <a:pt x="181" y="777"/>
                  </a:cubicBezTo>
                  <a:cubicBezTo>
                    <a:pt x="207" y="777"/>
                    <a:pt x="236" y="770"/>
                    <a:pt x="267" y="757"/>
                  </a:cubicBezTo>
                  <a:cubicBezTo>
                    <a:pt x="277" y="754"/>
                    <a:pt x="288" y="758"/>
                    <a:pt x="291" y="768"/>
                  </a:cubicBezTo>
                  <a:cubicBezTo>
                    <a:pt x="295" y="777"/>
                    <a:pt x="291" y="788"/>
                    <a:pt x="281" y="792"/>
                  </a:cubicBezTo>
                  <a:cubicBezTo>
                    <a:pt x="246" y="807"/>
                    <a:pt x="212" y="814"/>
                    <a:pt x="181" y="814"/>
                  </a:cubicBezTo>
                  <a:close/>
                  <a:moveTo>
                    <a:pt x="68" y="763"/>
                  </a:moveTo>
                  <a:cubicBezTo>
                    <a:pt x="63" y="763"/>
                    <a:pt x="58" y="760"/>
                    <a:pt x="54" y="756"/>
                  </a:cubicBezTo>
                  <a:cubicBezTo>
                    <a:pt x="47" y="747"/>
                    <a:pt x="40" y="737"/>
                    <a:pt x="33" y="727"/>
                  </a:cubicBezTo>
                  <a:cubicBezTo>
                    <a:pt x="18" y="702"/>
                    <a:pt x="7" y="675"/>
                    <a:pt x="2" y="648"/>
                  </a:cubicBezTo>
                  <a:cubicBezTo>
                    <a:pt x="0" y="637"/>
                    <a:pt x="7" y="628"/>
                    <a:pt x="17" y="626"/>
                  </a:cubicBezTo>
                  <a:cubicBezTo>
                    <a:pt x="27" y="624"/>
                    <a:pt x="37" y="630"/>
                    <a:pt x="39" y="641"/>
                  </a:cubicBezTo>
                  <a:cubicBezTo>
                    <a:pt x="43" y="664"/>
                    <a:pt x="52" y="686"/>
                    <a:pt x="65" y="707"/>
                  </a:cubicBezTo>
                  <a:cubicBezTo>
                    <a:pt x="70" y="716"/>
                    <a:pt x="76" y="724"/>
                    <a:pt x="83" y="732"/>
                  </a:cubicBezTo>
                  <a:cubicBezTo>
                    <a:pt x="89" y="740"/>
                    <a:pt x="88" y="751"/>
                    <a:pt x="81" y="758"/>
                  </a:cubicBezTo>
                  <a:cubicBezTo>
                    <a:pt x="77" y="761"/>
                    <a:pt x="73" y="763"/>
                    <a:pt x="68" y="763"/>
                  </a:cubicBezTo>
                  <a:close/>
                  <a:moveTo>
                    <a:pt x="371" y="738"/>
                  </a:moveTo>
                  <a:cubicBezTo>
                    <a:pt x="366" y="738"/>
                    <a:pt x="360" y="735"/>
                    <a:pt x="356" y="730"/>
                  </a:cubicBezTo>
                  <a:cubicBezTo>
                    <a:pt x="350" y="722"/>
                    <a:pt x="352" y="710"/>
                    <a:pt x="361" y="704"/>
                  </a:cubicBezTo>
                  <a:cubicBezTo>
                    <a:pt x="378" y="692"/>
                    <a:pt x="395" y="678"/>
                    <a:pt x="412" y="664"/>
                  </a:cubicBezTo>
                  <a:cubicBezTo>
                    <a:pt x="410" y="662"/>
                    <a:pt x="409" y="660"/>
                    <a:pt x="409" y="657"/>
                  </a:cubicBezTo>
                  <a:cubicBezTo>
                    <a:pt x="400" y="619"/>
                    <a:pt x="388" y="585"/>
                    <a:pt x="373" y="557"/>
                  </a:cubicBezTo>
                  <a:cubicBezTo>
                    <a:pt x="368" y="548"/>
                    <a:pt x="371" y="536"/>
                    <a:pt x="380" y="532"/>
                  </a:cubicBezTo>
                  <a:cubicBezTo>
                    <a:pt x="389" y="527"/>
                    <a:pt x="401" y="530"/>
                    <a:pt x="406" y="539"/>
                  </a:cubicBezTo>
                  <a:cubicBezTo>
                    <a:pt x="421" y="567"/>
                    <a:pt x="433" y="599"/>
                    <a:pt x="442" y="635"/>
                  </a:cubicBezTo>
                  <a:cubicBezTo>
                    <a:pt x="442" y="635"/>
                    <a:pt x="443" y="634"/>
                    <a:pt x="444" y="634"/>
                  </a:cubicBezTo>
                  <a:cubicBezTo>
                    <a:pt x="451" y="626"/>
                    <a:pt x="463" y="626"/>
                    <a:pt x="470" y="634"/>
                  </a:cubicBezTo>
                  <a:cubicBezTo>
                    <a:pt x="477" y="641"/>
                    <a:pt x="477" y="653"/>
                    <a:pt x="470" y="660"/>
                  </a:cubicBezTo>
                  <a:cubicBezTo>
                    <a:pt x="442" y="688"/>
                    <a:pt x="413" y="713"/>
                    <a:pt x="382" y="735"/>
                  </a:cubicBezTo>
                  <a:cubicBezTo>
                    <a:pt x="379" y="737"/>
                    <a:pt x="375" y="738"/>
                    <a:pt x="371" y="738"/>
                  </a:cubicBezTo>
                  <a:close/>
                  <a:moveTo>
                    <a:pt x="529" y="580"/>
                  </a:moveTo>
                  <a:cubicBezTo>
                    <a:pt x="525" y="580"/>
                    <a:pt x="522" y="579"/>
                    <a:pt x="518" y="577"/>
                  </a:cubicBezTo>
                  <a:cubicBezTo>
                    <a:pt x="510" y="571"/>
                    <a:pt x="508" y="559"/>
                    <a:pt x="513" y="551"/>
                  </a:cubicBezTo>
                  <a:cubicBezTo>
                    <a:pt x="517" y="545"/>
                    <a:pt x="521" y="539"/>
                    <a:pt x="524" y="534"/>
                  </a:cubicBezTo>
                  <a:cubicBezTo>
                    <a:pt x="539" y="510"/>
                    <a:pt x="551" y="483"/>
                    <a:pt x="562" y="455"/>
                  </a:cubicBezTo>
                  <a:cubicBezTo>
                    <a:pt x="565" y="446"/>
                    <a:pt x="576" y="441"/>
                    <a:pt x="586" y="444"/>
                  </a:cubicBezTo>
                  <a:cubicBezTo>
                    <a:pt x="596" y="448"/>
                    <a:pt x="600" y="458"/>
                    <a:pt x="597" y="468"/>
                  </a:cubicBezTo>
                  <a:cubicBezTo>
                    <a:pt x="586" y="498"/>
                    <a:pt x="572" y="527"/>
                    <a:pt x="556" y="553"/>
                  </a:cubicBezTo>
                  <a:cubicBezTo>
                    <a:pt x="553" y="559"/>
                    <a:pt x="549" y="566"/>
                    <a:pt x="544" y="572"/>
                  </a:cubicBezTo>
                  <a:cubicBezTo>
                    <a:pt x="541" y="577"/>
                    <a:pt x="535" y="580"/>
                    <a:pt x="529" y="580"/>
                  </a:cubicBezTo>
                  <a:close/>
                  <a:moveTo>
                    <a:pt x="31" y="553"/>
                  </a:moveTo>
                  <a:cubicBezTo>
                    <a:pt x="29" y="553"/>
                    <a:pt x="26" y="552"/>
                    <a:pt x="24" y="551"/>
                  </a:cubicBezTo>
                  <a:cubicBezTo>
                    <a:pt x="14" y="547"/>
                    <a:pt x="10" y="536"/>
                    <a:pt x="14" y="527"/>
                  </a:cubicBezTo>
                  <a:cubicBezTo>
                    <a:pt x="30" y="488"/>
                    <a:pt x="58" y="456"/>
                    <a:pt x="95" y="435"/>
                  </a:cubicBezTo>
                  <a:cubicBezTo>
                    <a:pt x="103" y="430"/>
                    <a:pt x="115" y="433"/>
                    <a:pt x="120" y="442"/>
                  </a:cubicBezTo>
                  <a:cubicBezTo>
                    <a:pt x="125" y="451"/>
                    <a:pt x="122" y="463"/>
                    <a:pt x="113" y="468"/>
                  </a:cubicBezTo>
                  <a:cubicBezTo>
                    <a:pt x="84" y="484"/>
                    <a:pt x="62" y="510"/>
                    <a:pt x="48" y="541"/>
                  </a:cubicBezTo>
                  <a:cubicBezTo>
                    <a:pt x="45" y="549"/>
                    <a:pt x="39" y="553"/>
                    <a:pt x="31" y="553"/>
                  </a:cubicBezTo>
                  <a:close/>
                  <a:moveTo>
                    <a:pt x="316" y="483"/>
                  </a:moveTo>
                  <a:cubicBezTo>
                    <a:pt x="313" y="483"/>
                    <a:pt x="309" y="482"/>
                    <a:pt x="306" y="480"/>
                  </a:cubicBezTo>
                  <a:cubicBezTo>
                    <a:pt x="282" y="463"/>
                    <a:pt x="254" y="453"/>
                    <a:pt x="222" y="449"/>
                  </a:cubicBezTo>
                  <a:cubicBezTo>
                    <a:pt x="218" y="448"/>
                    <a:pt x="214" y="448"/>
                    <a:pt x="210" y="447"/>
                  </a:cubicBezTo>
                  <a:cubicBezTo>
                    <a:pt x="200" y="447"/>
                    <a:pt x="192" y="438"/>
                    <a:pt x="193" y="427"/>
                  </a:cubicBezTo>
                  <a:cubicBezTo>
                    <a:pt x="194" y="417"/>
                    <a:pt x="204" y="410"/>
                    <a:pt x="213" y="410"/>
                  </a:cubicBezTo>
                  <a:cubicBezTo>
                    <a:pt x="218" y="411"/>
                    <a:pt x="222" y="411"/>
                    <a:pt x="227" y="412"/>
                  </a:cubicBezTo>
                  <a:cubicBezTo>
                    <a:pt x="264" y="417"/>
                    <a:pt x="298" y="429"/>
                    <a:pt x="327" y="449"/>
                  </a:cubicBezTo>
                  <a:cubicBezTo>
                    <a:pt x="335" y="455"/>
                    <a:pt x="338" y="466"/>
                    <a:pt x="332" y="475"/>
                  </a:cubicBezTo>
                  <a:cubicBezTo>
                    <a:pt x="328" y="480"/>
                    <a:pt x="322" y="483"/>
                    <a:pt x="316" y="483"/>
                  </a:cubicBezTo>
                  <a:close/>
                  <a:moveTo>
                    <a:pt x="608" y="372"/>
                  </a:moveTo>
                  <a:cubicBezTo>
                    <a:pt x="607" y="372"/>
                    <a:pt x="606" y="372"/>
                    <a:pt x="605" y="372"/>
                  </a:cubicBezTo>
                  <a:cubicBezTo>
                    <a:pt x="595" y="370"/>
                    <a:pt x="588" y="360"/>
                    <a:pt x="590" y="350"/>
                  </a:cubicBezTo>
                  <a:cubicBezTo>
                    <a:pt x="596" y="317"/>
                    <a:pt x="600" y="282"/>
                    <a:pt x="602" y="241"/>
                  </a:cubicBezTo>
                  <a:cubicBezTo>
                    <a:pt x="603" y="231"/>
                    <a:pt x="611" y="223"/>
                    <a:pt x="622" y="224"/>
                  </a:cubicBezTo>
                  <a:cubicBezTo>
                    <a:pt x="632" y="224"/>
                    <a:pt x="640" y="233"/>
                    <a:pt x="639" y="244"/>
                  </a:cubicBezTo>
                  <a:cubicBezTo>
                    <a:pt x="637" y="285"/>
                    <a:pt x="633" y="322"/>
                    <a:pt x="626" y="357"/>
                  </a:cubicBezTo>
                  <a:cubicBezTo>
                    <a:pt x="625" y="366"/>
                    <a:pt x="617" y="372"/>
                    <a:pt x="608" y="372"/>
                  </a:cubicBezTo>
                  <a:close/>
                  <a:moveTo>
                    <a:pt x="624" y="149"/>
                  </a:moveTo>
                  <a:cubicBezTo>
                    <a:pt x="624" y="149"/>
                    <a:pt x="624" y="149"/>
                    <a:pt x="624" y="149"/>
                  </a:cubicBezTo>
                  <a:cubicBezTo>
                    <a:pt x="614" y="149"/>
                    <a:pt x="605" y="141"/>
                    <a:pt x="605" y="130"/>
                  </a:cubicBezTo>
                  <a:cubicBezTo>
                    <a:pt x="605" y="107"/>
                    <a:pt x="605" y="107"/>
                    <a:pt x="605" y="107"/>
                  </a:cubicBezTo>
                  <a:cubicBezTo>
                    <a:pt x="605" y="31"/>
                    <a:pt x="605" y="31"/>
                    <a:pt x="605" y="31"/>
                  </a:cubicBezTo>
                  <a:cubicBezTo>
                    <a:pt x="605" y="18"/>
                    <a:pt x="605" y="18"/>
                    <a:pt x="605" y="18"/>
                  </a:cubicBezTo>
                  <a:cubicBezTo>
                    <a:pt x="605" y="8"/>
                    <a:pt x="614" y="0"/>
                    <a:pt x="624" y="0"/>
                  </a:cubicBezTo>
                  <a:cubicBezTo>
                    <a:pt x="634" y="0"/>
                    <a:pt x="643" y="8"/>
                    <a:pt x="643" y="18"/>
                  </a:cubicBezTo>
                  <a:cubicBezTo>
                    <a:pt x="643" y="31"/>
                    <a:pt x="643" y="31"/>
                    <a:pt x="643" y="31"/>
                  </a:cubicBezTo>
                  <a:cubicBezTo>
                    <a:pt x="643" y="107"/>
                    <a:pt x="643" y="107"/>
                    <a:pt x="643" y="107"/>
                  </a:cubicBezTo>
                  <a:cubicBezTo>
                    <a:pt x="643" y="131"/>
                    <a:pt x="643" y="131"/>
                    <a:pt x="643" y="131"/>
                  </a:cubicBezTo>
                  <a:cubicBezTo>
                    <a:pt x="643" y="141"/>
                    <a:pt x="634" y="149"/>
                    <a:pt x="624" y="149"/>
                  </a:cubicBezTo>
                  <a:close/>
                </a:path>
              </a:pathLst>
            </a:custGeom>
            <a:solidFill>
              <a:srgbClr val="5BA6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5" name="Rectangle 233">
              <a:extLst>
                <a:ext uri="{FF2B5EF4-FFF2-40B4-BE49-F238E27FC236}">
                  <a16:creationId xmlns:a16="http://schemas.microsoft.com/office/drawing/2014/main" id="{CEF5B568-18A4-426E-9520-459CDA40E9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87" y="2007"/>
              <a:ext cx="51" cy="1180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6" name="Freeform 234">
              <a:extLst>
                <a:ext uri="{FF2B5EF4-FFF2-40B4-BE49-F238E27FC236}">
                  <a16:creationId xmlns:a16="http://schemas.microsoft.com/office/drawing/2014/main" id="{602AB5FB-60E4-4F47-81D3-F340B632355E}"/>
                </a:ext>
              </a:extLst>
            </p:cNvPr>
            <p:cNvSpPr>
              <a:spLocks/>
            </p:cNvSpPr>
            <p:nvPr/>
          </p:nvSpPr>
          <p:spPr bwMode="auto">
            <a:xfrm>
              <a:off x="5878" y="2462"/>
              <a:ext cx="185" cy="915"/>
            </a:xfrm>
            <a:custGeom>
              <a:avLst/>
              <a:gdLst>
                <a:gd name="T0" fmla="*/ 135 w 185"/>
                <a:gd name="T1" fmla="*/ 0 h 915"/>
                <a:gd name="T2" fmla="*/ 0 w 185"/>
                <a:gd name="T3" fmla="*/ 910 h 915"/>
                <a:gd name="T4" fmla="*/ 50 w 185"/>
                <a:gd name="T5" fmla="*/ 915 h 915"/>
                <a:gd name="T6" fmla="*/ 185 w 185"/>
                <a:gd name="T7" fmla="*/ 6 h 915"/>
                <a:gd name="T8" fmla="*/ 135 w 185"/>
                <a:gd name="T9" fmla="*/ 0 h 9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5" h="915">
                  <a:moveTo>
                    <a:pt x="135" y="0"/>
                  </a:moveTo>
                  <a:lnTo>
                    <a:pt x="0" y="910"/>
                  </a:lnTo>
                  <a:lnTo>
                    <a:pt x="50" y="915"/>
                  </a:lnTo>
                  <a:lnTo>
                    <a:pt x="185" y="6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7" name="Freeform 235">
              <a:extLst>
                <a:ext uri="{FF2B5EF4-FFF2-40B4-BE49-F238E27FC236}">
                  <a16:creationId xmlns:a16="http://schemas.microsoft.com/office/drawing/2014/main" id="{335293CB-42E2-4D56-820D-42B555035A5D}"/>
                </a:ext>
              </a:extLst>
            </p:cNvPr>
            <p:cNvSpPr>
              <a:spLocks/>
            </p:cNvSpPr>
            <p:nvPr/>
          </p:nvSpPr>
          <p:spPr bwMode="auto">
            <a:xfrm>
              <a:off x="6350" y="2463"/>
              <a:ext cx="209" cy="913"/>
            </a:xfrm>
            <a:custGeom>
              <a:avLst/>
              <a:gdLst>
                <a:gd name="T0" fmla="*/ 0 w 209"/>
                <a:gd name="T1" fmla="*/ 7 h 913"/>
                <a:gd name="T2" fmla="*/ 160 w 209"/>
                <a:gd name="T3" fmla="*/ 913 h 913"/>
                <a:gd name="T4" fmla="*/ 209 w 209"/>
                <a:gd name="T5" fmla="*/ 907 h 913"/>
                <a:gd name="T6" fmla="*/ 50 w 209"/>
                <a:gd name="T7" fmla="*/ 0 h 913"/>
                <a:gd name="T8" fmla="*/ 0 w 209"/>
                <a:gd name="T9" fmla="*/ 7 h 9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9" h="913">
                  <a:moveTo>
                    <a:pt x="0" y="7"/>
                  </a:moveTo>
                  <a:lnTo>
                    <a:pt x="160" y="913"/>
                  </a:lnTo>
                  <a:lnTo>
                    <a:pt x="209" y="907"/>
                  </a:lnTo>
                  <a:lnTo>
                    <a:pt x="50" y="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8" name="Rectangle 236">
              <a:extLst>
                <a:ext uri="{FF2B5EF4-FFF2-40B4-BE49-F238E27FC236}">
                  <a16:creationId xmlns:a16="http://schemas.microsoft.com/office/drawing/2014/main" id="{0D5388BA-1A2D-4630-AE7C-496A5F0312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70" y="1527"/>
              <a:ext cx="133" cy="257"/>
            </a:xfrm>
            <a:prstGeom prst="rect">
              <a:avLst/>
            </a:prstGeom>
            <a:solidFill>
              <a:srgbClr val="002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9" name="Rectangle 237">
              <a:extLst>
                <a:ext uri="{FF2B5EF4-FFF2-40B4-BE49-F238E27FC236}">
                  <a16:creationId xmlns:a16="http://schemas.microsoft.com/office/drawing/2014/main" id="{396E050F-1665-4120-89A2-0098C043F6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34" y="1527"/>
              <a:ext cx="134" cy="257"/>
            </a:xfrm>
            <a:prstGeom prst="rect">
              <a:avLst/>
            </a:prstGeom>
            <a:solidFill>
              <a:srgbClr val="0044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0" name="Rectangle 238">
              <a:extLst>
                <a:ext uri="{FF2B5EF4-FFF2-40B4-BE49-F238E27FC236}">
                  <a16:creationId xmlns:a16="http://schemas.microsoft.com/office/drawing/2014/main" id="{E3C9E58A-4DEE-468F-A381-CB23C655F1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87" y="1621"/>
              <a:ext cx="712" cy="1006"/>
            </a:xfrm>
            <a:prstGeom prst="rect">
              <a:avLst/>
            </a:prstGeom>
            <a:solidFill>
              <a:srgbClr val="B6C5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1" name="Rectangle 239">
              <a:extLst>
                <a:ext uri="{FF2B5EF4-FFF2-40B4-BE49-F238E27FC236}">
                  <a16:creationId xmlns:a16="http://schemas.microsoft.com/office/drawing/2014/main" id="{5D4FC2C9-C883-4D39-9A77-A1305DD738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39" y="1621"/>
              <a:ext cx="712" cy="1006"/>
            </a:xfrm>
            <a:prstGeom prst="rect">
              <a:avLst/>
            </a:prstGeom>
            <a:solidFill>
              <a:srgbClr val="E4F2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2" name="Rectangle 240">
              <a:extLst>
                <a:ext uri="{FF2B5EF4-FFF2-40B4-BE49-F238E27FC236}">
                  <a16:creationId xmlns:a16="http://schemas.microsoft.com/office/drawing/2014/main" id="{F4253581-05C7-4EEB-AA5B-594B9087C8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94" y="1621"/>
              <a:ext cx="357" cy="1006"/>
            </a:xfrm>
            <a:prstGeom prst="rect">
              <a:avLst/>
            </a:prstGeom>
            <a:solidFill>
              <a:srgbClr val="D6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3" name="Freeform 241">
              <a:extLst>
                <a:ext uri="{FF2B5EF4-FFF2-40B4-BE49-F238E27FC236}">
                  <a16:creationId xmlns:a16="http://schemas.microsoft.com/office/drawing/2014/main" id="{44436267-D69F-49D5-88B4-E42E0512FADB}"/>
                </a:ext>
              </a:extLst>
            </p:cNvPr>
            <p:cNvSpPr>
              <a:spLocks/>
            </p:cNvSpPr>
            <p:nvPr/>
          </p:nvSpPr>
          <p:spPr bwMode="auto">
            <a:xfrm>
              <a:off x="5864" y="2048"/>
              <a:ext cx="145" cy="197"/>
            </a:xfrm>
            <a:custGeom>
              <a:avLst/>
              <a:gdLst>
                <a:gd name="T0" fmla="*/ 313 w 313"/>
                <a:gd name="T1" fmla="*/ 269 h 426"/>
                <a:gd name="T2" fmla="*/ 157 w 313"/>
                <a:gd name="T3" fmla="*/ 426 h 426"/>
                <a:gd name="T4" fmla="*/ 0 w 313"/>
                <a:gd name="T5" fmla="*/ 269 h 426"/>
                <a:gd name="T6" fmla="*/ 0 w 313"/>
                <a:gd name="T7" fmla="*/ 157 h 426"/>
                <a:gd name="T8" fmla="*/ 157 w 313"/>
                <a:gd name="T9" fmla="*/ 0 h 426"/>
                <a:gd name="T10" fmla="*/ 313 w 313"/>
                <a:gd name="T11" fmla="*/ 157 h 426"/>
                <a:gd name="T12" fmla="*/ 313 w 313"/>
                <a:gd name="T13" fmla="*/ 269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3" h="426">
                  <a:moveTo>
                    <a:pt x="313" y="269"/>
                  </a:moveTo>
                  <a:cubicBezTo>
                    <a:pt x="313" y="356"/>
                    <a:pt x="243" y="426"/>
                    <a:pt x="157" y="426"/>
                  </a:cubicBezTo>
                  <a:cubicBezTo>
                    <a:pt x="70" y="426"/>
                    <a:pt x="0" y="356"/>
                    <a:pt x="0" y="269"/>
                  </a:cubicBezTo>
                  <a:cubicBezTo>
                    <a:pt x="0" y="157"/>
                    <a:pt x="0" y="157"/>
                    <a:pt x="0" y="157"/>
                  </a:cubicBezTo>
                  <a:cubicBezTo>
                    <a:pt x="0" y="70"/>
                    <a:pt x="70" y="0"/>
                    <a:pt x="157" y="0"/>
                  </a:cubicBezTo>
                  <a:cubicBezTo>
                    <a:pt x="243" y="0"/>
                    <a:pt x="313" y="70"/>
                    <a:pt x="313" y="157"/>
                  </a:cubicBezTo>
                  <a:lnTo>
                    <a:pt x="313" y="26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4" name="Freeform 242">
              <a:extLst>
                <a:ext uri="{FF2B5EF4-FFF2-40B4-BE49-F238E27FC236}">
                  <a16:creationId xmlns:a16="http://schemas.microsoft.com/office/drawing/2014/main" id="{5C2E03CA-67E5-478A-8048-9AC0CBAECBAA}"/>
                </a:ext>
              </a:extLst>
            </p:cNvPr>
            <p:cNvSpPr>
              <a:spLocks/>
            </p:cNvSpPr>
            <p:nvPr/>
          </p:nvSpPr>
          <p:spPr bwMode="auto">
            <a:xfrm>
              <a:off x="6070" y="1980"/>
              <a:ext cx="58" cy="332"/>
            </a:xfrm>
            <a:custGeom>
              <a:avLst/>
              <a:gdLst>
                <a:gd name="T0" fmla="*/ 125 w 125"/>
                <a:gd name="T1" fmla="*/ 656 h 718"/>
                <a:gd name="T2" fmla="*/ 62 w 125"/>
                <a:gd name="T3" fmla="*/ 718 h 718"/>
                <a:gd name="T4" fmla="*/ 0 w 125"/>
                <a:gd name="T5" fmla="*/ 656 h 718"/>
                <a:gd name="T6" fmla="*/ 0 w 125"/>
                <a:gd name="T7" fmla="*/ 63 h 718"/>
                <a:gd name="T8" fmla="*/ 62 w 125"/>
                <a:gd name="T9" fmla="*/ 0 h 718"/>
                <a:gd name="T10" fmla="*/ 125 w 125"/>
                <a:gd name="T11" fmla="*/ 63 h 718"/>
                <a:gd name="T12" fmla="*/ 125 w 125"/>
                <a:gd name="T13" fmla="*/ 656 h 7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5" h="718">
                  <a:moveTo>
                    <a:pt x="125" y="656"/>
                  </a:moveTo>
                  <a:cubicBezTo>
                    <a:pt x="125" y="690"/>
                    <a:pt x="97" y="718"/>
                    <a:pt x="62" y="718"/>
                  </a:cubicBezTo>
                  <a:cubicBezTo>
                    <a:pt x="28" y="718"/>
                    <a:pt x="0" y="690"/>
                    <a:pt x="0" y="656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0" y="28"/>
                    <a:pt x="28" y="0"/>
                    <a:pt x="62" y="0"/>
                  </a:cubicBezTo>
                  <a:cubicBezTo>
                    <a:pt x="97" y="0"/>
                    <a:pt x="125" y="28"/>
                    <a:pt x="125" y="63"/>
                  </a:cubicBezTo>
                  <a:lnTo>
                    <a:pt x="125" y="656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5" name="Freeform 243">
              <a:extLst>
                <a:ext uri="{FF2B5EF4-FFF2-40B4-BE49-F238E27FC236}">
                  <a16:creationId xmlns:a16="http://schemas.microsoft.com/office/drawing/2014/main" id="{C5FAFF50-704A-444A-8ED0-66059F52946E}"/>
                </a:ext>
              </a:extLst>
            </p:cNvPr>
            <p:cNvSpPr>
              <a:spLocks/>
            </p:cNvSpPr>
            <p:nvPr/>
          </p:nvSpPr>
          <p:spPr bwMode="auto">
            <a:xfrm>
              <a:off x="6122" y="1731"/>
              <a:ext cx="246" cy="426"/>
            </a:xfrm>
            <a:custGeom>
              <a:avLst/>
              <a:gdLst>
                <a:gd name="T0" fmla="*/ 72 w 246"/>
                <a:gd name="T1" fmla="*/ 426 h 426"/>
                <a:gd name="T2" fmla="*/ 0 w 246"/>
                <a:gd name="T3" fmla="*/ 426 h 426"/>
                <a:gd name="T4" fmla="*/ 0 w 246"/>
                <a:gd name="T5" fmla="*/ 405 h 426"/>
                <a:gd name="T6" fmla="*/ 51 w 246"/>
                <a:gd name="T7" fmla="*/ 405 h 426"/>
                <a:gd name="T8" fmla="*/ 51 w 246"/>
                <a:gd name="T9" fmla="*/ 0 h 426"/>
                <a:gd name="T10" fmla="*/ 246 w 246"/>
                <a:gd name="T11" fmla="*/ 0 h 426"/>
                <a:gd name="T12" fmla="*/ 246 w 246"/>
                <a:gd name="T13" fmla="*/ 21 h 426"/>
                <a:gd name="T14" fmla="*/ 72 w 246"/>
                <a:gd name="T15" fmla="*/ 21 h 426"/>
                <a:gd name="T16" fmla="*/ 72 w 246"/>
                <a:gd name="T17" fmla="*/ 426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6" h="426">
                  <a:moveTo>
                    <a:pt x="72" y="426"/>
                  </a:moveTo>
                  <a:lnTo>
                    <a:pt x="0" y="426"/>
                  </a:lnTo>
                  <a:lnTo>
                    <a:pt x="0" y="405"/>
                  </a:lnTo>
                  <a:lnTo>
                    <a:pt x="51" y="405"/>
                  </a:lnTo>
                  <a:lnTo>
                    <a:pt x="51" y="0"/>
                  </a:lnTo>
                  <a:lnTo>
                    <a:pt x="246" y="0"/>
                  </a:lnTo>
                  <a:lnTo>
                    <a:pt x="246" y="21"/>
                  </a:lnTo>
                  <a:lnTo>
                    <a:pt x="72" y="21"/>
                  </a:lnTo>
                  <a:lnTo>
                    <a:pt x="72" y="426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6" name="Freeform 244">
              <a:extLst>
                <a:ext uri="{FF2B5EF4-FFF2-40B4-BE49-F238E27FC236}">
                  <a16:creationId xmlns:a16="http://schemas.microsoft.com/office/drawing/2014/main" id="{B5287F35-4181-410C-985A-2E1B03D36AAC}"/>
                </a:ext>
              </a:extLst>
            </p:cNvPr>
            <p:cNvSpPr>
              <a:spLocks/>
            </p:cNvSpPr>
            <p:nvPr/>
          </p:nvSpPr>
          <p:spPr bwMode="auto">
            <a:xfrm>
              <a:off x="5952" y="2136"/>
              <a:ext cx="416" cy="426"/>
            </a:xfrm>
            <a:custGeom>
              <a:avLst/>
              <a:gdLst>
                <a:gd name="T0" fmla="*/ 416 w 416"/>
                <a:gd name="T1" fmla="*/ 426 h 426"/>
                <a:gd name="T2" fmla="*/ 221 w 416"/>
                <a:gd name="T3" fmla="*/ 426 h 426"/>
                <a:gd name="T4" fmla="*/ 221 w 416"/>
                <a:gd name="T5" fmla="*/ 21 h 426"/>
                <a:gd name="T6" fmla="*/ 0 w 416"/>
                <a:gd name="T7" fmla="*/ 21 h 426"/>
                <a:gd name="T8" fmla="*/ 0 w 416"/>
                <a:gd name="T9" fmla="*/ 0 h 426"/>
                <a:gd name="T10" fmla="*/ 242 w 416"/>
                <a:gd name="T11" fmla="*/ 0 h 426"/>
                <a:gd name="T12" fmla="*/ 242 w 416"/>
                <a:gd name="T13" fmla="*/ 405 h 426"/>
                <a:gd name="T14" fmla="*/ 416 w 416"/>
                <a:gd name="T15" fmla="*/ 405 h 426"/>
                <a:gd name="T16" fmla="*/ 416 w 416"/>
                <a:gd name="T17" fmla="*/ 426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16" h="426">
                  <a:moveTo>
                    <a:pt x="416" y="426"/>
                  </a:moveTo>
                  <a:lnTo>
                    <a:pt x="221" y="426"/>
                  </a:lnTo>
                  <a:lnTo>
                    <a:pt x="221" y="21"/>
                  </a:lnTo>
                  <a:lnTo>
                    <a:pt x="0" y="21"/>
                  </a:lnTo>
                  <a:lnTo>
                    <a:pt x="0" y="0"/>
                  </a:lnTo>
                  <a:lnTo>
                    <a:pt x="242" y="0"/>
                  </a:lnTo>
                  <a:lnTo>
                    <a:pt x="242" y="405"/>
                  </a:lnTo>
                  <a:lnTo>
                    <a:pt x="416" y="405"/>
                  </a:lnTo>
                  <a:lnTo>
                    <a:pt x="416" y="426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7" name="Rectangle 245">
              <a:extLst>
                <a:ext uri="{FF2B5EF4-FFF2-40B4-BE49-F238E27FC236}">
                  <a16:creationId xmlns:a16="http://schemas.microsoft.com/office/drawing/2014/main" id="{D9D8D599-D765-45E4-892C-540E9820BA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84" y="2136"/>
              <a:ext cx="184" cy="2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8" name="Rectangle 246">
              <a:extLst>
                <a:ext uri="{FF2B5EF4-FFF2-40B4-BE49-F238E27FC236}">
                  <a16:creationId xmlns:a16="http://schemas.microsoft.com/office/drawing/2014/main" id="{9E8B6A93-B8F7-43BE-9ECF-FDDB670B27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84" y="1929"/>
              <a:ext cx="184" cy="2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9" name="Rectangle 247">
              <a:extLst>
                <a:ext uri="{FF2B5EF4-FFF2-40B4-BE49-F238E27FC236}">
                  <a16:creationId xmlns:a16="http://schemas.microsoft.com/office/drawing/2014/main" id="{2E7869BA-A832-42F2-A46E-1AC9C70EED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92" y="2338"/>
              <a:ext cx="168" cy="2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0" name="Freeform 248">
              <a:extLst>
                <a:ext uri="{FF2B5EF4-FFF2-40B4-BE49-F238E27FC236}">
                  <a16:creationId xmlns:a16="http://schemas.microsoft.com/office/drawing/2014/main" id="{35685D28-6E63-4739-832A-EA6D7FE39C42}"/>
                </a:ext>
              </a:extLst>
            </p:cNvPr>
            <p:cNvSpPr>
              <a:spLocks/>
            </p:cNvSpPr>
            <p:nvPr/>
          </p:nvSpPr>
          <p:spPr bwMode="auto">
            <a:xfrm>
              <a:off x="6321" y="1706"/>
              <a:ext cx="139" cy="71"/>
            </a:xfrm>
            <a:custGeom>
              <a:avLst/>
              <a:gdLst>
                <a:gd name="T0" fmla="*/ 300 w 300"/>
                <a:gd name="T1" fmla="*/ 77 h 153"/>
                <a:gd name="T2" fmla="*/ 224 w 300"/>
                <a:gd name="T3" fmla="*/ 153 h 153"/>
                <a:gd name="T4" fmla="*/ 77 w 300"/>
                <a:gd name="T5" fmla="*/ 153 h 153"/>
                <a:gd name="T6" fmla="*/ 0 w 300"/>
                <a:gd name="T7" fmla="*/ 77 h 153"/>
                <a:gd name="T8" fmla="*/ 77 w 300"/>
                <a:gd name="T9" fmla="*/ 0 h 153"/>
                <a:gd name="T10" fmla="*/ 224 w 300"/>
                <a:gd name="T11" fmla="*/ 0 h 153"/>
                <a:gd name="T12" fmla="*/ 300 w 300"/>
                <a:gd name="T13" fmla="*/ 77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0" h="153">
                  <a:moveTo>
                    <a:pt x="300" y="77"/>
                  </a:moveTo>
                  <a:cubicBezTo>
                    <a:pt x="300" y="119"/>
                    <a:pt x="266" y="153"/>
                    <a:pt x="224" y="153"/>
                  </a:cubicBezTo>
                  <a:cubicBezTo>
                    <a:pt x="77" y="153"/>
                    <a:pt x="77" y="153"/>
                    <a:pt x="77" y="153"/>
                  </a:cubicBezTo>
                  <a:cubicBezTo>
                    <a:pt x="35" y="153"/>
                    <a:pt x="0" y="119"/>
                    <a:pt x="0" y="77"/>
                  </a:cubicBezTo>
                  <a:cubicBezTo>
                    <a:pt x="0" y="34"/>
                    <a:pt x="35" y="0"/>
                    <a:pt x="77" y="0"/>
                  </a:cubicBezTo>
                  <a:cubicBezTo>
                    <a:pt x="224" y="0"/>
                    <a:pt x="224" y="0"/>
                    <a:pt x="224" y="0"/>
                  </a:cubicBezTo>
                  <a:cubicBezTo>
                    <a:pt x="266" y="0"/>
                    <a:pt x="300" y="34"/>
                    <a:pt x="300" y="77"/>
                  </a:cubicBezTo>
                  <a:close/>
                </a:path>
              </a:pathLst>
            </a:custGeom>
            <a:solidFill>
              <a:srgbClr val="FED9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1" name="Freeform 249">
              <a:extLst>
                <a:ext uri="{FF2B5EF4-FFF2-40B4-BE49-F238E27FC236}">
                  <a16:creationId xmlns:a16="http://schemas.microsoft.com/office/drawing/2014/main" id="{F2DF1273-0787-4D2B-8860-7A8153713A56}"/>
                </a:ext>
              </a:extLst>
            </p:cNvPr>
            <p:cNvSpPr>
              <a:spLocks/>
            </p:cNvSpPr>
            <p:nvPr/>
          </p:nvSpPr>
          <p:spPr bwMode="auto">
            <a:xfrm>
              <a:off x="6321" y="1909"/>
              <a:ext cx="139" cy="70"/>
            </a:xfrm>
            <a:custGeom>
              <a:avLst/>
              <a:gdLst>
                <a:gd name="T0" fmla="*/ 300 w 300"/>
                <a:gd name="T1" fmla="*/ 76 h 153"/>
                <a:gd name="T2" fmla="*/ 224 w 300"/>
                <a:gd name="T3" fmla="*/ 153 h 153"/>
                <a:gd name="T4" fmla="*/ 77 w 300"/>
                <a:gd name="T5" fmla="*/ 153 h 153"/>
                <a:gd name="T6" fmla="*/ 0 w 300"/>
                <a:gd name="T7" fmla="*/ 76 h 153"/>
                <a:gd name="T8" fmla="*/ 77 w 300"/>
                <a:gd name="T9" fmla="*/ 0 h 153"/>
                <a:gd name="T10" fmla="*/ 224 w 300"/>
                <a:gd name="T11" fmla="*/ 0 h 153"/>
                <a:gd name="T12" fmla="*/ 300 w 300"/>
                <a:gd name="T13" fmla="*/ 76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0" h="153">
                  <a:moveTo>
                    <a:pt x="300" y="76"/>
                  </a:moveTo>
                  <a:cubicBezTo>
                    <a:pt x="300" y="119"/>
                    <a:pt x="266" y="153"/>
                    <a:pt x="224" y="153"/>
                  </a:cubicBezTo>
                  <a:cubicBezTo>
                    <a:pt x="77" y="153"/>
                    <a:pt x="77" y="153"/>
                    <a:pt x="77" y="153"/>
                  </a:cubicBezTo>
                  <a:cubicBezTo>
                    <a:pt x="35" y="153"/>
                    <a:pt x="0" y="119"/>
                    <a:pt x="0" y="76"/>
                  </a:cubicBezTo>
                  <a:cubicBezTo>
                    <a:pt x="0" y="34"/>
                    <a:pt x="35" y="0"/>
                    <a:pt x="77" y="0"/>
                  </a:cubicBezTo>
                  <a:cubicBezTo>
                    <a:pt x="224" y="0"/>
                    <a:pt x="224" y="0"/>
                    <a:pt x="224" y="0"/>
                  </a:cubicBezTo>
                  <a:cubicBezTo>
                    <a:pt x="266" y="0"/>
                    <a:pt x="300" y="34"/>
                    <a:pt x="300" y="76"/>
                  </a:cubicBezTo>
                  <a:close/>
                </a:path>
              </a:pathLst>
            </a:custGeom>
            <a:solidFill>
              <a:srgbClr val="FED9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2" name="Freeform 250">
              <a:extLst>
                <a:ext uri="{FF2B5EF4-FFF2-40B4-BE49-F238E27FC236}">
                  <a16:creationId xmlns:a16="http://schemas.microsoft.com/office/drawing/2014/main" id="{CDED02D6-3606-413B-9167-2DCAD77E1C6A}"/>
                </a:ext>
              </a:extLst>
            </p:cNvPr>
            <p:cNvSpPr>
              <a:spLocks/>
            </p:cNvSpPr>
            <p:nvPr/>
          </p:nvSpPr>
          <p:spPr bwMode="auto">
            <a:xfrm>
              <a:off x="6321" y="2111"/>
              <a:ext cx="139" cy="71"/>
            </a:xfrm>
            <a:custGeom>
              <a:avLst/>
              <a:gdLst>
                <a:gd name="T0" fmla="*/ 300 w 300"/>
                <a:gd name="T1" fmla="*/ 77 h 154"/>
                <a:gd name="T2" fmla="*/ 224 w 300"/>
                <a:gd name="T3" fmla="*/ 154 h 154"/>
                <a:gd name="T4" fmla="*/ 77 w 300"/>
                <a:gd name="T5" fmla="*/ 154 h 154"/>
                <a:gd name="T6" fmla="*/ 0 w 300"/>
                <a:gd name="T7" fmla="*/ 77 h 154"/>
                <a:gd name="T8" fmla="*/ 77 w 300"/>
                <a:gd name="T9" fmla="*/ 0 h 154"/>
                <a:gd name="T10" fmla="*/ 224 w 300"/>
                <a:gd name="T11" fmla="*/ 0 h 154"/>
                <a:gd name="T12" fmla="*/ 300 w 300"/>
                <a:gd name="T13" fmla="*/ 77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0" h="154">
                  <a:moveTo>
                    <a:pt x="300" y="77"/>
                  </a:moveTo>
                  <a:cubicBezTo>
                    <a:pt x="300" y="119"/>
                    <a:pt x="266" y="154"/>
                    <a:pt x="224" y="154"/>
                  </a:cubicBezTo>
                  <a:cubicBezTo>
                    <a:pt x="77" y="154"/>
                    <a:pt x="77" y="154"/>
                    <a:pt x="77" y="154"/>
                  </a:cubicBezTo>
                  <a:cubicBezTo>
                    <a:pt x="35" y="154"/>
                    <a:pt x="0" y="119"/>
                    <a:pt x="0" y="77"/>
                  </a:cubicBezTo>
                  <a:cubicBezTo>
                    <a:pt x="0" y="35"/>
                    <a:pt x="35" y="0"/>
                    <a:pt x="77" y="0"/>
                  </a:cubicBezTo>
                  <a:cubicBezTo>
                    <a:pt x="224" y="0"/>
                    <a:pt x="224" y="0"/>
                    <a:pt x="224" y="0"/>
                  </a:cubicBezTo>
                  <a:cubicBezTo>
                    <a:pt x="266" y="0"/>
                    <a:pt x="300" y="35"/>
                    <a:pt x="300" y="77"/>
                  </a:cubicBezTo>
                  <a:close/>
                </a:path>
              </a:pathLst>
            </a:custGeom>
            <a:solidFill>
              <a:srgbClr val="FED9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3" name="Freeform 251">
              <a:extLst>
                <a:ext uri="{FF2B5EF4-FFF2-40B4-BE49-F238E27FC236}">
                  <a16:creationId xmlns:a16="http://schemas.microsoft.com/office/drawing/2014/main" id="{6479B065-AF91-4E9B-B66C-31EC35AF5C94}"/>
                </a:ext>
              </a:extLst>
            </p:cNvPr>
            <p:cNvSpPr>
              <a:spLocks/>
            </p:cNvSpPr>
            <p:nvPr/>
          </p:nvSpPr>
          <p:spPr bwMode="auto">
            <a:xfrm>
              <a:off x="6321" y="2313"/>
              <a:ext cx="139" cy="71"/>
            </a:xfrm>
            <a:custGeom>
              <a:avLst/>
              <a:gdLst>
                <a:gd name="T0" fmla="*/ 300 w 300"/>
                <a:gd name="T1" fmla="*/ 77 h 153"/>
                <a:gd name="T2" fmla="*/ 224 w 300"/>
                <a:gd name="T3" fmla="*/ 153 h 153"/>
                <a:gd name="T4" fmla="*/ 77 w 300"/>
                <a:gd name="T5" fmla="*/ 153 h 153"/>
                <a:gd name="T6" fmla="*/ 0 w 300"/>
                <a:gd name="T7" fmla="*/ 77 h 153"/>
                <a:gd name="T8" fmla="*/ 77 w 300"/>
                <a:gd name="T9" fmla="*/ 0 h 153"/>
                <a:gd name="T10" fmla="*/ 224 w 300"/>
                <a:gd name="T11" fmla="*/ 0 h 153"/>
                <a:gd name="T12" fmla="*/ 300 w 300"/>
                <a:gd name="T13" fmla="*/ 77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0" h="153">
                  <a:moveTo>
                    <a:pt x="300" y="77"/>
                  </a:moveTo>
                  <a:cubicBezTo>
                    <a:pt x="300" y="119"/>
                    <a:pt x="266" y="153"/>
                    <a:pt x="224" y="153"/>
                  </a:cubicBezTo>
                  <a:cubicBezTo>
                    <a:pt x="77" y="153"/>
                    <a:pt x="77" y="153"/>
                    <a:pt x="77" y="153"/>
                  </a:cubicBezTo>
                  <a:cubicBezTo>
                    <a:pt x="35" y="153"/>
                    <a:pt x="0" y="119"/>
                    <a:pt x="0" y="77"/>
                  </a:cubicBezTo>
                  <a:cubicBezTo>
                    <a:pt x="0" y="34"/>
                    <a:pt x="35" y="0"/>
                    <a:pt x="77" y="0"/>
                  </a:cubicBezTo>
                  <a:cubicBezTo>
                    <a:pt x="224" y="0"/>
                    <a:pt x="224" y="0"/>
                    <a:pt x="224" y="0"/>
                  </a:cubicBezTo>
                  <a:cubicBezTo>
                    <a:pt x="266" y="0"/>
                    <a:pt x="300" y="34"/>
                    <a:pt x="300" y="77"/>
                  </a:cubicBezTo>
                  <a:close/>
                </a:path>
              </a:pathLst>
            </a:custGeom>
            <a:solidFill>
              <a:srgbClr val="FED9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4" name="Freeform 252">
              <a:extLst>
                <a:ext uri="{FF2B5EF4-FFF2-40B4-BE49-F238E27FC236}">
                  <a16:creationId xmlns:a16="http://schemas.microsoft.com/office/drawing/2014/main" id="{E738B0BB-76A7-45DC-97B7-069F8C72CBDA}"/>
                </a:ext>
              </a:extLst>
            </p:cNvPr>
            <p:cNvSpPr>
              <a:spLocks/>
            </p:cNvSpPr>
            <p:nvPr/>
          </p:nvSpPr>
          <p:spPr bwMode="auto">
            <a:xfrm>
              <a:off x="6321" y="2516"/>
              <a:ext cx="139" cy="71"/>
            </a:xfrm>
            <a:custGeom>
              <a:avLst/>
              <a:gdLst>
                <a:gd name="T0" fmla="*/ 300 w 300"/>
                <a:gd name="T1" fmla="*/ 76 h 153"/>
                <a:gd name="T2" fmla="*/ 224 w 300"/>
                <a:gd name="T3" fmla="*/ 153 h 153"/>
                <a:gd name="T4" fmla="*/ 77 w 300"/>
                <a:gd name="T5" fmla="*/ 153 h 153"/>
                <a:gd name="T6" fmla="*/ 0 w 300"/>
                <a:gd name="T7" fmla="*/ 76 h 153"/>
                <a:gd name="T8" fmla="*/ 77 w 300"/>
                <a:gd name="T9" fmla="*/ 0 h 153"/>
                <a:gd name="T10" fmla="*/ 224 w 300"/>
                <a:gd name="T11" fmla="*/ 0 h 153"/>
                <a:gd name="T12" fmla="*/ 300 w 300"/>
                <a:gd name="T13" fmla="*/ 76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0" h="153">
                  <a:moveTo>
                    <a:pt x="300" y="76"/>
                  </a:moveTo>
                  <a:cubicBezTo>
                    <a:pt x="300" y="119"/>
                    <a:pt x="266" y="153"/>
                    <a:pt x="224" y="153"/>
                  </a:cubicBezTo>
                  <a:cubicBezTo>
                    <a:pt x="77" y="153"/>
                    <a:pt x="77" y="153"/>
                    <a:pt x="77" y="153"/>
                  </a:cubicBezTo>
                  <a:cubicBezTo>
                    <a:pt x="35" y="153"/>
                    <a:pt x="0" y="119"/>
                    <a:pt x="0" y="76"/>
                  </a:cubicBezTo>
                  <a:cubicBezTo>
                    <a:pt x="0" y="34"/>
                    <a:pt x="35" y="0"/>
                    <a:pt x="77" y="0"/>
                  </a:cubicBezTo>
                  <a:cubicBezTo>
                    <a:pt x="224" y="0"/>
                    <a:pt x="224" y="0"/>
                    <a:pt x="224" y="0"/>
                  </a:cubicBezTo>
                  <a:cubicBezTo>
                    <a:pt x="266" y="0"/>
                    <a:pt x="300" y="34"/>
                    <a:pt x="300" y="76"/>
                  </a:cubicBezTo>
                  <a:close/>
                </a:path>
              </a:pathLst>
            </a:custGeom>
            <a:solidFill>
              <a:srgbClr val="FED9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5" name="Freeform 253">
              <a:extLst>
                <a:ext uri="{FF2B5EF4-FFF2-40B4-BE49-F238E27FC236}">
                  <a16:creationId xmlns:a16="http://schemas.microsoft.com/office/drawing/2014/main" id="{DACB5CAD-6171-41B5-824B-7D0F847B42E5}"/>
                </a:ext>
              </a:extLst>
            </p:cNvPr>
            <p:cNvSpPr>
              <a:spLocks/>
            </p:cNvSpPr>
            <p:nvPr/>
          </p:nvSpPr>
          <p:spPr bwMode="auto">
            <a:xfrm>
              <a:off x="5877" y="2258"/>
              <a:ext cx="152" cy="109"/>
            </a:xfrm>
            <a:custGeom>
              <a:avLst/>
              <a:gdLst>
                <a:gd name="T0" fmla="*/ 316 w 328"/>
                <a:gd name="T1" fmla="*/ 46 h 235"/>
                <a:gd name="T2" fmla="*/ 247 w 328"/>
                <a:gd name="T3" fmla="*/ 6 h 235"/>
                <a:gd name="T4" fmla="*/ 211 w 328"/>
                <a:gd name="T5" fmla="*/ 21 h 235"/>
                <a:gd name="T6" fmla="*/ 26 w 328"/>
                <a:gd name="T7" fmla="*/ 145 h 235"/>
                <a:gd name="T8" fmla="*/ 0 w 328"/>
                <a:gd name="T9" fmla="*/ 174 h 235"/>
                <a:gd name="T10" fmla="*/ 6 w 328"/>
                <a:gd name="T11" fmla="*/ 192 h 235"/>
                <a:gd name="T12" fmla="*/ 27 w 328"/>
                <a:gd name="T13" fmla="*/ 235 h 235"/>
                <a:gd name="T14" fmla="*/ 226 w 328"/>
                <a:gd name="T15" fmla="*/ 188 h 235"/>
                <a:gd name="T16" fmla="*/ 307 w 328"/>
                <a:gd name="T17" fmla="*/ 128 h 235"/>
                <a:gd name="T18" fmla="*/ 316 w 328"/>
                <a:gd name="T19" fmla="*/ 46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8" h="235">
                  <a:moveTo>
                    <a:pt x="316" y="46"/>
                  </a:moveTo>
                  <a:cubicBezTo>
                    <a:pt x="305" y="19"/>
                    <a:pt x="275" y="0"/>
                    <a:pt x="247" y="6"/>
                  </a:cubicBezTo>
                  <a:cubicBezTo>
                    <a:pt x="234" y="8"/>
                    <a:pt x="222" y="15"/>
                    <a:pt x="211" y="21"/>
                  </a:cubicBezTo>
                  <a:cubicBezTo>
                    <a:pt x="147" y="60"/>
                    <a:pt x="91" y="109"/>
                    <a:pt x="26" y="145"/>
                  </a:cubicBezTo>
                  <a:cubicBezTo>
                    <a:pt x="15" y="152"/>
                    <a:pt x="1" y="160"/>
                    <a:pt x="0" y="174"/>
                  </a:cubicBezTo>
                  <a:cubicBezTo>
                    <a:pt x="0" y="180"/>
                    <a:pt x="3" y="186"/>
                    <a:pt x="6" y="192"/>
                  </a:cubicBezTo>
                  <a:cubicBezTo>
                    <a:pt x="16" y="213"/>
                    <a:pt x="16" y="213"/>
                    <a:pt x="27" y="235"/>
                  </a:cubicBezTo>
                  <a:cubicBezTo>
                    <a:pt x="114" y="228"/>
                    <a:pt x="189" y="202"/>
                    <a:pt x="226" y="188"/>
                  </a:cubicBezTo>
                  <a:cubicBezTo>
                    <a:pt x="253" y="177"/>
                    <a:pt x="292" y="152"/>
                    <a:pt x="307" y="128"/>
                  </a:cubicBezTo>
                  <a:cubicBezTo>
                    <a:pt x="323" y="104"/>
                    <a:pt x="328" y="72"/>
                    <a:pt x="316" y="46"/>
                  </a:cubicBezTo>
                  <a:close/>
                </a:path>
              </a:pathLst>
            </a:custGeom>
            <a:solidFill>
              <a:srgbClr val="F0B7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6" name="Freeform 254">
              <a:extLst>
                <a:ext uri="{FF2B5EF4-FFF2-40B4-BE49-F238E27FC236}">
                  <a16:creationId xmlns:a16="http://schemas.microsoft.com/office/drawing/2014/main" id="{B5682896-F027-437A-B791-98105D664017}"/>
                </a:ext>
              </a:extLst>
            </p:cNvPr>
            <p:cNvSpPr>
              <a:spLocks/>
            </p:cNvSpPr>
            <p:nvPr/>
          </p:nvSpPr>
          <p:spPr bwMode="auto">
            <a:xfrm>
              <a:off x="5930" y="2112"/>
              <a:ext cx="212" cy="256"/>
            </a:xfrm>
            <a:custGeom>
              <a:avLst/>
              <a:gdLst>
                <a:gd name="T0" fmla="*/ 436 w 457"/>
                <a:gd name="T1" fmla="*/ 0 h 554"/>
                <a:gd name="T2" fmla="*/ 436 w 457"/>
                <a:gd name="T3" fmla="*/ 0 h 554"/>
                <a:gd name="T4" fmla="*/ 0 w 457"/>
                <a:gd name="T5" fmla="*/ 527 h 554"/>
                <a:gd name="T6" fmla="*/ 34 w 457"/>
                <a:gd name="T7" fmla="*/ 554 h 554"/>
                <a:gd name="T8" fmla="*/ 457 w 457"/>
                <a:gd name="T9" fmla="*/ 16 h 554"/>
                <a:gd name="T10" fmla="*/ 436 w 457"/>
                <a:gd name="T11" fmla="*/ 0 h 5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7" h="554">
                  <a:moveTo>
                    <a:pt x="436" y="0"/>
                  </a:moveTo>
                  <a:cubicBezTo>
                    <a:pt x="436" y="0"/>
                    <a:pt x="436" y="0"/>
                    <a:pt x="436" y="0"/>
                  </a:cubicBezTo>
                  <a:cubicBezTo>
                    <a:pt x="0" y="527"/>
                    <a:pt x="0" y="527"/>
                    <a:pt x="0" y="527"/>
                  </a:cubicBezTo>
                  <a:cubicBezTo>
                    <a:pt x="34" y="554"/>
                    <a:pt x="34" y="554"/>
                    <a:pt x="34" y="554"/>
                  </a:cubicBezTo>
                  <a:cubicBezTo>
                    <a:pt x="457" y="16"/>
                    <a:pt x="457" y="16"/>
                    <a:pt x="457" y="16"/>
                  </a:cubicBezTo>
                  <a:cubicBezTo>
                    <a:pt x="450" y="11"/>
                    <a:pt x="443" y="5"/>
                    <a:pt x="436" y="0"/>
                  </a:cubicBezTo>
                  <a:close/>
                </a:path>
              </a:pathLst>
            </a:custGeom>
            <a:solidFill>
              <a:srgbClr val="0044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7" name="Freeform 255">
              <a:extLst>
                <a:ext uri="{FF2B5EF4-FFF2-40B4-BE49-F238E27FC236}">
                  <a16:creationId xmlns:a16="http://schemas.microsoft.com/office/drawing/2014/main" id="{6FE409AE-D426-4A8B-B2C4-0763B7DF018D}"/>
                </a:ext>
              </a:extLst>
            </p:cNvPr>
            <p:cNvSpPr>
              <a:spLocks/>
            </p:cNvSpPr>
            <p:nvPr/>
          </p:nvSpPr>
          <p:spPr bwMode="auto">
            <a:xfrm>
              <a:off x="5867" y="2245"/>
              <a:ext cx="168" cy="101"/>
            </a:xfrm>
            <a:custGeom>
              <a:avLst/>
              <a:gdLst>
                <a:gd name="T0" fmla="*/ 358 w 363"/>
                <a:gd name="T1" fmla="*/ 0 h 217"/>
                <a:gd name="T2" fmla="*/ 254 w 363"/>
                <a:gd name="T3" fmla="*/ 1 h 217"/>
                <a:gd name="T4" fmla="*/ 195 w 363"/>
                <a:gd name="T5" fmla="*/ 8 h 217"/>
                <a:gd name="T6" fmla="*/ 105 w 363"/>
                <a:gd name="T7" fmla="*/ 89 h 217"/>
                <a:gd name="T8" fmla="*/ 11 w 363"/>
                <a:gd name="T9" fmla="*/ 161 h 217"/>
                <a:gd name="T10" fmla="*/ 3 w 363"/>
                <a:gd name="T11" fmla="*/ 183 h 217"/>
                <a:gd name="T12" fmla="*/ 16 w 363"/>
                <a:gd name="T13" fmla="*/ 204 h 217"/>
                <a:gd name="T14" fmla="*/ 21 w 363"/>
                <a:gd name="T15" fmla="*/ 213 h 217"/>
                <a:gd name="T16" fmla="*/ 37 w 363"/>
                <a:gd name="T17" fmla="*/ 215 h 217"/>
                <a:gd name="T18" fmla="*/ 121 w 363"/>
                <a:gd name="T19" fmla="*/ 169 h 217"/>
                <a:gd name="T20" fmla="*/ 193 w 363"/>
                <a:gd name="T21" fmla="*/ 138 h 217"/>
                <a:gd name="T22" fmla="*/ 193 w 363"/>
                <a:gd name="T23" fmla="*/ 138 h 217"/>
                <a:gd name="T24" fmla="*/ 195 w 363"/>
                <a:gd name="T25" fmla="*/ 136 h 217"/>
                <a:gd name="T26" fmla="*/ 194 w 363"/>
                <a:gd name="T27" fmla="*/ 137 h 217"/>
                <a:gd name="T28" fmla="*/ 265 w 363"/>
                <a:gd name="T29" fmla="*/ 58 h 217"/>
                <a:gd name="T30" fmla="*/ 330 w 363"/>
                <a:gd name="T31" fmla="*/ 47 h 217"/>
                <a:gd name="T32" fmla="*/ 354 w 363"/>
                <a:gd name="T33" fmla="*/ 29 h 217"/>
                <a:gd name="T34" fmla="*/ 358 w 363"/>
                <a:gd name="T35" fmla="*/ 0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63" h="217">
                  <a:moveTo>
                    <a:pt x="358" y="0"/>
                  </a:moveTo>
                  <a:cubicBezTo>
                    <a:pt x="323" y="1"/>
                    <a:pt x="288" y="1"/>
                    <a:pt x="254" y="1"/>
                  </a:cubicBezTo>
                  <a:cubicBezTo>
                    <a:pt x="234" y="1"/>
                    <a:pt x="214" y="2"/>
                    <a:pt x="195" y="8"/>
                  </a:cubicBezTo>
                  <a:cubicBezTo>
                    <a:pt x="156" y="21"/>
                    <a:pt x="130" y="56"/>
                    <a:pt x="105" y="89"/>
                  </a:cubicBezTo>
                  <a:cubicBezTo>
                    <a:pt x="81" y="121"/>
                    <a:pt x="51" y="155"/>
                    <a:pt x="11" y="161"/>
                  </a:cubicBezTo>
                  <a:cubicBezTo>
                    <a:pt x="2" y="161"/>
                    <a:pt x="0" y="175"/>
                    <a:pt x="3" y="183"/>
                  </a:cubicBezTo>
                  <a:cubicBezTo>
                    <a:pt x="6" y="190"/>
                    <a:pt x="13" y="196"/>
                    <a:pt x="16" y="204"/>
                  </a:cubicBezTo>
                  <a:cubicBezTo>
                    <a:pt x="18" y="207"/>
                    <a:pt x="19" y="211"/>
                    <a:pt x="21" y="213"/>
                  </a:cubicBezTo>
                  <a:cubicBezTo>
                    <a:pt x="25" y="217"/>
                    <a:pt x="32" y="216"/>
                    <a:pt x="37" y="215"/>
                  </a:cubicBezTo>
                  <a:cubicBezTo>
                    <a:pt x="68" y="207"/>
                    <a:pt x="92" y="182"/>
                    <a:pt x="121" y="169"/>
                  </a:cubicBezTo>
                  <a:cubicBezTo>
                    <a:pt x="145" y="158"/>
                    <a:pt x="172" y="153"/>
                    <a:pt x="193" y="138"/>
                  </a:cubicBezTo>
                  <a:cubicBezTo>
                    <a:pt x="193" y="138"/>
                    <a:pt x="193" y="138"/>
                    <a:pt x="193" y="138"/>
                  </a:cubicBezTo>
                  <a:cubicBezTo>
                    <a:pt x="194" y="137"/>
                    <a:pt x="195" y="137"/>
                    <a:pt x="195" y="136"/>
                  </a:cubicBezTo>
                  <a:cubicBezTo>
                    <a:pt x="194" y="137"/>
                    <a:pt x="194" y="137"/>
                    <a:pt x="194" y="137"/>
                  </a:cubicBezTo>
                  <a:cubicBezTo>
                    <a:pt x="225" y="118"/>
                    <a:pt x="250" y="90"/>
                    <a:pt x="265" y="58"/>
                  </a:cubicBezTo>
                  <a:cubicBezTo>
                    <a:pt x="287" y="59"/>
                    <a:pt x="309" y="55"/>
                    <a:pt x="330" y="47"/>
                  </a:cubicBezTo>
                  <a:cubicBezTo>
                    <a:pt x="339" y="43"/>
                    <a:pt x="348" y="37"/>
                    <a:pt x="354" y="29"/>
                  </a:cubicBezTo>
                  <a:cubicBezTo>
                    <a:pt x="360" y="21"/>
                    <a:pt x="363" y="9"/>
                    <a:pt x="358" y="0"/>
                  </a:cubicBezTo>
                  <a:close/>
                </a:path>
              </a:pathLst>
            </a:custGeom>
            <a:solidFill>
              <a:srgbClr val="FFC2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8" name="Freeform 256">
              <a:extLst>
                <a:ext uri="{FF2B5EF4-FFF2-40B4-BE49-F238E27FC236}">
                  <a16:creationId xmlns:a16="http://schemas.microsoft.com/office/drawing/2014/main" id="{818A50E9-23D3-4422-AE45-E76E625DA7D0}"/>
                </a:ext>
              </a:extLst>
            </p:cNvPr>
            <p:cNvSpPr>
              <a:spLocks/>
            </p:cNvSpPr>
            <p:nvPr/>
          </p:nvSpPr>
          <p:spPr bwMode="auto">
            <a:xfrm>
              <a:off x="5971" y="2257"/>
              <a:ext cx="71" cy="89"/>
            </a:xfrm>
            <a:custGeom>
              <a:avLst/>
              <a:gdLst>
                <a:gd name="T0" fmla="*/ 28 w 154"/>
                <a:gd name="T1" fmla="*/ 72 h 192"/>
                <a:gd name="T2" fmla="*/ 20 w 154"/>
                <a:gd name="T3" fmla="*/ 90 h 192"/>
                <a:gd name="T4" fmla="*/ 31 w 154"/>
                <a:gd name="T5" fmla="*/ 101 h 192"/>
                <a:gd name="T6" fmla="*/ 14 w 154"/>
                <a:gd name="T7" fmla="*/ 114 h 192"/>
                <a:gd name="T8" fmla="*/ 23 w 154"/>
                <a:gd name="T9" fmla="*/ 129 h 192"/>
                <a:gd name="T10" fmla="*/ 1 w 154"/>
                <a:gd name="T11" fmla="*/ 144 h 192"/>
                <a:gd name="T12" fmla="*/ 18 w 154"/>
                <a:gd name="T13" fmla="*/ 163 h 192"/>
                <a:gd name="T14" fmla="*/ 9 w 154"/>
                <a:gd name="T15" fmla="*/ 178 h 192"/>
                <a:gd name="T16" fmla="*/ 24 w 154"/>
                <a:gd name="T17" fmla="*/ 191 h 192"/>
                <a:gd name="T18" fmla="*/ 45 w 154"/>
                <a:gd name="T19" fmla="*/ 190 h 192"/>
                <a:gd name="T20" fmla="*/ 118 w 154"/>
                <a:gd name="T21" fmla="*/ 165 h 192"/>
                <a:gd name="T22" fmla="*/ 125 w 154"/>
                <a:gd name="T23" fmla="*/ 156 h 192"/>
                <a:gd name="T24" fmla="*/ 120 w 154"/>
                <a:gd name="T25" fmla="*/ 147 h 192"/>
                <a:gd name="T26" fmla="*/ 144 w 154"/>
                <a:gd name="T27" fmla="*/ 127 h 192"/>
                <a:gd name="T28" fmla="*/ 137 w 154"/>
                <a:gd name="T29" fmla="*/ 101 h 192"/>
                <a:gd name="T30" fmla="*/ 153 w 154"/>
                <a:gd name="T31" fmla="*/ 78 h 192"/>
                <a:gd name="T32" fmla="*/ 136 w 154"/>
                <a:gd name="T33" fmla="*/ 60 h 192"/>
                <a:gd name="T34" fmla="*/ 140 w 154"/>
                <a:gd name="T35" fmla="*/ 19 h 192"/>
                <a:gd name="T36" fmla="*/ 113 w 154"/>
                <a:gd name="T37" fmla="*/ 19 h 192"/>
                <a:gd name="T38" fmla="*/ 28 w 154"/>
                <a:gd name="T39" fmla="*/ 7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4" h="192">
                  <a:moveTo>
                    <a:pt x="28" y="72"/>
                  </a:moveTo>
                  <a:cubicBezTo>
                    <a:pt x="24" y="78"/>
                    <a:pt x="20" y="83"/>
                    <a:pt x="20" y="90"/>
                  </a:cubicBezTo>
                  <a:cubicBezTo>
                    <a:pt x="19" y="96"/>
                    <a:pt x="25" y="104"/>
                    <a:pt x="31" y="101"/>
                  </a:cubicBezTo>
                  <a:cubicBezTo>
                    <a:pt x="25" y="104"/>
                    <a:pt x="17" y="107"/>
                    <a:pt x="14" y="114"/>
                  </a:cubicBezTo>
                  <a:cubicBezTo>
                    <a:pt x="11" y="120"/>
                    <a:pt x="16" y="130"/>
                    <a:pt x="23" y="129"/>
                  </a:cubicBezTo>
                  <a:cubicBezTo>
                    <a:pt x="13" y="128"/>
                    <a:pt x="3" y="135"/>
                    <a:pt x="1" y="144"/>
                  </a:cubicBezTo>
                  <a:cubicBezTo>
                    <a:pt x="0" y="154"/>
                    <a:pt x="8" y="164"/>
                    <a:pt x="18" y="163"/>
                  </a:cubicBezTo>
                  <a:cubicBezTo>
                    <a:pt x="11" y="163"/>
                    <a:pt x="7" y="172"/>
                    <a:pt x="9" y="178"/>
                  </a:cubicBezTo>
                  <a:cubicBezTo>
                    <a:pt x="11" y="185"/>
                    <a:pt x="17" y="189"/>
                    <a:pt x="24" y="191"/>
                  </a:cubicBezTo>
                  <a:cubicBezTo>
                    <a:pt x="31" y="192"/>
                    <a:pt x="38" y="191"/>
                    <a:pt x="45" y="190"/>
                  </a:cubicBezTo>
                  <a:cubicBezTo>
                    <a:pt x="71" y="186"/>
                    <a:pt x="98" y="181"/>
                    <a:pt x="118" y="165"/>
                  </a:cubicBezTo>
                  <a:cubicBezTo>
                    <a:pt x="121" y="162"/>
                    <a:pt x="124" y="159"/>
                    <a:pt x="125" y="156"/>
                  </a:cubicBezTo>
                  <a:cubicBezTo>
                    <a:pt x="126" y="152"/>
                    <a:pt x="124" y="147"/>
                    <a:pt x="120" y="147"/>
                  </a:cubicBezTo>
                  <a:cubicBezTo>
                    <a:pt x="130" y="142"/>
                    <a:pt x="139" y="136"/>
                    <a:pt x="144" y="127"/>
                  </a:cubicBezTo>
                  <a:cubicBezTo>
                    <a:pt x="149" y="118"/>
                    <a:pt x="146" y="104"/>
                    <a:pt x="137" y="101"/>
                  </a:cubicBezTo>
                  <a:cubicBezTo>
                    <a:pt x="144" y="95"/>
                    <a:pt x="152" y="87"/>
                    <a:pt x="153" y="78"/>
                  </a:cubicBezTo>
                  <a:cubicBezTo>
                    <a:pt x="154" y="68"/>
                    <a:pt x="146" y="57"/>
                    <a:pt x="136" y="60"/>
                  </a:cubicBezTo>
                  <a:cubicBezTo>
                    <a:pt x="146" y="49"/>
                    <a:pt x="148" y="32"/>
                    <a:pt x="140" y="19"/>
                  </a:cubicBezTo>
                  <a:cubicBezTo>
                    <a:pt x="130" y="0"/>
                    <a:pt x="124" y="9"/>
                    <a:pt x="113" y="19"/>
                  </a:cubicBezTo>
                  <a:cubicBezTo>
                    <a:pt x="88" y="42"/>
                    <a:pt x="51" y="47"/>
                    <a:pt x="28" y="72"/>
                  </a:cubicBezTo>
                  <a:close/>
                </a:path>
              </a:pathLst>
            </a:custGeom>
            <a:solidFill>
              <a:srgbClr val="FFC2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9" name="Freeform 257">
              <a:extLst>
                <a:ext uri="{FF2B5EF4-FFF2-40B4-BE49-F238E27FC236}">
                  <a16:creationId xmlns:a16="http://schemas.microsoft.com/office/drawing/2014/main" id="{1BD8AA7F-E3CB-4C86-AA4E-2E87E1B65CC6}"/>
                </a:ext>
              </a:extLst>
            </p:cNvPr>
            <p:cNvSpPr>
              <a:spLocks/>
            </p:cNvSpPr>
            <p:nvPr/>
          </p:nvSpPr>
          <p:spPr bwMode="auto">
            <a:xfrm>
              <a:off x="5881" y="2295"/>
              <a:ext cx="62" cy="92"/>
            </a:xfrm>
            <a:custGeom>
              <a:avLst/>
              <a:gdLst>
                <a:gd name="T0" fmla="*/ 88 w 134"/>
                <a:gd name="T1" fmla="*/ 198 h 198"/>
                <a:gd name="T2" fmla="*/ 134 w 134"/>
                <a:gd name="T3" fmla="*/ 170 h 198"/>
                <a:gd name="T4" fmla="*/ 33 w 134"/>
                <a:gd name="T5" fmla="*/ 0 h 198"/>
                <a:gd name="T6" fmla="*/ 0 w 134"/>
                <a:gd name="T7" fmla="*/ 20 h 198"/>
                <a:gd name="T8" fmla="*/ 88 w 134"/>
                <a:gd name="T9" fmla="*/ 198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" h="198">
                  <a:moveTo>
                    <a:pt x="88" y="198"/>
                  </a:moveTo>
                  <a:cubicBezTo>
                    <a:pt x="134" y="170"/>
                    <a:pt x="134" y="170"/>
                    <a:pt x="134" y="17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28" y="80"/>
                    <a:pt x="52" y="144"/>
                    <a:pt x="88" y="198"/>
                  </a:cubicBezTo>
                  <a:close/>
                </a:path>
              </a:pathLst>
            </a:custGeom>
            <a:solidFill>
              <a:srgbClr val="F9F9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0" name="Freeform 258">
              <a:extLst>
                <a:ext uri="{FF2B5EF4-FFF2-40B4-BE49-F238E27FC236}">
                  <a16:creationId xmlns:a16="http://schemas.microsoft.com/office/drawing/2014/main" id="{D22184BD-86BC-4828-856E-FF8EEDF00532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2" y="2091"/>
              <a:ext cx="333" cy="409"/>
            </a:xfrm>
            <a:custGeom>
              <a:avLst/>
              <a:gdLst>
                <a:gd name="T0" fmla="*/ 613 w 721"/>
                <a:gd name="T1" fmla="*/ 443 h 885"/>
                <a:gd name="T2" fmla="*/ 335 w 721"/>
                <a:gd name="T3" fmla="*/ 575 h 885"/>
                <a:gd name="T4" fmla="*/ 240 w 721"/>
                <a:gd name="T5" fmla="*/ 254 h 885"/>
                <a:gd name="T6" fmla="*/ 192 w 721"/>
                <a:gd name="T7" fmla="*/ 79 h 885"/>
                <a:gd name="T8" fmla="*/ 81 w 721"/>
                <a:gd name="T9" fmla="*/ 0 h 885"/>
                <a:gd name="T10" fmla="*/ 37 w 721"/>
                <a:gd name="T11" fmla="*/ 112 h 885"/>
                <a:gd name="T12" fmla="*/ 3 w 721"/>
                <a:gd name="T13" fmla="*/ 374 h 885"/>
                <a:gd name="T14" fmla="*/ 4 w 721"/>
                <a:gd name="T15" fmla="*/ 382 h 885"/>
                <a:gd name="T16" fmla="*/ 239 w 721"/>
                <a:gd name="T17" fmla="*/ 876 h 885"/>
                <a:gd name="T18" fmla="*/ 721 w 721"/>
                <a:gd name="T19" fmla="*/ 634 h 885"/>
                <a:gd name="T20" fmla="*/ 613 w 721"/>
                <a:gd name="T21" fmla="*/ 443 h 8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21" h="885">
                  <a:moveTo>
                    <a:pt x="613" y="443"/>
                  </a:moveTo>
                  <a:cubicBezTo>
                    <a:pt x="613" y="443"/>
                    <a:pt x="366" y="576"/>
                    <a:pt x="335" y="575"/>
                  </a:cubicBezTo>
                  <a:cubicBezTo>
                    <a:pt x="323" y="575"/>
                    <a:pt x="246" y="279"/>
                    <a:pt x="240" y="254"/>
                  </a:cubicBezTo>
                  <a:cubicBezTo>
                    <a:pt x="229" y="199"/>
                    <a:pt x="220" y="128"/>
                    <a:pt x="192" y="79"/>
                  </a:cubicBezTo>
                  <a:cubicBezTo>
                    <a:pt x="168" y="37"/>
                    <a:pt x="126" y="15"/>
                    <a:pt x="81" y="0"/>
                  </a:cubicBezTo>
                  <a:cubicBezTo>
                    <a:pt x="66" y="37"/>
                    <a:pt x="50" y="74"/>
                    <a:pt x="37" y="112"/>
                  </a:cubicBezTo>
                  <a:cubicBezTo>
                    <a:pt x="9" y="197"/>
                    <a:pt x="0" y="285"/>
                    <a:pt x="3" y="374"/>
                  </a:cubicBezTo>
                  <a:cubicBezTo>
                    <a:pt x="3" y="377"/>
                    <a:pt x="3" y="379"/>
                    <a:pt x="4" y="382"/>
                  </a:cubicBezTo>
                  <a:cubicBezTo>
                    <a:pt x="64" y="491"/>
                    <a:pt x="193" y="885"/>
                    <a:pt x="239" y="876"/>
                  </a:cubicBezTo>
                  <a:cubicBezTo>
                    <a:pt x="375" y="847"/>
                    <a:pt x="721" y="634"/>
                    <a:pt x="721" y="634"/>
                  </a:cubicBezTo>
                  <a:lnTo>
                    <a:pt x="613" y="443"/>
                  </a:lnTo>
                  <a:close/>
                </a:path>
              </a:pathLst>
            </a:custGeom>
            <a:solidFill>
              <a:srgbClr val="FDB0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1" name="Freeform 259">
              <a:extLst>
                <a:ext uri="{FF2B5EF4-FFF2-40B4-BE49-F238E27FC236}">
                  <a16:creationId xmlns:a16="http://schemas.microsoft.com/office/drawing/2014/main" id="{01371C69-428A-4D76-9010-A314ADDBB245}"/>
                </a:ext>
              </a:extLst>
            </p:cNvPr>
            <p:cNvSpPr>
              <a:spLocks/>
            </p:cNvSpPr>
            <p:nvPr/>
          </p:nvSpPr>
          <p:spPr bwMode="auto">
            <a:xfrm>
              <a:off x="5276" y="3437"/>
              <a:ext cx="149" cy="105"/>
            </a:xfrm>
            <a:custGeom>
              <a:avLst/>
              <a:gdLst>
                <a:gd name="T0" fmla="*/ 18 w 322"/>
                <a:gd name="T1" fmla="*/ 0 h 227"/>
                <a:gd name="T2" fmla="*/ 6 w 322"/>
                <a:gd name="T3" fmla="*/ 119 h 227"/>
                <a:gd name="T4" fmla="*/ 68 w 322"/>
                <a:gd name="T5" fmla="*/ 209 h 227"/>
                <a:gd name="T6" fmla="*/ 198 w 322"/>
                <a:gd name="T7" fmla="*/ 210 h 227"/>
                <a:gd name="T8" fmla="*/ 309 w 322"/>
                <a:gd name="T9" fmla="*/ 100 h 227"/>
                <a:gd name="T10" fmla="*/ 322 w 322"/>
                <a:gd name="T11" fmla="*/ 0 h 227"/>
                <a:gd name="T12" fmla="*/ 18 w 322"/>
                <a:gd name="T13" fmla="*/ 0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2" h="227">
                  <a:moveTo>
                    <a:pt x="18" y="0"/>
                  </a:moveTo>
                  <a:cubicBezTo>
                    <a:pt x="13" y="25"/>
                    <a:pt x="0" y="94"/>
                    <a:pt x="6" y="119"/>
                  </a:cubicBezTo>
                  <a:cubicBezTo>
                    <a:pt x="11" y="141"/>
                    <a:pt x="47" y="199"/>
                    <a:pt x="68" y="209"/>
                  </a:cubicBezTo>
                  <a:cubicBezTo>
                    <a:pt x="105" y="227"/>
                    <a:pt x="159" y="224"/>
                    <a:pt x="198" y="210"/>
                  </a:cubicBezTo>
                  <a:cubicBezTo>
                    <a:pt x="229" y="198"/>
                    <a:pt x="296" y="130"/>
                    <a:pt x="309" y="100"/>
                  </a:cubicBezTo>
                  <a:cubicBezTo>
                    <a:pt x="319" y="77"/>
                    <a:pt x="319" y="37"/>
                    <a:pt x="322" y="0"/>
                  </a:cubicBezTo>
                  <a:lnTo>
                    <a:pt x="18" y="0"/>
                  </a:lnTo>
                  <a:close/>
                </a:path>
              </a:pathLst>
            </a:custGeom>
            <a:solidFill>
              <a:srgbClr val="030D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2" name="Freeform 260">
              <a:extLst>
                <a:ext uri="{FF2B5EF4-FFF2-40B4-BE49-F238E27FC236}">
                  <a16:creationId xmlns:a16="http://schemas.microsoft.com/office/drawing/2014/main" id="{B9F06B68-2C9B-4102-AE5A-F95BBD5FA43C}"/>
                </a:ext>
              </a:extLst>
            </p:cNvPr>
            <p:cNvSpPr>
              <a:spLocks/>
            </p:cNvSpPr>
            <p:nvPr/>
          </p:nvSpPr>
          <p:spPr bwMode="auto">
            <a:xfrm>
              <a:off x="5527" y="3437"/>
              <a:ext cx="149" cy="105"/>
            </a:xfrm>
            <a:custGeom>
              <a:avLst/>
              <a:gdLst>
                <a:gd name="T0" fmla="*/ 304 w 322"/>
                <a:gd name="T1" fmla="*/ 0 h 227"/>
                <a:gd name="T2" fmla="*/ 316 w 322"/>
                <a:gd name="T3" fmla="*/ 119 h 227"/>
                <a:gd name="T4" fmla="*/ 254 w 322"/>
                <a:gd name="T5" fmla="*/ 209 h 227"/>
                <a:gd name="T6" fmla="*/ 124 w 322"/>
                <a:gd name="T7" fmla="*/ 210 h 227"/>
                <a:gd name="T8" fmla="*/ 13 w 322"/>
                <a:gd name="T9" fmla="*/ 100 h 227"/>
                <a:gd name="T10" fmla="*/ 0 w 322"/>
                <a:gd name="T11" fmla="*/ 0 h 227"/>
                <a:gd name="T12" fmla="*/ 304 w 322"/>
                <a:gd name="T13" fmla="*/ 0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2" h="227">
                  <a:moveTo>
                    <a:pt x="304" y="0"/>
                  </a:moveTo>
                  <a:cubicBezTo>
                    <a:pt x="309" y="25"/>
                    <a:pt x="322" y="94"/>
                    <a:pt x="316" y="119"/>
                  </a:cubicBezTo>
                  <a:cubicBezTo>
                    <a:pt x="311" y="141"/>
                    <a:pt x="275" y="199"/>
                    <a:pt x="254" y="209"/>
                  </a:cubicBezTo>
                  <a:cubicBezTo>
                    <a:pt x="217" y="227"/>
                    <a:pt x="163" y="224"/>
                    <a:pt x="124" y="210"/>
                  </a:cubicBezTo>
                  <a:cubicBezTo>
                    <a:pt x="93" y="198"/>
                    <a:pt x="26" y="130"/>
                    <a:pt x="13" y="100"/>
                  </a:cubicBezTo>
                  <a:cubicBezTo>
                    <a:pt x="3" y="77"/>
                    <a:pt x="2" y="37"/>
                    <a:pt x="0" y="0"/>
                  </a:cubicBezTo>
                  <a:lnTo>
                    <a:pt x="304" y="0"/>
                  </a:lnTo>
                  <a:close/>
                </a:path>
              </a:pathLst>
            </a:custGeom>
            <a:solidFill>
              <a:srgbClr val="030D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3" name="Freeform 261">
              <a:extLst>
                <a:ext uri="{FF2B5EF4-FFF2-40B4-BE49-F238E27FC236}">
                  <a16:creationId xmlns:a16="http://schemas.microsoft.com/office/drawing/2014/main" id="{420AC24B-0970-475C-AFF8-313E5A709577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5" y="2740"/>
              <a:ext cx="38" cy="90"/>
            </a:xfrm>
            <a:custGeom>
              <a:avLst/>
              <a:gdLst>
                <a:gd name="T0" fmla="*/ 76 w 83"/>
                <a:gd name="T1" fmla="*/ 170 h 195"/>
                <a:gd name="T2" fmla="*/ 57 w 83"/>
                <a:gd name="T3" fmla="*/ 138 h 195"/>
                <a:gd name="T4" fmla="*/ 45 w 83"/>
                <a:gd name="T5" fmla="*/ 105 h 195"/>
                <a:gd name="T6" fmla="*/ 47 w 83"/>
                <a:gd name="T7" fmla="*/ 61 h 195"/>
                <a:gd name="T8" fmla="*/ 59 w 83"/>
                <a:gd name="T9" fmla="*/ 32 h 195"/>
                <a:gd name="T10" fmla="*/ 46 w 83"/>
                <a:gd name="T11" fmla="*/ 15 h 195"/>
                <a:gd name="T12" fmla="*/ 34 w 83"/>
                <a:gd name="T13" fmla="*/ 19 h 195"/>
                <a:gd name="T14" fmla="*/ 4 w 83"/>
                <a:gd name="T15" fmla="*/ 0 h 195"/>
                <a:gd name="T16" fmla="*/ 0 w 83"/>
                <a:gd name="T17" fmla="*/ 105 h 195"/>
                <a:gd name="T18" fmla="*/ 31 w 83"/>
                <a:gd name="T19" fmla="*/ 159 h 195"/>
                <a:gd name="T20" fmla="*/ 63 w 83"/>
                <a:gd name="T21" fmla="*/ 193 h 195"/>
                <a:gd name="T22" fmla="*/ 76 w 83"/>
                <a:gd name="T23" fmla="*/ 170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3" h="195">
                  <a:moveTo>
                    <a:pt x="76" y="170"/>
                  </a:moveTo>
                  <a:cubicBezTo>
                    <a:pt x="72" y="158"/>
                    <a:pt x="57" y="138"/>
                    <a:pt x="57" y="138"/>
                  </a:cubicBezTo>
                  <a:cubicBezTo>
                    <a:pt x="45" y="105"/>
                    <a:pt x="45" y="105"/>
                    <a:pt x="45" y="105"/>
                  </a:cubicBezTo>
                  <a:cubicBezTo>
                    <a:pt x="47" y="61"/>
                    <a:pt x="47" y="61"/>
                    <a:pt x="47" y="61"/>
                  </a:cubicBezTo>
                  <a:cubicBezTo>
                    <a:pt x="59" y="32"/>
                    <a:pt x="59" y="32"/>
                    <a:pt x="59" y="32"/>
                  </a:cubicBezTo>
                  <a:cubicBezTo>
                    <a:pt x="46" y="15"/>
                    <a:pt x="46" y="15"/>
                    <a:pt x="46" y="15"/>
                  </a:cubicBezTo>
                  <a:cubicBezTo>
                    <a:pt x="42" y="18"/>
                    <a:pt x="38" y="19"/>
                    <a:pt x="34" y="19"/>
                  </a:cubicBezTo>
                  <a:cubicBezTo>
                    <a:pt x="21" y="18"/>
                    <a:pt x="11" y="9"/>
                    <a:pt x="4" y="0"/>
                  </a:cubicBezTo>
                  <a:cubicBezTo>
                    <a:pt x="3" y="44"/>
                    <a:pt x="0" y="105"/>
                    <a:pt x="0" y="105"/>
                  </a:cubicBezTo>
                  <a:cubicBezTo>
                    <a:pt x="31" y="159"/>
                    <a:pt x="31" y="159"/>
                    <a:pt x="31" y="159"/>
                  </a:cubicBezTo>
                  <a:cubicBezTo>
                    <a:pt x="31" y="159"/>
                    <a:pt x="52" y="188"/>
                    <a:pt x="63" y="193"/>
                  </a:cubicBezTo>
                  <a:cubicBezTo>
                    <a:pt x="69" y="195"/>
                    <a:pt x="83" y="189"/>
                    <a:pt x="76" y="170"/>
                  </a:cubicBezTo>
                </a:path>
              </a:pathLst>
            </a:custGeom>
            <a:solidFill>
              <a:srgbClr val="EDB4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4" name="Freeform 262">
              <a:extLst>
                <a:ext uri="{FF2B5EF4-FFF2-40B4-BE49-F238E27FC236}">
                  <a16:creationId xmlns:a16="http://schemas.microsoft.com/office/drawing/2014/main" id="{60E27D81-C4D6-4C27-B437-F20A0DB17F2B}"/>
                </a:ext>
              </a:extLst>
            </p:cNvPr>
            <p:cNvSpPr>
              <a:spLocks/>
            </p:cNvSpPr>
            <p:nvPr/>
          </p:nvSpPr>
          <p:spPr bwMode="auto">
            <a:xfrm>
              <a:off x="5163" y="2680"/>
              <a:ext cx="60" cy="145"/>
            </a:xfrm>
            <a:custGeom>
              <a:avLst/>
              <a:gdLst>
                <a:gd name="T0" fmla="*/ 57 w 128"/>
                <a:gd name="T1" fmla="*/ 46 h 312"/>
                <a:gd name="T2" fmla="*/ 7 w 128"/>
                <a:gd name="T3" fmla="*/ 107 h 312"/>
                <a:gd name="T4" fmla="*/ 0 w 128"/>
                <a:gd name="T5" fmla="*/ 116 h 312"/>
                <a:gd name="T6" fmla="*/ 15 w 128"/>
                <a:gd name="T7" fmla="*/ 137 h 312"/>
                <a:gd name="T8" fmla="*/ 18 w 128"/>
                <a:gd name="T9" fmla="*/ 222 h 312"/>
                <a:gd name="T10" fmla="*/ 49 w 128"/>
                <a:gd name="T11" fmla="*/ 277 h 312"/>
                <a:gd name="T12" fmla="*/ 81 w 128"/>
                <a:gd name="T13" fmla="*/ 310 h 312"/>
                <a:gd name="T14" fmla="*/ 94 w 128"/>
                <a:gd name="T15" fmla="*/ 287 h 312"/>
                <a:gd name="T16" fmla="*/ 75 w 128"/>
                <a:gd name="T17" fmla="*/ 255 h 312"/>
                <a:gd name="T18" fmla="*/ 64 w 128"/>
                <a:gd name="T19" fmla="*/ 222 h 312"/>
                <a:gd name="T20" fmla="*/ 64 w 128"/>
                <a:gd name="T21" fmla="*/ 220 h 312"/>
                <a:gd name="T22" fmla="*/ 71 w 128"/>
                <a:gd name="T23" fmla="*/ 233 h 312"/>
                <a:gd name="T24" fmla="*/ 99 w 128"/>
                <a:gd name="T25" fmla="*/ 262 h 312"/>
                <a:gd name="T26" fmla="*/ 110 w 128"/>
                <a:gd name="T27" fmla="*/ 242 h 312"/>
                <a:gd name="T28" fmla="*/ 94 w 128"/>
                <a:gd name="T29" fmla="*/ 214 h 312"/>
                <a:gd name="T30" fmla="*/ 84 w 128"/>
                <a:gd name="T31" fmla="*/ 186 h 312"/>
                <a:gd name="T32" fmla="*/ 85 w 128"/>
                <a:gd name="T33" fmla="*/ 148 h 312"/>
                <a:gd name="T34" fmla="*/ 88 w 128"/>
                <a:gd name="T35" fmla="*/ 141 h 312"/>
                <a:gd name="T36" fmla="*/ 114 w 128"/>
                <a:gd name="T37" fmla="*/ 60 h 312"/>
                <a:gd name="T38" fmla="*/ 128 w 128"/>
                <a:gd name="T39" fmla="*/ 23 h 312"/>
                <a:gd name="T40" fmla="*/ 87 w 128"/>
                <a:gd name="T41" fmla="*/ 0 h 312"/>
                <a:gd name="T42" fmla="*/ 57 w 128"/>
                <a:gd name="T43" fmla="*/ 46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28" h="312">
                  <a:moveTo>
                    <a:pt x="57" y="46"/>
                  </a:moveTo>
                  <a:cubicBezTo>
                    <a:pt x="41" y="67"/>
                    <a:pt x="23" y="86"/>
                    <a:pt x="7" y="107"/>
                  </a:cubicBezTo>
                  <a:cubicBezTo>
                    <a:pt x="5" y="110"/>
                    <a:pt x="2" y="113"/>
                    <a:pt x="0" y="116"/>
                  </a:cubicBezTo>
                  <a:cubicBezTo>
                    <a:pt x="15" y="137"/>
                    <a:pt x="15" y="137"/>
                    <a:pt x="15" y="137"/>
                  </a:cubicBezTo>
                  <a:cubicBezTo>
                    <a:pt x="16" y="163"/>
                    <a:pt x="18" y="222"/>
                    <a:pt x="18" y="222"/>
                  </a:cubicBezTo>
                  <a:cubicBezTo>
                    <a:pt x="49" y="277"/>
                    <a:pt x="49" y="277"/>
                    <a:pt x="49" y="277"/>
                  </a:cubicBezTo>
                  <a:cubicBezTo>
                    <a:pt x="49" y="277"/>
                    <a:pt x="70" y="306"/>
                    <a:pt x="81" y="310"/>
                  </a:cubicBezTo>
                  <a:cubicBezTo>
                    <a:pt x="87" y="312"/>
                    <a:pt x="101" y="306"/>
                    <a:pt x="94" y="287"/>
                  </a:cubicBezTo>
                  <a:cubicBezTo>
                    <a:pt x="90" y="275"/>
                    <a:pt x="75" y="255"/>
                    <a:pt x="75" y="255"/>
                  </a:cubicBezTo>
                  <a:cubicBezTo>
                    <a:pt x="64" y="222"/>
                    <a:pt x="64" y="222"/>
                    <a:pt x="64" y="222"/>
                  </a:cubicBezTo>
                  <a:cubicBezTo>
                    <a:pt x="64" y="220"/>
                    <a:pt x="64" y="220"/>
                    <a:pt x="64" y="220"/>
                  </a:cubicBezTo>
                  <a:cubicBezTo>
                    <a:pt x="71" y="233"/>
                    <a:pt x="71" y="233"/>
                    <a:pt x="71" y="233"/>
                  </a:cubicBezTo>
                  <a:cubicBezTo>
                    <a:pt x="71" y="233"/>
                    <a:pt x="89" y="258"/>
                    <a:pt x="99" y="262"/>
                  </a:cubicBezTo>
                  <a:cubicBezTo>
                    <a:pt x="104" y="264"/>
                    <a:pt x="116" y="259"/>
                    <a:pt x="110" y="242"/>
                  </a:cubicBezTo>
                  <a:cubicBezTo>
                    <a:pt x="107" y="232"/>
                    <a:pt x="94" y="214"/>
                    <a:pt x="94" y="214"/>
                  </a:cubicBezTo>
                  <a:cubicBezTo>
                    <a:pt x="84" y="186"/>
                    <a:pt x="84" y="186"/>
                    <a:pt x="84" y="186"/>
                  </a:cubicBezTo>
                  <a:cubicBezTo>
                    <a:pt x="85" y="148"/>
                    <a:pt x="85" y="148"/>
                    <a:pt x="85" y="148"/>
                  </a:cubicBezTo>
                  <a:cubicBezTo>
                    <a:pt x="85" y="148"/>
                    <a:pt x="86" y="145"/>
                    <a:pt x="88" y="141"/>
                  </a:cubicBezTo>
                  <a:cubicBezTo>
                    <a:pt x="87" y="114"/>
                    <a:pt x="106" y="78"/>
                    <a:pt x="114" y="60"/>
                  </a:cubicBezTo>
                  <a:cubicBezTo>
                    <a:pt x="119" y="48"/>
                    <a:pt x="124" y="36"/>
                    <a:pt x="128" y="23"/>
                  </a:cubicBezTo>
                  <a:cubicBezTo>
                    <a:pt x="87" y="0"/>
                    <a:pt x="87" y="0"/>
                    <a:pt x="87" y="0"/>
                  </a:cubicBezTo>
                  <a:cubicBezTo>
                    <a:pt x="78" y="16"/>
                    <a:pt x="68" y="31"/>
                    <a:pt x="57" y="46"/>
                  </a:cubicBezTo>
                </a:path>
              </a:pathLst>
            </a:custGeom>
            <a:solidFill>
              <a:srgbClr val="EDB4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5" name="Freeform 263">
              <a:extLst>
                <a:ext uri="{FF2B5EF4-FFF2-40B4-BE49-F238E27FC236}">
                  <a16:creationId xmlns:a16="http://schemas.microsoft.com/office/drawing/2014/main" id="{9998CA66-B083-4297-911B-1F65F913FBDF}"/>
                </a:ext>
              </a:extLst>
            </p:cNvPr>
            <p:cNvSpPr>
              <a:spLocks/>
            </p:cNvSpPr>
            <p:nvPr/>
          </p:nvSpPr>
          <p:spPr bwMode="auto">
            <a:xfrm>
              <a:off x="5196" y="2677"/>
              <a:ext cx="36" cy="85"/>
            </a:xfrm>
            <a:custGeom>
              <a:avLst/>
              <a:gdLst>
                <a:gd name="T0" fmla="*/ 44 w 77"/>
                <a:gd name="T1" fmla="*/ 3 h 184"/>
                <a:gd name="T2" fmla="*/ 48 w 77"/>
                <a:gd name="T3" fmla="*/ 22 h 184"/>
                <a:gd name="T4" fmla="*/ 32 w 77"/>
                <a:gd name="T5" fmla="*/ 95 h 184"/>
                <a:gd name="T6" fmla="*/ 0 w 77"/>
                <a:gd name="T7" fmla="*/ 149 h 184"/>
                <a:gd name="T8" fmla="*/ 3 w 77"/>
                <a:gd name="T9" fmla="*/ 175 h 184"/>
                <a:gd name="T10" fmla="*/ 4 w 77"/>
                <a:gd name="T11" fmla="*/ 176 h 184"/>
                <a:gd name="T12" fmla="*/ 8 w 77"/>
                <a:gd name="T13" fmla="*/ 179 h 184"/>
                <a:gd name="T14" fmla="*/ 12 w 77"/>
                <a:gd name="T15" fmla="*/ 184 h 184"/>
                <a:gd name="T16" fmla="*/ 19 w 77"/>
                <a:gd name="T17" fmla="*/ 165 h 184"/>
                <a:gd name="T18" fmla="*/ 56 w 77"/>
                <a:gd name="T19" fmla="*/ 111 h 184"/>
                <a:gd name="T20" fmla="*/ 67 w 77"/>
                <a:gd name="T21" fmla="*/ 24 h 184"/>
                <a:gd name="T22" fmla="*/ 44 w 77"/>
                <a:gd name="T23" fmla="*/ 3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7" h="184">
                  <a:moveTo>
                    <a:pt x="44" y="3"/>
                  </a:moveTo>
                  <a:cubicBezTo>
                    <a:pt x="46" y="9"/>
                    <a:pt x="47" y="16"/>
                    <a:pt x="48" y="22"/>
                  </a:cubicBezTo>
                  <a:cubicBezTo>
                    <a:pt x="52" y="47"/>
                    <a:pt x="42" y="73"/>
                    <a:pt x="32" y="95"/>
                  </a:cubicBezTo>
                  <a:cubicBezTo>
                    <a:pt x="23" y="114"/>
                    <a:pt x="10" y="131"/>
                    <a:pt x="0" y="149"/>
                  </a:cubicBezTo>
                  <a:cubicBezTo>
                    <a:pt x="2" y="158"/>
                    <a:pt x="3" y="166"/>
                    <a:pt x="3" y="175"/>
                  </a:cubicBezTo>
                  <a:cubicBezTo>
                    <a:pt x="4" y="175"/>
                    <a:pt x="4" y="176"/>
                    <a:pt x="4" y="176"/>
                  </a:cubicBezTo>
                  <a:cubicBezTo>
                    <a:pt x="5" y="177"/>
                    <a:pt x="7" y="178"/>
                    <a:pt x="8" y="179"/>
                  </a:cubicBezTo>
                  <a:cubicBezTo>
                    <a:pt x="10" y="181"/>
                    <a:pt x="11" y="182"/>
                    <a:pt x="12" y="184"/>
                  </a:cubicBezTo>
                  <a:cubicBezTo>
                    <a:pt x="14" y="177"/>
                    <a:pt x="16" y="171"/>
                    <a:pt x="19" y="165"/>
                  </a:cubicBezTo>
                  <a:cubicBezTo>
                    <a:pt x="30" y="138"/>
                    <a:pt x="46" y="140"/>
                    <a:pt x="56" y="111"/>
                  </a:cubicBezTo>
                  <a:cubicBezTo>
                    <a:pt x="69" y="79"/>
                    <a:pt x="77" y="55"/>
                    <a:pt x="67" y="24"/>
                  </a:cubicBezTo>
                  <a:cubicBezTo>
                    <a:pt x="59" y="28"/>
                    <a:pt x="53" y="0"/>
                    <a:pt x="44" y="3"/>
                  </a:cubicBezTo>
                  <a:close/>
                </a:path>
              </a:pathLst>
            </a:custGeom>
            <a:solidFill>
              <a:srgbClr val="EDB4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6" name="Freeform 264">
              <a:extLst>
                <a:ext uri="{FF2B5EF4-FFF2-40B4-BE49-F238E27FC236}">
                  <a16:creationId xmlns:a16="http://schemas.microsoft.com/office/drawing/2014/main" id="{E42932AE-EF97-4450-8D59-51F23BAEEDD3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6" y="2643"/>
              <a:ext cx="79" cy="152"/>
            </a:xfrm>
            <a:custGeom>
              <a:avLst/>
              <a:gdLst>
                <a:gd name="T0" fmla="*/ 32 w 170"/>
                <a:gd name="T1" fmla="*/ 326 h 327"/>
                <a:gd name="T2" fmla="*/ 8 w 170"/>
                <a:gd name="T3" fmla="*/ 300 h 327"/>
                <a:gd name="T4" fmla="*/ 5 w 170"/>
                <a:gd name="T5" fmla="*/ 263 h 327"/>
                <a:gd name="T6" fmla="*/ 0 w 170"/>
                <a:gd name="T7" fmla="*/ 209 h 327"/>
                <a:gd name="T8" fmla="*/ 44 w 170"/>
                <a:gd name="T9" fmla="*/ 109 h 327"/>
                <a:gd name="T10" fmla="*/ 69 w 170"/>
                <a:gd name="T11" fmla="*/ 0 h 327"/>
                <a:gd name="T12" fmla="*/ 158 w 170"/>
                <a:gd name="T13" fmla="*/ 6 h 327"/>
                <a:gd name="T14" fmla="*/ 152 w 170"/>
                <a:gd name="T15" fmla="*/ 134 h 327"/>
                <a:gd name="T16" fmla="*/ 53 w 170"/>
                <a:gd name="T17" fmla="*/ 229 h 327"/>
                <a:gd name="T18" fmla="*/ 53 w 170"/>
                <a:gd name="T19" fmla="*/ 277 h 327"/>
                <a:gd name="T20" fmla="*/ 32 w 170"/>
                <a:gd name="T21" fmla="*/ 326 h 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0" h="327">
                  <a:moveTo>
                    <a:pt x="32" y="326"/>
                  </a:moveTo>
                  <a:cubicBezTo>
                    <a:pt x="22" y="327"/>
                    <a:pt x="10" y="318"/>
                    <a:pt x="8" y="300"/>
                  </a:cubicBezTo>
                  <a:cubicBezTo>
                    <a:pt x="7" y="286"/>
                    <a:pt x="5" y="263"/>
                    <a:pt x="5" y="263"/>
                  </a:cubicBezTo>
                  <a:cubicBezTo>
                    <a:pt x="0" y="209"/>
                    <a:pt x="0" y="209"/>
                    <a:pt x="0" y="209"/>
                  </a:cubicBezTo>
                  <a:cubicBezTo>
                    <a:pt x="5" y="200"/>
                    <a:pt x="44" y="109"/>
                    <a:pt x="44" y="109"/>
                  </a:cubicBezTo>
                  <a:cubicBezTo>
                    <a:pt x="69" y="0"/>
                    <a:pt x="69" y="0"/>
                    <a:pt x="69" y="0"/>
                  </a:cubicBezTo>
                  <a:cubicBezTo>
                    <a:pt x="158" y="6"/>
                    <a:pt x="158" y="6"/>
                    <a:pt x="158" y="6"/>
                  </a:cubicBezTo>
                  <a:cubicBezTo>
                    <a:pt x="157" y="8"/>
                    <a:pt x="170" y="101"/>
                    <a:pt x="152" y="134"/>
                  </a:cubicBezTo>
                  <a:cubicBezTo>
                    <a:pt x="132" y="169"/>
                    <a:pt x="53" y="229"/>
                    <a:pt x="53" y="229"/>
                  </a:cubicBezTo>
                  <a:cubicBezTo>
                    <a:pt x="53" y="229"/>
                    <a:pt x="52" y="266"/>
                    <a:pt x="53" y="277"/>
                  </a:cubicBezTo>
                  <a:cubicBezTo>
                    <a:pt x="56" y="315"/>
                    <a:pt x="44" y="325"/>
                    <a:pt x="32" y="326"/>
                  </a:cubicBezTo>
                </a:path>
              </a:pathLst>
            </a:custGeom>
            <a:solidFill>
              <a:srgbClr val="FFC8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7" name="Freeform 265">
              <a:extLst>
                <a:ext uri="{FF2B5EF4-FFF2-40B4-BE49-F238E27FC236}">
                  <a16:creationId xmlns:a16="http://schemas.microsoft.com/office/drawing/2014/main" id="{5CE37358-EB7B-4A27-BB21-807FED5A4B9D}"/>
                </a:ext>
              </a:extLst>
            </p:cNvPr>
            <p:cNvSpPr>
              <a:spLocks/>
            </p:cNvSpPr>
            <p:nvPr/>
          </p:nvSpPr>
          <p:spPr bwMode="auto">
            <a:xfrm>
              <a:off x="5162" y="2779"/>
              <a:ext cx="17" cy="14"/>
            </a:xfrm>
            <a:custGeom>
              <a:avLst/>
              <a:gdLst>
                <a:gd name="T0" fmla="*/ 34 w 36"/>
                <a:gd name="T1" fmla="*/ 0 h 29"/>
                <a:gd name="T2" fmla="*/ 0 w 36"/>
                <a:gd name="T3" fmla="*/ 2 h 29"/>
                <a:gd name="T4" fmla="*/ 18 w 36"/>
                <a:gd name="T5" fmla="*/ 29 h 29"/>
                <a:gd name="T6" fmla="*/ 20 w 36"/>
                <a:gd name="T7" fmla="*/ 29 h 29"/>
                <a:gd name="T8" fmla="*/ 35 w 36"/>
                <a:gd name="T9" fmla="*/ 0 h 29"/>
                <a:gd name="T10" fmla="*/ 34 w 36"/>
                <a:gd name="T11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29">
                  <a:moveTo>
                    <a:pt x="34" y="0"/>
                  </a:moveTo>
                  <a:cubicBezTo>
                    <a:pt x="28" y="0"/>
                    <a:pt x="0" y="2"/>
                    <a:pt x="0" y="2"/>
                  </a:cubicBezTo>
                  <a:cubicBezTo>
                    <a:pt x="0" y="2"/>
                    <a:pt x="1" y="29"/>
                    <a:pt x="18" y="29"/>
                  </a:cubicBezTo>
                  <a:cubicBezTo>
                    <a:pt x="18" y="29"/>
                    <a:pt x="19" y="29"/>
                    <a:pt x="20" y="29"/>
                  </a:cubicBezTo>
                  <a:cubicBezTo>
                    <a:pt x="34" y="27"/>
                    <a:pt x="36" y="1"/>
                    <a:pt x="35" y="0"/>
                  </a:cubicBezTo>
                  <a:cubicBezTo>
                    <a:pt x="35" y="0"/>
                    <a:pt x="34" y="0"/>
                    <a:pt x="34" y="0"/>
                  </a:cubicBezTo>
                </a:path>
              </a:pathLst>
            </a:custGeom>
            <a:solidFill>
              <a:srgbClr val="F6DC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8" name="Freeform 266">
              <a:extLst>
                <a:ext uri="{FF2B5EF4-FFF2-40B4-BE49-F238E27FC236}">
                  <a16:creationId xmlns:a16="http://schemas.microsoft.com/office/drawing/2014/main" id="{D82A05DE-A8F7-48BC-B8BE-9B26149D7688}"/>
                </a:ext>
              </a:extLst>
            </p:cNvPr>
            <p:cNvSpPr>
              <a:spLocks/>
            </p:cNvSpPr>
            <p:nvPr/>
          </p:nvSpPr>
          <p:spPr bwMode="auto">
            <a:xfrm>
              <a:off x="5274" y="2635"/>
              <a:ext cx="203" cy="812"/>
            </a:xfrm>
            <a:custGeom>
              <a:avLst/>
              <a:gdLst>
                <a:gd name="T0" fmla="*/ 202 w 203"/>
                <a:gd name="T1" fmla="*/ 76 h 812"/>
                <a:gd name="T2" fmla="*/ 203 w 203"/>
                <a:gd name="T3" fmla="*/ 58 h 812"/>
                <a:gd name="T4" fmla="*/ 202 w 203"/>
                <a:gd name="T5" fmla="*/ 58 h 812"/>
                <a:gd name="T6" fmla="*/ 202 w 203"/>
                <a:gd name="T7" fmla="*/ 0 h 812"/>
                <a:gd name="T8" fmla="*/ 151 w 203"/>
                <a:gd name="T9" fmla="*/ 0 h 812"/>
                <a:gd name="T10" fmla="*/ 151 w 203"/>
                <a:gd name="T11" fmla="*/ 68 h 812"/>
                <a:gd name="T12" fmla="*/ 17 w 203"/>
                <a:gd name="T13" fmla="*/ 92 h 812"/>
                <a:gd name="T14" fmla="*/ 0 w 203"/>
                <a:gd name="T15" fmla="*/ 812 h 812"/>
                <a:gd name="T16" fmla="*/ 160 w 203"/>
                <a:gd name="T17" fmla="*/ 812 h 812"/>
                <a:gd name="T18" fmla="*/ 198 w 203"/>
                <a:gd name="T19" fmla="*/ 144 h 812"/>
                <a:gd name="T20" fmla="*/ 202 w 203"/>
                <a:gd name="T21" fmla="*/ 144 h 812"/>
                <a:gd name="T22" fmla="*/ 202 w 203"/>
                <a:gd name="T23" fmla="*/ 76 h 8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3" h="812">
                  <a:moveTo>
                    <a:pt x="202" y="76"/>
                  </a:moveTo>
                  <a:lnTo>
                    <a:pt x="203" y="58"/>
                  </a:lnTo>
                  <a:lnTo>
                    <a:pt x="202" y="58"/>
                  </a:lnTo>
                  <a:lnTo>
                    <a:pt x="202" y="0"/>
                  </a:lnTo>
                  <a:lnTo>
                    <a:pt x="151" y="0"/>
                  </a:lnTo>
                  <a:lnTo>
                    <a:pt x="151" y="68"/>
                  </a:lnTo>
                  <a:lnTo>
                    <a:pt x="17" y="92"/>
                  </a:lnTo>
                  <a:lnTo>
                    <a:pt x="0" y="812"/>
                  </a:lnTo>
                  <a:lnTo>
                    <a:pt x="160" y="812"/>
                  </a:lnTo>
                  <a:lnTo>
                    <a:pt x="198" y="144"/>
                  </a:lnTo>
                  <a:lnTo>
                    <a:pt x="202" y="144"/>
                  </a:lnTo>
                  <a:lnTo>
                    <a:pt x="202" y="7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9" name="Freeform 267">
              <a:extLst>
                <a:ext uri="{FF2B5EF4-FFF2-40B4-BE49-F238E27FC236}">
                  <a16:creationId xmlns:a16="http://schemas.microsoft.com/office/drawing/2014/main" id="{54601E9F-7E31-4102-9E88-3E4C8F5CDB06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5" y="2635"/>
              <a:ext cx="202" cy="812"/>
            </a:xfrm>
            <a:custGeom>
              <a:avLst/>
              <a:gdLst>
                <a:gd name="T0" fmla="*/ 202 w 202"/>
                <a:gd name="T1" fmla="*/ 812 h 812"/>
                <a:gd name="T2" fmla="*/ 184 w 202"/>
                <a:gd name="T3" fmla="*/ 75 h 812"/>
                <a:gd name="T4" fmla="*/ 51 w 202"/>
                <a:gd name="T5" fmla="*/ 63 h 812"/>
                <a:gd name="T6" fmla="*/ 51 w 202"/>
                <a:gd name="T7" fmla="*/ 0 h 812"/>
                <a:gd name="T8" fmla="*/ 1 w 202"/>
                <a:gd name="T9" fmla="*/ 0 h 812"/>
                <a:gd name="T10" fmla="*/ 1 w 202"/>
                <a:gd name="T11" fmla="*/ 58 h 812"/>
                <a:gd name="T12" fmla="*/ 0 w 202"/>
                <a:gd name="T13" fmla="*/ 58 h 812"/>
                <a:gd name="T14" fmla="*/ 1 w 202"/>
                <a:gd name="T15" fmla="*/ 79 h 812"/>
                <a:gd name="T16" fmla="*/ 1 w 202"/>
                <a:gd name="T17" fmla="*/ 144 h 812"/>
                <a:gd name="T18" fmla="*/ 5 w 202"/>
                <a:gd name="T19" fmla="*/ 144 h 812"/>
                <a:gd name="T20" fmla="*/ 42 w 202"/>
                <a:gd name="T21" fmla="*/ 812 h 812"/>
                <a:gd name="T22" fmla="*/ 202 w 202"/>
                <a:gd name="T23" fmla="*/ 812 h 8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2" h="812">
                  <a:moveTo>
                    <a:pt x="202" y="812"/>
                  </a:moveTo>
                  <a:lnTo>
                    <a:pt x="184" y="75"/>
                  </a:lnTo>
                  <a:lnTo>
                    <a:pt x="51" y="63"/>
                  </a:lnTo>
                  <a:lnTo>
                    <a:pt x="51" y="0"/>
                  </a:lnTo>
                  <a:lnTo>
                    <a:pt x="1" y="0"/>
                  </a:lnTo>
                  <a:lnTo>
                    <a:pt x="1" y="58"/>
                  </a:lnTo>
                  <a:lnTo>
                    <a:pt x="0" y="58"/>
                  </a:lnTo>
                  <a:lnTo>
                    <a:pt x="1" y="79"/>
                  </a:lnTo>
                  <a:lnTo>
                    <a:pt x="1" y="144"/>
                  </a:lnTo>
                  <a:lnTo>
                    <a:pt x="5" y="144"/>
                  </a:lnTo>
                  <a:lnTo>
                    <a:pt x="42" y="812"/>
                  </a:lnTo>
                  <a:lnTo>
                    <a:pt x="202" y="81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0" name="Rectangle 268">
              <a:extLst>
                <a:ext uri="{FF2B5EF4-FFF2-40B4-BE49-F238E27FC236}">
                  <a16:creationId xmlns:a16="http://schemas.microsoft.com/office/drawing/2014/main" id="{9DF21333-D7B1-4E44-889C-70C4ACCAA8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76" y="2025"/>
              <a:ext cx="56" cy="99"/>
            </a:xfrm>
            <a:prstGeom prst="rect">
              <a:avLst/>
            </a:prstGeom>
            <a:solidFill>
              <a:srgbClr val="FFC8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1" name="Rectangle 269">
              <a:extLst>
                <a:ext uri="{FF2B5EF4-FFF2-40B4-BE49-F238E27FC236}">
                  <a16:creationId xmlns:a16="http://schemas.microsoft.com/office/drawing/2014/main" id="{9E3E5FF2-8DCF-4E2D-A4EC-0CFA255A74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20" y="2025"/>
              <a:ext cx="56" cy="99"/>
            </a:xfrm>
            <a:prstGeom prst="rect">
              <a:avLst/>
            </a:prstGeom>
            <a:solidFill>
              <a:srgbClr val="EDB4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2" name="Rectangle 270">
              <a:extLst>
                <a:ext uri="{FF2B5EF4-FFF2-40B4-BE49-F238E27FC236}">
                  <a16:creationId xmlns:a16="http://schemas.microsoft.com/office/drawing/2014/main" id="{43B0D6CF-529D-4D12-A298-D28A6FD9CB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20" y="2090"/>
              <a:ext cx="112" cy="263"/>
            </a:xfrm>
            <a:prstGeom prst="rect">
              <a:avLst/>
            </a:prstGeom>
            <a:solidFill>
              <a:srgbClr val="CAD9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3" name="Freeform 271">
              <a:extLst>
                <a:ext uri="{FF2B5EF4-FFF2-40B4-BE49-F238E27FC236}">
                  <a16:creationId xmlns:a16="http://schemas.microsoft.com/office/drawing/2014/main" id="{B4121266-4411-42E7-884F-7A649131610F}"/>
                </a:ext>
              </a:extLst>
            </p:cNvPr>
            <p:cNvSpPr>
              <a:spLocks/>
            </p:cNvSpPr>
            <p:nvPr/>
          </p:nvSpPr>
          <p:spPr bwMode="auto">
            <a:xfrm>
              <a:off x="5449" y="2116"/>
              <a:ext cx="27" cy="268"/>
            </a:xfrm>
            <a:custGeom>
              <a:avLst/>
              <a:gdLst>
                <a:gd name="T0" fmla="*/ 59 w 59"/>
                <a:gd name="T1" fmla="*/ 29 h 580"/>
                <a:gd name="T2" fmla="*/ 51 w 59"/>
                <a:gd name="T3" fmla="*/ 26 h 580"/>
                <a:gd name="T4" fmla="*/ 21 w 59"/>
                <a:gd name="T5" fmla="*/ 0 h 580"/>
                <a:gd name="T6" fmla="*/ 0 w 59"/>
                <a:gd name="T7" fmla="*/ 511 h 580"/>
                <a:gd name="T8" fmla="*/ 59 w 59"/>
                <a:gd name="T9" fmla="*/ 580 h 580"/>
                <a:gd name="T10" fmla="*/ 59 w 59"/>
                <a:gd name="T11" fmla="*/ 407 h 580"/>
                <a:gd name="T12" fmla="*/ 59 w 59"/>
                <a:gd name="T13" fmla="*/ 29 h 5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9" h="580">
                  <a:moveTo>
                    <a:pt x="59" y="29"/>
                  </a:moveTo>
                  <a:cubicBezTo>
                    <a:pt x="56" y="29"/>
                    <a:pt x="53" y="28"/>
                    <a:pt x="51" y="26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0" y="511"/>
                    <a:pt x="0" y="511"/>
                    <a:pt x="0" y="511"/>
                  </a:cubicBezTo>
                  <a:cubicBezTo>
                    <a:pt x="59" y="580"/>
                    <a:pt x="59" y="580"/>
                    <a:pt x="59" y="580"/>
                  </a:cubicBezTo>
                  <a:cubicBezTo>
                    <a:pt x="59" y="407"/>
                    <a:pt x="59" y="407"/>
                    <a:pt x="59" y="407"/>
                  </a:cubicBezTo>
                  <a:lnTo>
                    <a:pt x="59" y="29"/>
                  </a:lnTo>
                  <a:close/>
                </a:path>
              </a:pathLst>
            </a:custGeom>
            <a:solidFill>
              <a:srgbClr val="FF4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4" name="Freeform 272">
              <a:extLst>
                <a:ext uri="{FF2B5EF4-FFF2-40B4-BE49-F238E27FC236}">
                  <a16:creationId xmlns:a16="http://schemas.microsoft.com/office/drawing/2014/main" id="{A44570A7-04DC-420E-9112-5B325F5C234F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6" y="2090"/>
              <a:ext cx="25" cy="39"/>
            </a:xfrm>
            <a:custGeom>
              <a:avLst/>
              <a:gdLst>
                <a:gd name="T0" fmla="*/ 47 w 53"/>
                <a:gd name="T1" fmla="*/ 21 h 84"/>
                <a:gd name="T2" fmla="*/ 0 w 53"/>
                <a:gd name="T3" fmla="*/ 0 h 84"/>
                <a:gd name="T4" fmla="*/ 0 w 53"/>
                <a:gd name="T5" fmla="*/ 36 h 84"/>
                <a:gd name="T6" fmla="*/ 0 w 53"/>
                <a:gd name="T7" fmla="*/ 84 h 84"/>
                <a:gd name="T8" fmla="*/ 8 w 53"/>
                <a:gd name="T9" fmla="*/ 81 h 84"/>
                <a:gd name="T10" fmla="*/ 37 w 53"/>
                <a:gd name="T11" fmla="*/ 55 h 84"/>
                <a:gd name="T12" fmla="*/ 47 w 53"/>
                <a:gd name="T13" fmla="*/ 47 h 84"/>
                <a:gd name="T14" fmla="*/ 47 w 53"/>
                <a:gd name="T15" fmla="*/ 21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3" h="84">
                  <a:moveTo>
                    <a:pt x="47" y="2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3" y="84"/>
                    <a:pt x="5" y="83"/>
                    <a:pt x="8" y="81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47" y="47"/>
                    <a:pt x="47" y="47"/>
                    <a:pt x="47" y="47"/>
                  </a:cubicBezTo>
                  <a:cubicBezTo>
                    <a:pt x="53" y="42"/>
                    <a:pt x="53" y="26"/>
                    <a:pt x="47" y="21"/>
                  </a:cubicBezTo>
                  <a:close/>
                </a:path>
              </a:pathLst>
            </a:custGeom>
            <a:solidFill>
              <a:srgbClr val="FF4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5" name="Freeform 273">
              <a:extLst>
                <a:ext uri="{FF2B5EF4-FFF2-40B4-BE49-F238E27FC236}">
                  <a16:creationId xmlns:a16="http://schemas.microsoft.com/office/drawing/2014/main" id="{AC834A28-6408-4E7A-9949-39FA800D026E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1" y="2090"/>
              <a:ext cx="25" cy="39"/>
            </a:xfrm>
            <a:custGeom>
              <a:avLst/>
              <a:gdLst>
                <a:gd name="T0" fmla="*/ 6 w 54"/>
                <a:gd name="T1" fmla="*/ 21 h 84"/>
                <a:gd name="T2" fmla="*/ 6 w 54"/>
                <a:gd name="T3" fmla="*/ 47 h 84"/>
                <a:gd name="T4" fmla="*/ 16 w 54"/>
                <a:gd name="T5" fmla="*/ 55 h 84"/>
                <a:gd name="T6" fmla="*/ 46 w 54"/>
                <a:gd name="T7" fmla="*/ 81 h 84"/>
                <a:gd name="T8" fmla="*/ 54 w 54"/>
                <a:gd name="T9" fmla="*/ 84 h 84"/>
                <a:gd name="T10" fmla="*/ 54 w 54"/>
                <a:gd name="T11" fmla="*/ 36 h 84"/>
                <a:gd name="T12" fmla="*/ 54 w 54"/>
                <a:gd name="T13" fmla="*/ 0 h 84"/>
                <a:gd name="T14" fmla="*/ 6 w 54"/>
                <a:gd name="T15" fmla="*/ 21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4" h="84">
                  <a:moveTo>
                    <a:pt x="6" y="21"/>
                  </a:moveTo>
                  <a:cubicBezTo>
                    <a:pt x="0" y="26"/>
                    <a:pt x="0" y="42"/>
                    <a:pt x="6" y="47"/>
                  </a:cubicBezTo>
                  <a:cubicBezTo>
                    <a:pt x="16" y="55"/>
                    <a:pt x="16" y="55"/>
                    <a:pt x="16" y="55"/>
                  </a:cubicBezTo>
                  <a:cubicBezTo>
                    <a:pt x="46" y="81"/>
                    <a:pt x="46" y="81"/>
                    <a:pt x="46" y="81"/>
                  </a:cubicBezTo>
                  <a:cubicBezTo>
                    <a:pt x="48" y="83"/>
                    <a:pt x="51" y="84"/>
                    <a:pt x="54" y="84"/>
                  </a:cubicBezTo>
                  <a:cubicBezTo>
                    <a:pt x="54" y="36"/>
                    <a:pt x="54" y="36"/>
                    <a:pt x="54" y="36"/>
                  </a:cubicBezTo>
                  <a:cubicBezTo>
                    <a:pt x="54" y="0"/>
                    <a:pt x="54" y="0"/>
                    <a:pt x="54" y="0"/>
                  </a:cubicBezTo>
                  <a:lnTo>
                    <a:pt x="6" y="21"/>
                  </a:lnTo>
                  <a:close/>
                </a:path>
              </a:pathLst>
            </a:custGeom>
            <a:solidFill>
              <a:srgbClr val="CC2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6" name="Freeform 274">
              <a:extLst>
                <a:ext uri="{FF2B5EF4-FFF2-40B4-BE49-F238E27FC236}">
                  <a16:creationId xmlns:a16="http://schemas.microsoft.com/office/drawing/2014/main" id="{EFFF98A5-4C32-4FF5-9108-769DE1A82165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6" y="2116"/>
              <a:ext cx="27" cy="268"/>
            </a:xfrm>
            <a:custGeom>
              <a:avLst/>
              <a:gdLst>
                <a:gd name="T0" fmla="*/ 37 w 58"/>
                <a:gd name="T1" fmla="*/ 0 h 580"/>
                <a:gd name="T2" fmla="*/ 8 w 58"/>
                <a:gd name="T3" fmla="*/ 26 h 580"/>
                <a:gd name="T4" fmla="*/ 0 w 58"/>
                <a:gd name="T5" fmla="*/ 29 h 580"/>
                <a:gd name="T6" fmla="*/ 0 w 58"/>
                <a:gd name="T7" fmla="*/ 407 h 580"/>
                <a:gd name="T8" fmla="*/ 0 w 58"/>
                <a:gd name="T9" fmla="*/ 580 h 580"/>
                <a:gd name="T10" fmla="*/ 58 w 58"/>
                <a:gd name="T11" fmla="*/ 511 h 580"/>
                <a:gd name="T12" fmla="*/ 37 w 58"/>
                <a:gd name="T13" fmla="*/ 0 h 5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8" h="580">
                  <a:moveTo>
                    <a:pt x="37" y="0"/>
                  </a:moveTo>
                  <a:cubicBezTo>
                    <a:pt x="8" y="26"/>
                    <a:pt x="8" y="26"/>
                    <a:pt x="8" y="26"/>
                  </a:cubicBezTo>
                  <a:cubicBezTo>
                    <a:pt x="5" y="28"/>
                    <a:pt x="3" y="29"/>
                    <a:pt x="0" y="29"/>
                  </a:cubicBezTo>
                  <a:cubicBezTo>
                    <a:pt x="0" y="407"/>
                    <a:pt x="0" y="407"/>
                    <a:pt x="0" y="407"/>
                  </a:cubicBezTo>
                  <a:cubicBezTo>
                    <a:pt x="0" y="580"/>
                    <a:pt x="0" y="580"/>
                    <a:pt x="0" y="580"/>
                  </a:cubicBezTo>
                  <a:cubicBezTo>
                    <a:pt x="58" y="511"/>
                    <a:pt x="58" y="511"/>
                    <a:pt x="58" y="511"/>
                  </a:cubicBezTo>
                  <a:lnTo>
                    <a:pt x="37" y="0"/>
                  </a:lnTo>
                  <a:close/>
                </a:path>
              </a:pathLst>
            </a:custGeom>
            <a:solidFill>
              <a:srgbClr val="CC2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7" name="Freeform 275">
              <a:extLst>
                <a:ext uri="{FF2B5EF4-FFF2-40B4-BE49-F238E27FC236}">
                  <a16:creationId xmlns:a16="http://schemas.microsoft.com/office/drawing/2014/main" id="{AED90D5B-B326-4373-A90F-6F0F9B2BD97F}"/>
                </a:ext>
              </a:extLst>
            </p:cNvPr>
            <p:cNvSpPr>
              <a:spLocks/>
            </p:cNvSpPr>
            <p:nvPr/>
          </p:nvSpPr>
          <p:spPr bwMode="auto">
            <a:xfrm>
              <a:off x="5198" y="2741"/>
              <a:ext cx="26" cy="39"/>
            </a:xfrm>
            <a:custGeom>
              <a:avLst/>
              <a:gdLst>
                <a:gd name="T0" fmla="*/ 11 w 58"/>
                <a:gd name="T1" fmla="*/ 9 h 85"/>
                <a:gd name="T2" fmla="*/ 0 w 58"/>
                <a:gd name="T3" fmla="*/ 28 h 85"/>
                <a:gd name="T4" fmla="*/ 17 w 58"/>
                <a:gd name="T5" fmla="*/ 50 h 85"/>
                <a:gd name="T6" fmla="*/ 40 w 58"/>
                <a:gd name="T7" fmla="*/ 82 h 85"/>
                <a:gd name="T8" fmla="*/ 54 w 58"/>
                <a:gd name="T9" fmla="*/ 64 h 85"/>
                <a:gd name="T10" fmla="*/ 34 w 58"/>
                <a:gd name="T11" fmla="*/ 0 h 85"/>
                <a:gd name="T12" fmla="*/ 11 w 58"/>
                <a:gd name="T13" fmla="*/ 9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8" h="85">
                  <a:moveTo>
                    <a:pt x="11" y="9"/>
                  </a:moveTo>
                  <a:cubicBezTo>
                    <a:pt x="5" y="15"/>
                    <a:pt x="5" y="22"/>
                    <a:pt x="0" y="28"/>
                  </a:cubicBezTo>
                  <a:cubicBezTo>
                    <a:pt x="17" y="50"/>
                    <a:pt x="17" y="50"/>
                    <a:pt x="17" y="50"/>
                  </a:cubicBezTo>
                  <a:cubicBezTo>
                    <a:pt x="17" y="50"/>
                    <a:pt x="31" y="77"/>
                    <a:pt x="40" y="82"/>
                  </a:cubicBezTo>
                  <a:cubicBezTo>
                    <a:pt x="45" y="85"/>
                    <a:pt x="58" y="81"/>
                    <a:pt x="54" y="64"/>
                  </a:cubicBezTo>
                  <a:cubicBezTo>
                    <a:pt x="52" y="54"/>
                    <a:pt x="34" y="0"/>
                    <a:pt x="34" y="0"/>
                  </a:cubicBezTo>
                  <a:cubicBezTo>
                    <a:pt x="31" y="4"/>
                    <a:pt x="13" y="6"/>
                    <a:pt x="11" y="9"/>
                  </a:cubicBezTo>
                  <a:close/>
                </a:path>
              </a:pathLst>
            </a:custGeom>
            <a:solidFill>
              <a:srgbClr val="EDB4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8" name="Freeform 276">
              <a:extLst>
                <a:ext uri="{FF2B5EF4-FFF2-40B4-BE49-F238E27FC236}">
                  <a16:creationId xmlns:a16="http://schemas.microsoft.com/office/drawing/2014/main" id="{838FAFF4-D734-4AF7-A09F-DFD08B24A2C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5" y="2628"/>
              <a:ext cx="88" cy="170"/>
            </a:xfrm>
            <a:custGeom>
              <a:avLst/>
              <a:gdLst>
                <a:gd name="T0" fmla="*/ 36 w 191"/>
                <a:gd name="T1" fmla="*/ 366 h 367"/>
                <a:gd name="T2" fmla="*/ 9 w 191"/>
                <a:gd name="T3" fmla="*/ 336 h 367"/>
                <a:gd name="T4" fmla="*/ 5 w 191"/>
                <a:gd name="T5" fmla="*/ 295 h 367"/>
                <a:gd name="T6" fmla="*/ 0 w 191"/>
                <a:gd name="T7" fmla="*/ 234 h 367"/>
                <a:gd name="T8" fmla="*/ 50 w 191"/>
                <a:gd name="T9" fmla="*/ 122 h 367"/>
                <a:gd name="T10" fmla="*/ 77 w 191"/>
                <a:gd name="T11" fmla="*/ 0 h 367"/>
                <a:gd name="T12" fmla="*/ 177 w 191"/>
                <a:gd name="T13" fmla="*/ 7 h 367"/>
                <a:gd name="T14" fmla="*/ 170 w 191"/>
                <a:gd name="T15" fmla="*/ 150 h 367"/>
                <a:gd name="T16" fmla="*/ 59 w 191"/>
                <a:gd name="T17" fmla="*/ 257 h 367"/>
                <a:gd name="T18" fmla="*/ 59 w 191"/>
                <a:gd name="T19" fmla="*/ 310 h 367"/>
                <a:gd name="T20" fmla="*/ 36 w 191"/>
                <a:gd name="T21" fmla="*/ 366 h 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1" h="367">
                  <a:moveTo>
                    <a:pt x="36" y="366"/>
                  </a:moveTo>
                  <a:cubicBezTo>
                    <a:pt x="25" y="367"/>
                    <a:pt x="11" y="356"/>
                    <a:pt x="9" y="336"/>
                  </a:cubicBezTo>
                  <a:cubicBezTo>
                    <a:pt x="7" y="321"/>
                    <a:pt x="5" y="295"/>
                    <a:pt x="5" y="295"/>
                  </a:cubicBezTo>
                  <a:cubicBezTo>
                    <a:pt x="0" y="234"/>
                    <a:pt x="0" y="234"/>
                    <a:pt x="0" y="234"/>
                  </a:cubicBezTo>
                  <a:cubicBezTo>
                    <a:pt x="6" y="223"/>
                    <a:pt x="50" y="122"/>
                    <a:pt x="50" y="122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177" y="7"/>
                    <a:pt x="177" y="7"/>
                    <a:pt x="177" y="7"/>
                  </a:cubicBezTo>
                  <a:cubicBezTo>
                    <a:pt x="176" y="9"/>
                    <a:pt x="191" y="112"/>
                    <a:pt x="170" y="150"/>
                  </a:cubicBezTo>
                  <a:cubicBezTo>
                    <a:pt x="148" y="190"/>
                    <a:pt x="59" y="257"/>
                    <a:pt x="59" y="257"/>
                  </a:cubicBezTo>
                  <a:cubicBezTo>
                    <a:pt x="59" y="257"/>
                    <a:pt x="59" y="298"/>
                    <a:pt x="59" y="310"/>
                  </a:cubicBezTo>
                  <a:cubicBezTo>
                    <a:pt x="63" y="353"/>
                    <a:pt x="49" y="365"/>
                    <a:pt x="36" y="366"/>
                  </a:cubicBezTo>
                  <a:close/>
                </a:path>
              </a:pathLst>
            </a:custGeom>
            <a:solidFill>
              <a:srgbClr val="FFC8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9" name="Freeform 277">
              <a:extLst>
                <a:ext uri="{FF2B5EF4-FFF2-40B4-BE49-F238E27FC236}">
                  <a16:creationId xmlns:a16="http://schemas.microsoft.com/office/drawing/2014/main" id="{90A991CD-78A2-43CF-A483-6FCCD93F86E1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5" y="2671"/>
              <a:ext cx="92" cy="42"/>
            </a:xfrm>
            <a:custGeom>
              <a:avLst/>
              <a:gdLst>
                <a:gd name="T0" fmla="*/ 9 w 201"/>
                <a:gd name="T1" fmla="*/ 0 h 90"/>
                <a:gd name="T2" fmla="*/ 0 w 201"/>
                <a:gd name="T3" fmla="*/ 53 h 90"/>
                <a:gd name="T4" fmla="*/ 194 w 201"/>
                <a:gd name="T5" fmla="*/ 90 h 90"/>
                <a:gd name="T6" fmla="*/ 201 w 201"/>
                <a:gd name="T7" fmla="*/ 51 h 90"/>
                <a:gd name="T8" fmla="*/ 9 w 201"/>
                <a:gd name="T9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1" h="90">
                  <a:moveTo>
                    <a:pt x="9" y="0"/>
                  </a:moveTo>
                  <a:cubicBezTo>
                    <a:pt x="0" y="53"/>
                    <a:pt x="0" y="53"/>
                    <a:pt x="0" y="53"/>
                  </a:cubicBezTo>
                  <a:cubicBezTo>
                    <a:pt x="194" y="90"/>
                    <a:pt x="194" y="90"/>
                    <a:pt x="194" y="90"/>
                  </a:cubicBezTo>
                  <a:cubicBezTo>
                    <a:pt x="201" y="51"/>
                    <a:pt x="201" y="51"/>
                    <a:pt x="201" y="51"/>
                  </a:cubicBezTo>
                  <a:cubicBezTo>
                    <a:pt x="138" y="33"/>
                    <a:pt x="73" y="9"/>
                    <a:pt x="9" y="0"/>
                  </a:cubicBezTo>
                  <a:close/>
                </a:path>
              </a:pathLst>
            </a:custGeom>
            <a:solidFill>
              <a:srgbClr val="F9F9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0" name="Freeform 278">
              <a:extLst>
                <a:ext uri="{FF2B5EF4-FFF2-40B4-BE49-F238E27FC236}">
                  <a16:creationId xmlns:a16="http://schemas.microsoft.com/office/drawing/2014/main" id="{4491FD73-5F38-41CA-A942-17156597C724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4" y="2105"/>
              <a:ext cx="193" cy="601"/>
            </a:xfrm>
            <a:custGeom>
              <a:avLst/>
              <a:gdLst>
                <a:gd name="T0" fmla="*/ 202 w 418"/>
                <a:gd name="T1" fmla="*/ 1301 h 1301"/>
                <a:gd name="T2" fmla="*/ 407 w 418"/>
                <a:gd name="T3" fmla="*/ 131 h 1301"/>
                <a:gd name="T4" fmla="*/ 325 w 418"/>
                <a:gd name="T5" fmla="*/ 11 h 1301"/>
                <a:gd name="T6" fmla="*/ 205 w 418"/>
                <a:gd name="T7" fmla="*/ 93 h 1301"/>
                <a:gd name="T8" fmla="*/ 0 w 418"/>
                <a:gd name="T9" fmla="*/ 1263 h 1301"/>
                <a:gd name="T10" fmla="*/ 202 w 418"/>
                <a:gd name="T11" fmla="*/ 1301 h 1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8" h="1301">
                  <a:moveTo>
                    <a:pt x="202" y="1301"/>
                  </a:moveTo>
                  <a:cubicBezTo>
                    <a:pt x="407" y="131"/>
                    <a:pt x="407" y="131"/>
                    <a:pt x="407" y="131"/>
                  </a:cubicBezTo>
                  <a:cubicBezTo>
                    <a:pt x="418" y="75"/>
                    <a:pt x="381" y="21"/>
                    <a:pt x="325" y="11"/>
                  </a:cubicBezTo>
                  <a:cubicBezTo>
                    <a:pt x="269" y="0"/>
                    <a:pt x="215" y="37"/>
                    <a:pt x="205" y="93"/>
                  </a:cubicBezTo>
                  <a:cubicBezTo>
                    <a:pt x="0" y="1263"/>
                    <a:pt x="0" y="1263"/>
                    <a:pt x="0" y="1263"/>
                  </a:cubicBezTo>
                  <a:lnTo>
                    <a:pt x="202" y="1301"/>
                  </a:lnTo>
                  <a:close/>
                </a:path>
              </a:pathLst>
            </a:custGeom>
            <a:solidFill>
              <a:srgbClr val="FDB0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1" name="Freeform 279">
              <a:extLst>
                <a:ext uri="{FF2B5EF4-FFF2-40B4-BE49-F238E27FC236}">
                  <a16:creationId xmlns:a16="http://schemas.microsoft.com/office/drawing/2014/main" id="{A8A03594-F5BF-499B-915C-706BE4264E35}"/>
                </a:ext>
              </a:extLst>
            </p:cNvPr>
            <p:cNvSpPr>
              <a:spLocks/>
            </p:cNvSpPr>
            <p:nvPr/>
          </p:nvSpPr>
          <p:spPr bwMode="auto">
            <a:xfrm>
              <a:off x="5279" y="2080"/>
              <a:ext cx="197" cy="681"/>
            </a:xfrm>
            <a:custGeom>
              <a:avLst/>
              <a:gdLst>
                <a:gd name="T0" fmla="*/ 262 w 425"/>
                <a:gd name="T1" fmla="*/ 0 h 1472"/>
                <a:gd name="T2" fmla="*/ 14 w 425"/>
                <a:gd name="T3" fmla="*/ 63 h 1472"/>
                <a:gd name="T4" fmla="*/ 72 w 425"/>
                <a:gd name="T5" fmla="*/ 473 h 1472"/>
                <a:gd name="T6" fmla="*/ 75 w 425"/>
                <a:gd name="T7" fmla="*/ 842 h 1472"/>
                <a:gd name="T8" fmla="*/ 54 w 425"/>
                <a:gd name="T9" fmla="*/ 1056 h 1472"/>
                <a:gd name="T10" fmla="*/ 41 w 425"/>
                <a:gd name="T11" fmla="*/ 1143 h 1472"/>
                <a:gd name="T12" fmla="*/ 0 w 425"/>
                <a:gd name="T13" fmla="*/ 1406 h 1472"/>
                <a:gd name="T14" fmla="*/ 414 w 425"/>
                <a:gd name="T15" fmla="*/ 1472 h 1472"/>
                <a:gd name="T16" fmla="*/ 425 w 425"/>
                <a:gd name="T17" fmla="*/ 1240 h 1472"/>
                <a:gd name="T18" fmla="*/ 425 w 425"/>
                <a:gd name="T19" fmla="*/ 639 h 1472"/>
                <a:gd name="T20" fmla="*/ 262 w 425"/>
                <a:gd name="T21" fmla="*/ 0 h 1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25" h="1472">
                  <a:moveTo>
                    <a:pt x="262" y="0"/>
                  </a:moveTo>
                  <a:cubicBezTo>
                    <a:pt x="156" y="25"/>
                    <a:pt x="14" y="63"/>
                    <a:pt x="14" y="63"/>
                  </a:cubicBezTo>
                  <a:cubicBezTo>
                    <a:pt x="72" y="473"/>
                    <a:pt x="72" y="473"/>
                    <a:pt x="72" y="473"/>
                  </a:cubicBezTo>
                  <a:cubicBezTo>
                    <a:pt x="72" y="473"/>
                    <a:pt x="79" y="753"/>
                    <a:pt x="75" y="842"/>
                  </a:cubicBezTo>
                  <a:cubicBezTo>
                    <a:pt x="73" y="896"/>
                    <a:pt x="64" y="975"/>
                    <a:pt x="54" y="1056"/>
                  </a:cubicBezTo>
                  <a:cubicBezTo>
                    <a:pt x="50" y="1085"/>
                    <a:pt x="46" y="1114"/>
                    <a:pt x="41" y="1143"/>
                  </a:cubicBezTo>
                  <a:cubicBezTo>
                    <a:pt x="21" y="1282"/>
                    <a:pt x="0" y="1406"/>
                    <a:pt x="0" y="1406"/>
                  </a:cubicBezTo>
                  <a:cubicBezTo>
                    <a:pt x="414" y="1472"/>
                    <a:pt x="414" y="1472"/>
                    <a:pt x="414" y="1472"/>
                  </a:cubicBezTo>
                  <a:cubicBezTo>
                    <a:pt x="425" y="1240"/>
                    <a:pt x="425" y="1240"/>
                    <a:pt x="425" y="1240"/>
                  </a:cubicBezTo>
                  <a:cubicBezTo>
                    <a:pt x="425" y="639"/>
                    <a:pt x="425" y="639"/>
                    <a:pt x="425" y="639"/>
                  </a:cubicBezTo>
                  <a:lnTo>
                    <a:pt x="262" y="0"/>
                  </a:lnTo>
                  <a:close/>
                </a:path>
              </a:pathLst>
            </a:custGeom>
            <a:solidFill>
              <a:srgbClr val="FDB0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2" name="Freeform 280">
              <a:extLst>
                <a:ext uri="{FF2B5EF4-FFF2-40B4-BE49-F238E27FC236}">
                  <a16:creationId xmlns:a16="http://schemas.microsoft.com/office/drawing/2014/main" id="{6D314108-3C4D-41B7-B9AC-4B213D67524D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6" y="2075"/>
              <a:ext cx="197" cy="686"/>
            </a:xfrm>
            <a:custGeom>
              <a:avLst/>
              <a:gdLst>
                <a:gd name="T0" fmla="*/ 380 w 425"/>
                <a:gd name="T1" fmla="*/ 1136 h 1484"/>
                <a:gd name="T2" fmla="*/ 368 w 425"/>
                <a:gd name="T3" fmla="*/ 1049 h 1484"/>
                <a:gd name="T4" fmla="*/ 349 w 425"/>
                <a:gd name="T5" fmla="*/ 854 h 1484"/>
                <a:gd name="T6" fmla="*/ 352 w 425"/>
                <a:gd name="T7" fmla="*/ 485 h 1484"/>
                <a:gd name="T8" fmla="*/ 350 w 425"/>
                <a:gd name="T9" fmla="*/ 34 h 1484"/>
                <a:gd name="T10" fmla="*/ 162 w 425"/>
                <a:gd name="T11" fmla="*/ 12 h 1484"/>
                <a:gd name="T12" fmla="*/ 0 w 425"/>
                <a:gd name="T13" fmla="*/ 651 h 1484"/>
                <a:gd name="T14" fmla="*/ 0 w 425"/>
                <a:gd name="T15" fmla="*/ 1252 h 1484"/>
                <a:gd name="T16" fmla="*/ 10 w 425"/>
                <a:gd name="T17" fmla="*/ 1484 h 1484"/>
                <a:gd name="T18" fmla="*/ 425 w 425"/>
                <a:gd name="T19" fmla="*/ 1418 h 1484"/>
                <a:gd name="T20" fmla="*/ 380 w 425"/>
                <a:gd name="T21" fmla="*/ 1136 h 1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25" h="1484">
                  <a:moveTo>
                    <a:pt x="380" y="1136"/>
                  </a:moveTo>
                  <a:cubicBezTo>
                    <a:pt x="376" y="1107"/>
                    <a:pt x="372" y="1078"/>
                    <a:pt x="368" y="1049"/>
                  </a:cubicBezTo>
                  <a:cubicBezTo>
                    <a:pt x="358" y="974"/>
                    <a:pt x="351" y="903"/>
                    <a:pt x="349" y="854"/>
                  </a:cubicBezTo>
                  <a:cubicBezTo>
                    <a:pt x="345" y="765"/>
                    <a:pt x="352" y="485"/>
                    <a:pt x="352" y="485"/>
                  </a:cubicBezTo>
                  <a:cubicBezTo>
                    <a:pt x="350" y="34"/>
                    <a:pt x="350" y="34"/>
                    <a:pt x="350" y="34"/>
                  </a:cubicBezTo>
                  <a:cubicBezTo>
                    <a:pt x="350" y="34"/>
                    <a:pt x="276" y="0"/>
                    <a:pt x="162" y="12"/>
                  </a:cubicBezTo>
                  <a:cubicBezTo>
                    <a:pt x="0" y="651"/>
                    <a:pt x="0" y="651"/>
                    <a:pt x="0" y="651"/>
                  </a:cubicBezTo>
                  <a:cubicBezTo>
                    <a:pt x="0" y="1252"/>
                    <a:pt x="0" y="1252"/>
                    <a:pt x="0" y="1252"/>
                  </a:cubicBezTo>
                  <a:cubicBezTo>
                    <a:pt x="10" y="1484"/>
                    <a:pt x="10" y="1484"/>
                    <a:pt x="10" y="1484"/>
                  </a:cubicBezTo>
                  <a:cubicBezTo>
                    <a:pt x="425" y="1418"/>
                    <a:pt x="425" y="1418"/>
                    <a:pt x="425" y="1418"/>
                  </a:cubicBezTo>
                  <a:cubicBezTo>
                    <a:pt x="425" y="1418"/>
                    <a:pt x="401" y="1282"/>
                    <a:pt x="380" y="1136"/>
                  </a:cubicBezTo>
                  <a:close/>
                </a:path>
              </a:pathLst>
            </a:custGeom>
            <a:solidFill>
              <a:srgbClr val="FDB0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3" name="Freeform 281">
              <a:extLst>
                <a:ext uri="{FF2B5EF4-FFF2-40B4-BE49-F238E27FC236}">
                  <a16:creationId xmlns:a16="http://schemas.microsoft.com/office/drawing/2014/main" id="{5CDB288C-747E-4B63-A7BF-A2F4EC29CDC5}"/>
                </a:ext>
              </a:extLst>
            </p:cNvPr>
            <p:cNvSpPr>
              <a:spLocks/>
            </p:cNvSpPr>
            <p:nvPr/>
          </p:nvSpPr>
          <p:spPr bwMode="auto">
            <a:xfrm>
              <a:off x="5383" y="1810"/>
              <a:ext cx="93" cy="249"/>
            </a:xfrm>
            <a:custGeom>
              <a:avLst/>
              <a:gdLst>
                <a:gd name="T0" fmla="*/ 0 w 202"/>
                <a:gd name="T1" fmla="*/ 291 h 539"/>
                <a:gd name="T2" fmla="*/ 202 w 202"/>
                <a:gd name="T3" fmla="*/ 539 h 539"/>
                <a:gd name="T4" fmla="*/ 202 w 202"/>
                <a:gd name="T5" fmla="*/ 0 h 539"/>
                <a:gd name="T6" fmla="*/ 0 w 202"/>
                <a:gd name="T7" fmla="*/ 291 h 5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2" h="539">
                  <a:moveTo>
                    <a:pt x="0" y="291"/>
                  </a:moveTo>
                  <a:cubicBezTo>
                    <a:pt x="0" y="428"/>
                    <a:pt x="90" y="539"/>
                    <a:pt x="202" y="539"/>
                  </a:cubicBezTo>
                  <a:cubicBezTo>
                    <a:pt x="202" y="0"/>
                    <a:pt x="202" y="0"/>
                    <a:pt x="202" y="0"/>
                  </a:cubicBezTo>
                  <a:cubicBezTo>
                    <a:pt x="12" y="0"/>
                    <a:pt x="0" y="154"/>
                    <a:pt x="0" y="291"/>
                  </a:cubicBezTo>
                  <a:close/>
                </a:path>
              </a:pathLst>
            </a:custGeom>
            <a:solidFill>
              <a:srgbClr val="FFC8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4" name="Freeform 282">
              <a:extLst>
                <a:ext uri="{FF2B5EF4-FFF2-40B4-BE49-F238E27FC236}">
                  <a16:creationId xmlns:a16="http://schemas.microsoft.com/office/drawing/2014/main" id="{28EAC721-8826-444C-99DC-D3962D9A6374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6" y="1810"/>
              <a:ext cx="94" cy="249"/>
            </a:xfrm>
            <a:custGeom>
              <a:avLst/>
              <a:gdLst>
                <a:gd name="T0" fmla="*/ 1 w 203"/>
                <a:gd name="T1" fmla="*/ 0 h 539"/>
                <a:gd name="T2" fmla="*/ 0 w 203"/>
                <a:gd name="T3" fmla="*/ 0 h 539"/>
                <a:gd name="T4" fmla="*/ 0 w 203"/>
                <a:gd name="T5" fmla="*/ 539 h 539"/>
                <a:gd name="T6" fmla="*/ 1 w 203"/>
                <a:gd name="T7" fmla="*/ 539 h 539"/>
                <a:gd name="T8" fmla="*/ 203 w 203"/>
                <a:gd name="T9" fmla="*/ 291 h 539"/>
                <a:gd name="T10" fmla="*/ 1 w 203"/>
                <a:gd name="T11" fmla="*/ 0 h 5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3" h="539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539"/>
                    <a:pt x="0" y="539"/>
                    <a:pt x="0" y="539"/>
                  </a:cubicBezTo>
                  <a:cubicBezTo>
                    <a:pt x="1" y="539"/>
                    <a:pt x="1" y="539"/>
                    <a:pt x="1" y="539"/>
                  </a:cubicBezTo>
                  <a:cubicBezTo>
                    <a:pt x="112" y="539"/>
                    <a:pt x="203" y="428"/>
                    <a:pt x="203" y="291"/>
                  </a:cubicBezTo>
                  <a:cubicBezTo>
                    <a:pt x="203" y="154"/>
                    <a:pt x="203" y="0"/>
                    <a:pt x="1" y="0"/>
                  </a:cubicBezTo>
                  <a:close/>
                </a:path>
              </a:pathLst>
            </a:custGeom>
            <a:solidFill>
              <a:srgbClr val="EDB4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5" name="Freeform 283">
              <a:extLst>
                <a:ext uri="{FF2B5EF4-FFF2-40B4-BE49-F238E27FC236}">
                  <a16:creationId xmlns:a16="http://schemas.microsoft.com/office/drawing/2014/main" id="{554B2B35-008F-4809-BAAB-6C660AFAF723}"/>
                </a:ext>
              </a:extLst>
            </p:cNvPr>
            <p:cNvSpPr>
              <a:spLocks/>
            </p:cNvSpPr>
            <p:nvPr/>
          </p:nvSpPr>
          <p:spPr bwMode="auto">
            <a:xfrm>
              <a:off x="5365" y="1923"/>
              <a:ext cx="33" cy="53"/>
            </a:xfrm>
            <a:custGeom>
              <a:avLst/>
              <a:gdLst>
                <a:gd name="T0" fmla="*/ 66 w 72"/>
                <a:gd name="T1" fmla="*/ 50 h 114"/>
                <a:gd name="T2" fmla="*/ 48 w 72"/>
                <a:gd name="T3" fmla="*/ 110 h 114"/>
                <a:gd name="T4" fmla="*/ 7 w 72"/>
                <a:gd name="T5" fmla="*/ 64 h 114"/>
                <a:gd name="T6" fmla="*/ 24 w 72"/>
                <a:gd name="T7" fmla="*/ 3 h 114"/>
                <a:gd name="T8" fmla="*/ 66 w 72"/>
                <a:gd name="T9" fmla="*/ 5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114">
                  <a:moveTo>
                    <a:pt x="66" y="50"/>
                  </a:moveTo>
                  <a:cubicBezTo>
                    <a:pt x="72" y="80"/>
                    <a:pt x="65" y="106"/>
                    <a:pt x="48" y="110"/>
                  </a:cubicBezTo>
                  <a:cubicBezTo>
                    <a:pt x="32" y="114"/>
                    <a:pt x="13" y="93"/>
                    <a:pt x="7" y="64"/>
                  </a:cubicBezTo>
                  <a:cubicBezTo>
                    <a:pt x="0" y="34"/>
                    <a:pt x="8" y="7"/>
                    <a:pt x="24" y="3"/>
                  </a:cubicBezTo>
                  <a:cubicBezTo>
                    <a:pt x="40" y="0"/>
                    <a:pt x="59" y="21"/>
                    <a:pt x="66" y="50"/>
                  </a:cubicBezTo>
                  <a:close/>
                </a:path>
              </a:pathLst>
            </a:custGeom>
            <a:solidFill>
              <a:srgbClr val="FFC8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6" name="Freeform 284">
              <a:extLst>
                <a:ext uri="{FF2B5EF4-FFF2-40B4-BE49-F238E27FC236}">
                  <a16:creationId xmlns:a16="http://schemas.microsoft.com/office/drawing/2014/main" id="{DC736472-724C-4F46-9014-4210B1CFB86D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5" y="1923"/>
              <a:ext cx="33" cy="53"/>
            </a:xfrm>
            <a:custGeom>
              <a:avLst/>
              <a:gdLst>
                <a:gd name="T0" fmla="*/ 6 w 72"/>
                <a:gd name="T1" fmla="*/ 50 h 114"/>
                <a:gd name="T2" fmla="*/ 24 w 72"/>
                <a:gd name="T3" fmla="*/ 110 h 114"/>
                <a:gd name="T4" fmla="*/ 66 w 72"/>
                <a:gd name="T5" fmla="*/ 64 h 114"/>
                <a:gd name="T6" fmla="*/ 48 w 72"/>
                <a:gd name="T7" fmla="*/ 3 h 114"/>
                <a:gd name="T8" fmla="*/ 6 w 72"/>
                <a:gd name="T9" fmla="*/ 5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114">
                  <a:moveTo>
                    <a:pt x="6" y="50"/>
                  </a:moveTo>
                  <a:cubicBezTo>
                    <a:pt x="0" y="80"/>
                    <a:pt x="8" y="106"/>
                    <a:pt x="24" y="110"/>
                  </a:cubicBezTo>
                  <a:cubicBezTo>
                    <a:pt x="40" y="114"/>
                    <a:pt x="59" y="93"/>
                    <a:pt x="66" y="64"/>
                  </a:cubicBezTo>
                  <a:cubicBezTo>
                    <a:pt x="72" y="34"/>
                    <a:pt x="65" y="7"/>
                    <a:pt x="48" y="3"/>
                  </a:cubicBezTo>
                  <a:cubicBezTo>
                    <a:pt x="32" y="0"/>
                    <a:pt x="13" y="21"/>
                    <a:pt x="6" y="50"/>
                  </a:cubicBezTo>
                  <a:close/>
                </a:path>
              </a:pathLst>
            </a:custGeom>
            <a:solidFill>
              <a:srgbClr val="EDB4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7" name="Freeform 285">
              <a:extLst>
                <a:ext uri="{FF2B5EF4-FFF2-40B4-BE49-F238E27FC236}">
                  <a16:creationId xmlns:a16="http://schemas.microsoft.com/office/drawing/2014/main" id="{5074A7C1-AA01-4435-A70E-F83AAD1BB717}"/>
                </a:ext>
              </a:extLst>
            </p:cNvPr>
            <p:cNvSpPr>
              <a:spLocks/>
            </p:cNvSpPr>
            <p:nvPr/>
          </p:nvSpPr>
          <p:spPr bwMode="auto">
            <a:xfrm>
              <a:off x="5371" y="1788"/>
              <a:ext cx="105" cy="185"/>
            </a:xfrm>
            <a:custGeom>
              <a:avLst/>
              <a:gdLst>
                <a:gd name="T0" fmla="*/ 226 w 227"/>
                <a:gd name="T1" fmla="*/ 5 h 401"/>
                <a:gd name="T2" fmla="*/ 10 w 227"/>
                <a:gd name="T3" fmla="*/ 111 h 401"/>
                <a:gd name="T4" fmla="*/ 18 w 227"/>
                <a:gd name="T5" fmla="*/ 295 h 401"/>
                <a:gd name="T6" fmla="*/ 47 w 227"/>
                <a:gd name="T7" fmla="*/ 338 h 401"/>
                <a:gd name="T8" fmla="*/ 52 w 227"/>
                <a:gd name="T9" fmla="*/ 148 h 401"/>
                <a:gd name="T10" fmla="*/ 157 w 227"/>
                <a:gd name="T11" fmla="*/ 120 h 401"/>
                <a:gd name="T12" fmla="*/ 227 w 227"/>
                <a:gd name="T13" fmla="*/ 132 h 401"/>
                <a:gd name="T14" fmla="*/ 227 w 227"/>
                <a:gd name="T15" fmla="*/ 5 h 401"/>
                <a:gd name="T16" fmla="*/ 226 w 227"/>
                <a:gd name="T17" fmla="*/ 5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7" h="401">
                  <a:moveTo>
                    <a:pt x="226" y="5"/>
                  </a:moveTo>
                  <a:cubicBezTo>
                    <a:pt x="127" y="0"/>
                    <a:pt x="37" y="30"/>
                    <a:pt x="10" y="111"/>
                  </a:cubicBezTo>
                  <a:cubicBezTo>
                    <a:pt x="0" y="141"/>
                    <a:pt x="9" y="264"/>
                    <a:pt x="18" y="295"/>
                  </a:cubicBezTo>
                  <a:cubicBezTo>
                    <a:pt x="23" y="313"/>
                    <a:pt x="41" y="401"/>
                    <a:pt x="47" y="338"/>
                  </a:cubicBezTo>
                  <a:cubicBezTo>
                    <a:pt x="47" y="326"/>
                    <a:pt x="39" y="168"/>
                    <a:pt x="52" y="148"/>
                  </a:cubicBezTo>
                  <a:cubicBezTo>
                    <a:pt x="78" y="107"/>
                    <a:pt x="123" y="93"/>
                    <a:pt x="157" y="120"/>
                  </a:cubicBezTo>
                  <a:cubicBezTo>
                    <a:pt x="168" y="129"/>
                    <a:pt x="197" y="133"/>
                    <a:pt x="227" y="132"/>
                  </a:cubicBezTo>
                  <a:cubicBezTo>
                    <a:pt x="227" y="5"/>
                    <a:pt x="227" y="5"/>
                    <a:pt x="227" y="5"/>
                  </a:cubicBezTo>
                  <a:lnTo>
                    <a:pt x="226" y="5"/>
                  </a:lnTo>
                  <a:close/>
                </a:path>
              </a:pathLst>
            </a:custGeom>
            <a:solidFill>
              <a:srgbClr val="FD6E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8" name="Freeform 286">
              <a:extLst>
                <a:ext uri="{FF2B5EF4-FFF2-40B4-BE49-F238E27FC236}">
                  <a16:creationId xmlns:a16="http://schemas.microsoft.com/office/drawing/2014/main" id="{536A106A-A029-4435-9510-1CD86FAB0F10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6" y="1788"/>
              <a:ext cx="105" cy="185"/>
            </a:xfrm>
            <a:custGeom>
              <a:avLst/>
              <a:gdLst>
                <a:gd name="T0" fmla="*/ 216 w 226"/>
                <a:gd name="T1" fmla="*/ 111 h 401"/>
                <a:gd name="T2" fmla="*/ 0 w 226"/>
                <a:gd name="T3" fmla="*/ 5 h 401"/>
                <a:gd name="T4" fmla="*/ 0 w 226"/>
                <a:gd name="T5" fmla="*/ 132 h 401"/>
                <a:gd name="T6" fmla="*/ 69 w 226"/>
                <a:gd name="T7" fmla="*/ 120 h 401"/>
                <a:gd name="T8" fmla="*/ 174 w 226"/>
                <a:gd name="T9" fmla="*/ 152 h 401"/>
                <a:gd name="T10" fmla="*/ 179 w 226"/>
                <a:gd name="T11" fmla="*/ 338 h 401"/>
                <a:gd name="T12" fmla="*/ 208 w 226"/>
                <a:gd name="T13" fmla="*/ 295 h 401"/>
                <a:gd name="T14" fmla="*/ 216 w 226"/>
                <a:gd name="T15" fmla="*/ 11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6" h="401">
                  <a:moveTo>
                    <a:pt x="216" y="111"/>
                  </a:moveTo>
                  <a:cubicBezTo>
                    <a:pt x="189" y="30"/>
                    <a:pt x="99" y="0"/>
                    <a:pt x="0" y="5"/>
                  </a:cubicBezTo>
                  <a:cubicBezTo>
                    <a:pt x="0" y="132"/>
                    <a:pt x="0" y="132"/>
                    <a:pt x="0" y="132"/>
                  </a:cubicBezTo>
                  <a:cubicBezTo>
                    <a:pt x="29" y="132"/>
                    <a:pt x="58" y="128"/>
                    <a:pt x="69" y="120"/>
                  </a:cubicBezTo>
                  <a:cubicBezTo>
                    <a:pt x="110" y="93"/>
                    <a:pt x="147" y="111"/>
                    <a:pt x="174" y="152"/>
                  </a:cubicBezTo>
                  <a:cubicBezTo>
                    <a:pt x="186" y="172"/>
                    <a:pt x="179" y="326"/>
                    <a:pt x="179" y="338"/>
                  </a:cubicBezTo>
                  <a:cubicBezTo>
                    <a:pt x="185" y="401"/>
                    <a:pt x="203" y="313"/>
                    <a:pt x="208" y="295"/>
                  </a:cubicBezTo>
                  <a:cubicBezTo>
                    <a:pt x="217" y="264"/>
                    <a:pt x="226" y="141"/>
                    <a:pt x="216" y="111"/>
                  </a:cubicBezTo>
                  <a:close/>
                </a:path>
              </a:pathLst>
            </a:custGeom>
            <a:solidFill>
              <a:srgbClr val="FD6E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9" name="Freeform 287">
              <a:extLst>
                <a:ext uri="{FF2B5EF4-FFF2-40B4-BE49-F238E27FC236}">
                  <a16:creationId xmlns:a16="http://schemas.microsoft.com/office/drawing/2014/main" id="{FD01CB21-D50B-4C3C-A851-98FE8DDCC702}"/>
                </a:ext>
              </a:extLst>
            </p:cNvPr>
            <p:cNvSpPr>
              <a:spLocks/>
            </p:cNvSpPr>
            <p:nvPr/>
          </p:nvSpPr>
          <p:spPr bwMode="auto">
            <a:xfrm>
              <a:off x="5373" y="2052"/>
              <a:ext cx="103" cy="67"/>
            </a:xfrm>
            <a:custGeom>
              <a:avLst/>
              <a:gdLst>
                <a:gd name="T0" fmla="*/ 51 w 103"/>
                <a:gd name="T1" fmla="*/ 67 h 67"/>
                <a:gd name="T2" fmla="*/ 0 w 103"/>
                <a:gd name="T3" fmla="*/ 48 h 67"/>
                <a:gd name="T4" fmla="*/ 47 w 103"/>
                <a:gd name="T5" fmla="*/ 0 h 67"/>
                <a:gd name="T6" fmla="*/ 103 w 103"/>
                <a:gd name="T7" fmla="*/ 38 h 67"/>
                <a:gd name="T8" fmla="*/ 51 w 103"/>
                <a:gd name="T9" fmla="*/ 6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3" h="67">
                  <a:moveTo>
                    <a:pt x="51" y="67"/>
                  </a:moveTo>
                  <a:lnTo>
                    <a:pt x="0" y="48"/>
                  </a:lnTo>
                  <a:lnTo>
                    <a:pt x="47" y="0"/>
                  </a:lnTo>
                  <a:lnTo>
                    <a:pt x="103" y="38"/>
                  </a:lnTo>
                  <a:lnTo>
                    <a:pt x="51" y="67"/>
                  </a:lnTo>
                  <a:close/>
                </a:path>
              </a:pathLst>
            </a:custGeom>
            <a:solidFill>
              <a:srgbClr val="FDFF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0" name="Freeform 288">
              <a:extLst>
                <a:ext uri="{FF2B5EF4-FFF2-40B4-BE49-F238E27FC236}">
                  <a16:creationId xmlns:a16="http://schemas.microsoft.com/office/drawing/2014/main" id="{1124C129-8CC2-48FA-B93F-B864923D4918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6" y="2052"/>
              <a:ext cx="102" cy="67"/>
            </a:xfrm>
            <a:custGeom>
              <a:avLst/>
              <a:gdLst>
                <a:gd name="T0" fmla="*/ 52 w 102"/>
                <a:gd name="T1" fmla="*/ 67 h 67"/>
                <a:gd name="T2" fmla="*/ 102 w 102"/>
                <a:gd name="T3" fmla="*/ 48 h 67"/>
                <a:gd name="T4" fmla="*/ 55 w 102"/>
                <a:gd name="T5" fmla="*/ 0 h 67"/>
                <a:gd name="T6" fmla="*/ 0 w 102"/>
                <a:gd name="T7" fmla="*/ 38 h 67"/>
                <a:gd name="T8" fmla="*/ 52 w 102"/>
                <a:gd name="T9" fmla="*/ 6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2" h="67">
                  <a:moveTo>
                    <a:pt x="52" y="67"/>
                  </a:moveTo>
                  <a:lnTo>
                    <a:pt x="102" y="48"/>
                  </a:lnTo>
                  <a:lnTo>
                    <a:pt x="55" y="0"/>
                  </a:lnTo>
                  <a:lnTo>
                    <a:pt x="0" y="38"/>
                  </a:lnTo>
                  <a:lnTo>
                    <a:pt x="52" y="67"/>
                  </a:lnTo>
                  <a:close/>
                </a:path>
              </a:pathLst>
            </a:custGeom>
            <a:solidFill>
              <a:srgbClr val="FDFF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1" name="Freeform 289">
              <a:extLst>
                <a:ext uri="{FF2B5EF4-FFF2-40B4-BE49-F238E27FC236}">
                  <a16:creationId xmlns:a16="http://schemas.microsoft.com/office/drawing/2014/main" id="{7B17A7C9-A590-4186-A8F2-893DFCDC520B}"/>
                </a:ext>
              </a:extLst>
            </p:cNvPr>
            <p:cNvSpPr>
              <a:spLocks/>
            </p:cNvSpPr>
            <p:nvPr/>
          </p:nvSpPr>
          <p:spPr bwMode="auto">
            <a:xfrm>
              <a:off x="5336" y="2064"/>
              <a:ext cx="140" cy="312"/>
            </a:xfrm>
            <a:custGeom>
              <a:avLst/>
              <a:gdLst>
                <a:gd name="T0" fmla="*/ 11 w 303"/>
                <a:gd name="T1" fmla="*/ 286 h 673"/>
                <a:gd name="T2" fmla="*/ 86 w 303"/>
                <a:gd name="T3" fmla="*/ 198 h 673"/>
                <a:gd name="T4" fmla="*/ 24 w 303"/>
                <a:gd name="T5" fmla="*/ 134 h 673"/>
                <a:gd name="T6" fmla="*/ 156 w 303"/>
                <a:gd name="T7" fmla="*/ 0 h 673"/>
                <a:gd name="T8" fmla="*/ 303 w 303"/>
                <a:gd name="T9" fmla="*/ 673 h 673"/>
                <a:gd name="T10" fmla="*/ 11 w 303"/>
                <a:gd name="T11" fmla="*/ 286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3" h="673">
                  <a:moveTo>
                    <a:pt x="11" y="286"/>
                  </a:moveTo>
                  <a:cubicBezTo>
                    <a:pt x="0" y="259"/>
                    <a:pt x="86" y="198"/>
                    <a:pt x="86" y="198"/>
                  </a:cubicBezTo>
                  <a:cubicBezTo>
                    <a:pt x="86" y="198"/>
                    <a:pt x="26" y="150"/>
                    <a:pt x="24" y="134"/>
                  </a:cubicBezTo>
                  <a:cubicBezTo>
                    <a:pt x="19" y="73"/>
                    <a:pt x="156" y="0"/>
                    <a:pt x="156" y="0"/>
                  </a:cubicBezTo>
                  <a:cubicBezTo>
                    <a:pt x="303" y="673"/>
                    <a:pt x="303" y="673"/>
                    <a:pt x="303" y="673"/>
                  </a:cubicBezTo>
                  <a:cubicBezTo>
                    <a:pt x="303" y="673"/>
                    <a:pt x="50" y="381"/>
                    <a:pt x="11" y="28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2" name="Freeform 290">
              <a:extLst>
                <a:ext uri="{FF2B5EF4-FFF2-40B4-BE49-F238E27FC236}">
                  <a16:creationId xmlns:a16="http://schemas.microsoft.com/office/drawing/2014/main" id="{66883E8C-6662-49A8-AA87-83AA3D42DE62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6" y="2064"/>
              <a:ext cx="140" cy="312"/>
            </a:xfrm>
            <a:custGeom>
              <a:avLst/>
              <a:gdLst>
                <a:gd name="T0" fmla="*/ 291 w 302"/>
                <a:gd name="T1" fmla="*/ 286 h 673"/>
                <a:gd name="T2" fmla="*/ 216 w 302"/>
                <a:gd name="T3" fmla="*/ 198 h 673"/>
                <a:gd name="T4" fmla="*/ 278 w 302"/>
                <a:gd name="T5" fmla="*/ 134 h 673"/>
                <a:gd name="T6" fmla="*/ 147 w 302"/>
                <a:gd name="T7" fmla="*/ 0 h 673"/>
                <a:gd name="T8" fmla="*/ 0 w 302"/>
                <a:gd name="T9" fmla="*/ 673 h 673"/>
                <a:gd name="T10" fmla="*/ 291 w 302"/>
                <a:gd name="T11" fmla="*/ 286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2" h="673">
                  <a:moveTo>
                    <a:pt x="291" y="286"/>
                  </a:moveTo>
                  <a:cubicBezTo>
                    <a:pt x="302" y="259"/>
                    <a:pt x="216" y="198"/>
                    <a:pt x="216" y="198"/>
                  </a:cubicBezTo>
                  <a:cubicBezTo>
                    <a:pt x="216" y="198"/>
                    <a:pt x="277" y="150"/>
                    <a:pt x="278" y="134"/>
                  </a:cubicBezTo>
                  <a:cubicBezTo>
                    <a:pt x="284" y="73"/>
                    <a:pt x="147" y="0"/>
                    <a:pt x="147" y="0"/>
                  </a:cubicBezTo>
                  <a:cubicBezTo>
                    <a:pt x="0" y="673"/>
                    <a:pt x="0" y="673"/>
                    <a:pt x="0" y="673"/>
                  </a:cubicBezTo>
                  <a:cubicBezTo>
                    <a:pt x="0" y="673"/>
                    <a:pt x="252" y="381"/>
                    <a:pt x="291" y="28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3" name="Freeform 291">
              <a:extLst>
                <a:ext uri="{FF2B5EF4-FFF2-40B4-BE49-F238E27FC236}">
                  <a16:creationId xmlns:a16="http://schemas.microsoft.com/office/drawing/2014/main" id="{BEC8D3E8-4AEB-4797-9CC6-9E8F262EAF6C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7" y="2451"/>
              <a:ext cx="19" cy="34"/>
            </a:xfrm>
            <a:custGeom>
              <a:avLst/>
              <a:gdLst>
                <a:gd name="T0" fmla="*/ 37 w 40"/>
                <a:gd name="T1" fmla="*/ 0 h 75"/>
                <a:gd name="T2" fmla="*/ 37 w 40"/>
                <a:gd name="T3" fmla="*/ 0 h 75"/>
                <a:gd name="T4" fmla="*/ 0 w 40"/>
                <a:gd name="T5" fmla="*/ 38 h 75"/>
                <a:gd name="T6" fmla="*/ 37 w 40"/>
                <a:gd name="T7" fmla="*/ 75 h 75"/>
                <a:gd name="T8" fmla="*/ 37 w 40"/>
                <a:gd name="T9" fmla="*/ 75 h 75"/>
                <a:gd name="T10" fmla="*/ 40 w 40"/>
                <a:gd name="T11" fmla="*/ 75 h 75"/>
                <a:gd name="T12" fmla="*/ 40 w 40"/>
                <a:gd name="T13" fmla="*/ 0 h 75"/>
                <a:gd name="T14" fmla="*/ 37 w 40"/>
                <a:gd name="T15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" h="75">
                  <a:moveTo>
                    <a:pt x="37" y="0"/>
                  </a:moveTo>
                  <a:cubicBezTo>
                    <a:pt x="37" y="0"/>
                    <a:pt x="37" y="0"/>
                    <a:pt x="37" y="0"/>
                  </a:cubicBezTo>
                  <a:cubicBezTo>
                    <a:pt x="16" y="0"/>
                    <a:pt x="0" y="17"/>
                    <a:pt x="0" y="38"/>
                  </a:cubicBezTo>
                  <a:cubicBezTo>
                    <a:pt x="0" y="58"/>
                    <a:pt x="16" y="75"/>
                    <a:pt x="37" y="75"/>
                  </a:cubicBezTo>
                  <a:cubicBezTo>
                    <a:pt x="37" y="75"/>
                    <a:pt x="37" y="75"/>
                    <a:pt x="37" y="75"/>
                  </a:cubicBezTo>
                  <a:cubicBezTo>
                    <a:pt x="38" y="75"/>
                    <a:pt x="39" y="75"/>
                    <a:pt x="40" y="75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39" y="0"/>
                    <a:pt x="38" y="0"/>
                    <a:pt x="37" y="0"/>
                  </a:cubicBezTo>
                  <a:close/>
                </a:path>
              </a:pathLst>
            </a:custGeom>
            <a:solidFill>
              <a:srgbClr val="002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4" name="Freeform 292">
              <a:extLst>
                <a:ext uri="{FF2B5EF4-FFF2-40B4-BE49-F238E27FC236}">
                  <a16:creationId xmlns:a16="http://schemas.microsoft.com/office/drawing/2014/main" id="{22CBBAC9-BCBE-476E-8810-B6ACEB384AFD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6" y="2451"/>
              <a:ext cx="16" cy="34"/>
            </a:xfrm>
            <a:custGeom>
              <a:avLst/>
              <a:gdLst>
                <a:gd name="T0" fmla="*/ 35 w 35"/>
                <a:gd name="T1" fmla="*/ 38 h 75"/>
                <a:gd name="T2" fmla="*/ 0 w 35"/>
                <a:gd name="T3" fmla="*/ 0 h 75"/>
                <a:gd name="T4" fmla="*/ 0 w 35"/>
                <a:gd name="T5" fmla="*/ 75 h 75"/>
                <a:gd name="T6" fmla="*/ 35 w 35"/>
                <a:gd name="T7" fmla="*/ 3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75">
                  <a:moveTo>
                    <a:pt x="35" y="38"/>
                  </a:moveTo>
                  <a:cubicBezTo>
                    <a:pt x="35" y="18"/>
                    <a:pt x="19" y="2"/>
                    <a:pt x="0" y="0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19" y="74"/>
                    <a:pt x="35" y="58"/>
                    <a:pt x="35" y="38"/>
                  </a:cubicBezTo>
                  <a:close/>
                </a:path>
              </a:pathLst>
            </a:custGeom>
            <a:solidFill>
              <a:srgbClr val="0044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5" name="Freeform 293">
              <a:extLst>
                <a:ext uri="{FF2B5EF4-FFF2-40B4-BE49-F238E27FC236}">
                  <a16:creationId xmlns:a16="http://schemas.microsoft.com/office/drawing/2014/main" id="{7D304E29-E24C-4CEE-84D6-3AC9DF2EE144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7" y="2580"/>
              <a:ext cx="19" cy="34"/>
            </a:xfrm>
            <a:custGeom>
              <a:avLst/>
              <a:gdLst>
                <a:gd name="T0" fmla="*/ 37 w 40"/>
                <a:gd name="T1" fmla="*/ 0 h 75"/>
                <a:gd name="T2" fmla="*/ 37 w 40"/>
                <a:gd name="T3" fmla="*/ 0 h 75"/>
                <a:gd name="T4" fmla="*/ 0 w 40"/>
                <a:gd name="T5" fmla="*/ 37 h 75"/>
                <a:gd name="T6" fmla="*/ 37 w 40"/>
                <a:gd name="T7" fmla="*/ 75 h 75"/>
                <a:gd name="T8" fmla="*/ 37 w 40"/>
                <a:gd name="T9" fmla="*/ 75 h 75"/>
                <a:gd name="T10" fmla="*/ 40 w 40"/>
                <a:gd name="T11" fmla="*/ 75 h 75"/>
                <a:gd name="T12" fmla="*/ 40 w 40"/>
                <a:gd name="T13" fmla="*/ 0 h 75"/>
                <a:gd name="T14" fmla="*/ 37 w 40"/>
                <a:gd name="T15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" h="75">
                  <a:moveTo>
                    <a:pt x="37" y="0"/>
                  </a:moveTo>
                  <a:cubicBezTo>
                    <a:pt x="37" y="0"/>
                    <a:pt x="37" y="0"/>
                    <a:pt x="37" y="0"/>
                  </a:cubicBezTo>
                  <a:cubicBezTo>
                    <a:pt x="16" y="0"/>
                    <a:pt x="0" y="17"/>
                    <a:pt x="0" y="37"/>
                  </a:cubicBezTo>
                  <a:cubicBezTo>
                    <a:pt x="0" y="58"/>
                    <a:pt x="16" y="75"/>
                    <a:pt x="37" y="75"/>
                  </a:cubicBezTo>
                  <a:cubicBezTo>
                    <a:pt x="37" y="75"/>
                    <a:pt x="37" y="75"/>
                    <a:pt x="37" y="75"/>
                  </a:cubicBezTo>
                  <a:cubicBezTo>
                    <a:pt x="38" y="75"/>
                    <a:pt x="39" y="75"/>
                    <a:pt x="40" y="75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39" y="0"/>
                    <a:pt x="38" y="0"/>
                    <a:pt x="37" y="0"/>
                  </a:cubicBezTo>
                  <a:close/>
                </a:path>
              </a:pathLst>
            </a:custGeom>
            <a:solidFill>
              <a:srgbClr val="002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6" name="Freeform 294">
              <a:extLst>
                <a:ext uri="{FF2B5EF4-FFF2-40B4-BE49-F238E27FC236}">
                  <a16:creationId xmlns:a16="http://schemas.microsoft.com/office/drawing/2014/main" id="{B40BE543-61E1-4061-882E-7DDA8ED9B3FE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6" y="2580"/>
              <a:ext cx="16" cy="34"/>
            </a:xfrm>
            <a:custGeom>
              <a:avLst/>
              <a:gdLst>
                <a:gd name="T0" fmla="*/ 35 w 35"/>
                <a:gd name="T1" fmla="*/ 37 h 75"/>
                <a:gd name="T2" fmla="*/ 0 w 35"/>
                <a:gd name="T3" fmla="*/ 0 h 75"/>
                <a:gd name="T4" fmla="*/ 0 w 35"/>
                <a:gd name="T5" fmla="*/ 75 h 75"/>
                <a:gd name="T6" fmla="*/ 35 w 35"/>
                <a:gd name="T7" fmla="*/ 37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75">
                  <a:moveTo>
                    <a:pt x="35" y="37"/>
                  </a:moveTo>
                  <a:cubicBezTo>
                    <a:pt x="35" y="18"/>
                    <a:pt x="19" y="2"/>
                    <a:pt x="0" y="0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19" y="73"/>
                    <a:pt x="35" y="57"/>
                    <a:pt x="35" y="37"/>
                  </a:cubicBezTo>
                  <a:close/>
                </a:path>
              </a:pathLst>
            </a:custGeom>
            <a:solidFill>
              <a:srgbClr val="0044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7" name="Freeform 295">
              <a:extLst>
                <a:ext uri="{FF2B5EF4-FFF2-40B4-BE49-F238E27FC236}">
                  <a16:creationId xmlns:a16="http://schemas.microsoft.com/office/drawing/2014/main" id="{6C08B34C-4017-4018-9321-EDC70666636C}"/>
                </a:ext>
              </a:extLst>
            </p:cNvPr>
            <p:cNvSpPr>
              <a:spLocks/>
            </p:cNvSpPr>
            <p:nvPr/>
          </p:nvSpPr>
          <p:spPr bwMode="auto">
            <a:xfrm>
              <a:off x="5298" y="2569"/>
              <a:ext cx="88" cy="62"/>
            </a:xfrm>
            <a:custGeom>
              <a:avLst/>
              <a:gdLst>
                <a:gd name="T0" fmla="*/ 190 w 190"/>
                <a:gd name="T1" fmla="*/ 53 h 136"/>
                <a:gd name="T2" fmla="*/ 165 w 190"/>
                <a:gd name="T3" fmla="*/ 136 h 136"/>
                <a:gd name="T4" fmla="*/ 0 w 190"/>
                <a:gd name="T5" fmla="*/ 87 h 136"/>
                <a:gd name="T6" fmla="*/ 13 w 190"/>
                <a:gd name="T7" fmla="*/ 0 h 136"/>
                <a:gd name="T8" fmla="*/ 190 w 190"/>
                <a:gd name="T9" fmla="*/ 53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0" h="136">
                  <a:moveTo>
                    <a:pt x="190" y="53"/>
                  </a:moveTo>
                  <a:cubicBezTo>
                    <a:pt x="165" y="136"/>
                    <a:pt x="165" y="136"/>
                    <a:pt x="165" y="136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5" y="58"/>
                    <a:pt x="9" y="29"/>
                    <a:pt x="13" y="0"/>
                  </a:cubicBezTo>
                  <a:lnTo>
                    <a:pt x="190" y="53"/>
                  </a:lnTo>
                  <a:close/>
                </a:path>
              </a:pathLst>
            </a:custGeom>
            <a:solidFill>
              <a:srgbClr val="002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8" name="Freeform 296">
              <a:extLst>
                <a:ext uri="{FF2B5EF4-FFF2-40B4-BE49-F238E27FC236}">
                  <a16:creationId xmlns:a16="http://schemas.microsoft.com/office/drawing/2014/main" id="{D21EBBC1-E41D-42F4-B24D-90116688C613}"/>
                </a:ext>
              </a:extLst>
            </p:cNvPr>
            <p:cNvSpPr>
              <a:spLocks/>
            </p:cNvSpPr>
            <p:nvPr/>
          </p:nvSpPr>
          <p:spPr bwMode="auto">
            <a:xfrm>
              <a:off x="5567" y="2560"/>
              <a:ext cx="85" cy="62"/>
            </a:xfrm>
            <a:custGeom>
              <a:avLst/>
              <a:gdLst>
                <a:gd name="T0" fmla="*/ 184 w 184"/>
                <a:gd name="T1" fmla="*/ 87 h 135"/>
                <a:gd name="T2" fmla="*/ 25 w 184"/>
                <a:gd name="T3" fmla="*/ 135 h 135"/>
                <a:gd name="T4" fmla="*/ 0 w 184"/>
                <a:gd name="T5" fmla="*/ 52 h 135"/>
                <a:gd name="T6" fmla="*/ 172 w 184"/>
                <a:gd name="T7" fmla="*/ 0 h 135"/>
                <a:gd name="T8" fmla="*/ 184 w 184"/>
                <a:gd name="T9" fmla="*/ 87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4" h="135">
                  <a:moveTo>
                    <a:pt x="184" y="87"/>
                  </a:moveTo>
                  <a:cubicBezTo>
                    <a:pt x="25" y="135"/>
                    <a:pt x="25" y="135"/>
                    <a:pt x="25" y="135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172" y="0"/>
                    <a:pt x="172" y="0"/>
                    <a:pt x="172" y="0"/>
                  </a:cubicBezTo>
                  <a:cubicBezTo>
                    <a:pt x="176" y="29"/>
                    <a:pt x="180" y="58"/>
                    <a:pt x="184" y="87"/>
                  </a:cubicBezTo>
                  <a:close/>
                </a:path>
              </a:pathLst>
            </a:custGeom>
            <a:solidFill>
              <a:srgbClr val="002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9" name="Freeform 297">
              <a:extLst>
                <a:ext uri="{FF2B5EF4-FFF2-40B4-BE49-F238E27FC236}">
                  <a16:creationId xmlns:a16="http://schemas.microsoft.com/office/drawing/2014/main" id="{A47C8604-5BDE-4C5C-AC91-13551630551A}"/>
                </a:ext>
              </a:extLst>
            </p:cNvPr>
            <p:cNvSpPr>
              <a:spLocks/>
            </p:cNvSpPr>
            <p:nvPr/>
          </p:nvSpPr>
          <p:spPr bwMode="auto">
            <a:xfrm>
              <a:off x="6860" y="2213"/>
              <a:ext cx="531" cy="531"/>
            </a:xfrm>
            <a:custGeom>
              <a:avLst/>
              <a:gdLst>
                <a:gd name="T0" fmla="*/ 1147 w 1148"/>
                <a:gd name="T1" fmla="*/ 568 h 1147"/>
                <a:gd name="T2" fmla="*/ 1147 w 1148"/>
                <a:gd name="T3" fmla="*/ 588 h 1147"/>
                <a:gd name="T4" fmla="*/ 1145 w 1148"/>
                <a:gd name="T5" fmla="*/ 621 h 1147"/>
                <a:gd name="T6" fmla="*/ 1144 w 1148"/>
                <a:gd name="T7" fmla="*/ 641 h 1147"/>
                <a:gd name="T8" fmla="*/ 1082 w 1148"/>
                <a:gd name="T9" fmla="*/ 840 h 1147"/>
                <a:gd name="T10" fmla="*/ 1066 w 1148"/>
                <a:gd name="T11" fmla="*/ 868 h 1147"/>
                <a:gd name="T12" fmla="*/ 726 w 1148"/>
                <a:gd name="T13" fmla="*/ 1127 h 1147"/>
                <a:gd name="T14" fmla="*/ 619 w 1148"/>
                <a:gd name="T15" fmla="*/ 1145 h 1147"/>
                <a:gd name="T16" fmla="*/ 588 w 1148"/>
                <a:gd name="T17" fmla="*/ 1147 h 1147"/>
                <a:gd name="T18" fmla="*/ 560 w 1148"/>
                <a:gd name="T19" fmla="*/ 1147 h 1147"/>
                <a:gd name="T20" fmla="*/ 528 w 1148"/>
                <a:gd name="T21" fmla="*/ 1145 h 1147"/>
                <a:gd name="T22" fmla="*/ 506 w 1148"/>
                <a:gd name="T23" fmla="*/ 1143 h 1147"/>
                <a:gd name="T24" fmla="*/ 422 w 1148"/>
                <a:gd name="T25" fmla="*/ 1127 h 1147"/>
                <a:gd name="T26" fmla="*/ 82 w 1148"/>
                <a:gd name="T27" fmla="*/ 868 h 1147"/>
                <a:gd name="T28" fmla="*/ 66 w 1148"/>
                <a:gd name="T29" fmla="*/ 840 h 1147"/>
                <a:gd name="T30" fmla="*/ 26 w 1148"/>
                <a:gd name="T31" fmla="*/ 742 h 1147"/>
                <a:gd name="T32" fmla="*/ 24 w 1148"/>
                <a:gd name="T33" fmla="*/ 738 h 1147"/>
                <a:gd name="T34" fmla="*/ 17 w 1148"/>
                <a:gd name="T35" fmla="*/ 709 h 1147"/>
                <a:gd name="T36" fmla="*/ 1 w 1148"/>
                <a:gd name="T37" fmla="*/ 588 h 1147"/>
                <a:gd name="T38" fmla="*/ 1 w 1148"/>
                <a:gd name="T39" fmla="*/ 560 h 1147"/>
                <a:gd name="T40" fmla="*/ 4 w 1148"/>
                <a:gd name="T41" fmla="*/ 506 h 1147"/>
                <a:gd name="T42" fmla="*/ 5 w 1148"/>
                <a:gd name="T43" fmla="*/ 504 h 1147"/>
                <a:gd name="T44" fmla="*/ 8 w 1148"/>
                <a:gd name="T45" fmla="*/ 482 h 1147"/>
                <a:gd name="T46" fmla="*/ 60 w 1148"/>
                <a:gd name="T47" fmla="*/ 319 h 1147"/>
                <a:gd name="T48" fmla="*/ 75 w 1148"/>
                <a:gd name="T49" fmla="*/ 291 h 1147"/>
                <a:gd name="T50" fmla="*/ 422 w 1148"/>
                <a:gd name="T51" fmla="*/ 21 h 1147"/>
                <a:gd name="T52" fmla="*/ 529 w 1148"/>
                <a:gd name="T53" fmla="*/ 2 h 1147"/>
                <a:gd name="T54" fmla="*/ 560 w 1148"/>
                <a:gd name="T55" fmla="*/ 0 h 1147"/>
                <a:gd name="T56" fmla="*/ 588 w 1148"/>
                <a:gd name="T57" fmla="*/ 0 h 1147"/>
                <a:gd name="T58" fmla="*/ 620 w 1148"/>
                <a:gd name="T59" fmla="*/ 2 h 1147"/>
                <a:gd name="T60" fmla="*/ 641 w 1148"/>
                <a:gd name="T61" fmla="*/ 4 h 1147"/>
                <a:gd name="T62" fmla="*/ 727 w 1148"/>
                <a:gd name="T63" fmla="*/ 21 h 1147"/>
                <a:gd name="T64" fmla="*/ 1073 w 1148"/>
                <a:gd name="T65" fmla="*/ 291 h 1147"/>
                <a:gd name="T66" fmla="*/ 1088 w 1148"/>
                <a:gd name="T67" fmla="*/ 319 h 1147"/>
                <a:gd name="T68" fmla="*/ 1090 w 1148"/>
                <a:gd name="T69" fmla="*/ 323 h 1147"/>
                <a:gd name="T70" fmla="*/ 1108 w 1148"/>
                <a:gd name="T71" fmla="*/ 363 h 1147"/>
                <a:gd name="T72" fmla="*/ 1137 w 1148"/>
                <a:gd name="T73" fmla="*/ 465 h 1147"/>
                <a:gd name="T74" fmla="*/ 1147 w 1148"/>
                <a:gd name="T75" fmla="*/ 560 h 1147"/>
                <a:gd name="T76" fmla="*/ 1147 w 1148"/>
                <a:gd name="T77" fmla="*/ 568 h 1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148" h="1147">
                  <a:moveTo>
                    <a:pt x="1147" y="568"/>
                  </a:moveTo>
                  <a:cubicBezTo>
                    <a:pt x="1148" y="574"/>
                    <a:pt x="1147" y="581"/>
                    <a:pt x="1147" y="588"/>
                  </a:cubicBezTo>
                  <a:cubicBezTo>
                    <a:pt x="1147" y="599"/>
                    <a:pt x="1146" y="610"/>
                    <a:pt x="1145" y="621"/>
                  </a:cubicBezTo>
                  <a:cubicBezTo>
                    <a:pt x="1145" y="628"/>
                    <a:pt x="1144" y="635"/>
                    <a:pt x="1144" y="641"/>
                  </a:cubicBezTo>
                  <a:cubicBezTo>
                    <a:pt x="1135" y="713"/>
                    <a:pt x="1114" y="779"/>
                    <a:pt x="1082" y="840"/>
                  </a:cubicBezTo>
                  <a:cubicBezTo>
                    <a:pt x="1077" y="849"/>
                    <a:pt x="1072" y="859"/>
                    <a:pt x="1066" y="868"/>
                  </a:cubicBezTo>
                  <a:cubicBezTo>
                    <a:pt x="991" y="994"/>
                    <a:pt x="869" y="1087"/>
                    <a:pt x="726" y="1127"/>
                  </a:cubicBezTo>
                  <a:cubicBezTo>
                    <a:pt x="692" y="1136"/>
                    <a:pt x="656" y="1143"/>
                    <a:pt x="619" y="1145"/>
                  </a:cubicBezTo>
                  <a:cubicBezTo>
                    <a:pt x="609" y="1146"/>
                    <a:pt x="599" y="1147"/>
                    <a:pt x="588" y="1147"/>
                  </a:cubicBezTo>
                  <a:cubicBezTo>
                    <a:pt x="579" y="1147"/>
                    <a:pt x="569" y="1147"/>
                    <a:pt x="560" y="1147"/>
                  </a:cubicBezTo>
                  <a:cubicBezTo>
                    <a:pt x="549" y="1147"/>
                    <a:pt x="539" y="1146"/>
                    <a:pt x="528" y="1145"/>
                  </a:cubicBezTo>
                  <a:cubicBezTo>
                    <a:pt x="521" y="1145"/>
                    <a:pt x="514" y="1144"/>
                    <a:pt x="506" y="1143"/>
                  </a:cubicBezTo>
                  <a:cubicBezTo>
                    <a:pt x="477" y="1140"/>
                    <a:pt x="449" y="1134"/>
                    <a:pt x="422" y="1127"/>
                  </a:cubicBezTo>
                  <a:cubicBezTo>
                    <a:pt x="276" y="1087"/>
                    <a:pt x="156" y="992"/>
                    <a:pt x="82" y="868"/>
                  </a:cubicBezTo>
                  <a:cubicBezTo>
                    <a:pt x="76" y="859"/>
                    <a:pt x="71" y="849"/>
                    <a:pt x="66" y="840"/>
                  </a:cubicBezTo>
                  <a:cubicBezTo>
                    <a:pt x="49" y="809"/>
                    <a:pt x="36" y="776"/>
                    <a:pt x="26" y="742"/>
                  </a:cubicBezTo>
                  <a:cubicBezTo>
                    <a:pt x="25" y="741"/>
                    <a:pt x="25" y="739"/>
                    <a:pt x="24" y="738"/>
                  </a:cubicBezTo>
                  <a:cubicBezTo>
                    <a:pt x="22" y="729"/>
                    <a:pt x="19" y="719"/>
                    <a:pt x="17" y="709"/>
                  </a:cubicBezTo>
                  <a:cubicBezTo>
                    <a:pt x="7" y="670"/>
                    <a:pt x="2" y="629"/>
                    <a:pt x="1" y="588"/>
                  </a:cubicBezTo>
                  <a:cubicBezTo>
                    <a:pt x="0" y="578"/>
                    <a:pt x="0" y="569"/>
                    <a:pt x="1" y="560"/>
                  </a:cubicBezTo>
                  <a:cubicBezTo>
                    <a:pt x="1" y="542"/>
                    <a:pt x="2" y="524"/>
                    <a:pt x="4" y="506"/>
                  </a:cubicBezTo>
                  <a:cubicBezTo>
                    <a:pt x="5" y="506"/>
                    <a:pt x="5" y="505"/>
                    <a:pt x="5" y="504"/>
                  </a:cubicBezTo>
                  <a:cubicBezTo>
                    <a:pt x="6" y="497"/>
                    <a:pt x="7" y="489"/>
                    <a:pt x="8" y="482"/>
                  </a:cubicBezTo>
                  <a:cubicBezTo>
                    <a:pt x="17" y="424"/>
                    <a:pt x="35" y="369"/>
                    <a:pt x="60" y="319"/>
                  </a:cubicBezTo>
                  <a:cubicBezTo>
                    <a:pt x="65" y="309"/>
                    <a:pt x="70" y="300"/>
                    <a:pt x="75" y="291"/>
                  </a:cubicBezTo>
                  <a:cubicBezTo>
                    <a:pt x="150" y="159"/>
                    <a:pt x="275" y="61"/>
                    <a:pt x="422" y="21"/>
                  </a:cubicBezTo>
                  <a:cubicBezTo>
                    <a:pt x="456" y="11"/>
                    <a:pt x="492" y="5"/>
                    <a:pt x="529" y="2"/>
                  </a:cubicBezTo>
                  <a:cubicBezTo>
                    <a:pt x="539" y="1"/>
                    <a:pt x="549" y="1"/>
                    <a:pt x="560" y="0"/>
                  </a:cubicBezTo>
                  <a:cubicBezTo>
                    <a:pt x="569" y="0"/>
                    <a:pt x="579" y="0"/>
                    <a:pt x="588" y="0"/>
                  </a:cubicBezTo>
                  <a:cubicBezTo>
                    <a:pt x="599" y="1"/>
                    <a:pt x="609" y="1"/>
                    <a:pt x="620" y="2"/>
                  </a:cubicBezTo>
                  <a:cubicBezTo>
                    <a:pt x="627" y="3"/>
                    <a:pt x="634" y="3"/>
                    <a:pt x="641" y="4"/>
                  </a:cubicBezTo>
                  <a:cubicBezTo>
                    <a:pt x="671" y="8"/>
                    <a:pt x="699" y="13"/>
                    <a:pt x="727" y="21"/>
                  </a:cubicBezTo>
                  <a:cubicBezTo>
                    <a:pt x="876" y="62"/>
                    <a:pt x="999" y="161"/>
                    <a:pt x="1073" y="291"/>
                  </a:cubicBezTo>
                  <a:cubicBezTo>
                    <a:pt x="1078" y="300"/>
                    <a:pt x="1083" y="309"/>
                    <a:pt x="1088" y="319"/>
                  </a:cubicBezTo>
                  <a:cubicBezTo>
                    <a:pt x="1088" y="320"/>
                    <a:pt x="1089" y="321"/>
                    <a:pt x="1090" y="323"/>
                  </a:cubicBezTo>
                  <a:cubicBezTo>
                    <a:pt x="1096" y="336"/>
                    <a:pt x="1102" y="350"/>
                    <a:pt x="1108" y="363"/>
                  </a:cubicBezTo>
                  <a:cubicBezTo>
                    <a:pt x="1121" y="396"/>
                    <a:pt x="1130" y="430"/>
                    <a:pt x="1137" y="465"/>
                  </a:cubicBezTo>
                  <a:cubicBezTo>
                    <a:pt x="1143" y="496"/>
                    <a:pt x="1147" y="527"/>
                    <a:pt x="1147" y="560"/>
                  </a:cubicBezTo>
                  <a:cubicBezTo>
                    <a:pt x="1147" y="562"/>
                    <a:pt x="1147" y="565"/>
                    <a:pt x="1147" y="568"/>
                  </a:cubicBezTo>
                  <a:close/>
                </a:path>
              </a:pathLst>
            </a:custGeom>
            <a:solidFill>
              <a:srgbClr val="DEED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0" name="Freeform 298">
              <a:extLst>
                <a:ext uri="{FF2B5EF4-FFF2-40B4-BE49-F238E27FC236}">
                  <a16:creationId xmlns:a16="http://schemas.microsoft.com/office/drawing/2014/main" id="{A0B55C90-DC6F-48EC-AA76-A3A95557F53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860" y="2213"/>
              <a:ext cx="531" cy="531"/>
            </a:xfrm>
            <a:custGeom>
              <a:avLst/>
              <a:gdLst>
                <a:gd name="T0" fmla="*/ 1147 w 1148"/>
                <a:gd name="T1" fmla="*/ 560 h 1147"/>
                <a:gd name="T2" fmla="*/ 913 w 1148"/>
                <a:gd name="T3" fmla="*/ 319 h 1147"/>
                <a:gd name="T4" fmla="*/ 1073 w 1148"/>
                <a:gd name="T5" fmla="*/ 291 h 1147"/>
                <a:gd name="T6" fmla="*/ 840 w 1148"/>
                <a:gd name="T7" fmla="*/ 149 h 1147"/>
                <a:gd name="T8" fmla="*/ 641 w 1148"/>
                <a:gd name="T9" fmla="*/ 4 h 1147"/>
                <a:gd name="T10" fmla="*/ 874 w 1148"/>
                <a:gd name="T11" fmla="*/ 291 h 1147"/>
                <a:gd name="T12" fmla="*/ 588 w 1148"/>
                <a:gd name="T13" fmla="*/ 0 h 1147"/>
                <a:gd name="T14" fmla="*/ 560 w 1148"/>
                <a:gd name="T15" fmla="*/ 291 h 1147"/>
                <a:gd name="T16" fmla="*/ 529 w 1148"/>
                <a:gd name="T17" fmla="*/ 2 h 1147"/>
                <a:gd name="T18" fmla="*/ 308 w 1148"/>
                <a:gd name="T19" fmla="*/ 149 h 1147"/>
                <a:gd name="T20" fmla="*/ 75 w 1148"/>
                <a:gd name="T21" fmla="*/ 291 h 1147"/>
                <a:gd name="T22" fmla="*/ 235 w 1148"/>
                <a:gd name="T23" fmla="*/ 319 h 1147"/>
                <a:gd name="T24" fmla="*/ 1 w 1148"/>
                <a:gd name="T25" fmla="*/ 560 h 1147"/>
                <a:gd name="T26" fmla="*/ 201 w 1148"/>
                <a:gd name="T27" fmla="*/ 588 h 1147"/>
                <a:gd name="T28" fmla="*/ 66 w 1148"/>
                <a:gd name="T29" fmla="*/ 840 h 1147"/>
                <a:gd name="T30" fmla="*/ 248 w 1148"/>
                <a:gd name="T31" fmla="*/ 868 h 1147"/>
                <a:gd name="T32" fmla="*/ 422 w 1148"/>
                <a:gd name="T33" fmla="*/ 1127 h 1147"/>
                <a:gd name="T34" fmla="*/ 528 w 1148"/>
                <a:gd name="T35" fmla="*/ 1145 h 1147"/>
                <a:gd name="T36" fmla="*/ 278 w 1148"/>
                <a:gd name="T37" fmla="*/ 868 h 1147"/>
                <a:gd name="T38" fmla="*/ 560 w 1148"/>
                <a:gd name="T39" fmla="*/ 1147 h 1147"/>
                <a:gd name="T40" fmla="*/ 588 w 1148"/>
                <a:gd name="T41" fmla="*/ 868 h 1147"/>
                <a:gd name="T42" fmla="*/ 619 w 1148"/>
                <a:gd name="T43" fmla="*/ 1145 h 1147"/>
                <a:gd name="T44" fmla="*/ 840 w 1148"/>
                <a:gd name="T45" fmla="*/ 999 h 1147"/>
                <a:gd name="T46" fmla="*/ 1066 w 1148"/>
                <a:gd name="T47" fmla="*/ 868 h 1147"/>
                <a:gd name="T48" fmla="*/ 909 w 1148"/>
                <a:gd name="T49" fmla="*/ 840 h 1147"/>
                <a:gd name="T50" fmla="*/ 1147 w 1148"/>
                <a:gd name="T51" fmla="*/ 588 h 1147"/>
                <a:gd name="T52" fmla="*/ 268 w 1148"/>
                <a:gd name="T53" fmla="*/ 840 h 1147"/>
                <a:gd name="T54" fmla="*/ 560 w 1148"/>
                <a:gd name="T55" fmla="*/ 588 h 1147"/>
                <a:gd name="T56" fmla="*/ 560 w 1148"/>
                <a:gd name="T57" fmla="*/ 560 h 1147"/>
                <a:gd name="T58" fmla="*/ 239 w 1148"/>
                <a:gd name="T59" fmla="*/ 434 h 1147"/>
                <a:gd name="T60" fmla="*/ 560 w 1148"/>
                <a:gd name="T61" fmla="*/ 319 h 1147"/>
                <a:gd name="T62" fmla="*/ 880 w 1148"/>
                <a:gd name="T63" fmla="*/ 840 h 1147"/>
                <a:gd name="T64" fmla="*/ 588 w 1148"/>
                <a:gd name="T65" fmla="*/ 588 h 1147"/>
                <a:gd name="T66" fmla="*/ 880 w 1148"/>
                <a:gd name="T67" fmla="*/ 840 h 1147"/>
                <a:gd name="T68" fmla="*/ 588 w 1148"/>
                <a:gd name="T69" fmla="*/ 319 h 1147"/>
                <a:gd name="T70" fmla="*/ 919 w 1148"/>
                <a:gd name="T71" fmla="*/ 560 h 1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148" h="1147">
                  <a:moveTo>
                    <a:pt x="1147" y="588"/>
                  </a:moveTo>
                  <a:cubicBezTo>
                    <a:pt x="1148" y="578"/>
                    <a:pt x="1148" y="569"/>
                    <a:pt x="1147" y="560"/>
                  </a:cubicBezTo>
                  <a:cubicBezTo>
                    <a:pt x="947" y="560"/>
                    <a:pt x="947" y="560"/>
                    <a:pt x="947" y="560"/>
                  </a:cubicBezTo>
                  <a:cubicBezTo>
                    <a:pt x="946" y="475"/>
                    <a:pt x="934" y="393"/>
                    <a:pt x="913" y="319"/>
                  </a:cubicBezTo>
                  <a:cubicBezTo>
                    <a:pt x="1088" y="319"/>
                    <a:pt x="1088" y="319"/>
                    <a:pt x="1088" y="319"/>
                  </a:cubicBezTo>
                  <a:cubicBezTo>
                    <a:pt x="1083" y="309"/>
                    <a:pt x="1078" y="300"/>
                    <a:pt x="1073" y="291"/>
                  </a:cubicBezTo>
                  <a:cubicBezTo>
                    <a:pt x="904" y="291"/>
                    <a:pt x="904" y="291"/>
                    <a:pt x="904" y="291"/>
                  </a:cubicBezTo>
                  <a:cubicBezTo>
                    <a:pt x="887" y="239"/>
                    <a:pt x="866" y="191"/>
                    <a:pt x="840" y="149"/>
                  </a:cubicBezTo>
                  <a:cubicBezTo>
                    <a:pt x="807" y="94"/>
                    <a:pt x="768" y="51"/>
                    <a:pt x="727" y="21"/>
                  </a:cubicBezTo>
                  <a:cubicBezTo>
                    <a:pt x="699" y="13"/>
                    <a:pt x="671" y="8"/>
                    <a:pt x="641" y="4"/>
                  </a:cubicBezTo>
                  <a:cubicBezTo>
                    <a:pt x="634" y="3"/>
                    <a:pt x="627" y="3"/>
                    <a:pt x="620" y="2"/>
                  </a:cubicBezTo>
                  <a:cubicBezTo>
                    <a:pt x="729" y="27"/>
                    <a:pt x="822" y="137"/>
                    <a:pt x="874" y="291"/>
                  </a:cubicBezTo>
                  <a:cubicBezTo>
                    <a:pt x="588" y="291"/>
                    <a:pt x="588" y="291"/>
                    <a:pt x="588" y="291"/>
                  </a:cubicBezTo>
                  <a:cubicBezTo>
                    <a:pt x="588" y="0"/>
                    <a:pt x="588" y="0"/>
                    <a:pt x="588" y="0"/>
                  </a:cubicBezTo>
                  <a:cubicBezTo>
                    <a:pt x="579" y="0"/>
                    <a:pt x="569" y="0"/>
                    <a:pt x="560" y="0"/>
                  </a:cubicBezTo>
                  <a:cubicBezTo>
                    <a:pt x="560" y="291"/>
                    <a:pt x="560" y="291"/>
                    <a:pt x="560" y="291"/>
                  </a:cubicBezTo>
                  <a:cubicBezTo>
                    <a:pt x="274" y="291"/>
                    <a:pt x="274" y="291"/>
                    <a:pt x="274" y="291"/>
                  </a:cubicBezTo>
                  <a:cubicBezTo>
                    <a:pt x="326" y="136"/>
                    <a:pt x="419" y="26"/>
                    <a:pt x="529" y="2"/>
                  </a:cubicBezTo>
                  <a:cubicBezTo>
                    <a:pt x="492" y="5"/>
                    <a:pt x="456" y="11"/>
                    <a:pt x="422" y="21"/>
                  </a:cubicBezTo>
                  <a:cubicBezTo>
                    <a:pt x="380" y="51"/>
                    <a:pt x="341" y="94"/>
                    <a:pt x="308" y="149"/>
                  </a:cubicBezTo>
                  <a:cubicBezTo>
                    <a:pt x="282" y="191"/>
                    <a:pt x="261" y="239"/>
                    <a:pt x="244" y="291"/>
                  </a:cubicBezTo>
                  <a:cubicBezTo>
                    <a:pt x="75" y="291"/>
                    <a:pt x="75" y="291"/>
                    <a:pt x="75" y="291"/>
                  </a:cubicBezTo>
                  <a:cubicBezTo>
                    <a:pt x="70" y="300"/>
                    <a:pt x="65" y="309"/>
                    <a:pt x="60" y="319"/>
                  </a:cubicBezTo>
                  <a:cubicBezTo>
                    <a:pt x="235" y="319"/>
                    <a:pt x="235" y="319"/>
                    <a:pt x="235" y="319"/>
                  </a:cubicBezTo>
                  <a:cubicBezTo>
                    <a:pt x="214" y="393"/>
                    <a:pt x="202" y="475"/>
                    <a:pt x="201" y="560"/>
                  </a:cubicBezTo>
                  <a:cubicBezTo>
                    <a:pt x="1" y="560"/>
                    <a:pt x="1" y="560"/>
                    <a:pt x="1" y="560"/>
                  </a:cubicBezTo>
                  <a:cubicBezTo>
                    <a:pt x="0" y="569"/>
                    <a:pt x="0" y="578"/>
                    <a:pt x="1" y="588"/>
                  </a:cubicBezTo>
                  <a:cubicBezTo>
                    <a:pt x="201" y="588"/>
                    <a:pt x="201" y="588"/>
                    <a:pt x="201" y="588"/>
                  </a:cubicBezTo>
                  <a:cubicBezTo>
                    <a:pt x="202" y="676"/>
                    <a:pt x="215" y="762"/>
                    <a:pt x="239" y="840"/>
                  </a:cubicBezTo>
                  <a:cubicBezTo>
                    <a:pt x="66" y="840"/>
                    <a:pt x="66" y="840"/>
                    <a:pt x="66" y="840"/>
                  </a:cubicBezTo>
                  <a:cubicBezTo>
                    <a:pt x="71" y="849"/>
                    <a:pt x="76" y="859"/>
                    <a:pt x="82" y="868"/>
                  </a:cubicBezTo>
                  <a:cubicBezTo>
                    <a:pt x="248" y="868"/>
                    <a:pt x="248" y="868"/>
                    <a:pt x="248" y="868"/>
                  </a:cubicBezTo>
                  <a:cubicBezTo>
                    <a:pt x="264" y="915"/>
                    <a:pt x="284" y="959"/>
                    <a:pt x="308" y="999"/>
                  </a:cubicBezTo>
                  <a:cubicBezTo>
                    <a:pt x="341" y="1053"/>
                    <a:pt x="380" y="1096"/>
                    <a:pt x="422" y="1127"/>
                  </a:cubicBezTo>
                  <a:cubicBezTo>
                    <a:pt x="449" y="1134"/>
                    <a:pt x="477" y="1140"/>
                    <a:pt x="506" y="1143"/>
                  </a:cubicBezTo>
                  <a:cubicBezTo>
                    <a:pt x="514" y="1144"/>
                    <a:pt x="521" y="1145"/>
                    <a:pt x="528" y="1145"/>
                  </a:cubicBezTo>
                  <a:cubicBezTo>
                    <a:pt x="480" y="1135"/>
                    <a:pt x="435" y="1107"/>
                    <a:pt x="395" y="1067"/>
                  </a:cubicBezTo>
                  <a:cubicBezTo>
                    <a:pt x="347" y="1018"/>
                    <a:pt x="307" y="949"/>
                    <a:pt x="278" y="868"/>
                  </a:cubicBezTo>
                  <a:cubicBezTo>
                    <a:pt x="560" y="868"/>
                    <a:pt x="560" y="868"/>
                    <a:pt x="560" y="868"/>
                  </a:cubicBezTo>
                  <a:cubicBezTo>
                    <a:pt x="560" y="1147"/>
                    <a:pt x="560" y="1147"/>
                    <a:pt x="560" y="1147"/>
                  </a:cubicBezTo>
                  <a:cubicBezTo>
                    <a:pt x="569" y="1147"/>
                    <a:pt x="579" y="1147"/>
                    <a:pt x="588" y="1147"/>
                  </a:cubicBezTo>
                  <a:cubicBezTo>
                    <a:pt x="588" y="868"/>
                    <a:pt x="588" y="868"/>
                    <a:pt x="588" y="868"/>
                  </a:cubicBezTo>
                  <a:cubicBezTo>
                    <a:pt x="870" y="868"/>
                    <a:pt x="870" y="868"/>
                    <a:pt x="870" y="868"/>
                  </a:cubicBezTo>
                  <a:cubicBezTo>
                    <a:pt x="818" y="1016"/>
                    <a:pt x="726" y="1122"/>
                    <a:pt x="619" y="1145"/>
                  </a:cubicBezTo>
                  <a:cubicBezTo>
                    <a:pt x="656" y="1143"/>
                    <a:pt x="692" y="1136"/>
                    <a:pt x="726" y="1127"/>
                  </a:cubicBezTo>
                  <a:cubicBezTo>
                    <a:pt x="768" y="1096"/>
                    <a:pt x="807" y="1053"/>
                    <a:pt x="840" y="999"/>
                  </a:cubicBezTo>
                  <a:cubicBezTo>
                    <a:pt x="864" y="959"/>
                    <a:pt x="884" y="915"/>
                    <a:pt x="900" y="868"/>
                  </a:cubicBezTo>
                  <a:cubicBezTo>
                    <a:pt x="1066" y="868"/>
                    <a:pt x="1066" y="868"/>
                    <a:pt x="1066" y="868"/>
                  </a:cubicBezTo>
                  <a:cubicBezTo>
                    <a:pt x="1072" y="859"/>
                    <a:pt x="1077" y="849"/>
                    <a:pt x="1082" y="840"/>
                  </a:cubicBezTo>
                  <a:cubicBezTo>
                    <a:pt x="909" y="840"/>
                    <a:pt x="909" y="840"/>
                    <a:pt x="909" y="840"/>
                  </a:cubicBezTo>
                  <a:cubicBezTo>
                    <a:pt x="933" y="762"/>
                    <a:pt x="946" y="676"/>
                    <a:pt x="947" y="588"/>
                  </a:cubicBezTo>
                  <a:lnTo>
                    <a:pt x="1147" y="588"/>
                  </a:lnTo>
                  <a:close/>
                  <a:moveTo>
                    <a:pt x="560" y="840"/>
                  </a:moveTo>
                  <a:cubicBezTo>
                    <a:pt x="268" y="840"/>
                    <a:pt x="268" y="840"/>
                    <a:pt x="268" y="840"/>
                  </a:cubicBezTo>
                  <a:cubicBezTo>
                    <a:pt x="245" y="764"/>
                    <a:pt x="231" y="679"/>
                    <a:pt x="229" y="588"/>
                  </a:cubicBezTo>
                  <a:cubicBezTo>
                    <a:pt x="560" y="588"/>
                    <a:pt x="560" y="588"/>
                    <a:pt x="560" y="588"/>
                  </a:cubicBezTo>
                  <a:lnTo>
                    <a:pt x="560" y="840"/>
                  </a:lnTo>
                  <a:close/>
                  <a:moveTo>
                    <a:pt x="560" y="560"/>
                  </a:moveTo>
                  <a:cubicBezTo>
                    <a:pt x="229" y="560"/>
                    <a:pt x="229" y="560"/>
                    <a:pt x="229" y="560"/>
                  </a:cubicBezTo>
                  <a:cubicBezTo>
                    <a:pt x="230" y="517"/>
                    <a:pt x="234" y="474"/>
                    <a:pt x="239" y="434"/>
                  </a:cubicBezTo>
                  <a:cubicBezTo>
                    <a:pt x="245" y="394"/>
                    <a:pt x="254" y="355"/>
                    <a:pt x="265" y="319"/>
                  </a:cubicBezTo>
                  <a:cubicBezTo>
                    <a:pt x="560" y="319"/>
                    <a:pt x="560" y="319"/>
                    <a:pt x="560" y="319"/>
                  </a:cubicBezTo>
                  <a:lnTo>
                    <a:pt x="560" y="560"/>
                  </a:lnTo>
                  <a:close/>
                  <a:moveTo>
                    <a:pt x="880" y="840"/>
                  </a:moveTo>
                  <a:cubicBezTo>
                    <a:pt x="588" y="840"/>
                    <a:pt x="588" y="840"/>
                    <a:pt x="588" y="840"/>
                  </a:cubicBezTo>
                  <a:cubicBezTo>
                    <a:pt x="588" y="588"/>
                    <a:pt x="588" y="588"/>
                    <a:pt x="588" y="588"/>
                  </a:cubicBezTo>
                  <a:cubicBezTo>
                    <a:pt x="919" y="588"/>
                    <a:pt x="919" y="588"/>
                    <a:pt x="919" y="588"/>
                  </a:cubicBezTo>
                  <a:cubicBezTo>
                    <a:pt x="917" y="679"/>
                    <a:pt x="903" y="764"/>
                    <a:pt x="880" y="840"/>
                  </a:cubicBezTo>
                  <a:close/>
                  <a:moveTo>
                    <a:pt x="588" y="560"/>
                  </a:moveTo>
                  <a:cubicBezTo>
                    <a:pt x="588" y="319"/>
                    <a:pt x="588" y="319"/>
                    <a:pt x="588" y="319"/>
                  </a:cubicBezTo>
                  <a:cubicBezTo>
                    <a:pt x="883" y="319"/>
                    <a:pt x="883" y="319"/>
                    <a:pt x="883" y="319"/>
                  </a:cubicBezTo>
                  <a:cubicBezTo>
                    <a:pt x="905" y="392"/>
                    <a:pt x="917" y="473"/>
                    <a:pt x="919" y="560"/>
                  </a:cubicBezTo>
                  <a:lnTo>
                    <a:pt x="588" y="560"/>
                  </a:lnTo>
                  <a:close/>
                </a:path>
              </a:pathLst>
            </a:custGeom>
            <a:solidFill>
              <a:srgbClr val="62C3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1" name="Freeform 299">
              <a:extLst>
                <a:ext uri="{FF2B5EF4-FFF2-40B4-BE49-F238E27FC236}">
                  <a16:creationId xmlns:a16="http://schemas.microsoft.com/office/drawing/2014/main" id="{DDF45506-083C-4B9F-A1BB-A03DB66E639D}"/>
                </a:ext>
              </a:extLst>
            </p:cNvPr>
            <p:cNvSpPr>
              <a:spLocks/>
            </p:cNvSpPr>
            <p:nvPr/>
          </p:nvSpPr>
          <p:spPr bwMode="auto">
            <a:xfrm>
              <a:off x="6871" y="2307"/>
              <a:ext cx="518" cy="374"/>
            </a:xfrm>
            <a:custGeom>
              <a:avLst/>
              <a:gdLst>
                <a:gd name="T0" fmla="*/ 39 w 1121"/>
                <a:gd name="T1" fmla="*/ 808 h 808"/>
                <a:gd name="T2" fmla="*/ 20 w 1121"/>
                <a:gd name="T3" fmla="*/ 802 h 808"/>
                <a:gd name="T4" fmla="*/ 11 w 1121"/>
                <a:gd name="T5" fmla="*/ 754 h 808"/>
                <a:gd name="T6" fmla="*/ 319 w 1121"/>
                <a:gd name="T7" fmla="*/ 299 h 808"/>
                <a:gd name="T8" fmla="*/ 344 w 1121"/>
                <a:gd name="T9" fmla="*/ 284 h 808"/>
                <a:gd name="T10" fmla="*/ 372 w 1121"/>
                <a:gd name="T11" fmla="*/ 294 h 808"/>
                <a:gd name="T12" fmla="*/ 693 w 1121"/>
                <a:gd name="T13" fmla="*/ 615 h 808"/>
                <a:gd name="T14" fmla="*/ 1053 w 1121"/>
                <a:gd name="T15" fmla="*/ 21 h 808"/>
                <a:gd name="T16" fmla="*/ 1100 w 1121"/>
                <a:gd name="T17" fmla="*/ 10 h 808"/>
                <a:gd name="T18" fmla="*/ 1111 w 1121"/>
                <a:gd name="T19" fmla="*/ 57 h 808"/>
                <a:gd name="T20" fmla="*/ 729 w 1121"/>
                <a:gd name="T21" fmla="*/ 688 h 808"/>
                <a:gd name="T22" fmla="*/ 704 w 1121"/>
                <a:gd name="T23" fmla="*/ 705 h 808"/>
                <a:gd name="T24" fmla="*/ 676 w 1121"/>
                <a:gd name="T25" fmla="*/ 695 h 808"/>
                <a:gd name="T26" fmla="*/ 353 w 1121"/>
                <a:gd name="T27" fmla="*/ 372 h 808"/>
                <a:gd name="T28" fmla="*/ 67 w 1121"/>
                <a:gd name="T29" fmla="*/ 793 h 808"/>
                <a:gd name="T30" fmla="*/ 39 w 1121"/>
                <a:gd name="T31" fmla="*/ 808 h 8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21" h="808">
                  <a:moveTo>
                    <a:pt x="39" y="808"/>
                  </a:moveTo>
                  <a:cubicBezTo>
                    <a:pt x="32" y="808"/>
                    <a:pt x="26" y="806"/>
                    <a:pt x="20" y="802"/>
                  </a:cubicBezTo>
                  <a:cubicBezTo>
                    <a:pt x="4" y="791"/>
                    <a:pt x="0" y="770"/>
                    <a:pt x="11" y="754"/>
                  </a:cubicBezTo>
                  <a:cubicBezTo>
                    <a:pt x="319" y="299"/>
                    <a:pt x="319" y="299"/>
                    <a:pt x="319" y="299"/>
                  </a:cubicBezTo>
                  <a:cubicBezTo>
                    <a:pt x="325" y="290"/>
                    <a:pt x="334" y="285"/>
                    <a:pt x="344" y="284"/>
                  </a:cubicBezTo>
                  <a:cubicBezTo>
                    <a:pt x="354" y="283"/>
                    <a:pt x="364" y="287"/>
                    <a:pt x="372" y="294"/>
                  </a:cubicBezTo>
                  <a:cubicBezTo>
                    <a:pt x="693" y="615"/>
                    <a:pt x="693" y="615"/>
                    <a:pt x="693" y="615"/>
                  </a:cubicBezTo>
                  <a:cubicBezTo>
                    <a:pt x="1053" y="21"/>
                    <a:pt x="1053" y="21"/>
                    <a:pt x="1053" y="21"/>
                  </a:cubicBezTo>
                  <a:cubicBezTo>
                    <a:pt x="1062" y="5"/>
                    <a:pt x="1083" y="0"/>
                    <a:pt x="1100" y="10"/>
                  </a:cubicBezTo>
                  <a:cubicBezTo>
                    <a:pt x="1116" y="19"/>
                    <a:pt x="1121" y="41"/>
                    <a:pt x="1111" y="57"/>
                  </a:cubicBezTo>
                  <a:cubicBezTo>
                    <a:pt x="729" y="688"/>
                    <a:pt x="729" y="688"/>
                    <a:pt x="729" y="688"/>
                  </a:cubicBezTo>
                  <a:cubicBezTo>
                    <a:pt x="724" y="697"/>
                    <a:pt x="715" y="703"/>
                    <a:pt x="704" y="705"/>
                  </a:cubicBezTo>
                  <a:cubicBezTo>
                    <a:pt x="694" y="706"/>
                    <a:pt x="683" y="702"/>
                    <a:pt x="676" y="695"/>
                  </a:cubicBezTo>
                  <a:cubicBezTo>
                    <a:pt x="353" y="372"/>
                    <a:pt x="353" y="372"/>
                    <a:pt x="353" y="372"/>
                  </a:cubicBezTo>
                  <a:cubicBezTo>
                    <a:pt x="67" y="793"/>
                    <a:pt x="67" y="793"/>
                    <a:pt x="67" y="793"/>
                  </a:cubicBezTo>
                  <a:cubicBezTo>
                    <a:pt x="61" y="802"/>
                    <a:pt x="50" y="808"/>
                    <a:pt x="39" y="808"/>
                  </a:cubicBezTo>
                  <a:close/>
                </a:path>
              </a:pathLst>
            </a:custGeom>
            <a:solidFill>
              <a:srgbClr val="002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2" name="Oval 300">
              <a:extLst>
                <a:ext uri="{FF2B5EF4-FFF2-40B4-BE49-F238E27FC236}">
                  <a16:creationId xmlns:a16="http://schemas.microsoft.com/office/drawing/2014/main" id="{9DF5975F-AFCD-46D1-A3BA-9D9CE60ECC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41" y="2624"/>
              <a:ext cx="95" cy="95"/>
            </a:xfrm>
            <a:prstGeom prst="ellipse">
              <a:avLst/>
            </a:prstGeom>
            <a:solidFill>
              <a:srgbClr val="FED9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3" name="Oval 301">
              <a:extLst>
                <a:ext uri="{FF2B5EF4-FFF2-40B4-BE49-F238E27FC236}">
                  <a16:creationId xmlns:a16="http://schemas.microsoft.com/office/drawing/2014/main" id="{FA2C94A0-D488-498F-82D3-3941EFEBD3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83" y="2420"/>
              <a:ext cx="95" cy="95"/>
            </a:xfrm>
            <a:prstGeom prst="ellipse">
              <a:avLst/>
            </a:prstGeom>
            <a:solidFill>
              <a:srgbClr val="FED9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4" name="Oval 302">
              <a:extLst>
                <a:ext uri="{FF2B5EF4-FFF2-40B4-BE49-F238E27FC236}">
                  <a16:creationId xmlns:a16="http://schemas.microsoft.com/office/drawing/2014/main" id="{60B32A7B-12A9-49EA-990D-3405473B22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42" y="2561"/>
              <a:ext cx="95" cy="94"/>
            </a:xfrm>
            <a:prstGeom prst="ellipse">
              <a:avLst/>
            </a:prstGeom>
            <a:solidFill>
              <a:srgbClr val="FED9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5" name="Oval 303">
              <a:extLst>
                <a:ext uri="{FF2B5EF4-FFF2-40B4-BE49-F238E27FC236}">
                  <a16:creationId xmlns:a16="http://schemas.microsoft.com/office/drawing/2014/main" id="{A5158EC0-6266-4613-8DE7-759D91E054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18" y="2279"/>
              <a:ext cx="96" cy="96"/>
            </a:xfrm>
            <a:prstGeom prst="ellipse">
              <a:avLst/>
            </a:prstGeom>
            <a:solidFill>
              <a:srgbClr val="FED9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6" name="Freeform 304">
              <a:extLst>
                <a:ext uri="{FF2B5EF4-FFF2-40B4-BE49-F238E27FC236}">
                  <a16:creationId xmlns:a16="http://schemas.microsoft.com/office/drawing/2014/main" id="{51F48BA3-B427-4DA1-8310-F56C69D0ADDF}"/>
                </a:ext>
              </a:extLst>
            </p:cNvPr>
            <p:cNvSpPr>
              <a:spLocks/>
            </p:cNvSpPr>
            <p:nvPr/>
          </p:nvSpPr>
          <p:spPr bwMode="auto">
            <a:xfrm>
              <a:off x="6802" y="2316"/>
              <a:ext cx="689" cy="477"/>
            </a:xfrm>
            <a:custGeom>
              <a:avLst/>
              <a:gdLst>
                <a:gd name="T0" fmla="*/ 1457 w 1490"/>
                <a:gd name="T1" fmla="*/ 1032 h 1032"/>
                <a:gd name="T2" fmla="*/ 33 w 1490"/>
                <a:gd name="T3" fmla="*/ 1032 h 1032"/>
                <a:gd name="T4" fmla="*/ 0 w 1490"/>
                <a:gd name="T5" fmla="*/ 999 h 1032"/>
                <a:gd name="T6" fmla="*/ 0 w 1490"/>
                <a:gd name="T7" fmla="*/ 33 h 1032"/>
                <a:gd name="T8" fmla="*/ 33 w 1490"/>
                <a:gd name="T9" fmla="*/ 0 h 1032"/>
                <a:gd name="T10" fmla="*/ 66 w 1490"/>
                <a:gd name="T11" fmla="*/ 33 h 1032"/>
                <a:gd name="T12" fmla="*/ 66 w 1490"/>
                <a:gd name="T13" fmla="*/ 966 h 1032"/>
                <a:gd name="T14" fmla="*/ 1457 w 1490"/>
                <a:gd name="T15" fmla="*/ 966 h 1032"/>
                <a:gd name="T16" fmla="*/ 1490 w 1490"/>
                <a:gd name="T17" fmla="*/ 999 h 1032"/>
                <a:gd name="T18" fmla="*/ 1457 w 1490"/>
                <a:gd name="T19" fmla="*/ 1032 h 1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90" h="1032">
                  <a:moveTo>
                    <a:pt x="1457" y="1032"/>
                  </a:moveTo>
                  <a:cubicBezTo>
                    <a:pt x="33" y="1032"/>
                    <a:pt x="33" y="1032"/>
                    <a:pt x="33" y="1032"/>
                  </a:cubicBezTo>
                  <a:cubicBezTo>
                    <a:pt x="15" y="1032"/>
                    <a:pt x="0" y="1017"/>
                    <a:pt x="0" y="999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15"/>
                    <a:pt x="15" y="0"/>
                    <a:pt x="33" y="0"/>
                  </a:cubicBezTo>
                  <a:cubicBezTo>
                    <a:pt x="51" y="0"/>
                    <a:pt x="66" y="15"/>
                    <a:pt x="66" y="33"/>
                  </a:cubicBezTo>
                  <a:cubicBezTo>
                    <a:pt x="66" y="966"/>
                    <a:pt x="66" y="966"/>
                    <a:pt x="66" y="966"/>
                  </a:cubicBezTo>
                  <a:cubicBezTo>
                    <a:pt x="1457" y="966"/>
                    <a:pt x="1457" y="966"/>
                    <a:pt x="1457" y="966"/>
                  </a:cubicBezTo>
                  <a:cubicBezTo>
                    <a:pt x="1475" y="966"/>
                    <a:pt x="1490" y="981"/>
                    <a:pt x="1490" y="999"/>
                  </a:cubicBezTo>
                  <a:cubicBezTo>
                    <a:pt x="1490" y="1017"/>
                    <a:pt x="1475" y="1032"/>
                    <a:pt x="1457" y="1032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7" name="Freeform 305">
              <a:extLst>
                <a:ext uri="{FF2B5EF4-FFF2-40B4-BE49-F238E27FC236}">
                  <a16:creationId xmlns:a16="http://schemas.microsoft.com/office/drawing/2014/main" id="{6FE949D5-0D20-42DC-9EF0-C19D98691C52}"/>
                </a:ext>
              </a:extLst>
            </p:cNvPr>
            <p:cNvSpPr>
              <a:spLocks/>
            </p:cNvSpPr>
            <p:nvPr/>
          </p:nvSpPr>
          <p:spPr bwMode="auto">
            <a:xfrm>
              <a:off x="6975" y="2415"/>
              <a:ext cx="529" cy="482"/>
            </a:xfrm>
            <a:custGeom>
              <a:avLst/>
              <a:gdLst>
                <a:gd name="T0" fmla="*/ 994 w 1143"/>
                <a:gd name="T1" fmla="*/ 0 h 1043"/>
                <a:gd name="T2" fmla="*/ 993 w 1143"/>
                <a:gd name="T3" fmla="*/ 3 h 1043"/>
                <a:gd name="T4" fmla="*/ 992 w 1143"/>
                <a:gd name="T5" fmla="*/ 6 h 1043"/>
                <a:gd name="T6" fmla="*/ 721 w 1143"/>
                <a:gd name="T7" fmla="*/ 328 h 1043"/>
                <a:gd name="T8" fmla="*/ 698 w 1143"/>
                <a:gd name="T9" fmla="*/ 340 h 1043"/>
                <a:gd name="T10" fmla="*/ 833 w 1143"/>
                <a:gd name="T11" fmla="*/ 378 h 1043"/>
                <a:gd name="T12" fmla="*/ 0 w 1143"/>
                <a:gd name="T13" fmla="*/ 892 h 1043"/>
                <a:gd name="T14" fmla="*/ 1004 w 1143"/>
                <a:gd name="T15" fmla="*/ 498 h 1043"/>
                <a:gd name="T16" fmla="*/ 1085 w 1143"/>
                <a:gd name="T17" fmla="*/ 596 h 1043"/>
                <a:gd name="T18" fmla="*/ 994 w 1143"/>
                <a:gd name="T19" fmla="*/ 0 h 1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43" h="1043">
                  <a:moveTo>
                    <a:pt x="994" y="0"/>
                  </a:moveTo>
                  <a:cubicBezTo>
                    <a:pt x="993" y="1"/>
                    <a:pt x="993" y="2"/>
                    <a:pt x="993" y="3"/>
                  </a:cubicBezTo>
                  <a:cubicBezTo>
                    <a:pt x="992" y="4"/>
                    <a:pt x="992" y="5"/>
                    <a:pt x="992" y="6"/>
                  </a:cubicBezTo>
                  <a:cubicBezTo>
                    <a:pt x="933" y="161"/>
                    <a:pt x="835" y="267"/>
                    <a:pt x="721" y="328"/>
                  </a:cubicBezTo>
                  <a:cubicBezTo>
                    <a:pt x="713" y="332"/>
                    <a:pt x="706" y="336"/>
                    <a:pt x="698" y="340"/>
                  </a:cubicBezTo>
                  <a:cubicBezTo>
                    <a:pt x="743" y="355"/>
                    <a:pt x="788" y="368"/>
                    <a:pt x="833" y="378"/>
                  </a:cubicBezTo>
                  <a:cubicBezTo>
                    <a:pt x="769" y="581"/>
                    <a:pt x="478" y="873"/>
                    <a:pt x="0" y="892"/>
                  </a:cubicBezTo>
                  <a:cubicBezTo>
                    <a:pt x="43" y="920"/>
                    <a:pt x="646" y="1043"/>
                    <a:pt x="1004" y="498"/>
                  </a:cubicBezTo>
                  <a:cubicBezTo>
                    <a:pt x="1042" y="539"/>
                    <a:pt x="1085" y="596"/>
                    <a:pt x="1085" y="596"/>
                  </a:cubicBezTo>
                  <a:cubicBezTo>
                    <a:pt x="1085" y="596"/>
                    <a:pt x="1143" y="275"/>
                    <a:pt x="994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18" name="Freeform 306">
              <a:extLst>
                <a:ext uri="{FF2B5EF4-FFF2-40B4-BE49-F238E27FC236}">
                  <a16:creationId xmlns:a16="http://schemas.microsoft.com/office/drawing/2014/main" id="{F51DACF6-06B5-4512-98C5-8FBFDC2FE998}"/>
                </a:ext>
              </a:extLst>
            </p:cNvPr>
            <p:cNvSpPr>
              <a:spLocks/>
            </p:cNvSpPr>
            <p:nvPr/>
          </p:nvSpPr>
          <p:spPr bwMode="auto">
            <a:xfrm>
              <a:off x="6975" y="2416"/>
              <a:ext cx="473" cy="416"/>
            </a:xfrm>
            <a:custGeom>
              <a:avLst/>
              <a:gdLst>
                <a:gd name="T0" fmla="*/ 992 w 1022"/>
                <a:gd name="T1" fmla="*/ 3 h 900"/>
                <a:gd name="T2" fmla="*/ 721 w 1022"/>
                <a:gd name="T3" fmla="*/ 325 h 900"/>
                <a:gd name="T4" fmla="*/ 698 w 1022"/>
                <a:gd name="T5" fmla="*/ 337 h 900"/>
                <a:gd name="T6" fmla="*/ 833 w 1022"/>
                <a:gd name="T7" fmla="*/ 375 h 900"/>
                <a:gd name="T8" fmla="*/ 0 w 1022"/>
                <a:gd name="T9" fmla="*/ 889 h 900"/>
                <a:gd name="T10" fmla="*/ 5 w 1022"/>
                <a:gd name="T11" fmla="*/ 892 h 900"/>
                <a:gd name="T12" fmla="*/ 993 w 1022"/>
                <a:gd name="T13" fmla="*/ 0 h 900"/>
                <a:gd name="T14" fmla="*/ 992 w 1022"/>
                <a:gd name="T15" fmla="*/ 3 h 9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2" h="900">
                  <a:moveTo>
                    <a:pt x="992" y="3"/>
                  </a:moveTo>
                  <a:cubicBezTo>
                    <a:pt x="933" y="158"/>
                    <a:pt x="835" y="264"/>
                    <a:pt x="721" y="325"/>
                  </a:cubicBezTo>
                  <a:cubicBezTo>
                    <a:pt x="713" y="329"/>
                    <a:pt x="706" y="333"/>
                    <a:pt x="698" y="337"/>
                  </a:cubicBezTo>
                  <a:cubicBezTo>
                    <a:pt x="743" y="352"/>
                    <a:pt x="788" y="365"/>
                    <a:pt x="833" y="375"/>
                  </a:cubicBezTo>
                  <a:cubicBezTo>
                    <a:pt x="769" y="578"/>
                    <a:pt x="478" y="870"/>
                    <a:pt x="0" y="889"/>
                  </a:cubicBezTo>
                  <a:cubicBezTo>
                    <a:pt x="2" y="890"/>
                    <a:pt x="3" y="891"/>
                    <a:pt x="5" y="892"/>
                  </a:cubicBezTo>
                  <a:cubicBezTo>
                    <a:pt x="208" y="900"/>
                    <a:pt x="1022" y="887"/>
                    <a:pt x="993" y="0"/>
                  </a:cubicBezTo>
                  <a:cubicBezTo>
                    <a:pt x="992" y="1"/>
                    <a:pt x="992" y="2"/>
                    <a:pt x="992" y="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9" name="Freeform 307">
              <a:extLst>
                <a:ext uri="{FF2B5EF4-FFF2-40B4-BE49-F238E27FC236}">
                  <a16:creationId xmlns:a16="http://schemas.microsoft.com/office/drawing/2014/main" id="{2500A397-2B65-453E-B21D-9C9D9DDD3C27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6" y="2498"/>
              <a:ext cx="131" cy="317"/>
            </a:xfrm>
            <a:custGeom>
              <a:avLst/>
              <a:gdLst>
                <a:gd name="T0" fmla="*/ 282 w 282"/>
                <a:gd name="T1" fmla="*/ 1 h 685"/>
                <a:gd name="T2" fmla="*/ 281 w 282"/>
                <a:gd name="T3" fmla="*/ 1 h 685"/>
                <a:gd name="T4" fmla="*/ 8 w 282"/>
                <a:gd name="T5" fmla="*/ 250 h 685"/>
                <a:gd name="T6" fmla="*/ 118 w 282"/>
                <a:gd name="T7" fmla="*/ 528 h 685"/>
                <a:gd name="T8" fmla="*/ 152 w 282"/>
                <a:gd name="T9" fmla="*/ 651 h 685"/>
                <a:gd name="T10" fmla="*/ 278 w 282"/>
                <a:gd name="T11" fmla="*/ 685 h 685"/>
                <a:gd name="T12" fmla="*/ 282 w 282"/>
                <a:gd name="T13" fmla="*/ 1 h 6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2" h="685">
                  <a:moveTo>
                    <a:pt x="282" y="1"/>
                  </a:moveTo>
                  <a:cubicBezTo>
                    <a:pt x="282" y="1"/>
                    <a:pt x="281" y="1"/>
                    <a:pt x="281" y="1"/>
                  </a:cubicBezTo>
                  <a:cubicBezTo>
                    <a:pt x="132" y="0"/>
                    <a:pt x="21" y="102"/>
                    <a:pt x="8" y="250"/>
                  </a:cubicBezTo>
                  <a:cubicBezTo>
                    <a:pt x="1" y="323"/>
                    <a:pt x="0" y="388"/>
                    <a:pt x="118" y="528"/>
                  </a:cubicBezTo>
                  <a:cubicBezTo>
                    <a:pt x="142" y="558"/>
                    <a:pt x="149" y="616"/>
                    <a:pt x="152" y="651"/>
                  </a:cubicBezTo>
                  <a:cubicBezTo>
                    <a:pt x="153" y="669"/>
                    <a:pt x="244" y="682"/>
                    <a:pt x="278" y="685"/>
                  </a:cubicBezTo>
                  <a:lnTo>
                    <a:pt x="282" y="1"/>
                  </a:lnTo>
                  <a:close/>
                </a:path>
              </a:pathLst>
            </a:custGeom>
            <a:solidFill>
              <a:srgbClr val="FFC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0" name="Freeform 308">
              <a:extLst>
                <a:ext uri="{FF2B5EF4-FFF2-40B4-BE49-F238E27FC236}">
                  <a16:creationId xmlns:a16="http://schemas.microsoft.com/office/drawing/2014/main" id="{F4EBE7E4-186C-417B-87CD-E6C468DD8398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5" y="2498"/>
              <a:ext cx="130" cy="317"/>
            </a:xfrm>
            <a:custGeom>
              <a:avLst/>
              <a:gdLst>
                <a:gd name="T0" fmla="*/ 275 w 282"/>
                <a:gd name="T1" fmla="*/ 252 h 684"/>
                <a:gd name="T2" fmla="*/ 5 w 282"/>
                <a:gd name="T3" fmla="*/ 0 h 684"/>
                <a:gd name="T4" fmla="*/ 4 w 282"/>
                <a:gd name="T5" fmla="*/ 0 h 684"/>
                <a:gd name="T6" fmla="*/ 0 w 282"/>
                <a:gd name="T7" fmla="*/ 684 h 684"/>
                <a:gd name="T8" fmla="*/ 126 w 282"/>
                <a:gd name="T9" fmla="*/ 651 h 684"/>
                <a:gd name="T10" fmla="*/ 162 w 282"/>
                <a:gd name="T11" fmla="*/ 529 h 684"/>
                <a:gd name="T12" fmla="*/ 275 w 282"/>
                <a:gd name="T13" fmla="*/ 252 h 6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2" h="684">
                  <a:moveTo>
                    <a:pt x="275" y="252"/>
                  </a:moveTo>
                  <a:cubicBezTo>
                    <a:pt x="264" y="105"/>
                    <a:pt x="154" y="1"/>
                    <a:pt x="5" y="0"/>
                  </a:cubicBezTo>
                  <a:cubicBezTo>
                    <a:pt x="5" y="0"/>
                    <a:pt x="4" y="0"/>
                    <a:pt x="4" y="0"/>
                  </a:cubicBezTo>
                  <a:cubicBezTo>
                    <a:pt x="0" y="684"/>
                    <a:pt x="0" y="684"/>
                    <a:pt x="0" y="684"/>
                  </a:cubicBezTo>
                  <a:cubicBezTo>
                    <a:pt x="34" y="682"/>
                    <a:pt x="124" y="670"/>
                    <a:pt x="126" y="651"/>
                  </a:cubicBezTo>
                  <a:cubicBezTo>
                    <a:pt x="129" y="617"/>
                    <a:pt x="137" y="558"/>
                    <a:pt x="162" y="529"/>
                  </a:cubicBezTo>
                  <a:cubicBezTo>
                    <a:pt x="282" y="390"/>
                    <a:pt x="281" y="325"/>
                    <a:pt x="275" y="252"/>
                  </a:cubicBezTo>
                  <a:close/>
                </a:path>
              </a:pathLst>
            </a:custGeom>
            <a:solidFill>
              <a:srgbClr val="FEA3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1" name="Freeform 309">
              <a:extLst>
                <a:ext uri="{FF2B5EF4-FFF2-40B4-BE49-F238E27FC236}">
                  <a16:creationId xmlns:a16="http://schemas.microsoft.com/office/drawing/2014/main" id="{C981282C-ADF3-44DC-91B5-9622E3CDD72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22" y="2649"/>
              <a:ext cx="127" cy="171"/>
            </a:xfrm>
            <a:custGeom>
              <a:avLst/>
              <a:gdLst>
                <a:gd name="T0" fmla="*/ 135 w 274"/>
                <a:gd name="T1" fmla="*/ 370 h 370"/>
                <a:gd name="T2" fmla="*/ 113 w 274"/>
                <a:gd name="T3" fmla="*/ 354 h 370"/>
                <a:gd name="T4" fmla="*/ 2 w 274"/>
                <a:gd name="T5" fmla="*/ 31 h 370"/>
                <a:gd name="T6" fmla="*/ 5 w 274"/>
                <a:gd name="T7" fmla="*/ 10 h 370"/>
                <a:gd name="T8" fmla="*/ 24 w 274"/>
                <a:gd name="T9" fmla="*/ 0 h 370"/>
                <a:gd name="T10" fmla="*/ 250 w 274"/>
                <a:gd name="T11" fmla="*/ 2 h 370"/>
                <a:gd name="T12" fmla="*/ 268 w 274"/>
                <a:gd name="T13" fmla="*/ 11 h 370"/>
                <a:gd name="T14" fmla="*/ 271 w 274"/>
                <a:gd name="T15" fmla="*/ 32 h 370"/>
                <a:gd name="T16" fmla="*/ 156 w 274"/>
                <a:gd name="T17" fmla="*/ 354 h 370"/>
                <a:gd name="T18" fmla="*/ 135 w 274"/>
                <a:gd name="T19" fmla="*/ 370 h 370"/>
                <a:gd name="T20" fmla="*/ 56 w 274"/>
                <a:gd name="T21" fmla="*/ 46 h 370"/>
                <a:gd name="T22" fmla="*/ 135 w 274"/>
                <a:gd name="T23" fmla="*/ 278 h 370"/>
                <a:gd name="T24" fmla="*/ 218 w 274"/>
                <a:gd name="T25" fmla="*/ 47 h 370"/>
                <a:gd name="T26" fmla="*/ 56 w 274"/>
                <a:gd name="T27" fmla="*/ 46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74" h="370">
                  <a:moveTo>
                    <a:pt x="135" y="370"/>
                  </a:moveTo>
                  <a:cubicBezTo>
                    <a:pt x="125" y="370"/>
                    <a:pt x="116" y="363"/>
                    <a:pt x="113" y="354"/>
                  </a:cubicBezTo>
                  <a:cubicBezTo>
                    <a:pt x="2" y="31"/>
                    <a:pt x="2" y="31"/>
                    <a:pt x="2" y="31"/>
                  </a:cubicBezTo>
                  <a:cubicBezTo>
                    <a:pt x="0" y="24"/>
                    <a:pt x="1" y="16"/>
                    <a:pt x="5" y="10"/>
                  </a:cubicBezTo>
                  <a:cubicBezTo>
                    <a:pt x="10" y="4"/>
                    <a:pt x="17" y="0"/>
                    <a:pt x="24" y="0"/>
                  </a:cubicBezTo>
                  <a:cubicBezTo>
                    <a:pt x="250" y="2"/>
                    <a:pt x="250" y="2"/>
                    <a:pt x="250" y="2"/>
                  </a:cubicBezTo>
                  <a:cubicBezTo>
                    <a:pt x="257" y="2"/>
                    <a:pt x="264" y="5"/>
                    <a:pt x="268" y="11"/>
                  </a:cubicBezTo>
                  <a:cubicBezTo>
                    <a:pt x="273" y="18"/>
                    <a:pt x="274" y="25"/>
                    <a:pt x="271" y="32"/>
                  </a:cubicBezTo>
                  <a:cubicBezTo>
                    <a:pt x="156" y="354"/>
                    <a:pt x="156" y="354"/>
                    <a:pt x="156" y="354"/>
                  </a:cubicBezTo>
                  <a:cubicBezTo>
                    <a:pt x="153" y="364"/>
                    <a:pt x="145" y="370"/>
                    <a:pt x="135" y="370"/>
                  </a:cubicBezTo>
                  <a:close/>
                  <a:moveTo>
                    <a:pt x="56" y="46"/>
                  </a:moveTo>
                  <a:cubicBezTo>
                    <a:pt x="135" y="278"/>
                    <a:pt x="135" y="278"/>
                    <a:pt x="135" y="278"/>
                  </a:cubicBezTo>
                  <a:cubicBezTo>
                    <a:pt x="218" y="47"/>
                    <a:pt x="218" y="47"/>
                    <a:pt x="218" y="47"/>
                  </a:cubicBezTo>
                  <a:lnTo>
                    <a:pt x="56" y="46"/>
                  </a:lnTo>
                  <a:close/>
                </a:path>
              </a:pathLst>
            </a:custGeom>
            <a:solidFill>
              <a:srgbClr val="FF4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2" name="Freeform 310">
              <a:extLst>
                <a:ext uri="{FF2B5EF4-FFF2-40B4-BE49-F238E27FC236}">
                  <a16:creationId xmlns:a16="http://schemas.microsoft.com/office/drawing/2014/main" id="{E5337847-1774-4953-9B68-A9A6C53B2387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8" y="2771"/>
              <a:ext cx="67" cy="121"/>
            </a:xfrm>
            <a:custGeom>
              <a:avLst/>
              <a:gdLst>
                <a:gd name="T0" fmla="*/ 1 w 145"/>
                <a:gd name="T1" fmla="*/ 0 h 261"/>
                <a:gd name="T2" fmla="*/ 0 w 145"/>
                <a:gd name="T3" fmla="*/ 185 h 261"/>
                <a:gd name="T4" fmla="*/ 0 w 145"/>
                <a:gd name="T5" fmla="*/ 185 h 261"/>
                <a:gd name="T6" fmla="*/ 12 w 145"/>
                <a:gd name="T7" fmla="*/ 197 h 261"/>
                <a:gd name="T8" fmla="*/ 110 w 145"/>
                <a:gd name="T9" fmla="*/ 253 h 261"/>
                <a:gd name="T10" fmla="*/ 144 w 145"/>
                <a:gd name="T11" fmla="*/ 261 h 261"/>
                <a:gd name="T12" fmla="*/ 145 w 145"/>
                <a:gd name="T13" fmla="*/ 1 h 261"/>
                <a:gd name="T14" fmla="*/ 1 w 145"/>
                <a:gd name="T15" fmla="*/ 0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5" h="261">
                  <a:moveTo>
                    <a:pt x="1" y="0"/>
                  </a:moveTo>
                  <a:cubicBezTo>
                    <a:pt x="0" y="185"/>
                    <a:pt x="0" y="185"/>
                    <a:pt x="0" y="185"/>
                  </a:cubicBezTo>
                  <a:cubicBezTo>
                    <a:pt x="0" y="185"/>
                    <a:pt x="0" y="185"/>
                    <a:pt x="0" y="185"/>
                  </a:cubicBezTo>
                  <a:cubicBezTo>
                    <a:pt x="0" y="189"/>
                    <a:pt x="4" y="193"/>
                    <a:pt x="12" y="197"/>
                  </a:cubicBezTo>
                  <a:cubicBezTo>
                    <a:pt x="110" y="253"/>
                    <a:pt x="110" y="253"/>
                    <a:pt x="110" y="253"/>
                  </a:cubicBezTo>
                  <a:cubicBezTo>
                    <a:pt x="120" y="258"/>
                    <a:pt x="132" y="261"/>
                    <a:pt x="144" y="261"/>
                  </a:cubicBezTo>
                  <a:cubicBezTo>
                    <a:pt x="145" y="1"/>
                    <a:pt x="145" y="1"/>
                    <a:pt x="145" y="1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0044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3" name="Freeform 311">
              <a:extLst>
                <a:ext uri="{FF2B5EF4-FFF2-40B4-BE49-F238E27FC236}">
                  <a16:creationId xmlns:a16="http://schemas.microsoft.com/office/drawing/2014/main" id="{CCA743A9-B9C3-41A7-822A-85DBE5C1EE62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4" y="2772"/>
              <a:ext cx="68" cy="120"/>
            </a:xfrm>
            <a:custGeom>
              <a:avLst/>
              <a:gdLst>
                <a:gd name="T0" fmla="*/ 1 w 146"/>
                <a:gd name="T1" fmla="*/ 0 h 260"/>
                <a:gd name="T2" fmla="*/ 0 w 146"/>
                <a:gd name="T3" fmla="*/ 260 h 260"/>
                <a:gd name="T4" fmla="*/ 33 w 146"/>
                <a:gd name="T5" fmla="*/ 252 h 260"/>
                <a:gd name="T6" fmla="*/ 132 w 146"/>
                <a:gd name="T7" fmla="*/ 198 h 260"/>
                <a:gd name="T8" fmla="*/ 145 w 146"/>
                <a:gd name="T9" fmla="*/ 186 h 260"/>
                <a:gd name="T10" fmla="*/ 146 w 146"/>
                <a:gd name="T11" fmla="*/ 1 h 260"/>
                <a:gd name="T12" fmla="*/ 1 w 146"/>
                <a:gd name="T13" fmla="*/ 0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6" h="260">
                  <a:moveTo>
                    <a:pt x="1" y="0"/>
                  </a:moveTo>
                  <a:cubicBezTo>
                    <a:pt x="0" y="260"/>
                    <a:pt x="0" y="260"/>
                    <a:pt x="0" y="260"/>
                  </a:cubicBezTo>
                  <a:cubicBezTo>
                    <a:pt x="12" y="260"/>
                    <a:pt x="24" y="257"/>
                    <a:pt x="33" y="252"/>
                  </a:cubicBezTo>
                  <a:cubicBezTo>
                    <a:pt x="132" y="198"/>
                    <a:pt x="132" y="198"/>
                    <a:pt x="132" y="198"/>
                  </a:cubicBezTo>
                  <a:cubicBezTo>
                    <a:pt x="140" y="193"/>
                    <a:pt x="144" y="189"/>
                    <a:pt x="145" y="186"/>
                  </a:cubicBezTo>
                  <a:cubicBezTo>
                    <a:pt x="146" y="1"/>
                    <a:pt x="146" y="1"/>
                    <a:pt x="146" y="1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002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4" name="Freeform 312">
              <a:extLst>
                <a:ext uri="{FF2B5EF4-FFF2-40B4-BE49-F238E27FC236}">
                  <a16:creationId xmlns:a16="http://schemas.microsoft.com/office/drawing/2014/main" id="{F2CD9D50-B859-48C6-B368-16CB7D4D03AD}"/>
                </a:ext>
              </a:extLst>
            </p:cNvPr>
            <p:cNvSpPr>
              <a:spLocks/>
            </p:cNvSpPr>
            <p:nvPr/>
          </p:nvSpPr>
          <p:spPr bwMode="auto">
            <a:xfrm>
              <a:off x="4367" y="2366"/>
              <a:ext cx="40" cy="104"/>
            </a:xfrm>
            <a:custGeom>
              <a:avLst/>
              <a:gdLst>
                <a:gd name="T0" fmla="*/ 88 w 88"/>
                <a:gd name="T1" fmla="*/ 179 h 223"/>
                <a:gd name="T2" fmla="*/ 43 w 88"/>
                <a:gd name="T3" fmla="*/ 223 h 223"/>
                <a:gd name="T4" fmla="*/ 0 w 88"/>
                <a:gd name="T5" fmla="*/ 179 h 223"/>
                <a:gd name="T6" fmla="*/ 1 w 88"/>
                <a:gd name="T7" fmla="*/ 44 h 223"/>
                <a:gd name="T8" fmla="*/ 45 w 88"/>
                <a:gd name="T9" fmla="*/ 0 h 223"/>
                <a:gd name="T10" fmla="*/ 88 w 88"/>
                <a:gd name="T11" fmla="*/ 44 h 223"/>
                <a:gd name="T12" fmla="*/ 88 w 88"/>
                <a:gd name="T13" fmla="*/ 179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8" h="223">
                  <a:moveTo>
                    <a:pt x="88" y="179"/>
                  </a:moveTo>
                  <a:cubicBezTo>
                    <a:pt x="87" y="204"/>
                    <a:pt x="68" y="223"/>
                    <a:pt x="43" y="223"/>
                  </a:cubicBezTo>
                  <a:cubicBezTo>
                    <a:pt x="19" y="223"/>
                    <a:pt x="0" y="203"/>
                    <a:pt x="0" y="179"/>
                  </a:cubicBezTo>
                  <a:cubicBezTo>
                    <a:pt x="1" y="44"/>
                    <a:pt x="1" y="44"/>
                    <a:pt x="1" y="44"/>
                  </a:cubicBezTo>
                  <a:cubicBezTo>
                    <a:pt x="1" y="20"/>
                    <a:pt x="21" y="0"/>
                    <a:pt x="45" y="0"/>
                  </a:cubicBezTo>
                  <a:cubicBezTo>
                    <a:pt x="69" y="0"/>
                    <a:pt x="88" y="20"/>
                    <a:pt x="88" y="44"/>
                  </a:cubicBezTo>
                  <a:lnTo>
                    <a:pt x="88" y="179"/>
                  </a:lnTo>
                  <a:close/>
                </a:path>
              </a:pathLst>
            </a:custGeom>
            <a:solidFill>
              <a:srgbClr val="FFC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5" name="Freeform 313">
              <a:extLst>
                <a:ext uri="{FF2B5EF4-FFF2-40B4-BE49-F238E27FC236}">
                  <a16:creationId xmlns:a16="http://schemas.microsoft.com/office/drawing/2014/main" id="{0DEEBD38-A3DB-4FE9-8778-BEBFF44CDE34}"/>
                </a:ext>
              </a:extLst>
            </p:cNvPr>
            <p:cNvSpPr>
              <a:spLocks/>
            </p:cNvSpPr>
            <p:nvPr/>
          </p:nvSpPr>
          <p:spPr bwMode="auto">
            <a:xfrm>
              <a:off x="4190" y="2429"/>
              <a:ext cx="88" cy="89"/>
            </a:xfrm>
            <a:custGeom>
              <a:avLst/>
              <a:gdLst>
                <a:gd name="T0" fmla="*/ 174 w 191"/>
                <a:gd name="T1" fmla="*/ 114 h 193"/>
                <a:gd name="T2" fmla="*/ 174 w 191"/>
                <a:gd name="T3" fmla="*/ 176 h 193"/>
                <a:gd name="T4" fmla="*/ 112 w 191"/>
                <a:gd name="T5" fmla="*/ 175 h 193"/>
                <a:gd name="T6" fmla="*/ 17 w 191"/>
                <a:gd name="T7" fmla="*/ 79 h 193"/>
                <a:gd name="T8" fmla="*/ 17 w 191"/>
                <a:gd name="T9" fmla="*/ 17 h 193"/>
                <a:gd name="T10" fmla="*/ 79 w 191"/>
                <a:gd name="T11" fmla="*/ 17 h 193"/>
                <a:gd name="T12" fmla="*/ 174 w 191"/>
                <a:gd name="T13" fmla="*/ 114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1" h="193">
                  <a:moveTo>
                    <a:pt x="174" y="114"/>
                  </a:moveTo>
                  <a:cubicBezTo>
                    <a:pt x="191" y="131"/>
                    <a:pt x="191" y="159"/>
                    <a:pt x="174" y="176"/>
                  </a:cubicBezTo>
                  <a:cubicBezTo>
                    <a:pt x="156" y="193"/>
                    <a:pt x="129" y="192"/>
                    <a:pt x="112" y="175"/>
                  </a:cubicBezTo>
                  <a:cubicBezTo>
                    <a:pt x="17" y="79"/>
                    <a:pt x="17" y="79"/>
                    <a:pt x="17" y="79"/>
                  </a:cubicBezTo>
                  <a:cubicBezTo>
                    <a:pt x="0" y="62"/>
                    <a:pt x="0" y="34"/>
                    <a:pt x="17" y="17"/>
                  </a:cubicBezTo>
                  <a:cubicBezTo>
                    <a:pt x="34" y="0"/>
                    <a:pt x="62" y="0"/>
                    <a:pt x="79" y="17"/>
                  </a:cubicBezTo>
                  <a:lnTo>
                    <a:pt x="174" y="114"/>
                  </a:lnTo>
                  <a:close/>
                </a:path>
              </a:pathLst>
            </a:custGeom>
            <a:solidFill>
              <a:srgbClr val="FFC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6" name="Freeform 314">
              <a:extLst>
                <a:ext uri="{FF2B5EF4-FFF2-40B4-BE49-F238E27FC236}">
                  <a16:creationId xmlns:a16="http://schemas.microsoft.com/office/drawing/2014/main" id="{5260976C-C4BF-432A-813B-8BF402658BDD}"/>
                </a:ext>
              </a:extLst>
            </p:cNvPr>
            <p:cNvSpPr>
              <a:spLocks/>
            </p:cNvSpPr>
            <p:nvPr/>
          </p:nvSpPr>
          <p:spPr bwMode="auto">
            <a:xfrm>
              <a:off x="4495" y="2431"/>
              <a:ext cx="90" cy="89"/>
            </a:xfrm>
            <a:custGeom>
              <a:avLst/>
              <a:gdLst>
                <a:gd name="T0" fmla="*/ 18 w 193"/>
                <a:gd name="T1" fmla="*/ 112 h 191"/>
                <a:gd name="T2" fmla="*/ 17 w 193"/>
                <a:gd name="T3" fmla="*/ 174 h 191"/>
                <a:gd name="T4" fmla="*/ 79 w 193"/>
                <a:gd name="T5" fmla="*/ 174 h 191"/>
                <a:gd name="T6" fmla="*/ 175 w 193"/>
                <a:gd name="T7" fmla="*/ 79 h 191"/>
                <a:gd name="T8" fmla="*/ 176 w 193"/>
                <a:gd name="T9" fmla="*/ 17 h 191"/>
                <a:gd name="T10" fmla="*/ 114 w 193"/>
                <a:gd name="T11" fmla="*/ 17 h 191"/>
                <a:gd name="T12" fmla="*/ 18 w 193"/>
                <a:gd name="T13" fmla="*/ 112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3" h="191">
                  <a:moveTo>
                    <a:pt x="18" y="112"/>
                  </a:moveTo>
                  <a:cubicBezTo>
                    <a:pt x="0" y="129"/>
                    <a:pt x="0" y="156"/>
                    <a:pt x="17" y="174"/>
                  </a:cubicBezTo>
                  <a:cubicBezTo>
                    <a:pt x="34" y="191"/>
                    <a:pt x="62" y="191"/>
                    <a:pt x="79" y="174"/>
                  </a:cubicBezTo>
                  <a:cubicBezTo>
                    <a:pt x="175" y="79"/>
                    <a:pt x="175" y="79"/>
                    <a:pt x="175" y="79"/>
                  </a:cubicBezTo>
                  <a:cubicBezTo>
                    <a:pt x="193" y="62"/>
                    <a:pt x="193" y="34"/>
                    <a:pt x="176" y="17"/>
                  </a:cubicBezTo>
                  <a:cubicBezTo>
                    <a:pt x="159" y="0"/>
                    <a:pt x="131" y="0"/>
                    <a:pt x="114" y="17"/>
                  </a:cubicBezTo>
                  <a:lnTo>
                    <a:pt x="18" y="112"/>
                  </a:lnTo>
                  <a:close/>
                </a:path>
              </a:pathLst>
            </a:custGeom>
            <a:solidFill>
              <a:srgbClr val="FFC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7" name="Freeform 315">
              <a:extLst>
                <a:ext uri="{FF2B5EF4-FFF2-40B4-BE49-F238E27FC236}">
                  <a16:creationId xmlns:a16="http://schemas.microsoft.com/office/drawing/2014/main" id="{AC4EAF35-FB1B-40BE-8DDF-4F7B7B2C7B5A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3" y="2575"/>
              <a:ext cx="104" cy="41"/>
            </a:xfrm>
            <a:custGeom>
              <a:avLst/>
              <a:gdLst>
                <a:gd name="T0" fmla="*/ 180 w 223"/>
                <a:gd name="T1" fmla="*/ 1 h 89"/>
                <a:gd name="T2" fmla="*/ 223 w 223"/>
                <a:gd name="T3" fmla="*/ 45 h 89"/>
                <a:gd name="T4" fmla="*/ 179 w 223"/>
                <a:gd name="T5" fmla="*/ 89 h 89"/>
                <a:gd name="T6" fmla="*/ 44 w 223"/>
                <a:gd name="T7" fmla="*/ 88 h 89"/>
                <a:gd name="T8" fmla="*/ 0 w 223"/>
                <a:gd name="T9" fmla="*/ 44 h 89"/>
                <a:gd name="T10" fmla="*/ 45 w 223"/>
                <a:gd name="T11" fmla="*/ 0 h 89"/>
                <a:gd name="T12" fmla="*/ 180 w 223"/>
                <a:gd name="T13" fmla="*/ 1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3" h="89">
                  <a:moveTo>
                    <a:pt x="180" y="1"/>
                  </a:moveTo>
                  <a:cubicBezTo>
                    <a:pt x="204" y="1"/>
                    <a:pt x="223" y="21"/>
                    <a:pt x="223" y="45"/>
                  </a:cubicBezTo>
                  <a:cubicBezTo>
                    <a:pt x="223" y="70"/>
                    <a:pt x="203" y="89"/>
                    <a:pt x="179" y="89"/>
                  </a:cubicBezTo>
                  <a:cubicBezTo>
                    <a:pt x="44" y="88"/>
                    <a:pt x="44" y="88"/>
                    <a:pt x="44" y="88"/>
                  </a:cubicBezTo>
                  <a:cubicBezTo>
                    <a:pt x="20" y="88"/>
                    <a:pt x="0" y="68"/>
                    <a:pt x="0" y="44"/>
                  </a:cubicBezTo>
                  <a:cubicBezTo>
                    <a:pt x="1" y="20"/>
                    <a:pt x="20" y="0"/>
                    <a:pt x="45" y="0"/>
                  </a:cubicBezTo>
                  <a:lnTo>
                    <a:pt x="180" y="1"/>
                  </a:lnTo>
                  <a:close/>
                </a:path>
              </a:pathLst>
            </a:custGeom>
            <a:solidFill>
              <a:srgbClr val="FFC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8" name="Freeform 316">
              <a:extLst>
                <a:ext uri="{FF2B5EF4-FFF2-40B4-BE49-F238E27FC236}">
                  <a16:creationId xmlns:a16="http://schemas.microsoft.com/office/drawing/2014/main" id="{CE78DFF2-6B4D-499D-9C54-7961F5605217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5" y="2577"/>
              <a:ext cx="103" cy="41"/>
            </a:xfrm>
            <a:custGeom>
              <a:avLst/>
              <a:gdLst>
                <a:gd name="T0" fmla="*/ 179 w 223"/>
                <a:gd name="T1" fmla="*/ 1 h 89"/>
                <a:gd name="T2" fmla="*/ 223 w 223"/>
                <a:gd name="T3" fmla="*/ 45 h 89"/>
                <a:gd name="T4" fmla="*/ 179 w 223"/>
                <a:gd name="T5" fmla="*/ 88 h 89"/>
                <a:gd name="T6" fmla="*/ 44 w 223"/>
                <a:gd name="T7" fmla="*/ 88 h 89"/>
                <a:gd name="T8" fmla="*/ 0 w 223"/>
                <a:gd name="T9" fmla="*/ 44 h 89"/>
                <a:gd name="T10" fmla="*/ 44 w 223"/>
                <a:gd name="T11" fmla="*/ 0 h 89"/>
                <a:gd name="T12" fmla="*/ 179 w 223"/>
                <a:gd name="T13" fmla="*/ 1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3" h="89">
                  <a:moveTo>
                    <a:pt x="179" y="1"/>
                  </a:moveTo>
                  <a:cubicBezTo>
                    <a:pt x="204" y="1"/>
                    <a:pt x="223" y="21"/>
                    <a:pt x="223" y="45"/>
                  </a:cubicBezTo>
                  <a:cubicBezTo>
                    <a:pt x="223" y="69"/>
                    <a:pt x="203" y="89"/>
                    <a:pt x="179" y="88"/>
                  </a:cubicBezTo>
                  <a:cubicBezTo>
                    <a:pt x="44" y="88"/>
                    <a:pt x="44" y="88"/>
                    <a:pt x="44" y="88"/>
                  </a:cubicBezTo>
                  <a:cubicBezTo>
                    <a:pt x="20" y="88"/>
                    <a:pt x="0" y="68"/>
                    <a:pt x="0" y="44"/>
                  </a:cubicBezTo>
                  <a:cubicBezTo>
                    <a:pt x="0" y="19"/>
                    <a:pt x="20" y="0"/>
                    <a:pt x="44" y="0"/>
                  </a:cubicBezTo>
                  <a:lnTo>
                    <a:pt x="179" y="1"/>
                  </a:lnTo>
                  <a:close/>
                </a:path>
              </a:pathLst>
            </a:custGeom>
            <a:solidFill>
              <a:srgbClr val="FFC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9" name="Freeform 317">
              <a:extLst>
                <a:ext uri="{FF2B5EF4-FFF2-40B4-BE49-F238E27FC236}">
                  <a16:creationId xmlns:a16="http://schemas.microsoft.com/office/drawing/2014/main" id="{9D5D90E2-0C34-46A7-97B2-E5DFF8E401C1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5" y="2797"/>
              <a:ext cx="75" cy="18"/>
            </a:xfrm>
            <a:custGeom>
              <a:avLst/>
              <a:gdLst>
                <a:gd name="T0" fmla="*/ 163 w 163"/>
                <a:gd name="T1" fmla="*/ 20 h 38"/>
                <a:gd name="T2" fmla="*/ 144 w 163"/>
                <a:gd name="T3" fmla="*/ 1 h 38"/>
                <a:gd name="T4" fmla="*/ 0 w 163"/>
                <a:gd name="T5" fmla="*/ 0 h 38"/>
                <a:gd name="T6" fmla="*/ 0 w 163"/>
                <a:gd name="T7" fmla="*/ 37 h 38"/>
                <a:gd name="T8" fmla="*/ 144 w 163"/>
                <a:gd name="T9" fmla="*/ 38 h 38"/>
                <a:gd name="T10" fmla="*/ 163 w 163"/>
                <a:gd name="T11" fmla="*/ 2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3" h="38">
                  <a:moveTo>
                    <a:pt x="163" y="20"/>
                  </a:moveTo>
                  <a:cubicBezTo>
                    <a:pt x="163" y="9"/>
                    <a:pt x="155" y="1"/>
                    <a:pt x="144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144" y="38"/>
                    <a:pt x="144" y="38"/>
                    <a:pt x="144" y="38"/>
                  </a:cubicBezTo>
                  <a:cubicBezTo>
                    <a:pt x="154" y="38"/>
                    <a:pt x="163" y="30"/>
                    <a:pt x="163" y="20"/>
                  </a:cubicBez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0" name="Freeform 318">
              <a:extLst>
                <a:ext uri="{FF2B5EF4-FFF2-40B4-BE49-F238E27FC236}">
                  <a16:creationId xmlns:a16="http://schemas.microsoft.com/office/drawing/2014/main" id="{1720E88E-8139-4F50-B9E5-0967106D1122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9" y="2797"/>
              <a:ext cx="76" cy="18"/>
            </a:xfrm>
            <a:custGeom>
              <a:avLst/>
              <a:gdLst>
                <a:gd name="T0" fmla="*/ 19 w 163"/>
                <a:gd name="T1" fmla="*/ 0 h 38"/>
                <a:gd name="T2" fmla="*/ 0 w 163"/>
                <a:gd name="T3" fmla="*/ 19 h 38"/>
                <a:gd name="T4" fmla="*/ 19 w 163"/>
                <a:gd name="T5" fmla="*/ 37 h 38"/>
                <a:gd name="T6" fmla="*/ 163 w 163"/>
                <a:gd name="T7" fmla="*/ 38 h 38"/>
                <a:gd name="T8" fmla="*/ 163 w 163"/>
                <a:gd name="T9" fmla="*/ 1 h 38"/>
                <a:gd name="T10" fmla="*/ 19 w 163"/>
                <a:gd name="T11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3" h="38">
                  <a:moveTo>
                    <a:pt x="19" y="0"/>
                  </a:moveTo>
                  <a:cubicBezTo>
                    <a:pt x="9" y="0"/>
                    <a:pt x="0" y="9"/>
                    <a:pt x="0" y="19"/>
                  </a:cubicBezTo>
                  <a:cubicBezTo>
                    <a:pt x="0" y="29"/>
                    <a:pt x="8" y="37"/>
                    <a:pt x="19" y="37"/>
                  </a:cubicBezTo>
                  <a:cubicBezTo>
                    <a:pt x="163" y="38"/>
                    <a:pt x="163" y="38"/>
                    <a:pt x="163" y="38"/>
                  </a:cubicBezTo>
                  <a:cubicBezTo>
                    <a:pt x="163" y="1"/>
                    <a:pt x="163" y="1"/>
                    <a:pt x="163" y="1"/>
                  </a:cubicBezTo>
                  <a:lnTo>
                    <a:pt x="1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1" name="Freeform 319">
              <a:extLst>
                <a:ext uri="{FF2B5EF4-FFF2-40B4-BE49-F238E27FC236}">
                  <a16:creationId xmlns:a16="http://schemas.microsoft.com/office/drawing/2014/main" id="{521C8ADE-0977-44D3-9083-BBD64D25535A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9" y="2833"/>
              <a:ext cx="76" cy="18"/>
            </a:xfrm>
            <a:custGeom>
              <a:avLst/>
              <a:gdLst>
                <a:gd name="T0" fmla="*/ 18 w 163"/>
                <a:gd name="T1" fmla="*/ 0 h 38"/>
                <a:gd name="T2" fmla="*/ 0 w 163"/>
                <a:gd name="T3" fmla="*/ 18 h 38"/>
                <a:gd name="T4" fmla="*/ 18 w 163"/>
                <a:gd name="T5" fmla="*/ 37 h 38"/>
                <a:gd name="T6" fmla="*/ 162 w 163"/>
                <a:gd name="T7" fmla="*/ 38 h 38"/>
                <a:gd name="T8" fmla="*/ 163 w 163"/>
                <a:gd name="T9" fmla="*/ 0 h 38"/>
                <a:gd name="T10" fmla="*/ 18 w 163"/>
                <a:gd name="T11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3" h="38">
                  <a:moveTo>
                    <a:pt x="18" y="0"/>
                  </a:moveTo>
                  <a:cubicBezTo>
                    <a:pt x="8" y="0"/>
                    <a:pt x="0" y="8"/>
                    <a:pt x="0" y="18"/>
                  </a:cubicBezTo>
                  <a:cubicBezTo>
                    <a:pt x="0" y="28"/>
                    <a:pt x="8" y="37"/>
                    <a:pt x="18" y="37"/>
                  </a:cubicBezTo>
                  <a:cubicBezTo>
                    <a:pt x="162" y="38"/>
                    <a:pt x="162" y="38"/>
                    <a:pt x="162" y="38"/>
                  </a:cubicBezTo>
                  <a:cubicBezTo>
                    <a:pt x="163" y="0"/>
                    <a:pt x="163" y="0"/>
                    <a:pt x="163" y="0"/>
                  </a:cubicBezTo>
                  <a:lnTo>
                    <a:pt x="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2" name="Freeform 320">
              <a:extLst>
                <a:ext uri="{FF2B5EF4-FFF2-40B4-BE49-F238E27FC236}">
                  <a16:creationId xmlns:a16="http://schemas.microsoft.com/office/drawing/2014/main" id="{A266BA40-9C26-4207-ADA8-6C3F219A6F12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4" y="2833"/>
              <a:ext cx="76" cy="18"/>
            </a:xfrm>
            <a:custGeom>
              <a:avLst/>
              <a:gdLst>
                <a:gd name="T0" fmla="*/ 145 w 163"/>
                <a:gd name="T1" fmla="*/ 1 h 38"/>
                <a:gd name="T2" fmla="*/ 1 w 163"/>
                <a:gd name="T3" fmla="*/ 0 h 38"/>
                <a:gd name="T4" fmla="*/ 0 w 163"/>
                <a:gd name="T5" fmla="*/ 38 h 38"/>
                <a:gd name="T6" fmla="*/ 145 w 163"/>
                <a:gd name="T7" fmla="*/ 38 h 38"/>
                <a:gd name="T8" fmla="*/ 163 w 163"/>
                <a:gd name="T9" fmla="*/ 20 h 38"/>
                <a:gd name="T10" fmla="*/ 145 w 163"/>
                <a:gd name="T11" fmla="*/ 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3" h="38">
                  <a:moveTo>
                    <a:pt x="145" y="1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145" y="38"/>
                    <a:pt x="145" y="38"/>
                    <a:pt x="145" y="38"/>
                  </a:cubicBezTo>
                  <a:cubicBezTo>
                    <a:pt x="155" y="38"/>
                    <a:pt x="163" y="30"/>
                    <a:pt x="163" y="20"/>
                  </a:cubicBezTo>
                  <a:cubicBezTo>
                    <a:pt x="163" y="10"/>
                    <a:pt x="155" y="1"/>
                    <a:pt x="145" y="1"/>
                  </a:cubicBez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3" name="Freeform 321">
              <a:extLst>
                <a:ext uri="{FF2B5EF4-FFF2-40B4-BE49-F238E27FC236}">
                  <a16:creationId xmlns:a16="http://schemas.microsoft.com/office/drawing/2014/main" id="{E93E9B3E-9F17-4483-8551-82D236C06633}"/>
                </a:ext>
              </a:extLst>
            </p:cNvPr>
            <p:cNvSpPr>
              <a:spLocks/>
            </p:cNvSpPr>
            <p:nvPr/>
          </p:nvSpPr>
          <p:spPr bwMode="auto">
            <a:xfrm>
              <a:off x="6980" y="1362"/>
              <a:ext cx="336" cy="330"/>
            </a:xfrm>
            <a:custGeom>
              <a:avLst/>
              <a:gdLst>
                <a:gd name="T0" fmla="*/ 336 w 336"/>
                <a:gd name="T1" fmla="*/ 0 h 330"/>
                <a:gd name="T2" fmla="*/ 336 w 336"/>
                <a:gd name="T3" fmla="*/ 212 h 330"/>
                <a:gd name="T4" fmla="*/ 218 w 336"/>
                <a:gd name="T5" fmla="*/ 330 h 330"/>
                <a:gd name="T6" fmla="*/ 0 w 336"/>
                <a:gd name="T7" fmla="*/ 330 h 330"/>
                <a:gd name="T8" fmla="*/ 0 w 336"/>
                <a:gd name="T9" fmla="*/ 0 h 330"/>
                <a:gd name="T10" fmla="*/ 336 w 336"/>
                <a:gd name="T11" fmla="*/ 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6" h="330">
                  <a:moveTo>
                    <a:pt x="336" y="0"/>
                  </a:moveTo>
                  <a:lnTo>
                    <a:pt x="336" y="212"/>
                  </a:lnTo>
                  <a:lnTo>
                    <a:pt x="218" y="330"/>
                  </a:lnTo>
                  <a:lnTo>
                    <a:pt x="0" y="330"/>
                  </a:lnTo>
                  <a:lnTo>
                    <a:pt x="0" y="0"/>
                  </a:lnTo>
                  <a:lnTo>
                    <a:pt x="336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4" name="Freeform 322">
              <a:extLst>
                <a:ext uri="{FF2B5EF4-FFF2-40B4-BE49-F238E27FC236}">
                  <a16:creationId xmlns:a16="http://schemas.microsoft.com/office/drawing/2014/main" id="{FC564A0E-0C82-4439-8B5B-4B3BBF14BB1F}"/>
                </a:ext>
              </a:extLst>
            </p:cNvPr>
            <p:cNvSpPr>
              <a:spLocks/>
            </p:cNvSpPr>
            <p:nvPr/>
          </p:nvSpPr>
          <p:spPr bwMode="auto">
            <a:xfrm>
              <a:off x="7197" y="1574"/>
              <a:ext cx="118" cy="118"/>
            </a:xfrm>
            <a:custGeom>
              <a:avLst/>
              <a:gdLst>
                <a:gd name="T0" fmla="*/ 0 w 118"/>
                <a:gd name="T1" fmla="*/ 118 h 118"/>
                <a:gd name="T2" fmla="*/ 0 w 118"/>
                <a:gd name="T3" fmla="*/ 0 h 118"/>
                <a:gd name="T4" fmla="*/ 118 w 118"/>
                <a:gd name="T5" fmla="*/ 0 h 118"/>
                <a:gd name="T6" fmla="*/ 0 w 118"/>
                <a:gd name="T7" fmla="*/ 118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8" h="118">
                  <a:moveTo>
                    <a:pt x="0" y="118"/>
                  </a:moveTo>
                  <a:lnTo>
                    <a:pt x="0" y="0"/>
                  </a:lnTo>
                  <a:lnTo>
                    <a:pt x="118" y="0"/>
                  </a:lnTo>
                  <a:lnTo>
                    <a:pt x="0" y="118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5" name="Freeform 323">
              <a:extLst>
                <a:ext uri="{FF2B5EF4-FFF2-40B4-BE49-F238E27FC236}">
                  <a16:creationId xmlns:a16="http://schemas.microsoft.com/office/drawing/2014/main" id="{154C01FD-7CB3-4F17-90C4-8CEBBEFBC3F2}"/>
                </a:ext>
              </a:extLst>
            </p:cNvPr>
            <p:cNvSpPr>
              <a:spLocks/>
            </p:cNvSpPr>
            <p:nvPr/>
          </p:nvSpPr>
          <p:spPr bwMode="auto">
            <a:xfrm>
              <a:off x="6744" y="1227"/>
              <a:ext cx="335" cy="330"/>
            </a:xfrm>
            <a:custGeom>
              <a:avLst/>
              <a:gdLst>
                <a:gd name="T0" fmla="*/ 335 w 335"/>
                <a:gd name="T1" fmla="*/ 0 h 330"/>
                <a:gd name="T2" fmla="*/ 335 w 335"/>
                <a:gd name="T3" fmla="*/ 212 h 330"/>
                <a:gd name="T4" fmla="*/ 218 w 335"/>
                <a:gd name="T5" fmla="*/ 330 h 330"/>
                <a:gd name="T6" fmla="*/ 0 w 335"/>
                <a:gd name="T7" fmla="*/ 330 h 330"/>
                <a:gd name="T8" fmla="*/ 0 w 335"/>
                <a:gd name="T9" fmla="*/ 0 h 330"/>
                <a:gd name="T10" fmla="*/ 335 w 335"/>
                <a:gd name="T11" fmla="*/ 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5" h="330">
                  <a:moveTo>
                    <a:pt x="335" y="0"/>
                  </a:moveTo>
                  <a:lnTo>
                    <a:pt x="335" y="212"/>
                  </a:lnTo>
                  <a:lnTo>
                    <a:pt x="218" y="330"/>
                  </a:lnTo>
                  <a:lnTo>
                    <a:pt x="0" y="330"/>
                  </a:lnTo>
                  <a:lnTo>
                    <a:pt x="0" y="0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6" name="Freeform 324">
              <a:extLst>
                <a:ext uri="{FF2B5EF4-FFF2-40B4-BE49-F238E27FC236}">
                  <a16:creationId xmlns:a16="http://schemas.microsoft.com/office/drawing/2014/main" id="{EA27CAD2-F8E4-4647-B01C-0FD7B017B785}"/>
                </a:ext>
              </a:extLst>
            </p:cNvPr>
            <p:cNvSpPr>
              <a:spLocks/>
            </p:cNvSpPr>
            <p:nvPr/>
          </p:nvSpPr>
          <p:spPr bwMode="auto">
            <a:xfrm>
              <a:off x="6961" y="1439"/>
              <a:ext cx="118" cy="118"/>
            </a:xfrm>
            <a:custGeom>
              <a:avLst/>
              <a:gdLst>
                <a:gd name="T0" fmla="*/ 0 w 118"/>
                <a:gd name="T1" fmla="*/ 118 h 118"/>
                <a:gd name="T2" fmla="*/ 0 w 118"/>
                <a:gd name="T3" fmla="*/ 0 h 118"/>
                <a:gd name="T4" fmla="*/ 118 w 118"/>
                <a:gd name="T5" fmla="*/ 0 h 118"/>
                <a:gd name="T6" fmla="*/ 0 w 118"/>
                <a:gd name="T7" fmla="*/ 118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8" h="118">
                  <a:moveTo>
                    <a:pt x="0" y="118"/>
                  </a:moveTo>
                  <a:lnTo>
                    <a:pt x="0" y="0"/>
                  </a:lnTo>
                  <a:lnTo>
                    <a:pt x="118" y="0"/>
                  </a:lnTo>
                  <a:lnTo>
                    <a:pt x="0" y="118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7" name="Freeform 325">
              <a:extLst>
                <a:ext uri="{FF2B5EF4-FFF2-40B4-BE49-F238E27FC236}">
                  <a16:creationId xmlns:a16="http://schemas.microsoft.com/office/drawing/2014/main" id="{5800F8C4-7ED9-4E0C-A994-0DDE79ECB0F1}"/>
                </a:ext>
              </a:extLst>
            </p:cNvPr>
            <p:cNvSpPr>
              <a:spLocks/>
            </p:cNvSpPr>
            <p:nvPr/>
          </p:nvSpPr>
          <p:spPr bwMode="auto">
            <a:xfrm>
              <a:off x="7045" y="1075"/>
              <a:ext cx="334" cy="329"/>
            </a:xfrm>
            <a:custGeom>
              <a:avLst/>
              <a:gdLst>
                <a:gd name="T0" fmla="*/ 334 w 334"/>
                <a:gd name="T1" fmla="*/ 0 h 329"/>
                <a:gd name="T2" fmla="*/ 334 w 334"/>
                <a:gd name="T3" fmla="*/ 211 h 329"/>
                <a:gd name="T4" fmla="*/ 216 w 334"/>
                <a:gd name="T5" fmla="*/ 329 h 329"/>
                <a:gd name="T6" fmla="*/ 0 w 334"/>
                <a:gd name="T7" fmla="*/ 329 h 329"/>
                <a:gd name="T8" fmla="*/ 0 w 334"/>
                <a:gd name="T9" fmla="*/ 0 h 329"/>
                <a:gd name="T10" fmla="*/ 334 w 334"/>
                <a:gd name="T11" fmla="*/ 0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4" h="329">
                  <a:moveTo>
                    <a:pt x="334" y="0"/>
                  </a:moveTo>
                  <a:lnTo>
                    <a:pt x="334" y="211"/>
                  </a:lnTo>
                  <a:lnTo>
                    <a:pt x="216" y="329"/>
                  </a:lnTo>
                  <a:lnTo>
                    <a:pt x="0" y="329"/>
                  </a:lnTo>
                  <a:lnTo>
                    <a:pt x="0" y="0"/>
                  </a:lnTo>
                  <a:lnTo>
                    <a:pt x="334" y="0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8" name="Freeform 326">
              <a:extLst>
                <a:ext uri="{FF2B5EF4-FFF2-40B4-BE49-F238E27FC236}">
                  <a16:creationId xmlns:a16="http://schemas.microsoft.com/office/drawing/2014/main" id="{AB848A3D-A1F6-4E35-9BB3-202E3C5F0C5E}"/>
                </a:ext>
              </a:extLst>
            </p:cNvPr>
            <p:cNvSpPr>
              <a:spLocks/>
            </p:cNvSpPr>
            <p:nvPr/>
          </p:nvSpPr>
          <p:spPr bwMode="auto">
            <a:xfrm>
              <a:off x="7261" y="1286"/>
              <a:ext cx="118" cy="118"/>
            </a:xfrm>
            <a:custGeom>
              <a:avLst/>
              <a:gdLst>
                <a:gd name="T0" fmla="*/ 0 w 118"/>
                <a:gd name="T1" fmla="*/ 118 h 118"/>
                <a:gd name="T2" fmla="*/ 0 w 118"/>
                <a:gd name="T3" fmla="*/ 0 h 118"/>
                <a:gd name="T4" fmla="*/ 118 w 118"/>
                <a:gd name="T5" fmla="*/ 0 h 118"/>
                <a:gd name="T6" fmla="*/ 0 w 118"/>
                <a:gd name="T7" fmla="*/ 118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8" h="118">
                  <a:moveTo>
                    <a:pt x="0" y="118"/>
                  </a:moveTo>
                  <a:lnTo>
                    <a:pt x="0" y="0"/>
                  </a:lnTo>
                  <a:lnTo>
                    <a:pt x="118" y="0"/>
                  </a:lnTo>
                  <a:lnTo>
                    <a:pt x="0" y="118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9" name="Freeform 327">
              <a:extLst>
                <a:ext uri="{FF2B5EF4-FFF2-40B4-BE49-F238E27FC236}">
                  <a16:creationId xmlns:a16="http://schemas.microsoft.com/office/drawing/2014/main" id="{3ED32676-D72E-45F4-B311-D16673411E4E}"/>
                </a:ext>
              </a:extLst>
            </p:cNvPr>
            <p:cNvSpPr>
              <a:spLocks/>
            </p:cNvSpPr>
            <p:nvPr/>
          </p:nvSpPr>
          <p:spPr bwMode="auto">
            <a:xfrm>
              <a:off x="5649" y="746"/>
              <a:ext cx="442" cy="461"/>
            </a:xfrm>
            <a:custGeom>
              <a:avLst/>
              <a:gdLst>
                <a:gd name="T0" fmla="*/ 801 w 956"/>
                <a:gd name="T1" fmla="*/ 221 h 997"/>
                <a:gd name="T2" fmla="*/ 162 w 956"/>
                <a:gd name="T3" fmla="*/ 161 h 997"/>
                <a:gd name="T4" fmla="*/ 0 w 956"/>
                <a:gd name="T5" fmla="*/ 493 h 997"/>
                <a:gd name="T6" fmla="*/ 89 w 956"/>
                <a:gd name="T7" fmla="*/ 496 h 997"/>
                <a:gd name="T8" fmla="*/ 220 w 956"/>
                <a:gd name="T9" fmla="*/ 231 h 997"/>
                <a:gd name="T10" fmla="*/ 486 w 956"/>
                <a:gd name="T11" fmla="*/ 149 h 997"/>
                <a:gd name="T12" fmla="*/ 731 w 956"/>
                <a:gd name="T13" fmla="*/ 279 h 997"/>
                <a:gd name="T14" fmla="*/ 698 w 956"/>
                <a:gd name="T15" fmla="*/ 779 h 997"/>
                <a:gd name="T16" fmla="*/ 533 w 956"/>
                <a:gd name="T17" fmla="*/ 922 h 997"/>
                <a:gd name="T18" fmla="*/ 598 w 956"/>
                <a:gd name="T19" fmla="*/ 997 h 997"/>
                <a:gd name="T20" fmla="*/ 759 w 956"/>
                <a:gd name="T21" fmla="*/ 846 h 997"/>
                <a:gd name="T22" fmla="*/ 801 w 956"/>
                <a:gd name="T23" fmla="*/ 221 h 9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56" h="997">
                  <a:moveTo>
                    <a:pt x="801" y="221"/>
                  </a:moveTo>
                  <a:cubicBezTo>
                    <a:pt x="641" y="27"/>
                    <a:pt x="355" y="0"/>
                    <a:pt x="162" y="161"/>
                  </a:cubicBezTo>
                  <a:cubicBezTo>
                    <a:pt x="65" y="241"/>
                    <a:pt x="10" y="374"/>
                    <a:pt x="0" y="493"/>
                  </a:cubicBezTo>
                  <a:cubicBezTo>
                    <a:pt x="89" y="496"/>
                    <a:pt x="89" y="496"/>
                    <a:pt x="89" y="496"/>
                  </a:cubicBezTo>
                  <a:cubicBezTo>
                    <a:pt x="93" y="393"/>
                    <a:pt x="141" y="296"/>
                    <a:pt x="220" y="231"/>
                  </a:cubicBezTo>
                  <a:cubicBezTo>
                    <a:pt x="295" y="169"/>
                    <a:pt x="389" y="140"/>
                    <a:pt x="486" y="149"/>
                  </a:cubicBezTo>
                  <a:cubicBezTo>
                    <a:pt x="582" y="158"/>
                    <a:pt x="670" y="204"/>
                    <a:pt x="731" y="279"/>
                  </a:cubicBezTo>
                  <a:cubicBezTo>
                    <a:pt x="855" y="428"/>
                    <a:pt x="840" y="648"/>
                    <a:pt x="698" y="779"/>
                  </a:cubicBezTo>
                  <a:cubicBezTo>
                    <a:pt x="689" y="787"/>
                    <a:pt x="593" y="870"/>
                    <a:pt x="533" y="922"/>
                  </a:cubicBezTo>
                  <a:cubicBezTo>
                    <a:pt x="598" y="997"/>
                    <a:pt x="598" y="997"/>
                    <a:pt x="598" y="997"/>
                  </a:cubicBezTo>
                  <a:cubicBezTo>
                    <a:pt x="644" y="953"/>
                    <a:pt x="754" y="850"/>
                    <a:pt x="759" y="846"/>
                  </a:cubicBezTo>
                  <a:cubicBezTo>
                    <a:pt x="936" y="683"/>
                    <a:pt x="956" y="408"/>
                    <a:pt x="801" y="221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0" name="Freeform 328">
              <a:extLst>
                <a:ext uri="{FF2B5EF4-FFF2-40B4-BE49-F238E27FC236}">
                  <a16:creationId xmlns:a16="http://schemas.microsoft.com/office/drawing/2014/main" id="{428EA866-52C6-463B-9E84-63930705EF5B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6" y="725"/>
              <a:ext cx="531" cy="511"/>
            </a:xfrm>
            <a:custGeom>
              <a:avLst/>
              <a:gdLst>
                <a:gd name="T0" fmla="*/ 963 w 1148"/>
                <a:gd name="T1" fmla="*/ 209 h 1105"/>
                <a:gd name="T2" fmla="*/ 595 w 1148"/>
                <a:gd name="T3" fmla="*/ 14 h 1105"/>
                <a:gd name="T4" fmla="*/ 196 w 1148"/>
                <a:gd name="T5" fmla="*/ 137 h 1105"/>
                <a:gd name="T6" fmla="*/ 0 w 1148"/>
                <a:gd name="T7" fmla="*/ 535 h 1105"/>
                <a:gd name="T8" fmla="*/ 92 w 1148"/>
                <a:gd name="T9" fmla="*/ 539 h 1105"/>
                <a:gd name="T10" fmla="*/ 254 w 1148"/>
                <a:gd name="T11" fmla="*/ 207 h 1105"/>
                <a:gd name="T12" fmla="*/ 893 w 1148"/>
                <a:gd name="T13" fmla="*/ 267 h 1105"/>
                <a:gd name="T14" fmla="*/ 851 w 1148"/>
                <a:gd name="T15" fmla="*/ 892 h 1105"/>
                <a:gd name="T16" fmla="*/ 690 w 1148"/>
                <a:gd name="T17" fmla="*/ 1043 h 1105"/>
                <a:gd name="T18" fmla="*/ 744 w 1148"/>
                <a:gd name="T19" fmla="*/ 1105 h 1105"/>
                <a:gd name="T20" fmla="*/ 912 w 1148"/>
                <a:gd name="T21" fmla="*/ 959 h 1105"/>
                <a:gd name="T22" fmla="*/ 963 w 1148"/>
                <a:gd name="T23" fmla="*/ 209 h 1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48" h="1105">
                  <a:moveTo>
                    <a:pt x="963" y="209"/>
                  </a:moveTo>
                  <a:cubicBezTo>
                    <a:pt x="870" y="97"/>
                    <a:pt x="739" y="28"/>
                    <a:pt x="595" y="14"/>
                  </a:cubicBezTo>
                  <a:cubicBezTo>
                    <a:pt x="450" y="0"/>
                    <a:pt x="308" y="44"/>
                    <a:pt x="196" y="137"/>
                  </a:cubicBezTo>
                  <a:cubicBezTo>
                    <a:pt x="78" y="235"/>
                    <a:pt x="6" y="380"/>
                    <a:pt x="0" y="535"/>
                  </a:cubicBezTo>
                  <a:cubicBezTo>
                    <a:pt x="92" y="539"/>
                    <a:pt x="92" y="539"/>
                    <a:pt x="92" y="539"/>
                  </a:cubicBezTo>
                  <a:cubicBezTo>
                    <a:pt x="102" y="420"/>
                    <a:pt x="157" y="287"/>
                    <a:pt x="254" y="207"/>
                  </a:cubicBezTo>
                  <a:cubicBezTo>
                    <a:pt x="447" y="46"/>
                    <a:pt x="733" y="73"/>
                    <a:pt x="893" y="267"/>
                  </a:cubicBezTo>
                  <a:cubicBezTo>
                    <a:pt x="1048" y="454"/>
                    <a:pt x="1028" y="729"/>
                    <a:pt x="851" y="892"/>
                  </a:cubicBezTo>
                  <a:cubicBezTo>
                    <a:pt x="846" y="896"/>
                    <a:pt x="736" y="999"/>
                    <a:pt x="690" y="1043"/>
                  </a:cubicBezTo>
                  <a:cubicBezTo>
                    <a:pt x="744" y="1105"/>
                    <a:pt x="744" y="1105"/>
                    <a:pt x="744" y="1105"/>
                  </a:cubicBezTo>
                  <a:cubicBezTo>
                    <a:pt x="817" y="1041"/>
                    <a:pt x="907" y="964"/>
                    <a:pt x="912" y="959"/>
                  </a:cubicBezTo>
                  <a:cubicBezTo>
                    <a:pt x="1125" y="762"/>
                    <a:pt x="1148" y="433"/>
                    <a:pt x="963" y="20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1" name="Freeform 329">
              <a:extLst>
                <a:ext uri="{FF2B5EF4-FFF2-40B4-BE49-F238E27FC236}">
                  <a16:creationId xmlns:a16="http://schemas.microsoft.com/office/drawing/2014/main" id="{9F725A50-CB32-4084-A982-3AD46B2F791F}"/>
                </a:ext>
              </a:extLst>
            </p:cNvPr>
            <p:cNvSpPr>
              <a:spLocks/>
            </p:cNvSpPr>
            <p:nvPr/>
          </p:nvSpPr>
          <p:spPr bwMode="auto">
            <a:xfrm>
              <a:off x="5548" y="915"/>
              <a:ext cx="201" cy="202"/>
            </a:xfrm>
            <a:custGeom>
              <a:avLst/>
              <a:gdLst>
                <a:gd name="T0" fmla="*/ 0 w 201"/>
                <a:gd name="T1" fmla="*/ 55 h 202"/>
                <a:gd name="T2" fmla="*/ 148 w 201"/>
                <a:gd name="T3" fmla="*/ 202 h 202"/>
                <a:gd name="T4" fmla="*/ 201 w 201"/>
                <a:gd name="T5" fmla="*/ 0 h 202"/>
                <a:gd name="T6" fmla="*/ 0 w 201"/>
                <a:gd name="T7" fmla="*/ 55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1" h="202">
                  <a:moveTo>
                    <a:pt x="0" y="55"/>
                  </a:moveTo>
                  <a:lnTo>
                    <a:pt x="148" y="202"/>
                  </a:lnTo>
                  <a:lnTo>
                    <a:pt x="201" y="0"/>
                  </a:lnTo>
                  <a:lnTo>
                    <a:pt x="0" y="55"/>
                  </a:lnTo>
                  <a:close/>
                </a:path>
              </a:pathLst>
            </a:custGeom>
            <a:solidFill>
              <a:srgbClr val="FF4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2" name="Freeform 330">
              <a:extLst>
                <a:ext uri="{FF2B5EF4-FFF2-40B4-BE49-F238E27FC236}">
                  <a16:creationId xmlns:a16="http://schemas.microsoft.com/office/drawing/2014/main" id="{698224D6-CFB1-4764-860D-CEC3AFCDAE85}"/>
                </a:ext>
              </a:extLst>
            </p:cNvPr>
            <p:cNvSpPr>
              <a:spLocks/>
            </p:cNvSpPr>
            <p:nvPr/>
          </p:nvSpPr>
          <p:spPr bwMode="auto">
            <a:xfrm>
              <a:off x="5464" y="1195"/>
              <a:ext cx="787" cy="42"/>
            </a:xfrm>
            <a:custGeom>
              <a:avLst/>
              <a:gdLst>
                <a:gd name="T0" fmla="*/ 91 w 1702"/>
                <a:gd name="T1" fmla="*/ 91 h 91"/>
                <a:gd name="T2" fmla="*/ 1611 w 1702"/>
                <a:gd name="T3" fmla="*/ 91 h 91"/>
                <a:gd name="T4" fmla="*/ 1702 w 1702"/>
                <a:gd name="T5" fmla="*/ 0 h 91"/>
                <a:gd name="T6" fmla="*/ 0 w 1702"/>
                <a:gd name="T7" fmla="*/ 0 h 91"/>
                <a:gd name="T8" fmla="*/ 91 w 1702"/>
                <a:gd name="T9" fmla="*/ 9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02" h="91">
                  <a:moveTo>
                    <a:pt x="91" y="91"/>
                  </a:moveTo>
                  <a:cubicBezTo>
                    <a:pt x="1611" y="91"/>
                    <a:pt x="1611" y="91"/>
                    <a:pt x="1611" y="91"/>
                  </a:cubicBezTo>
                  <a:cubicBezTo>
                    <a:pt x="1661" y="91"/>
                    <a:pt x="1702" y="50"/>
                    <a:pt x="170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0"/>
                    <a:pt x="41" y="91"/>
                    <a:pt x="91" y="91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3" name="Freeform 331">
              <a:extLst>
                <a:ext uri="{FF2B5EF4-FFF2-40B4-BE49-F238E27FC236}">
                  <a16:creationId xmlns:a16="http://schemas.microsoft.com/office/drawing/2014/main" id="{1BF2DDF9-4E49-48C5-8AA3-41CD9AA170DB}"/>
                </a:ext>
              </a:extLst>
            </p:cNvPr>
            <p:cNvSpPr>
              <a:spLocks/>
            </p:cNvSpPr>
            <p:nvPr/>
          </p:nvSpPr>
          <p:spPr bwMode="auto">
            <a:xfrm>
              <a:off x="5464" y="1153"/>
              <a:ext cx="787" cy="42"/>
            </a:xfrm>
            <a:custGeom>
              <a:avLst/>
              <a:gdLst>
                <a:gd name="T0" fmla="*/ 1611 w 1702"/>
                <a:gd name="T1" fmla="*/ 0 h 91"/>
                <a:gd name="T2" fmla="*/ 91 w 1702"/>
                <a:gd name="T3" fmla="*/ 0 h 91"/>
                <a:gd name="T4" fmla="*/ 0 w 1702"/>
                <a:gd name="T5" fmla="*/ 91 h 91"/>
                <a:gd name="T6" fmla="*/ 1702 w 1702"/>
                <a:gd name="T7" fmla="*/ 91 h 91"/>
                <a:gd name="T8" fmla="*/ 1611 w 1702"/>
                <a:gd name="T9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02" h="91">
                  <a:moveTo>
                    <a:pt x="1611" y="0"/>
                  </a:moveTo>
                  <a:cubicBezTo>
                    <a:pt x="91" y="0"/>
                    <a:pt x="91" y="0"/>
                    <a:pt x="91" y="0"/>
                  </a:cubicBezTo>
                  <a:cubicBezTo>
                    <a:pt x="41" y="0"/>
                    <a:pt x="0" y="41"/>
                    <a:pt x="0" y="91"/>
                  </a:cubicBezTo>
                  <a:cubicBezTo>
                    <a:pt x="1702" y="91"/>
                    <a:pt x="1702" y="91"/>
                    <a:pt x="1702" y="91"/>
                  </a:cubicBezTo>
                  <a:cubicBezTo>
                    <a:pt x="1702" y="41"/>
                    <a:pt x="1661" y="0"/>
                    <a:pt x="16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4" name="Freeform 332">
              <a:extLst>
                <a:ext uri="{FF2B5EF4-FFF2-40B4-BE49-F238E27FC236}">
                  <a16:creationId xmlns:a16="http://schemas.microsoft.com/office/drawing/2014/main" id="{85E975F5-5F0A-43EA-B806-9BB5D58DAA11}"/>
                </a:ext>
              </a:extLst>
            </p:cNvPr>
            <p:cNvSpPr>
              <a:spLocks/>
            </p:cNvSpPr>
            <p:nvPr/>
          </p:nvSpPr>
          <p:spPr bwMode="auto">
            <a:xfrm>
              <a:off x="5548" y="940"/>
              <a:ext cx="148" cy="177"/>
            </a:xfrm>
            <a:custGeom>
              <a:avLst/>
              <a:gdLst>
                <a:gd name="T0" fmla="*/ 0 w 148"/>
                <a:gd name="T1" fmla="*/ 30 h 177"/>
                <a:gd name="T2" fmla="*/ 148 w 148"/>
                <a:gd name="T3" fmla="*/ 177 h 177"/>
                <a:gd name="T4" fmla="*/ 105 w 148"/>
                <a:gd name="T5" fmla="*/ 0 h 177"/>
                <a:gd name="T6" fmla="*/ 0 w 148"/>
                <a:gd name="T7" fmla="*/ 3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8" h="177">
                  <a:moveTo>
                    <a:pt x="0" y="30"/>
                  </a:moveTo>
                  <a:lnTo>
                    <a:pt x="148" y="177"/>
                  </a:lnTo>
                  <a:lnTo>
                    <a:pt x="105" y="0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5" name="Freeform 333">
              <a:extLst>
                <a:ext uri="{FF2B5EF4-FFF2-40B4-BE49-F238E27FC236}">
                  <a16:creationId xmlns:a16="http://schemas.microsoft.com/office/drawing/2014/main" id="{5F447DB2-B97C-4F5A-91C1-8B604B1E5729}"/>
                </a:ext>
              </a:extLst>
            </p:cNvPr>
            <p:cNvSpPr>
              <a:spLocks/>
            </p:cNvSpPr>
            <p:nvPr/>
          </p:nvSpPr>
          <p:spPr bwMode="auto">
            <a:xfrm>
              <a:off x="5653" y="915"/>
              <a:ext cx="96" cy="202"/>
            </a:xfrm>
            <a:custGeom>
              <a:avLst/>
              <a:gdLst>
                <a:gd name="T0" fmla="*/ 0 w 96"/>
                <a:gd name="T1" fmla="*/ 25 h 202"/>
                <a:gd name="T2" fmla="*/ 43 w 96"/>
                <a:gd name="T3" fmla="*/ 202 h 202"/>
                <a:gd name="T4" fmla="*/ 96 w 96"/>
                <a:gd name="T5" fmla="*/ 0 h 202"/>
                <a:gd name="T6" fmla="*/ 0 w 96"/>
                <a:gd name="T7" fmla="*/ 25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6" h="202">
                  <a:moveTo>
                    <a:pt x="0" y="25"/>
                  </a:moveTo>
                  <a:lnTo>
                    <a:pt x="43" y="202"/>
                  </a:lnTo>
                  <a:lnTo>
                    <a:pt x="96" y="0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6" name="Freeform 334">
              <a:extLst>
                <a:ext uri="{FF2B5EF4-FFF2-40B4-BE49-F238E27FC236}">
                  <a16:creationId xmlns:a16="http://schemas.microsoft.com/office/drawing/2014/main" id="{0CBD8DB7-C43B-4319-828A-4AE8F56300E9}"/>
                </a:ext>
              </a:extLst>
            </p:cNvPr>
            <p:cNvSpPr>
              <a:spLocks/>
            </p:cNvSpPr>
            <p:nvPr/>
          </p:nvSpPr>
          <p:spPr bwMode="auto">
            <a:xfrm>
              <a:off x="6179" y="1195"/>
              <a:ext cx="180" cy="104"/>
            </a:xfrm>
            <a:custGeom>
              <a:avLst/>
              <a:gdLst>
                <a:gd name="T0" fmla="*/ 0 w 180"/>
                <a:gd name="T1" fmla="*/ 104 h 104"/>
                <a:gd name="T2" fmla="*/ 180 w 180"/>
                <a:gd name="T3" fmla="*/ 0 h 104"/>
                <a:gd name="T4" fmla="*/ 0 w 180"/>
                <a:gd name="T5" fmla="*/ 0 h 104"/>
                <a:gd name="T6" fmla="*/ 0 w 180"/>
                <a:gd name="T7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0" h="104">
                  <a:moveTo>
                    <a:pt x="0" y="104"/>
                  </a:moveTo>
                  <a:lnTo>
                    <a:pt x="180" y="0"/>
                  </a:lnTo>
                  <a:lnTo>
                    <a:pt x="0" y="0"/>
                  </a:lnTo>
                  <a:lnTo>
                    <a:pt x="0" y="104"/>
                  </a:lnTo>
                  <a:close/>
                </a:path>
              </a:pathLst>
            </a:custGeom>
            <a:solidFill>
              <a:srgbClr val="CC2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7" name="Freeform 335">
              <a:extLst>
                <a:ext uri="{FF2B5EF4-FFF2-40B4-BE49-F238E27FC236}">
                  <a16:creationId xmlns:a16="http://schemas.microsoft.com/office/drawing/2014/main" id="{93C3B0CA-AA32-426A-9730-5DA543335A7F}"/>
                </a:ext>
              </a:extLst>
            </p:cNvPr>
            <p:cNvSpPr>
              <a:spLocks/>
            </p:cNvSpPr>
            <p:nvPr/>
          </p:nvSpPr>
          <p:spPr bwMode="auto">
            <a:xfrm>
              <a:off x="6179" y="1090"/>
              <a:ext cx="180" cy="105"/>
            </a:xfrm>
            <a:custGeom>
              <a:avLst/>
              <a:gdLst>
                <a:gd name="T0" fmla="*/ 0 w 180"/>
                <a:gd name="T1" fmla="*/ 105 h 105"/>
                <a:gd name="T2" fmla="*/ 180 w 180"/>
                <a:gd name="T3" fmla="*/ 105 h 105"/>
                <a:gd name="T4" fmla="*/ 0 w 180"/>
                <a:gd name="T5" fmla="*/ 0 h 105"/>
                <a:gd name="T6" fmla="*/ 0 w 180"/>
                <a:gd name="T7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0" h="105">
                  <a:moveTo>
                    <a:pt x="0" y="105"/>
                  </a:moveTo>
                  <a:lnTo>
                    <a:pt x="180" y="105"/>
                  </a:lnTo>
                  <a:lnTo>
                    <a:pt x="0" y="0"/>
                  </a:lnTo>
                  <a:lnTo>
                    <a:pt x="0" y="105"/>
                  </a:lnTo>
                  <a:close/>
                </a:path>
              </a:pathLst>
            </a:custGeom>
            <a:solidFill>
              <a:srgbClr val="FF4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8" name="Rectangle 336">
              <a:extLst>
                <a:ext uri="{FF2B5EF4-FFF2-40B4-BE49-F238E27FC236}">
                  <a16:creationId xmlns:a16="http://schemas.microsoft.com/office/drawing/2014/main" id="{14069FB5-F0FC-4F89-83C2-7821DF1A26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83" y="896"/>
              <a:ext cx="348" cy="863"/>
            </a:xfrm>
            <a:prstGeom prst="rect">
              <a:avLst/>
            </a:prstGeom>
            <a:solidFill>
              <a:srgbClr val="1271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9" name="Rectangle 337">
              <a:extLst>
                <a:ext uri="{FF2B5EF4-FFF2-40B4-BE49-F238E27FC236}">
                  <a16:creationId xmlns:a16="http://schemas.microsoft.com/office/drawing/2014/main" id="{7EA057AF-2D3B-4C28-B49B-7FA722940D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2" y="896"/>
              <a:ext cx="347" cy="863"/>
            </a:xfrm>
            <a:prstGeom prst="rect">
              <a:avLst/>
            </a:prstGeom>
            <a:solidFill>
              <a:srgbClr val="5BA6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0" name="Rectangle 338">
              <a:extLst>
                <a:ext uri="{FF2B5EF4-FFF2-40B4-BE49-F238E27FC236}">
                  <a16:creationId xmlns:a16="http://schemas.microsoft.com/office/drawing/2014/main" id="{F49076BB-6189-41C0-BAA7-9413F92F97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2" y="896"/>
              <a:ext cx="347" cy="8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1" name="Rectangle 339">
              <a:extLst>
                <a:ext uri="{FF2B5EF4-FFF2-40B4-BE49-F238E27FC236}">
                  <a16:creationId xmlns:a16="http://schemas.microsoft.com/office/drawing/2014/main" id="{F6B827CA-1B1F-4ABF-8814-A84945BF92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49" y="896"/>
              <a:ext cx="348" cy="863"/>
            </a:xfrm>
            <a:prstGeom prst="rect">
              <a:avLst/>
            </a:prstGeom>
            <a:solidFill>
              <a:srgbClr val="5BA6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2" name="Rectangle 340">
              <a:extLst>
                <a:ext uri="{FF2B5EF4-FFF2-40B4-BE49-F238E27FC236}">
                  <a16:creationId xmlns:a16="http://schemas.microsoft.com/office/drawing/2014/main" id="{C66E2162-93F7-4DCD-95CD-7AAB0A7327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32" y="926"/>
              <a:ext cx="636" cy="80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3" name="Rectangle 341">
              <a:extLst>
                <a:ext uri="{FF2B5EF4-FFF2-40B4-BE49-F238E27FC236}">
                  <a16:creationId xmlns:a16="http://schemas.microsoft.com/office/drawing/2014/main" id="{08C9D02E-A06B-4C66-A007-B30ADEFBFE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32" y="926"/>
              <a:ext cx="636" cy="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4" name="Rectangle 342">
              <a:extLst>
                <a:ext uri="{FF2B5EF4-FFF2-40B4-BE49-F238E27FC236}">
                  <a16:creationId xmlns:a16="http://schemas.microsoft.com/office/drawing/2014/main" id="{6572640D-A6DD-4527-AB31-2AC5AE8984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49" y="926"/>
              <a:ext cx="319" cy="803"/>
            </a:xfrm>
            <a:prstGeom prst="rect">
              <a:avLst/>
            </a:pr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5" name="Freeform 343">
              <a:extLst>
                <a:ext uri="{FF2B5EF4-FFF2-40B4-BE49-F238E27FC236}">
                  <a16:creationId xmlns:a16="http://schemas.microsoft.com/office/drawing/2014/main" id="{E44B0026-F3B5-480E-BB01-45DE8E79388F}"/>
                </a:ext>
              </a:extLst>
            </p:cNvPr>
            <p:cNvSpPr>
              <a:spLocks/>
            </p:cNvSpPr>
            <p:nvPr/>
          </p:nvSpPr>
          <p:spPr bwMode="auto">
            <a:xfrm>
              <a:off x="4644" y="1117"/>
              <a:ext cx="237" cy="50"/>
            </a:xfrm>
            <a:custGeom>
              <a:avLst/>
              <a:gdLst>
                <a:gd name="T0" fmla="*/ 237 w 237"/>
                <a:gd name="T1" fmla="*/ 50 h 50"/>
                <a:gd name="T2" fmla="*/ 226 w 237"/>
                <a:gd name="T3" fmla="*/ 50 h 50"/>
                <a:gd name="T4" fmla="*/ 226 w 237"/>
                <a:gd name="T5" fmla="*/ 18 h 50"/>
                <a:gd name="T6" fmla="*/ 0 w 237"/>
                <a:gd name="T7" fmla="*/ 18 h 50"/>
                <a:gd name="T8" fmla="*/ 0 w 237"/>
                <a:gd name="T9" fmla="*/ 0 h 50"/>
                <a:gd name="T10" fmla="*/ 11 w 237"/>
                <a:gd name="T11" fmla="*/ 0 h 50"/>
                <a:gd name="T12" fmla="*/ 11 w 237"/>
                <a:gd name="T13" fmla="*/ 7 h 50"/>
                <a:gd name="T14" fmla="*/ 237 w 237"/>
                <a:gd name="T15" fmla="*/ 7 h 50"/>
                <a:gd name="T16" fmla="*/ 237 w 237"/>
                <a:gd name="T1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7" h="50">
                  <a:moveTo>
                    <a:pt x="237" y="50"/>
                  </a:moveTo>
                  <a:lnTo>
                    <a:pt x="226" y="50"/>
                  </a:lnTo>
                  <a:lnTo>
                    <a:pt x="226" y="18"/>
                  </a:lnTo>
                  <a:lnTo>
                    <a:pt x="0" y="18"/>
                  </a:lnTo>
                  <a:lnTo>
                    <a:pt x="0" y="0"/>
                  </a:lnTo>
                  <a:lnTo>
                    <a:pt x="11" y="0"/>
                  </a:lnTo>
                  <a:lnTo>
                    <a:pt x="11" y="7"/>
                  </a:lnTo>
                  <a:lnTo>
                    <a:pt x="237" y="7"/>
                  </a:lnTo>
                  <a:lnTo>
                    <a:pt x="237" y="50"/>
                  </a:lnTo>
                  <a:close/>
                </a:path>
              </a:pathLst>
            </a:custGeom>
            <a:solidFill>
              <a:srgbClr val="0250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6" name="Freeform 344">
              <a:extLst>
                <a:ext uri="{FF2B5EF4-FFF2-40B4-BE49-F238E27FC236}">
                  <a16:creationId xmlns:a16="http://schemas.microsoft.com/office/drawing/2014/main" id="{6AD2D408-DA62-440B-92DD-89984816073F}"/>
                </a:ext>
              </a:extLst>
            </p:cNvPr>
            <p:cNvSpPr>
              <a:spLocks/>
            </p:cNvSpPr>
            <p:nvPr/>
          </p:nvSpPr>
          <p:spPr bwMode="auto">
            <a:xfrm>
              <a:off x="4419" y="1056"/>
              <a:ext cx="236" cy="111"/>
            </a:xfrm>
            <a:custGeom>
              <a:avLst/>
              <a:gdLst>
                <a:gd name="T0" fmla="*/ 10 w 236"/>
                <a:gd name="T1" fmla="*/ 111 h 111"/>
                <a:gd name="T2" fmla="*/ 0 w 236"/>
                <a:gd name="T3" fmla="*/ 111 h 111"/>
                <a:gd name="T4" fmla="*/ 0 w 236"/>
                <a:gd name="T5" fmla="*/ 68 h 111"/>
                <a:gd name="T6" fmla="*/ 225 w 236"/>
                <a:gd name="T7" fmla="*/ 68 h 111"/>
                <a:gd name="T8" fmla="*/ 225 w 236"/>
                <a:gd name="T9" fmla="*/ 0 h 111"/>
                <a:gd name="T10" fmla="*/ 236 w 236"/>
                <a:gd name="T11" fmla="*/ 0 h 111"/>
                <a:gd name="T12" fmla="*/ 236 w 236"/>
                <a:gd name="T13" fmla="*/ 79 h 111"/>
                <a:gd name="T14" fmla="*/ 10 w 236"/>
                <a:gd name="T15" fmla="*/ 79 h 111"/>
                <a:gd name="T16" fmla="*/ 10 w 236"/>
                <a:gd name="T17" fmla="*/ 11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6" h="111">
                  <a:moveTo>
                    <a:pt x="10" y="111"/>
                  </a:moveTo>
                  <a:lnTo>
                    <a:pt x="0" y="111"/>
                  </a:lnTo>
                  <a:lnTo>
                    <a:pt x="0" y="68"/>
                  </a:lnTo>
                  <a:lnTo>
                    <a:pt x="225" y="68"/>
                  </a:lnTo>
                  <a:lnTo>
                    <a:pt x="225" y="0"/>
                  </a:lnTo>
                  <a:lnTo>
                    <a:pt x="236" y="0"/>
                  </a:lnTo>
                  <a:lnTo>
                    <a:pt x="236" y="79"/>
                  </a:lnTo>
                  <a:lnTo>
                    <a:pt x="10" y="79"/>
                  </a:lnTo>
                  <a:lnTo>
                    <a:pt x="10" y="111"/>
                  </a:lnTo>
                  <a:close/>
                </a:path>
              </a:pathLst>
            </a:custGeom>
            <a:solidFill>
              <a:srgbClr val="0250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7" name="Rectangle 345">
              <a:extLst>
                <a:ext uri="{FF2B5EF4-FFF2-40B4-BE49-F238E27FC236}">
                  <a16:creationId xmlns:a16="http://schemas.microsoft.com/office/drawing/2014/main" id="{86E93595-4F54-4623-9689-5725F1CDFA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44" y="1130"/>
              <a:ext cx="11" cy="40"/>
            </a:xfrm>
            <a:prstGeom prst="rect">
              <a:avLst/>
            </a:prstGeom>
            <a:solidFill>
              <a:srgbClr val="0250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8" name="Rectangle 346">
              <a:extLst>
                <a:ext uri="{FF2B5EF4-FFF2-40B4-BE49-F238E27FC236}">
                  <a16:creationId xmlns:a16="http://schemas.microsoft.com/office/drawing/2014/main" id="{236BBCBE-90E5-47B5-819F-8622DE3D40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57" y="1130"/>
              <a:ext cx="11" cy="40"/>
            </a:xfrm>
            <a:prstGeom prst="rect">
              <a:avLst/>
            </a:prstGeom>
            <a:solidFill>
              <a:srgbClr val="0250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9" name="Rectangle 347">
              <a:extLst>
                <a:ext uri="{FF2B5EF4-FFF2-40B4-BE49-F238E27FC236}">
                  <a16:creationId xmlns:a16="http://schemas.microsoft.com/office/drawing/2014/main" id="{26033AB3-B62F-42E8-9CDC-B0091E8C91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31" y="1131"/>
              <a:ext cx="11" cy="37"/>
            </a:xfrm>
            <a:prstGeom prst="rect">
              <a:avLst/>
            </a:prstGeom>
            <a:solidFill>
              <a:srgbClr val="0250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0" name="Freeform 348">
              <a:extLst>
                <a:ext uri="{FF2B5EF4-FFF2-40B4-BE49-F238E27FC236}">
                  <a16:creationId xmlns:a16="http://schemas.microsoft.com/office/drawing/2014/main" id="{0A6A1E83-9666-4B71-A5CC-0F214196A08E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1" y="1188"/>
              <a:ext cx="11" cy="191"/>
            </a:xfrm>
            <a:custGeom>
              <a:avLst/>
              <a:gdLst>
                <a:gd name="T0" fmla="*/ 12 w 24"/>
                <a:gd name="T1" fmla="*/ 413 h 413"/>
                <a:gd name="T2" fmla="*/ 0 w 24"/>
                <a:gd name="T3" fmla="*/ 402 h 413"/>
                <a:gd name="T4" fmla="*/ 0 w 24"/>
                <a:gd name="T5" fmla="*/ 12 h 413"/>
                <a:gd name="T6" fmla="*/ 12 w 24"/>
                <a:gd name="T7" fmla="*/ 0 h 413"/>
                <a:gd name="T8" fmla="*/ 24 w 24"/>
                <a:gd name="T9" fmla="*/ 12 h 413"/>
                <a:gd name="T10" fmla="*/ 24 w 24"/>
                <a:gd name="T11" fmla="*/ 402 h 413"/>
                <a:gd name="T12" fmla="*/ 12 w 24"/>
                <a:gd name="T13" fmla="*/ 413 h 4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413">
                  <a:moveTo>
                    <a:pt x="12" y="413"/>
                  </a:moveTo>
                  <a:cubicBezTo>
                    <a:pt x="6" y="413"/>
                    <a:pt x="0" y="408"/>
                    <a:pt x="0" y="40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19" y="0"/>
                    <a:pt x="24" y="5"/>
                    <a:pt x="24" y="12"/>
                  </a:cubicBezTo>
                  <a:cubicBezTo>
                    <a:pt x="24" y="402"/>
                    <a:pt x="24" y="402"/>
                    <a:pt x="24" y="402"/>
                  </a:cubicBezTo>
                  <a:cubicBezTo>
                    <a:pt x="24" y="408"/>
                    <a:pt x="19" y="413"/>
                    <a:pt x="12" y="413"/>
                  </a:cubicBezTo>
                </a:path>
              </a:pathLst>
            </a:custGeom>
            <a:solidFill>
              <a:srgbClr val="0250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1" name="Rectangle 349">
              <a:extLst>
                <a:ext uri="{FF2B5EF4-FFF2-40B4-BE49-F238E27FC236}">
                  <a16:creationId xmlns:a16="http://schemas.microsoft.com/office/drawing/2014/main" id="{01C37689-6D19-4EB9-A52B-71F622F9F0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97" y="1261"/>
              <a:ext cx="41" cy="11"/>
            </a:xfrm>
            <a:prstGeom prst="rect">
              <a:avLst/>
            </a:prstGeom>
            <a:solidFill>
              <a:srgbClr val="0250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2" name="Rectangle 350">
              <a:extLst>
                <a:ext uri="{FF2B5EF4-FFF2-40B4-BE49-F238E27FC236}">
                  <a16:creationId xmlns:a16="http://schemas.microsoft.com/office/drawing/2014/main" id="{73245915-B4AC-43E4-964C-56B82D5D92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97" y="1315"/>
              <a:ext cx="41" cy="11"/>
            </a:xfrm>
            <a:prstGeom prst="rect">
              <a:avLst/>
            </a:prstGeom>
            <a:solidFill>
              <a:srgbClr val="0250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3" name="Rectangle 351">
              <a:extLst>
                <a:ext uri="{FF2B5EF4-FFF2-40B4-BE49-F238E27FC236}">
                  <a16:creationId xmlns:a16="http://schemas.microsoft.com/office/drawing/2014/main" id="{CB6D22ED-1312-4EE1-8CEB-D1023CF442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97" y="1315"/>
              <a:ext cx="41" cy="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4" name="Freeform 352">
              <a:extLst>
                <a:ext uri="{FF2B5EF4-FFF2-40B4-BE49-F238E27FC236}">
                  <a16:creationId xmlns:a16="http://schemas.microsoft.com/office/drawing/2014/main" id="{6BDBD945-FE4E-4924-826B-CF73BFBFB6BA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1" y="1369"/>
              <a:ext cx="52" cy="10"/>
            </a:xfrm>
            <a:custGeom>
              <a:avLst/>
              <a:gdLst>
                <a:gd name="T0" fmla="*/ 100 w 112"/>
                <a:gd name="T1" fmla="*/ 23 h 23"/>
                <a:gd name="T2" fmla="*/ 12 w 112"/>
                <a:gd name="T3" fmla="*/ 23 h 23"/>
                <a:gd name="T4" fmla="*/ 0 w 112"/>
                <a:gd name="T5" fmla="*/ 12 h 23"/>
                <a:gd name="T6" fmla="*/ 12 w 112"/>
                <a:gd name="T7" fmla="*/ 0 h 23"/>
                <a:gd name="T8" fmla="*/ 100 w 112"/>
                <a:gd name="T9" fmla="*/ 0 h 23"/>
                <a:gd name="T10" fmla="*/ 112 w 112"/>
                <a:gd name="T11" fmla="*/ 12 h 23"/>
                <a:gd name="T12" fmla="*/ 100 w 112"/>
                <a:gd name="T13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2" h="23">
                  <a:moveTo>
                    <a:pt x="100" y="23"/>
                  </a:moveTo>
                  <a:cubicBezTo>
                    <a:pt x="12" y="23"/>
                    <a:pt x="12" y="23"/>
                    <a:pt x="12" y="23"/>
                  </a:cubicBezTo>
                  <a:cubicBezTo>
                    <a:pt x="6" y="23"/>
                    <a:pt x="0" y="18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106" y="0"/>
                    <a:pt x="112" y="5"/>
                    <a:pt x="112" y="12"/>
                  </a:cubicBezTo>
                  <a:cubicBezTo>
                    <a:pt x="112" y="18"/>
                    <a:pt x="106" y="23"/>
                    <a:pt x="100" y="23"/>
                  </a:cubicBezTo>
                </a:path>
              </a:pathLst>
            </a:custGeom>
            <a:solidFill>
              <a:srgbClr val="0250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5" name="Rectangle 353">
              <a:extLst>
                <a:ext uri="{FF2B5EF4-FFF2-40B4-BE49-F238E27FC236}">
                  <a16:creationId xmlns:a16="http://schemas.microsoft.com/office/drawing/2014/main" id="{EFC8B007-4989-4868-A8AA-DA92CBD90F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7" y="1305"/>
              <a:ext cx="60" cy="30"/>
            </a:xfrm>
            <a:prstGeom prst="rect">
              <a:avLst/>
            </a:prstGeom>
            <a:solidFill>
              <a:srgbClr val="FFC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6" name="Rectangle 354">
              <a:extLst>
                <a:ext uri="{FF2B5EF4-FFF2-40B4-BE49-F238E27FC236}">
                  <a16:creationId xmlns:a16="http://schemas.microsoft.com/office/drawing/2014/main" id="{D3768A1B-2A2E-4A3B-A18A-577C4AD32A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7" y="1305"/>
              <a:ext cx="60" cy="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7" name="Rectangle 355">
              <a:extLst>
                <a:ext uri="{FF2B5EF4-FFF2-40B4-BE49-F238E27FC236}">
                  <a16:creationId xmlns:a16="http://schemas.microsoft.com/office/drawing/2014/main" id="{99403C89-AC02-42F9-9B59-B8F1300D32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7" y="1359"/>
              <a:ext cx="60" cy="31"/>
            </a:xfrm>
            <a:prstGeom prst="rect">
              <a:avLst/>
            </a:prstGeom>
            <a:solidFill>
              <a:srgbClr val="62C3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8" name="Rectangle 356">
              <a:extLst>
                <a:ext uri="{FF2B5EF4-FFF2-40B4-BE49-F238E27FC236}">
                  <a16:creationId xmlns:a16="http://schemas.microsoft.com/office/drawing/2014/main" id="{11348DAF-82FF-4820-BCED-F4CE1C9DEA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7" y="1359"/>
              <a:ext cx="60" cy="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9" name="Freeform 357">
              <a:extLst>
                <a:ext uri="{FF2B5EF4-FFF2-40B4-BE49-F238E27FC236}">
                  <a16:creationId xmlns:a16="http://schemas.microsoft.com/office/drawing/2014/main" id="{F21D53F3-3811-4A59-A69D-8A8882578C81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0" y="1188"/>
              <a:ext cx="11" cy="191"/>
            </a:xfrm>
            <a:custGeom>
              <a:avLst/>
              <a:gdLst>
                <a:gd name="T0" fmla="*/ 11 w 23"/>
                <a:gd name="T1" fmla="*/ 413 h 413"/>
                <a:gd name="T2" fmla="*/ 0 w 23"/>
                <a:gd name="T3" fmla="*/ 402 h 413"/>
                <a:gd name="T4" fmla="*/ 0 w 23"/>
                <a:gd name="T5" fmla="*/ 12 h 413"/>
                <a:gd name="T6" fmla="*/ 11 w 23"/>
                <a:gd name="T7" fmla="*/ 0 h 413"/>
                <a:gd name="T8" fmla="*/ 23 w 23"/>
                <a:gd name="T9" fmla="*/ 12 h 413"/>
                <a:gd name="T10" fmla="*/ 23 w 23"/>
                <a:gd name="T11" fmla="*/ 402 h 413"/>
                <a:gd name="T12" fmla="*/ 11 w 23"/>
                <a:gd name="T13" fmla="*/ 413 h 4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413">
                  <a:moveTo>
                    <a:pt x="11" y="413"/>
                  </a:moveTo>
                  <a:cubicBezTo>
                    <a:pt x="5" y="413"/>
                    <a:pt x="0" y="408"/>
                    <a:pt x="0" y="40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402"/>
                    <a:pt x="23" y="402"/>
                    <a:pt x="23" y="402"/>
                  </a:cubicBezTo>
                  <a:cubicBezTo>
                    <a:pt x="23" y="408"/>
                    <a:pt x="18" y="413"/>
                    <a:pt x="11" y="413"/>
                  </a:cubicBezTo>
                  <a:close/>
                </a:path>
              </a:pathLst>
            </a:custGeom>
            <a:solidFill>
              <a:srgbClr val="0250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0" name="Rectangle 358">
              <a:extLst>
                <a:ext uri="{FF2B5EF4-FFF2-40B4-BE49-F238E27FC236}">
                  <a16:creationId xmlns:a16="http://schemas.microsoft.com/office/drawing/2014/main" id="{98B079F1-AD96-4334-BC62-56B6ACC15F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35" y="1261"/>
              <a:ext cx="41" cy="11"/>
            </a:xfrm>
            <a:prstGeom prst="rect">
              <a:avLst/>
            </a:prstGeom>
            <a:solidFill>
              <a:srgbClr val="0250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1" name="Rectangle 359">
              <a:extLst>
                <a:ext uri="{FF2B5EF4-FFF2-40B4-BE49-F238E27FC236}">
                  <a16:creationId xmlns:a16="http://schemas.microsoft.com/office/drawing/2014/main" id="{3437FC8A-BC10-4D27-A2CE-363239A294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35" y="1315"/>
              <a:ext cx="41" cy="11"/>
            </a:xfrm>
            <a:prstGeom prst="rect">
              <a:avLst/>
            </a:prstGeom>
            <a:solidFill>
              <a:srgbClr val="0250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2" name="Freeform 360">
              <a:extLst>
                <a:ext uri="{FF2B5EF4-FFF2-40B4-BE49-F238E27FC236}">
                  <a16:creationId xmlns:a16="http://schemas.microsoft.com/office/drawing/2014/main" id="{A6DAF136-59C8-4A41-9203-B45828D9CCD5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0" y="1369"/>
              <a:ext cx="51" cy="10"/>
            </a:xfrm>
            <a:custGeom>
              <a:avLst/>
              <a:gdLst>
                <a:gd name="T0" fmla="*/ 99 w 111"/>
                <a:gd name="T1" fmla="*/ 23 h 23"/>
                <a:gd name="T2" fmla="*/ 11 w 111"/>
                <a:gd name="T3" fmla="*/ 23 h 23"/>
                <a:gd name="T4" fmla="*/ 0 w 111"/>
                <a:gd name="T5" fmla="*/ 12 h 23"/>
                <a:gd name="T6" fmla="*/ 11 w 111"/>
                <a:gd name="T7" fmla="*/ 0 h 23"/>
                <a:gd name="T8" fmla="*/ 99 w 111"/>
                <a:gd name="T9" fmla="*/ 0 h 23"/>
                <a:gd name="T10" fmla="*/ 111 w 111"/>
                <a:gd name="T11" fmla="*/ 12 h 23"/>
                <a:gd name="T12" fmla="*/ 99 w 111"/>
                <a:gd name="T13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1" h="23">
                  <a:moveTo>
                    <a:pt x="99" y="23"/>
                  </a:moveTo>
                  <a:cubicBezTo>
                    <a:pt x="11" y="23"/>
                    <a:pt x="11" y="23"/>
                    <a:pt x="11" y="23"/>
                  </a:cubicBez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99" y="0"/>
                    <a:pt x="99" y="0"/>
                    <a:pt x="99" y="0"/>
                  </a:cubicBezTo>
                  <a:cubicBezTo>
                    <a:pt x="105" y="0"/>
                    <a:pt x="111" y="5"/>
                    <a:pt x="111" y="12"/>
                  </a:cubicBezTo>
                  <a:cubicBezTo>
                    <a:pt x="111" y="18"/>
                    <a:pt x="105" y="23"/>
                    <a:pt x="99" y="23"/>
                  </a:cubicBezTo>
                  <a:close/>
                </a:path>
              </a:pathLst>
            </a:custGeom>
            <a:solidFill>
              <a:srgbClr val="0250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3" name="Rectangle 361">
              <a:extLst>
                <a:ext uri="{FF2B5EF4-FFF2-40B4-BE49-F238E27FC236}">
                  <a16:creationId xmlns:a16="http://schemas.microsoft.com/office/drawing/2014/main" id="{FA2DD389-F553-45C7-AE78-2C28661D95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55" y="1359"/>
              <a:ext cx="60" cy="31"/>
            </a:xfrm>
            <a:prstGeom prst="rect">
              <a:avLst/>
            </a:prstGeom>
            <a:solidFill>
              <a:srgbClr val="FF4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4" name="Freeform 362">
              <a:extLst>
                <a:ext uri="{FF2B5EF4-FFF2-40B4-BE49-F238E27FC236}">
                  <a16:creationId xmlns:a16="http://schemas.microsoft.com/office/drawing/2014/main" id="{996A650D-224F-436D-8259-5225C6BB0984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1" y="1188"/>
              <a:ext cx="11" cy="217"/>
            </a:xfrm>
            <a:custGeom>
              <a:avLst/>
              <a:gdLst>
                <a:gd name="T0" fmla="*/ 11 w 23"/>
                <a:gd name="T1" fmla="*/ 468 h 468"/>
                <a:gd name="T2" fmla="*/ 0 w 23"/>
                <a:gd name="T3" fmla="*/ 456 h 468"/>
                <a:gd name="T4" fmla="*/ 0 w 23"/>
                <a:gd name="T5" fmla="*/ 12 h 468"/>
                <a:gd name="T6" fmla="*/ 11 w 23"/>
                <a:gd name="T7" fmla="*/ 0 h 468"/>
                <a:gd name="T8" fmla="*/ 23 w 23"/>
                <a:gd name="T9" fmla="*/ 12 h 468"/>
                <a:gd name="T10" fmla="*/ 23 w 23"/>
                <a:gd name="T11" fmla="*/ 456 h 468"/>
                <a:gd name="T12" fmla="*/ 11 w 23"/>
                <a:gd name="T13" fmla="*/ 468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468">
                  <a:moveTo>
                    <a:pt x="11" y="468"/>
                  </a:moveTo>
                  <a:cubicBezTo>
                    <a:pt x="5" y="468"/>
                    <a:pt x="0" y="463"/>
                    <a:pt x="0" y="456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456"/>
                    <a:pt x="23" y="456"/>
                    <a:pt x="23" y="456"/>
                  </a:cubicBezTo>
                  <a:cubicBezTo>
                    <a:pt x="23" y="463"/>
                    <a:pt x="18" y="468"/>
                    <a:pt x="11" y="468"/>
                  </a:cubicBezTo>
                  <a:close/>
                </a:path>
              </a:pathLst>
            </a:custGeom>
            <a:solidFill>
              <a:srgbClr val="0250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5" name="Rectangle 363">
              <a:extLst>
                <a:ext uri="{FF2B5EF4-FFF2-40B4-BE49-F238E27FC236}">
                  <a16:creationId xmlns:a16="http://schemas.microsoft.com/office/drawing/2014/main" id="{0EF4FD00-44D8-4A46-A65D-723879DA78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46" y="1234"/>
              <a:ext cx="41" cy="11"/>
            </a:xfrm>
            <a:prstGeom prst="rect">
              <a:avLst/>
            </a:prstGeom>
            <a:solidFill>
              <a:srgbClr val="0250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6" name="Freeform 364">
              <a:extLst>
                <a:ext uri="{FF2B5EF4-FFF2-40B4-BE49-F238E27FC236}">
                  <a16:creationId xmlns:a16="http://schemas.microsoft.com/office/drawing/2014/main" id="{83E4208C-E73C-48A8-A7D5-046F14BF1EDE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1" y="1341"/>
              <a:ext cx="52" cy="11"/>
            </a:xfrm>
            <a:custGeom>
              <a:avLst/>
              <a:gdLst>
                <a:gd name="T0" fmla="*/ 99 w 111"/>
                <a:gd name="T1" fmla="*/ 23 h 23"/>
                <a:gd name="T2" fmla="*/ 11 w 111"/>
                <a:gd name="T3" fmla="*/ 23 h 23"/>
                <a:gd name="T4" fmla="*/ 0 w 111"/>
                <a:gd name="T5" fmla="*/ 11 h 23"/>
                <a:gd name="T6" fmla="*/ 11 w 111"/>
                <a:gd name="T7" fmla="*/ 0 h 23"/>
                <a:gd name="T8" fmla="*/ 99 w 111"/>
                <a:gd name="T9" fmla="*/ 0 h 23"/>
                <a:gd name="T10" fmla="*/ 111 w 111"/>
                <a:gd name="T11" fmla="*/ 11 h 23"/>
                <a:gd name="T12" fmla="*/ 99 w 111"/>
                <a:gd name="T13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1" h="23">
                  <a:moveTo>
                    <a:pt x="99" y="23"/>
                  </a:moveTo>
                  <a:cubicBezTo>
                    <a:pt x="11" y="23"/>
                    <a:pt x="11" y="23"/>
                    <a:pt x="11" y="23"/>
                  </a:cubicBezTo>
                  <a:cubicBezTo>
                    <a:pt x="5" y="23"/>
                    <a:pt x="0" y="18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99" y="0"/>
                    <a:pt x="99" y="0"/>
                    <a:pt x="99" y="0"/>
                  </a:cubicBezTo>
                  <a:cubicBezTo>
                    <a:pt x="105" y="0"/>
                    <a:pt x="111" y="5"/>
                    <a:pt x="111" y="11"/>
                  </a:cubicBezTo>
                  <a:cubicBezTo>
                    <a:pt x="111" y="18"/>
                    <a:pt x="105" y="23"/>
                    <a:pt x="99" y="23"/>
                  </a:cubicBezTo>
                  <a:close/>
                </a:path>
              </a:pathLst>
            </a:custGeom>
            <a:solidFill>
              <a:srgbClr val="0250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7" name="Rectangle 365">
              <a:extLst>
                <a:ext uri="{FF2B5EF4-FFF2-40B4-BE49-F238E27FC236}">
                  <a16:creationId xmlns:a16="http://schemas.microsoft.com/office/drawing/2014/main" id="{F89F4B7C-99A3-4BF0-801F-357054C620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66" y="1331"/>
              <a:ext cx="61" cy="30"/>
            </a:xfrm>
            <a:prstGeom prst="rect">
              <a:avLst/>
            </a:prstGeom>
            <a:solidFill>
              <a:srgbClr val="FF4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8" name="Freeform 366">
              <a:extLst>
                <a:ext uri="{FF2B5EF4-FFF2-40B4-BE49-F238E27FC236}">
                  <a16:creationId xmlns:a16="http://schemas.microsoft.com/office/drawing/2014/main" id="{711FB24B-944F-43DD-B703-645559FEC9A2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1" y="1394"/>
              <a:ext cx="52" cy="11"/>
            </a:xfrm>
            <a:custGeom>
              <a:avLst/>
              <a:gdLst>
                <a:gd name="T0" fmla="*/ 99 w 111"/>
                <a:gd name="T1" fmla="*/ 23 h 23"/>
                <a:gd name="T2" fmla="*/ 11 w 111"/>
                <a:gd name="T3" fmla="*/ 23 h 23"/>
                <a:gd name="T4" fmla="*/ 0 w 111"/>
                <a:gd name="T5" fmla="*/ 11 h 23"/>
                <a:gd name="T6" fmla="*/ 11 w 111"/>
                <a:gd name="T7" fmla="*/ 0 h 23"/>
                <a:gd name="T8" fmla="*/ 99 w 111"/>
                <a:gd name="T9" fmla="*/ 0 h 23"/>
                <a:gd name="T10" fmla="*/ 111 w 111"/>
                <a:gd name="T11" fmla="*/ 11 h 23"/>
                <a:gd name="T12" fmla="*/ 99 w 111"/>
                <a:gd name="T13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1" h="23">
                  <a:moveTo>
                    <a:pt x="99" y="23"/>
                  </a:moveTo>
                  <a:cubicBezTo>
                    <a:pt x="11" y="23"/>
                    <a:pt x="11" y="23"/>
                    <a:pt x="11" y="23"/>
                  </a:cubicBezTo>
                  <a:cubicBezTo>
                    <a:pt x="5" y="23"/>
                    <a:pt x="0" y="18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99" y="0"/>
                    <a:pt x="99" y="0"/>
                    <a:pt x="99" y="0"/>
                  </a:cubicBezTo>
                  <a:cubicBezTo>
                    <a:pt x="105" y="0"/>
                    <a:pt x="111" y="5"/>
                    <a:pt x="111" y="11"/>
                  </a:cubicBezTo>
                  <a:cubicBezTo>
                    <a:pt x="111" y="18"/>
                    <a:pt x="105" y="23"/>
                    <a:pt x="99" y="23"/>
                  </a:cubicBezTo>
                  <a:close/>
                </a:path>
              </a:pathLst>
            </a:custGeom>
            <a:solidFill>
              <a:srgbClr val="0250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9" name="Rectangle 367">
              <a:extLst>
                <a:ext uri="{FF2B5EF4-FFF2-40B4-BE49-F238E27FC236}">
                  <a16:creationId xmlns:a16="http://schemas.microsoft.com/office/drawing/2014/main" id="{509513AB-838C-454E-A61F-03E3D1C4DE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66" y="1384"/>
              <a:ext cx="61" cy="31"/>
            </a:xfrm>
            <a:prstGeom prst="rect">
              <a:avLst/>
            </a:prstGeom>
            <a:solidFill>
              <a:srgbClr val="FF4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0" name="Freeform 368">
              <a:extLst>
                <a:ext uri="{FF2B5EF4-FFF2-40B4-BE49-F238E27FC236}">
                  <a16:creationId xmlns:a16="http://schemas.microsoft.com/office/drawing/2014/main" id="{2270DAE2-9DAF-447F-8F12-62522B2CA99C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4" y="1188"/>
              <a:ext cx="10" cy="138"/>
            </a:xfrm>
            <a:custGeom>
              <a:avLst/>
              <a:gdLst>
                <a:gd name="T0" fmla="*/ 12 w 23"/>
                <a:gd name="T1" fmla="*/ 297 h 297"/>
                <a:gd name="T2" fmla="*/ 0 w 23"/>
                <a:gd name="T3" fmla="*/ 285 h 297"/>
                <a:gd name="T4" fmla="*/ 0 w 23"/>
                <a:gd name="T5" fmla="*/ 12 h 297"/>
                <a:gd name="T6" fmla="*/ 12 w 23"/>
                <a:gd name="T7" fmla="*/ 0 h 297"/>
                <a:gd name="T8" fmla="*/ 23 w 23"/>
                <a:gd name="T9" fmla="*/ 12 h 297"/>
                <a:gd name="T10" fmla="*/ 23 w 23"/>
                <a:gd name="T11" fmla="*/ 285 h 297"/>
                <a:gd name="T12" fmla="*/ 12 w 23"/>
                <a:gd name="T13" fmla="*/ 297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297">
                  <a:moveTo>
                    <a:pt x="12" y="297"/>
                  </a:moveTo>
                  <a:cubicBezTo>
                    <a:pt x="5" y="297"/>
                    <a:pt x="0" y="292"/>
                    <a:pt x="0" y="285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285"/>
                    <a:pt x="23" y="285"/>
                    <a:pt x="23" y="285"/>
                  </a:cubicBezTo>
                  <a:cubicBezTo>
                    <a:pt x="23" y="292"/>
                    <a:pt x="18" y="297"/>
                    <a:pt x="12" y="297"/>
                  </a:cubicBezTo>
                  <a:close/>
                </a:path>
              </a:pathLst>
            </a:custGeom>
            <a:solidFill>
              <a:srgbClr val="0250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1" name="Rectangle 369">
              <a:extLst>
                <a:ext uri="{FF2B5EF4-FFF2-40B4-BE49-F238E27FC236}">
                  <a16:creationId xmlns:a16="http://schemas.microsoft.com/office/drawing/2014/main" id="{22EB29FF-948D-43CA-BDF2-F74FB8D9DB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09" y="1261"/>
              <a:ext cx="40" cy="11"/>
            </a:xfrm>
            <a:prstGeom prst="rect">
              <a:avLst/>
            </a:prstGeom>
            <a:solidFill>
              <a:srgbClr val="0250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2" name="Rectangle 370">
              <a:extLst>
                <a:ext uri="{FF2B5EF4-FFF2-40B4-BE49-F238E27FC236}">
                  <a16:creationId xmlns:a16="http://schemas.microsoft.com/office/drawing/2014/main" id="{60C0CF57-F598-4E80-92E0-40766E18B6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09" y="1315"/>
              <a:ext cx="40" cy="11"/>
            </a:xfrm>
            <a:prstGeom prst="rect">
              <a:avLst/>
            </a:prstGeom>
            <a:solidFill>
              <a:srgbClr val="0250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3" name="Freeform 371">
              <a:extLst>
                <a:ext uri="{FF2B5EF4-FFF2-40B4-BE49-F238E27FC236}">
                  <a16:creationId xmlns:a16="http://schemas.microsoft.com/office/drawing/2014/main" id="{04B9FCAC-B490-419F-A122-916F4B696D1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91" y="1167"/>
              <a:ext cx="91" cy="43"/>
            </a:xfrm>
            <a:custGeom>
              <a:avLst/>
              <a:gdLst>
                <a:gd name="T0" fmla="*/ 197 w 197"/>
                <a:gd name="T1" fmla="*/ 46 h 92"/>
                <a:gd name="T2" fmla="*/ 151 w 197"/>
                <a:gd name="T3" fmla="*/ 92 h 92"/>
                <a:gd name="T4" fmla="*/ 45 w 197"/>
                <a:gd name="T5" fmla="*/ 92 h 92"/>
                <a:gd name="T6" fmla="*/ 0 w 197"/>
                <a:gd name="T7" fmla="*/ 46 h 92"/>
                <a:gd name="T8" fmla="*/ 45 w 197"/>
                <a:gd name="T9" fmla="*/ 0 h 92"/>
                <a:gd name="T10" fmla="*/ 151 w 197"/>
                <a:gd name="T11" fmla="*/ 0 h 92"/>
                <a:gd name="T12" fmla="*/ 197 w 197"/>
                <a:gd name="T13" fmla="*/ 46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7" h="92">
                  <a:moveTo>
                    <a:pt x="197" y="46"/>
                  </a:moveTo>
                  <a:cubicBezTo>
                    <a:pt x="197" y="71"/>
                    <a:pt x="176" y="92"/>
                    <a:pt x="151" y="92"/>
                  </a:cubicBezTo>
                  <a:cubicBezTo>
                    <a:pt x="45" y="92"/>
                    <a:pt x="45" y="92"/>
                    <a:pt x="45" y="92"/>
                  </a:cubicBezTo>
                  <a:cubicBezTo>
                    <a:pt x="20" y="92"/>
                    <a:pt x="0" y="71"/>
                    <a:pt x="0" y="46"/>
                  </a:cubicBezTo>
                  <a:cubicBezTo>
                    <a:pt x="0" y="21"/>
                    <a:pt x="20" y="0"/>
                    <a:pt x="45" y="0"/>
                  </a:cubicBezTo>
                  <a:cubicBezTo>
                    <a:pt x="151" y="0"/>
                    <a:pt x="151" y="0"/>
                    <a:pt x="151" y="0"/>
                  </a:cubicBezTo>
                  <a:cubicBezTo>
                    <a:pt x="176" y="0"/>
                    <a:pt x="197" y="21"/>
                    <a:pt x="197" y="46"/>
                  </a:cubicBezTo>
                  <a:close/>
                </a:path>
              </a:pathLst>
            </a:custGeom>
            <a:solidFill>
              <a:srgbClr val="FFC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4" name="Freeform 372">
              <a:extLst>
                <a:ext uri="{FF2B5EF4-FFF2-40B4-BE49-F238E27FC236}">
                  <a16:creationId xmlns:a16="http://schemas.microsoft.com/office/drawing/2014/main" id="{E1791450-3E85-44A7-8976-8C7F45B42C80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7" y="1167"/>
              <a:ext cx="91" cy="43"/>
            </a:xfrm>
            <a:custGeom>
              <a:avLst/>
              <a:gdLst>
                <a:gd name="T0" fmla="*/ 197 w 197"/>
                <a:gd name="T1" fmla="*/ 46 h 92"/>
                <a:gd name="T2" fmla="*/ 151 w 197"/>
                <a:gd name="T3" fmla="*/ 92 h 92"/>
                <a:gd name="T4" fmla="*/ 45 w 197"/>
                <a:gd name="T5" fmla="*/ 92 h 92"/>
                <a:gd name="T6" fmla="*/ 0 w 197"/>
                <a:gd name="T7" fmla="*/ 46 h 92"/>
                <a:gd name="T8" fmla="*/ 45 w 197"/>
                <a:gd name="T9" fmla="*/ 0 h 92"/>
                <a:gd name="T10" fmla="*/ 151 w 197"/>
                <a:gd name="T11" fmla="*/ 0 h 92"/>
                <a:gd name="T12" fmla="*/ 197 w 197"/>
                <a:gd name="T13" fmla="*/ 46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7" h="92">
                  <a:moveTo>
                    <a:pt x="197" y="46"/>
                  </a:moveTo>
                  <a:cubicBezTo>
                    <a:pt x="197" y="71"/>
                    <a:pt x="176" y="92"/>
                    <a:pt x="151" y="92"/>
                  </a:cubicBezTo>
                  <a:cubicBezTo>
                    <a:pt x="45" y="92"/>
                    <a:pt x="45" y="92"/>
                    <a:pt x="45" y="92"/>
                  </a:cubicBezTo>
                  <a:cubicBezTo>
                    <a:pt x="20" y="92"/>
                    <a:pt x="0" y="71"/>
                    <a:pt x="0" y="46"/>
                  </a:cubicBezTo>
                  <a:cubicBezTo>
                    <a:pt x="0" y="21"/>
                    <a:pt x="20" y="0"/>
                    <a:pt x="45" y="0"/>
                  </a:cubicBezTo>
                  <a:cubicBezTo>
                    <a:pt x="151" y="0"/>
                    <a:pt x="151" y="0"/>
                    <a:pt x="151" y="0"/>
                  </a:cubicBezTo>
                  <a:cubicBezTo>
                    <a:pt x="176" y="0"/>
                    <a:pt x="197" y="21"/>
                    <a:pt x="197" y="46"/>
                  </a:cubicBezTo>
                  <a:close/>
                </a:path>
              </a:pathLst>
            </a:custGeom>
            <a:solidFill>
              <a:srgbClr val="FFC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5" name="Freeform 373">
              <a:extLst>
                <a:ext uri="{FF2B5EF4-FFF2-40B4-BE49-F238E27FC236}">
                  <a16:creationId xmlns:a16="http://schemas.microsoft.com/office/drawing/2014/main" id="{DFE1EBB1-B7C5-4902-89C0-EC4B0F61A70F}"/>
                </a:ext>
              </a:extLst>
            </p:cNvPr>
            <p:cNvSpPr>
              <a:spLocks/>
            </p:cNvSpPr>
            <p:nvPr/>
          </p:nvSpPr>
          <p:spPr bwMode="auto">
            <a:xfrm>
              <a:off x="4830" y="1167"/>
              <a:ext cx="91" cy="43"/>
            </a:xfrm>
            <a:custGeom>
              <a:avLst/>
              <a:gdLst>
                <a:gd name="T0" fmla="*/ 197 w 197"/>
                <a:gd name="T1" fmla="*/ 46 h 92"/>
                <a:gd name="T2" fmla="*/ 151 w 197"/>
                <a:gd name="T3" fmla="*/ 92 h 92"/>
                <a:gd name="T4" fmla="*/ 45 w 197"/>
                <a:gd name="T5" fmla="*/ 92 h 92"/>
                <a:gd name="T6" fmla="*/ 0 w 197"/>
                <a:gd name="T7" fmla="*/ 46 h 92"/>
                <a:gd name="T8" fmla="*/ 45 w 197"/>
                <a:gd name="T9" fmla="*/ 0 h 92"/>
                <a:gd name="T10" fmla="*/ 151 w 197"/>
                <a:gd name="T11" fmla="*/ 0 h 92"/>
                <a:gd name="T12" fmla="*/ 197 w 197"/>
                <a:gd name="T13" fmla="*/ 46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7" h="92">
                  <a:moveTo>
                    <a:pt x="197" y="46"/>
                  </a:moveTo>
                  <a:cubicBezTo>
                    <a:pt x="197" y="71"/>
                    <a:pt x="176" y="92"/>
                    <a:pt x="151" y="92"/>
                  </a:cubicBezTo>
                  <a:cubicBezTo>
                    <a:pt x="45" y="92"/>
                    <a:pt x="45" y="92"/>
                    <a:pt x="45" y="92"/>
                  </a:cubicBezTo>
                  <a:cubicBezTo>
                    <a:pt x="20" y="92"/>
                    <a:pt x="0" y="71"/>
                    <a:pt x="0" y="46"/>
                  </a:cubicBezTo>
                  <a:cubicBezTo>
                    <a:pt x="0" y="21"/>
                    <a:pt x="20" y="0"/>
                    <a:pt x="45" y="0"/>
                  </a:cubicBezTo>
                  <a:cubicBezTo>
                    <a:pt x="151" y="0"/>
                    <a:pt x="151" y="0"/>
                    <a:pt x="151" y="0"/>
                  </a:cubicBezTo>
                  <a:cubicBezTo>
                    <a:pt x="176" y="0"/>
                    <a:pt x="197" y="21"/>
                    <a:pt x="197" y="46"/>
                  </a:cubicBezTo>
                  <a:close/>
                </a:path>
              </a:pathLst>
            </a:custGeom>
            <a:solidFill>
              <a:srgbClr val="FFC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6" name="Freeform 374">
              <a:extLst>
                <a:ext uri="{FF2B5EF4-FFF2-40B4-BE49-F238E27FC236}">
                  <a16:creationId xmlns:a16="http://schemas.microsoft.com/office/drawing/2014/main" id="{7D8C3A76-2C41-4D45-A68B-C3E4CAB372B7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8" y="1033"/>
              <a:ext cx="263" cy="61"/>
            </a:xfrm>
            <a:custGeom>
              <a:avLst/>
              <a:gdLst>
                <a:gd name="T0" fmla="*/ 569 w 569"/>
                <a:gd name="T1" fmla="*/ 69 h 134"/>
                <a:gd name="T2" fmla="*/ 504 w 569"/>
                <a:gd name="T3" fmla="*/ 134 h 134"/>
                <a:gd name="T4" fmla="*/ 65 w 569"/>
                <a:gd name="T5" fmla="*/ 134 h 134"/>
                <a:gd name="T6" fmla="*/ 0 w 569"/>
                <a:gd name="T7" fmla="*/ 69 h 134"/>
                <a:gd name="T8" fmla="*/ 0 w 569"/>
                <a:gd name="T9" fmla="*/ 65 h 134"/>
                <a:gd name="T10" fmla="*/ 65 w 569"/>
                <a:gd name="T11" fmla="*/ 0 h 134"/>
                <a:gd name="T12" fmla="*/ 504 w 569"/>
                <a:gd name="T13" fmla="*/ 0 h 134"/>
                <a:gd name="T14" fmla="*/ 569 w 569"/>
                <a:gd name="T15" fmla="*/ 65 h 134"/>
                <a:gd name="T16" fmla="*/ 569 w 569"/>
                <a:gd name="T17" fmla="*/ 69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69" h="134">
                  <a:moveTo>
                    <a:pt x="569" y="69"/>
                  </a:moveTo>
                  <a:cubicBezTo>
                    <a:pt x="569" y="105"/>
                    <a:pt x="540" y="134"/>
                    <a:pt x="504" y="134"/>
                  </a:cubicBezTo>
                  <a:cubicBezTo>
                    <a:pt x="65" y="134"/>
                    <a:pt x="65" y="134"/>
                    <a:pt x="65" y="134"/>
                  </a:cubicBezTo>
                  <a:cubicBezTo>
                    <a:pt x="29" y="134"/>
                    <a:pt x="0" y="105"/>
                    <a:pt x="0" y="69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0" y="29"/>
                    <a:pt x="29" y="0"/>
                    <a:pt x="65" y="0"/>
                  </a:cubicBezTo>
                  <a:cubicBezTo>
                    <a:pt x="504" y="0"/>
                    <a:pt x="504" y="0"/>
                    <a:pt x="504" y="0"/>
                  </a:cubicBezTo>
                  <a:cubicBezTo>
                    <a:pt x="540" y="0"/>
                    <a:pt x="569" y="29"/>
                    <a:pt x="569" y="65"/>
                  </a:cubicBezTo>
                  <a:lnTo>
                    <a:pt x="569" y="69"/>
                  </a:lnTo>
                  <a:close/>
                </a:path>
              </a:pathLst>
            </a:custGeom>
            <a:solidFill>
              <a:srgbClr val="FF4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7" name="Rectangle 375">
              <a:extLst>
                <a:ext uri="{FF2B5EF4-FFF2-40B4-BE49-F238E27FC236}">
                  <a16:creationId xmlns:a16="http://schemas.microsoft.com/office/drawing/2014/main" id="{CEE1B118-8F9E-4278-B28D-F01F663770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18" y="842"/>
              <a:ext cx="61" cy="73"/>
            </a:xfrm>
            <a:prstGeom prst="rect">
              <a:avLst/>
            </a:prstGeom>
            <a:solidFill>
              <a:srgbClr val="FEA3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8" name="Rectangle 376">
              <a:extLst>
                <a:ext uri="{FF2B5EF4-FFF2-40B4-BE49-F238E27FC236}">
                  <a16:creationId xmlns:a16="http://schemas.microsoft.com/office/drawing/2014/main" id="{71514234-7204-48AD-BD73-F8DB804AA9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49" y="842"/>
              <a:ext cx="30" cy="73"/>
            </a:xfrm>
            <a:prstGeom prst="rect">
              <a:avLst/>
            </a:prstGeom>
            <a:solidFill>
              <a:srgbClr val="FFC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9" name="Rectangle 377">
              <a:extLst>
                <a:ext uri="{FF2B5EF4-FFF2-40B4-BE49-F238E27FC236}">
                  <a16:creationId xmlns:a16="http://schemas.microsoft.com/office/drawing/2014/main" id="{581B0626-F985-4A6F-B1F4-94C70B452D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92" y="885"/>
              <a:ext cx="115" cy="60"/>
            </a:xfrm>
            <a:prstGeom prst="rect">
              <a:avLst/>
            </a:prstGeom>
            <a:solidFill>
              <a:srgbClr val="FEA3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0" name="Rectangle 378">
              <a:extLst>
                <a:ext uri="{FF2B5EF4-FFF2-40B4-BE49-F238E27FC236}">
                  <a16:creationId xmlns:a16="http://schemas.microsoft.com/office/drawing/2014/main" id="{9BAFDF9B-1664-4A80-B7C1-4A17E6036E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92" y="885"/>
              <a:ext cx="57" cy="60"/>
            </a:xfrm>
            <a:prstGeom prst="rect">
              <a:avLst/>
            </a:prstGeom>
            <a:solidFill>
              <a:srgbClr val="FFC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1" name="Rectangle 379">
              <a:extLst>
                <a:ext uri="{FF2B5EF4-FFF2-40B4-BE49-F238E27FC236}">
                  <a16:creationId xmlns:a16="http://schemas.microsoft.com/office/drawing/2014/main" id="{C7404DBC-3C39-4BC9-BAB5-B6DA3B918E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02" y="1512"/>
              <a:ext cx="71" cy="186"/>
            </a:xfrm>
            <a:prstGeom prst="rect">
              <a:avLst/>
            </a:prstGeom>
            <a:solidFill>
              <a:srgbClr val="FFC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2" name="Rectangle 380">
              <a:extLst>
                <a:ext uri="{FF2B5EF4-FFF2-40B4-BE49-F238E27FC236}">
                  <a16:creationId xmlns:a16="http://schemas.microsoft.com/office/drawing/2014/main" id="{FFC623B8-F3CD-4C37-95D1-AA883FA7CA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71" y="1558"/>
              <a:ext cx="70" cy="14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3" name="Rectangle 381">
              <a:extLst>
                <a:ext uri="{FF2B5EF4-FFF2-40B4-BE49-F238E27FC236}">
                  <a16:creationId xmlns:a16="http://schemas.microsoft.com/office/drawing/2014/main" id="{5E9717FD-BDBC-412D-B419-7FD499CE86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45" y="1555"/>
              <a:ext cx="70" cy="143"/>
            </a:xfrm>
            <a:prstGeom prst="rect">
              <a:avLst/>
            </a:prstGeom>
            <a:solidFill>
              <a:srgbClr val="0044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4" name="Freeform 382">
              <a:extLst>
                <a:ext uri="{FF2B5EF4-FFF2-40B4-BE49-F238E27FC236}">
                  <a16:creationId xmlns:a16="http://schemas.microsoft.com/office/drawing/2014/main" id="{2EA587DA-CB57-4D23-A66C-EFBED9D4DC1C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9" y="1500"/>
              <a:ext cx="77" cy="90"/>
            </a:xfrm>
            <a:custGeom>
              <a:avLst/>
              <a:gdLst>
                <a:gd name="T0" fmla="*/ 61 w 77"/>
                <a:gd name="T1" fmla="*/ 0 h 90"/>
                <a:gd name="T2" fmla="*/ 0 w 77"/>
                <a:gd name="T3" fmla="*/ 78 h 90"/>
                <a:gd name="T4" fmla="*/ 16 w 77"/>
                <a:gd name="T5" fmla="*/ 90 h 90"/>
                <a:gd name="T6" fmla="*/ 77 w 77"/>
                <a:gd name="T7" fmla="*/ 12 h 90"/>
                <a:gd name="T8" fmla="*/ 61 w 77"/>
                <a:gd name="T9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7" h="90">
                  <a:moveTo>
                    <a:pt x="61" y="0"/>
                  </a:moveTo>
                  <a:lnTo>
                    <a:pt x="0" y="78"/>
                  </a:lnTo>
                  <a:lnTo>
                    <a:pt x="16" y="90"/>
                  </a:lnTo>
                  <a:lnTo>
                    <a:pt x="77" y="12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rgbClr val="0044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5" name="Freeform 383">
              <a:extLst>
                <a:ext uri="{FF2B5EF4-FFF2-40B4-BE49-F238E27FC236}">
                  <a16:creationId xmlns:a16="http://schemas.microsoft.com/office/drawing/2014/main" id="{FFB243E1-AFFC-4093-97E3-8DC8475036FD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9" y="1500"/>
              <a:ext cx="77" cy="90"/>
            </a:xfrm>
            <a:custGeom>
              <a:avLst/>
              <a:gdLst>
                <a:gd name="T0" fmla="*/ 61 w 77"/>
                <a:gd name="T1" fmla="*/ 0 h 90"/>
                <a:gd name="T2" fmla="*/ 0 w 77"/>
                <a:gd name="T3" fmla="*/ 78 h 90"/>
                <a:gd name="T4" fmla="*/ 16 w 77"/>
                <a:gd name="T5" fmla="*/ 90 h 90"/>
                <a:gd name="T6" fmla="*/ 77 w 77"/>
                <a:gd name="T7" fmla="*/ 12 h 90"/>
                <a:gd name="T8" fmla="*/ 61 w 77"/>
                <a:gd name="T9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7" h="90">
                  <a:moveTo>
                    <a:pt x="61" y="0"/>
                  </a:moveTo>
                  <a:lnTo>
                    <a:pt x="0" y="78"/>
                  </a:lnTo>
                  <a:lnTo>
                    <a:pt x="16" y="90"/>
                  </a:lnTo>
                  <a:lnTo>
                    <a:pt x="77" y="12"/>
                  </a:lnTo>
                  <a:lnTo>
                    <a:pt x="6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6" name="Freeform 384">
              <a:extLst>
                <a:ext uri="{FF2B5EF4-FFF2-40B4-BE49-F238E27FC236}">
                  <a16:creationId xmlns:a16="http://schemas.microsoft.com/office/drawing/2014/main" id="{90007E07-15B7-4920-8B5B-E9BF65F2226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5" y="1512"/>
              <a:ext cx="77" cy="90"/>
            </a:xfrm>
            <a:custGeom>
              <a:avLst/>
              <a:gdLst>
                <a:gd name="T0" fmla="*/ 77 w 77"/>
                <a:gd name="T1" fmla="*/ 12 h 90"/>
                <a:gd name="T2" fmla="*/ 61 w 77"/>
                <a:gd name="T3" fmla="*/ 0 h 90"/>
                <a:gd name="T4" fmla="*/ 0 w 77"/>
                <a:gd name="T5" fmla="*/ 78 h 90"/>
                <a:gd name="T6" fmla="*/ 16 w 77"/>
                <a:gd name="T7" fmla="*/ 90 h 90"/>
                <a:gd name="T8" fmla="*/ 77 w 77"/>
                <a:gd name="T9" fmla="*/ 12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7" h="90">
                  <a:moveTo>
                    <a:pt x="77" y="12"/>
                  </a:moveTo>
                  <a:lnTo>
                    <a:pt x="61" y="0"/>
                  </a:lnTo>
                  <a:lnTo>
                    <a:pt x="0" y="78"/>
                  </a:lnTo>
                  <a:lnTo>
                    <a:pt x="16" y="90"/>
                  </a:lnTo>
                  <a:lnTo>
                    <a:pt x="77" y="12"/>
                  </a:lnTo>
                  <a:close/>
                </a:path>
              </a:pathLst>
            </a:custGeom>
            <a:solidFill>
              <a:srgbClr val="1346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7" name="Freeform 385">
              <a:extLst>
                <a:ext uri="{FF2B5EF4-FFF2-40B4-BE49-F238E27FC236}">
                  <a16:creationId xmlns:a16="http://schemas.microsoft.com/office/drawing/2014/main" id="{0224C0AE-4B7E-44FB-9662-2D442482C936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5" y="1512"/>
              <a:ext cx="77" cy="90"/>
            </a:xfrm>
            <a:custGeom>
              <a:avLst/>
              <a:gdLst>
                <a:gd name="T0" fmla="*/ 77 w 77"/>
                <a:gd name="T1" fmla="*/ 12 h 90"/>
                <a:gd name="T2" fmla="*/ 61 w 77"/>
                <a:gd name="T3" fmla="*/ 0 h 90"/>
                <a:gd name="T4" fmla="*/ 0 w 77"/>
                <a:gd name="T5" fmla="*/ 78 h 90"/>
                <a:gd name="T6" fmla="*/ 16 w 77"/>
                <a:gd name="T7" fmla="*/ 90 h 90"/>
                <a:gd name="T8" fmla="*/ 77 w 77"/>
                <a:gd name="T9" fmla="*/ 12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7" h="90">
                  <a:moveTo>
                    <a:pt x="77" y="12"/>
                  </a:moveTo>
                  <a:lnTo>
                    <a:pt x="61" y="0"/>
                  </a:lnTo>
                  <a:lnTo>
                    <a:pt x="0" y="78"/>
                  </a:lnTo>
                  <a:lnTo>
                    <a:pt x="16" y="90"/>
                  </a:lnTo>
                  <a:lnTo>
                    <a:pt x="77" y="1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8" name="Freeform 386">
              <a:extLst>
                <a:ext uri="{FF2B5EF4-FFF2-40B4-BE49-F238E27FC236}">
                  <a16:creationId xmlns:a16="http://schemas.microsoft.com/office/drawing/2014/main" id="{C0AD4F01-2C28-4FBB-96FB-453BCCB825F6}"/>
                </a:ext>
              </a:extLst>
            </p:cNvPr>
            <p:cNvSpPr>
              <a:spLocks/>
            </p:cNvSpPr>
            <p:nvPr/>
          </p:nvSpPr>
          <p:spPr bwMode="auto">
            <a:xfrm>
              <a:off x="4152" y="1542"/>
              <a:ext cx="126" cy="151"/>
            </a:xfrm>
            <a:custGeom>
              <a:avLst/>
              <a:gdLst>
                <a:gd name="T0" fmla="*/ 224 w 273"/>
                <a:gd name="T1" fmla="*/ 0 h 326"/>
                <a:gd name="T2" fmla="*/ 0 w 273"/>
                <a:gd name="T3" fmla="*/ 287 h 326"/>
                <a:gd name="T4" fmla="*/ 50 w 273"/>
                <a:gd name="T5" fmla="*/ 326 h 326"/>
                <a:gd name="T6" fmla="*/ 273 w 273"/>
                <a:gd name="T7" fmla="*/ 39 h 326"/>
                <a:gd name="T8" fmla="*/ 224 w 273"/>
                <a:gd name="T9" fmla="*/ 0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3" h="326">
                  <a:moveTo>
                    <a:pt x="224" y="0"/>
                  </a:moveTo>
                  <a:cubicBezTo>
                    <a:pt x="133" y="82"/>
                    <a:pt x="57" y="179"/>
                    <a:pt x="0" y="287"/>
                  </a:cubicBezTo>
                  <a:cubicBezTo>
                    <a:pt x="20" y="302"/>
                    <a:pt x="35" y="314"/>
                    <a:pt x="50" y="326"/>
                  </a:cubicBezTo>
                  <a:cubicBezTo>
                    <a:pt x="273" y="39"/>
                    <a:pt x="273" y="39"/>
                    <a:pt x="273" y="39"/>
                  </a:cubicBezTo>
                  <a:cubicBezTo>
                    <a:pt x="258" y="27"/>
                    <a:pt x="243" y="16"/>
                    <a:pt x="224" y="0"/>
                  </a:cubicBezTo>
                  <a:close/>
                </a:path>
              </a:pathLst>
            </a:custGeom>
            <a:solidFill>
              <a:srgbClr val="FF4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9" name="Freeform 387">
              <a:extLst>
                <a:ext uri="{FF2B5EF4-FFF2-40B4-BE49-F238E27FC236}">
                  <a16:creationId xmlns:a16="http://schemas.microsoft.com/office/drawing/2014/main" id="{F297C4AE-F5CE-49EC-89E6-73B4793257AA}"/>
                </a:ext>
              </a:extLst>
            </p:cNvPr>
            <p:cNvSpPr>
              <a:spLocks/>
            </p:cNvSpPr>
            <p:nvPr/>
          </p:nvSpPr>
          <p:spPr bwMode="auto">
            <a:xfrm>
              <a:off x="4175" y="1560"/>
              <a:ext cx="127" cy="150"/>
            </a:xfrm>
            <a:custGeom>
              <a:avLst/>
              <a:gdLst>
                <a:gd name="T0" fmla="*/ 273 w 273"/>
                <a:gd name="T1" fmla="*/ 39 h 325"/>
                <a:gd name="T2" fmla="*/ 223 w 273"/>
                <a:gd name="T3" fmla="*/ 0 h 325"/>
                <a:gd name="T4" fmla="*/ 0 w 273"/>
                <a:gd name="T5" fmla="*/ 287 h 325"/>
                <a:gd name="T6" fmla="*/ 49 w 273"/>
                <a:gd name="T7" fmla="*/ 325 h 325"/>
                <a:gd name="T8" fmla="*/ 273 w 273"/>
                <a:gd name="T9" fmla="*/ 39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3" h="325">
                  <a:moveTo>
                    <a:pt x="273" y="39"/>
                  </a:moveTo>
                  <a:cubicBezTo>
                    <a:pt x="253" y="23"/>
                    <a:pt x="238" y="12"/>
                    <a:pt x="223" y="0"/>
                  </a:cubicBezTo>
                  <a:cubicBezTo>
                    <a:pt x="0" y="287"/>
                    <a:pt x="0" y="287"/>
                    <a:pt x="0" y="287"/>
                  </a:cubicBezTo>
                  <a:cubicBezTo>
                    <a:pt x="15" y="298"/>
                    <a:pt x="30" y="310"/>
                    <a:pt x="49" y="325"/>
                  </a:cubicBezTo>
                  <a:cubicBezTo>
                    <a:pt x="140" y="244"/>
                    <a:pt x="216" y="146"/>
                    <a:pt x="273" y="39"/>
                  </a:cubicBezTo>
                  <a:close/>
                </a:path>
              </a:pathLst>
            </a:custGeom>
            <a:solidFill>
              <a:srgbClr val="CC2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0" name="Freeform 388">
              <a:extLst>
                <a:ext uri="{FF2B5EF4-FFF2-40B4-BE49-F238E27FC236}">
                  <a16:creationId xmlns:a16="http://schemas.microsoft.com/office/drawing/2014/main" id="{59DA12B0-B14D-41D9-B2D5-C65289563B6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0" y="1361"/>
              <a:ext cx="12" cy="16"/>
            </a:xfrm>
            <a:custGeom>
              <a:avLst/>
              <a:gdLst>
                <a:gd name="T0" fmla="*/ 24 w 24"/>
                <a:gd name="T1" fmla="*/ 0 h 35"/>
                <a:gd name="T2" fmla="*/ 19 w 24"/>
                <a:gd name="T3" fmla="*/ 6 h 35"/>
                <a:gd name="T4" fmla="*/ 0 w 24"/>
                <a:gd name="T5" fmla="*/ 35 h 35"/>
                <a:gd name="T6" fmla="*/ 24 w 24"/>
                <a:gd name="T7" fmla="*/ 35 h 35"/>
                <a:gd name="T8" fmla="*/ 24 w 24"/>
                <a:gd name="T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35">
                  <a:moveTo>
                    <a:pt x="24" y="0"/>
                  </a:moveTo>
                  <a:cubicBezTo>
                    <a:pt x="22" y="2"/>
                    <a:pt x="21" y="4"/>
                    <a:pt x="19" y="6"/>
                  </a:cubicBezTo>
                  <a:cubicBezTo>
                    <a:pt x="12" y="15"/>
                    <a:pt x="6" y="25"/>
                    <a:pt x="0" y="35"/>
                  </a:cubicBezTo>
                  <a:cubicBezTo>
                    <a:pt x="24" y="35"/>
                    <a:pt x="24" y="35"/>
                    <a:pt x="24" y="35"/>
                  </a:cubicBezTo>
                  <a:cubicBezTo>
                    <a:pt x="24" y="0"/>
                    <a:pt x="24" y="0"/>
                    <a:pt x="24" y="0"/>
                  </a:cubicBezTo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1" name="Freeform 389">
              <a:extLst>
                <a:ext uri="{FF2B5EF4-FFF2-40B4-BE49-F238E27FC236}">
                  <a16:creationId xmlns:a16="http://schemas.microsoft.com/office/drawing/2014/main" id="{3F2FB9A8-3E70-4825-BCC1-7297FE4E6522}"/>
                </a:ext>
              </a:extLst>
            </p:cNvPr>
            <p:cNvSpPr>
              <a:spLocks/>
            </p:cNvSpPr>
            <p:nvPr/>
          </p:nvSpPr>
          <p:spPr bwMode="auto">
            <a:xfrm>
              <a:off x="4270" y="1377"/>
              <a:ext cx="32" cy="118"/>
            </a:xfrm>
            <a:custGeom>
              <a:avLst/>
              <a:gdLst>
                <a:gd name="T0" fmla="*/ 69 w 69"/>
                <a:gd name="T1" fmla="*/ 0 h 254"/>
                <a:gd name="T2" fmla="*/ 45 w 69"/>
                <a:gd name="T3" fmla="*/ 0 h 254"/>
                <a:gd name="T4" fmla="*/ 69 w 69"/>
                <a:gd name="T5" fmla="*/ 254 h 254"/>
                <a:gd name="T6" fmla="*/ 69 w 69"/>
                <a:gd name="T7" fmla="*/ 0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9" h="254">
                  <a:moveTo>
                    <a:pt x="69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0" y="82"/>
                    <a:pt x="10" y="183"/>
                    <a:pt x="69" y="254"/>
                  </a:cubicBezTo>
                  <a:cubicBezTo>
                    <a:pt x="69" y="0"/>
                    <a:pt x="69" y="0"/>
                    <a:pt x="69" y="0"/>
                  </a:cubicBezTo>
                </a:path>
              </a:pathLst>
            </a:custGeom>
            <a:solidFill>
              <a:srgbClr val="F0F3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2" name="Freeform 390">
              <a:extLst>
                <a:ext uri="{FF2B5EF4-FFF2-40B4-BE49-F238E27FC236}">
                  <a16:creationId xmlns:a16="http://schemas.microsoft.com/office/drawing/2014/main" id="{7EB560FB-04F5-4E9C-912B-B3A4BEC932EC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2" y="1336"/>
              <a:ext cx="30" cy="174"/>
            </a:xfrm>
            <a:custGeom>
              <a:avLst/>
              <a:gdLst>
                <a:gd name="T0" fmla="*/ 65 w 65"/>
                <a:gd name="T1" fmla="*/ 0 h 377"/>
                <a:gd name="T2" fmla="*/ 0 w 65"/>
                <a:gd name="T3" fmla="*/ 54 h 377"/>
                <a:gd name="T4" fmla="*/ 0 w 65"/>
                <a:gd name="T5" fmla="*/ 89 h 377"/>
                <a:gd name="T6" fmla="*/ 0 w 65"/>
                <a:gd name="T7" fmla="*/ 343 h 377"/>
                <a:gd name="T8" fmla="*/ 35 w 65"/>
                <a:gd name="T9" fmla="*/ 377 h 377"/>
                <a:gd name="T10" fmla="*/ 65 w 65"/>
                <a:gd name="T11" fmla="*/ 338 h 377"/>
                <a:gd name="T12" fmla="*/ 65 w 65"/>
                <a:gd name="T13" fmla="*/ 0 h 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5" h="377">
                  <a:moveTo>
                    <a:pt x="65" y="0"/>
                  </a:moveTo>
                  <a:cubicBezTo>
                    <a:pt x="41" y="13"/>
                    <a:pt x="19" y="31"/>
                    <a:pt x="0" y="54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343"/>
                    <a:pt x="0" y="343"/>
                    <a:pt x="0" y="343"/>
                  </a:cubicBezTo>
                  <a:cubicBezTo>
                    <a:pt x="10" y="356"/>
                    <a:pt x="22" y="367"/>
                    <a:pt x="35" y="377"/>
                  </a:cubicBezTo>
                  <a:cubicBezTo>
                    <a:pt x="65" y="338"/>
                    <a:pt x="65" y="338"/>
                    <a:pt x="65" y="338"/>
                  </a:cubicBezTo>
                  <a:cubicBezTo>
                    <a:pt x="65" y="0"/>
                    <a:pt x="65" y="0"/>
                    <a:pt x="65" y="0"/>
                  </a:cubicBezTo>
                </a:path>
              </a:pathLst>
            </a:custGeom>
            <a:solidFill>
              <a:srgbClr val="8EC0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3" name="Freeform 391">
              <a:extLst>
                <a:ext uri="{FF2B5EF4-FFF2-40B4-BE49-F238E27FC236}">
                  <a16:creationId xmlns:a16="http://schemas.microsoft.com/office/drawing/2014/main" id="{D11DA502-9D05-48A6-A883-4855EA9AD56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32" y="1323"/>
              <a:ext cx="114" cy="169"/>
            </a:xfrm>
            <a:custGeom>
              <a:avLst/>
              <a:gdLst>
                <a:gd name="T0" fmla="*/ 159 w 248"/>
                <a:gd name="T1" fmla="*/ 6 h 366"/>
                <a:gd name="T2" fmla="*/ 153 w 248"/>
                <a:gd name="T3" fmla="*/ 6 h 366"/>
                <a:gd name="T4" fmla="*/ 153 w 248"/>
                <a:gd name="T5" fmla="*/ 99 h 366"/>
                <a:gd name="T6" fmla="*/ 184 w 248"/>
                <a:gd name="T7" fmla="*/ 99 h 366"/>
                <a:gd name="T8" fmla="*/ 184 w 248"/>
                <a:gd name="T9" fmla="*/ 77 h 366"/>
                <a:gd name="T10" fmla="*/ 225 w 248"/>
                <a:gd name="T11" fmla="*/ 77 h 366"/>
                <a:gd name="T12" fmla="*/ 248 w 248"/>
                <a:gd name="T13" fmla="*/ 48 h 366"/>
                <a:gd name="T14" fmla="*/ 217 w 248"/>
                <a:gd name="T15" fmla="*/ 27 h 366"/>
                <a:gd name="T16" fmla="*/ 184 w 248"/>
                <a:gd name="T17" fmla="*/ 27 h 366"/>
                <a:gd name="T18" fmla="*/ 184 w 248"/>
                <a:gd name="T19" fmla="*/ 13 h 366"/>
                <a:gd name="T20" fmla="*/ 159 w 248"/>
                <a:gd name="T21" fmla="*/ 6 h 366"/>
                <a:gd name="T22" fmla="*/ 109 w 248"/>
                <a:gd name="T23" fmla="*/ 0 h 366"/>
                <a:gd name="T24" fmla="*/ 0 w 248"/>
                <a:gd name="T25" fmla="*/ 28 h 366"/>
                <a:gd name="T26" fmla="*/ 0 w 248"/>
                <a:gd name="T27" fmla="*/ 366 h 366"/>
                <a:gd name="T28" fmla="*/ 184 w 248"/>
                <a:gd name="T29" fmla="*/ 130 h 366"/>
                <a:gd name="T30" fmla="*/ 184 w 248"/>
                <a:gd name="T31" fmla="*/ 122 h 366"/>
                <a:gd name="T32" fmla="*/ 141 w 248"/>
                <a:gd name="T33" fmla="*/ 122 h 366"/>
                <a:gd name="T34" fmla="*/ 141 w 248"/>
                <a:gd name="T35" fmla="*/ 122 h 366"/>
                <a:gd name="T36" fmla="*/ 129 w 248"/>
                <a:gd name="T37" fmla="*/ 111 h 366"/>
                <a:gd name="T38" fmla="*/ 129 w 248"/>
                <a:gd name="T39" fmla="*/ 1 h 366"/>
                <a:gd name="T40" fmla="*/ 109 w 248"/>
                <a:gd name="T41" fmla="*/ 0 h 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48" h="366">
                  <a:moveTo>
                    <a:pt x="159" y="6"/>
                  </a:moveTo>
                  <a:cubicBezTo>
                    <a:pt x="153" y="6"/>
                    <a:pt x="153" y="6"/>
                    <a:pt x="153" y="6"/>
                  </a:cubicBezTo>
                  <a:cubicBezTo>
                    <a:pt x="153" y="99"/>
                    <a:pt x="153" y="99"/>
                    <a:pt x="153" y="99"/>
                  </a:cubicBezTo>
                  <a:cubicBezTo>
                    <a:pt x="184" y="99"/>
                    <a:pt x="184" y="99"/>
                    <a:pt x="184" y="99"/>
                  </a:cubicBezTo>
                  <a:cubicBezTo>
                    <a:pt x="184" y="77"/>
                    <a:pt x="184" y="77"/>
                    <a:pt x="184" y="77"/>
                  </a:cubicBezTo>
                  <a:cubicBezTo>
                    <a:pt x="225" y="77"/>
                    <a:pt x="225" y="77"/>
                    <a:pt x="225" y="77"/>
                  </a:cubicBezTo>
                  <a:cubicBezTo>
                    <a:pt x="248" y="48"/>
                    <a:pt x="248" y="48"/>
                    <a:pt x="248" y="48"/>
                  </a:cubicBezTo>
                  <a:cubicBezTo>
                    <a:pt x="238" y="40"/>
                    <a:pt x="227" y="33"/>
                    <a:pt x="217" y="27"/>
                  </a:cubicBezTo>
                  <a:cubicBezTo>
                    <a:pt x="184" y="27"/>
                    <a:pt x="184" y="27"/>
                    <a:pt x="184" y="27"/>
                  </a:cubicBezTo>
                  <a:cubicBezTo>
                    <a:pt x="184" y="13"/>
                    <a:pt x="184" y="13"/>
                    <a:pt x="184" y="13"/>
                  </a:cubicBezTo>
                  <a:cubicBezTo>
                    <a:pt x="176" y="10"/>
                    <a:pt x="168" y="8"/>
                    <a:pt x="159" y="6"/>
                  </a:cubicBezTo>
                  <a:moveTo>
                    <a:pt x="109" y="0"/>
                  </a:moveTo>
                  <a:cubicBezTo>
                    <a:pt x="71" y="0"/>
                    <a:pt x="34" y="10"/>
                    <a:pt x="0" y="28"/>
                  </a:cubicBezTo>
                  <a:cubicBezTo>
                    <a:pt x="0" y="366"/>
                    <a:pt x="0" y="366"/>
                    <a:pt x="0" y="366"/>
                  </a:cubicBezTo>
                  <a:cubicBezTo>
                    <a:pt x="184" y="130"/>
                    <a:pt x="184" y="130"/>
                    <a:pt x="184" y="130"/>
                  </a:cubicBezTo>
                  <a:cubicBezTo>
                    <a:pt x="184" y="122"/>
                    <a:pt x="184" y="122"/>
                    <a:pt x="184" y="122"/>
                  </a:cubicBezTo>
                  <a:cubicBezTo>
                    <a:pt x="141" y="122"/>
                    <a:pt x="141" y="122"/>
                    <a:pt x="141" y="122"/>
                  </a:cubicBezTo>
                  <a:cubicBezTo>
                    <a:pt x="141" y="122"/>
                    <a:pt x="141" y="122"/>
                    <a:pt x="141" y="122"/>
                  </a:cubicBezTo>
                  <a:cubicBezTo>
                    <a:pt x="135" y="122"/>
                    <a:pt x="129" y="117"/>
                    <a:pt x="129" y="111"/>
                  </a:cubicBezTo>
                  <a:cubicBezTo>
                    <a:pt x="129" y="1"/>
                    <a:pt x="129" y="1"/>
                    <a:pt x="129" y="1"/>
                  </a:cubicBezTo>
                  <a:cubicBezTo>
                    <a:pt x="123" y="1"/>
                    <a:pt x="116" y="0"/>
                    <a:pt x="109" y="0"/>
                  </a:cubicBezTo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4" name="Freeform 392">
              <a:extLst>
                <a:ext uri="{FF2B5EF4-FFF2-40B4-BE49-F238E27FC236}">
                  <a16:creationId xmlns:a16="http://schemas.microsoft.com/office/drawing/2014/main" id="{AA4DBEBD-EEA0-4F04-A449-B5A21360638B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1" y="1323"/>
              <a:ext cx="11" cy="56"/>
            </a:xfrm>
            <a:custGeom>
              <a:avLst/>
              <a:gdLst>
                <a:gd name="T0" fmla="*/ 0 w 24"/>
                <a:gd name="T1" fmla="*/ 0 h 121"/>
                <a:gd name="T2" fmla="*/ 0 w 24"/>
                <a:gd name="T3" fmla="*/ 110 h 121"/>
                <a:gd name="T4" fmla="*/ 12 w 24"/>
                <a:gd name="T5" fmla="*/ 121 h 121"/>
                <a:gd name="T6" fmla="*/ 12 w 24"/>
                <a:gd name="T7" fmla="*/ 121 h 121"/>
                <a:gd name="T8" fmla="*/ 0 w 24"/>
                <a:gd name="T9" fmla="*/ 110 h 121"/>
                <a:gd name="T10" fmla="*/ 12 w 24"/>
                <a:gd name="T11" fmla="*/ 98 h 121"/>
                <a:gd name="T12" fmla="*/ 24 w 24"/>
                <a:gd name="T13" fmla="*/ 98 h 121"/>
                <a:gd name="T14" fmla="*/ 24 w 24"/>
                <a:gd name="T15" fmla="*/ 5 h 121"/>
                <a:gd name="T16" fmla="*/ 12 w 24"/>
                <a:gd name="T17" fmla="*/ 5 h 121"/>
                <a:gd name="T18" fmla="*/ 12 w 24"/>
                <a:gd name="T19" fmla="*/ 2 h 121"/>
                <a:gd name="T20" fmla="*/ 0 w 24"/>
                <a:gd name="T21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" h="121">
                  <a:moveTo>
                    <a:pt x="0" y="0"/>
                  </a:moveTo>
                  <a:cubicBezTo>
                    <a:pt x="0" y="110"/>
                    <a:pt x="0" y="110"/>
                    <a:pt x="0" y="110"/>
                  </a:cubicBezTo>
                  <a:cubicBezTo>
                    <a:pt x="0" y="116"/>
                    <a:pt x="6" y="121"/>
                    <a:pt x="12" y="121"/>
                  </a:cubicBezTo>
                  <a:cubicBezTo>
                    <a:pt x="12" y="121"/>
                    <a:pt x="12" y="121"/>
                    <a:pt x="12" y="121"/>
                  </a:cubicBezTo>
                  <a:cubicBezTo>
                    <a:pt x="6" y="121"/>
                    <a:pt x="0" y="116"/>
                    <a:pt x="0" y="110"/>
                  </a:cubicBezTo>
                  <a:cubicBezTo>
                    <a:pt x="0" y="103"/>
                    <a:pt x="6" y="98"/>
                    <a:pt x="12" y="98"/>
                  </a:cubicBezTo>
                  <a:cubicBezTo>
                    <a:pt x="24" y="98"/>
                    <a:pt x="24" y="98"/>
                    <a:pt x="24" y="98"/>
                  </a:cubicBezTo>
                  <a:cubicBezTo>
                    <a:pt x="24" y="5"/>
                    <a:pt x="24" y="5"/>
                    <a:pt x="24" y="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8" y="1"/>
                    <a:pt x="4" y="1"/>
                    <a:pt x="0" y="0"/>
                  </a:cubicBezTo>
                </a:path>
              </a:pathLst>
            </a:custGeom>
            <a:solidFill>
              <a:srgbClr val="5387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5" name="Freeform 393">
              <a:extLst>
                <a:ext uri="{FF2B5EF4-FFF2-40B4-BE49-F238E27FC236}">
                  <a16:creationId xmlns:a16="http://schemas.microsoft.com/office/drawing/2014/main" id="{486C8C24-D41E-46AE-9BD4-6147E9EFFB43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7" y="1324"/>
              <a:ext cx="8" cy="2"/>
            </a:xfrm>
            <a:custGeom>
              <a:avLst/>
              <a:gdLst>
                <a:gd name="T0" fmla="*/ 0 w 18"/>
                <a:gd name="T1" fmla="*/ 0 h 3"/>
                <a:gd name="T2" fmla="*/ 0 w 18"/>
                <a:gd name="T3" fmla="*/ 3 h 3"/>
                <a:gd name="T4" fmla="*/ 12 w 18"/>
                <a:gd name="T5" fmla="*/ 3 h 3"/>
                <a:gd name="T6" fmla="*/ 18 w 18"/>
                <a:gd name="T7" fmla="*/ 3 h 3"/>
                <a:gd name="T8" fmla="*/ 0 w 18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3">
                  <a:moveTo>
                    <a:pt x="0" y="0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2" y="2"/>
                    <a:pt x="6" y="0"/>
                    <a:pt x="0" y="0"/>
                  </a:cubicBezTo>
                </a:path>
              </a:pathLst>
            </a:custGeom>
            <a:solidFill>
              <a:srgbClr val="5387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6" name="Freeform 394">
              <a:extLst>
                <a:ext uri="{FF2B5EF4-FFF2-40B4-BE49-F238E27FC236}">
                  <a16:creationId xmlns:a16="http://schemas.microsoft.com/office/drawing/2014/main" id="{63438DF6-6D75-4295-9763-2C3D588254DF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1" y="1369"/>
              <a:ext cx="26" cy="10"/>
            </a:xfrm>
            <a:custGeom>
              <a:avLst/>
              <a:gdLst>
                <a:gd name="T0" fmla="*/ 55 w 55"/>
                <a:gd name="T1" fmla="*/ 0 h 23"/>
                <a:gd name="T2" fmla="*/ 24 w 55"/>
                <a:gd name="T3" fmla="*/ 0 h 23"/>
                <a:gd name="T4" fmla="*/ 12 w 55"/>
                <a:gd name="T5" fmla="*/ 0 h 23"/>
                <a:gd name="T6" fmla="*/ 0 w 55"/>
                <a:gd name="T7" fmla="*/ 12 h 23"/>
                <a:gd name="T8" fmla="*/ 12 w 55"/>
                <a:gd name="T9" fmla="*/ 23 h 23"/>
                <a:gd name="T10" fmla="*/ 12 w 55"/>
                <a:gd name="T11" fmla="*/ 23 h 23"/>
                <a:gd name="T12" fmla="*/ 55 w 55"/>
                <a:gd name="T13" fmla="*/ 23 h 23"/>
                <a:gd name="T14" fmla="*/ 55 w 55"/>
                <a:gd name="T1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" h="23">
                  <a:moveTo>
                    <a:pt x="55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6" y="0"/>
                    <a:pt x="0" y="5"/>
                    <a:pt x="0" y="12"/>
                  </a:cubicBezTo>
                  <a:cubicBezTo>
                    <a:pt x="0" y="18"/>
                    <a:pt x="6" y="23"/>
                    <a:pt x="12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55" y="23"/>
                    <a:pt x="55" y="23"/>
                    <a:pt x="55" y="23"/>
                  </a:cubicBezTo>
                  <a:cubicBezTo>
                    <a:pt x="55" y="0"/>
                    <a:pt x="55" y="0"/>
                    <a:pt x="55" y="0"/>
                  </a:cubicBezTo>
                </a:path>
              </a:pathLst>
            </a:custGeom>
            <a:solidFill>
              <a:srgbClr val="5387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7" name="Freeform 395">
              <a:extLst>
                <a:ext uri="{FF2B5EF4-FFF2-40B4-BE49-F238E27FC236}">
                  <a16:creationId xmlns:a16="http://schemas.microsoft.com/office/drawing/2014/main" id="{D295662E-88FF-4E96-8FB0-C3A3025C112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17" y="1329"/>
              <a:ext cx="15" cy="6"/>
            </a:xfrm>
            <a:custGeom>
              <a:avLst/>
              <a:gdLst>
                <a:gd name="T0" fmla="*/ 0 w 33"/>
                <a:gd name="T1" fmla="*/ 0 h 14"/>
                <a:gd name="T2" fmla="*/ 0 w 33"/>
                <a:gd name="T3" fmla="*/ 14 h 14"/>
                <a:gd name="T4" fmla="*/ 33 w 33"/>
                <a:gd name="T5" fmla="*/ 14 h 14"/>
                <a:gd name="T6" fmla="*/ 0 w 33"/>
                <a:gd name="T7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14">
                  <a:moveTo>
                    <a:pt x="0" y="0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33" y="14"/>
                    <a:pt x="33" y="14"/>
                    <a:pt x="33" y="14"/>
                  </a:cubicBezTo>
                  <a:cubicBezTo>
                    <a:pt x="22" y="9"/>
                    <a:pt x="11" y="4"/>
                    <a:pt x="0" y="0"/>
                  </a:cubicBezTo>
                </a:path>
              </a:pathLst>
            </a:custGeom>
            <a:solidFill>
              <a:srgbClr val="FAD7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8" name="Freeform 396">
              <a:extLst>
                <a:ext uri="{FF2B5EF4-FFF2-40B4-BE49-F238E27FC236}">
                  <a16:creationId xmlns:a16="http://schemas.microsoft.com/office/drawing/2014/main" id="{634DADF8-114C-4F95-8C26-B03CBBE0892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17" y="1359"/>
              <a:ext cx="19" cy="24"/>
            </a:xfrm>
            <a:custGeom>
              <a:avLst/>
              <a:gdLst>
                <a:gd name="T0" fmla="*/ 19 w 19"/>
                <a:gd name="T1" fmla="*/ 0 h 24"/>
                <a:gd name="T2" fmla="*/ 0 w 19"/>
                <a:gd name="T3" fmla="*/ 0 h 24"/>
                <a:gd name="T4" fmla="*/ 0 w 19"/>
                <a:gd name="T5" fmla="*/ 10 h 24"/>
                <a:gd name="T6" fmla="*/ 0 w 19"/>
                <a:gd name="T7" fmla="*/ 20 h 24"/>
                <a:gd name="T8" fmla="*/ 0 w 19"/>
                <a:gd name="T9" fmla="*/ 24 h 24"/>
                <a:gd name="T10" fmla="*/ 19 w 19"/>
                <a:gd name="T11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24">
                  <a:moveTo>
                    <a:pt x="19" y="0"/>
                  </a:moveTo>
                  <a:lnTo>
                    <a:pt x="0" y="0"/>
                  </a:lnTo>
                  <a:lnTo>
                    <a:pt x="0" y="10"/>
                  </a:lnTo>
                  <a:lnTo>
                    <a:pt x="0" y="20"/>
                  </a:lnTo>
                  <a:lnTo>
                    <a:pt x="0" y="24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92D3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9" name="Freeform 397">
              <a:extLst>
                <a:ext uri="{FF2B5EF4-FFF2-40B4-BE49-F238E27FC236}">
                  <a16:creationId xmlns:a16="http://schemas.microsoft.com/office/drawing/2014/main" id="{34A8B45C-0C71-4A14-83ED-485D31F1B5E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17" y="1359"/>
              <a:ext cx="19" cy="24"/>
            </a:xfrm>
            <a:custGeom>
              <a:avLst/>
              <a:gdLst>
                <a:gd name="T0" fmla="*/ 19 w 19"/>
                <a:gd name="T1" fmla="*/ 0 h 24"/>
                <a:gd name="T2" fmla="*/ 0 w 19"/>
                <a:gd name="T3" fmla="*/ 0 h 24"/>
                <a:gd name="T4" fmla="*/ 0 w 19"/>
                <a:gd name="T5" fmla="*/ 10 h 24"/>
                <a:gd name="T6" fmla="*/ 0 w 19"/>
                <a:gd name="T7" fmla="*/ 20 h 24"/>
                <a:gd name="T8" fmla="*/ 0 w 19"/>
                <a:gd name="T9" fmla="*/ 24 h 24"/>
                <a:gd name="T10" fmla="*/ 19 w 19"/>
                <a:gd name="T11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24">
                  <a:moveTo>
                    <a:pt x="19" y="0"/>
                  </a:moveTo>
                  <a:lnTo>
                    <a:pt x="0" y="0"/>
                  </a:lnTo>
                  <a:lnTo>
                    <a:pt x="0" y="10"/>
                  </a:lnTo>
                  <a:lnTo>
                    <a:pt x="0" y="20"/>
                  </a:lnTo>
                  <a:lnTo>
                    <a:pt x="0" y="24"/>
                  </a:lnTo>
                  <a:lnTo>
                    <a:pt x="1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0" name="Freeform 398">
              <a:extLst>
                <a:ext uri="{FF2B5EF4-FFF2-40B4-BE49-F238E27FC236}">
                  <a16:creationId xmlns:a16="http://schemas.microsoft.com/office/drawing/2014/main" id="{F9444635-CD10-43B2-B238-75DF785DD8AE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9" y="1284"/>
              <a:ext cx="221" cy="244"/>
            </a:xfrm>
            <a:custGeom>
              <a:avLst/>
              <a:gdLst>
                <a:gd name="T0" fmla="*/ 171 w 479"/>
                <a:gd name="T1" fmla="*/ 489 h 528"/>
                <a:gd name="T2" fmla="*/ 131 w 479"/>
                <a:gd name="T3" fmla="*/ 172 h 528"/>
                <a:gd name="T4" fmla="*/ 449 w 479"/>
                <a:gd name="T5" fmla="*/ 132 h 528"/>
                <a:gd name="T6" fmla="*/ 479 w 479"/>
                <a:gd name="T7" fmla="*/ 94 h 528"/>
                <a:gd name="T8" fmla="*/ 93 w 479"/>
                <a:gd name="T9" fmla="*/ 142 h 528"/>
                <a:gd name="T10" fmla="*/ 141 w 479"/>
                <a:gd name="T11" fmla="*/ 528 h 528"/>
                <a:gd name="T12" fmla="*/ 171 w 479"/>
                <a:gd name="T13" fmla="*/ 489 h 5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79" h="528">
                  <a:moveTo>
                    <a:pt x="171" y="489"/>
                  </a:moveTo>
                  <a:cubicBezTo>
                    <a:pt x="72" y="412"/>
                    <a:pt x="55" y="270"/>
                    <a:pt x="131" y="172"/>
                  </a:cubicBezTo>
                  <a:cubicBezTo>
                    <a:pt x="208" y="73"/>
                    <a:pt x="350" y="55"/>
                    <a:pt x="449" y="132"/>
                  </a:cubicBezTo>
                  <a:cubicBezTo>
                    <a:pt x="479" y="94"/>
                    <a:pt x="479" y="94"/>
                    <a:pt x="479" y="94"/>
                  </a:cubicBezTo>
                  <a:cubicBezTo>
                    <a:pt x="359" y="0"/>
                    <a:pt x="186" y="22"/>
                    <a:pt x="93" y="142"/>
                  </a:cubicBezTo>
                  <a:cubicBezTo>
                    <a:pt x="0" y="261"/>
                    <a:pt x="21" y="434"/>
                    <a:pt x="141" y="528"/>
                  </a:cubicBezTo>
                  <a:lnTo>
                    <a:pt x="171" y="489"/>
                  </a:lnTo>
                  <a:close/>
                </a:path>
              </a:pathLst>
            </a:custGeom>
            <a:solidFill>
              <a:srgbClr val="FF4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1" name="Freeform 399">
              <a:extLst>
                <a:ext uri="{FF2B5EF4-FFF2-40B4-BE49-F238E27FC236}">
                  <a16:creationId xmlns:a16="http://schemas.microsoft.com/office/drawing/2014/main" id="{7EFD224D-1D93-48C5-90E7-268D5E2A6C4F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4" y="1328"/>
              <a:ext cx="221" cy="243"/>
            </a:xfrm>
            <a:custGeom>
              <a:avLst/>
              <a:gdLst>
                <a:gd name="T0" fmla="*/ 338 w 479"/>
                <a:gd name="T1" fmla="*/ 0 h 527"/>
                <a:gd name="T2" fmla="*/ 308 w 479"/>
                <a:gd name="T3" fmla="*/ 38 h 527"/>
                <a:gd name="T4" fmla="*/ 347 w 479"/>
                <a:gd name="T5" fmla="*/ 356 h 527"/>
                <a:gd name="T6" fmla="*/ 30 w 479"/>
                <a:gd name="T7" fmla="*/ 395 h 527"/>
                <a:gd name="T8" fmla="*/ 0 w 479"/>
                <a:gd name="T9" fmla="*/ 434 h 527"/>
                <a:gd name="T10" fmla="*/ 386 w 479"/>
                <a:gd name="T11" fmla="*/ 386 h 527"/>
                <a:gd name="T12" fmla="*/ 338 w 479"/>
                <a:gd name="T13" fmla="*/ 0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79" h="527">
                  <a:moveTo>
                    <a:pt x="338" y="0"/>
                  </a:moveTo>
                  <a:cubicBezTo>
                    <a:pt x="308" y="38"/>
                    <a:pt x="308" y="38"/>
                    <a:pt x="308" y="38"/>
                  </a:cubicBezTo>
                  <a:cubicBezTo>
                    <a:pt x="407" y="115"/>
                    <a:pt x="424" y="257"/>
                    <a:pt x="347" y="356"/>
                  </a:cubicBezTo>
                  <a:cubicBezTo>
                    <a:pt x="271" y="454"/>
                    <a:pt x="129" y="472"/>
                    <a:pt x="30" y="395"/>
                  </a:cubicBezTo>
                  <a:cubicBezTo>
                    <a:pt x="0" y="434"/>
                    <a:pt x="0" y="434"/>
                    <a:pt x="0" y="434"/>
                  </a:cubicBezTo>
                  <a:cubicBezTo>
                    <a:pt x="120" y="527"/>
                    <a:pt x="293" y="505"/>
                    <a:pt x="386" y="386"/>
                  </a:cubicBezTo>
                  <a:cubicBezTo>
                    <a:pt x="479" y="266"/>
                    <a:pt x="458" y="93"/>
                    <a:pt x="338" y="0"/>
                  </a:cubicBezTo>
                  <a:close/>
                </a:path>
              </a:pathLst>
            </a:custGeom>
            <a:solidFill>
              <a:srgbClr val="CC2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2" name="Freeform 400">
              <a:extLst>
                <a:ext uri="{FF2B5EF4-FFF2-40B4-BE49-F238E27FC236}">
                  <a16:creationId xmlns:a16="http://schemas.microsoft.com/office/drawing/2014/main" id="{77A1DDE8-B6FD-47BF-B495-20DE6ABBB90F}"/>
                </a:ext>
              </a:extLst>
            </p:cNvPr>
            <p:cNvSpPr>
              <a:spLocks/>
            </p:cNvSpPr>
            <p:nvPr/>
          </p:nvSpPr>
          <p:spPr bwMode="auto">
            <a:xfrm>
              <a:off x="4166" y="1693"/>
              <a:ext cx="32" cy="29"/>
            </a:xfrm>
            <a:custGeom>
              <a:avLst/>
              <a:gdLst>
                <a:gd name="T0" fmla="*/ 23 w 32"/>
                <a:gd name="T1" fmla="*/ 29 h 29"/>
                <a:gd name="T2" fmla="*/ 32 w 32"/>
                <a:gd name="T3" fmla="*/ 17 h 29"/>
                <a:gd name="T4" fmla="*/ 9 w 32"/>
                <a:gd name="T5" fmla="*/ 0 h 29"/>
                <a:gd name="T6" fmla="*/ 0 w 32"/>
                <a:gd name="T7" fmla="*/ 11 h 29"/>
                <a:gd name="T8" fmla="*/ 23 w 32"/>
                <a:gd name="T9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29">
                  <a:moveTo>
                    <a:pt x="23" y="29"/>
                  </a:moveTo>
                  <a:lnTo>
                    <a:pt x="32" y="17"/>
                  </a:lnTo>
                  <a:lnTo>
                    <a:pt x="9" y="0"/>
                  </a:lnTo>
                  <a:lnTo>
                    <a:pt x="0" y="11"/>
                  </a:lnTo>
                  <a:lnTo>
                    <a:pt x="23" y="29"/>
                  </a:lnTo>
                  <a:close/>
                </a:path>
              </a:pathLst>
            </a:custGeom>
            <a:solidFill>
              <a:srgbClr val="FFA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3" name="Freeform 401">
              <a:extLst>
                <a:ext uri="{FF2B5EF4-FFF2-40B4-BE49-F238E27FC236}">
                  <a16:creationId xmlns:a16="http://schemas.microsoft.com/office/drawing/2014/main" id="{3E666AA6-3E9E-42B7-B1FB-6329B0494E41}"/>
                </a:ext>
              </a:extLst>
            </p:cNvPr>
            <p:cNvSpPr>
              <a:spLocks/>
            </p:cNvSpPr>
            <p:nvPr/>
          </p:nvSpPr>
          <p:spPr bwMode="auto">
            <a:xfrm>
              <a:off x="4143" y="1674"/>
              <a:ext cx="32" cy="30"/>
            </a:xfrm>
            <a:custGeom>
              <a:avLst/>
              <a:gdLst>
                <a:gd name="T0" fmla="*/ 0 w 32"/>
                <a:gd name="T1" fmla="*/ 12 h 30"/>
                <a:gd name="T2" fmla="*/ 23 w 32"/>
                <a:gd name="T3" fmla="*/ 30 h 30"/>
                <a:gd name="T4" fmla="*/ 32 w 32"/>
                <a:gd name="T5" fmla="*/ 19 h 30"/>
                <a:gd name="T6" fmla="*/ 9 w 32"/>
                <a:gd name="T7" fmla="*/ 0 h 30"/>
                <a:gd name="T8" fmla="*/ 0 w 32"/>
                <a:gd name="T9" fmla="*/ 1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0">
                  <a:moveTo>
                    <a:pt x="0" y="12"/>
                  </a:moveTo>
                  <a:lnTo>
                    <a:pt x="23" y="30"/>
                  </a:lnTo>
                  <a:lnTo>
                    <a:pt x="32" y="19"/>
                  </a:lnTo>
                  <a:lnTo>
                    <a:pt x="9" y="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FFC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4" name="Freeform 402">
              <a:extLst>
                <a:ext uri="{FF2B5EF4-FFF2-40B4-BE49-F238E27FC236}">
                  <a16:creationId xmlns:a16="http://schemas.microsoft.com/office/drawing/2014/main" id="{730B8CAC-5F61-4918-9B45-52964FEC8432}"/>
                </a:ext>
              </a:extLst>
            </p:cNvPr>
            <p:cNvSpPr>
              <a:spLocks/>
            </p:cNvSpPr>
            <p:nvPr/>
          </p:nvSpPr>
          <p:spPr bwMode="auto">
            <a:xfrm>
              <a:off x="4278" y="1548"/>
              <a:ext cx="33" cy="30"/>
            </a:xfrm>
            <a:custGeom>
              <a:avLst/>
              <a:gdLst>
                <a:gd name="T0" fmla="*/ 33 w 33"/>
                <a:gd name="T1" fmla="*/ 18 h 30"/>
                <a:gd name="T2" fmla="*/ 10 w 33"/>
                <a:gd name="T3" fmla="*/ 0 h 30"/>
                <a:gd name="T4" fmla="*/ 0 w 33"/>
                <a:gd name="T5" fmla="*/ 12 h 30"/>
                <a:gd name="T6" fmla="*/ 24 w 33"/>
                <a:gd name="T7" fmla="*/ 30 h 30"/>
                <a:gd name="T8" fmla="*/ 33 w 33"/>
                <a:gd name="T9" fmla="*/ 18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0">
                  <a:moveTo>
                    <a:pt x="33" y="18"/>
                  </a:moveTo>
                  <a:lnTo>
                    <a:pt x="10" y="0"/>
                  </a:lnTo>
                  <a:lnTo>
                    <a:pt x="0" y="12"/>
                  </a:lnTo>
                  <a:lnTo>
                    <a:pt x="24" y="30"/>
                  </a:lnTo>
                  <a:lnTo>
                    <a:pt x="33" y="18"/>
                  </a:lnTo>
                  <a:close/>
                </a:path>
              </a:pathLst>
            </a:custGeom>
            <a:solidFill>
              <a:srgbClr val="FFA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5" name="Freeform 403">
              <a:extLst>
                <a:ext uri="{FF2B5EF4-FFF2-40B4-BE49-F238E27FC236}">
                  <a16:creationId xmlns:a16="http://schemas.microsoft.com/office/drawing/2014/main" id="{8A5E15CA-F33A-474D-9E74-A0526A0B5B0F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6" y="1530"/>
              <a:ext cx="32" cy="30"/>
            </a:xfrm>
            <a:custGeom>
              <a:avLst/>
              <a:gdLst>
                <a:gd name="T0" fmla="*/ 9 w 32"/>
                <a:gd name="T1" fmla="*/ 0 h 30"/>
                <a:gd name="T2" fmla="*/ 0 w 32"/>
                <a:gd name="T3" fmla="*/ 12 h 30"/>
                <a:gd name="T4" fmla="*/ 22 w 32"/>
                <a:gd name="T5" fmla="*/ 30 h 30"/>
                <a:gd name="T6" fmla="*/ 32 w 32"/>
                <a:gd name="T7" fmla="*/ 18 h 30"/>
                <a:gd name="T8" fmla="*/ 9 w 32"/>
                <a:gd name="T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0">
                  <a:moveTo>
                    <a:pt x="9" y="0"/>
                  </a:moveTo>
                  <a:lnTo>
                    <a:pt x="0" y="12"/>
                  </a:lnTo>
                  <a:lnTo>
                    <a:pt x="22" y="30"/>
                  </a:lnTo>
                  <a:lnTo>
                    <a:pt x="32" y="18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C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11" name="íšļiḓè">
            <a:extLst>
              <a:ext uri="{FF2B5EF4-FFF2-40B4-BE49-F238E27FC236}">
                <a16:creationId xmlns:a16="http://schemas.microsoft.com/office/drawing/2014/main" id="{7440C033-BCE4-410A-BD1B-4599441CD3E0}"/>
              </a:ext>
            </a:extLst>
          </p:cNvPr>
          <p:cNvSpPr txBox="1"/>
          <p:nvPr/>
        </p:nvSpPr>
        <p:spPr>
          <a:xfrm>
            <a:off x="3491518" y="2573886"/>
            <a:ext cx="406463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110"/>
              </a:spcAft>
              <a:buClrTx/>
              <a:buSzTx/>
              <a:buFontTx/>
              <a:buNone/>
              <a:tabLst/>
              <a:defRPr kumimoji="0" sz="6000" b="1" i="0" u="none" strike="noStrike" cap="none" spc="0" normalizeH="0" baseline="0">
                <a:ln>
                  <a:noFill/>
                </a:ln>
                <a:solidFill>
                  <a:srgbClr val="FDB03C"/>
                </a:solidFill>
                <a:effectLst/>
                <a:uLnTx/>
                <a:uFillTx/>
                <a:cs typeface="+mn-ea"/>
              </a:defRPr>
            </a:lvl1pPr>
          </a:lstStyle>
          <a:p>
            <a:r>
              <a:rPr lang="zh-CN" altLang="en-US" sz="4400" dirty="0">
                <a:sym typeface="+mn-lt"/>
              </a:rPr>
              <a:t>Enter the title</a:t>
            </a:r>
          </a:p>
        </p:txBody>
      </p:sp>
      <p:sp>
        <p:nvSpPr>
          <p:cNvPr id="216" name="ïs1ïḓè">
            <a:extLst>
              <a:ext uri="{FF2B5EF4-FFF2-40B4-BE49-F238E27FC236}">
                <a16:creationId xmlns:a16="http://schemas.microsoft.com/office/drawing/2014/main" id="{E2CAFC0F-8D0A-4AB6-8896-066B7A477914}"/>
              </a:ext>
            </a:extLst>
          </p:cNvPr>
          <p:cNvSpPr txBox="1"/>
          <p:nvPr/>
        </p:nvSpPr>
        <p:spPr>
          <a:xfrm>
            <a:off x="3503683" y="3478326"/>
            <a:ext cx="3777489" cy="1004984"/>
          </a:xfrm>
          <a:prstGeom prst="rect">
            <a:avLst/>
          </a:prstGeom>
        </p:spPr>
        <p:txBody>
          <a:bodyPr wrap="square" lIns="91440" tIns="45720" rIns="91440" bIns="45720" anchor="t" anchorCtr="0">
            <a:no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zh-CN" altLang="en-US" sz="1200" dirty="0">
                <a:cs typeface="+mn-ea"/>
                <a:sym typeface="+mn-lt"/>
              </a:rPr>
              <a:t>After your content is typed here, or by copying your text, choose paste in this box and choose to keep only the text.</a:t>
            </a:r>
            <a:endParaRPr lang="en-US" altLang="zh-CN" sz="1200" dirty="0">
              <a:cs typeface="+mn-ea"/>
              <a:sym typeface="+mn-lt"/>
            </a:endParaRPr>
          </a:p>
          <a:p>
            <a:pPr>
              <a:lnSpc>
                <a:spcPct val="150000"/>
              </a:lnSpc>
              <a:spcBef>
                <a:spcPct val="0"/>
              </a:spcBef>
            </a:pPr>
            <a:endParaRPr lang="en-US" altLang="zh-CN" sz="1200" dirty="0">
              <a:cs typeface="+mn-ea"/>
              <a:sym typeface="+mn-lt"/>
            </a:endParaRPr>
          </a:p>
          <a:p>
            <a:pPr>
              <a:lnSpc>
                <a:spcPct val="120000"/>
              </a:lnSpc>
            </a:pPr>
            <a:r>
              <a:rPr lang="en-US" altLang="zh-CN" sz="1200" dirty="0">
                <a:cs typeface="+mn-ea"/>
                <a:sym typeface="+mn-lt"/>
              </a:rPr>
              <a:t>......</a:t>
            </a:r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69BC1557-7555-4396-9F03-97067B7DA1A8}"/>
              </a:ext>
            </a:extLst>
          </p:cNvPr>
          <p:cNvGrpSpPr/>
          <p:nvPr/>
        </p:nvGrpSpPr>
        <p:grpSpPr>
          <a:xfrm>
            <a:off x="809320" y="1986397"/>
            <a:ext cx="2278743" cy="2893712"/>
            <a:chOff x="809320" y="1986397"/>
            <a:chExt cx="2278743" cy="2893712"/>
          </a:xfrm>
        </p:grpSpPr>
        <p:sp>
          <p:nvSpPr>
            <p:cNvPr id="221" name="任意多边形: 形状 220">
              <a:extLst>
                <a:ext uri="{FF2B5EF4-FFF2-40B4-BE49-F238E27FC236}">
                  <a16:creationId xmlns:a16="http://schemas.microsoft.com/office/drawing/2014/main" id="{0D4C8A54-9F71-4E51-9673-2C01FDBA2574}"/>
                </a:ext>
              </a:extLst>
            </p:cNvPr>
            <p:cNvSpPr/>
            <p:nvPr/>
          </p:nvSpPr>
          <p:spPr>
            <a:xfrm>
              <a:off x="809320" y="1986397"/>
              <a:ext cx="2278743" cy="2885203"/>
            </a:xfrm>
            <a:custGeom>
              <a:avLst/>
              <a:gdLst>
                <a:gd name="connsiteX0" fmla="*/ 0 w 2278743"/>
                <a:gd name="connsiteY0" fmla="*/ 0 h 2885203"/>
                <a:gd name="connsiteX1" fmla="*/ 2278743 w 2278743"/>
                <a:gd name="connsiteY1" fmla="*/ 0 h 2885203"/>
                <a:gd name="connsiteX2" fmla="*/ 2278743 w 2278743"/>
                <a:gd name="connsiteY2" fmla="*/ 2207891 h 2885203"/>
                <a:gd name="connsiteX3" fmla="*/ 1601431 w 2278743"/>
                <a:gd name="connsiteY3" fmla="*/ 2885203 h 2885203"/>
                <a:gd name="connsiteX4" fmla="*/ 0 w 2278743"/>
                <a:gd name="connsiteY4" fmla="*/ 2885203 h 28852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78743" h="2885203">
                  <a:moveTo>
                    <a:pt x="0" y="0"/>
                  </a:moveTo>
                  <a:lnTo>
                    <a:pt x="2278743" y="0"/>
                  </a:lnTo>
                  <a:lnTo>
                    <a:pt x="2278743" y="2207891"/>
                  </a:lnTo>
                  <a:lnTo>
                    <a:pt x="1601431" y="2885203"/>
                  </a:lnTo>
                  <a:lnTo>
                    <a:pt x="0" y="2885203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12700" cap="rnd">
              <a:noFill/>
              <a:prstDash val="solid"/>
              <a:round/>
              <a:headEnd/>
              <a:tailEnd/>
            </a:ln>
            <a:effectLst>
              <a:outerShdw blurRad="254000" dist="127000" algn="ctr" rotWithShape="0">
                <a:schemeClr val="tx1">
                  <a:lumMod val="85000"/>
                  <a:lumOff val="15000"/>
                  <a:alpha val="1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354"/>
              <a:endParaRPr lang="zh-CN" altLang="en-US" sz="1400" b="1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9" name="îš1îde">
              <a:extLst>
                <a:ext uri="{FF2B5EF4-FFF2-40B4-BE49-F238E27FC236}">
                  <a16:creationId xmlns:a16="http://schemas.microsoft.com/office/drawing/2014/main" id="{EEE739B2-CF56-4D1A-8FD8-94332497905D}"/>
                </a:ext>
              </a:extLst>
            </p:cNvPr>
            <p:cNvSpPr txBox="1"/>
            <p:nvPr/>
          </p:nvSpPr>
          <p:spPr>
            <a:xfrm>
              <a:off x="867305" y="2308754"/>
              <a:ext cx="2162772" cy="22050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2500" b="1" i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02</a:t>
              </a:r>
            </a:p>
          </p:txBody>
        </p:sp>
        <p:sp>
          <p:nvSpPr>
            <p:cNvPr id="217" name="直角三角形 216">
              <a:extLst>
                <a:ext uri="{FF2B5EF4-FFF2-40B4-BE49-F238E27FC236}">
                  <a16:creationId xmlns:a16="http://schemas.microsoft.com/office/drawing/2014/main" id="{7CB214D7-9271-4807-BA9E-12D2B3CA63ED}"/>
                </a:ext>
              </a:extLst>
            </p:cNvPr>
            <p:cNvSpPr/>
            <p:nvPr/>
          </p:nvSpPr>
          <p:spPr>
            <a:xfrm rot="10800000" flipH="1">
              <a:off x="2402263" y="4194309"/>
              <a:ext cx="685800" cy="685800"/>
            </a:xfrm>
            <a:prstGeom prst="rtTriangl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4226155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:a14="http://schemas.microsoft.com/office/drawing/2010/main" xmlns:a16="http://schemas.microsoft.com/office/drawing/2014/main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2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>
            <a:extLst>
              <a:ext uri="{FF2B5EF4-FFF2-40B4-BE49-F238E27FC236}">
                <a16:creationId xmlns:a16="http://schemas.microsoft.com/office/drawing/2014/main" id="{D372559C-00AC-436E-B41F-61EC75CA2AC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75" y="583430"/>
            <a:ext cx="6096012" cy="6096012"/>
          </a:xfrm>
          <a:prstGeom prst="rect">
            <a:avLst/>
          </a:prstGeom>
        </p:spPr>
      </p:pic>
      <p:sp>
        <p:nvSpPr>
          <p:cNvPr id="4" name="íṥḷïde">
            <a:extLst>
              <a:ext uri="{FF2B5EF4-FFF2-40B4-BE49-F238E27FC236}">
                <a16:creationId xmlns:a16="http://schemas.microsoft.com/office/drawing/2014/main" id="{72918164-44BB-445C-80A1-B8880EC0D890}"/>
              </a:ext>
            </a:extLst>
          </p:cNvPr>
          <p:cNvSpPr txBox="1"/>
          <p:nvPr/>
        </p:nvSpPr>
        <p:spPr>
          <a:xfrm>
            <a:off x="6319520" y="1905713"/>
            <a:ext cx="2343150" cy="379730"/>
          </a:xfrm>
          <a:prstGeom prst="rect">
            <a:avLst/>
          </a:prstGeom>
          <a:noFill/>
        </p:spPr>
        <p:txBody>
          <a:bodyPr wrap="square" lIns="91440" tIns="45720" rIns="91440" bIns="45720">
            <a:normAutofit/>
          </a:bodyPr>
          <a:lstStyle/>
          <a:p>
            <a:r>
              <a:rPr lang="zh-CN" altLang="en-US" sz="1600" b="1" dirty="0">
                <a:cs typeface="+mn-ea"/>
                <a:sym typeface="+mn-lt"/>
              </a:rPr>
              <a:t>Enter the title here</a:t>
            </a:r>
          </a:p>
        </p:txBody>
      </p:sp>
      <p:sp>
        <p:nvSpPr>
          <p:cNvPr id="5" name="ïSľîdé">
            <a:extLst>
              <a:ext uri="{FF2B5EF4-FFF2-40B4-BE49-F238E27FC236}">
                <a16:creationId xmlns:a16="http://schemas.microsoft.com/office/drawing/2014/main" id="{FB837BE4-4801-487A-9406-27FC1F98E8A1}"/>
              </a:ext>
            </a:extLst>
          </p:cNvPr>
          <p:cNvSpPr/>
          <p:nvPr/>
        </p:nvSpPr>
        <p:spPr>
          <a:xfrm>
            <a:off x="5803900" y="2356938"/>
            <a:ext cx="5187315" cy="1050290"/>
          </a:xfrm>
          <a:prstGeom prst="rect">
            <a:avLst/>
          </a:prstGeom>
        </p:spPr>
        <p:txBody>
          <a:bodyPr wrap="square" lIns="91440" tIns="45720" rIns="91440" bIns="45720">
            <a:no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cs typeface="+mn-ea"/>
                <a:sym typeface="+mn-lt"/>
              </a:rPr>
              <a:t>After your content is typed here, or by copying your text, choose paste in this box and choose to keep only the text.</a:t>
            </a:r>
          </a:p>
        </p:txBody>
      </p:sp>
      <p:sp>
        <p:nvSpPr>
          <p:cNvPr id="6" name="íšḻîḍé">
            <a:extLst>
              <a:ext uri="{FF2B5EF4-FFF2-40B4-BE49-F238E27FC236}">
                <a16:creationId xmlns:a16="http://schemas.microsoft.com/office/drawing/2014/main" id="{35C1C77E-F611-49DE-9AAF-5E9197B9C9CA}"/>
              </a:ext>
            </a:extLst>
          </p:cNvPr>
          <p:cNvSpPr txBox="1"/>
          <p:nvPr/>
        </p:nvSpPr>
        <p:spPr>
          <a:xfrm>
            <a:off x="6319520" y="3956128"/>
            <a:ext cx="2343785" cy="379730"/>
          </a:xfrm>
          <a:prstGeom prst="rect">
            <a:avLst/>
          </a:prstGeom>
          <a:noFill/>
        </p:spPr>
        <p:txBody>
          <a:bodyPr wrap="square" lIns="91440" tIns="45720" rIns="91440" bIns="45720">
            <a:normAutofit/>
          </a:bodyPr>
          <a:lstStyle/>
          <a:p>
            <a:r>
              <a:rPr lang="zh-CN" altLang="en-US" sz="1600" b="1" dirty="0">
                <a:cs typeface="+mn-ea"/>
                <a:sym typeface="+mn-lt"/>
              </a:rPr>
              <a:t>Enter the title here</a:t>
            </a:r>
          </a:p>
        </p:txBody>
      </p:sp>
      <p:sp>
        <p:nvSpPr>
          <p:cNvPr id="7" name="îsļiḋé">
            <a:extLst>
              <a:ext uri="{FF2B5EF4-FFF2-40B4-BE49-F238E27FC236}">
                <a16:creationId xmlns:a16="http://schemas.microsoft.com/office/drawing/2014/main" id="{2B2DA0EF-A284-4857-A0F7-5015ABBA4C5D}"/>
              </a:ext>
            </a:extLst>
          </p:cNvPr>
          <p:cNvSpPr/>
          <p:nvPr/>
        </p:nvSpPr>
        <p:spPr>
          <a:xfrm>
            <a:off x="5786120" y="4376873"/>
            <a:ext cx="5187315" cy="1050290"/>
          </a:xfrm>
          <a:prstGeom prst="rect">
            <a:avLst/>
          </a:prstGeom>
        </p:spPr>
        <p:txBody>
          <a:bodyPr wrap="square" lIns="91440" tIns="45720" rIns="91440" bIns="45720">
            <a:no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cs typeface="+mn-ea"/>
                <a:sym typeface="+mn-lt"/>
              </a:rPr>
              <a:t>After your content is typed here, or by copying your text, choose paste in this box and choose to keep only the text.</a:t>
            </a:r>
          </a:p>
        </p:txBody>
      </p:sp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028E12F2-073F-4AD4-A273-32F2EB491213}"/>
              </a:ext>
            </a:extLst>
          </p:cNvPr>
          <p:cNvCxnSpPr/>
          <p:nvPr/>
        </p:nvCxnSpPr>
        <p:spPr>
          <a:xfrm>
            <a:off x="5778500" y="3665673"/>
            <a:ext cx="5187315" cy="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ïšḷîdê">
            <a:extLst>
              <a:ext uri="{FF2B5EF4-FFF2-40B4-BE49-F238E27FC236}">
                <a16:creationId xmlns:a16="http://schemas.microsoft.com/office/drawing/2014/main" id="{A811A14B-BD3E-45BF-BCB4-7765F61D4C40}"/>
              </a:ext>
            </a:extLst>
          </p:cNvPr>
          <p:cNvSpPr/>
          <p:nvPr/>
        </p:nvSpPr>
        <p:spPr>
          <a:xfrm>
            <a:off x="5959975" y="3891515"/>
            <a:ext cx="359424" cy="394656"/>
          </a:xfrm>
          <a:custGeom>
            <a:avLst/>
            <a:gdLst>
              <a:gd name="connsiteX0" fmla="*/ 368431 w 554291"/>
              <a:gd name="connsiteY0" fmla="*/ 438352 h 608626"/>
              <a:gd name="connsiteX1" fmla="*/ 446105 w 554291"/>
              <a:gd name="connsiteY1" fmla="*/ 438352 h 608626"/>
              <a:gd name="connsiteX2" fmla="*/ 471800 w 554291"/>
              <a:gd name="connsiteY2" fmla="*/ 463874 h 608626"/>
              <a:gd name="connsiteX3" fmla="*/ 446105 w 554291"/>
              <a:gd name="connsiteY3" fmla="*/ 489512 h 608626"/>
              <a:gd name="connsiteX4" fmla="*/ 368431 w 554291"/>
              <a:gd name="connsiteY4" fmla="*/ 489512 h 608626"/>
              <a:gd name="connsiteX5" fmla="*/ 342736 w 554291"/>
              <a:gd name="connsiteY5" fmla="*/ 463874 h 608626"/>
              <a:gd name="connsiteX6" fmla="*/ 368431 w 554291"/>
              <a:gd name="connsiteY6" fmla="*/ 438352 h 608626"/>
              <a:gd name="connsiteX7" fmla="*/ 407270 w 554291"/>
              <a:gd name="connsiteY7" fmla="*/ 358184 h 608626"/>
              <a:gd name="connsiteX8" fmla="*/ 301434 w 554291"/>
              <a:gd name="connsiteY8" fmla="*/ 463844 h 608626"/>
              <a:gd name="connsiteX9" fmla="*/ 407270 w 554291"/>
              <a:gd name="connsiteY9" fmla="*/ 569619 h 608626"/>
              <a:gd name="connsiteX10" fmla="*/ 513106 w 554291"/>
              <a:gd name="connsiteY10" fmla="*/ 463844 h 608626"/>
              <a:gd name="connsiteX11" fmla="*/ 407270 w 554291"/>
              <a:gd name="connsiteY11" fmla="*/ 358184 h 608626"/>
              <a:gd name="connsiteX12" fmla="*/ 316218 w 554291"/>
              <a:gd name="connsiteY12" fmla="*/ 170998 h 608626"/>
              <a:gd name="connsiteX13" fmla="*/ 289231 w 554291"/>
              <a:gd name="connsiteY13" fmla="*/ 197939 h 608626"/>
              <a:gd name="connsiteX14" fmla="*/ 316218 w 554291"/>
              <a:gd name="connsiteY14" fmla="*/ 224881 h 608626"/>
              <a:gd name="connsiteX15" fmla="*/ 343205 w 554291"/>
              <a:gd name="connsiteY15" fmla="*/ 197939 h 608626"/>
              <a:gd name="connsiteX16" fmla="*/ 316218 w 554291"/>
              <a:gd name="connsiteY16" fmla="*/ 170998 h 608626"/>
              <a:gd name="connsiteX17" fmla="*/ 111586 w 554291"/>
              <a:gd name="connsiteY17" fmla="*/ 170998 h 608626"/>
              <a:gd name="connsiteX18" fmla="*/ 84599 w 554291"/>
              <a:gd name="connsiteY18" fmla="*/ 197939 h 608626"/>
              <a:gd name="connsiteX19" fmla="*/ 111586 w 554291"/>
              <a:gd name="connsiteY19" fmla="*/ 224881 h 608626"/>
              <a:gd name="connsiteX20" fmla="*/ 138573 w 554291"/>
              <a:gd name="connsiteY20" fmla="*/ 197939 h 608626"/>
              <a:gd name="connsiteX21" fmla="*/ 111586 w 554291"/>
              <a:gd name="connsiteY21" fmla="*/ 170998 h 608626"/>
              <a:gd name="connsiteX22" fmla="*/ 9387 w 554291"/>
              <a:gd name="connsiteY22" fmla="*/ 134568 h 608626"/>
              <a:gd name="connsiteX23" fmla="*/ 418417 w 554291"/>
              <a:gd name="connsiteY23" fmla="*/ 134568 h 608626"/>
              <a:gd name="connsiteX24" fmla="*/ 427804 w 554291"/>
              <a:gd name="connsiteY24" fmla="*/ 143939 h 608626"/>
              <a:gd name="connsiteX25" fmla="*/ 427804 w 554291"/>
              <a:gd name="connsiteY25" fmla="*/ 320349 h 608626"/>
              <a:gd name="connsiteX26" fmla="*/ 554291 w 554291"/>
              <a:gd name="connsiteY26" fmla="*/ 463844 h 608626"/>
              <a:gd name="connsiteX27" fmla="*/ 409382 w 554291"/>
              <a:gd name="connsiteY27" fmla="*/ 608626 h 608626"/>
              <a:gd name="connsiteX28" fmla="*/ 286415 w 554291"/>
              <a:gd name="connsiteY28" fmla="*/ 540452 h 608626"/>
              <a:gd name="connsiteX29" fmla="*/ 46934 w 554291"/>
              <a:gd name="connsiteY29" fmla="*/ 540452 h 608626"/>
              <a:gd name="connsiteX30" fmla="*/ 0 w 554291"/>
              <a:gd name="connsiteY30" fmla="*/ 493597 h 608626"/>
              <a:gd name="connsiteX31" fmla="*/ 0 w 554291"/>
              <a:gd name="connsiteY31" fmla="*/ 143939 h 608626"/>
              <a:gd name="connsiteX32" fmla="*/ 9387 w 554291"/>
              <a:gd name="connsiteY32" fmla="*/ 134568 h 608626"/>
              <a:gd name="connsiteX33" fmla="*/ 211220 w 554291"/>
              <a:gd name="connsiteY33" fmla="*/ 0 h 608626"/>
              <a:gd name="connsiteX34" fmla="*/ 216618 w 554291"/>
              <a:gd name="connsiteY34" fmla="*/ 0 h 608626"/>
              <a:gd name="connsiteX35" fmla="*/ 335962 w 554291"/>
              <a:gd name="connsiteY35" fmla="*/ 118197 h 608626"/>
              <a:gd name="connsiteX36" fmla="*/ 289022 w 554291"/>
              <a:gd name="connsiteY36" fmla="*/ 118197 h 608626"/>
              <a:gd name="connsiteX37" fmla="*/ 216618 w 554291"/>
              <a:gd name="connsiteY37" fmla="*/ 46857 h 608626"/>
              <a:gd name="connsiteX38" fmla="*/ 211220 w 554291"/>
              <a:gd name="connsiteY38" fmla="*/ 46857 h 608626"/>
              <a:gd name="connsiteX39" fmla="*/ 138816 w 554291"/>
              <a:gd name="connsiteY39" fmla="*/ 118197 h 608626"/>
              <a:gd name="connsiteX40" fmla="*/ 91876 w 554291"/>
              <a:gd name="connsiteY40" fmla="*/ 118197 h 608626"/>
              <a:gd name="connsiteX41" fmla="*/ 211220 w 554291"/>
              <a:gd name="connsiteY41" fmla="*/ 0 h 608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554291" h="608626">
                <a:moveTo>
                  <a:pt x="368431" y="438352"/>
                </a:moveTo>
                <a:lnTo>
                  <a:pt x="446105" y="438352"/>
                </a:lnTo>
                <a:cubicBezTo>
                  <a:pt x="460302" y="438352"/>
                  <a:pt x="471800" y="449825"/>
                  <a:pt x="471800" y="463874"/>
                </a:cubicBezTo>
                <a:cubicBezTo>
                  <a:pt x="471800" y="478039"/>
                  <a:pt x="460302" y="489512"/>
                  <a:pt x="446105" y="489512"/>
                </a:cubicBezTo>
                <a:lnTo>
                  <a:pt x="368431" y="489512"/>
                </a:lnTo>
                <a:cubicBezTo>
                  <a:pt x="354234" y="489512"/>
                  <a:pt x="342736" y="478039"/>
                  <a:pt x="342736" y="463874"/>
                </a:cubicBezTo>
                <a:cubicBezTo>
                  <a:pt x="342736" y="449825"/>
                  <a:pt x="354234" y="438352"/>
                  <a:pt x="368431" y="438352"/>
                </a:cubicBezTo>
                <a:close/>
                <a:moveTo>
                  <a:pt x="407270" y="358184"/>
                </a:moveTo>
                <a:cubicBezTo>
                  <a:pt x="348837" y="358184"/>
                  <a:pt x="301434" y="405508"/>
                  <a:pt x="301434" y="463844"/>
                </a:cubicBezTo>
                <a:cubicBezTo>
                  <a:pt x="301434" y="522295"/>
                  <a:pt x="348837" y="569619"/>
                  <a:pt x="407270" y="569619"/>
                </a:cubicBezTo>
                <a:cubicBezTo>
                  <a:pt x="465703" y="569619"/>
                  <a:pt x="513106" y="522295"/>
                  <a:pt x="513106" y="463844"/>
                </a:cubicBezTo>
                <a:cubicBezTo>
                  <a:pt x="513106" y="405508"/>
                  <a:pt x="465703" y="358184"/>
                  <a:pt x="407270" y="358184"/>
                </a:cubicBezTo>
                <a:close/>
                <a:moveTo>
                  <a:pt x="316218" y="170998"/>
                </a:moveTo>
                <a:cubicBezTo>
                  <a:pt x="301317" y="170998"/>
                  <a:pt x="289231" y="183063"/>
                  <a:pt x="289231" y="197939"/>
                </a:cubicBezTo>
                <a:cubicBezTo>
                  <a:pt x="289231" y="212816"/>
                  <a:pt x="301317" y="224881"/>
                  <a:pt x="316218" y="224881"/>
                </a:cubicBezTo>
                <a:cubicBezTo>
                  <a:pt x="331002" y="224881"/>
                  <a:pt x="343205" y="212816"/>
                  <a:pt x="343205" y="197939"/>
                </a:cubicBezTo>
                <a:cubicBezTo>
                  <a:pt x="343205" y="183063"/>
                  <a:pt x="331002" y="170998"/>
                  <a:pt x="316218" y="170998"/>
                </a:cubicBezTo>
                <a:close/>
                <a:moveTo>
                  <a:pt x="111586" y="170998"/>
                </a:moveTo>
                <a:cubicBezTo>
                  <a:pt x="96801" y="170998"/>
                  <a:pt x="84599" y="183063"/>
                  <a:pt x="84599" y="197939"/>
                </a:cubicBezTo>
                <a:cubicBezTo>
                  <a:pt x="84599" y="212816"/>
                  <a:pt x="96801" y="224881"/>
                  <a:pt x="111586" y="224881"/>
                </a:cubicBezTo>
                <a:cubicBezTo>
                  <a:pt x="126487" y="224881"/>
                  <a:pt x="138573" y="212816"/>
                  <a:pt x="138573" y="197939"/>
                </a:cubicBezTo>
                <a:cubicBezTo>
                  <a:pt x="138573" y="183063"/>
                  <a:pt x="126487" y="170998"/>
                  <a:pt x="111586" y="170998"/>
                </a:cubicBezTo>
                <a:close/>
                <a:moveTo>
                  <a:pt x="9387" y="134568"/>
                </a:moveTo>
                <a:lnTo>
                  <a:pt x="418417" y="134568"/>
                </a:lnTo>
                <a:cubicBezTo>
                  <a:pt x="423580" y="134568"/>
                  <a:pt x="427804" y="138785"/>
                  <a:pt x="427804" y="143939"/>
                </a:cubicBezTo>
                <a:lnTo>
                  <a:pt x="427804" y="320349"/>
                </a:lnTo>
                <a:cubicBezTo>
                  <a:pt x="499026" y="329486"/>
                  <a:pt x="554291" y="390397"/>
                  <a:pt x="554291" y="463844"/>
                </a:cubicBezTo>
                <a:cubicBezTo>
                  <a:pt x="554291" y="543732"/>
                  <a:pt x="489287" y="608626"/>
                  <a:pt x="409382" y="608626"/>
                </a:cubicBezTo>
                <a:cubicBezTo>
                  <a:pt x="357520" y="608626"/>
                  <a:pt x="311994" y="581333"/>
                  <a:pt x="286415" y="540452"/>
                </a:cubicBezTo>
                <a:lnTo>
                  <a:pt x="46934" y="540452"/>
                </a:lnTo>
                <a:cubicBezTo>
                  <a:pt x="21003" y="540452"/>
                  <a:pt x="0" y="519484"/>
                  <a:pt x="0" y="493597"/>
                </a:cubicBezTo>
                <a:lnTo>
                  <a:pt x="0" y="143939"/>
                </a:lnTo>
                <a:cubicBezTo>
                  <a:pt x="0" y="138785"/>
                  <a:pt x="4224" y="134568"/>
                  <a:pt x="9387" y="134568"/>
                </a:cubicBezTo>
                <a:close/>
                <a:moveTo>
                  <a:pt x="211220" y="0"/>
                </a:moveTo>
                <a:lnTo>
                  <a:pt x="216618" y="0"/>
                </a:lnTo>
                <a:cubicBezTo>
                  <a:pt x="282099" y="0"/>
                  <a:pt x="335493" y="52948"/>
                  <a:pt x="335962" y="118197"/>
                </a:cubicBezTo>
                <a:lnTo>
                  <a:pt x="289022" y="118197"/>
                </a:lnTo>
                <a:cubicBezTo>
                  <a:pt x="288553" y="78837"/>
                  <a:pt x="256282" y="46857"/>
                  <a:pt x="216618" y="46857"/>
                </a:cubicBezTo>
                <a:lnTo>
                  <a:pt x="211220" y="46857"/>
                </a:lnTo>
                <a:cubicBezTo>
                  <a:pt x="171556" y="46857"/>
                  <a:pt x="139285" y="78837"/>
                  <a:pt x="138816" y="118197"/>
                </a:cubicBezTo>
                <a:lnTo>
                  <a:pt x="91876" y="118197"/>
                </a:lnTo>
                <a:cubicBezTo>
                  <a:pt x="92345" y="52948"/>
                  <a:pt x="145739" y="0"/>
                  <a:pt x="211220" y="0"/>
                </a:cubicBezTo>
                <a:close/>
              </a:path>
            </a:pathLst>
          </a:custGeom>
          <a:solidFill>
            <a:schemeClr val="accent1"/>
          </a:solidFill>
          <a:ln w="12700" cap="rnd">
            <a:noFill/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rmAutofit lnSpcReduction="1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 defTabSz="913765"/>
            <a:endParaRPr lang="zh-CN" altLang="en-US" sz="2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0" name="îślíďé">
            <a:extLst>
              <a:ext uri="{FF2B5EF4-FFF2-40B4-BE49-F238E27FC236}">
                <a16:creationId xmlns:a16="http://schemas.microsoft.com/office/drawing/2014/main" id="{5339ED6B-D7E2-457D-9183-231AA93257EB}"/>
              </a:ext>
            </a:extLst>
          </p:cNvPr>
          <p:cNvSpPr/>
          <p:nvPr/>
        </p:nvSpPr>
        <p:spPr>
          <a:xfrm>
            <a:off x="5959975" y="1841100"/>
            <a:ext cx="359424" cy="394656"/>
          </a:xfrm>
          <a:custGeom>
            <a:avLst/>
            <a:gdLst>
              <a:gd name="connsiteX0" fmla="*/ 368431 w 554291"/>
              <a:gd name="connsiteY0" fmla="*/ 438352 h 608626"/>
              <a:gd name="connsiteX1" fmla="*/ 446105 w 554291"/>
              <a:gd name="connsiteY1" fmla="*/ 438352 h 608626"/>
              <a:gd name="connsiteX2" fmla="*/ 471800 w 554291"/>
              <a:gd name="connsiteY2" fmla="*/ 463874 h 608626"/>
              <a:gd name="connsiteX3" fmla="*/ 446105 w 554291"/>
              <a:gd name="connsiteY3" fmla="*/ 489512 h 608626"/>
              <a:gd name="connsiteX4" fmla="*/ 368431 w 554291"/>
              <a:gd name="connsiteY4" fmla="*/ 489512 h 608626"/>
              <a:gd name="connsiteX5" fmla="*/ 342736 w 554291"/>
              <a:gd name="connsiteY5" fmla="*/ 463874 h 608626"/>
              <a:gd name="connsiteX6" fmla="*/ 368431 w 554291"/>
              <a:gd name="connsiteY6" fmla="*/ 438352 h 608626"/>
              <a:gd name="connsiteX7" fmla="*/ 407270 w 554291"/>
              <a:gd name="connsiteY7" fmla="*/ 358184 h 608626"/>
              <a:gd name="connsiteX8" fmla="*/ 301434 w 554291"/>
              <a:gd name="connsiteY8" fmla="*/ 463844 h 608626"/>
              <a:gd name="connsiteX9" fmla="*/ 407270 w 554291"/>
              <a:gd name="connsiteY9" fmla="*/ 569619 h 608626"/>
              <a:gd name="connsiteX10" fmla="*/ 513106 w 554291"/>
              <a:gd name="connsiteY10" fmla="*/ 463844 h 608626"/>
              <a:gd name="connsiteX11" fmla="*/ 407270 w 554291"/>
              <a:gd name="connsiteY11" fmla="*/ 358184 h 608626"/>
              <a:gd name="connsiteX12" fmla="*/ 316218 w 554291"/>
              <a:gd name="connsiteY12" fmla="*/ 170998 h 608626"/>
              <a:gd name="connsiteX13" fmla="*/ 289231 w 554291"/>
              <a:gd name="connsiteY13" fmla="*/ 197939 h 608626"/>
              <a:gd name="connsiteX14" fmla="*/ 316218 w 554291"/>
              <a:gd name="connsiteY14" fmla="*/ 224881 h 608626"/>
              <a:gd name="connsiteX15" fmla="*/ 343205 w 554291"/>
              <a:gd name="connsiteY15" fmla="*/ 197939 h 608626"/>
              <a:gd name="connsiteX16" fmla="*/ 316218 w 554291"/>
              <a:gd name="connsiteY16" fmla="*/ 170998 h 608626"/>
              <a:gd name="connsiteX17" fmla="*/ 111586 w 554291"/>
              <a:gd name="connsiteY17" fmla="*/ 170998 h 608626"/>
              <a:gd name="connsiteX18" fmla="*/ 84599 w 554291"/>
              <a:gd name="connsiteY18" fmla="*/ 197939 h 608626"/>
              <a:gd name="connsiteX19" fmla="*/ 111586 w 554291"/>
              <a:gd name="connsiteY19" fmla="*/ 224881 h 608626"/>
              <a:gd name="connsiteX20" fmla="*/ 138573 w 554291"/>
              <a:gd name="connsiteY20" fmla="*/ 197939 h 608626"/>
              <a:gd name="connsiteX21" fmla="*/ 111586 w 554291"/>
              <a:gd name="connsiteY21" fmla="*/ 170998 h 608626"/>
              <a:gd name="connsiteX22" fmla="*/ 9387 w 554291"/>
              <a:gd name="connsiteY22" fmla="*/ 134568 h 608626"/>
              <a:gd name="connsiteX23" fmla="*/ 418417 w 554291"/>
              <a:gd name="connsiteY23" fmla="*/ 134568 h 608626"/>
              <a:gd name="connsiteX24" fmla="*/ 427804 w 554291"/>
              <a:gd name="connsiteY24" fmla="*/ 143939 h 608626"/>
              <a:gd name="connsiteX25" fmla="*/ 427804 w 554291"/>
              <a:gd name="connsiteY25" fmla="*/ 320349 h 608626"/>
              <a:gd name="connsiteX26" fmla="*/ 554291 w 554291"/>
              <a:gd name="connsiteY26" fmla="*/ 463844 h 608626"/>
              <a:gd name="connsiteX27" fmla="*/ 409382 w 554291"/>
              <a:gd name="connsiteY27" fmla="*/ 608626 h 608626"/>
              <a:gd name="connsiteX28" fmla="*/ 286415 w 554291"/>
              <a:gd name="connsiteY28" fmla="*/ 540452 h 608626"/>
              <a:gd name="connsiteX29" fmla="*/ 46934 w 554291"/>
              <a:gd name="connsiteY29" fmla="*/ 540452 h 608626"/>
              <a:gd name="connsiteX30" fmla="*/ 0 w 554291"/>
              <a:gd name="connsiteY30" fmla="*/ 493597 h 608626"/>
              <a:gd name="connsiteX31" fmla="*/ 0 w 554291"/>
              <a:gd name="connsiteY31" fmla="*/ 143939 h 608626"/>
              <a:gd name="connsiteX32" fmla="*/ 9387 w 554291"/>
              <a:gd name="connsiteY32" fmla="*/ 134568 h 608626"/>
              <a:gd name="connsiteX33" fmla="*/ 211220 w 554291"/>
              <a:gd name="connsiteY33" fmla="*/ 0 h 608626"/>
              <a:gd name="connsiteX34" fmla="*/ 216618 w 554291"/>
              <a:gd name="connsiteY34" fmla="*/ 0 h 608626"/>
              <a:gd name="connsiteX35" fmla="*/ 335962 w 554291"/>
              <a:gd name="connsiteY35" fmla="*/ 118197 h 608626"/>
              <a:gd name="connsiteX36" fmla="*/ 289022 w 554291"/>
              <a:gd name="connsiteY36" fmla="*/ 118197 h 608626"/>
              <a:gd name="connsiteX37" fmla="*/ 216618 w 554291"/>
              <a:gd name="connsiteY37" fmla="*/ 46857 h 608626"/>
              <a:gd name="connsiteX38" fmla="*/ 211220 w 554291"/>
              <a:gd name="connsiteY38" fmla="*/ 46857 h 608626"/>
              <a:gd name="connsiteX39" fmla="*/ 138816 w 554291"/>
              <a:gd name="connsiteY39" fmla="*/ 118197 h 608626"/>
              <a:gd name="connsiteX40" fmla="*/ 91876 w 554291"/>
              <a:gd name="connsiteY40" fmla="*/ 118197 h 608626"/>
              <a:gd name="connsiteX41" fmla="*/ 211220 w 554291"/>
              <a:gd name="connsiteY41" fmla="*/ 0 h 608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554291" h="608626">
                <a:moveTo>
                  <a:pt x="368431" y="438352"/>
                </a:moveTo>
                <a:lnTo>
                  <a:pt x="446105" y="438352"/>
                </a:lnTo>
                <a:cubicBezTo>
                  <a:pt x="460302" y="438352"/>
                  <a:pt x="471800" y="449825"/>
                  <a:pt x="471800" y="463874"/>
                </a:cubicBezTo>
                <a:cubicBezTo>
                  <a:pt x="471800" y="478039"/>
                  <a:pt x="460302" y="489512"/>
                  <a:pt x="446105" y="489512"/>
                </a:cubicBezTo>
                <a:lnTo>
                  <a:pt x="368431" y="489512"/>
                </a:lnTo>
                <a:cubicBezTo>
                  <a:pt x="354234" y="489512"/>
                  <a:pt x="342736" y="478039"/>
                  <a:pt x="342736" y="463874"/>
                </a:cubicBezTo>
                <a:cubicBezTo>
                  <a:pt x="342736" y="449825"/>
                  <a:pt x="354234" y="438352"/>
                  <a:pt x="368431" y="438352"/>
                </a:cubicBezTo>
                <a:close/>
                <a:moveTo>
                  <a:pt x="407270" y="358184"/>
                </a:moveTo>
                <a:cubicBezTo>
                  <a:pt x="348837" y="358184"/>
                  <a:pt x="301434" y="405508"/>
                  <a:pt x="301434" y="463844"/>
                </a:cubicBezTo>
                <a:cubicBezTo>
                  <a:pt x="301434" y="522295"/>
                  <a:pt x="348837" y="569619"/>
                  <a:pt x="407270" y="569619"/>
                </a:cubicBezTo>
                <a:cubicBezTo>
                  <a:pt x="465703" y="569619"/>
                  <a:pt x="513106" y="522295"/>
                  <a:pt x="513106" y="463844"/>
                </a:cubicBezTo>
                <a:cubicBezTo>
                  <a:pt x="513106" y="405508"/>
                  <a:pt x="465703" y="358184"/>
                  <a:pt x="407270" y="358184"/>
                </a:cubicBezTo>
                <a:close/>
                <a:moveTo>
                  <a:pt x="316218" y="170998"/>
                </a:moveTo>
                <a:cubicBezTo>
                  <a:pt x="301317" y="170998"/>
                  <a:pt x="289231" y="183063"/>
                  <a:pt x="289231" y="197939"/>
                </a:cubicBezTo>
                <a:cubicBezTo>
                  <a:pt x="289231" y="212816"/>
                  <a:pt x="301317" y="224881"/>
                  <a:pt x="316218" y="224881"/>
                </a:cubicBezTo>
                <a:cubicBezTo>
                  <a:pt x="331002" y="224881"/>
                  <a:pt x="343205" y="212816"/>
                  <a:pt x="343205" y="197939"/>
                </a:cubicBezTo>
                <a:cubicBezTo>
                  <a:pt x="343205" y="183063"/>
                  <a:pt x="331002" y="170998"/>
                  <a:pt x="316218" y="170998"/>
                </a:cubicBezTo>
                <a:close/>
                <a:moveTo>
                  <a:pt x="111586" y="170998"/>
                </a:moveTo>
                <a:cubicBezTo>
                  <a:pt x="96801" y="170998"/>
                  <a:pt x="84599" y="183063"/>
                  <a:pt x="84599" y="197939"/>
                </a:cubicBezTo>
                <a:cubicBezTo>
                  <a:pt x="84599" y="212816"/>
                  <a:pt x="96801" y="224881"/>
                  <a:pt x="111586" y="224881"/>
                </a:cubicBezTo>
                <a:cubicBezTo>
                  <a:pt x="126487" y="224881"/>
                  <a:pt x="138573" y="212816"/>
                  <a:pt x="138573" y="197939"/>
                </a:cubicBezTo>
                <a:cubicBezTo>
                  <a:pt x="138573" y="183063"/>
                  <a:pt x="126487" y="170998"/>
                  <a:pt x="111586" y="170998"/>
                </a:cubicBezTo>
                <a:close/>
                <a:moveTo>
                  <a:pt x="9387" y="134568"/>
                </a:moveTo>
                <a:lnTo>
                  <a:pt x="418417" y="134568"/>
                </a:lnTo>
                <a:cubicBezTo>
                  <a:pt x="423580" y="134568"/>
                  <a:pt x="427804" y="138785"/>
                  <a:pt x="427804" y="143939"/>
                </a:cubicBezTo>
                <a:lnTo>
                  <a:pt x="427804" y="320349"/>
                </a:lnTo>
                <a:cubicBezTo>
                  <a:pt x="499026" y="329486"/>
                  <a:pt x="554291" y="390397"/>
                  <a:pt x="554291" y="463844"/>
                </a:cubicBezTo>
                <a:cubicBezTo>
                  <a:pt x="554291" y="543732"/>
                  <a:pt x="489287" y="608626"/>
                  <a:pt x="409382" y="608626"/>
                </a:cubicBezTo>
                <a:cubicBezTo>
                  <a:pt x="357520" y="608626"/>
                  <a:pt x="311994" y="581333"/>
                  <a:pt x="286415" y="540452"/>
                </a:cubicBezTo>
                <a:lnTo>
                  <a:pt x="46934" y="540452"/>
                </a:lnTo>
                <a:cubicBezTo>
                  <a:pt x="21003" y="540452"/>
                  <a:pt x="0" y="519484"/>
                  <a:pt x="0" y="493597"/>
                </a:cubicBezTo>
                <a:lnTo>
                  <a:pt x="0" y="143939"/>
                </a:lnTo>
                <a:cubicBezTo>
                  <a:pt x="0" y="138785"/>
                  <a:pt x="4224" y="134568"/>
                  <a:pt x="9387" y="134568"/>
                </a:cubicBezTo>
                <a:close/>
                <a:moveTo>
                  <a:pt x="211220" y="0"/>
                </a:moveTo>
                <a:lnTo>
                  <a:pt x="216618" y="0"/>
                </a:lnTo>
                <a:cubicBezTo>
                  <a:pt x="282099" y="0"/>
                  <a:pt x="335493" y="52948"/>
                  <a:pt x="335962" y="118197"/>
                </a:cubicBezTo>
                <a:lnTo>
                  <a:pt x="289022" y="118197"/>
                </a:lnTo>
                <a:cubicBezTo>
                  <a:pt x="288553" y="78837"/>
                  <a:pt x="256282" y="46857"/>
                  <a:pt x="216618" y="46857"/>
                </a:cubicBezTo>
                <a:lnTo>
                  <a:pt x="211220" y="46857"/>
                </a:lnTo>
                <a:cubicBezTo>
                  <a:pt x="171556" y="46857"/>
                  <a:pt x="139285" y="78837"/>
                  <a:pt x="138816" y="118197"/>
                </a:cubicBezTo>
                <a:lnTo>
                  <a:pt x="91876" y="118197"/>
                </a:lnTo>
                <a:cubicBezTo>
                  <a:pt x="92345" y="52948"/>
                  <a:pt x="145739" y="0"/>
                  <a:pt x="211220" y="0"/>
                </a:cubicBezTo>
                <a:close/>
              </a:path>
            </a:pathLst>
          </a:custGeom>
          <a:solidFill>
            <a:schemeClr val="accent1"/>
          </a:solidFill>
          <a:ln w="12700" cap="rnd">
            <a:noFill/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rmAutofit lnSpcReduction="1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 defTabSz="913765"/>
            <a:endParaRPr lang="zh-CN" altLang="en-US" sz="2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075DD8E7-5701-415D-A988-6151353644FF}"/>
              </a:ext>
            </a:extLst>
          </p:cNvPr>
          <p:cNvGrpSpPr/>
          <p:nvPr/>
        </p:nvGrpSpPr>
        <p:grpSpPr>
          <a:xfrm>
            <a:off x="127178" y="289098"/>
            <a:ext cx="5542102" cy="618840"/>
            <a:chOff x="127178" y="289098"/>
            <a:chExt cx="5542102" cy="618840"/>
          </a:xfrm>
        </p:grpSpPr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0466299D-1DFB-47AA-B960-079276C199E8}"/>
                </a:ext>
              </a:extLst>
            </p:cNvPr>
            <p:cNvSpPr/>
            <p:nvPr/>
          </p:nvSpPr>
          <p:spPr>
            <a:xfrm>
              <a:off x="764072" y="361586"/>
              <a:ext cx="4905208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zh-CN" altLang="en-US" sz="2800" b="1" dirty="0">
                  <a:solidFill>
                    <a:schemeClr val="accent2"/>
                  </a:solidFill>
                  <a:cs typeface="+mn-ea"/>
                  <a:sym typeface="+mn-lt"/>
                </a:rPr>
                <a:t>Enter the title here</a:t>
              </a:r>
              <a:endParaRPr lang="en-US" altLang="zh-CN" sz="2800" b="1" dirty="0">
                <a:solidFill>
                  <a:schemeClr val="accent2"/>
                </a:solidFill>
                <a:cs typeface="+mn-ea"/>
                <a:sym typeface="+mn-lt"/>
              </a:endParaRPr>
            </a:p>
          </p:txBody>
        </p:sp>
        <p:grpSp>
          <p:nvGrpSpPr>
            <p:cNvPr id="14" name="组合 13">
              <a:extLst>
                <a:ext uri="{FF2B5EF4-FFF2-40B4-BE49-F238E27FC236}">
                  <a16:creationId xmlns:a16="http://schemas.microsoft.com/office/drawing/2014/main" id="{56CF55D8-CB84-4DAA-AE93-66F344D5E191}"/>
                </a:ext>
              </a:extLst>
            </p:cNvPr>
            <p:cNvGrpSpPr/>
            <p:nvPr/>
          </p:nvGrpSpPr>
          <p:grpSpPr>
            <a:xfrm>
              <a:off x="127178" y="289098"/>
              <a:ext cx="636894" cy="618840"/>
              <a:chOff x="10993131" y="1925288"/>
              <a:chExt cx="807052" cy="784175"/>
            </a:xfrm>
          </p:grpSpPr>
          <p:sp>
            <p:nvSpPr>
              <p:cNvPr id="15" name="Freeform 321">
                <a:extLst>
                  <a:ext uri="{FF2B5EF4-FFF2-40B4-BE49-F238E27FC236}">
                    <a16:creationId xmlns:a16="http://schemas.microsoft.com/office/drawing/2014/main" id="{A99C02ED-3431-4C8C-9F6B-71D356E34C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293075" y="2290050"/>
                <a:ext cx="427038" cy="419412"/>
              </a:xfrm>
              <a:custGeom>
                <a:avLst/>
                <a:gdLst>
                  <a:gd name="T0" fmla="*/ 336 w 336"/>
                  <a:gd name="T1" fmla="*/ 0 h 330"/>
                  <a:gd name="T2" fmla="*/ 336 w 336"/>
                  <a:gd name="T3" fmla="*/ 212 h 330"/>
                  <a:gd name="T4" fmla="*/ 218 w 336"/>
                  <a:gd name="T5" fmla="*/ 330 h 330"/>
                  <a:gd name="T6" fmla="*/ 0 w 336"/>
                  <a:gd name="T7" fmla="*/ 330 h 330"/>
                  <a:gd name="T8" fmla="*/ 0 w 336"/>
                  <a:gd name="T9" fmla="*/ 0 h 330"/>
                  <a:gd name="T10" fmla="*/ 336 w 336"/>
                  <a:gd name="T11" fmla="*/ 0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36" h="330">
                    <a:moveTo>
                      <a:pt x="336" y="0"/>
                    </a:moveTo>
                    <a:lnTo>
                      <a:pt x="336" y="212"/>
                    </a:lnTo>
                    <a:lnTo>
                      <a:pt x="218" y="330"/>
                    </a:lnTo>
                    <a:lnTo>
                      <a:pt x="0" y="330"/>
                    </a:lnTo>
                    <a:lnTo>
                      <a:pt x="0" y="0"/>
                    </a:lnTo>
                    <a:lnTo>
                      <a:pt x="336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6" name="Freeform 322">
                <a:extLst>
                  <a:ext uri="{FF2B5EF4-FFF2-40B4-BE49-F238E27FC236}">
                    <a16:creationId xmlns:a16="http://schemas.microsoft.com/office/drawing/2014/main" id="{1B3304CC-FCB5-478D-AC8A-638969EB12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568870" y="2559491"/>
                <a:ext cx="149972" cy="149972"/>
              </a:xfrm>
              <a:custGeom>
                <a:avLst/>
                <a:gdLst>
                  <a:gd name="T0" fmla="*/ 0 w 118"/>
                  <a:gd name="T1" fmla="*/ 118 h 118"/>
                  <a:gd name="T2" fmla="*/ 0 w 118"/>
                  <a:gd name="T3" fmla="*/ 0 h 118"/>
                  <a:gd name="T4" fmla="*/ 118 w 118"/>
                  <a:gd name="T5" fmla="*/ 0 h 118"/>
                  <a:gd name="T6" fmla="*/ 0 w 118"/>
                  <a:gd name="T7" fmla="*/ 118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8" h="118">
                    <a:moveTo>
                      <a:pt x="0" y="118"/>
                    </a:moveTo>
                    <a:lnTo>
                      <a:pt x="0" y="0"/>
                    </a:lnTo>
                    <a:lnTo>
                      <a:pt x="118" y="0"/>
                    </a:lnTo>
                    <a:lnTo>
                      <a:pt x="0" y="118"/>
                    </a:lnTo>
                    <a:close/>
                  </a:path>
                </a:pathLst>
              </a:custGeom>
              <a:solidFill>
                <a:schemeClr val="tx2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7" name="Freeform 323">
                <a:extLst>
                  <a:ext uri="{FF2B5EF4-FFF2-40B4-BE49-F238E27FC236}">
                    <a16:creationId xmlns:a16="http://schemas.microsoft.com/office/drawing/2014/main" id="{20849287-FC3C-4C3F-B359-B11D537740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993131" y="2118472"/>
                <a:ext cx="425767" cy="419412"/>
              </a:xfrm>
              <a:custGeom>
                <a:avLst/>
                <a:gdLst>
                  <a:gd name="T0" fmla="*/ 335 w 335"/>
                  <a:gd name="T1" fmla="*/ 0 h 330"/>
                  <a:gd name="T2" fmla="*/ 335 w 335"/>
                  <a:gd name="T3" fmla="*/ 212 h 330"/>
                  <a:gd name="T4" fmla="*/ 218 w 335"/>
                  <a:gd name="T5" fmla="*/ 330 h 330"/>
                  <a:gd name="T6" fmla="*/ 0 w 335"/>
                  <a:gd name="T7" fmla="*/ 330 h 330"/>
                  <a:gd name="T8" fmla="*/ 0 w 335"/>
                  <a:gd name="T9" fmla="*/ 0 h 330"/>
                  <a:gd name="T10" fmla="*/ 335 w 335"/>
                  <a:gd name="T11" fmla="*/ 0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35" h="330">
                    <a:moveTo>
                      <a:pt x="335" y="0"/>
                    </a:moveTo>
                    <a:lnTo>
                      <a:pt x="335" y="212"/>
                    </a:lnTo>
                    <a:lnTo>
                      <a:pt x="218" y="330"/>
                    </a:lnTo>
                    <a:lnTo>
                      <a:pt x="0" y="330"/>
                    </a:lnTo>
                    <a:lnTo>
                      <a:pt x="0" y="0"/>
                    </a:lnTo>
                    <a:lnTo>
                      <a:pt x="335" y="0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8" name="Freeform 324">
                <a:extLst>
                  <a:ext uri="{FF2B5EF4-FFF2-40B4-BE49-F238E27FC236}">
                    <a16:creationId xmlns:a16="http://schemas.microsoft.com/office/drawing/2014/main" id="{C6BA861A-68BE-42AC-9EB6-0F62DA1094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268927" y="2387913"/>
                <a:ext cx="149972" cy="149972"/>
              </a:xfrm>
              <a:custGeom>
                <a:avLst/>
                <a:gdLst>
                  <a:gd name="T0" fmla="*/ 0 w 118"/>
                  <a:gd name="T1" fmla="*/ 118 h 118"/>
                  <a:gd name="T2" fmla="*/ 0 w 118"/>
                  <a:gd name="T3" fmla="*/ 0 h 118"/>
                  <a:gd name="T4" fmla="*/ 118 w 118"/>
                  <a:gd name="T5" fmla="*/ 0 h 118"/>
                  <a:gd name="T6" fmla="*/ 0 w 118"/>
                  <a:gd name="T7" fmla="*/ 118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8" h="118">
                    <a:moveTo>
                      <a:pt x="0" y="118"/>
                    </a:moveTo>
                    <a:lnTo>
                      <a:pt x="0" y="0"/>
                    </a:lnTo>
                    <a:lnTo>
                      <a:pt x="118" y="0"/>
                    </a:lnTo>
                    <a:lnTo>
                      <a:pt x="0" y="118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9" name="Freeform 325">
                <a:extLst>
                  <a:ext uri="{FF2B5EF4-FFF2-40B4-BE49-F238E27FC236}">
                    <a16:creationId xmlns:a16="http://schemas.microsoft.com/office/drawing/2014/main" id="{E011E31D-36BA-481E-94D4-0ED5521606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375686" y="1925288"/>
                <a:ext cx="424496" cy="418141"/>
              </a:xfrm>
              <a:custGeom>
                <a:avLst/>
                <a:gdLst>
                  <a:gd name="T0" fmla="*/ 334 w 334"/>
                  <a:gd name="T1" fmla="*/ 0 h 329"/>
                  <a:gd name="T2" fmla="*/ 334 w 334"/>
                  <a:gd name="T3" fmla="*/ 211 h 329"/>
                  <a:gd name="T4" fmla="*/ 216 w 334"/>
                  <a:gd name="T5" fmla="*/ 329 h 329"/>
                  <a:gd name="T6" fmla="*/ 0 w 334"/>
                  <a:gd name="T7" fmla="*/ 329 h 329"/>
                  <a:gd name="T8" fmla="*/ 0 w 334"/>
                  <a:gd name="T9" fmla="*/ 0 h 329"/>
                  <a:gd name="T10" fmla="*/ 334 w 334"/>
                  <a:gd name="T11" fmla="*/ 0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34" h="329">
                    <a:moveTo>
                      <a:pt x="334" y="0"/>
                    </a:moveTo>
                    <a:lnTo>
                      <a:pt x="334" y="211"/>
                    </a:lnTo>
                    <a:lnTo>
                      <a:pt x="216" y="329"/>
                    </a:lnTo>
                    <a:lnTo>
                      <a:pt x="0" y="329"/>
                    </a:lnTo>
                    <a:lnTo>
                      <a:pt x="0" y="0"/>
                    </a:lnTo>
                    <a:lnTo>
                      <a:pt x="334" y="0"/>
                    </a:ln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0" name="Freeform 326">
                <a:extLst>
                  <a:ext uri="{FF2B5EF4-FFF2-40B4-BE49-F238E27FC236}">
                    <a16:creationId xmlns:a16="http://schemas.microsoft.com/office/drawing/2014/main" id="{2E9C90C5-EB1F-491B-B95F-49647BAFA6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650211" y="2193458"/>
                <a:ext cx="149972" cy="149972"/>
              </a:xfrm>
              <a:custGeom>
                <a:avLst/>
                <a:gdLst>
                  <a:gd name="T0" fmla="*/ 0 w 118"/>
                  <a:gd name="T1" fmla="*/ 118 h 118"/>
                  <a:gd name="T2" fmla="*/ 0 w 118"/>
                  <a:gd name="T3" fmla="*/ 0 h 118"/>
                  <a:gd name="T4" fmla="*/ 118 w 118"/>
                  <a:gd name="T5" fmla="*/ 0 h 118"/>
                  <a:gd name="T6" fmla="*/ 0 w 118"/>
                  <a:gd name="T7" fmla="*/ 118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8" h="118">
                    <a:moveTo>
                      <a:pt x="0" y="118"/>
                    </a:moveTo>
                    <a:lnTo>
                      <a:pt x="0" y="0"/>
                    </a:lnTo>
                    <a:lnTo>
                      <a:pt x="118" y="0"/>
                    </a:lnTo>
                    <a:lnTo>
                      <a:pt x="0" y="118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87924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:a14="http://schemas.microsoft.com/office/drawing/2010/main" xmlns:a16="http://schemas.microsoft.com/office/drawing/2014/main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9" grpId="0" animBg="1"/>
      <p:bldP spid="10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#478805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#465136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#465136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#465136;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#28215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#465136;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#465136;"/>
</p:tagLst>
</file>

<file path=ppt/theme/theme1.xml><?xml version="1.0" encoding="utf-8"?>
<a:theme xmlns:a="http://schemas.openxmlformats.org/drawingml/2006/main" name="www.jpppt.com">
  <a:themeElements>
    <a:clrScheme name="Office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354A5D"/>
      </a:accent1>
      <a:accent2>
        <a:srgbClr val="FDB03C"/>
      </a:accent2>
      <a:accent3>
        <a:srgbClr val="808080"/>
      </a:accent3>
      <a:accent4>
        <a:srgbClr val="6286A6"/>
      </a:accent4>
      <a:accent5>
        <a:srgbClr val="587B9A"/>
      </a:accent5>
      <a:accent6>
        <a:srgbClr val="3D556B"/>
      </a:accent6>
      <a:hlink>
        <a:srgbClr val="354A5D"/>
      </a:hlink>
      <a:folHlink>
        <a:srgbClr val="BFBFBF"/>
      </a:folHlink>
    </a:clrScheme>
    <a:fontScheme name="3fbnha5z">
      <a:majorFont>
        <a:latin typeface="微软雅黑" panose="020F0302020204030204"/>
        <a:ea typeface="微软雅黑"/>
        <a:cs typeface=""/>
      </a:majorFont>
      <a:minorFont>
        <a:latin typeface="微软雅黑" panose="020F0502020204030204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ww.freeppt7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3fbnha5z">
      <a:majorFont>
        <a:latin typeface="微软雅黑" panose="020F0302020204030204"/>
        <a:ea typeface="微软雅黑"/>
        <a:cs typeface=""/>
      </a:majorFont>
      <a:minorFont>
        <a:latin typeface="微软雅黑" panose="020F0502020204030204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354A5D"/>
    </a:accent1>
    <a:accent2>
      <a:srgbClr val="FDB03C"/>
    </a:accent2>
    <a:accent3>
      <a:srgbClr val="808080"/>
    </a:accent3>
    <a:accent4>
      <a:srgbClr val="6286A6"/>
    </a:accent4>
    <a:accent5>
      <a:srgbClr val="587B9A"/>
    </a:accent5>
    <a:accent6>
      <a:srgbClr val="3D556B"/>
    </a:accent6>
    <a:hlink>
      <a:srgbClr val="354A5D"/>
    </a:hlink>
    <a:folHlink>
      <a:srgbClr val="BFBFBF"/>
    </a:folHlink>
  </a:clrScheme>
</a:themeOverride>
</file>

<file path=ppt/theme/themeOverride10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354A5D"/>
    </a:accent1>
    <a:accent2>
      <a:srgbClr val="FDB03C"/>
    </a:accent2>
    <a:accent3>
      <a:srgbClr val="808080"/>
    </a:accent3>
    <a:accent4>
      <a:srgbClr val="6286A6"/>
    </a:accent4>
    <a:accent5>
      <a:srgbClr val="587B9A"/>
    </a:accent5>
    <a:accent6>
      <a:srgbClr val="3D556B"/>
    </a:accent6>
    <a:hlink>
      <a:srgbClr val="354A5D"/>
    </a:hlink>
    <a:folHlink>
      <a:srgbClr val="BFBFBF"/>
    </a:folHlink>
  </a:clrScheme>
</a:themeOverride>
</file>

<file path=ppt/theme/themeOverride1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354A5D"/>
    </a:accent1>
    <a:accent2>
      <a:srgbClr val="FDB03C"/>
    </a:accent2>
    <a:accent3>
      <a:srgbClr val="808080"/>
    </a:accent3>
    <a:accent4>
      <a:srgbClr val="6286A6"/>
    </a:accent4>
    <a:accent5>
      <a:srgbClr val="587B9A"/>
    </a:accent5>
    <a:accent6>
      <a:srgbClr val="3D556B"/>
    </a:accent6>
    <a:hlink>
      <a:srgbClr val="354A5D"/>
    </a:hlink>
    <a:folHlink>
      <a:srgbClr val="BFBFBF"/>
    </a:folHlink>
  </a:clrScheme>
</a:themeOverride>
</file>

<file path=ppt/theme/themeOverride12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354A5D"/>
    </a:accent1>
    <a:accent2>
      <a:srgbClr val="FDB03C"/>
    </a:accent2>
    <a:accent3>
      <a:srgbClr val="808080"/>
    </a:accent3>
    <a:accent4>
      <a:srgbClr val="6286A6"/>
    </a:accent4>
    <a:accent5>
      <a:srgbClr val="587B9A"/>
    </a:accent5>
    <a:accent6>
      <a:srgbClr val="3D556B"/>
    </a:accent6>
    <a:hlink>
      <a:srgbClr val="354A5D"/>
    </a:hlink>
    <a:folHlink>
      <a:srgbClr val="BFBFBF"/>
    </a:folHlink>
  </a:clrScheme>
</a:themeOverride>
</file>

<file path=ppt/theme/themeOverride13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354A5D"/>
    </a:accent1>
    <a:accent2>
      <a:srgbClr val="FDB03C"/>
    </a:accent2>
    <a:accent3>
      <a:srgbClr val="808080"/>
    </a:accent3>
    <a:accent4>
      <a:srgbClr val="6286A6"/>
    </a:accent4>
    <a:accent5>
      <a:srgbClr val="587B9A"/>
    </a:accent5>
    <a:accent6>
      <a:srgbClr val="3D556B"/>
    </a:accent6>
    <a:hlink>
      <a:srgbClr val="354A5D"/>
    </a:hlink>
    <a:folHlink>
      <a:srgbClr val="BFBFBF"/>
    </a:folHlink>
  </a:clrScheme>
</a:themeOverride>
</file>

<file path=ppt/theme/themeOverride14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354A5D"/>
    </a:accent1>
    <a:accent2>
      <a:srgbClr val="FDB03C"/>
    </a:accent2>
    <a:accent3>
      <a:srgbClr val="808080"/>
    </a:accent3>
    <a:accent4>
      <a:srgbClr val="6286A6"/>
    </a:accent4>
    <a:accent5>
      <a:srgbClr val="587B9A"/>
    </a:accent5>
    <a:accent6>
      <a:srgbClr val="3D556B"/>
    </a:accent6>
    <a:hlink>
      <a:srgbClr val="354A5D"/>
    </a:hlink>
    <a:folHlink>
      <a:srgbClr val="BFBFBF"/>
    </a:folHlink>
  </a:clrScheme>
</a:themeOverride>
</file>

<file path=ppt/theme/themeOverride15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354A5D"/>
    </a:accent1>
    <a:accent2>
      <a:srgbClr val="FDB03C"/>
    </a:accent2>
    <a:accent3>
      <a:srgbClr val="808080"/>
    </a:accent3>
    <a:accent4>
      <a:srgbClr val="6286A6"/>
    </a:accent4>
    <a:accent5>
      <a:srgbClr val="587B9A"/>
    </a:accent5>
    <a:accent6>
      <a:srgbClr val="3D556B"/>
    </a:accent6>
    <a:hlink>
      <a:srgbClr val="354A5D"/>
    </a:hlink>
    <a:folHlink>
      <a:srgbClr val="BFBFBF"/>
    </a:folHlink>
  </a:clrScheme>
</a:themeOverride>
</file>

<file path=ppt/theme/themeOverride16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354A5D"/>
    </a:accent1>
    <a:accent2>
      <a:srgbClr val="FDB03C"/>
    </a:accent2>
    <a:accent3>
      <a:srgbClr val="808080"/>
    </a:accent3>
    <a:accent4>
      <a:srgbClr val="6286A6"/>
    </a:accent4>
    <a:accent5>
      <a:srgbClr val="587B9A"/>
    </a:accent5>
    <a:accent6>
      <a:srgbClr val="3D556B"/>
    </a:accent6>
    <a:hlink>
      <a:srgbClr val="354A5D"/>
    </a:hlink>
    <a:folHlink>
      <a:srgbClr val="BFBFBF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354A5D"/>
    </a:accent1>
    <a:accent2>
      <a:srgbClr val="FDB03C"/>
    </a:accent2>
    <a:accent3>
      <a:srgbClr val="808080"/>
    </a:accent3>
    <a:accent4>
      <a:srgbClr val="6286A6"/>
    </a:accent4>
    <a:accent5>
      <a:srgbClr val="587B9A"/>
    </a:accent5>
    <a:accent6>
      <a:srgbClr val="3D556B"/>
    </a:accent6>
    <a:hlink>
      <a:srgbClr val="354A5D"/>
    </a:hlink>
    <a:folHlink>
      <a:srgbClr val="BFBFBF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354A5D"/>
    </a:accent1>
    <a:accent2>
      <a:srgbClr val="FDB03C"/>
    </a:accent2>
    <a:accent3>
      <a:srgbClr val="808080"/>
    </a:accent3>
    <a:accent4>
      <a:srgbClr val="6286A6"/>
    </a:accent4>
    <a:accent5>
      <a:srgbClr val="587B9A"/>
    </a:accent5>
    <a:accent6>
      <a:srgbClr val="3D556B"/>
    </a:accent6>
    <a:hlink>
      <a:srgbClr val="354A5D"/>
    </a:hlink>
    <a:folHlink>
      <a:srgbClr val="BFBFBF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354A5D"/>
    </a:accent1>
    <a:accent2>
      <a:srgbClr val="FDB03C"/>
    </a:accent2>
    <a:accent3>
      <a:srgbClr val="808080"/>
    </a:accent3>
    <a:accent4>
      <a:srgbClr val="6286A6"/>
    </a:accent4>
    <a:accent5>
      <a:srgbClr val="587B9A"/>
    </a:accent5>
    <a:accent6>
      <a:srgbClr val="3D556B"/>
    </a:accent6>
    <a:hlink>
      <a:srgbClr val="354A5D"/>
    </a:hlink>
    <a:folHlink>
      <a:srgbClr val="BFBFBF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354A5D"/>
    </a:accent1>
    <a:accent2>
      <a:srgbClr val="FDB03C"/>
    </a:accent2>
    <a:accent3>
      <a:srgbClr val="808080"/>
    </a:accent3>
    <a:accent4>
      <a:srgbClr val="6286A6"/>
    </a:accent4>
    <a:accent5>
      <a:srgbClr val="587B9A"/>
    </a:accent5>
    <a:accent6>
      <a:srgbClr val="3D556B"/>
    </a:accent6>
    <a:hlink>
      <a:srgbClr val="354A5D"/>
    </a:hlink>
    <a:folHlink>
      <a:srgbClr val="BFBFBF"/>
    </a:folHlink>
  </a:clrScheme>
</a:themeOverride>
</file>

<file path=ppt/theme/themeOverride6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354A5D"/>
    </a:accent1>
    <a:accent2>
      <a:srgbClr val="FDB03C"/>
    </a:accent2>
    <a:accent3>
      <a:srgbClr val="808080"/>
    </a:accent3>
    <a:accent4>
      <a:srgbClr val="6286A6"/>
    </a:accent4>
    <a:accent5>
      <a:srgbClr val="587B9A"/>
    </a:accent5>
    <a:accent6>
      <a:srgbClr val="3D556B"/>
    </a:accent6>
    <a:hlink>
      <a:srgbClr val="354A5D"/>
    </a:hlink>
    <a:folHlink>
      <a:srgbClr val="BFBFBF"/>
    </a:folHlink>
  </a:clrScheme>
</a:themeOverride>
</file>

<file path=ppt/theme/themeOverride7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354A5D"/>
    </a:accent1>
    <a:accent2>
      <a:srgbClr val="FDB03C"/>
    </a:accent2>
    <a:accent3>
      <a:srgbClr val="808080"/>
    </a:accent3>
    <a:accent4>
      <a:srgbClr val="6286A6"/>
    </a:accent4>
    <a:accent5>
      <a:srgbClr val="587B9A"/>
    </a:accent5>
    <a:accent6>
      <a:srgbClr val="3D556B"/>
    </a:accent6>
    <a:hlink>
      <a:srgbClr val="354A5D"/>
    </a:hlink>
    <a:folHlink>
      <a:srgbClr val="BFBFBF"/>
    </a:folHlink>
  </a:clrScheme>
</a:themeOverride>
</file>

<file path=ppt/theme/themeOverride8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354A5D"/>
    </a:accent1>
    <a:accent2>
      <a:srgbClr val="FDB03C"/>
    </a:accent2>
    <a:accent3>
      <a:srgbClr val="808080"/>
    </a:accent3>
    <a:accent4>
      <a:srgbClr val="6286A6"/>
    </a:accent4>
    <a:accent5>
      <a:srgbClr val="587B9A"/>
    </a:accent5>
    <a:accent6>
      <a:srgbClr val="3D556B"/>
    </a:accent6>
    <a:hlink>
      <a:srgbClr val="354A5D"/>
    </a:hlink>
    <a:folHlink>
      <a:srgbClr val="BFBFBF"/>
    </a:folHlink>
  </a:clrScheme>
</a:themeOverride>
</file>

<file path=ppt/theme/themeOverride9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354A5D"/>
    </a:accent1>
    <a:accent2>
      <a:srgbClr val="FDB03C"/>
    </a:accent2>
    <a:accent3>
      <a:srgbClr val="808080"/>
    </a:accent3>
    <a:accent4>
      <a:srgbClr val="6286A6"/>
    </a:accent4>
    <a:accent5>
      <a:srgbClr val="587B9A"/>
    </a:accent5>
    <a:accent6>
      <a:srgbClr val="3D556B"/>
    </a:accent6>
    <a:hlink>
      <a:srgbClr val="354A5D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252</TotalTime>
  <Words>1812</Words>
  <Application>Microsoft Office PowerPoint</Application>
  <PresentationFormat>宽屏</PresentationFormat>
  <Paragraphs>298</Paragraphs>
  <Slides>28</Slides>
  <Notes>24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28</vt:i4>
      </vt:variant>
    </vt:vector>
  </HeadingPairs>
  <TitlesOfParts>
    <vt:vector size="35" baseType="lpstr">
      <vt:lpstr>等线</vt:lpstr>
      <vt:lpstr>方正尚酷简体</vt:lpstr>
      <vt:lpstr>微软雅黑</vt:lpstr>
      <vt:lpstr>Arial</vt:lpstr>
      <vt:lpstr>Lato Light</vt:lpstr>
      <vt:lpstr>www.jpppt.com</vt:lpstr>
      <vt:lpstr>www.freeppt7.com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Please follow us for more information:</vt:lpstr>
      <vt:lpstr>PowerPoint 演示文稿</vt:lpstr>
      <vt:lpstr>PowerPoint 演示文稿</vt:lpstr>
      <vt:lpstr>PowerPoint 演示文稿</vt:lpstr>
    </vt:vector>
  </TitlesOfParts>
  <Manager>www.jpppt.com</Manager>
  <Company>www.jpppt.com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templates</dc:title>
  <dc:creator>www.jpppt.com</dc:creator>
  <cp:keywords>www.jpppt.com</cp:keywords>
  <dc:description>www.jpppt.com</dc:description>
  <cp:lastModifiedBy>之灵</cp:lastModifiedBy>
  <cp:revision>43</cp:revision>
  <dcterms:created xsi:type="dcterms:W3CDTF">2020-10-19T13:20:10Z</dcterms:created>
  <dcterms:modified xsi:type="dcterms:W3CDTF">2021-09-12T13:20:01Z</dcterms:modified>
</cp:coreProperties>
</file>