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257" r:id="rId5"/>
    <p:sldId id="262" r:id="rId6"/>
    <p:sldId id="263" r:id="rId7"/>
    <p:sldId id="264" r:id="rId8"/>
    <p:sldId id="261" r:id="rId9"/>
    <p:sldId id="258" r:id="rId10"/>
    <p:sldId id="259" r:id="rId11"/>
    <p:sldId id="260" r:id="rId12"/>
    <p:sldId id="265" r:id="rId13"/>
    <p:sldId id="1772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B"/>
    <a:srgbClr val="363636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9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7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72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66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80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0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28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57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4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4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8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13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3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17ECC-FC4F-43F2-A093-A7D47AD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01B49-AC3C-4D5D-B649-79FABB8A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BC5B9-61E2-4455-9660-E14CCE93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5D5EA-306B-488B-BB64-C5B5BF34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E0A82-47B2-4B50-AB8C-44FADE5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4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ED62-F664-44BF-B91E-AA049AB3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F92DF-82B5-44EF-8268-D2FD7CE3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D8D7C-E351-4A30-AB9D-6FFF91C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C37D6-D9D1-41EA-B0A7-0603D21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907A-6567-4074-93A0-20375B6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2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A7B8-A938-43F1-BA2E-A12D1AD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C5454-6B29-4C77-8519-7CB9DC0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D185F-6B51-4122-90DC-9DCC8033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FE8E0-EA23-4BE8-BFED-DCE98CF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50A4F-3006-4784-9798-C8AEBD7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9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3AE85-85C7-4F5B-8464-7CEBFFAE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490B8-7680-432B-BF59-4DFA5C473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6EBA0B-AEAA-4092-8A95-AE19BB3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2E69C-3B59-4ACC-9132-9D235AC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439F7D-3BD5-4AF7-A770-1A89104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92F731-D1F4-439B-B402-7FBE9D90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74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611B-1A3A-427A-8140-A6CA997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6744-CE8D-4708-B5C7-AF08931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9BF5F-93D7-4914-A98E-46360EA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7C32F0-A56D-4278-8717-14459ED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4C022-9392-4C0E-8EFB-3803D409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ADC142-1181-4BB6-BA11-254D19EE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A6B887-6142-4ACC-A60D-A965373B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D2B6AB-F45B-4FDD-93E5-1CCDAEE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36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553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43F1F-2E27-4DBD-9C62-96F94B5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9939F-DCD1-45CD-860D-9B2B878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7FD49-5A55-4DA5-BA2E-75C395A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308369-6290-435F-A08D-058DF9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79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A9C83-D7D1-4657-ADDE-4E9F60A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82F24-BF15-4A53-A91D-09152DAB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5C497-9509-40D5-B7E2-3088B3D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8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757F-007B-4371-A700-D0A91FE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6EF5C-0641-4ECC-BB8F-21A5DCBE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2D715-2981-4A80-8C39-81D13B22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E4AD20-4BFD-4261-A491-978122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059F3-11B2-4EB9-A0B2-0B71F1CD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212123-F401-40DC-AC3F-E698942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570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5F61A-9DC1-4F73-8A5B-C161951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3ED87-F2ED-410B-8853-568355F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726CC-CD51-4B7E-9162-3B265B9A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9CC49-251E-4ABA-8143-44A797A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232FB-5A71-4CA3-AD03-FCB0FA95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8F8A4-AF5D-4EB7-BA0C-EA45F76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884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D7094-0298-46D9-9383-B01EF50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8AFD0-1BAA-4B83-BF38-82925396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DDED9-46B7-4B68-AFCE-B50DA383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00B9-1B93-491C-8F30-74660DA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FA1D6-EAF4-4B08-B88E-9E6998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16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13C813-506E-4CF6-8A39-FE1E96BD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0BA30-BE10-4528-A295-BF98B329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297A4-5EEB-45CF-86B9-9434BE6F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23150-F116-4D33-A901-4E752D0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285C9-C50F-4206-9CFF-99CB5D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84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91959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9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94763"/>
            <a:ext cx="12076670" cy="66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  <a:pPr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B8B3F-5A61-49F0-B668-B084FA5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2CA6A-3C80-4DFB-AB7B-DB3A2ED9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D5FB6-C516-404D-A0B2-33025D0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1633-5BA2-4B54-A916-F076F13E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7B13A-F3CB-4E7A-B658-219181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37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8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9.emf"/><Relationship Id="rId7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44503" y="3635499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Segoe Script" panose="020B0504020000000003" pitchFamily="34" charset="0"/>
              </a:rPr>
              <a:t>POWERPOINT</a:t>
            </a:r>
          </a:p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Segoe Script" panose="020B0504020000000003" pitchFamily="34" charset="0"/>
              </a:rPr>
              <a:t>TEMPLATE</a:t>
            </a:r>
            <a:endParaRPr kumimoji="1" lang="zh-CN" altLang="en-US" sz="48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958" y="600903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88315" y="600903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36900">
            <a:off x="5412284" y="1202778"/>
            <a:ext cx="1248750" cy="9787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779537" y="5530400"/>
            <a:ext cx="4976042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BAA36C2-67C3-45E1-A17A-98117C669930}"/>
              </a:ext>
            </a:extLst>
          </p:cNvPr>
          <p:cNvSpPr/>
          <p:nvPr/>
        </p:nvSpPr>
        <p:spPr>
          <a:xfrm>
            <a:off x="5293152" y="44049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6"/>
            <a:extLst>
              <a:ext uri="{FF2B5EF4-FFF2-40B4-BE49-F238E27FC236}">
                <a16:creationId xmlns:a16="http://schemas.microsoft.com/office/drawing/2014/main" id="{595EF74E-51FA-43A9-A46B-5479D14EA9B2}"/>
              </a:ext>
            </a:extLst>
          </p:cNvPr>
          <p:cNvSpPr txBox="1"/>
          <p:nvPr/>
        </p:nvSpPr>
        <p:spPr>
          <a:xfrm>
            <a:off x="3585966" y="60746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4503" y="3940299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Segoe Script" panose="02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Segoe Script" panose="020B0504020000000003" pitchFamily="34" charset="0"/>
              </a:rPr>
              <a:t>YOU</a:t>
            </a:r>
            <a:endParaRPr kumimoji="1" lang="zh-CN" altLang="en-US" sz="48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32003">
            <a:off x="6809695" y="1461474"/>
            <a:ext cx="1248750" cy="978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4227" y="2744143"/>
            <a:ext cx="1361250" cy="1316250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080877A-22B5-43B9-ABE5-7230D8ADEEDD}"/>
              </a:ext>
            </a:extLst>
          </p:cNvPr>
          <p:cNvSpPr/>
          <p:nvPr/>
        </p:nvSpPr>
        <p:spPr>
          <a:xfrm>
            <a:off x="5293152" y="40603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6"/>
            <a:extLst>
              <a:ext uri="{FF2B5EF4-FFF2-40B4-BE49-F238E27FC236}">
                <a16:creationId xmlns:a16="http://schemas.microsoft.com/office/drawing/2014/main" id="{9D91C2AF-9866-4319-82D4-EA5DF18856DC}"/>
              </a:ext>
            </a:extLst>
          </p:cNvPr>
          <p:cNvSpPr txBox="1"/>
          <p:nvPr/>
        </p:nvSpPr>
        <p:spPr>
          <a:xfrm>
            <a:off x="3585966" y="60746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0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178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6989" y="6017889"/>
            <a:ext cx="7626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Template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industry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template: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festival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template: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www.1ppt.com/jieri/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Footage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Background picture: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www.1ppt.com/beijing/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Chart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outstanding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www.1ppt.com/xiazai/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tutorial: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tutorial: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www.1ppt.com/word/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tutorial: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www.1ppt.com/ziliao/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Courseware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Fan Wen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 paper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Lesson Plan Download: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www.1ppt.com/jiaoan/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forum: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05300" y="2669707"/>
            <a:ext cx="8553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title text</a:t>
            </a:r>
            <a:endParaRPr lang="en-US" altLang="zh-CN" sz="5400" b="1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3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5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34025" y="1670050"/>
            <a:ext cx="5972175" cy="4673600"/>
            <a:chOff x="0" y="0"/>
            <a:chExt cx="5455741" cy="4269987"/>
          </a:xfrm>
          <a:pattFill prst="wdUpDiag">
            <a:fgClr>
              <a:srgbClr val="FF5054"/>
            </a:fgClr>
            <a:bgClr>
              <a:srgbClr val="2B2B2B"/>
            </a:bgClr>
          </a:patt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71219" y="0"/>
              <a:ext cx="2924098" cy="3315920"/>
              <a:chOff x="0" y="0"/>
              <a:chExt cx="2924098" cy="3315920"/>
            </a:xfrm>
            <a:grpFill/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 rot="16200000">
                <a:off x="-1026291" y="1746370"/>
                <a:ext cx="2595840" cy="543258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 rot="16200000">
                <a:off x="-180853" y="1994800"/>
                <a:ext cx="2091783" cy="550456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 rot="16200000">
                <a:off x="-199510" y="1386331"/>
                <a:ext cx="3315920" cy="543258"/>
              </a:xfrm>
              <a:prstGeom prst="rect">
                <a:avLst/>
              </a:prstGeom>
              <a:pattFill prst="wdUpDiag">
                <a:fgClr>
                  <a:srgbClr val="FF66CC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 rot="16200000">
                <a:off x="752141" y="1744569"/>
                <a:ext cx="2595842" cy="54686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 rot="16200000">
                <a:off x="1133128" y="1524949"/>
                <a:ext cx="3027888" cy="554052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3315917"/>
              <a:ext cx="5455741" cy="954070"/>
              <a:chOff x="0" y="0"/>
              <a:chExt cx="5455741" cy="954070"/>
            </a:xfrm>
            <a:grpFill/>
          </p:grpSpPr>
          <p:sp>
            <p:nvSpPr>
              <p:cNvPr id="5" name="Rectangle 9"/>
              <p:cNvSpPr>
                <a:spLocks noChangeArrowheads="1"/>
              </p:cNvSpPr>
              <p:nvPr/>
            </p:nvSpPr>
            <p:spPr bwMode="auto">
              <a:xfrm rot="16200000">
                <a:off x="430204" y="-430204"/>
                <a:ext cx="954069" cy="1814477"/>
              </a:xfrm>
              <a:custGeom>
                <a:avLst/>
                <a:gdLst>
                  <a:gd name="T0" fmla="*/ 2 w 954069"/>
                  <a:gd name="T1" fmla="*/ 0 h 1814477"/>
                  <a:gd name="T2" fmla="*/ 954069 w 954069"/>
                  <a:gd name="T3" fmla="*/ 1264019 h 1814477"/>
                  <a:gd name="T4" fmla="*/ 954069 w 954069"/>
                  <a:gd name="T5" fmla="*/ 1814477 h 1814477"/>
                  <a:gd name="T6" fmla="*/ 0 w 954069"/>
                  <a:gd name="T7" fmla="*/ 1155577 h 1814477"/>
                  <a:gd name="T8" fmla="*/ 2 w 954069"/>
                  <a:gd name="T9" fmla="*/ 0 h 1814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4069"/>
                  <a:gd name="T16" fmla="*/ 0 h 1814477"/>
                  <a:gd name="T17" fmla="*/ 954069 w 954069"/>
                  <a:gd name="T18" fmla="*/ 1814477 h 1814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4069" h="1814477">
                    <a:moveTo>
                      <a:pt x="2" y="0"/>
                    </a:moveTo>
                    <a:lnTo>
                      <a:pt x="954069" y="1264019"/>
                    </a:lnTo>
                    <a:lnTo>
                      <a:pt x="954069" y="1814477"/>
                    </a:lnTo>
                    <a:lnTo>
                      <a:pt x="0" y="1155577"/>
                    </a:lnTo>
                    <a:cubicBezTo>
                      <a:pt x="1" y="851066"/>
                      <a:pt x="1" y="304511"/>
                      <a:pt x="2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 rot="16200000">
                <a:off x="2256234" y="-40243"/>
                <a:ext cx="954068" cy="1034556"/>
              </a:xfrm>
              <a:custGeom>
                <a:avLst/>
                <a:gdLst>
                  <a:gd name="T0" fmla="*/ 0 w 954068"/>
                  <a:gd name="T1" fmla="*/ 0 h 1034556"/>
                  <a:gd name="T2" fmla="*/ 954068 w 954068"/>
                  <a:gd name="T3" fmla="*/ 242046 h 1034556"/>
                  <a:gd name="T4" fmla="*/ 954068 w 954068"/>
                  <a:gd name="T5" fmla="*/ 792504 h 1034556"/>
                  <a:gd name="T6" fmla="*/ 13447 w 954068"/>
                  <a:gd name="T7" fmla="*/ 1034556 h 1034556"/>
                  <a:gd name="T8" fmla="*/ 0 w 954068"/>
                  <a:gd name="T9" fmla="*/ 0 h 1034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4068"/>
                  <a:gd name="T16" fmla="*/ 0 h 1034556"/>
                  <a:gd name="T17" fmla="*/ 954068 w 954068"/>
                  <a:gd name="T18" fmla="*/ 1034556 h 1034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4068" h="1034556">
                    <a:moveTo>
                      <a:pt x="0" y="0"/>
                    </a:moveTo>
                    <a:lnTo>
                      <a:pt x="954068" y="242046"/>
                    </a:lnTo>
                    <a:lnTo>
                      <a:pt x="954068" y="792504"/>
                    </a:lnTo>
                    <a:lnTo>
                      <a:pt x="13447" y="1034556"/>
                    </a:lnTo>
                    <a:cubicBezTo>
                      <a:pt x="13447" y="747977"/>
                      <a:pt x="0" y="286579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rgbClr val="FF66CC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4071467" y="-430204"/>
                <a:ext cx="954069" cy="1814477"/>
              </a:xfrm>
              <a:custGeom>
                <a:avLst/>
                <a:gdLst>
                  <a:gd name="T0" fmla="*/ 2 w 954069"/>
                  <a:gd name="T1" fmla="*/ 0 h 1814477"/>
                  <a:gd name="T2" fmla="*/ 954069 w 954069"/>
                  <a:gd name="T3" fmla="*/ 1264019 h 1814477"/>
                  <a:gd name="T4" fmla="*/ 954069 w 954069"/>
                  <a:gd name="T5" fmla="*/ 1814477 h 1814477"/>
                  <a:gd name="T6" fmla="*/ 0 w 954069"/>
                  <a:gd name="T7" fmla="*/ 1155577 h 1814477"/>
                  <a:gd name="T8" fmla="*/ 2 w 954069"/>
                  <a:gd name="T9" fmla="*/ 0 h 1814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4069"/>
                  <a:gd name="T16" fmla="*/ 0 h 1814477"/>
                  <a:gd name="T17" fmla="*/ 954069 w 954069"/>
                  <a:gd name="T18" fmla="*/ 1814477 h 1814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4069" h="1814477">
                    <a:moveTo>
                      <a:pt x="2" y="0"/>
                    </a:moveTo>
                    <a:lnTo>
                      <a:pt x="954069" y="1264019"/>
                    </a:lnTo>
                    <a:lnTo>
                      <a:pt x="954069" y="1814477"/>
                    </a:lnTo>
                    <a:lnTo>
                      <a:pt x="0" y="1155577"/>
                    </a:lnTo>
                    <a:cubicBezTo>
                      <a:pt x="1" y="851066"/>
                      <a:pt x="1" y="304511"/>
                      <a:pt x="2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 rot="16200000">
                <a:off x="1370113" y="-114199"/>
                <a:ext cx="927174" cy="1155574"/>
              </a:xfrm>
              <a:custGeom>
                <a:avLst/>
                <a:gdLst>
                  <a:gd name="T0" fmla="*/ 0 w 927174"/>
                  <a:gd name="T1" fmla="*/ 0 h 1155574"/>
                  <a:gd name="T2" fmla="*/ 927174 w 927174"/>
                  <a:gd name="T3" fmla="*/ 605116 h 1155574"/>
                  <a:gd name="T4" fmla="*/ 927174 w 927174"/>
                  <a:gd name="T5" fmla="*/ 1155574 h 1155574"/>
                  <a:gd name="T6" fmla="*/ 1 w 927174"/>
                  <a:gd name="T7" fmla="*/ 900081 h 1155574"/>
                  <a:gd name="T8" fmla="*/ 0 w 927174"/>
                  <a:gd name="T9" fmla="*/ 0 h 1155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7174"/>
                  <a:gd name="T16" fmla="*/ 0 h 1155574"/>
                  <a:gd name="T17" fmla="*/ 927174 w 927174"/>
                  <a:gd name="T18" fmla="*/ 1155574 h 11555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7174" h="1155574">
                    <a:moveTo>
                      <a:pt x="0" y="0"/>
                    </a:moveTo>
                    <a:lnTo>
                      <a:pt x="927174" y="605116"/>
                    </a:lnTo>
                    <a:lnTo>
                      <a:pt x="927174" y="1155574"/>
                    </a:lnTo>
                    <a:lnTo>
                      <a:pt x="1" y="900081"/>
                    </a:lnTo>
                    <a:cubicBezTo>
                      <a:pt x="1" y="568678"/>
                      <a:pt x="0" y="331403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3162051" y="-114200"/>
                <a:ext cx="927174" cy="1155574"/>
              </a:xfrm>
              <a:custGeom>
                <a:avLst/>
                <a:gdLst>
                  <a:gd name="T0" fmla="*/ 0 w 927174"/>
                  <a:gd name="T1" fmla="*/ 0 h 1155574"/>
                  <a:gd name="T2" fmla="*/ 927174 w 927174"/>
                  <a:gd name="T3" fmla="*/ 605116 h 1155574"/>
                  <a:gd name="T4" fmla="*/ 927174 w 927174"/>
                  <a:gd name="T5" fmla="*/ 1155574 h 1155574"/>
                  <a:gd name="T6" fmla="*/ 1 w 927174"/>
                  <a:gd name="T7" fmla="*/ 900081 h 1155574"/>
                  <a:gd name="T8" fmla="*/ 0 w 927174"/>
                  <a:gd name="T9" fmla="*/ 0 h 1155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7174"/>
                  <a:gd name="T16" fmla="*/ 0 h 1155574"/>
                  <a:gd name="T17" fmla="*/ 927174 w 927174"/>
                  <a:gd name="T18" fmla="*/ 1155574 h 11555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7174" h="1155574">
                    <a:moveTo>
                      <a:pt x="0" y="0"/>
                    </a:moveTo>
                    <a:lnTo>
                      <a:pt x="927174" y="605116"/>
                    </a:lnTo>
                    <a:lnTo>
                      <a:pt x="927174" y="1155574"/>
                    </a:lnTo>
                    <a:lnTo>
                      <a:pt x="1" y="900081"/>
                    </a:lnTo>
                    <a:cubicBezTo>
                      <a:pt x="1" y="568678"/>
                      <a:pt x="0" y="331403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33650" y="808924"/>
            <a:ext cx="355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title text</a:t>
            </a:r>
          </a:p>
          <a:p>
            <a:r>
              <a:rPr lang="en-US" altLang="zh-CN" sz="1600" b="1" dirty="0">
                <a:solidFill>
                  <a:srgbClr val="FFFF99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1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57742" y="1924636"/>
            <a:ext cx="102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50%</a:t>
            </a:r>
            <a:endParaRPr lang="zh-CN" altLang="en-US" sz="20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02975" y="2446760"/>
            <a:ext cx="102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43%</a:t>
            </a:r>
            <a:endParaRPr lang="zh-CN" altLang="en-US" sz="20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98772" y="1085273"/>
            <a:ext cx="102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66CC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72%</a:t>
            </a:r>
            <a:endParaRPr lang="zh-CN" altLang="en-US" sz="2000" dirty="0">
              <a:solidFill>
                <a:srgbClr val="FF66CC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79912" y="1924636"/>
            <a:ext cx="102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50%</a:t>
            </a:r>
            <a:endParaRPr lang="zh-CN" altLang="en-US" sz="20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64717" y="1400531"/>
            <a:ext cx="126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68%</a:t>
            </a:r>
            <a:endParaRPr lang="zh-CN" altLang="en-US" sz="20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15645" y="2797210"/>
            <a:ext cx="5036223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re-entering, and fonts, font sizes, colors, leadings, and so on can be modified in the Start panel at the top.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615645" y="3959003"/>
            <a:ext cx="5036223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re-entering, and fonts, font sizes, colors, leadings, and so on can be modified in the Start panel at the top.</a:t>
            </a:r>
          </a:p>
        </p:txBody>
      </p:sp>
    </p:spTree>
    <p:extLst>
      <p:ext uri="{BB962C8B-B14F-4D97-AF65-F5344CB8AC3E}">
        <p14:creationId xmlns:p14="http://schemas.microsoft.com/office/powerpoint/2010/main" val="405686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3650" y="808924"/>
            <a:ext cx="355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</a:t>
            </a:r>
            <a:r>
              <a:rPr lang="zh-CN" altLang="en-US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dd a title </a:t>
            </a:r>
            <a:endParaRPr lang="en-US" altLang="zh-CN" sz="2800" b="1" dirty="0">
              <a:solidFill>
                <a:srgbClr val="FFFF9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r>
              <a:rPr lang="en-US" altLang="zh-CN" sz="1600" b="1" dirty="0">
                <a:solidFill>
                  <a:srgbClr val="FFFF99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1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任意多边形 16"/>
          <p:cNvSpPr>
            <a:spLocks noChangeArrowheads="1"/>
          </p:cNvSpPr>
          <p:nvPr/>
        </p:nvSpPr>
        <p:spPr bwMode="auto">
          <a:xfrm>
            <a:off x="7678067" y="1193644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rgbClr val="FF66CC"/>
            </a:fgClr>
            <a:bgClr>
              <a:srgbClr val="2B2B2B"/>
            </a:bgClr>
          </a:pattFill>
          <a:ln>
            <a:noFil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7" name="任意多边形 19"/>
          <p:cNvSpPr>
            <a:spLocks noChangeArrowheads="1"/>
          </p:cNvSpPr>
          <p:nvPr/>
        </p:nvSpPr>
        <p:spPr bwMode="auto">
          <a:xfrm>
            <a:off x="6803765" y="2629727"/>
            <a:ext cx="154852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108269 w 2112581"/>
              <a:gd name="connsiteY0" fmla="*/ 0 h 1747506"/>
              <a:gd name="connsiteX1" fmla="*/ 2112582 w 2112581"/>
              <a:gd name="connsiteY1" fmla="*/ 380083 h 1747506"/>
              <a:gd name="connsiteX2" fmla="*/ 2112582 w 2112581"/>
              <a:gd name="connsiteY2" fmla="*/ 1367424 h 1747506"/>
              <a:gd name="connsiteX3" fmla="*/ 1108269 w 2112581"/>
              <a:gd name="connsiteY3" fmla="*/ 1747506 h 1747506"/>
              <a:gd name="connsiteX4" fmla="*/ 103956 w 2112581"/>
              <a:gd name="connsiteY4" fmla="*/ 1367424 h 1747506"/>
              <a:gd name="connsiteX5" fmla="*/ 0 w 2112581"/>
              <a:gd name="connsiteY5" fmla="*/ 399759 h 1747506"/>
              <a:gd name="connsiteX6" fmla="*/ 1108269 w 2112581"/>
              <a:gd name="connsiteY6" fmla="*/ 0 h 1747506"/>
              <a:gd name="connsiteX0" fmla="*/ 1108269 w 2112582"/>
              <a:gd name="connsiteY0" fmla="*/ 0 h 1688478"/>
              <a:gd name="connsiteX1" fmla="*/ 2112582 w 2112582"/>
              <a:gd name="connsiteY1" fmla="*/ 380083 h 1688478"/>
              <a:gd name="connsiteX2" fmla="*/ 2112582 w 2112582"/>
              <a:gd name="connsiteY2" fmla="*/ 1367424 h 1688478"/>
              <a:gd name="connsiteX3" fmla="*/ 1160247 w 2112582"/>
              <a:gd name="connsiteY3" fmla="*/ 1688478 h 1688478"/>
              <a:gd name="connsiteX4" fmla="*/ 103956 w 2112582"/>
              <a:gd name="connsiteY4" fmla="*/ 1367424 h 1688478"/>
              <a:gd name="connsiteX5" fmla="*/ 0 w 2112582"/>
              <a:gd name="connsiteY5" fmla="*/ 399759 h 1688478"/>
              <a:gd name="connsiteX6" fmla="*/ 1108269 w 2112582"/>
              <a:gd name="connsiteY6" fmla="*/ 0 h 168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2582" h="1688478">
                <a:moveTo>
                  <a:pt x="1108269" y="0"/>
                </a:moveTo>
                <a:lnTo>
                  <a:pt x="2112582" y="380083"/>
                </a:lnTo>
                <a:lnTo>
                  <a:pt x="2112582" y="1367424"/>
                </a:lnTo>
                <a:lnTo>
                  <a:pt x="1160247" y="1688478"/>
                </a:lnTo>
                <a:lnTo>
                  <a:pt x="103956" y="1367424"/>
                </a:lnTo>
                <a:lnTo>
                  <a:pt x="0" y="399759"/>
                </a:lnTo>
                <a:lnTo>
                  <a:pt x="1108269" y="0"/>
                </a:lnTo>
                <a:close/>
              </a:path>
            </a:pathLst>
          </a:custGeom>
          <a:noFill/>
          <a:ln w="12700" cap="flat" cmpd="sng">
            <a:solidFill>
              <a:srgbClr val="FFFF9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8" name="任意多边形 21"/>
          <p:cNvSpPr>
            <a:spLocks noChangeArrowheads="1"/>
          </p:cNvSpPr>
          <p:nvPr/>
        </p:nvSpPr>
        <p:spPr bwMode="auto">
          <a:xfrm>
            <a:off x="8470080" y="2686877"/>
            <a:ext cx="152947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86592"/>
              <a:gd name="connsiteY0" fmla="*/ 0 h 1747506"/>
              <a:gd name="connsiteX1" fmla="*/ 2086593 w 2086592"/>
              <a:gd name="connsiteY1" fmla="*/ 380083 h 1747506"/>
              <a:gd name="connsiteX2" fmla="*/ 2008626 w 2086592"/>
              <a:gd name="connsiteY2" fmla="*/ 1367424 h 1747506"/>
              <a:gd name="connsiteX3" fmla="*/ 1004313 w 2086592"/>
              <a:gd name="connsiteY3" fmla="*/ 1747506 h 1747506"/>
              <a:gd name="connsiteX4" fmla="*/ 0 w 2086592"/>
              <a:gd name="connsiteY4" fmla="*/ 1367424 h 1747506"/>
              <a:gd name="connsiteX5" fmla="*/ 0 w 2086592"/>
              <a:gd name="connsiteY5" fmla="*/ 380083 h 1747506"/>
              <a:gd name="connsiteX6" fmla="*/ 1004313 w 2086592"/>
              <a:gd name="connsiteY6" fmla="*/ 0 h 1747506"/>
              <a:gd name="connsiteX0" fmla="*/ 1004313 w 2086593"/>
              <a:gd name="connsiteY0" fmla="*/ 0 h 1688478"/>
              <a:gd name="connsiteX1" fmla="*/ 2086593 w 2086593"/>
              <a:gd name="connsiteY1" fmla="*/ 321055 h 1688478"/>
              <a:gd name="connsiteX2" fmla="*/ 2008626 w 2086593"/>
              <a:gd name="connsiteY2" fmla="*/ 1308396 h 1688478"/>
              <a:gd name="connsiteX3" fmla="*/ 1004313 w 2086593"/>
              <a:gd name="connsiteY3" fmla="*/ 1688478 h 1688478"/>
              <a:gd name="connsiteX4" fmla="*/ 0 w 2086593"/>
              <a:gd name="connsiteY4" fmla="*/ 1308396 h 1688478"/>
              <a:gd name="connsiteX5" fmla="*/ 0 w 2086593"/>
              <a:gd name="connsiteY5" fmla="*/ 321055 h 1688478"/>
              <a:gd name="connsiteX6" fmla="*/ 1004313 w 2086593"/>
              <a:gd name="connsiteY6" fmla="*/ 0 h 168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593" h="1688478">
                <a:moveTo>
                  <a:pt x="1004313" y="0"/>
                </a:moveTo>
                <a:lnTo>
                  <a:pt x="2086593" y="321055"/>
                </a:lnTo>
                <a:lnTo>
                  <a:pt x="2008626" y="1308396"/>
                </a:lnTo>
                <a:lnTo>
                  <a:pt x="1004313" y="1688478"/>
                </a:lnTo>
                <a:lnTo>
                  <a:pt x="0" y="1308396"/>
                </a:lnTo>
                <a:lnTo>
                  <a:pt x="0" y="321055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sp>
        <p:nvSpPr>
          <p:cNvPr id="9" name="任意多边形 22"/>
          <p:cNvSpPr>
            <a:spLocks noChangeArrowheads="1"/>
          </p:cNvSpPr>
          <p:nvPr/>
        </p:nvSpPr>
        <p:spPr bwMode="auto">
          <a:xfrm>
            <a:off x="7678069" y="4065809"/>
            <a:ext cx="1472326" cy="16156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08625"/>
              <a:gd name="connsiteY0" fmla="*/ 0 h 1668801"/>
              <a:gd name="connsiteX1" fmla="*/ 2008626 w 2008625"/>
              <a:gd name="connsiteY1" fmla="*/ 380083 h 1668801"/>
              <a:gd name="connsiteX2" fmla="*/ 2008626 w 2008625"/>
              <a:gd name="connsiteY2" fmla="*/ 1367424 h 1668801"/>
              <a:gd name="connsiteX3" fmla="*/ 1004314 w 2008625"/>
              <a:gd name="connsiteY3" fmla="*/ 1668801 h 1668801"/>
              <a:gd name="connsiteX4" fmla="*/ 0 w 2008625"/>
              <a:gd name="connsiteY4" fmla="*/ 1367424 h 1668801"/>
              <a:gd name="connsiteX5" fmla="*/ 0 w 2008625"/>
              <a:gd name="connsiteY5" fmla="*/ 380083 h 1668801"/>
              <a:gd name="connsiteX6" fmla="*/ 1004313 w 2008625"/>
              <a:gd name="connsiteY6" fmla="*/ 0 h 1668801"/>
              <a:gd name="connsiteX0" fmla="*/ 1004313 w 2008626"/>
              <a:gd name="connsiteY0" fmla="*/ 0 h 1668801"/>
              <a:gd name="connsiteX1" fmla="*/ 2008626 w 2008626"/>
              <a:gd name="connsiteY1" fmla="*/ 380083 h 1668801"/>
              <a:gd name="connsiteX2" fmla="*/ 1956648 w 2008626"/>
              <a:gd name="connsiteY2" fmla="*/ 1367424 h 1668801"/>
              <a:gd name="connsiteX3" fmla="*/ 1004314 w 2008626"/>
              <a:gd name="connsiteY3" fmla="*/ 1668801 h 1668801"/>
              <a:gd name="connsiteX4" fmla="*/ 0 w 2008626"/>
              <a:gd name="connsiteY4" fmla="*/ 1367424 h 1668801"/>
              <a:gd name="connsiteX5" fmla="*/ 0 w 2008626"/>
              <a:gd name="connsiteY5" fmla="*/ 380083 h 1668801"/>
              <a:gd name="connsiteX6" fmla="*/ 1004313 w 2008626"/>
              <a:gd name="connsiteY6" fmla="*/ 0 h 16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6" h="1668801">
                <a:moveTo>
                  <a:pt x="1004313" y="0"/>
                </a:moveTo>
                <a:lnTo>
                  <a:pt x="2008626" y="380083"/>
                </a:lnTo>
                <a:lnTo>
                  <a:pt x="1956648" y="1367424"/>
                </a:lnTo>
                <a:lnTo>
                  <a:pt x="1004314" y="1668801"/>
                </a:lnTo>
                <a:lnTo>
                  <a:pt x="0" y="1367424"/>
                </a:lnTo>
                <a:lnTo>
                  <a:pt x="0" y="380083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rgbClr val="2582C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10" name="任意多边形 24"/>
          <p:cNvSpPr>
            <a:spLocks noChangeArrowheads="1"/>
          </p:cNvSpPr>
          <p:nvPr/>
        </p:nvSpPr>
        <p:spPr bwMode="auto">
          <a:xfrm>
            <a:off x="6087954" y="4065809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rgbClr val="2B2B2B"/>
            </a:bgClr>
          </a:pattFill>
          <a:ln w="12700" cap="flat" cmpd="sng">
            <a:noFill/>
            <a:bevel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0512" y="2985017"/>
            <a:ext cx="631455" cy="9813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53396" y="3135335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Script" panose="020B0504020000000003" pitchFamily="34" charset="0"/>
              </a:rPr>
              <a:t>YOUR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Segoe Script" panose="020B0504020000000003" pitchFamily="34" charset="0"/>
              </a:rPr>
              <a:t>TEXR</a:t>
            </a:r>
            <a:endParaRPr lang="zh-CN" altLang="en-US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20629" y="4496258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Script" panose="020B0504020000000003" pitchFamily="34" charset="0"/>
              </a:rPr>
              <a:t>YOUR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Segoe Script" panose="020B0504020000000003" pitchFamily="34" charset="0"/>
              </a:rPr>
              <a:t>TEXR</a:t>
            </a:r>
            <a:endParaRPr lang="zh-CN" altLang="en-US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3419" y="2744848"/>
            <a:ext cx="3723378" cy="1399945"/>
          </a:xfrm>
          <a:custGeom>
            <a:avLst/>
            <a:gdLst>
              <a:gd name="connsiteX0" fmla="*/ 0 w 3638550"/>
              <a:gd name="connsiteY0" fmla="*/ 0 h 1076095"/>
              <a:gd name="connsiteX1" fmla="*/ 3638550 w 3638550"/>
              <a:gd name="connsiteY1" fmla="*/ 0 h 1076095"/>
              <a:gd name="connsiteX2" fmla="*/ 3638550 w 3638550"/>
              <a:gd name="connsiteY2" fmla="*/ 1076095 h 1076095"/>
              <a:gd name="connsiteX3" fmla="*/ 0 w 3638550"/>
              <a:gd name="connsiteY3" fmla="*/ 1076095 h 1076095"/>
              <a:gd name="connsiteX4" fmla="*/ 0 w 3638550"/>
              <a:gd name="connsiteY4" fmla="*/ 0 h 1076095"/>
              <a:gd name="connsiteX0" fmla="*/ 0 w 3638550"/>
              <a:gd name="connsiteY0" fmla="*/ 0 h 1076095"/>
              <a:gd name="connsiteX1" fmla="*/ 3524250 w 3638550"/>
              <a:gd name="connsiteY1" fmla="*/ 152400 h 1076095"/>
              <a:gd name="connsiteX2" fmla="*/ 3638550 w 3638550"/>
              <a:gd name="connsiteY2" fmla="*/ 1076095 h 1076095"/>
              <a:gd name="connsiteX3" fmla="*/ 0 w 3638550"/>
              <a:gd name="connsiteY3" fmla="*/ 1076095 h 1076095"/>
              <a:gd name="connsiteX4" fmla="*/ 0 w 3638550"/>
              <a:gd name="connsiteY4" fmla="*/ 0 h 1076095"/>
              <a:gd name="connsiteX0" fmla="*/ 0 w 3543300"/>
              <a:gd name="connsiteY0" fmla="*/ 0 h 1076095"/>
              <a:gd name="connsiteX1" fmla="*/ 3524250 w 3543300"/>
              <a:gd name="connsiteY1" fmla="*/ 152400 h 1076095"/>
              <a:gd name="connsiteX2" fmla="*/ 3543300 w 3543300"/>
              <a:gd name="connsiteY2" fmla="*/ 1018945 h 1076095"/>
              <a:gd name="connsiteX3" fmla="*/ 0 w 3543300"/>
              <a:gd name="connsiteY3" fmla="*/ 1076095 h 1076095"/>
              <a:gd name="connsiteX4" fmla="*/ 0 w 3543300"/>
              <a:gd name="connsiteY4" fmla="*/ 0 h 10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1076095">
                <a:moveTo>
                  <a:pt x="0" y="0"/>
                </a:moveTo>
                <a:lnTo>
                  <a:pt x="3524250" y="152400"/>
                </a:lnTo>
                <a:lnTo>
                  <a:pt x="3543300" y="1018945"/>
                </a:lnTo>
                <a:lnTo>
                  <a:pt x="0" y="107609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3419" y="3125911"/>
            <a:ext cx="379455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re-entering, and fonts, font sizes, colors, leadings, and so on can be modified in the Start panel at the top.</a:t>
            </a:r>
          </a:p>
        </p:txBody>
      </p:sp>
    </p:spTree>
    <p:extLst>
      <p:ext uri="{BB962C8B-B14F-4D97-AF65-F5344CB8AC3E}">
        <p14:creationId xmlns:p14="http://schemas.microsoft.com/office/powerpoint/2010/main" val="85498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3650" y="808924"/>
            <a:ext cx="355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</a:t>
            </a:r>
            <a:r>
              <a:rPr lang="zh-CN" altLang="en-US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dd a title</a:t>
            </a:r>
            <a:endParaRPr lang="en-US" altLang="zh-CN" sz="2800" b="1" dirty="0">
              <a:solidFill>
                <a:srgbClr val="FFFF9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r>
              <a:rPr lang="en-US" altLang="zh-CN" sz="1600" b="1" dirty="0">
                <a:solidFill>
                  <a:srgbClr val="FFFF99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1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4752975" y="4203700"/>
            <a:ext cx="3059387" cy="987618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4725988" y="3675063"/>
            <a:ext cx="3060871" cy="987617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4725989" y="3146425"/>
            <a:ext cx="3060872" cy="989103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4662488" y="2619375"/>
            <a:ext cx="3059387" cy="987618"/>
          </a:xfrm>
          <a:prstGeom prst="diamond">
            <a:avLst/>
          </a:prstGeom>
          <a:pattFill prst="wdUpDiag">
            <a:fgClr>
              <a:srgbClr val="0092C3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 flipH="1" flipV="1">
            <a:off x="4225439" y="3255819"/>
            <a:ext cx="553500" cy="360889"/>
            <a:chOff x="3271234" y="2343955"/>
            <a:chExt cx="965915" cy="386367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3760154" y="2730322"/>
              <a:ext cx="4769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773783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71234" y="2343955"/>
              <a:ext cx="4889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/>
          </p:cNvGrpSpPr>
          <p:nvPr/>
        </p:nvGrpSpPr>
        <p:grpSpPr bwMode="auto">
          <a:xfrm flipH="1">
            <a:off x="4276239" y="4697271"/>
            <a:ext cx="554476" cy="386136"/>
            <a:chOff x="3271234" y="2343955"/>
            <a:chExt cx="965915" cy="38636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760994" y="2730322"/>
              <a:ext cx="4761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772898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271234" y="2343955"/>
              <a:ext cx="489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>
            <a:grpSpLocks/>
          </p:cNvGrpSpPr>
          <p:nvPr/>
        </p:nvGrpSpPr>
        <p:grpSpPr bwMode="auto">
          <a:xfrm flipV="1">
            <a:off x="7589921" y="2741431"/>
            <a:ext cx="553500" cy="360889"/>
            <a:chOff x="3271234" y="2343955"/>
            <a:chExt cx="965915" cy="386367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3760154" y="2730322"/>
              <a:ext cx="4769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773783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71234" y="2343955"/>
              <a:ext cx="4889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7640721" y="4182883"/>
            <a:ext cx="554476" cy="386136"/>
            <a:chOff x="3271234" y="2343955"/>
            <a:chExt cx="965915" cy="386367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760994" y="2730322"/>
              <a:ext cx="4761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3772898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271234" y="2343955"/>
              <a:ext cx="489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圆角矩形 25"/>
          <p:cNvSpPr/>
          <p:nvPr/>
        </p:nvSpPr>
        <p:spPr bwMode="auto">
          <a:xfrm>
            <a:off x="8176505" y="2123401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TextBox 35"/>
          <p:cNvSpPr txBox="1"/>
          <p:nvPr/>
        </p:nvSpPr>
        <p:spPr bwMode="auto">
          <a:xfrm>
            <a:off x="8241491" y="2420601"/>
            <a:ext cx="290356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Our studio is dedicated to professionalism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Release of templates, courseware and reporting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beautification and provide you with professional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Personalized service.</a:t>
            </a:r>
            <a:endParaRPr lang="en-US" altLang="zh-CN" sz="105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8" name="文本框 28"/>
          <p:cNvSpPr txBox="1">
            <a:spLocks noChangeArrowheads="1"/>
          </p:cNvSpPr>
          <p:nvPr/>
        </p:nvSpPr>
        <p:spPr bwMode="auto">
          <a:xfrm>
            <a:off x="8241491" y="2140868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92C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8176505" y="3799994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TextBox 35"/>
          <p:cNvSpPr txBox="1"/>
          <p:nvPr/>
        </p:nvSpPr>
        <p:spPr bwMode="auto">
          <a:xfrm>
            <a:off x="8241491" y="4097194"/>
            <a:ext cx="290356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Our studio is dedicated to professionalism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Release of templates, courseware and reporting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beautification and provide you with professional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Personalized service.</a:t>
            </a:r>
            <a:endParaRPr lang="en-US" altLang="zh-CN" sz="105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1" name="文本框 28"/>
          <p:cNvSpPr txBox="1">
            <a:spLocks noChangeArrowheads="1"/>
          </p:cNvSpPr>
          <p:nvPr/>
        </p:nvSpPr>
        <p:spPr bwMode="auto">
          <a:xfrm>
            <a:off x="8241491" y="3817461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92C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</a:t>
            </a:r>
          </a:p>
        </p:txBody>
      </p:sp>
      <p:sp>
        <p:nvSpPr>
          <p:cNvPr id="32" name="圆角矩形 31"/>
          <p:cNvSpPr/>
          <p:nvPr/>
        </p:nvSpPr>
        <p:spPr bwMode="auto">
          <a:xfrm>
            <a:off x="1163598" y="4387745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TextBox 35"/>
          <p:cNvSpPr txBox="1"/>
          <p:nvPr/>
        </p:nvSpPr>
        <p:spPr bwMode="auto">
          <a:xfrm>
            <a:off x="1228584" y="4684945"/>
            <a:ext cx="290356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Our studio is dedicated to professionalism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Release of templates, courseware and reporting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beautification and provide you with professional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Personalized service.</a:t>
            </a:r>
            <a:endParaRPr lang="en-US" altLang="zh-CN" sz="105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4" name="文本框 28"/>
          <p:cNvSpPr txBox="1">
            <a:spLocks noChangeArrowheads="1"/>
          </p:cNvSpPr>
          <p:nvPr/>
        </p:nvSpPr>
        <p:spPr bwMode="auto">
          <a:xfrm>
            <a:off x="1228584" y="4405212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92C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1124758" y="2619375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 bwMode="auto">
          <a:xfrm>
            <a:off x="1189744" y="2916575"/>
            <a:ext cx="290356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Our studio is dedicated to professionalism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Release of templates, courseware and reporting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beautification and provide you with professional</a:t>
            </a:r>
            <a:r>
              <a:rPr lang="en-US" altLang="zh-CN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Personalized service.</a:t>
            </a:r>
            <a:endParaRPr lang="en-US" altLang="zh-CN" sz="105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7" name="文本框 28"/>
          <p:cNvSpPr txBox="1">
            <a:spLocks noChangeArrowheads="1"/>
          </p:cNvSpPr>
          <p:nvPr/>
        </p:nvSpPr>
        <p:spPr bwMode="auto">
          <a:xfrm>
            <a:off x="1189744" y="2636842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92C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131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05300" y="2669707"/>
            <a:ext cx="8553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Add a title</a:t>
            </a:r>
            <a:endParaRPr lang="en-US" altLang="zh-CN" sz="5400" b="1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3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4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3650" y="808924"/>
            <a:ext cx="355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title text</a:t>
            </a:r>
          </a:p>
          <a:p>
            <a:r>
              <a:rPr lang="en-US" altLang="zh-CN" sz="1600" b="1" dirty="0">
                <a:solidFill>
                  <a:srgbClr val="FFFF99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1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TextBox 57"/>
          <p:cNvSpPr txBox="1">
            <a:spLocks noChangeArrowheads="1"/>
          </p:cNvSpPr>
          <p:nvPr/>
        </p:nvSpPr>
        <p:spPr bwMode="auto">
          <a:xfrm>
            <a:off x="1180039" y="4374130"/>
            <a:ext cx="2673350" cy="3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Enter your text here</a:t>
            </a:r>
            <a:endParaRPr lang="en-US" altLang="zh-CN" sz="12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12" name="TextBox 57"/>
          <p:cNvSpPr txBox="1">
            <a:spLocks noChangeArrowheads="1"/>
          </p:cNvSpPr>
          <p:nvPr/>
        </p:nvSpPr>
        <p:spPr bwMode="auto">
          <a:xfrm>
            <a:off x="3305702" y="4374130"/>
            <a:ext cx="2673350" cy="3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Enter your text here</a:t>
            </a:r>
            <a:endParaRPr lang="en-US" altLang="zh-CN" sz="12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13" name="TextBox 57"/>
          <p:cNvSpPr txBox="1">
            <a:spLocks noChangeArrowheads="1"/>
          </p:cNvSpPr>
          <p:nvPr/>
        </p:nvSpPr>
        <p:spPr bwMode="auto">
          <a:xfrm>
            <a:off x="5620277" y="4374130"/>
            <a:ext cx="2673350" cy="3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Enter your text here</a:t>
            </a:r>
            <a:endParaRPr lang="en-US" altLang="zh-CN" sz="12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14" name="TextBox 57"/>
          <p:cNvSpPr txBox="1">
            <a:spLocks noChangeArrowheads="1"/>
          </p:cNvSpPr>
          <p:nvPr/>
        </p:nvSpPr>
        <p:spPr bwMode="auto">
          <a:xfrm>
            <a:off x="8104715" y="4374130"/>
            <a:ext cx="2673350" cy="3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Enter your text here</a:t>
            </a:r>
            <a:endParaRPr lang="en-US" altLang="zh-CN" sz="1200" dirty="0">
              <a:solidFill>
                <a:schemeClr val="bg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1" name="泪滴形 32"/>
          <p:cNvSpPr>
            <a:spLocks/>
          </p:cNvSpPr>
          <p:nvPr/>
        </p:nvSpPr>
        <p:spPr bwMode="auto">
          <a:xfrm rot="8100000">
            <a:off x="1726156" y="2188567"/>
            <a:ext cx="1946032" cy="1754473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" fmla="*/ 128 w 1768014"/>
              <a:gd name="connsiteY0" fmla="*/ 754985 h 1602413"/>
              <a:gd name="connsiteX1" fmla="*/ 939339 w 1768014"/>
              <a:gd name="connsiteY1" fmla="*/ 0 h 1602413"/>
              <a:gd name="connsiteX2" fmla="*/ 1768014 w 1768014"/>
              <a:gd name="connsiteY2" fmla="*/ 0 h 1602413"/>
              <a:gd name="connsiteX3" fmla="*/ 1768014 w 1768014"/>
              <a:gd name="connsiteY3" fmla="*/ 828675 h 1602413"/>
              <a:gd name="connsiteX4" fmla="*/ 994606 w 1768014"/>
              <a:gd name="connsiteY4" fmla="*/ 1602080 h 1602413"/>
              <a:gd name="connsiteX5" fmla="*/ 128 w 1768014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8717"/>
              <a:gd name="connsiteY0" fmla="*/ 754985 h 1602413"/>
              <a:gd name="connsiteX1" fmla="*/ 939339 w 1828717"/>
              <a:gd name="connsiteY1" fmla="*/ 0 h 1602413"/>
              <a:gd name="connsiteX2" fmla="*/ 1827887 w 1828717"/>
              <a:gd name="connsiteY2" fmla="*/ 50661 h 1602413"/>
              <a:gd name="connsiteX3" fmla="*/ 1768014 w 1828717"/>
              <a:gd name="connsiteY3" fmla="*/ 828675 h 1602413"/>
              <a:gd name="connsiteX4" fmla="*/ 994606 w 1828717"/>
              <a:gd name="connsiteY4" fmla="*/ 1602080 h 1602413"/>
              <a:gd name="connsiteX5" fmla="*/ 128 w 1828717"/>
              <a:gd name="connsiteY5" fmla="*/ 754985 h 16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rgbClr val="357879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2645" y="2695915"/>
            <a:ext cx="1003484" cy="1309632"/>
          </a:xfrm>
          <a:prstGeom prst="rect">
            <a:avLst/>
          </a:prstGeom>
        </p:spPr>
      </p:pic>
      <p:sp>
        <p:nvSpPr>
          <p:cNvPr id="23" name="泪滴形 32"/>
          <p:cNvSpPr>
            <a:spLocks/>
          </p:cNvSpPr>
          <p:nvPr/>
        </p:nvSpPr>
        <p:spPr bwMode="auto">
          <a:xfrm rot="8100000">
            <a:off x="3949373" y="2537791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" fmla="*/ 128 w 1768014"/>
              <a:gd name="connsiteY0" fmla="*/ 754985 h 1602413"/>
              <a:gd name="connsiteX1" fmla="*/ 939339 w 1768014"/>
              <a:gd name="connsiteY1" fmla="*/ 0 h 1602413"/>
              <a:gd name="connsiteX2" fmla="*/ 1768014 w 1768014"/>
              <a:gd name="connsiteY2" fmla="*/ 0 h 1602413"/>
              <a:gd name="connsiteX3" fmla="*/ 1768014 w 1768014"/>
              <a:gd name="connsiteY3" fmla="*/ 828675 h 1602413"/>
              <a:gd name="connsiteX4" fmla="*/ 994606 w 1768014"/>
              <a:gd name="connsiteY4" fmla="*/ 1602080 h 1602413"/>
              <a:gd name="connsiteX5" fmla="*/ 128 w 1768014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8717"/>
              <a:gd name="connsiteY0" fmla="*/ 754985 h 1602413"/>
              <a:gd name="connsiteX1" fmla="*/ 939339 w 1828717"/>
              <a:gd name="connsiteY1" fmla="*/ 0 h 1602413"/>
              <a:gd name="connsiteX2" fmla="*/ 1827887 w 1828717"/>
              <a:gd name="connsiteY2" fmla="*/ 50661 h 1602413"/>
              <a:gd name="connsiteX3" fmla="*/ 1768014 w 1828717"/>
              <a:gd name="connsiteY3" fmla="*/ 828675 h 1602413"/>
              <a:gd name="connsiteX4" fmla="*/ 994606 w 1828717"/>
              <a:gd name="connsiteY4" fmla="*/ 1602080 h 1602413"/>
              <a:gd name="connsiteX5" fmla="*/ 128 w 1828717"/>
              <a:gd name="connsiteY5" fmla="*/ 754985 h 16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rgbClr val="357879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泪滴形 32"/>
          <p:cNvSpPr>
            <a:spLocks/>
          </p:cNvSpPr>
          <p:nvPr/>
        </p:nvSpPr>
        <p:spPr bwMode="auto">
          <a:xfrm rot="8100000">
            <a:off x="6230132" y="2537792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" fmla="*/ 128 w 1768014"/>
              <a:gd name="connsiteY0" fmla="*/ 754985 h 1602413"/>
              <a:gd name="connsiteX1" fmla="*/ 939339 w 1768014"/>
              <a:gd name="connsiteY1" fmla="*/ 0 h 1602413"/>
              <a:gd name="connsiteX2" fmla="*/ 1768014 w 1768014"/>
              <a:gd name="connsiteY2" fmla="*/ 0 h 1602413"/>
              <a:gd name="connsiteX3" fmla="*/ 1768014 w 1768014"/>
              <a:gd name="connsiteY3" fmla="*/ 828675 h 1602413"/>
              <a:gd name="connsiteX4" fmla="*/ 994606 w 1768014"/>
              <a:gd name="connsiteY4" fmla="*/ 1602080 h 1602413"/>
              <a:gd name="connsiteX5" fmla="*/ 128 w 1768014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8717"/>
              <a:gd name="connsiteY0" fmla="*/ 754985 h 1602413"/>
              <a:gd name="connsiteX1" fmla="*/ 939339 w 1828717"/>
              <a:gd name="connsiteY1" fmla="*/ 0 h 1602413"/>
              <a:gd name="connsiteX2" fmla="*/ 1827887 w 1828717"/>
              <a:gd name="connsiteY2" fmla="*/ 50661 h 1602413"/>
              <a:gd name="connsiteX3" fmla="*/ 1768014 w 1828717"/>
              <a:gd name="connsiteY3" fmla="*/ 828675 h 1602413"/>
              <a:gd name="connsiteX4" fmla="*/ 994606 w 1828717"/>
              <a:gd name="connsiteY4" fmla="*/ 1602080 h 1602413"/>
              <a:gd name="connsiteX5" fmla="*/ 128 w 1828717"/>
              <a:gd name="connsiteY5" fmla="*/ 754985 h 16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rgbClr val="357879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" name="泪滴形 32"/>
          <p:cNvSpPr>
            <a:spLocks/>
          </p:cNvSpPr>
          <p:nvPr/>
        </p:nvSpPr>
        <p:spPr bwMode="auto">
          <a:xfrm rot="8100000">
            <a:off x="8702269" y="2537793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" fmla="*/ 128 w 1768014"/>
              <a:gd name="connsiteY0" fmla="*/ 754985 h 1602413"/>
              <a:gd name="connsiteX1" fmla="*/ 939339 w 1768014"/>
              <a:gd name="connsiteY1" fmla="*/ 0 h 1602413"/>
              <a:gd name="connsiteX2" fmla="*/ 1768014 w 1768014"/>
              <a:gd name="connsiteY2" fmla="*/ 0 h 1602413"/>
              <a:gd name="connsiteX3" fmla="*/ 1768014 w 1768014"/>
              <a:gd name="connsiteY3" fmla="*/ 828675 h 1602413"/>
              <a:gd name="connsiteX4" fmla="*/ 994606 w 1768014"/>
              <a:gd name="connsiteY4" fmla="*/ 1602080 h 1602413"/>
              <a:gd name="connsiteX5" fmla="*/ 128 w 1768014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7887"/>
              <a:gd name="connsiteY0" fmla="*/ 754985 h 1602413"/>
              <a:gd name="connsiteX1" fmla="*/ 939339 w 1827887"/>
              <a:gd name="connsiteY1" fmla="*/ 0 h 1602413"/>
              <a:gd name="connsiteX2" fmla="*/ 1827887 w 1827887"/>
              <a:gd name="connsiteY2" fmla="*/ 50661 h 1602413"/>
              <a:gd name="connsiteX3" fmla="*/ 1768014 w 1827887"/>
              <a:gd name="connsiteY3" fmla="*/ 828675 h 1602413"/>
              <a:gd name="connsiteX4" fmla="*/ 994606 w 1827887"/>
              <a:gd name="connsiteY4" fmla="*/ 1602080 h 1602413"/>
              <a:gd name="connsiteX5" fmla="*/ 128 w 1827887"/>
              <a:gd name="connsiteY5" fmla="*/ 754985 h 1602413"/>
              <a:gd name="connsiteX0" fmla="*/ 128 w 1828717"/>
              <a:gd name="connsiteY0" fmla="*/ 754985 h 1602413"/>
              <a:gd name="connsiteX1" fmla="*/ 939339 w 1828717"/>
              <a:gd name="connsiteY1" fmla="*/ 0 h 1602413"/>
              <a:gd name="connsiteX2" fmla="*/ 1827887 w 1828717"/>
              <a:gd name="connsiteY2" fmla="*/ 50661 h 1602413"/>
              <a:gd name="connsiteX3" fmla="*/ 1768014 w 1828717"/>
              <a:gd name="connsiteY3" fmla="*/ 828675 h 1602413"/>
              <a:gd name="connsiteX4" fmla="*/ 994606 w 1828717"/>
              <a:gd name="connsiteY4" fmla="*/ 1602080 h 1602413"/>
              <a:gd name="connsiteX5" fmla="*/ 128 w 1828717"/>
              <a:gd name="connsiteY5" fmla="*/ 754985 h 16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rgbClr val="357879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8184" y="2760106"/>
            <a:ext cx="641250" cy="1181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5514" y="2910357"/>
            <a:ext cx="879235" cy="101194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2988" y="2769456"/>
            <a:ext cx="886726" cy="119968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8998" y="4981291"/>
            <a:ext cx="2239067" cy="1579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02712" y="4985381"/>
            <a:ext cx="2239067" cy="1579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5553" y="4985381"/>
            <a:ext cx="2239067" cy="1579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083" y="4985381"/>
            <a:ext cx="2239067" cy="1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5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3650" y="808924"/>
            <a:ext cx="355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title text</a:t>
            </a:r>
          </a:p>
          <a:p>
            <a:r>
              <a:rPr lang="en-US" altLang="zh-CN" sz="1600" b="1" dirty="0">
                <a:solidFill>
                  <a:srgbClr val="FFFF99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1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  <p:pic>
        <p:nvPicPr>
          <p:cNvPr id="7" name="组合 29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41" y="2254247"/>
            <a:ext cx="3297552" cy="280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975429" y="2554515"/>
            <a:ext cx="17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66CC"/>
                </a:solidFill>
                <a:latin typeface="Segoe Script" panose="020B0504020000000003" pitchFamily="34" charset="0"/>
              </a:rPr>
              <a:t>TEXT</a:t>
            </a:r>
            <a:endParaRPr lang="zh-CN" altLang="en-US" sz="2000" b="1" dirty="0">
              <a:solidFill>
                <a:srgbClr val="FF66CC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8450" y="2954625"/>
            <a:ext cx="17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66CC"/>
                </a:solidFill>
                <a:latin typeface="Segoe Script" panose="020B0504020000000003" pitchFamily="34" charset="0"/>
              </a:rPr>
              <a:t>TEXT</a:t>
            </a:r>
            <a:endParaRPr lang="zh-CN" altLang="en-US" sz="2000" b="1" dirty="0">
              <a:solidFill>
                <a:srgbClr val="FF66CC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3331" y="3212969"/>
            <a:ext cx="171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66CC"/>
                </a:solidFill>
                <a:latin typeface="Segoe Script" panose="020B0504020000000003" pitchFamily="34" charset="0"/>
              </a:rPr>
              <a:t>TEXT</a:t>
            </a:r>
            <a:endParaRPr lang="zh-CN" altLang="en-US" sz="1600" b="1" dirty="0">
              <a:solidFill>
                <a:srgbClr val="FF66CC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14233" y="2028217"/>
            <a:ext cx="5036223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re-entering, and fonts, font sizes, colors, leadings, and so on can be modified in the Start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No.</a:t>
            </a:r>
            <a:r>
              <a: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Double word spacing.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914233" y="3190010"/>
            <a:ext cx="5036223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re-entering, and fonts, font sizes, colors, leadings, and so on can be modified in the Start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No.</a:t>
            </a:r>
            <a:r>
              <a: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Double word spacing.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914233" y="4378089"/>
            <a:ext cx="5036223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re-entering, and fonts, font sizes, colors, leadings, and so on can be modified in the Start panel at the top. Suggested body</a:t>
            </a:r>
            <a:r>
              <a: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No.</a:t>
            </a:r>
            <a:r>
              <a: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Double word spacing.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189915">
            <a:off x="5376507" y="4896311"/>
            <a:ext cx="1417500" cy="10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3650" y="808924"/>
            <a:ext cx="355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9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title text</a:t>
            </a:r>
          </a:p>
          <a:p>
            <a:r>
              <a:rPr lang="en-US" altLang="zh-CN" sz="1600" b="1" dirty="0">
                <a:solidFill>
                  <a:srgbClr val="FFFF99"/>
                </a:solidFill>
                <a:latin typeface="Segoe Script" panose="020B0504020000000003" pitchFamily="34" charset="0"/>
              </a:rPr>
              <a:t>ADD YOUR TITLE HERE</a:t>
            </a:r>
            <a:endParaRPr lang="zh-CN" altLang="en-US" sz="1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Freeform 42"/>
          <p:cNvSpPr>
            <a:spLocks noEditPoints="1"/>
          </p:cNvSpPr>
          <p:nvPr/>
        </p:nvSpPr>
        <p:spPr bwMode="auto">
          <a:xfrm>
            <a:off x="2782779" y="2130425"/>
            <a:ext cx="6610350" cy="3573463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947892" y="1657349"/>
            <a:ext cx="2343150" cy="2343150"/>
          </a:xfrm>
          <a:prstGeom prst="ellipse">
            <a:avLst/>
          </a:prstGeom>
          <a:gradFill flip="none" rotWithShape="1">
            <a:gsLst>
              <a:gs pos="0">
                <a:srgbClr val="363636"/>
              </a:gs>
              <a:gs pos="37000">
                <a:srgbClr val="2B2B2B"/>
              </a:gs>
              <a:gs pos="100000">
                <a:srgbClr val="101010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1419406">
            <a:off x="2028228" y="3169752"/>
            <a:ext cx="2343150" cy="2343150"/>
          </a:xfrm>
          <a:prstGeom prst="ellipse">
            <a:avLst/>
          </a:prstGeom>
          <a:gradFill flip="none" rotWithShape="1">
            <a:gsLst>
              <a:gs pos="0">
                <a:srgbClr val="363636"/>
              </a:gs>
              <a:gs pos="37000">
                <a:srgbClr val="2B2B2B"/>
              </a:gs>
              <a:gs pos="100000">
                <a:srgbClr val="101010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72526" y="2130425"/>
            <a:ext cx="2118516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87562" y="3574963"/>
            <a:ext cx="2118516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Title numbers, etc. can be changed by clicking and re-entering</a:t>
            </a:r>
          </a:p>
        </p:txBody>
      </p:sp>
    </p:spTree>
    <p:extLst>
      <p:ext uri="{BB962C8B-B14F-4D97-AF65-F5344CB8AC3E}">
        <p14:creationId xmlns:p14="http://schemas.microsoft.com/office/powerpoint/2010/main" val="3788088630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804</Words>
  <Application>Microsoft Office PowerPoint</Application>
  <PresentationFormat>宽屏</PresentationFormat>
  <Paragraphs>87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微软雅黑</vt:lpstr>
      <vt:lpstr>新蒂小丸子小学版</vt:lpstr>
      <vt:lpstr>Arial</vt:lpstr>
      <vt:lpstr>Calibri</vt:lpstr>
      <vt:lpstr>Calibri Light</vt:lpstr>
      <vt:lpstr>Lato Light</vt:lpstr>
      <vt:lpstr>Segoe Script</vt:lpstr>
      <vt:lpstr>www.jpppt.com</vt:lpstr>
      <vt:lpstr>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37</cp:revision>
  <dcterms:created xsi:type="dcterms:W3CDTF">2015-08-19T07:17:53Z</dcterms:created>
  <dcterms:modified xsi:type="dcterms:W3CDTF">2021-09-14T05:40:49Z</dcterms:modified>
</cp:coreProperties>
</file>