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5143500" type="screen16x9"/>
  <p:notesSz cx="6858000" cy="9144000"/>
  <p:embeddedFontLst>
    <p:embeddedFont>
      <p:font typeface="Cabin" panose="02010600030101010101" charset="0"/>
      <p:regular r:id="rId39"/>
      <p:bold r:id="rId40"/>
      <p:italic r:id="rId41"/>
      <p:boldItalic r:id="rId42"/>
    </p:embeddedFont>
    <p:embeddedFont>
      <p:font typeface="Palanquin Dark" panose="02010600030101010101"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3A869F-4DD7-4CB5-A117-1F274A9956A7}">
  <a:tblStyle styleId="{113A869F-4DD7-4CB5-A117-1F274A9956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7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e47e84f11d_4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e47e84f11d_4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e47e84f11d_4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e47e84f11d_4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e47e84f11d_4_21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e47e84f11d_4_21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e47e84f11d_4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e47e84f11d_4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e47e84f11d_4_1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e47e84f11d_4_1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e47e84f11d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e47e84f11d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e47e84f11d_4_21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e47e84f11d_4_21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e47e84f11d_4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e47e84f11d_4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7e84f11d_4_2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7e84f11d_4_2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7e84f11d_4_1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7e84f11d_4_1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47e84f11d_4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e47e84f11d_4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e47e84f11d_4_21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e47e84f11d_4_21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e47e84f11d_4_1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e47e84f11d_4_1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e47e84f11d_4_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e47e84f11d_4_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e47e84f11d_4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e47e84f11d_4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e47e84f11d_4_21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e47e84f11d_4_21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e47e84f11d_4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e47e84f11d_4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e47e84f11d_4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e47e84f11d_4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e47e84f11d_4_1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e47e84f11d_4_1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e58dbad33b_1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e58dbad33b_1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e47e84f11d_4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e47e84f11d_4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47e84f11d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47e84f11d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e47e84f11d_4_1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e47e84f11d_4_1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e47e84f11d_4_1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e47e84f11d_4_1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e47e84f11d_4_2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e47e84f11d_4_2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e47e84f11d_4_21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e47e84f11d_4_21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e47e84f11d_4_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e47e84f11d_4_1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e47e84f11d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e47e84f11d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e47e84f11d_4_2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e47e84f11d_4_21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e47e84f11d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e47e84f11d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8dbad3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8dbad3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e47e84f11d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e47e84f11d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e47e84f11d_4_21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e47e84f11d_4_21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e47e84f11d_4_1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e47e84f11d_4_1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e47e84f11d_4_1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e47e84f11d_4_1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998917">
            <a:off x="6070985" y="1746706"/>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19495" y="2690540"/>
            <a:ext cx="4512818" cy="373258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56655">
            <a:off x="-1531471" y="-284583"/>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52253">
            <a:off x="5491935" y="-301751"/>
            <a:ext cx="4356918" cy="390030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5575" y="-142773"/>
            <a:ext cx="2413507" cy="1384738"/>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78081" y="32711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927800" y="1438848"/>
            <a:ext cx="5288400" cy="1704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chemeClr val="accent3"/>
                </a:solidFill>
                <a:latin typeface="Palanquin Dark"/>
                <a:ea typeface="Palanquin Dark"/>
                <a:cs typeface="Palanquin Dark"/>
                <a:sym typeface="Palanquin Dar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1927800" y="3143150"/>
            <a:ext cx="5288400" cy="68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s of this template">
  <p:cSld name="CUSTOM">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9" name="Google Shape;89;p13"/>
          <p:cNvSpPr txBox="1">
            <a:spLocks noGrp="1"/>
          </p:cNvSpPr>
          <p:nvPr>
            <p:ph type="title" idx="2"/>
          </p:nvPr>
        </p:nvSpPr>
        <p:spPr>
          <a:xfrm>
            <a:off x="1996388" y="1517850"/>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0" name="Google Shape;90;p13"/>
          <p:cNvSpPr txBox="1">
            <a:spLocks noGrp="1"/>
          </p:cNvSpPr>
          <p:nvPr>
            <p:ph type="subTitle" idx="1"/>
          </p:nvPr>
        </p:nvSpPr>
        <p:spPr>
          <a:xfrm>
            <a:off x="1996388" y="1966800"/>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 name="Google Shape;91;p13"/>
          <p:cNvSpPr txBox="1">
            <a:spLocks noGrp="1"/>
          </p:cNvSpPr>
          <p:nvPr>
            <p:ph type="title" idx="3" hasCustomPrompt="1"/>
          </p:nvPr>
        </p:nvSpPr>
        <p:spPr>
          <a:xfrm>
            <a:off x="984912" y="1705700"/>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2" name="Google Shape;92;p13"/>
          <p:cNvSpPr txBox="1">
            <a:spLocks noGrp="1"/>
          </p:cNvSpPr>
          <p:nvPr>
            <p:ph type="title" idx="4"/>
          </p:nvPr>
        </p:nvSpPr>
        <p:spPr>
          <a:xfrm>
            <a:off x="5825438" y="1517850"/>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3" name="Google Shape;93;p13"/>
          <p:cNvSpPr txBox="1">
            <a:spLocks noGrp="1"/>
          </p:cNvSpPr>
          <p:nvPr>
            <p:ph type="subTitle" idx="5"/>
          </p:nvPr>
        </p:nvSpPr>
        <p:spPr>
          <a:xfrm>
            <a:off x="5825438" y="1966800"/>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idx="6" hasCustomPrompt="1"/>
          </p:nvPr>
        </p:nvSpPr>
        <p:spPr>
          <a:xfrm>
            <a:off x="4813962" y="1705700"/>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5" name="Google Shape;95;p13"/>
          <p:cNvSpPr txBox="1">
            <a:spLocks noGrp="1"/>
          </p:cNvSpPr>
          <p:nvPr>
            <p:ph type="title" idx="7"/>
          </p:nvPr>
        </p:nvSpPr>
        <p:spPr>
          <a:xfrm>
            <a:off x="1996388" y="3134625"/>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6" name="Google Shape;96;p13"/>
          <p:cNvSpPr txBox="1">
            <a:spLocks noGrp="1"/>
          </p:cNvSpPr>
          <p:nvPr>
            <p:ph type="subTitle" idx="8"/>
          </p:nvPr>
        </p:nvSpPr>
        <p:spPr>
          <a:xfrm>
            <a:off x="1996388" y="3583575"/>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13"/>
          <p:cNvSpPr txBox="1">
            <a:spLocks noGrp="1"/>
          </p:cNvSpPr>
          <p:nvPr>
            <p:ph type="title" idx="9" hasCustomPrompt="1"/>
          </p:nvPr>
        </p:nvSpPr>
        <p:spPr>
          <a:xfrm>
            <a:off x="984912" y="3322475"/>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8" name="Google Shape;98;p13"/>
          <p:cNvSpPr txBox="1">
            <a:spLocks noGrp="1"/>
          </p:cNvSpPr>
          <p:nvPr>
            <p:ph type="title" idx="13"/>
          </p:nvPr>
        </p:nvSpPr>
        <p:spPr>
          <a:xfrm>
            <a:off x="5825438" y="3134625"/>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9" name="Google Shape;99;p13"/>
          <p:cNvSpPr txBox="1">
            <a:spLocks noGrp="1"/>
          </p:cNvSpPr>
          <p:nvPr>
            <p:ph type="subTitle" idx="14"/>
          </p:nvPr>
        </p:nvSpPr>
        <p:spPr>
          <a:xfrm>
            <a:off x="5825438" y="3583575"/>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 name="Google Shape;100;p13"/>
          <p:cNvSpPr txBox="1">
            <a:spLocks noGrp="1"/>
          </p:cNvSpPr>
          <p:nvPr>
            <p:ph type="title" idx="15" hasCustomPrompt="1"/>
          </p:nvPr>
        </p:nvSpPr>
        <p:spPr>
          <a:xfrm>
            <a:off x="4813962" y="3322475"/>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1" name="Google Shape;101;p13"/>
          <p:cNvSpPr/>
          <p:nvPr/>
        </p:nvSpPr>
        <p:spPr>
          <a:xfrm rot="5270767">
            <a:off x="6651499" y="-644138"/>
            <a:ext cx="3164683" cy="261760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rot="-4956263">
            <a:off x="7218527" y="-335331"/>
            <a:ext cx="3503719" cy="2530055"/>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4415037">
            <a:off x="7380578" y="-251825"/>
            <a:ext cx="1869657" cy="1602867"/>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6275" cap="flat" cmpd="sng">
            <a:solidFill>
              <a:srgbClr val="87725D"/>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rot="4500066">
            <a:off x="-362918" y="3520386"/>
            <a:ext cx="2413501" cy="1384735"/>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1_3">
    <p:spTree>
      <p:nvGrpSpPr>
        <p:cNvPr id="1" name="Shape 105"/>
        <p:cNvGrpSpPr/>
        <p:nvPr/>
      </p:nvGrpSpPr>
      <p:grpSpPr>
        <a:xfrm>
          <a:off x="0" y="0"/>
          <a:ext cx="0" cy="0"/>
          <a:chOff x="0" y="0"/>
          <a:chExt cx="0" cy="0"/>
        </a:xfrm>
      </p:grpSpPr>
      <p:sp>
        <p:nvSpPr>
          <p:cNvPr id="106" name="Google Shape;106;p14"/>
          <p:cNvSpPr/>
          <p:nvPr/>
        </p:nvSpPr>
        <p:spPr>
          <a:xfrm rot="-6273318">
            <a:off x="-1114515" y="1348068"/>
            <a:ext cx="6807805"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rot="-4839408">
            <a:off x="-1517862" y="2215435"/>
            <a:ext cx="3735016" cy="368221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9" name="Google Shape;109;p14"/>
          <p:cNvSpPr txBox="1">
            <a:spLocks noGrp="1"/>
          </p:cNvSpPr>
          <p:nvPr>
            <p:ph type="title" idx="2"/>
          </p:nvPr>
        </p:nvSpPr>
        <p:spPr>
          <a:xfrm>
            <a:off x="1965439" y="279420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0" name="Google Shape;110;p14"/>
          <p:cNvSpPr txBox="1">
            <a:spLocks noGrp="1"/>
          </p:cNvSpPr>
          <p:nvPr>
            <p:ph type="subTitle" idx="1"/>
          </p:nvPr>
        </p:nvSpPr>
        <p:spPr>
          <a:xfrm>
            <a:off x="1965438" y="328189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14"/>
          <p:cNvSpPr txBox="1">
            <a:spLocks noGrp="1"/>
          </p:cNvSpPr>
          <p:nvPr>
            <p:ph type="title" idx="3"/>
          </p:nvPr>
        </p:nvSpPr>
        <p:spPr>
          <a:xfrm>
            <a:off x="4850554" y="279420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2" name="Google Shape;112;p14"/>
          <p:cNvSpPr txBox="1">
            <a:spLocks noGrp="1"/>
          </p:cNvSpPr>
          <p:nvPr>
            <p:ph type="subTitle" idx="4"/>
          </p:nvPr>
        </p:nvSpPr>
        <p:spPr>
          <a:xfrm>
            <a:off x="4850549" y="328189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14"/>
          <p:cNvSpPr/>
          <p:nvPr/>
        </p:nvSpPr>
        <p:spPr>
          <a:xfrm rot="4652350">
            <a:off x="6595177" y="-196058"/>
            <a:ext cx="2465090" cy="2291206"/>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14"/>
        <p:cNvGrpSpPr/>
        <p:nvPr/>
      </p:nvGrpSpPr>
      <p:grpSpPr>
        <a:xfrm>
          <a:off x="0" y="0"/>
          <a:ext cx="0" cy="0"/>
          <a:chOff x="0" y="0"/>
          <a:chExt cx="0" cy="0"/>
        </a:xfrm>
      </p:grpSpPr>
      <p:sp>
        <p:nvSpPr>
          <p:cNvPr id="115" name="Google Shape;115;p15"/>
          <p:cNvSpPr/>
          <p:nvPr/>
        </p:nvSpPr>
        <p:spPr>
          <a:xfrm rot="3584790">
            <a:off x="6956331" y="-680817"/>
            <a:ext cx="2946740" cy="246084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rot="4788513">
            <a:off x="-466981" y="3024871"/>
            <a:ext cx="2794270" cy="2639946"/>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rot="-5399798">
            <a:off x="-866013" y="1463371"/>
            <a:ext cx="4469940" cy="3973070"/>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248606" y="4147850"/>
            <a:ext cx="1279462" cy="675396"/>
          </a:xfrm>
          <a:custGeom>
            <a:avLst/>
            <a:gdLst/>
            <a:ahLst/>
            <a:cxnLst/>
            <a:rect l="l" t="t" r="r" b="b"/>
            <a:pathLst>
              <a:path w="19504" h="10799" fill="none" extrusionOk="0">
                <a:moveTo>
                  <a:pt x="1" y="10798"/>
                </a:moveTo>
                <a:cubicBezTo>
                  <a:pt x="1" y="10798"/>
                  <a:pt x="11217" y="1"/>
                  <a:pt x="11175" y="3098"/>
                </a:cubicBezTo>
                <a:cubicBezTo>
                  <a:pt x="11133" y="8957"/>
                  <a:pt x="14105" y="8078"/>
                  <a:pt x="19504" y="2219"/>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0" name="Google Shape;120;p15"/>
          <p:cNvSpPr txBox="1">
            <a:spLocks noGrp="1"/>
          </p:cNvSpPr>
          <p:nvPr>
            <p:ph type="title" idx="2"/>
          </p:nvPr>
        </p:nvSpPr>
        <p:spPr>
          <a:xfrm>
            <a:off x="88015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1" name="Google Shape;121;p15"/>
          <p:cNvSpPr txBox="1">
            <a:spLocks noGrp="1"/>
          </p:cNvSpPr>
          <p:nvPr>
            <p:ph type="subTitle" idx="1"/>
          </p:nvPr>
        </p:nvSpPr>
        <p:spPr>
          <a:xfrm>
            <a:off x="880151"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5"/>
          <p:cNvSpPr txBox="1">
            <a:spLocks noGrp="1"/>
          </p:cNvSpPr>
          <p:nvPr>
            <p:ph type="title" idx="3"/>
          </p:nvPr>
        </p:nvSpPr>
        <p:spPr>
          <a:xfrm>
            <a:off x="340799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3" name="Google Shape;123;p15"/>
          <p:cNvSpPr txBox="1">
            <a:spLocks noGrp="1"/>
          </p:cNvSpPr>
          <p:nvPr>
            <p:ph type="subTitle" idx="4"/>
          </p:nvPr>
        </p:nvSpPr>
        <p:spPr>
          <a:xfrm>
            <a:off x="3407987"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15"/>
          <p:cNvSpPr txBox="1">
            <a:spLocks noGrp="1"/>
          </p:cNvSpPr>
          <p:nvPr>
            <p:ph type="title" idx="5"/>
          </p:nvPr>
        </p:nvSpPr>
        <p:spPr>
          <a:xfrm>
            <a:off x="593583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5" name="Google Shape;125;p15"/>
          <p:cNvSpPr txBox="1">
            <a:spLocks noGrp="1"/>
          </p:cNvSpPr>
          <p:nvPr>
            <p:ph type="subTitle" idx="6"/>
          </p:nvPr>
        </p:nvSpPr>
        <p:spPr>
          <a:xfrm>
            <a:off x="5935823"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5"/>
          <p:cNvSpPr/>
          <p:nvPr/>
        </p:nvSpPr>
        <p:spPr>
          <a:xfrm>
            <a:off x="7341200" y="3618574"/>
            <a:ext cx="2177002" cy="1971759"/>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CUSTOM_1_4">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16"/>
          <p:cNvSpPr txBox="1">
            <a:spLocks noGrp="1"/>
          </p:cNvSpPr>
          <p:nvPr>
            <p:ph type="title" idx="2"/>
          </p:nvPr>
        </p:nvSpPr>
        <p:spPr>
          <a:xfrm>
            <a:off x="4838701" y="1194000"/>
            <a:ext cx="23280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0" name="Google Shape;130;p16"/>
          <p:cNvSpPr txBox="1">
            <a:spLocks noGrp="1"/>
          </p:cNvSpPr>
          <p:nvPr>
            <p:ph type="subTitle" idx="1"/>
          </p:nvPr>
        </p:nvSpPr>
        <p:spPr>
          <a:xfrm>
            <a:off x="4838700" y="1662649"/>
            <a:ext cx="2328000" cy="56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16"/>
          <p:cNvSpPr txBox="1">
            <a:spLocks noGrp="1"/>
          </p:cNvSpPr>
          <p:nvPr>
            <p:ph type="title" idx="3" hasCustomPrompt="1"/>
          </p:nvPr>
        </p:nvSpPr>
        <p:spPr>
          <a:xfrm>
            <a:off x="7433287" y="1362388"/>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2" name="Google Shape;132;p16"/>
          <p:cNvSpPr txBox="1">
            <a:spLocks noGrp="1"/>
          </p:cNvSpPr>
          <p:nvPr>
            <p:ph type="title" idx="4"/>
          </p:nvPr>
        </p:nvSpPr>
        <p:spPr>
          <a:xfrm>
            <a:off x="4838701" y="2432250"/>
            <a:ext cx="23280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3" name="Google Shape;133;p16"/>
          <p:cNvSpPr txBox="1">
            <a:spLocks noGrp="1"/>
          </p:cNvSpPr>
          <p:nvPr>
            <p:ph type="subTitle" idx="5"/>
          </p:nvPr>
        </p:nvSpPr>
        <p:spPr>
          <a:xfrm>
            <a:off x="4838700" y="2900899"/>
            <a:ext cx="2328000" cy="56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16"/>
          <p:cNvSpPr txBox="1">
            <a:spLocks noGrp="1"/>
          </p:cNvSpPr>
          <p:nvPr>
            <p:ph type="title" idx="6" hasCustomPrompt="1"/>
          </p:nvPr>
        </p:nvSpPr>
        <p:spPr>
          <a:xfrm>
            <a:off x="7433287" y="2600638"/>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5" name="Google Shape;135;p16"/>
          <p:cNvSpPr txBox="1">
            <a:spLocks noGrp="1"/>
          </p:cNvSpPr>
          <p:nvPr>
            <p:ph type="title" idx="7"/>
          </p:nvPr>
        </p:nvSpPr>
        <p:spPr>
          <a:xfrm>
            <a:off x="4838701" y="3670500"/>
            <a:ext cx="23280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6" name="Google Shape;136;p16"/>
          <p:cNvSpPr txBox="1">
            <a:spLocks noGrp="1"/>
          </p:cNvSpPr>
          <p:nvPr>
            <p:ph type="subTitle" idx="8"/>
          </p:nvPr>
        </p:nvSpPr>
        <p:spPr>
          <a:xfrm>
            <a:off x="4838700" y="4139149"/>
            <a:ext cx="2328000" cy="56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6"/>
          <p:cNvSpPr txBox="1">
            <a:spLocks noGrp="1"/>
          </p:cNvSpPr>
          <p:nvPr>
            <p:ph type="title" idx="9" hasCustomPrompt="1"/>
          </p:nvPr>
        </p:nvSpPr>
        <p:spPr>
          <a:xfrm>
            <a:off x="7433287" y="3838888"/>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8" name="Google Shape;138;p16"/>
          <p:cNvSpPr/>
          <p:nvPr/>
        </p:nvSpPr>
        <p:spPr>
          <a:xfrm rot="3838914">
            <a:off x="7361942" y="-305779"/>
            <a:ext cx="1734372" cy="1486886"/>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rot="5532347">
            <a:off x="840123" y="1864670"/>
            <a:ext cx="4245378" cy="3386492"/>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rot="-5697006">
            <a:off x="-1965766" y="1387923"/>
            <a:ext cx="5847716" cy="4645205"/>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rot="-1682610">
            <a:off x="-215601" y="1720690"/>
            <a:ext cx="958378" cy="811981"/>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1_2">
    <p:spTree>
      <p:nvGrpSpPr>
        <p:cNvPr id="1" name="Shape 142"/>
        <p:cNvGrpSpPr/>
        <p:nvPr/>
      </p:nvGrpSpPr>
      <p:grpSpPr>
        <a:xfrm>
          <a:off x="0" y="0"/>
          <a:ext cx="0" cy="0"/>
          <a:chOff x="0" y="0"/>
          <a:chExt cx="0" cy="0"/>
        </a:xfrm>
      </p:grpSpPr>
      <p:sp>
        <p:nvSpPr>
          <p:cNvPr id="143" name="Google Shape;143;p17"/>
          <p:cNvSpPr/>
          <p:nvPr/>
        </p:nvSpPr>
        <p:spPr>
          <a:xfrm rot="5353502">
            <a:off x="7382770" y="-282590"/>
            <a:ext cx="2715105" cy="259423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rot="5567869">
            <a:off x="5887204" y="73635"/>
            <a:ext cx="4083743" cy="346218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17"/>
          <p:cNvSpPr txBox="1">
            <a:spLocks noGrp="1"/>
          </p:cNvSpPr>
          <p:nvPr>
            <p:ph type="title" idx="2"/>
          </p:nvPr>
        </p:nvSpPr>
        <p:spPr>
          <a:xfrm>
            <a:off x="714301" y="1412388"/>
            <a:ext cx="2328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7" name="Google Shape;147;p17"/>
          <p:cNvSpPr txBox="1">
            <a:spLocks noGrp="1"/>
          </p:cNvSpPr>
          <p:nvPr>
            <p:ph type="subTitle" idx="1"/>
          </p:nvPr>
        </p:nvSpPr>
        <p:spPr>
          <a:xfrm>
            <a:off x="714301" y="1900085"/>
            <a:ext cx="2328000" cy="75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7"/>
          <p:cNvSpPr txBox="1">
            <a:spLocks noGrp="1"/>
          </p:cNvSpPr>
          <p:nvPr>
            <p:ph type="title" idx="3"/>
          </p:nvPr>
        </p:nvSpPr>
        <p:spPr>
          <a:xfrm>
            <a:off x="6101707" y="1412388"/>
            <a:ext cx="23280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9" name="Google Shape;149;p17"/>
          <p:cNvSpPr txBox="1">
            <a:spLocks noGrp="1"/>
          </p:cNvSpPr>
          <p:nvPr>
            <p:ph type="subTitle" idx="4"/>
          </p:nvPr>
        </p:nvSpPr>
        <p:spPr>
          <a:xfrm>
            <a:off x="6101707" y="1900085"/>
            <a:ext cx="2328000" cy="75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17"/>
          <p:cNvSpPr txBox="1">
            <a:spLocks noGrp="1"/>
          </p:cNvSpPr>
          <p:nvPr>
            <p:ph type="title" idx="5"/>
          </p:nvPr>
        </p:nvSpPr>
        <p:spPr>
          <a:xfrm>
            <a:off x="714306" y="2974488"/>
            <a:ext cx="2328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1" name="Google Shape;151;p17"/>
          <p:cNvSpPr txBox="1">
            <a:spLocks noGrp="1"/>
          </p:cNvSpPr>
          <p:nvPr>
            <p:ph type="subTitle" idx="6"/>
          </p:nvPr>
        </p:nvSpPr>
        <p:spPr>
          <a:xfrm>
            <a:off x="714298" y="3462185"/>
            <a:ext cx="2328000" cy="75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17"/>
          <p:cNvSpPr txBox="1">
            <a:spLocks noGrp="1"/>
          </p:cNvSpPr>
          <p:nvPr>
            <p:ph type="title" idx="7"/>
          </p:nvPr>
        </p:nvSpPr>
        <p:spPr>
          <a:xfrm>
            <a:off x="6101707" y="2974488"/>
            <a:ext cx="23280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3" name="Google Shape;153;p17"/>
          <p:cNvSpPr txBox="1">
            <a:spLocks noGrp="1"/>
          </p:cNvSpPr>
          <p:nvPr>
            <p:ph type="subTitle" idx="8"/>
          </p:nvPr>
        </p:nvSpPr>
        <p:spPr>
          <a:xfrm>
            <a:off x="6101707" y="3462185"/>
            <a:ext cx="2328000" cy="75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7"/>
          <p:cNvSpPr/>
          <p:nvPr/>
        </p:nvSpPr>
        <p:spPr>
          <a:xfrm rot="3217063">
            <a:off x="-591918" y="3998645"/>
            <a:ext cx="1817409" cy="1211605"/>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rot="5599243">
            <a:off x="-353873" y="3986135"/>
            <a:ext cx="1756879" cy="1924855"/>
          </a:xfrm>
          <a:custGeom>
            <a:avLst/>
            <a:gdLst/>
            <a:ahLst/>
            <a:cxnLst/>
            <a:rect l="l" t="t" r="r" b="b"/>
            <a:pathLst>
              <a:path w="42271" h="44824" fill="none" extrusionOk="0">
                <a:moveTo>
                  <a:pt x="8120" y="38546"/>
                </a:moveTo>
                <a:cubicBezTo>
                  <a:pt x="8120" y="38546"/>
                  <a:pt x="1" y="26493"/>
                  <a:pt x="14858" y="13267"/>
                </a:cubicBezTo>
                <a:cubicBezTo>
                  <a:pt x="29715" y="1"/>
                  <a:pt x="42271" y="8873"/>
                  <a:pt x="36244" y="18792"/>
                </a:cubicBezTo>
                <a:cubicBezTo>
                  <a:pt x="30259" y="28752"/>
                  <a:pt x="21178" y="44823"/>
                  <a:pt x="8120" y="38546"/>
                </a:cubicBezTo>
                <a:close/>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1">
  <p:cSld name="CUSTOM_1_2_1">
    <p:spTree>
      <p:nvGrpSpPr>
        <p:cNvPr id="1" name="Shape 156"/>
        <p:cNvGrpSpPr/>
        <p:nvPr/>
      </p:nvGrpSpPr>
      <p:grpSpPr>
        <a:xfrm>
          <a:off x="0" y="0"/>
          <a:ext cx="0" cy="0"/>
          <a:chOff x="0" y="0"/>
          <a:chExt cx="0" cy="0"/>
        </a:xfrm>
      </p:grpSpPr>
      <p:sp>
        <p:nvSpPr>
          <p:cNvPr id="157" name="Google Shape;157;p18"/>
          <p:cNvSpPr/>
          <p:nvPr/>
        </p:nvSpPr>
        <p:spPr>
          <a:xfrm rot="5102601">
            <a:off x="-1013782" y="3309147"/>
            <a:ext cx="3809925" cy="2751168"/>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8"/>
          <p:cNvSpPr/>
          <p:nvPr/>
        </p:nvSpPr>
        <p:spPr>
          <a:xfrm rot="6031513">
            <a:off x="7370036" y="-568439"/>
            <a:ext cx="2217072" cy="2114341"/>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rot="-8100000">
            <a:off x="6749627" y="-309711"/>
            <a:ext cx="2413581" cy="1384781"/>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rot="5161967">
            <a:off x="-972174" y="1285593"/>
            <a:ext cx="5659694" cy="468108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 name="Google Shape;162;p18"/>
          <p:cNvSpPr txBox="1">
            <a:spLocks noGrp="1"/>
          </p:cNvSpPr>
          <p:nvPr>
            <p:ph type="title" idx="2"/>
          </p:nvPr>
        </p:nvSpPr>
        <p:spPr>
          <a:xfrm>
            <a:off x="3407213" y="1860088"/>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3" name="Google Shape;163;p18"/>
          <p:cNvSpPr txBox="1">
            <a:spLocks noGrp="1"/>
          </p:cNvSpPr>
          <p:nvPr>
            <p:ph type="subTitle" idx="1"/>
          </p:nvPr>
        </p:nvSpPr>
        <p:spPr>
          <a:xfrm>
            <a:off x="3407213" y="2328748"/>
            <a:ext cx="2328000" cy="33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 name="Google Shape;164;p18"/>
          <p:cNvSpPr txBox="1">
            <a:spLocks noGrp="1"/>
          </p:cNvSpPr>
          <p:nvPr>
            <p:ph type="title" idx="3"/>
          </p:nvPr>
        </p:nvSpPr>
        <p:spPr>
          <a:xfrm>
            <a:off x="6101688" y="1860088"/>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5" name="Google Shape;165;p18"/>
          <p:cNvSpPr txBox="1">
            <a:spLocks noGrp="1"/>
          </p:cNvSpPr>
          <p:nvPr>
            <p:ph type="subTitle" idx="4"/>
          </p:nvPr>
        </p:nvSpPr>
        <p:spPr>
          <a:xfrm>
            <a:off x="6101688" y="2328748"/>
            <a:ext cx="2328000" cy="33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 name="Google Shape;166;p18"/>
          <p:cNvSpPr txBox="1">
            <a:spLocks noGrp="1"/>
          </p:cNvSpPr>
          <p:nvPr>
            <p:ph type="title" idx="5"/>
          </p:nvPr>
        </p:nvSpPr>
        <p:spPr>
          <a:xfrm>
            <a:off x="6101688" y="37774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7" name="Google Shape;167;p18"/>
          <p:cNvSpPr txBox="1">
            <a:spLocks noGrp="1"/>
          </p:cNvSpPr>
          <p:nvPr>
            <p:ph type="subTitle" idx="6"/>
          </p:nvPr>
        </p:nvSpPr>
        <p:spPr>
          <a:xfrm>
            <a:off x="6101688" y="4246100"/>
            <a:ext cx="2328000" cy="33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 name="Google Shape;168;p18"/>
          <p:cNvSpPr txBox="1">
            <a:spLocks noGrp="1"/>
          </p:cNvSpPr>
          <p:nvPr>
            <p:ph type="title" idx="7"/>
          </p:nvPr>
        </p:nvSpPr>
        <p:spPr>
          <a:xfrm>
            <a:off x="3407213" y="37774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9" name="Google Shape;169;p18"/>
          <p:cNvSpPr txBox="1">
            <a:spLocks noGrp="1"/>
          </p:cNvSpPr>
          <p:nvPr>
            <p:ph type="subTitle" idx="8"/>
          </p:nvPr>
        </p:nvSpPr>
        <p:spPr>
          <a:xfrm>
            <a:off x="3407213" y="4246100"/>
            <a:ext cx="2328000" cy="33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1_1">
    <p:spTree>
      <p:nvGrpSpPr>
        <p:cNvPr id="1" name="Shape 170"/>
        <p:cNvGrpSpPr/>
        <p:nvPr/>
      </p:nvGrpSpPr>
      <p:grpSpPr>
        <a:xfrm>
          <a:off x="0" y="0"/>
          <a:ext cx="0" cy="0"/>
          <a:chOff x="0" y="0"/>
          <a:chExt cx="0" cy="0"/>
        </a:xfrm>
      </p:grpSpPr>
      <p:sp>
        <p:nvSpPr>
          <p:cNvPr id="171" name="Google Shape;171;p19"/>
          <p:cNvSpPr/>
          <p:nvPr/>
        </p:nvSpPr>
        <p:spPr>
          <a:xfrm rot="5400000">
            <a:off x="6335146" y="-631141"/>
            <a:ext cx="3868736" cy="346328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rot="4622985">
            <a:off x="7656636" y="-466822"/>
            <a:ext cx="2411387" cy="1994530"/>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9"/>
          <p:cNvSpPr/>
          <p:nvPr/>
        </p:nvSpPr>
        <p:spPr>
          <a:xfrm rot="4568820">
            <a:off x="7486758" y="63306"/>
            <a:ext cx="1885876" cy="1202733"/>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19"/>
          <p:cNvSpPr txBox="1">
            <a:spLocks noGrp="1"/>
          </p:cNvSpPr>
          <p:nvPr>
            <p:ph type="title" idx="2"/>
          </p:nvPr>
        </p:nvSpPr>
        <p:spPr>
          <a:xfrm>
            <a:off x="714301"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6" name="Google Shape;176;p19"/>
          <p:cNvSpPr txBox="1">
            <a:spLocks noGrp="1"/>
          </p:cNvSpPr>
          <p:nvPr>
            <p:ph type="subTitle" idx="1"/>
          </p:nvPr>
        </p:nvSpPr>
        <p:spPr>
          <a:xfrm>
            <a:off x="714300"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19"/>
          <p:cNvSpPr txBox="1">
            <a:spLocks noGrp="1"/>
          </p:cNvSpPr>
          <p:nvPr>
            <p:ph type="title" idx="3"/>
          </p:nvPr>
        </p:nvSpPr>
        <p:spPr>
          <a:xfrm>
            <a:off x="3378911"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8" name="Google Shape;178;p19"/>
          <p:cNvSpPr txBox="1">
            <a:spLocks noGrp="1"/>
          </p:cNvSpPr>
          <p:nvPr>
            <p:ph type="subTitle" idx="4"/>
          </p:nvPr>
        </p:nvSpPr>
        <p:spPr>
          <a:xfrm>
            <a:off x="3378907"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9"/>
          <p:cNvSpPr txBox="1">
            <a:spLocks noGrp="1"/>
          </p:cNvSpPr>
          <p:nvPr>
            <p:ph type="title" idx="5"/>
          </p:nvPr>
        </p:nvSpPr>
        <p:spPr>
          <a:xfrm>
            <a:off x="6043497"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0" name="Google Shape;180;p19"/>
          <p:cNvSpPr txBox="1">
            <a:spLocks noGrp="1"/>
          </p:cNvSpPr>
          <p:nvPr>
            <p:ph type="subTitle" idx="6"/>
          </p:nvPr>
        </p:nvSpPr>
        <p:spPr>
          <a:xfrm>
            <a:off x="6043489"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19"/>
          <p:cNvSpPr txBox="1">
            <a:spLocks noGrp="1"/>
          </p:cNvSpPr>
          <p:nvPr>
            <p:ph type="title" idx="7"/>
          </p:nvPr>
        </p:nvSpPr>
        <p:spPr>
          <a:xfrm>
            <a:off x="714301"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2" name="Google Shape;182;p19"/>
          <p:cNvSpPr txBox="1">
            <a:spLocks noGrp="1"/>
          </p:cNvSpPr>
          <p:nvPr>
            <p:ph type="subTitle" idx="8"/>
          </p:nvPr>
        </p:nvSpPr>
        <p:spPr>
          <a:xfrm>
            <a:off x="714300"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9"/>
          <p:cNvSpPr txBox="1">
            <a:spLocks noGrp="1"/>
          </p:cNvSpPr>
          <p:nvPr>
            <p:ph type="title" idx="9"/>
          </p:nvPr>
        </p:nvSpPr>
        <p:spPr>
          <a:xfrm>
            <a:off x="3378911"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4" name="Google Shape;184;p19"/>
          <p:cNvSpPr txBox="1">
            <a:spLocks noGrp="1"/>
          </p:cNvSpPr>
          <p:nvPr>
            <p:ph type="subTitle" idx="13"/>
          </p:nvPr>
        </p:nvSpPr>
        <p:spPr>
          <a:xfrm>
            <a:off x="3378907"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19"/>
          <p:cNvSpPr txBox="1">
            <a:spLocks noGrp="1"/>
          </p:cNvSpPr>
          <p:nvPr>
            <p:ph type="title" idx="14"/>
          </p:nvPr>
        </p:nvSpPr>
        <p:spPr>
          <a:xfrm>
            <a:off x="6043497"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6" name="Google Shape;186;p19"/>
          <p:cNvSpPr txBox="1">
            <a:spLocks noGrp="1"/>
          </p:cNvSpPr>
          <p:nvPr>
            <p:ph type="subTitle" idx="15"/>
          </p:nvPr>
        </p:nvSpPr>
        <p:spPr>
          <a:xfrm>
            <a:off x="6043489"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19"/>
          <p:cNvSpPr/>
          <p:nvPr/>
        </p:nvSpPr>
        <p:spPr>
          <a:xfrm>
            <a:off x="-125625" y="4249625"/>
            <a:ext cx="820556" cy="785357"/>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ive columns">
  <p:cSld name="CUSTOM_1_1_1_1">
    <p:spTree>
      <p:nvGrpSpPr>
        <p:cNvPr id="1" name="Shape 188"/>
        <p:cNvGrpSpPr/>
        <p:nvPr/>
      </p:nvGrpSpPr>
      <p:grpSpPr>
        <a:xfrm>
          <a:off x="0" y="0"/>
          <a:ext cx="0" cy="0"/>
          <a:chOff x="0" y="0"/>
          <a:chExt cx="0" cy="0"/>
        </a:xfrm>
      </p:grpSpPr>
      <p:sp>
        <p:nvSpPr>
          <p:cNvPr id="189" name="Google Shape;189;p20"/>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0" name="Google Shape;190;p20"/>
          <p:cNvSpPr txBox="1">
            <a:spLocks noGrp="1"/>
          </p:cNvSpPr>
          <p:nvPr>
            <p:ph type="title" idx="2"/>
          </p:nvPr>
        </p:nvSpPr>
        <p:spPr>
          <a:xfrm>
            <a:off x="3524105" y="3595347"/>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1" name="Google Shape;191;p20"/>
          <p:cNvSpPr txBox="1">
            <a:spLocks noGrp="1"/>
          </p:cNvSpPr>
          <p:nvPr>
            <p:ph type="subTitle" idx="1"/>
          </p:nvPr>
        </p:nvSpPr>
        <p:spPr>
          <a:xfrm>
            <a:off x="3524105" y="4015242"/>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 name="Google Shape;192;p20"/>
          <p:cNvSpPr txBox="1">
            <a:spLocks noGrp="1"/>
          </p:cNvSpPr>
          <p:nvPr>
            <p:ph type="title" idx="3"/>
          </p:nvPr>
        </p:nvSpPr>
        <p:spPr>
          <a:xfrm>
            <a:off x="6333904" y="359535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3" name="Google Shape;193;p20"/>
          <p:cNvSpPr txBox="1">
            <a:spLocks noGrp="1"/>
          </p:cNvSpPr>
          <p:nvPr>
            <p:ph type="subTitle" idx="4"/>
          </p:nvPr>
        </p:nvSpPr>
        <p:spPr>
          <a:xfrm>
            <a:off x="6333904" y="401524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20"/>
          <p:cNvSpPr txBox="1">
            <a:spLocks noGrp="1"/>
          </p:cNvSpPr>
          <p:nvPr>
            <p:ph type="title" idx="5"/>
          </p:nvPr>
        </p:nvSpPr>
        <p:spPr>
          <a:xfrm>
            <a:off x="4929004" y="183431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5" name="Google Shape;195;p20"/>
          <p:cNvSpPr txBox="1">
            <a:spLocks noGrp="1"/>
          </p:cNvSpPr>
          <p:nvPr>
            <p:ph type="subTitle" idx="6"/>
          </p:nvPr>
        </p:nvSpPr>
        <p:spPr>
          <a:xfrm>
            <a:off x="4929004" y="225420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20"/>
          <p:cNvSpPr txBox="1">
            <a:spLocks noGrp="1"/>
          </p:cNvSpPr>
          <p:nvPr>
            <p:ph type="title" idx="7"/>
          </p:nvPr>
        </p:nvSpPr>
        <p:spPr>
          <a:xfrm>
            <a:off x="714300" y="3594917"/>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7" name="Google Shape;197;p20"/>
          <p:cNvSpPr txBox="1">
            <a:spLocks noGrp="1"/>
          </p:cNvSpPr>
          <p:nvPr>
            <p:ph type="subTitle" idx="8"/>
          </p:nvPr>
        </p:nvSpPr>
        <p:spPr>
          <a:xfrm>
            <a:off x="714300" y="4014812"/>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20"/>
          <p:cNvSpPr txBox="1">
            <a:spLocks noGrp="1"/>
          </p:cNvSpPr>
          <p:nvPr>
            <p:ph type="title" idx="9"/>
          </p:nvPr>
        </p:nvSpPr>
        <p:spPr>
          <a:xfrm>
            <a:off x="2119205" y="183431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9" name="Google Shape;199;p20"/>
          <p:cNvSpPr txBox="1">
            <a:spLocks noGrp="1"/>
          </p:cNvSpPr>
          <p:nvPr>
            <p:ph type="subTitle" idx="13"/>
          </p:nvPr>
        </p:nvSpPr>
        <p:spPr>
          <a:xfrm>
            <a:off x="2119205" y="225420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20"/>
          <p:cNvSpPr txBox="1">
            <a:spLocks noGrp="1"/>
          </p:cNvSpPr>
          <p:nvPr>
            <p:ph type="title" idx="14" hasCustomPrompt="1"/>
          </p:nvPr>
        </p:nvSpPr>
        <p:spPr>
          <a:xfrm>
            <a:off x="2728055" y="11607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1" name="Google Shape;201;p20"/>
          <p:cNvSpPr txBox="1">
            <a:spLocks noGrp="1"/>
          </p:cNvSpPr>
          <p:nvPr>
            <p:ph type="title" idx="15" hasCustomPrompt="1"/>
          </p:nvPr>
        </p:nvSpPr>
        <p:spPr>
          <a:xfrm>
            <a:off x="4132955" y="2921767"/>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2" name="Google Shape;202;p20"/>
          <p:cNvSpPr txBox="1">
            <a:spLocks noGrp="1"/>
          </p:cNvSpPr>
          <p:nvPr>
            <p:ph type="title" idx="16" hasCustomPrompt="1"/>
          </p:nvPr>
        </p:nvSpPr>
        <p:spPr>
          <a:xfrm>
            <a:off x="1323150" y="29213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3" name="Google Shape;203;p20"/>
          <p:cNvSpPr txBox="1">
            <a:spLocks noGrp="1"/>
          </p:cNvSpPr>
          <p:nvPr>
            <p:ph type="title" idx="17" hasCustomPrompt="1"/>
          </p:nvPr>
        </p:nvSpPr>
        <p:spPr>
          <a:xfrm>
            <a:off x="5537854" y="11607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4" name="Google Shape;204;p20"/>
          <p:cNvSpPr txBox="1">
            <a:spLocks noGrp="1"/>
          </p:cNvSpPr>
          <p:nvPr>
            <p:ph type="title" idx="18" hasCustomPrompt="1"/>
          </p:nvPr>
        </p:nvSpPr>
        <p:spPr>
          <a:xfrm>
            <a:off x="6942754" y="2921767"/>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5" name="Google Shape;205;p20"/>
          <p:cNvSpPr/>
          <p:nvPr/>
        </p:nvSpPr>
        <p:spPr>
          <a:xfrm rot="6275148">
            <a:off x="7732052" y="-200371"/>
            <a:ext cx="2274259" cy="2148633"/>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rot="6238415">
            <a:off x="6630717" y="-14755"/>
            <a:ext cx="3257705" cy="289567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rot="-4680824">
            <a:off x="7645501" y="128742"/>
            <a:ext cx="1794003" cy="1662423"/>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359931" y="2367275"/>
            <a:ext cx="1279462" cy="675396"/>
          </a:xfrm>
          <a:custGeom>
            <a:avLst/>
            <a:gdLst/>
            <a:ahLst/>
            <a:cxnLst/>
            <a:rect l="l" t="t" r="r" b="b"/>
            <a:pathLst>
              <a:path w="19504" h="10799" fill="none" extrusionOk="0">
                <a:moveTo>
                  <a:pt x="1" y="10798"/>
                </a:moveTo>
                <a:cubicBezTo>
                  <a:pt x="1" y="10798"/>
                  <a:pt x="11217" y="1"/>
                  <a:pt x="11175" y="3098"/>
                </a:cubicBezTo>
                <a:cubicBezTo>
                  <a:pt x="11133" y="8957"/>
                  <a:pt x="14105" y="8078"/>
                  <a:pt x="19504" y="2219"/>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09"/>
        <p:cNvGrpSpPr/>
        <p:nvPr/>
      </p:nvGrpSpPr>
      <p:grpSpPr>
        <a:xfrm>
          <a:off x="0" y="0"/>
          <a:ext cx="0" cy="0"/>
          <a:chOff x="0" y="0"/>
          <a:chExt cx="0" cy="0"/>
        </a:xfrm>
      </p:grpSpPr>
      <p:sp>
        <p:nvSpPr>
          <p:cNvPr id="210" name="Google Shape;210;p21"/>
          <p:cNvSpPr/>
          <p:nvPr/>
        </p:nvSpPr>
        <p:spPr>
          <a:xfrm rot="4177519">
            <a:off x="-193236" y="1222111"/>
            <a:ext cx="4789743" cy="4091132"/>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1"/>
          <p:cNvSpPr/>
          <p:nvPr/>
        </p:nvSpPr>
        <p:spPr>
          <a:xfrm rot="5140792">
            <a:off x="3859630" y="-322682"/>
            <a:ext cx="6807852" cy="5407901"/>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p:nvPr/>
        </p:nvSpPr>
        <p:spPr>
          <a:xfrm rot="-4081846">
            <a:off x="6251241" y="158993"/>
            <a:ext cx="4356925" cy="3900312"/>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p:nvPr/>
        </p:nvSpPr>
        <p:spPr>
          <a:xfrm>
            <a:off x="7025381" y="31802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txBox="1">
            <a:spLocks noGrp="1"/>
          </p:cNvSpPr>
          <p:nvPr>
            <p:ph type="title"/>
          </p:nvPr>
        </p:nvSpPr>
        <p:spPr>
          <a:xfrm>
            <a:off x="2193000" y="2978225"/>
            <a:ext cx="475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 name="Google Shape;215;p21"/>
          <p:cNvSpPr txBox="1">
            <a:spLocks noGrp="1"/>
          </p:cNvSpPr>
          <p:nvPr>
            <p:ph type="subTitle" idx="1"/>
          </p:nvPr>
        </p:nvSpPr>
        <p:spPr>
          <a:xfrm>
            <a:off x="2192925" y="1739600"/>
            <a:ext cx="4758000" cy="114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714300" y="2545772"/>
            <a:ext cx="3373800" cy="10971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ubTitle" idx="1"/>
          </p:nvPr>
        </p:nvSpPr>
        <p:spPr>
          <a:xfrm>
            <a:off x="714300" y="3710425"/>
            <a:ext cx="2676600" cy="70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 name="Google Shape;21;p3"/>
          <p:cNvSpPr txBox="1">
            <a:spLocks noGrp="1"/>
          </p:cNvSpPr>
          <p:nvPr>
            <p:ph type="title" idx="2" hasCustomPrompt="1"/>
          </p:nvPr>
        </p:nvSpPr>
        <p:spPr>
          <a:xfrm>
            <a:off x="1025650" y="242973"/>
            <a:ext cx="1868700" cy="119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8000">
                <a:solidFill>
                  <a:schemeClr val="lt2"/>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22" name="Google Shape;22;p3"/>
          <p:cNvSpPr/>
          <p:nvPr/>
        </p:nvSpPr>
        <p:spPr>
          <a:xfrm rot="5976367">
            <a:off x="3132825" y="-370192"/>
            <a:ext cx="4000141" cy="3308533"/>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1922416" y="923035"/>
            <a:ext cx="4830673" cy="476250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6273318">
            <a:off x="4640710" y="-1006720"/>
            <a:ext cx="6807805"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212348" y="-140052"/>
            <a:ext cx="2107854" cy="1959169"/>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682655">
            <a:off x="8233206" y="3645551"/>
            <a:ext cx="1460998" cy="1398326"/>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6300005">
            <a:off x="5890652" y="-414286"/>
            <a:ext cx="3326664" cy="2851966"/>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CUSTOM_3">
    <p:spTree>
      <p:nvGrpSpPr>
        <p:cNvPr id="1" name="Shape 216"/>
        <p:cNvGrpSpPr/>
        <p:nvPr/>
      </p:nvGrpSpPr>
      <p:grpSpPr>
        <a:xfrm>
          <a:off x="0" y="0"/>
          <a:ext cx="0" cy="0"/>
          <a:chOff x="0" y="0"/>
          <a:chExt cx="0" cy="0"/>
        </a:xfrm>
      </p:grpSpPr>
      <p:sp>
        <p:nvSpPr>
          <p:cNvPr id="217" name="Google Shape;217;p22"/>
          <p:cNvSpPr/>
          <p:nvPr/>
        </p:nvSpPr>
        <p:spPr>
          <a:xfrm rot="-5778727">
            <a:off x="5973632" y="-947599"/>
            <a:ext cx="2521152" cy="2485765"/>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2"/>
          <p:cNvSpPr/>
          <p:nvPr/>
        </p:nvSpPr>
        <p:spPr>
          <a:xfrm rot="-5678897">
            <a:off x="6440600" y="-852060"/>
            <a:ext cx="4595694" cy="3650645"/>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2"/>
          <p:cNvSpPr txBox="1">
            <a:spLocks noGrp="1"/>
          </p:cNvSpPr>
          <p:nvPr>
            <p:ph type="title" hasCustomPrompt="1"/>
          </p:nvPr>
        </p:nvSpPr>
        <p:spPr>
          <a:xfrm>
            <a:off x="14701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0" name="Google Shape;220;p22"/>
          <p:cNvSpPr txBox="1">
            <a:spLocks noGrp="1"/>
          </p:cNvSpPr>
          <p:nvPr>
            <p:ph type="subTitle" idx="1"/>
          </p:nvPr>
        </p:nvSpPr>
        <p:spPr>
          <a:xfrm>
            <a:off x="7143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2"/>
          <p:cNvSpPr txBox="1">
            <a:spLocks noGrp="1"/>
          </p:cNvSpPr>
          <p:nvPr>
            <p:ph type="title" idx="2" hasCustomPrompt="1"/>
          </p:nvPr>
        </p:nvSpPr>
        <p:spPr>
          <a:xfrm>
            <a:off x="41323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2" name="Google Shape;222;p22"/>
          <p:cNvSpPr txBox="1">
            <a:spLocks noGrp="1"/>
          </p:cNvSpPr>
          <p:nvPr>
            <p:ph type="subTitle" idx="3"/>
          </p:nvPr>
        </p:nvSpPr>
        <p:spPr>
          <a:xfrm>
            <a:off x="33765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2"/>
          <p:cNvSpPr txBox="1">
            <a:spLocks noGrp="1"/>
          </p:cNvSpPr>
          <p:nvPr>
            <p:ph type="title" idx="4" hasCustomPrompt="1"/>
          </p:nvPr>
        </p:nvSpPr>
        <p:spPr>
          <a:xfrm>
            <a:off x="67945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4" name="Google Shape;224;p22"/>
          <p:cNvSpPr txBox="1">
            <a:spLocks noGrp="1"/>
          </p:cNvSpPr>
          <p:nvPr>
            <p:ph type="subTitle" idx="5"/>
          </p:nvPr>
        </p:nvSpPr>
        <p:spPr>
          <a:xfrm>
            <a:off x="60387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22"/>
          <p:cNvSpPr txBox="1">
            <a:spLocks noGrp="1"/>
          </p:cNvSpPr>
          <p:nvPr>
            <p:ph type="title" idx="6"/>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6" name="Google Shape;226;p22"/>
          <p:cNvSpPr/>
          <p:nvPr/>
        </p:nvSpPr>
        <p:spPr>
          <a:xfrm rot="4055280">
            <a:off x="-252534" y="3825053"/>
            <a:ext cx="2168051" cy="124390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2">
  <p:cSld name="CUSTOM_3_1">
    <p:spTree>
      <p:nvGrpSpPr>
        <p:cNvPr id="1" name="Shape 227"/>
        <p:cNvGrpSpPr/>
        <p:nvPr/>
      </p:nvGrpSpPr>
      <p:grpSpPr>
        <a:xfrm>
          <a:off x="0" y="0"/>
          <a:ext cx="0" cy="0"/>
          <a:chOff x="0" y="0"/>
          <a:chExt cx="0" cy="0"/>
        </a:xfrm>
      </p:grpSpPr>
      <p:sp>
        <p:nvSpPr>
          <p:cNvPr id="228" name="Google Shape;228;p23"/>
          <p:cNvSpPr/>
          <p:nvPr/>
        </p:nvSpPr>
        <p:spPr>
          <a:xfrm rot="10606036">
            <a:off x="1609573" y="1938266"/>
            <a:ext cx="4512845" cy="3732604"/>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rot="-891676">
            <a:off x="2817246" y="81354"/>
            <a:ext cx="6807831" cy="5407884"/>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rot="527964">
            <a:off x="-344519" y="-1031475"/>
            <a:ext cx="4357019" cy="390039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txBox="1">
            <a:spLocks noGrp="1"/>
          </p:cNvSpPr>
          <p:nvPr>
            <p:ph type="title" hasCustomPrompt="1"/>
          </p:nvPr>
        </p:nvSpPr>
        <p:spPr>
          <a:xfrm>
            <a:off x="714300" y="492450"/>
            <a:ext cx="35709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36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32" name="Google Shape;232;p23"/>
          <p:cNvSpPr txBox="1">
            <a:spLocks noGrp="1"/>
          </p:cNvSpPr>
          <p:nvPr>
            <p:ph type="subTitle" idx="1"/>
          </p:nvPr>
        </p:nvSpPr>
        <p:spPr>
          <a:xfrm>
            <a:off x="714300" y="1017600"/>
            <a:ext cx="3570900" cy="2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23"/>
          <p:cNvSpPr txBox="1">
            <a:spLocks noGrp="1"/>
          </p:cNvSpPr>
          <p:nvPr>
            <p:ph type="title" idx="2" hasCustomPrompt="1"/>
          </p:nvPr>
        </p:nvSpPr>
        <p:spPr>
          <a:xfrm>
            <a:off x="2786559" y="2111700"/>
            <a:ext cx="35709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36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34" name="Google Shape;234;p23"/>
          <p:cNvSpPr txBox="1">
            <a:spLocks noGrp="1"/>
          </p:cNvSpPr>
          <p:nvPr>
            <p:ph type="subTitle" idx="3"/>
          </p:nvPr>
        </p:nvSpPr>
        <p:spPr>
          <a:xfrm>
            <a:off x="2786559" y="2636804"/>
            <a:ext cx="3570900" cy="2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23"/>
          <p:cNvSpPr txBox="1">
            <a:spLocks noGrp="1"/>
          </p:cNvSpPr>
          <p:nvPr>
            <p:ph type="title" idx="4" hasCustomPrompt="1"/>
          </p:nvPr>
        </p:nvSpPr>
        <p:spPr>
          <a:xfrm>
            <a:off x="4858792" y="3730950"/>
            <a:ext cx="35709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36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36" name="Google Shape;236;p23"/>
          <p:cNvSpPr txBox="1">
            <a:spLocks noGrp="1"/>
          </p:cNvSpPr>
          <p:nvPr>
            <p:ph type="subTitle" idx="5"/>
          </p:nvPr>
        </p:nvSpPr>
        <p:spPr>
          <a:xfrm>
            <a:off x="4858792" y="4256100"/>
            <a:ext cx="3570900" cy="2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23"/>
          <p:cNvSpPr/>
          <p:nvPr/>
        </p:nvSpPr>
        <p:spPr>
          <a:xfrm rot="4214568">
            <a:off x="-274471" y="3712183"/>
            <a:ext cx="2413678" cy="1384836"/>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rot="3791608">
            <a:off x="6727159" y="-445433"/>
            <a:ext cx="2321302" cy="1990065"/>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127256" y="-114312"/>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240"/>
        <p:cNvGrpSpPr/>
        <p:nvPr/>
      </p:nvGrpSpPr>
      <p:grpSpPr>
        <a:xfrm>
          <a:off x="0" y="0"/>
          <a:ext cx="0" cy="0"/>
          <a:chOff x="0" y="0"/>
          <a:chExt cx="0" cy="0"/>
        </a:xfrm>
      </p:grpSpPr>
      <p:sp>
        <p:nvSpPr>
          <p:cNvPr id="241" name="Google Shape;241;p24"/>
          <p:cNvSpPr/>
          <p:nvPr/>
        </p:nvSpPr>
        <p:spPr>
          <a:xfrm rot="-768228">
            <a:off x="-1120600" y="-149335"/>
            <a:ext cx="4356890" cy="3900280"/>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txBox="1">
            <a:spLocks noGrp="1"/>
          </p:cNvSpPr>
          <p:nvPr>
            <p:ph type="title"/>
          </p:nvPr>
        </p:nvSpPr>
        <p:spPr>
          <a:xfrm>
            <a:off x="1069223" y="1414500"/>
            <a:ext cx="2035800" cy="991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3" name="Google Shape;243;p24"/>
          <p:cNvSpPr txBox="1">
            <a:spLocks noGrp="1"/>
          </p:cNvSpPr>
          <p:nvPr>
            <p:ph type="subTitle" idx="1"/>
          </p:nvPr>
        </p:nvSpPr>
        <p:spPr>
          <a:xfrm>
            <a:off x="1069213" y="2577294"/>
            <a:ext cx="2386200" cy="103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4" name="Google Shape;244;p24"/>
          <p:cNvSpPr/>
          <p:nvPr/>
        </p:nvSpPr>
        <p:spPr>
          <a:xfrm rot="-356655">
            <a:off x="3949904" y="455992"/>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rot="-998917">
            <a:off x="6830735" y="1791981"/>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CUSTOM_5_1">
    <p:spTree>
      <p:nvGrpSpPr>
        <p:cNvPr id="1" name="Shape 246"/>
        <p:cNvGrpSpPr/>
        <p:nvPr/>
      </p:nvGrpSpPr>
      <p:grpSpPr>
        <a:xfrm>
          <a:off x="0" y="0"/>
          <a:ext cx="0" cy="0"/>
          <a:chOff x="0" y="0"/>
          <a:chExt cx="0" cy="0"/>
        </a:xfrm>
      </p:grpSpPr>
      <p:sp>
        <p:nvSpPr>
          <p:cNvPr id="247" name="Google Shape;247;p25"/>
          <p:cNvSpPr/>
          <p:nvPr/>
        </p:nvSpPr>
        <p:spPr>
          <a:xfrm rot="6388679">
            <a:off x="5949343" y="290408"/>
            <a:ext cx="4670665" cy="3642002"/>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5"/>
          <p:cNvSpPr txBox="1">
            <a:spLocks noGrp="1"/>
          </p:cNvSpPr>
          <p:nvPr>
            <p:ph type="title"/>
          </p:nvPr>
        </p:nvSpPr>
        <p:spPr>
          <a:xfrm>
            <a:off x="6210300" y="1414500"/>
            <a:ext cx="1864500" cy="9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249" name="Google Shape;249;p25"/>
          <p:cNvSpPr txBox="1">
            <a:spLocks noGrp="1"/>
          </p:cNvSpPr>
          <p:nvPr>
            <p:ph type="subTitle" idx="1"/>
          </p:nvPr>
        </p:nvSpPr>
        <p:spPr>
          <a:xfrm>
            <a:off x="5688588" y="2577294"/>
            <a:ext cx="2386200" cy="1037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50" name="Google Shape;250;p25"/>
          <p:cNvSpPr/>
          <p:nvPr/>
        </p:nvSpPr>
        <p:spPr>
          <a:xfrm rot="10110706" flipH="1">
            <a:off x="-449403" y="2370694"/>
            <a:ext cx="4830496" cy="4762459"/>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rot="-9558160" flipH="1">
            <a:off x="-1160634" y="959262"/>
            <a:ext cx="6252960" cy="4515801"/>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rot="10800000">
            <a:off x="-57148" y="-142765"/>
            <a:ext cx="2413507" cy="1384738"/>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CUSTOM_5_1_1">
    <p:spTree>
      <p:nvGrpSpPr>
        <p:cNvPr id="1" name="Shape 253"/>
        <p:cNvGrpSpPr/>
        <p:nvPr/>
      </p:nvGrpSpPr>
      <p:grpSpPr>
        <a:xfrm>
          <a:off x="0" y="0"/>
          <a:ext cx="0" cy="0"/>
          <a:chOff x="0" y="0"/>
          <a:chExt cx="0" cy="0"/>
        </a:xfrm>
      </p:grpSpPr>
      <p:sp>
        <p:nvSpPr>
          <p:cNvPr id="254" name="Google Shape;254;p26"/>
          <p:cNvSpPr/>
          <p:nvPr/>
        </p:nvSpPr>
        <p:spPr>
          <a:xfrm rot="4956184">
            <a:off x="-728309" y="2318483"/>
            <a:ext cx="4000081" cy="3308483"/>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rot="-6273318">
            <a:off x="-807590" y="299218"/>
            <a:ext cx="6807805"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rot="-1682655">
            <a:off x="-383294" y="-149562"/>
            <a:ext cx="1460998" cy="1398326"/>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rot="-6300005">
            <a:off x="-47873" y="2546739"/>
            <a:ext cx="3326664" cy="2851966"/>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rot="-5400000">
            <a:off x="5014166" y="-936977"/>
            <a:ext cx="4830673" cy="476250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txBox="1">
            <a:spLocks noGrp="1"/>
          </p:cNvSpPr>
          <p:nvPr>
            <p:ph type="title"/>
          </p:nvPr>
        </p:nvSpPr>
        <p:spPr>
          <a:xfrm>
            <a:off x="2806475" y="1514725"/>
            <a:ext cx="3531000" cy="94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7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60" name="Google Shape;260;p26"/>
          <p:cNvSpPr txBox="1">
            <a:spLocks noGrp="1"/>
          </p:cNvSpPr>
          <p:nvPr>
            <p:ph type="subTitle" idx="1"/>
          </p:nvPr>
        </p:nvSpPr>
        <p:spPr>
          <a:xfrm>
            <a:off x="2475825" y="2696575"/>
            <a:ext cx="4192200" cy="8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4">
    <p:spTree>
      <p:nvGrpSpPr>
        <p:cNvPr id="1" name="Shape 266"/>
        <p:cNvGrpSpPr/>
        <p:nvPr/>
      </p:nvGrpSpPr>
      <p:grpSpPr>
        <a:xfrm>
          <a:off x="0" y="0"/>
          <a:ext cx="0" cy="0"/>
          <a:chOff x="0" y="0"/>
          <a:chExt cx="0" cy="0"/>
        </a:xfrm>
      </p:grpSpPr>
      <p:sp>
        <p:nvSpPr>
          <p:cNvPr id="267" name="Google Shape;267;p28"/>
          <p:cNvSpPr/>
          <p:nvPr/>
        </p:nvSpPr>
        <p:spPr>
          <a:xfrm rot="-6410965">
            <a:off x="-1170806" y="736946"/>
            <a:ext cx="6807800" cy="5407859"/>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8"/>
          <p:cNvGrpSpPr/>
          <p:nvPr/>
        </p:nvGrpSpPr>
        <p:grpSpPr>
          <a:xfrm>
            <a:off x="4205700" y="-395646"/>
            <a:ext cx="5889967" cy="5925070"/>
            <a:chOff x="4205700" y="-395646"/>
            <a:chExt cx="5889967" cy="5925070"/>
          </a:xfrm>
        </p:grpSpPr>
        <p:sp>
          <p:nvSpPr>
            <p:cNvPr id="269" name="Google Shape;269;p28"/>
            <p:cNvSpPr/>
            <p:nvPr/>
          </p:nvSpPr>
          <p:spPr>
            <a:xfrm>
              <a:off x="7086600" y="-19050"/>
              <a:ext cx="2114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rot="-10523676" flipH="1">
              <a:off x="4417718" y="-185084"/>
              <a:ext cx="5465931" cy="5503946"/>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 name="Google Shape;271;p28"/>
          <p:cNvSpPr/>
          <p:nvPr/>
        </p:nvSpPr>
        <p:spPr>
          <a:xfrm rot="4954971">
            <a:off x="-921479" y="28573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rot="-6722174">
            <a:off x="-277462" y="3697611"/>
            <a:ext cx="2413498" cy="1384733"/>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txBox="1">
            <a:spLocks noGrp="1"/>
          </p:cNvSpPr>
          <p:nvPr>
            <p:ph type="title"/>
          </p:nvPr>
        </p:nvSpPr>
        <p:spPr>
          <a:xfrm>
            <a:off x="4571997" y="587725"/>
            <a:ext cx="3857700" cy="962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5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4" name="Google Shape;274;p28"/>
          <p:cNvSpPr txBox="1">
            <a:spLocks noGrp="1"/>
          </p:cNvSpPr>
          <p:nvPr>
            <p:ph type="subTitle" idx="1"/>
          </p:nvPr>
        </p:nvSpPr>
        <p:spPr>
          <a:xfrm>
            <a:off x="4572075" y="1636218"/>
            <a:ext cx="3857700" cy="1399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76"/>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6">
    <p:spTree>
      <p:nvGrpSpPr>
        <p:cNvPr id="1" name="Shape 277"/>
        <p:cNvGrpSpPr/>
        <p:nvPr/>
      </p:nvGrpSpPr>
      <p:grpSpPr>
        <a:xfrm>
          <a:off x="0" y="0"/>
          <a:ext cx="0" cy="0"/>
          <a:chOff x="0" y="0"/>
          <a:chExt cx="0" cy="0"/>
        </a:xfrm>
      </p:grpSpPr>
      <p:sp>
        <p:nvSpPr>
          <p:cNvPr id="278" name="Google Shape;278;p30"/>
          <p:cNvSpPr/>
          <p:nvPr/>
        </p:nvSpPr>
        <p:spPr>
          <a:xfrm rot="-5400000">
            <a:off x="3248800" y="-132152"/>
            <a:ext cx="6807742" cy="540781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rot="4954971">
            <a:off x="4031396" y="22477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rot="-5400000">
            <a:off x="-292863" y="3119028"/>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8569369" y="172875"/>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CUSTOM_6_1">
    <p:spTree>
      <p:nvGrpSpPr>
        <p:cNvPr id="1" name="Shape 282"/>
        <p:cNvGrpSpPr/>
        <p:nvPr/>
      </p:nvGrpSpPr>
      <p:grpSpPr>
        <a:xfrm>
          <a:off x="0" y="0"/>
          <a:ext cx="0" cy="0"/>
          <a:chOff x="0" y="0"/>
          <a:chExt cx="0" cy="0"/>
        </a:xfrm>
      </p:grpSpPr>
      <p:sp>
        <p:nvSpPr>
          <p:cNvPr id="283" name="Google Shape;283;p31"/>
          <p:cNvSpPr/>
          <p:nvPr/>
        </p:nvSpPr>
        <p:spPr>
          <a:xfrm rot="-928921">
            <a:off x="2122187" y="-624817"/>
            <a:ext cx="4357078" cy="3900449"/>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rot="9772828">
            <a:off x="7239597" y="3280594"/>
            <a:ext cx="3201185" cy="264769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rot="-891676">
            <a:off x="-1488054" y="-779896"/>
            <a:ext cx="6807831" cy="5407884"/>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rot="9726913">
            <a:off x="-492559" y="73675"/>
            <a:ext cx="2413700" cy="138484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rot="10263989">
            <a:off x="7061232" y="3116875"/>
            <a:ext cx="2321378" cy="199012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 name="Google Shape;37;p5"/>
          <p:cNvSpPr txBox="1">
            <a:spLocks noGrp="1"/>
          </p:cNvSpPr>
          <p:nvPr>
            <p:ph type="title" idx="2"/>
          </p:nvPr>
        </p:nvSpPr>
        <p:spPr>
          <a:xfrm>
            <a:off x="1607984" y="336243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 name="Google Shape;38;p5"/>
          <p:cNvSpPr txBox="1">
            <a:spLocks noGrp="1"/>
          </p:cNvSpPr>
          <p:nvPr>
            <p:ph type="subTitle" idx="1"/>
          </p:nvPr>
        </p:nvSpPr>
        <p:spPr>
          <a:xfrm>
            <a:off x="1607984" y="3782327"/>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idx="3"/>
          </p:nvPr>
        </p:nvSpPr>
        <p:spPr>
          <a:xfrm>
            <a:off x="5063618" y="336243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0" name="Google Shape;40;p5"/>
          <p:cNvSpPr txBox="1">
            <a:spLocks noGrp="1"/>
          </p:cNvSpPr>
          <p:nvPr>
            <p:ph type="subTitle" idx="4"/>
          </p:nvPr>
        </p:nvSpPr>
        <p:spPr>
          <a:xfrm>
            <a:off x="5063618" y="3782327"/>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 name="Google Shape;41;p5"/>
          <p:cNvSpPr/>
          <p:nvPr/>
        </p:nvSpPr>
        <p:spPr>
          <a:xfrm rot="-5603121" flipH="1">
            <a:off x="-1306333" y="45330"/>
            <a:ext cx="3708172" cy="316739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3717891" flipH="1">
            <a:off x="-1554698" y="-697711"/>
            <a:ext cx="3398098" cy="2416950"/>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rot="4712408" flipH="1">
            <a:off x="7563976" y="3133583"/>
            <a:ext cx="2157865" cy="184994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6"/>
          <p:cNvSpPr/>
          <p:nvPr/>
        </p:nvSpPr>
        <p:spPr>
          <a:xfrm rot="-7414492">
            <a:off x="6999632" y="-142779"/>
            <a:ext cx="2413570" cy="1384774"/>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rot="4609385">
            <a:off x="-244039" y="3948197"/>
            <a:ext cx="2479161" cy="179021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6135325">
            <a:off x="-1668154" y="3077807"/>
            <a:ext cx="3254033" cy="2584881"/>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7"/>
          <p:cNvSpPr txBox="1">
            <a:spLocks noGrp="1"/>
          </p:cNvSpPr>
          <p:nvPr>
            <p:ph type="subTitle" idx="1"/>
          </p:nvPr>
        </p:nvSpPr>
        <p:spPr>
          <a:xfrm>
            <a:off x="714300" y="1638300"/>
            <a:ext cx="3400500" cy="255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1" name="Google Shape;51;p7"/>
          <p:cNvSpPr txBox="1">
            <a:spLocks noGrp="1"/>
          </p:cNvSpPr>
          <p:nvPr>
            <p:ph type="title"/>
          </p:nvPr>
        </p:nvSpPr>
        <p:spPr>
          <a:xfrm>
            <a:off x="714300" y="430675"/>
            <a:ext cx="3486300" cy="1017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 name="Google Shape;52;p7"/>
          <p:cNvSpPr/>
          <p:nvPr/>
        </p:nvSpPr>
        <p:spPr>
          <a:xfrm rot="5229352">
            <a:off x="4169125" y="557956"/>
            <a:ext cx="6454718" cy="4590139"/>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rot="-6438280">
            <a:off x="387401" y="3224867"/>
            <a:ext cx="2349395" cy="2540325"/>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rot="-2113016">
            <a:off x="8285452" y="762909"/>
            <a:ext cx="1062594" cy="1017012"/>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rot="5400000">
            <a:off x="6467651" y="-449431"/>
            <a:ext cx="3924083" cy="277722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6"/>
        <p:cNvGrpSpPr/>
        <p:nvPr/>
      </p:nvGrpSpPr>
      <p:grpSpPr>
        <a:xfrm>
          <a:off x="0" y="0"/>
          <a:ext cx="0" cy="0"/>
          <a:chOff x="0" y="0"/>
          <a:chExt cx="0" cy="0"/>
        </a:xfrm>
      </p:grpSpPr>
      <p:sp>
        <p:nvSpPr>
          <p:cNvPr id="57" name="Google Shape;57;p8"/>
          <p:cNvSpPr/>
          <p:nvPr/>
        </p:nvSpPr>
        <p:spPr>
          <a:xfrm>
            <a:off x="5292275" y="1757799"/>
            <a:ext cx="4467316" cy="366175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a:off x="-679625" y="-275575"/>
            <a:ext cx="3765651" cy="3086612"/>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495" y="77396"/>
                  <a:pt x="46539" y="74258"/>
                </a:cubicBezTo>
                <a:cubicBezTo>
                  <a:pt x="51729" y="72625"/>
                  <a:pt x="57588" y="72583"/>
                  <a:pt x="62819" y="71202"/>
                </a:cubicBezTo>
                <a:cubicBezTo>
                  <a:pt x="67298" y="70031"/>
                  <a:pt x="71315" y="67561"/>
                  <a:pt x="74873" y="64715"/>
                </a:cubicBezTo>
                <a:cubicBezTo>
                  <a:pt x="82573"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6638700" y="3440150"/>
            <a:ext cx="2938145" cy="2328600"/>
          </a:xfrm>
          <a:custGeom>
            <a:avLst/>
            <a:gdLst/>
            <a:ahLst/>
            <a:cxnLst/>
            <a:rect l="l" t="t" r="r" b="b"/>
            <a:pathLst>
              <a:path w="32686" h="25905" extrusionOk="0">
                <a:moveTo>
                  <a:pt x="21329" y="0"/>
                </a:moveTo>
                <a:cubicBezTo>
                  <a:pt x="19366" y="0"/>
                  <a:pt x="17336" y="548"/>
                  <a:pt x="15527" y="1166"/>
                </a:cubicBezTo>
                <a:cubicBezTo>
                  <a:pt x="11384" y="2547"/>
                  <a:pt x="7324" y="4723"/>
                  <a:pt x="4143" y="7737"/>
                </a:cubicBezTo>
                <a:cubicBezTo>
                  <a:pt x="1758" y="9997"/>
                  <a:pt x="0" y="13052"/>
                  <a:pt x="544" y="16442"/>
                </a:cubicBezTo>
                <a:cubicBezTo>
                  <a:pt x="963" y="18576"/>
                  <a:pt x="2051" y="20543"/>
                  <a:pt x="3641" y="22050"/>
                </a:cubicBezTo>
                <a:cubicBezTo>
                  <a:pt x="3683" y="22133"/>
                  <a:pt x="3767" y="22259"/>
                  <a:pt x="3850" y="22343"/>
                </a:cubicBezTo>
                <a:cubicBezTo>
                  <a:pt x="6010" y="24865"/>
                  <a:pt x="8762" y="25904"/>
                  <a:pt x="11596" y="25904"/>
                </a:cubicBezTo>
                <a:cubicBezTo>
                  <a:pt x="15627" y="25904"/>
                  <a:pt x="19825" y="23802"/>
                  <a:pt x="22725" y="20878"/>
                </a:cubicBezTo>
                <a:cubicBezTo>
                  <a:pt x="27329" y="16316"/>
                  <a:pt x="32686" y="7151"/>
                  <a:pt x="26241" y="1668"/>
                </a:cubicBezTo>
                <a:cubicBezTo>
                  <a:pt x="24796" y="441"/>
                  <a:pt x="23089" y="0"/>
                  <a:pt x="21329" y="0"/>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340189" y="1496776"/>
            <a:ext cx="3224730" cy="232859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rot="-6438256">
            <a:off x="6844977" y="-582414"/>
            <a:ext cx="2259668" cy="2264037"/>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245531" y="3769438"/>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2238300" y="1640238"/>
            <a:ext cx="4667400" cy="186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sp>
        <p:nvSpPr>
          <p:cNvPr id="65" name="Google Shape;65;p9"/>
          <p:cNvSpPr/>
          <p:nvPr/>
        </p:nvSpPr>
        <p:spPr>
          <a:xfrm rot="-5176318">
            <a:off x="3700103" y="2441808"/>
            <a:ext cx="4356925" cy="3900312"/>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p:nvPr/>
        </p:nvSpPr>
        <p:spPr>
          <a:xfrm rot="5400000">
            <a:off x="3755276" y="-33235"/>
            <a:ext cx="6774088" cy="6017608"/>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4306200" y="647563"/>
            <a:ext cx="4045200" cy="6771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8" name="Google Shape;68;p9"/>
          <p:cNvSpPr txBox="1">
            <a:spLocks noGrp="1"/>
          </p:cNvSpPr>
          <p:nvPr>
            <p:ph type="subTitle" idx="1"/>
          </p:nvPr>
        </p:nvSpPr>
        <p:spPr>
          <a:xfrm>
            <a:off x="4562400" y="1477063"/>
            <a:ext cx="3789000" cy="1409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9"/>
          <p:cNvSpPr/>
          <p:nvPr/>
        </p:nvSpPr>
        <p:spPr>
          <a:xfrm rot="3560212">
            <a:off x="-571500" y="3660852"/>
            <a:ext cx="3403362" cy="2814878"/>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187107" y="-176854"/>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
        <p:cNvGrpSpPr/>
        <p:nvPr/>
      </p:nvGrpSpPr>
      <p:grpSpPr>
        <a:xfrm>
          <a:off x="0" y="0"/>
          <a:ext cx="0" cy="0"/>
          <a:chOff x="0" y="0"/>
          <a:chExt cx="0" cy="0"/>
        </a:xfrm>
      </p:grpSpPr>
      <p:sp>
        <p:nvSpPr>
          <p:cNvPr id="72" name="Google Shape;72;p10"/>
          <p:cNvSpPr/>
          <p:nvPr/>
        </p:nvSpPr>
        <p:spPr>
          <a:xfrm rot="-860657">
            <a:off x="6930725" y="2822299"/>
            <a:ext cx="3262101" cy="2519342"/>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0"/>
          <p:cNvSpPr/>
          <p:nvPr/>
        </p:nvSpPr>
        <p:spPr>
          <a:xfrm rot="-10033128">
            <a:off x="5503072" y="2965095"/>
            <a:ext cx="3193226" cy="2923295"/>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txBox="1">
            <a:spLocks noGrp="1"/>
          </p:cNvSpPr>
          <p:nvPr>
            <p:ph type="title"/>
          </p:nvPr>
        </p:nvSpPr>
        <p:spPr>
          <a:xfrm>
            <a:off x="4857600" y="3145475"/>
            <a:ext cx="3572100" cy="997800"/>
          </a:xfrm>
          <a:prstGeom prst="rect">
            <a:avLst/>
          </a:prstGeom>
        </p:spPr>
        <p:txBody>
          <a:bodyPr spcFirstLastPara="1" wrap="square" lIns="91425" tIns="91425" rIns="91425" bIns="91425" anchor="t" anchorCtr="0">
            <a:noAutofit/>
          </a:bodyPr>
          <a:lstStyle>
            <a:lvl1pPr lvl="0" algn="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5" name="Google Shape;75;p10"/>
          <p:cNvSpPr/>
          <p:nvPr/>
        </p:nvSpPr>
        <p:spPr>
          <a:xfrm rot="-142057">
            <a:off x="-428808" y="-655072"/>
            <a:ext cx="2457272" cy="2233824"/>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rot="606550">
            <a:off x="1108380" y="308358"/>
            <a:ext cx="1082721" cy="709818"/>
          </a:xfrm>
          <a:custGeom>
            <a:avLst/>
            <a:gdLst/>
            <a:ahLst/>
            <a:cxnLst/>
            <a:rect l="l" t="t" r="r" b="b"/>
            <a:pathLst>
              <a:path w="22685" h="14872" extrusionOk="0">
                <a:moveTo>
                  <a:pt x="14283" y="1"/>
                </a:moveTo>
                <a:cubicBezTo>
                  <a:pt x="11362" y="1"/>
                  <a:pt x="8452" y="943"/>
                  <a:pt x="5944" y="2533"/>
                </a:cubicBezTo>
                <a:cubicBezTo>
                  <a:pt x="5693" y="2533"/>
                  <a:pt x="5400" y="2659"/>
                  <a:pt x="5190" y="2785"/>
                </a:cubicBezTo>
                <a:cubicBezTo>
                  <a:pt x="3181" y="4249"/>
                  <a:pt x="1131" y="5882"/>
                  <a:pt x="545" y="8434"/>
                </a:cubicBezTo>
                <a:cubicBezTo>
                  <a:pt x="1" y="10611"/>
                  <a:pt x="921" y="12871"/>
                  <a:pt x="2805" y="14043"/>
                </a:cubicBezTo>
                <a:cubicBezTo>
                  <a:pt x="3848" y="14633"/>
                  <a:pt x="5022" y="14872"/>
                  <a:pt x="6207" y="14872"/>
                </a:cubicBezTo>
                <a:cubicBezTo>
                  <a:pt x="7541" y="14872"/>
                  <a:pt x="8890" y="14570"/>
                  <a:pt x="10087" y="14126"/>
                </a:cubicBezTo>
                <a:cubicBezTo>
                  <a:pt x="12933" y="13122"/>
                  <a:pt x="15653" y="11741"/>
                  <a:pt x="18164" y="10025"/>
                </a:cubicBezTo>
                <a:cubicBezTo>
                  <a:pt x="21805" y="7472"/>
                  <a:pt x="22684" y="1696"/>
                  <a:pt x="17495" y="399"/>
                </a:cubicBezTo>
                <a:cubicBezTo>
                  <a:pt x="16436" y="129"/>
                  <a:pt x="15358" y="1"/>
                  <a:pt x="14283"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p:nvPr/>
        </p:nvSpPr>
        <p:spPr>
          <a:xfrm rot="10167592">
            <a:off x="-231614" y="9178"/>
            <a:ext cx="2942751" cy="1460570"/>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8"/>
        <p:cNvGrpSpPr/>
        <p:nvPr/>
      </p:nvGrpSpPr>
      <p:grpSpPr>
        <a:xfrm>
          <a:off x="0" y="0"/>
          <a:ext cx="0" cy="0"/>
          <a:chOff x="0" y="0"/>
          <a:chExt cx="0" cy="0"/>
        </a:xfrm>
      </p:grpSpPr>
      <p:sp>
        <p:nvSpPr>
          <p:cNvPr id="79" name="Google Shape;79;p11"/>
          <p:cNvSpPr/>
          <p:nvPr/>
        </p:nvSpPr>
        <p:spPr>
          <a:xfrm rot="-9256340">
            <a:off x="2804847" y="1727129"/>
            <a:ext cx="4830575" cy="476251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rot="9764796">
            <a:off x="4787327" y="1644877"/>
            <a:ext cx="6252891" cy="4515825"/>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rot="10800000">
            <a:off x="-571521" y="-479722"/>
            <a:ext cx="4670595" cy="3642022"/>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rot="-7879387">
            <a:off x="6992106" y="-276181"/>
            <a:ext cx="2413601" cy="1384792"/>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title" hasCustomPrompt="1"/>
          </p:nvPr>
        </p:nvSpPr>
        <p:spPr>
          <a:xfrm>
            <a:off x="1465050" y="1841825"/>
            <a:ext cx="6213900" cy="106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10000"/>
              <a:buNone/>
              <a:defRPr sz="8000">
                <a:solidFill>
                  <a:schemeClr val="lt2"/>
                </a:solidFill>
              </a:defRPr>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84" name="Google Shape;84;p11"/>
          <p:cNvSpPr txBox="1">
            <a:spLocks noGrp="1"/>
          </p:cNvSpPr>
          <p:nvPr>
            <p:ph type="subTitle" idx="1"/>
          </p:nvPr>
        </p:nvSpPr>
        <p:spPr>
          <a:xfrm>
            <a:off x="2352600" y="2954850"/>
            <a:ext cx="4438800" cy="39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11"/>
          <p:cNvSpPr/>
          <p:nvPr/>
        </p:nvSpPr>
        <p:spPr>
          <a:xfrm rot="4648568">
            <a:off x="-31351" y="3423980"/>
            <a:ext cx="2107824" cy="1959141"/>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3000"/>
              <a:buFont typeface="Palanquin Dark"/>
              <a:buNone/>
              <a:defRPr sz="3000">
                <a:solidFill>
                  <a:schemeClr val="accent3"/>
                </a:solidFill>
                <a:latin typeface="Palanquin Dark"/>
                <a:ea typeface="Palanquin Dark"/>
                <a:cs typeface="Palanquin Dark"/>
                <a:sym typeface="Palanquin Dark"/>
              </a:defRPr>
            </a:lvl1pPr>
            <a:lvl2pPr lvl="1">
              <a:lnSpc>
                <a:spcPct val="100000"/>
              </a:lnSpc>
              <a:spcBef>
                <a:spcPts val="0"/>
              </a:spcBef>
              <a:spcAft>
                <a:spcPts val="0"/>
              </a:spcAft>
              <a:buClr>
                <a:schemeClr val="accent3"/>
              </a:buClr>
              <a:buSzPts val="3000"/>
              <a:buNone/>
              <a:defRPr sz="3000">
                <a:solidFill>
                  <a:schemeClr val="accent3"/>
                </a:solidFill>
              </a:defRPr>
            </a:lvl2pPr>
            <a:lvl3pPr lvl="2">
              <a:lnSpc>
                <a:spcPct val="100000"/>
              </a:lnSpc>
              <a:spcBef>
                <a:spcPts val="0"/>
              </a:spcBef>
              <a:spcAft>
                <a:spcPts val="0"/>
              </a:spcAft>
              <a:buClr>
                <a:schemeClr val="accent3"/>
              </a:buClr>
              <a:buSzPts val="3000"/>
              <a:buNone/>
              <a:defRPr sz="3000">
                <a:solidFill>
                  <a:schemeClr val="accent3"/>
                </a:solidFill>
              </a:defRPr>
            </a:lvl3pPr>
            <a:lvl4pPr lvl="3">
              <a:lnSpc>
                <a:spcPct val="100000"/>
              </a:lnSpc>
              <a:spcBef>
                <a:spcPts val="0"/>
              </a:spcBef>
              <a:spcAft>
                <a:spcPts val="0"/>
              </a:spcAft>
              <a:buClr>
                <a:schemeClr val="accent3"/>
              </a:buClr>
              <a:buSzPts val="3000"/>
              <a:buNone/>
              <a:defRPr sz="3000">
                <a:solidFill>
                  <a:schemeClr val="accent3"/>
                </a:solidFill>
              </a:defRPr>
            </a:lvl4pPr>
            <a:lvl5pPr lvl="4">
              <a:lnSpc>
                <a:spcPct val="100000"/>
              </a:lnSpc>
              <a:spcBef>
                <a:spcPts val="0"/>
              </a:spcBef>
              <a:spcAft>
                <a:spcPts val="0"/>
              </a:spcAft>
              <a:buClr>
                <a:schemeClr val="accent3"/>
              </a:buClr>
              <a:buSzPts val="3000"/>
              <a:buNone/>
              <a:defRPr sz="3000">
                <a:solidFill>
                  <a:schemeClr val="accent3"/>
                </a:solidFill>
              </a:defRPr>
            </a:lvl5pPr>
            <a:lvl6pPr lvl="5">
              <a:lnSpc>
                <a:spcPct val="100000"/>
              </a:lnSpc>
              <a:spcBef>
                <a:spcPts val="0"/>
              </a:spcBef>
              <a:spcAft>
                <a:spcPts val="0"/>
              </a:spcAft>
              <a:buClr>
                <a:schemeClr val="accent3"/>
              </a:buClr>
              <a:buSzPts val="3000"/>
              <a:buNone/>
              <a:defRPr sz="3000">
                <a:solidFill>
                  <a:schemeClr val="accent3"/>
                </a:solidFill>
              </a:defRPr>
            </a:lvl6pPr>
            <a:lvl7pPr lvl="6">
              <a:lnSpc>
                <a:spcPct val="100000"/>
              </a:lnSpc>
              <a:spcBef>
                <a:spcPts val="0"/>
              </a:spcBef>
              <a:spcAft>
                <a:spcPts val="0"/>
              </a:spcAft>
              <a:buClr>
                <a:schemeClr val="accent3"/>
              </a:buClr>
              <a:buSzPts val="3000"/>
              <a:buNone/>
              <a:defRPr sz="3000">
                <a:solidFill>
                  <a:schemeClr val="accent3"/>
                </a:solidFill>
              </a:defRPr>
            </a:lvl7pPr>
            <a:lvl8pPr lvl="7">
              <a:lnSpc>
                <a:spcPct val="100000"/>
              </a:lnSpc>
              <a:spcBef>
                <a:spcPts val="0"/>
              </a:spcBef>
              <a:spcAft>
                <a:spcPts val="0"/>
              </a:spcAft>
              <a:buClr>
                <a:schemeClr val="accent3"/>
              </a:buClr>
              <a:buSzPts val="3000"/>
              <a:buNone/>
              <a:defRPr sz="3000">
                <a:solidFill>
                  <a:schemeClr val="accent3"/>
                </a:solidFill>
              </a:defRPr>
            </a:lvl8pPr>
            <a:lvl9pPr lvl="8">
              <a:lnSpc>
                <a:spcPct val="100000"/>
              </a:lnSpc>
              <a:spcBef>
                <a:spcPts val="0"/>
              </a:spcBef>
              <a:spcAft>
                <a:spcPts val="0"/>
              </a:spcAft>
              <a:buClr>
                <a:schemeClr val="accent3"/>
              </a:buClr>
              <a:buSzPts val="3000"/>
              <a:buNone/>
              <a:defRPr sz="3000">
                <a:solidFill>
                  <a:schemeClr val="accent3"/>
                </a:solidFill>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Cabin"/>
              <a:buChar char="●"/>
              <a:defRPr sz="1800">
                <a:solidFill>
                  <a:schemeClr val="accent3"/>
                </a:solidFill>
                <a:latin typeface="Cabin"/>
                <a:ea typeface="Cabin"/>
                <a:cs typeface="Cabin"/>
                <a:sym typeface="Cabin"/>
              </a:defRPr>
            </a:lvl1pPr>
            <a:lvl2pPr marL="914400" lvl="1"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2pPr>
            <a:lvl3pPr marL="1371600" lvl="2"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3pPr>
            <a:lvl4pPr marL="1828800" lvl="3"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4pPr>
            <a:lvl5pPr marL="2286000" lvl="4"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5pPr>
            <a:lvl6pPr marL="2743200" lvl="5"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6pPr>
            <a:lvl7pPr marL="3200400" lvl="6"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7pPr>
            <a:lvl8pPr marL="3657600" lvl="7"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8pPr>
            <a:lvl9pPr marL="4114800" lvl="8"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6" r:id="rId27"/>
    <p:sldLayoutId id="2147483677"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docs.google.com/spreadsheets/d/1_Tks2ZEaMTXdJVHFv5EvZA8ezUsJj5YNZ3MOWKUWR-c/copy#gid=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_Tks2ZEaMTXdJVHFv5EvZA8ezUsJj5YNZ3MOWKUWR-c/copy#gid=182200361"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4"/>
          <p:cNvSpPr/>
          <p:nvPr/>
        </p:nvSpPr>
        <p:spPr>
          <a:xfrm rot="-10523714" flipH="1">
            <a:off x="1400566" y="927378"/>
            <a:ext cx="6335608" cy="3288745"/>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4"/>
          <p:cNvSpPr txBox="1">
            <a:spLocks noGrp="1"/>
          </p:cNvSpPr>
          <p:nvPr>
            <p:ph type="ctrTitle"/>
          </p:nvPr>
        </p:nvSpPr>
        <p:spPr>
          <a:xfrm>
            <a:off x="1650334" y="1058609"/>
            <a:ext cx="6081463" cy="170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zh-CN" dirty="0"/>
              <a:t>Free PPT templates</a:t>
            </a:r>
            <a:endParaRPr dirty="0"/>
          </a:p>
        </p:txBody>
      </p:sp>
      <p:sp>
        <p:nvSpPr>
          <p:cNvPr id="298" name="Google Shape;298;p34"/>
          <p:cNvSpPr txBox="1">
            <a:spLocks noGrp="1"/>
          </p:cNvSpPr>
          <p:nvPr>
            <p:ph type="subTitle" idx="1"/>
          </p:nvPr>
        </p:nvSpPr>
        <p:spPr>
          <a:xfrm>
            <a:off x="1924170" y="2755235"/>
            <a:ext cx="5288400" cy="68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Insert the Subtitle of Your Presentation</a:t>
            </a:r>
          </a:p>
        </p:txBody>
      </p:sp>
      <p:sp>
        <p:nvSpPr>
          <p:cNvPr id="299" name="Google Shape;299;p34"/>
          <p:cNvSpPr/>
          <p:nvPr/>
        </p:nvSpPr>
        <p:spPr>
          <a:xfrm>
            <a:off x="5303875" y="497980"/>
            <a:ext cx="1249169" cy="779146"/>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4"/>
          <p:cNvSpPr/>
          <p:nvPr/>
        </p:nvSpPr>
        <p:spPr>
          <a:xfrm rot="2468524">
            <a:off x="1008058" y="2932724"/>
            <a:ext cx="1028556" cy="779115"/>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4"/>
          <p:cNvSpPr/>
          <p:nvPr/>
        </p:nvSpPr>
        <p:spPr>
          <a:xfrm>
            <a:off x="5545725" y="262755"/>
            <a:ext cx="1249169" cy="779146"/>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4"/>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 a theme</a:t>
            </a:r>
            <a:endParaRPr/>
          </a:p>
        </p:txBody>
      </p:sp>
      <p:sp>
        <p:nvSpPr>
          <p:cNvPr id="606" name="Google Shape;606;p44"/>
          <p:cNvSpPr txBox="1">
            <a:spLocks noGrp="1"/>
          </p:cNvSpPr>
          <p:nvPr>
            <p:ph type="title" idx="2"/>
          </p:nvPr>
        </p:nvSpPr>
        <p:spPr>
          <a:xfrm>
            <a:off x="1965438" y="2794200"/>
            <a:ext cx="23280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a:t>
            </a:r>
            <a:endParaRPr/>
          </a:p>
        </p:txBody>
      </p:sp>
      <p:sp>
        <p:nvSpPr>
          <p:cNvPr id="607" name="Google Shape;607;p44"/>
          <p:cNvSpPr txBox="1">
            <a:spLocks noGrp="1"/>
          </p:cNvSpPr>
          <p:nvPr>
            <p:ph type="subTitle" idx="1"/>
          </p:nvPr>
        </p:nvSpPr>
        <p:spPr>
          <a:xfrm>
            <a:off x="1965438" y="3281897"/>
            <a:ext cx="2328000" cy="75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closest planet to the Sun and the smallest one in the Solar System</a:t>
            </a:r>
            <a:endParaRPr/>
          </a:p>
        </p:txBody>
      </p:sp>
      <p:sp>
        <p:nvSpPr>
          <p:cNvPr id="608" name="Google Shape;608;p44"/>
          <p:cNvSpPr txBox="1">
            <a:spLocks noGrp="1"/>
          </p:cNvSpPr>
          <p:nvPr>
            <p:ph type="title" idx="3"/>
          </p:nvPr>
        </p:nvSpPr>
        <p:spPr>
          <a:xfrm>
            <a:off x="4850551" y="2794200"/>
            <a:ext cx="23280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a:t>
            </a:r>
            <a:endParaRPr/>
          </a:p>
        </p:txBody>
      </p:sp>
      <p:sp>
        <p:nvSpPr>
          <p:cNvPr id="609" name="Google Shape;609;p44"/>
          <p:cNvSpPr txBox="1">
            <a:spLocks noGrp="1"/>
          </p:cNvSpPr>
          <p:nvPr>
            <p:ph type="subTitle" idx="4"/>
          </p:nvPr>
        </p:nvSpPr>
        <p:spPr>
          <a:xfrm>
            <a:off x="4850551" y="3281897"/>
            <a:ext cx="2328000" cy="75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Sun</a:t>
            </a:r>
            <a:endParaRPr/>
          </a:p>
        </p:txBody>
      </p:sp>
      <p:sp>
        <p:nvSpPr>
          <p:cNvPr id="610" name="Google Shape;610;p44"/>
          <p:cNvSpPr/>
          <p:nvPr/>
        </p:nvSpPr>
        <p:spPr>
          <a:xfrm>
            <a:off x="2572055" y="1720664"/>
            <a:ext cx="1114767" cy="958444"/>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611" name="Google Shape;611;p44"/>
          <p:cNvSpPr/>
          <p:nvPr/>
        </p:nvSpPr>
        <p:spPr>
          <a:xfrm>
            <a:off x="5457168" y="1720664"/>
            <a:ext cx="1114767" cy="958444"/>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grpSp>
        <p:nvGrpSpPr>
          <p:cNvPr id="612" name="Google Shape;612;p44"/>
          <p:cNvGrpSpPr/>
          <p:nvPr/>
        </p:nvGrpSpPr>
        <p:grpSpPr>
          <a:xfrm>
            <a:off x="2872820" y="1943019"/>
            <a:ext cx="513236" cy="513733"/>
            <a:chOff x="4903057" y="3869158"/>
            <a:chExt cx="462750" cy="463156"/>
          </a:xfrm>
        </p:grpSpPr>
        <p:sp>
          <p:nvSpPr>
            <p:cNvPr id="613" name="Google Shape;613;p44"/>
            <p:cNvSpPr/>
            <p:nvPr/>
          </p:nvSpPr>
          <p:spPr>
            <a:xfrm>
              <a:off x="4903057" y="3869158"/>
              <a:ext cx="462750" cy="463156"/>
            </a:xfrm>
            <a:custGeom>
              <a:avLst/>
              <a:gdLst/>
              <a:ahLst/>
              <a:cxnLst/>
              <a:rect l="l" t="t" r="r" b="b"/>
              <a:pathLst>
                <a:path w="21639" h="21658" extrusionOk="0">
                  <a:moveTo>
                    <a:pt x="20380" y="1279"/>
                  </a:moveTo>
                  <a:lnTo>
                    <a:pt x="20380" y="8931"/>
                  </a:lnTo>
                  <a:lnTo>
                    <a:pt x="1259" y="8931"/>
                  </a:lnTo>
                  <a:lnTo>
                    <a:pt x="1259" y="1279"/>
                  </a:lnTo>
                  <a:close/>
                  <a:moveTo>
                    <a:pt x="20380" y="10210"/>
                  </a:moveTo>
                  <a:lnTo>
                    <a:pt x="20380" y="17822"/>
                  </a:lnTo>
                  <a:lnTo>
                    <a:pt x="1259" y="17822"/>
                  </a:lnTo>
                  <a:lnTo>
                    <a:pt x="1259" y="10210"/>
                  </a:lnTo>
                  <a:close/>
                  <a:moveTo>
                    <a:pt x="1" y="0"/>
                  </a:moveTo>
                  <a:lnTo>
                    <a:pt x="1" y="21658"/>
                  </a:lnTo>
                  <a:lnTo>
                    <a:pt x="21638" y="21658"/>
                  </a:lnTo>
                  <a:lnTo>
                    <a:pt x="21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14" name="Google Shape;614;p44"/>
            <p:cNvSpPr/>
            <p:nvPr/>
          </p:nvSpPr>
          <p:spPr>
            <a:xfrm>
              <a:off x="5120970" y="4114401"/>
              <a:ext cx="54275" cy="108529"/>
            </a:xfrm>
            <a:custGeom>
              <a:avLst/>
              <a:gdLst/>
              <a:ahLst/>
              <a:cxnLst/>
              <a:rect l="l" t="t" r="r" b="b"/>
              <a:pathLst>
                <a:path w="2538" h="5075" extrusionOk="0">
                  <a:moveTo>
                    <a:pt x="0" y="1"/>
                  </a:moveTo>
                  <a:lnTo>
                    <a:pt x="0" y="5075"/>
                  </a:lnTo>
                  <a:lnTo>
                    <a:pt x="2537" y="5075"/>
                  </a:lnTo>
                  <a:lnTo>
                    <a:pt x="25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15" name="Google Shape;615;p44"/>
            <p:cNvSpPr/>
            <p:nvPr/>
          </p:nvSpPr>
          <p:spPr>
            <a:xfrm>
              <a:off x="5039365" y="4114401"/>
              <a:ext cx="54275" cy="108529"/>
            </a:xfrm>
            <a:custGeom>
              <a:avLst/>
              <a:gdLst/>
              <a:ahLst/>
              <a:cxnLst/>
              <a:rect l="l" t="t" r="r" b="b"/>
              <a:pathLst>
                <a:path w="2538" h="5075" extrusionOk="0">
                  <a:moveTo>
                    <a:pt x="0" y="1"/>
                  </a:moveTo>
                  <a:lnTo>
                    <a:pt x="0" y="5075"/>
                  </a:lnTo>
                  <a:lnTo>
                    <a:pt x="2537" y="5075"/>
                  </a:lnTo>
                  <a:lnTo>
                    <a:pt x="25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16" name="Google Shape;616;p44"/>
            <p:cNvSpPr/>
            <p:nvPr/>
          </p:nvSpPr>
          <p:spPr>
            <a:xfrm>
              <a:off x="4958188" y="4114401"/>
              <a:ext cx="54275" cy="108529"/>
            </a:xfrm>
            <a:custGeom>
              <a:avLst/>
              <a:gdLst/>
              <a:ahLst/>
              <a:cxnLst/>
              <a:rect l="l" t="t" r="r" b="b"/>
              <a:pathLst>
                <a:path w="2538" h="5075" extrusionOk="0">
                  <a:moveTo>
                    <a:pt x="1" y="1"/>
                  </a:moveTo>
                  <a:lnTo>
                    <a:pt x="1" y="5075"/>
                  </a:lnTo>
                  <a:lnTo>
                    <a:pt x="2538" y="5075"/>
                  </a:lnTo>
                  <a:lnTo>
                    <a:pt x="25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17" name="Google Shape;617;p44"/>
            <p:cNvSpPr/>
            <p:nvPr/>
          </p:nvSpPr>
          <p:spPr>
            <a:xfrm>
              <a:off x="5039365" y="3924716"/>
              <a:ext cx="54275" cy="108529"/>
            </a:xfrm>
            <a:custGeom>
              <a:avLst/>
              <a:gdLst/>
              <a:ahLst/>
              <a:cxnLst/>
              <a:rect l="l" t="t" r="r" b="b"/>
              <a:pathLst>
                <a:path w="2538" h="5075" extrusionOk="0">
                  <a:moveTo>
                    <a:pt x="0" y="1"/>
                  </a:moveTo>
                  <a:lnTo>
                    <a:pt x="0" y="5075"/>
                  </a:lnTo>
                  <a:lnTo>
                    <a:pt x="2537" y="5075"/>
                  </a:lnTo>
                  <a:lnTo>
                    <a:pt x="25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18" name="Google Shape;618;p44"/>
            <p:cNvSpPr/>
            <p:nvPr/>
          </p:nvSpPr>
          <p:spPr>
            <a:xfrm>
              <a:off x="4958188" y="3924716"/>
              <a:ext cx="54275" cy="108529"/>
            </a:xfrm>
            <a:custGeom>
              <a:avLst/>
              <a:gdLst/>
              <a:ahLst/>
              <a:cxnLst/>
              <a:rect l="l" t="t" r="r" b="b"/>
              <a:pathLst>
                <a:path w="2538" h="5075" extrusionOk="0">
                  <a:moveTo>
                    <a:pt x="1" y="1"/>
                  </a:moveTo>
                  <a:lnTo>
                    <a:pt x="1" y="5075"/>
                  </a:lnTo>
                  <a:lnTo>
                    <a:pt x="2538" y="5075"/>
                  </a:lnTo>
                  <a:lnTo>
                    <a:pt x="25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19" name="Google Shape;619;p44"/>
            <p:cNvSpPr/>
            <p:nvPr/>
          </p:nvSpPr>
          <p:spPr>
            <a:xfrm>
              <a:off x="5256401" y="3924716"/>
              <a:ext cx="54275" cy="108529"/>
            </a:xfrm>
            <a:custGeom>
              <a:avLst/>
              <a:gdLst/>
              <a:ahLst/>
              <a:cxnLst/>
              <a:rect l="l" t="t" r="r" b="b"/>
              <a:pathLst>
                <a:path w="2538" h="5075" extrusionOk="0">
                  <a:moveTo>
                    <a:pt x="0" y="1"/>
                  </a:moveTo>
                  <a:lnTo>
                    <a:pt x="0" y="5075"/>
                  </a:lnTo>
                  <a:lnTo>
                    <a:pt x="2537" y="5075"/>
                  </a:lnTo>
                  <a:lnTo>
                    <a:pt x="25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20" name="Google Shape;620;p44"/>
            <p:cNvSpPr/>
            <p:nvPr/>
          </p:nvSpPr>
          <p:spPr>
            <a:xfrm>
              <a:off x="5175224" y="3924716"/>
              <a:ext cx="54275" cy="108529"/>
            </a:xfrm>
            <a:custGeom>
              <a:avLst/>
              <a:gdLst/>
              <a:ahLst/>
              <a:cxnLst/>
              <a:rect l="l" t="t" r="r" b="b"/>
              <a:pathLst>
                <a:path w="2538" h="5075" extrusionOk="0">
                  <a:moveTo>
                    <a:pt x="0" y="1"/>
                  </a:moveTo>
                  <a:lnTo>
                    <a:pt x="0" y="5075"/>
                  </a:lnTo>
                  <a:lnTo>
                    <a:pt x="2538" y="5075"/>
                  </a:lnTo>
                  <a:lnTo>
                    <a:pt x="25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21" name="Google Shape;621;p44"/>
            <p:cNvSpPr/>
            <p:nvPr/>
          </p:nvSpPr>
          <p:spPr>
            <a:xfrm>
              <a:off x="5175224" y="4101805"/>
              <a:ext cx="101151" cy="121125"/>
            </a:xfrm>
            <a:custGeom>
              <a:avLst/>
              <a:gdLst/>
              <a:ahLst/>
              <a:cxnLst/>
              <a:rect l="l" t="t" r="r" b="b"/>
              <a:pathLst>
                <a:path w="4730" h="5664" extrusionOk="0">
                  <a:moveTo>
                    <a:pt x="2213" y="1"/>
                  </a:moveTo>
                  <a:lnTo>
                    <a:pt x="0" y="1280"/>
                  </a:lnTo>
                  <a:lnTo>
                    <a:pt x="2538" y="5664"/>
                  </a:lnTo>
                  <a:lnTo>
                    <a:pt x="4730" y="4406"/>
                  </a:lnTo>
                  <a:lnTo>
                    <a:pt x="2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622" name="Google Shape;622;p44"/>
          <p:cNvGrpSpPr/>
          <p:nvPr/>
        </p:nvGrpSpPr>
        <p:grpSpPr>
          <a:xfrm>
            <a:off x="5818842" y="1943007"/>
            <a:ext cx="391420" cy="513757"/>
            <a:chOff x="5597129" y="3235414"/>
            <a:chExt cx="352917" cy="463178"/>
          </a:xfrm>
        </p:grpSpPr>
        <p:sp>
          <p:nvSpPr>
            <p:cNvPr id="623" name="Google Shape;623;p44"/>
            <p:cNvSpPr/>
            <p:nvPr/>
          </p:nvSpPr>
          <p:spPr>
            <a:xfrm>
              <a:off x="5651382" y="3235414"/>
              <a:ext cx="27373" cy="28250"/>
            </a:xfrm>
            <a:custGeom>
              <a:avLst/>
              <a:gdLst/>
              <a:ahLst/>
              <a:cxnLst/>
              <a:rect l="l" t="t" r="r" b="b"/>
              <a:pathLst>
                <a:path w="1280" h="1321" extrusionOk="0">
                  <a:moveTo>
                    <a:pt x="1" y="1"/>
                  </a:moveTo>
                  <a:lnTo>
                    <a:pt x="1" y="1320"/>
                  </a:lnTo>
                  <a:lnTo>
                    <a:pt x="1280" y="1320"/>
                  </a:lnTo>
                  <a:lnTo>
                    <a:pt x="12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24" name="Google Shape;624;p44"/>
            <p:cNvSpPr/>
            <p:nvPr/>
          </p:nvSpPr>
          <p:spPr>
            <a:xfrm>
              <a:off x="5705658" y="3235414"/>
              <a:ext cx="27351" cy="28250"/>
            </a:xfrm>
            <a:custGeom>
              <a:avLst/>
              <a:gdLst/>
              <a:ahLst/>
              <a:cxnLst/>
              <a:rect l="l" t="t" r="r" b="b"/>
              <a:pathLst>
                <a:path w="1279" h="1321" extrusionOk="0">
                  <a:moveTo>
                    <a:pt x="0" y="1"/>
                  </a:moveTo>
                  <a:lnTo>
                    <a:pt x="0" y="1320"/>
                  </a:lnTo>
                  <a:lnTo>
                    <a:pt x="1279" y="1320"/>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25" name="Google Shape;625;p44"/>
            <p:cNvSpPr/>
            <p:nvPr/>
          </p:nvSpPr>
          <p:spPr>
            <a:xfrm>
              <a:off x="5759911" y="3235414"/>
              <a:ext cx="27373" cy="28250"/>
            </a:xfrm>
            <a:custGeom>
              <a:avLst/>
              <a:gdLst/>
              <a:ahLst/>
              <a:cxnLst/>
              <a:rect l="l" t="t" r="r" b="b"/>
              <a:pathLst>
                <a:path w="1280" h="1321" extrusionOk="0">
                  <a:moveTo>
                    <a:pt x="0" y="1"/>
                  </a:moveTo>
                  <a:lnTo>
                    <a:pt x="0" y="1320"/>
                  </a:lnTo>
                  <a:lnTo>
                    <a:pt x="1279" y="1320"/>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26" name="Google Shape;626;p44"/>
            <p:cNvSpPr/>
            <p:nvPr/>
          </p:nvSpPr>
          <p:spPr>
            <a:xfrm>
              <a:off x="5814165" y="3235414"/>
              <a:ext cx="27373" cy="28250"/>
            </a:xfrm>
            <a:custGeom>
              <a:avLst/>
              <a:gdLst/>
              <a:ahLst/>
              <a:cxnLst/>
              <a:rect l="l" t="t" r="r" b="b"/>
              <a:pathLst>
                <a:path w="1280" h="1321" extrusionOk="0">
                  <a:moveTo>
                    <a:pt x="1" y="1"/>
                  </a:moveTo>
                  <a:lnTo>
                    <a:pt x="1" y="1320"/>
                  </a:lnTo>
                  <a:lnTo>
                    <a:pt x="1279" y="1320"/>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27" name="Google Shape;627;p44"/>
            <p:cNvSpPr/>
            <p:nvPr/>
          </p:nvSpPr>
          <p:spPr>
            <a:xfrm>
              <a:off x="5597129" y="3263642"/>
              <a:ext cx="298663" cy="81177"/>
            </a:xfrm>
            <a:custGeom>
              <a:avLst/>
              <a:gdLst/>
              <a:ahLst/>
              <a:cxnLst/>
              <a:rect l="l" t="t" r="r" b="b"/>
              <a:pathLst>
                <a:path w="13966" h="3796" extrusionOk="0">
                  <a:moveTo>
                    <a:pt x="1" y="0"/>
                  </a:moveTo>
                  <a:lnTo>
                    <a:pt x="1" y="3796"/>
                  </a:lnTo>
                  <a:lnTo>
                    <a:pt x="13965" y="3796"/>
                  </a:lnTo>
                  <a:lnTo>
                    <a:pt x="13965" y="0"/>
                  </a:lnTo>
                  <a:lnTo>
                    <a:pt x="11428" y="0"/>
                  </a:lnTo>
                  <a:lnTo>
                    <a:pt x="11428" y="2538"/>
                  </a:lnTo>
                  <a:lnTo>
                    <a:pt x="10150" y="2538"/>
                  </a:lnTo>
                  <a:lnTo>
                    <a:pt x="10150" y="0"/>
                  </a:lnTo>
                  <a:lnTo>
                    <a:pt x="8891" y="0"/>
                  </a:lnTo>
                  <a:lnTo>
                    <a:pt x="8891" y="2538"/>
                  </a:lnTo>
                  <a:lnTo>
                    <a:pt x="7612" y="2538"/>
                  </a:lnTo>
                  <a:lnTo>
                    <a:pt x="7612" y="0"/>
                  </a:lnTo>
                  <a:lnTo>
                    <a:pt x="6354" y="0"/>
                  </a:lnTo>
                  <a:lnTo>
                    <a:pt x="6354" y="2538"/>
                  </a:lnTo>
                  <a:lnTo>
                    <a:pt x="5075" y="2538"/>
                  </a:lnTo>
                  <a:lnTo>
                    <a:pt x="5075" y="0"/>
                  </a:lnTo>
                  <a:lnTo>
                    <a:pt x="3817" y="0"/>
                  </a:lnTo>
                  <a:lnTo>
                    <a:pt x="3817" y="2538"/>
                  </a:lnTo>
                  <a:lnTo>
                    <a:pt x="2538" y="2538"/>
                  </a:lnTo>
                  <a:lnTo>
                    <a:pt x="2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28" name="Google Shape;628;p44"/>
            <p:cNvSpPr/>
            <p:nvPr/>
          </p:nvSpPr>
          <p:spPr>
            <a:xfrm>
              <a:off x="5597129" y="3372149"/>
              <a:ext cx="298663" cy="272188"/>
            </a:xfrm>
            <a:custGeom>
              <a:avLst/>
              <a:gdLst/>
              <a:ahLst/>
              <a:cxnLst/>
              <a:rect l="l" t="t" r="r" b="b"/>
              <a:pathLst>
                <a:path w="13966" h="12728" extrusionOk="0">
                  <a:moveTo>
                    <a:pt x="11550" y="508"/>
                  </a:moveTo>
                  <a:lnTo>
                    <a:pt x="11550" y="2152"/>
                  </a:lnTo>
                  <a:lnTo>
                    <a:pt x="2538" y="2152"/>
                  </a:lnTo>
                  <a:lnTo>
                    <a:pt x="2538" y="508"/>
                  </a:lnTo>
                  <a:close/>
                  <a:moveTo>
                    <a:pt x="11428" y="3817"/>
                  </a:moveTo>
                  <a:lnTo>
                    <a:pt x="11428" y="5075"/>
                  </a:lnTo>
                  <a:lnTo>
                    <a:pt x="2538" y="5075"/>
                  </a:lnTo>
                  <a:lnTo>
                    <a:pt x="2538" y="3817"/>
                  </a:lnTo>
                  <a:close/>
                  <a:moveTo>
                    <a:pt x="11428" y="6354"/>
                  </a:moveTo>
                  <a:lnTo>
                    <a:pt x="11428" y="7612"/>
                  </a:lnTo>
                  <a:lnTo>
                    <a:pt x="2538" y="7612"/>
                  </a:lnTo>
                  <a:lnTo>
                    <a:pt x="2538" y="6354"/>
                  </a:lnTo>
                  <a:close/>
                  <a:moveTo>
                    <a:pt x="11428" y="8871"/>
                  </a:moveTo>
                  <a:lnTo>
                    <a:pt x="11428" y="10149"/>
                  </a:lnTo>
                  <a:lnTo>
                    <a:pt x="2538" y="10149"/>
                  </a:lnTo>
                  <a:lnTo>
                    <a:pt x="2538" y="8871"/>
                  </a:lnTo>
                  <a:close/>
                  <a:moveTo>
                    <a:pt x="1" y="1"/>
                  </a:moveTo>
                  <a:lnTo>
                    <a:pt x="1" y="12727"/>
                  </a:lnTo>
                  <a:lnTo>
                    <a:pt x="13965" y="12727"/>
                  </a:lnTo>
                  <a:lnTo>
                    <a:pt x="139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29" name="Google Shape;629;p44"/>
            <p:cNvSpPr/>
            <p:nvPr/>
          </p:nvSpPr>
          <p:spPr>
            <a:xfrm>
              <a:off x="5651382" y="3317896"/>
              <a:ext cx="298663" cy="380696"/>
            </a:xfrm>
            <a:custGeom>
              <a:avLst/>
              <a:gdLst/>
              <a:ahLst/>
              <a:cxnLst/>
              <a:rect l="l" t="t" r="r" b="b"/>
              <a:pathLst>
                <a:path w="13966" h="17802" extrusionOk="0">
                  <a:moveTo>
                    <a:pt x="12687" y="1"/>
                  </a:moveTo>
                  <a:lnTo>
                    <a:pt x="12687" y="16543"/>
                  </a:lnTo>
                  <a:lnTo>
                    <a:pt x="1" y="16543"/>
                  </a:lnTo>
                  <a:lnTo>
                    <a:pt x="1" y="17801"/>
                  </a:lnTo>
                  <a:lnTo>
                    <a:pt x="13966" y="17801"/>
                  </a:lnTo>
                  <a:lnTo>
                    <a:pt x="139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630" name="Google Shape;630;p44"/>
          <p:cNvGrpSpPr/>
          <p:nvPr/>
        </p:nvGrpSpPr>
        <p:grpSpPr>
          <a:xfrm>
            <a:off x="7230225" y="2493975"/>
            <a:ext cx="2809100" cy="2946296"/>
            <a:chOff x="7230225" y="2493975"/>
            <a:chExt cx="2809100" cy="2946296"/>
          </a:xfrm>
        </p:grpSpPr>
        <p:grpSp>
          <p:nvGrpSpPr>
            <p:cNvPr id="631" name="Google Shape;631;p44"/>
            <p:cNvGrpSpPr/>
            <p:nvPr/>
          </p:nvGrpSpPr>
          <p:grpSpPr>
            <a:xfrm>
              <a:off x="7230225" y="2493975"/>
              <a:ext cx="2809100" cy="2946296"/>
              <a:chOff x="7230225" y="2493975"/>
              <a:chExt cx="2809100" cy="2946296"/>
            </a:xfrm>
          </p:grpSpPr>
          <p:sp>
            <p:nvSpPr>
              <p:cNvPr id="632" name="Google Shape;632;p44"/>
              <p:cNvSpPr/>
              <p:nvPr/>
            </p:nvSpPr>
            <p:spPr>
              <a:xfrm>
                <a:off x="8301747" y="3193561"/>
                <a:ext cx="537734" cy="459986"/>
              </a:xfrm>
              <a:custGeom>
                <a:avLst/>
                <a:gdLst/>
                <a:ahLst/>
                <a:cxnLst/>
                <a:rect l="l" t="t" r="r" b="b"/>
                <a:pathLst>
                  <a:path w="13978" h="11957" extrusionOk="0">
                    <a:moveTo>
                      <a:pt x="10128" y="1"/>
                    </a:moveTo>
                    <a:cubicBezTo>
                      <a:pt x="7849" y="1"/>
                      <a:pt x="2882" y="160"/>
                      <a:pt x="3036" y="1549"/>
                    </a:cubicBezTo>
                    <a:cubicBezTo>
                      <a:pt x="3656" y="7187"/>
                      <a:pt x="507" y="7388"/>
                      <a:pt x="54" y="7388"/>
                    </a:cubicBezTo>
                    <a:cubicBezTo>
                      <a:pt x="19" y="7388"/>
                      <a:pt x="1" y="7387"/>
                      <a:pt x="1" y="7387"/>
                    </a:cubicBezTo>
                    <a:lnTo>
                      <a:pt x="1" y="7387"/>
                    </a:lnTo>
                    <a:lnTo>
                      <a:pt x="5738" y="11957"/>
                    </a:lnTo>
                    <a:lnTo>
                      <a:pt x="11709" y="10622"/>
                    </a:lnTo>
                    <a:lnTo>
                      <a:pt x="13977" y="8287"/>
                    </a:lnTo>
                    <a:cubicBezTo>
                      <a:pt x="13977" y="8287"/>
                      <a:pt x="11509" y="6519"/>
                      <a:pt x="12209" y="2517"/>
                    </a:cubicBezTo>
                    <a:cubicBezTo>
                      <a:pt x="12343" y="1683"/>
                      <a:pt x="11242" y="15"/>
                      <a:pt x="11242" y="15"/>
                    </a:cubicBezTo>
                    <a:cubicBezTo>
                      <a:pt x="11242" y="15"/>
                      <a:pt x="10803" y="1"/>
                      <a:pt x="10128" y="1"/>
                    </a:cubicBezTo>
                    <a:close/>
                  </a:path>
                </a:pathLst>
              </a:custGeom>
              <a:solidFill>
                <a:srgbClr val="D89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4"/>
              <p:cNvSpPr/>
              <p:nvPr/>
            </p:nvSpPr>
            <p:spPr>
              <a:xfrm>
                <a:off x="7841062" y="3439733"/>
                <a:ext cx="1406463" cy="1345642"/>
              </a:xfrm>
              <a:custGeom>
                <a:avLst/>
                <a:gdLst/>
                <a:ahLst/>
                <a:cxnLst/>
                <a:rect l="l" t="t" r="r" b="b"/>
                <a:pathLst>
                  <a:path w="36560" h="34979" extrusionOk="0">
                    <a:moveTo>
                      <a:pt x="13469" y="0"/>
                    </a:moveTo>
                    <a:cubicBezTo>
                      <a:pt x="13263" y="0"/>
                      <a:pt x="13008" y="46"/>
                      <a:pt x="12676" y="154"/>
                    </a:cubicBezTo>
                    <a:cubicBezTo>
                      <a:pt x="9007" y="954"/>
                      <a:pt x="2569" y="3556"/>
                      <a:pt x="2569" y="3556"/>
                    </a:cubicBezTo>
                    <a:lnTo>
                      <a:pt x="0" y="34145"/>
                    </a:lnTo>
                    <a:lnTo>
                      <a:pt x="35893" y="34979"/>
                    </a:lnTo>
                    <a:lnTo>
                      <a:pt x="36560" y="5491"/>
                    </a:lnTo>
                    <a:cubicBezTo>
                      <a:pt x="36560" y="5491"/>
                      <a:pt x="31623" y="2822"/>
                      <a:pt x="26819" y="788"/>
                    </a:cubicBezTo>
                    <a:cubicBezTo>
                      <a:pt x="26158" y="499"/>
                      <a:pt x="25713" y="397"/>
                      <a:pt x="25378" y="397"/>
                    </a:cubicBezTo>
                    <a:cubicBezTo>
                      <a:pt x="24786" y="397"/>
                      <a:pt x="24541" y="717"/>
                      <a:pt x="24051" y="888"/>
                    </a:cubicBezTo>
                    <a:cubicBezTo>
                      <a:pt x="22113" y="1616"/>
                      <a:pt x="20424" y="1893"/>
                      <a:pt x="19008" y="1893"/>
                    </a:cubicBezTo>
                    <a:cubicBezTo>
                      <a:pt x="17181" y="1893"/>
                      <a:pt x="15809" y="1433"/>
                      <a:pt x="14944" y="888"/>
                    </a:cubicBezTo>
                    <a:cubicBezTo>
                      <a:pt x="14303" y="503"/>
                      <a:pt x="14155" y="0"/>
                      <a:pt x="13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4"/>
              <p:cNvSpPr/>
              <p:nvPr/>
            </p:nvSpPr>
            <p:spPr>
              <a:xfrm>
                <a:off x="7316207" y="4455623"/>
                <a:ext cx="2605035" cy="654182"/>
              </a:xfrm>
              <a:custGeom>
                <a:avLst/>
                <a:gdLst/>
                <a:ahLst/>
                <a:cxnLst/>
                <a:rect l="l" t="t" r="r" b="b"/>
                <a:pathLst>
                  <a:path w="67716" h="17005" extrusionOk="0">
                    <a:moveTo>
                      <a:pt x="61085" y="1"/>
                    </a:moveTo>
                    <a:cubicBezTo>
                      <a:pt x="56021" y="1"/>
                      <a:pt x="51037" y="4302"/>
                      <a:pt x="51037" y="4302"/>
                    </a:cubicBezTo>
                    <a:cubicBezTo>
                      <a:pt x="51037" y="4302"/>
                      <a:pt x="45290" y="7845"/>
                      <a:pt x="35332" y="7845"/>
                    </a:cubicBezTo>
                    <a:cubicBezTo>
                      <a:pt x="30796" y="7845"/>
                      <a:pt x="25386" y="7109"/>
                      <a:pt x="19247" y="4969"/>
                    </a:cubicBezTo>
                    <a:cubicBezTo>
                      <a:pt x="13498" y="2975"/>
                      <a:pt x="9498" y="2270"/>
                      <a:pt x="6714" y="2270"/>
                    </a:cubicBezTo>
                    <a:cubicBezTo>
                      <a:pt x="0" y="2270"/>
                      <a:pt x="367" y="6370"/>
                      <a:pt x="367" y="6370"/>
                    </a:cubicBezTo>
                    <a:cubicBezTo>
                      <a:pt x="367" y="6370"/>
                      <a:pt x="4637" y="10206"/>
                      <a:pt x="21149" y="15510"/>
                    </a:cubicBezTo>
                    <a:cubicBezTo>
                      <a:pt x="24385" y="16552"/>
                      <a:pt x="27785" y="17004"/>
                      <a:pt x="31230" y="17004"/>
                    </a:cubicBezTo>
                    <a:cubicBezTo>
                      <a:pt x="45327" y="17004"/>
                      <a:pt x="60183" y="9431"/>
                      <a:pt x="67715" y="3668"/>
                    </a:cubicBezTo>
                    <a:cubicBezTo>
                      <a:pt x="65818" y="934"/>
                      <a:pt x="63443" y="1"/>
                      <a:pt x="61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4"/>
              <p:cNvSpPr/>
              <p:nvPr/>
            </p:nvSpPr>
            <p:spPr>
              <a:xfrm>
                <a:off x="7618624" y="5117238"/>
                <a:ext cx="855111" cy="323033"/>
              </a:xfrm>
              <a:custGeom>
                <a:avLst/>
                <a:gdLst/>
                <a:ahLst/>
                <a:cxnLst/>
                <a:rect l="l" t="t" r="r" b="b"/>
                <a:pathLst>
                  <a:path w="22228" h="8397" extrusionOk="0">
                    <a:moveTo>
                      <a:pt x="13612" y="1"/>
                    </a:moveTo>
                    <a:cubicBezTo>
                      <a:pt x="10671" y="1"/>
                      <a:pt x="7378" y="626"/>
                      <a:pt x="4415" y="2648"/>
                    </a:cubicBezTo>
                    <a:cubicBezTo>
                      <a:pt x="0" y="6143"/>
                      <a:pt x="3265" y="8396"/>
                      <a:pt x="6269" y="8396"/>
                    </a:cubicBezTo>
                    <a:cubicBezTo>
                      <a:pt x="7078" y="8396"/>
                      <a:pt x="7868" y="8232"/>
                      <a:pt x="8484" y="7886"/>
                    </a:cubicBezTo>
                    <a:cubicBezTo>
                      <a:pt x="9919" y="7052"/>
                      <a:pt x="12495" y="6843"/>
                      <a:pt x="14714" y="6843"/>
                    </a:cubicBezTo>
                    <a:cubicBezTo>
                      <a:pt x="16932" y="6843"/>
                      <a:pt x="18792" y="7052"/>
                      <a:pt x="18792" y="7052"/>
                    </a:cubicBezTo>
                    <a:cubicBezTo>
                      <a:pt x="18792" y="7052"/>
                      <a:pt x="20926" y="4617"/>
                      <a:pt x="18425" y="3449"/>
                    </a:cubicBezTo>
                    <a:cubicBezTo>
                      <a:pt x="15923" y="2282"/>
                      <a:pt x="22227" y="1648"/>
                      <a:pt x="22227" y="1648"/>
                    </a:cubicBezTo>
                    <a:cubicBezTo>
                      <a:pt x="22227" y="1648"/>
                      <a:pt x="18384" y="1"/>
                      <a:pt x="13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4"/>
              <p:cNvSpPr/>
              <p:nvPr/>
            </p:nvSpPr>
            <p:spPr>
              <a:xfrm>
                <a:off x="8183181" y="5181907"/>
                <a:ext cx="493301" cy="184271"/>
              </a:xfrm>
              <a:custGeom>
                <a:avLst/>
                <a:gdLst/>
                <a:ahLst/>
                <a:cxnLst/>
                <a:rect l="l" t="t" r="r" b="b"/>
                <a:pathLst>
                  <a:path w="12823" h="4790" extrusionOk="0">
                    <a:moveTo>
                      <a:pt x="12222" y="0"/>
                    </a:moveTo>
                    <a:lnTo>
                      <a:pt x="2015" y="134"/>
                    </a:lnTo>
                    <a:cubicBezTo>
                      <a:pt x="2015" y="134"/>
                      <a:pt x="1" y="4790"/>
                      <a:pt x="2644" y="4790"/>
                    </a:cubicBezTo>
                    <a:cubicBezTo>
                      <a:pt x="2986" y="4790"/>
                      <a:pt x="3405" y="4712"/>
                      <a:pt x="3916" y="4537"/>
                    </a:cubicBezTo>
                    <a:cubicBezTo>
                      <a:pt x="6605" y="3661"/>
                      <a:pt x="9411" y="3196"/>
                      <a:pt x="12252" y="3196"/>
                    </a:cubicBezTo>
                    <a:cubicBezTo>
                      <a:pt x="12442" y="3196"/>
                      <a:pt x="12632" y="3198"/>
                      <a:pt x="12823" y="3202"/>
                    </a:cubicBezTo>
                    <a:lnTo>
                      <a:pt x="12222" y="0"/>
                    </a:lnTo>
                    <a:close/>
                  </a:path>
                </a:pathLst>
              </a:custGeom>
              <a:solidFill>
                <a:srgbClr val="F4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4"/>
              <p:cNvSpPr/>
              <p:nvPr/>
            </p:nvSpPr>
            <p:spPr>
              <a:xfrm>
                <a:off x="8545574" y="4193793"/>
                <a:ext cx="78325" cy="329803"/>
              </a:xfrm>
              <a:custGeom>
                <a:avLst/>
                <a:gdLst/>
                <a:ahLst/>
                <a:cxnLst/>
                <a:rect l="l" t="t" r="r" b="b"/>
                <a:pathLst>
                  <a:path w="2036" h="8573" extrusionOk="0">
                    <a:moveTo>
                      <a:pt x="34" y="0"/>
                    </a:moveTo>
                    <a:lnTo>
                      <a:pt x="0" y="8573"/>
                    </a:lnTo>
                    <a:lnTo>
                      <a:pt x="2002" y="8573"/>
                    </a:lnTo>
                    <a:lnTo>
                      <a:pt x="20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4"/>
              <p:cNvSpPr/>
              <p:nvPr/>
            </p:nvSpPr>
            <p:spPr>
              <a:xfrm>
                <a:off x="8101546" y="4095193"/>
                <a:ext cx="501803" cy="98637"/>
              </a:xfrm>
              <a:custGeom>
                <a:avLst/>
                <a:gdLst/>
                <a:ahLst/>
                <a:cxnLst/>
                <a:rect l="l" t="t" r="r" b="b"/>
                <a:pathLst>
                  <a:path w="13044" h="2564" extrusionOk="0">
                    <a:moveTo>
                      <a:pt x="4818" y="0"/>
                    </a:moveTo>
                    <a:cubicBezTo>
                      <a:pt x="3953" y="0"/>
                      <a:pt x="3024" y="69"/>
                      <a:pt x="2036" y="228"/>
                    </a:cubicBezTo>
                    <a:lnTo>
                      <a:pt x="1" y="1262"/>
                    </a:lnTo>
                    <a:cubicBezTo>
                      <a:pt x="1" y="1262"/>
                      <a:pt x="6672" y="1762"/>
                      <a:pt x="11576" y="2563"/>
                    </a:cubicBezTo>
                    <a:lnTo>
                      <a:pt x="13043" y="2563"/>
                    </a:lnTo>
                    <a:cubicBezTo>
                      <a:pt x="13043" y="2563"/>
                      <a:pt x="10111" y="0"/>
                      <a:pt x="4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4"/>
              <p:cNvSpPr/>
              <p:nvPr/>
            </p:nvSpPr>
            <p:spPr>
              <a:xfrm>
                <a:off x="8603319" y="4097848"/>
                <a:ext cx="465872" cy="97252"/>
              </a:xfrm>
              <a:custGeom>
                <a:avLst/>
                <a:gdLst/>
                <a:ahLst/>
                <a:cxnLst/>
                <a:rect l="l" t="t" r="r" b="b"/>
                <a:pathLst>
                  <a:path w="12110" h="2528" extrusionOk="0">
                    <a:moveTo>
                      <a:pt x="7931" y="1"/>
                    </a:moveTo>
                    <a:cubicBezTo>
                      <a:pt x="5106" y="1"/>
                      <a:pt x="2324" y="868"/>
                      <a:pt x="0" y="2494"/>
                    </a:cubicBezTo>
                    <a:lnTo>
                      <a:pt x="534" y="2527"/>
                    </a:lnTo>
                    <a:cubicBezTo>
                      <a:pt x="5037" y="1260"/>
                      <a:pt x="12109" y="1260"/>
                      <a:pt x="12109" y="1260"/>
                    </a:cubicBezTo>
                    <a:lnTo>
                      <a:pt x="10408" y="226"/>
                    </a:lnTo>
                    <a:cubicBezTo>
                      <a:pt x="9585" y="75"/>
                      <a:pt x="8756" y="1"/>
                      <a:pt x="7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4"/>
              <p:cNvSpPr/>
              <p:nvPr/>
            </p:nvSpPr>
            <p:spPr>
              <a:xfrm>
                <a:off x="8101546" y="4130817"/>
                <a:ext cx="445329" cy="394087"/>
              </a:xfrm>
              <a:custGeom>
                <a:avLst/>
                <a:gdLst/>
                <a:ahLst/>
                <a:cxnLst/>
                <a:rect l="l" t="t" r="r" b="b"/>
                <a:pathLst>
                  <a:path w="11576" h="10244" extrusionOk="0">
                    <a:moveTo>
                      <a:pt x="3757" y="1"/>
                    </a:moveTo>
                    <a:cubicBezTo>
                      <a:pt x="2603" y="1"/>
                      <a:pt x="1345" y="97"/>
                      <a:pt x="1" y="336"/>
                    </a:cubicBezTo>
                    <a:lnTo>
                      <a:pt x="2169" y="8976"/>
                    </a:lnTo>
                    <a:cubicBezTo>
                      <a:pt x="2169" y="8976"/>
                      <a:pt x="2183" y="8976"/>
                      <a:pt x="2211" y="8976"/>
                    </a:cubicBezTo>
                    <a:cubicBezTo>
                      <a:pt x="2745" y="8976"/>
                      <a:pt x="8306" y="9006"/>
                      <a:pt x="11542" y="10243"/>
                    </a:cubicBezTo>
                    <a:cubicBezTo>
                      <a:pt x="11542" y="5940"/>
                      <a:pt x="11576" y="1670"/>
                      <a:pt x="11576" y="1670"/>
                    </a:cubicBezTo>
                    <a:cubicBezTo>
                      <a:pt x="11576" y="1670"/>
                      <a:pt x="8562" y="1"/>
                      <a:pt x="3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4"/>
              <p:cNvSpPr/>
              <p:nvPr/>
            </p:nvSpPr>
            <p:spPr>
              <a:xfrm>
                <a:off x="8622554" y="4132009"/>
                <a:ext cx="446637" cy="392894"/>
              </a:xfrm>
              <a:custGeom>
                <a:avLst/>
                <a:gdLst/>
                <a:ahLst/>
                <a:cxnLst/>
                <a:rect l="l" t="t" r="r" b="b"/>
                <a:pathLst>
                  <a:path w="11610" h="10213" extrusionOk="0">
                    <a:moveTo>
                      <a:pt x="7680" y="0"/>
                    </a:moveTo>
                    <a:cubicBezTo>
                      <a:pt x="2992" y="0"/>
                      <a:pt x="34" y="1606"/>
                      <a:pt x="34" y="1606"/>
                    </a:cubicBezTo>
                    <a:cubicBezTo>
                      <a:pt x="34" y="1606"/>
                      <a:pt x="1" y="5909"/>
                      <a:pt x="1" y="10212"/>
                    </a:cubicBezTo>
                    <a:cubicBezTo>
                      <a:pt x="1555" y="9639"/>
                      <a:pt x="3567" y="9482"/>
                      <a:pt x="5304" y="9482"/>
                    </a:cubicBezTo>
                    <a:cubicBezTo>
                      <a:pt x="7407" y="9482"/>
                      <a:pt x="9107" y="9712"/>
                      <a:pt x="9107" y="9712"/>
                    </a:cubicBezTo>
                    <a:lnTo>
                      <a:pt x="11609" y="372"/>
                    </a:lnTo>
                    <a:cubicBezTo>
                      <a:pt x="10199" y="106"/>
                      <a:pt x="8883" y="0"/>
                      <a:pt x="7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4"/>
              <p:cNvSpPr/>
              <p:nvPr/>
            </p:nvSpPr>
            <p:spPr>
              <a:xfrm>
                <a:off x="8002754" y="4437119"/>
                <a:ext cx="604441" cy="250747"/>
              </a:xfrm>
              <a:custGeom>
                <a:avLst/>
                <a:gdLst/>
                <a:ahLst/>
                <a:cxnLst/>
                <a:rect l="l" t="t" r="r" b="b"/>
                <a:pathLst>
                  <a:path w="15712" h="6518" extrusionOk="0">
                    <a:moveTo>
                      <a:pt x="11784" y="0"/>
                    </a:moveTo>
                    <a:cubicBezTo>
                      <a:pt x="10780" y="0"/>
                      <a:pt x="9650" y="389"/>
                      <a:pt x="8473" y="613"/>
                    </a:cubicBezTo>
                    <a:cubicBezTo>
                      <a:pt x="7105" y="847"/>
                      <a:pt x="2636" y="2948"/>
                      <a:pt x="2636" y="2948"/>
                    </a:cubicBezTo>
                    <a:cubicBezTo>
                      <a:pt x="0" y="3482"/>
                      <a:pt x="2135" y="6518"/>
                      <a:pt x="2135" y="6518"/>
                    </a:cubicBezTo>
                    <a:cubicBezTo>
                      <a:pt x="2135" y="6518"/>
                      <a:pt x="6171" y="5617"/>
                      <a:pt x="6372" y="5617"/>
                    </a:cubicBezTo>
                    <a:cubicBezTo>
                      <a:pt x="6572" y="5617"/>
                      <a:pt x="10975" y="5584"/>
                      <a:pt x="12609" y="5517"/>
                    </a:cubicBezTo>
                    <a:cubicBezTo>
                      <a:pt x="13810" y="5383"/>
                      <a:pt x="14911" y="4716"/>
                      <a:pt x="15578" y="3682"/>
                    </a:cubicBezTo>
                    <a:cubicBezTo>
                      <a:pt x="15712" y="3315"/>
                      <a:pt x="15678" y="2915"/>
                      <a:pt x="15311" y="2248"/>
                    </a:cubicBezTo>
                    <a:cubicBezTo>
                      <a:pt x="14944" y="1581"/>
                      <a:pt x="13643" y="1481"/>
                      <a:pt x="14177" y="914"/>
                    </a:cubicBezTo>
                    <a:cubicBezTo>
                      <a:pt x="14377" y="46"/>
                      <a:pt x="13510" y="280"/>
                      <a:pt x="12342" y="46"/>
                    </a:cubicBezTo>
                    <a:cubicBezTo>
                      <a:pt x="12161" y="14"/>
                      <a:pt x="11975" y="0"/>
                      <a:pt x="11784" y="0"/>
                    </a:cubicBezTo>
                    <a:close/>
                  </a:path>
                </a:pathLst>
              </a:custGeom>
              <a:solidFill>
                <a:srgbClr val="F4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4"/>
              <p:cNvSpPr/>
              <p:nvPr/>
            </p:nvSpPr>
            <p:spPr>
              <a:xfrm>
                <a:off x="8558385" y="4433387"/>
                <a:ext cx="542889" cy="279023"/>
              </a:xfrm>
              <a:custGeom>
                <a:avLst/>
                <a:gdLst/>
                <a:ahLst/>
                <a:cxnLst/>
                <a:rect l="l" t="t" r="r" b="b"/>
                <a:pathLst>
                  <a:path w="14112" h="7253" extrusionOk="0">
                    <a:moveTo>
                      <a:pt x="3867" y="0"/>
                    </a:moveTo>
                    <a:cubicBezTo>
                      <a:pt x="3790" y="0"/>
                      <a:pt x="3713" y="3"/>
                      <a:pt x="3637" y="10"/>
                    </a:cubicBezTo>
                    <a:cubicBezTo>
                      <a:pt x="3484" y="20"/>
                      <a:pt x="3338" y="23"/>
                      <a:pt x="3199" y="23"/>
                    </a:cubicBezTo>
                    <a:cubicBezTo>
                      <a:pt x="2964" y="23"/>
                      <a:pt x="2750" y="14"/>
                      <a:pt x="2563" y="14"/>
                    </a:cubicBezTo>
                    <a:cubicBezTo>
                      <a:pt x="2135" y="14"/>
                      <a:pt x="1848" y="62"/>
                      <a:pt x="1769" y="377"/>
                    </a:cubicBezTo>
                    <a:cubicBezTo>
                      <a:pt x="1769" y="510"/>
                      <a:pt x="1802" y="677"/>
                      <a:pt x="1836" y="777"/>
                    </a:cubicBezTo>
                    <a:cubicBezTo>
                      <a:pt x="2069" y="1277"/>
                      <a:pt x="935" y="1244"/>
                      <a:pt x="535" y="1844"/>
                    </a:cubicBezTo>
                    <a:cubicBezTo>
                      <a:pt x="134" y="2412"/>
                      <a:pt x="1" y="2879"/>
                      <a:pt x="101" y="3212"/>
                    </a:cubicBezTo>
                    <a:cubicBezTo>
                      <a:pt x="601" y="4346"/>
                      <a:pt x="1602" y="5147"/>
                      <a:pt x="2803" y="5414"/>
                    </a:cubicBezTo>
                    <a:cubicBezTo>
                      <a:pt x="4371" y="5647"/>
                      <a:pt x="8640" y="6214"/>
                      <a:pt x="8841" y="6214"/>
                    </a:cubicBezTo>
                    <a:cubicBezTo>
                      <a:pt x="8941" y="6214"/>
                      <a:pt x="10508" y="6748"/>
                      <a:pt x="11609" y="7148"/>
                    </a:cubicBezTo>
                    <a:cubicBezTo>
                      <a:pt x="11805" y="7219"/>
                      <a:pt x="12002" y="7252"/>
                      <a:pt x="12195" y="7252"/>
                    </a:cubicBezTo>
                    <a:cubicBezTo>
                      <a:pt x="12823" y="7252"/>
                      <a:pt x="13397" y="6894"/>
                      <a:pt x="13677" y="6281"/>
                    </a:cubicBezTo>
                    <a:cubicBezTo>
                      <a:pt x="14011" y="5480"/>
                      <a:pt x="14111" y="4480"/>
                      <a:pt x="12810" y="4013"/>
                    </a:cubicBezTo>
                    <a:cubicBezTo>
                      <a:pt x="12777" y="3979"/>
                      <a:pt x="12743" y="3979"/>
                      <a:pt x="12677" y="3946"/>
                    </a:cubicBezTo>
                    <a:cubicBezTo>
                      <a:pt x="12176" y="3612"/>
                      <a:pt x="8574" y="1377"/>
                      <a:pt x="7340" y="1011"/>
                    </a:cubicBezTo>
                    <a:cubicBezTo>
                      <a:pt x="6124" y="636"/>
                      <a:pt x="4966" y="0"/>
                      <a:pt x="3867" y="0"/>
                    </a:cubicBezTo>
                    <a:close/>
                  </a:path>
                </a:pathLst>
              </a:custGeom>
              <a:solidFill>
                <a:srgbClr val="F4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4"/>
              <p:cNvSpPr/>
              <p:nvPr/>
            </p:nvSpPr>
            <p:spPr>
              <a:xfrm>
                <a:off x="7737114" y="3561031"/>
                <a:ext cx="505650" cy="1170180"/>
              </a:xfrm>
              <a:custGeom>
                <a:avLst/>
                <a:gdLst/>
                <a:ahLst/>
                <a:cxnLst/>
                <a:rect l="l" t="t" r="r" b="b"/>
                <a:pathLst>
                  <a:path w="13144" h="30418" extrusionOk="0">
                    <a:moveTo>
                      <a:pt x="5839" y="1"/>
                    </a:moveTo>
                    <a:cubicBezTo>
                      <a:pt x="5667" y="1"/>
                      <a:pt x="5397" y="90"/>
                      <a:pt x="4971" y="370"/>
                    </a:cubicBezTo>
                    <a:cubicBezTo>
                      <a:pt x="4770" y="537"/>
                      <a:pt x="4604" y="737"/>
                      <a:pt x="4537" y="970"/>
                    </a:cubicBezTo>
                    <a:cubicBezTo>
                      <a:pt x="734" y="12245"/>
                      <a:pt x="134" y="20484"/>
                      <a:pt x="67" y="24087"/>
                    </a:cubicBezTo>
                    <a:cubicBezTo>
                      <a:pt x="0" y="25788"/>
                      <a:pt x="834" y="27423"/>
                      <a:pt x="2269" y="28390"/>
                    </a:cubicBezTo>
                    <a:cubicBezTo>
                      <a:pt x="5098" y="30087"/>
                      <a:pt x="9510" y="30417"/>
                      <a:pt x="11192" y="30417"/>
                    </a:cubicBezTo>
                    <a:cubicBezTo>
                      <a:pt x="11494" y="30417"/>
                      <a:pt x="11707" y="30407"/>
                      <a:pt x="11809" y="30391"/>
                    </a:cubicBezTo>
                    <a:cubicBezTo>
                      <a:pt x="12676" y="30291"/>
                      <a:pt x="13143" y="29024"/>
                      <a:pt x="12509" y="28457"/>
                    </a:cubicBezTo>
                    <a:cubicBezTo>
                      <a:pt x="11909" y="27923"/>
                      <a:pt x="11842" y="25321"/>
                      <a:pt x="11809" y="25121"/>
                    </a:cubicBezTo>
                    <a:cubicBezTo>
                      <a:pt x="11742" y="23953"/>
                      <a:pt x="11175" y="24220"/>
                      <a:pt x="9274" y="23920"/>
                    </a:cubicBezTo>
                    <a:cubicBezTo>
                      <a:pt x="7839" y="23687"/>
                      <a:pt x="7739" y="22719"/>
                      <a:pt x="7873" y="21819"/>
                    </a:cubicBezTo>
                    <a:cubicBezTo>
                      <a:pt x="8039" y="20351"/>
                      <a:pt x="7873" y="11678"/>
                      <a:pt x="7806" y="11511"/>
                    </a:cubicBezTo>
                    <a:cubicBezTo>
                      <a:pt x="6638" y="7809"/>
                      <a:pt x="6138" y="270"/>
                      <a:pt x="6138" y="270"/>
                    </a:cubicBezTo>
                    <a:cubicBezTo>
                      <a:pt x="6138" y="270"/>
                      <a:pt x="6138" y="1"/>
                      <a:pt x="5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4"/>
              <p:cNvSpPr/>
              <p:nvPr/>
            </p:nvSpPr>
            <p:spPr>
              <a:xfrm>
                <a:off x="8917700" y="3643088"/>
                <a:ext cx="506958" cy="1124440"/>
              </a:xfrm>
              <a:custGeom>
                <a:avLst/>
                <a:gdLst/>
                <a:ahLst/>
                <a:cxnLst/>
                <a:rect l="l" t="t" r="r" b="b"/>
                <a:pathLst>
                  <a:path w="13178" h="29229" extrusionOk="0">
                    <a:moveTo>
                      <a:pt x="8284" y="1"/>
                    </a:moveTo>
                    <a:cubicBezTo>
                      <a:pt x="8007" y="1"/>
                      <a:pt x="8007" y="238"/>
                      <a:pt x="8007" y="238"/>
                    </a:cubicBezTo>
                    <a:cubicBezTo>
                      <a:pt x="8007" y="238"/>
                      <a:pt x="7440" y="6343"/>
                      <a:pt x="6039" y="9778"/>
                    </a:cubicBezTo>
                    <a:cubicBezTo>
                      <a:pt x="5972" y="9912"/>
                      <a:pt x="5905" y="18285"/>
                      <a:pt x="5838" y="20820"/>
                    </a:cubicBezTo>
                    <a:cubicBezTo>
                      <a:pt x="5071" y="23188"/>
                      <a:pt x="3203" y="22621"/>
                      <a:pt x="2403" y="22988"/>
                    </a:cubicBezTo>
                    <a:cubicBezTo>
                      <a:pt x="1769" y="23288"/>
                      <a:pt x="2102" y="23221"/>
                      <a:pt x="1836" y="23889"/>
                    </a:cubicBezTo>
                    <a:cubicBezTo>
                      <a:pt x="1836" y="23889"/>
                      <a:pt x="1035" y="26891"/>
                      <a:pt x="668" y="27191"/>
                    </a:cubicBezTo>
                    <a:cubicBezTo>
                      <a:pt x="1" y="27725"/>
                      <a:pt x="401" y="29026"/>
                      <a:pt x="1269" y="29159"/>
                    </a:cubicBezTo>
                    <a:cubicBezTo>
                      <a:pt x="1442" y="29194"/>
                      <a:pt x="1946" y="29228"/>
                      <a:pt x="2657" y="29228"/>
                    </a:cubicBezTo>
                    <a:cubicBezTo>
                      <a:pt x="4677" y="29228"/>
                      <a:pt x="8368" y="28948"/>
                      <a:pt x="10909" y="27591"/>
                    </a:cubicBezTo>
                    <a:cubicBezTo>
                      <a:pt x="12310" y="26824"/>
                      <a:pt x="13177" y="25089"/>
                      <a:pt x="13110" y="23288"/>
                    </a:cubicBezTo>
                    <a:cubicBezTo>
                      <a:pt x="12977" y="19285"/>
                      <a:pt x="12343" y="10112"/>
                      <a:pt x="9608" y="939"/>
                    </a:cubicBezTo>
                    <a:cubicBezTo>
                      <a:pt x="9574" y="739"/>
                      <a:pt x="9441" y="572"/>
                      <a:pt x="9308" y="472"/>
                    </a:cubicBezTo>
                    <a:cubicBezTo>
                      <a:pt x="8783" y="109"/>
                      <a:pt x="8470" y="1"/>
                      <a:pt x="8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4"/>
              <p:cNvSpPr/>
              <p:nvPr/>
            </p:nvSpPr>
            <p:spPr>
              <a:xfrm>
                <a:off x="8578928" y="5183177"/>
                <a:ext cx="519153" cy="187772"/>
              </a:xfrm>
              <a:custGeom>
                <a:avLst/>
                <a:gdLst/>
                <a:ahLst/>
                <a:cxnLst/>
                <a:rect l="l" t="t" r="r" b="b"/>
                <a:pathLst>
                  <a:path w="13495" h="4881" extrusionOk="0">
                    <a:moveTo>
                      <a:pt x="11109" y="0"/>
                    </a:moveTo>
                    <a:lnTo>
                      <a:pt x="468" y="367"/>
                    </a:lnTo>
                    <a:lnTo>
                      <a:pt x="1" y="3703"/>
                    </a:lnTo>
                    <a:cubicBezTo>
                      <a:pt x="592" y="3665"/>
                      <a:pt x="1184" y="3647"/>
                      <a:pt x="1774" y="3647"/>
                    </a:cubicBezTo>
                    <a:cubicBezTo>
                      <a:pt x="4316" y="3647"/>
                      <a:pt x="6844" y="3994"/>
                      <a:pt x="9307" y="4670"/>
                    </a:cubicBezTo>
                    <a:cubicBezTo>
                      <a:pt x="9801" y="4815"/>
                      <a:pt x="10211" y="4880"/>
                      <a:pt x="10551" y="4880"/>
                    </a:cubicBezTo>
                    <a:cubicBezTo>
                      <a:pt x="13495" y="4880"/>
                      <a:pt x="11109" y="1"/>
                      <a:pt x="11109" y="0"/>
                    </a:cubicBezTo>
                    <a:close/>
                  </a:path>
                </a:pathLst>
              </a:custGeom>
              <a:solidFill>
                <a:srgbClr val="F4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4"/>
              <p:cNvSpPr/>
              <p:nvPr/>
            </p:nvSpPr>
            <p:spPr>
              <a:xfrm>
                <a:off x="7230225" y="4551530"/>
                <a:ext cx="1493752" cy="829298"/>
              </a:xfrm>
              <a:custGeom>
                <a:avLst/>
                <a:gdLst/>
                <a:ahLst/>
                <a:cxnLst/>
                <a:rect l="l" t="t" r="r" b="b"/>
                <a:pathLst>
                  <a:path w="38829" h="21557" extrusionOk="0">
                    <a:moveTo>
                      <a:pt x="7082" y="1"/>
                    </a:moveTo>
                    <a:cubicBezTo>
                      <a:pt x="6137" y="1"/>
                      <a:pt x="5201" y="222"/>
                      <a:pt x="4337" y="775"/>
                    </a:cubicBezTo>
                    <a:cubicBezTo>
                      <a:pt x="0" y="3544"/>
                      <a:pt x="834" y="10315"/>
                      <a:pt x="6372" y="12450"/>
                    </a:cubicBezTo>
                    <a:cubicBezTo>
                      <a:pt x="11875" y="14585"/>
                      <a:pt x="35159" y="21556"/>
                      <a:pt x="35159" y="21556"/>
                    </a:cubicBezTo>
                    <a:lnTo>
                      <a:pt x="38828" y="16119"/>
                    </a:lnTo>
                    <a:lnTo>
                      <a:pt x="16746" y="4578"/>
                    </a:lnTo>
                    <a:cubicBezTo>
                      <a:pt x="15712" y="4044"/>
                      <a:pt x="14711" y="3443"/>
                      <a:pt x="13777" y="2743"/>
                    </a:cubicBezTo>
                    <a:cubicBezTo>
                      <a:pt x="12335" y="1667"/>
                      <a:pt x="9674" y="1"/>
                      <a:pt x="7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4"/>
              <p:cNvSpPr/>
              <p:nvPr/>
            </p:nvSpPr>
            <p:spPr>
              <a:xfrm>
                <a:off x="8758586" y="5111968"/>
                <a:ext cx="902660" cy="323340"/>
              </a:xfrm>
              <a:custGeom>
                <a:avLst/>
                <a:gdLst/>
                <a:ahLst/>
                <a:cxnLst/>
                <a:rect l="l" t="t" r="r" b="b"/>
                <a:pathLst>
                  <a:path w="23464" h="8405" extrusionOk="0">
                    <a:moveTo>
                      <a:pt x="9912" y="0"/>
                    </a:moveTo>
                    <a:cubicBezTo>
                      <a:pt x="4472" y="0"/>
                      <a:pt x="1" y="2185"/>
                      <a:pt x="1" y="2185"/>
                    </a:cubicBezTo>
                    <a:cubicBezTo>
                      <a:pt x="1" y="2185"/>
                      <a:pt x="6572" y="2519"/>
                      <a:pt x="4037" y="3853"/>
                    </a:cubicBezTo>
                    <a:cubicBezTo>
                      <a:pt x="1468" y="5187"/>
                      <a:pt x="3837" y="7622"/>
                      <a:pt x="3837" y="7622"/>
                    </a:cubicBezTo>
                    <a:cubicBezTo>
                      <a:pt x="3837" y="7622"/>
                      <a:pt x="6719" y="7161"/>
                      <a:pt x="9660" y="7161"/>
                    </a:cubicBezTo>
                    <a:cubicBezTo>
                      <a:pt x="11528" y="7161"/>
                      <a:pt x="13419" y="7347"/>
                      <a:pt x="14611" y="7956"/>
                    </a:cubicBezTo>
                    <a:cubicBezTo>
                      <a:pt x="15204" y="8262"/>
                      <a:pt x="15937" y="8405"/>
                      <a:pt x="16691" y="8405"/>
                    </a:cubicBezTo>
                    <a:cubicBezTo>
                      <a:pt x="19881" y="8405"/>
                      <a:pt x="23464" y="5853"/>
                      <a:pt x="18581" y="2318"/>
                    </a:cubicBezTo>
                    <a:cubicBezTo>
                      <a:pt x="15752" y="576"/>
                      <a:pt x="12704" y="0"/>
                      <a:pt x="9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4"/>
              <p:cNvSpPr/>
              <p:nvPr/>
            </p:nvSpPr>
            <p:spPr>
              <a:xfrm>
                <a:off x="8491677" y="4498633"/>
                <a:ext cx="1547648" cy="760283"/>
              </a:xfrm>
              <a:custGeom>
                <a:avLst/>
                <a:gdLst/>
                <a:ahLst/>
                <a:cxnLst/>
                <a:rect l="l" t="t" r="r" b="b"/>
                <a:pathLst>
                  <a:path w="40230" h="19763" extrusionOk="0">
                    <a:moveTo>
                      <a:pt x="32945" y="1"/>
                    </a:moveTo>
                    <a:cubicBezTo>
                      <a:pt x="30535" y="1"/>
                      <a:pt x="28019" y="1347"/>
                      <a:pt x="26619" y="2250"/>
                    </a:cubicBezTo>
                    <a:cubicBezTo>
                      <a:pt x="25619" y="2850"/>
                      <a:pt x="24551" y="3417"/>
                      <a:pt x="23484" y="3851"/>
                    </a:cubicBezTo>
                    <a:lnTo>
                      <a:pt x="0" y="14359"/>
                    </a:lnTo>
                    <a:lnTo>
                      <a:pt x="3470" y="19763"/>
                    </a:lnTo>
                    <a:cubicBezTo>
                      <a:pt x="3470" y="19763"/>
                      <a:pt x="27387" y="15293"/>
                      <a:pt x="33057" y="13625"/>
                    </a:cubicBezTo>
                    <a:cubicBezTo>
                      <a:pt x="38761" y="11957"/>
                      <a:pt x="40229" y="4452"/>
                      <a:pt x="36193" y="1116"/>
                    </a:cubicBezTo>
                    <a:cubicBezTo>
                      <a:pt x="35223" y="307"/>
                      <a:pt x="34096" y="1"/>
                      <a:pt x="32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4"/>
              <p:cNvSpPr/>
              <p:nvPr/>
            </p:nvSpPr>
            <p:spPr>
              <a:xfrm>
                <a:off x="8268393" y="2594768"/>
                <a:ext cx="718427" cy="846917"/>
              </a:xfrm>
              <a:custGeom>
                <a:avLst/>
                <a:gdLst/>
                <a:ahLst/>
                <a:cxnLst/>
                <a:rect l="l" t="t" r="r" b="b"/>
                <a:pathLst>
                  <a:path w="18675" h="22015" extrusionOk="0">
                    <a:moveTo>
                      <a:pt x="9806" y="1"/>
                    </a:moveTo>
                    <a:cubicBezTo>
                      <a:pt x="9751" y="1"/>
                      <a:pt x="9696" y="1"/>
                      <a:pt x="9640" y="2"/>
                    </a:cubicBezTo>
                    <a:cubicBezTo>
                      <a:pt x="4403" y="102"/>
                      <a:pt x="1835" y="5006"/>
                      <a:pt x="1902" y="5639"/>
                    </a:cubicBezTo>
                    <a:cubicBezTo>
                      <a:pt x="1935" y="5973"/>
                      <a:pt x="0" y="12077"/>
                      <a:pt x="2168" y="13512"/>
                    </a:cubicBezTo>
                    <a:cubicBezTo>
                      <a:pt x="2435" y="16214"/>
                      <a:pt x="2836" y="17348"/>
                      <a:pt x="4604" y="19516"/>
                    </a:cubicBezTo>
                    <a:cubicBezTo>
                      <a:pt x="4604" y="19516"/>
                      <a:pt x="6434" y="22015"/>
                      <a:pt x="8905" y="22015"/>
                    </a:cubicBezTo>
                    <a:cubicBezTo>
                      <a:pt x="9837" y="22015"/>
                      <a:pt x="10859" y="21660"/>
                      <a:pt x="11909" y="20683"/>
                    </a:cubicBezTo>
                    <a:cubicBezTo>
                      <a:pt x="14677" y="18082"/>
                      <a:pt x="15711" y="17047"/>
                      <a:pt x="16479" y="15313"/>
                    </a:cubicBezTo>
                    <a:cubicBezTo>
                      <a:pt x="16746" y="14646"/>
                      <a:pt x="18113" y="15113"/>
                      <a:pt x="18147" y="12444"/>
                    </a:cubicBezTo>
                    <a:cubicBezTo>
                      <a:pt x="18675" y="3104"/>
                      <a:pt x="14958" y="1"/>
                      <a:pt x="9806" y="1"/>
                    </a:cubicBezTo>
                    <a:close/>
                  </a:path>
                </a:pathLst>
              </a:custGeom>
              <a:solidFill>
                <a:srgbClr val="F4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4"/>
              <p:cNvSpPr/>
              <p:nvPr/>
            </p:nvSpPr>
            <p:spPr>
              <a:xfrm>
                <a:off x="8247157" y="2493975"/>
                <a:ext cx="815602" cy="588899"/>
              </a:xfrm>
              <a:custGeom>
                <a:avLst/>
                <a:gdLst/>
                <a:ahLst/>
                <a:cxnLst/>
                <a:rect l="l" t="t" r="r" b="b"/>
                <a:pathLst>
                  <a:path w="21201" h="15308" extrusionOk="0">
                    <a:moveTo>
                      <a:pt x="11538" y="0"/>
                    </a:moveTo>
                    <a:cubicBezTo>
                      <a:pt x="11323" y="0"/>
                      <a:pt x="11108" y="17"/>
                      <a:pt x="10893" y="53"/>
                    </a:cubicBezTo>
                    <a:cubicBezTo>
                      <a:pt x="9073" y="927"/>
                      <a:pt x="8859" y="1112"/>
                      <a:pt x="8878" y="1148"/>
                    </a:cubicBezTo>
                    <a:lnTo>
                      <a:pt x="8878" y="1148"/>
                    </a:lnTo>
                    <a:cubicBezTo>
                      <a:pt x="8768" y="1135"/>
                      <a:pt x="8468" y="1104"/>
                      <a:pt x="8049" y="1104"/>
                    </a:cubicBezTo>
                    <a:cubicBezTo>
                      <a:pt x="5780" y="1104"/>
                      <a:pt x="1" y="1999"/>
                      <a:pt x="1620" y="11362"/>
                    </a:cubicBezTo>
                    <a:cubicBezTo>
                      <a:pt x="1667" y="11831"/>
                      <a:pt x="2076" y="12135"/>
                      <a:pt x="2501" y="12135"/>
                    </a:cubicBezTo>
                    <a:cubicBezTo>
                      <a:pt x="2680" y="12135"/>
                      <a:pt x="2862" y="12081"/>
                      <a:pt x="3021" y="11962"/>
                    </a:cubicBezTo>
                    <a:cubicBezTo>
                      <a:pt x="3354" y="11695"/>
                      <a:pt x="3288" y="9694"/>
                      <a:pt x="3921" y="9227"/>
                    </a:cubicBezTo>
                    <a:cubicBezTo>
                      <a:pt x="7794" y="6585"/>
                      <a:pt x="7533" y="5186"/>
                      <a:pt x="7442" y="4932"/>
                    </a:cubicBezTo>
                    <a:lnTo>
                      <a:pt x="7442" y="4932"/>
                    </a:lnTo>
                    <a:cubicBezTo>
                      <a:pt x="8346" y="7077"/>
                      <a:pt x="7449" y="10977"/>
                      <a:pt x="11260" y="13330"/>
                    </a:cubicBezTo>
                    <a:cubicBezTo>
                      <a:pt x="12329" y="13999"/>
                      <a:pt x="13125" y="14210"/>
                      <a:pt x="13742" y="14210"/>
                    </a:cubicBezTo>
                    <a:cubicBezTo>
                      <a:pt x="14793" y="14210"/>
                      <a:pt x="15321" y="13597"/>
                      <a:pt x="15778" y="13597"/>
                    </a:cubicBezTo>
                    <a:cubicBezTo>
                      <a:pt x="16015" y="13597"/>
                      <a:pt x="16234" y="13762"/>
                      <a:pt x="16497" y="14264"/>
                    </a:cubicBezTo>
                    <a:cubicBezTo>
                      <a:pt x="16917" y="15064"/>
                      <a:pt x="17347" y="15307"/>
                      <a:pt x="17715" y="15307"/>
                    </a:cubicBezTo>
                    <a:cubicBezTo>
                      <a:pt x="18281" y="15307"/>
                      <a:pt x="18699" y="14731"/>
                      <a:pt x="18699" y="14731"/>
                    </a:cubicBezTo>
                    <a:cubicBezTo>
                      <a:pt x="18699" y="14731"/>
                      <a:pt x="21200" y="11428"/>
                      <a:pt x="20266" y="8593"/>
                    </a:cubicBezTo>
                    <a:cubicBezTo>
                      <a:pt x="19380" y="5872"/>
                      <a:pt x="15494" y="0"/>
                      <a:pt x="11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4"/>
              <p:cNvSpPr/>
              <p:nvPr/>
            </p:nvSpPr>
            <p:spPr>
              <a:xfrm>
                <a:off x="7998907" y="3865255"/>
                <a:ext cx="38" cy="2616"/>
              </a:xfrm>
              <a:custGeom>
                <a:avLst/>
                <a:gdLst/>
                <a:ahLst/>
                <a:cxnLst/>
                <a:rect l="l" t="t" r="r" b="b"/>
                <a:pathLst>
                  <a:path w="1" h="68" extrusionOk="0">
                    <a:moveTo>
                      <a:pt x="0" y="1"/>
                    </a:moveTo>
                    <a:cubicBezTo>
                      <a:pt x="0" y="1"/>
                      <a:pt x="0" y="67"/>
                      <a:pt x="0"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4"/>
              <p:cNvSpPr/>
              <p:nvPr/>
            </p:nvSpPr>
            <p:spPr>
              <a:xfrm>
                <a:off x="7996329" y="3848559"/>
                <a:ext cx="2616" cy="3693"/>
              </a:xfrm>
              <a:custGeom>
                <a:avLst/>
                <a:gdLst/>
                <a:ahLst/>
                <a:cxnLst/>
                <a:rect l="l" t="t" r="r" b="b"/>
                <a:pathLst>
                  <a:path w="68" h="96" extrusionOk="0">
                    <a:moveTo>
                      <a:pt x="1" y="1"/>
                    </a:moveTo>
                    <a:cubicBezTo>
                      <a:pt x="1" y="48"/>
                      <a:pt x="17" y="95"/>
                      <a:pt x="27" y="95"/>
                    </a:cubicBezTo>
                    <a:cubicBezTo>
                      <a:pt x="31" y="95"/>
                      <a:pt x="34" y="87"/>
                      <a:pt x="34" y="68"/>
                    </a:cubicBezTo>
                    <a:cubicBezTo>
                      <a:pt x="67" y="34"/>
                      <a:pt x="34" y="1"/>
                      <a:pt x="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4"/>
              <p:cNvSpPr/>
              <p:nvPr/>
            </p:nvSpPr>
            <p:spPr>
              <a:xfrm>
                <a:off x="7998907" y="3871680"/>
                <a:ext cx="2577" cy="6001"/>
              </a:xfrm>
              <a:custGeom>
                <a:avLst/>
                <a:gdLst/>
                <a:ahLst/>
                <a:cxnLst/>
                <a:rect l="l" t="t" r="r" b="b"/>
                <a:pathLst>
                  <a:path w="67" h="156" extrusionOk="0">
                    <a:moveTo>
                      <a:pt x="0" y="0"/>
                    </a:moveTo>
                    <a:cubicBezTo>
                      <a:pt x="0" y="0"/>
                      <a:pt x="39" y="155"/>
                      <a:pt x="43" y="155"/>
                    </a:cubicBezTo>
                    <a:cubicBezTo>
                      <a:pt x="44" y="155"/>
                      <a:pt x="42" y="140"/>
                      <a:pt x="34" y="100"/>
                    </a:cubicBezTo>
                    <a:cubicBezTo>
                      <a:pt x="0" y="100"/>
                      <a:pt x="67" y="0"/>
                      <a:pt x="0"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4"/>
              <p:cNvSpPr/>
              <p:nvPr/>
            </p:nvSpPr>
            <p:spPr>
              <a:xfrm>
                <a:off x="7996329" y="3824207"/>
                <a:ext cx="3885" cy="38"/>
              </a:xfrm>
              <a:custGeom>
                <a:avLst/>
                <a:gdLst/>
                <a:ahLst/>
                <a:cxnLst/>
                <a:rect l="l" t="t" r="r" b="b"/>
                <a:pathLst>
                  <a:path w="101" h="1" extrusionOk="0">
                    <a:moveTo>
                      <a:pt x="34" y="0"/>
                    </a:moveTo>
                    <a:cubicBezTo>
                      <a:pt x="1" y="0"/>
                      <a:pt x="101" y="0"/>
                      <a:pt x="34"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4"/>
              <p:cNvSpPr/>
              <p:nvPr/>
            </p:nvSpPr>
            <p:spPr>
              <a:xfrm>
                <a:off x="8023297" y="3912728"/>
                <a:ext cx="1308" cy="5193"/>
              </a:xfrm>
              <a:custGeom>
                <a:avLst/>
                <a:gdLst/>
                <a:ahLst/>
                <a:cxnLst/>
                <a:rect l="l" t="t" r="r" b="b"/>
                <a:pathLst>
                  <a:path w="34" h="135" extrusionOk="0">
                    <a:moveTo>
                      <a:pt x="33" y="1"/>
                    </a:moveTo>
                    <a:cubicBezTo>
                      <a:pt x="33" y="1"/>
                      <a:pt x="0" y="1"/>
                      <a:pt x="0" y="68"/>
                    </a:cubicBezTo>
                    <a:cubicBezTo>
                      <a:pt x="0" y="101"/>
                      <a:pt x="33" y="134"/>
                      <a:pt x="33" y="134"/>
                    </a:cubicBezTo>
                    <a:cubicBezTo>
                      <a:pt x="33" y="68"/>
                      <a:pt x="33" y="68"/>
                      <a:pt x="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4"/>
              <p:cNvSpPr/>
              <p:nvPr/>
            </p:nvSpPr>
            <p:spPr>
              <a:xfrm>
                <a:off x="8030991" y="3989746"/>
                <a:ext cx="38" cy="38"/>
              </a:xfrm>
              <a:custGeom>
                <a:avLst/>
                <a:gdLst/>
                <a:ahLst/>
                <a:cxnLst/>
                <a:rect l="l" t="t" r="r" b="b"/>
                <a:pathLst>
                  <a:path w="1" h="1" extrusionOk="0">
                    <a:moveTo>
                      <a:pt x="0" y="0"/>
                    </a:moveTo>
                    <a:cubicBezTo>
                      <a:pt x="0" y="0"/>
                      <a:pt x="0" y="0"/>
                      <a:pt x="0"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4"/>
              <p:cNvSpPr/>
              <p:nvPr/>
            </p:nvSpPr>
            <p:spPr>
              <a:xfrm>
                <a:off x="8029683" y="3992285"/>
                <a:ext cx="1346" cy="2616"/>
              </a:xfrm>
              <a:custGeom>
                <a:avLst/>
                <a:gdLst/>
                <a:ahLst/>
                <a:cxnLst/>
                <a:rect l="l" t="t" r="r" b="b"/>
                <a:pathLst>
                  <a:path w="35" h="68" extrusionOk="0">
                    <a:moveTo>
                      <a:pt x="1" y="1"/>
                    </a:moveTo>
                    <a:lnTo>
                      <a:pt x="1" y="68"/>
                    </a:lnTo>
                    <a:cubicBezTo>
                      <a:pt x="1" y="68"/>
                      <a:pt x="34" y="1"/>
                      <a:pt x="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4"/>
              <p:cNvSpPr/>
              <p:nvPr/>
            </p:nvSpPr>
            <p:spPr>
              <a:xfrm>
                <a:off x="8344103" y="3151743"/>
                <a:ext cx="38" cy="2616"/>
              </a:xfrm>
              <a:custGeom>
                <a:avLst/>
                <a:gdLst/>
                <a:ahLst/>
                <a:cxnLst/>
                <a:rect l="l" t="t" r="r" b="b"/>
                <a:pathLst>
                  <a:path w="1" h="68" extrusionOk="0">
                    <a:moveTo>
                      <a:pt x="0" y="1"/>
                    </a:moveTo>
                    <a:cubicBezTo>
                      <a:pt x="0" y="1"/>
                      <a:pt x="0" y="68"/>
                      <a:pt x="0"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4"/>
              <p:cNvSpPr/>
              <p:nvPr/>
            </p:nvSpPr>
            <p:spPr>
              <a:xfrm>
                <a:off x="8341526" y="3132508"/>
                <a:ext cx="1308" cy="4924"/>
              </a:xfrm>
              <a:custGeom>
                <a:avLst/>
                <a:gdLst/>
                <a:ahLst/>
                <a:cxnLst/>
                <a:rect l="l" t="t" r="r" b="b"/>
                <a:pathLst>
                  <a:path w="34" h="128" extrusionOk="0">
                    <a:moveTo>
                      <a:pt x="1" y="1"/>
                    </a:moveTo>
                    <a:lnTo>
                      <a:pt x="1" y="1"/>
                    </a:lnTo>
                    <a:cubicBezTo>
                      <a:pt x="1" y="73"/>
                      <a:pt x="18" y="128"/>
                      <a:pt x="28" y="128"/>
                    </a:cubicBezTo>
                    <a:cubicBezTo>
                      <a:pt x="31" y="128"/>
                      <a:pt x="34" y="119"/>
                      <a:pt x="34" y="101"/>
                    </a:cubicBezTo>
                    <a:cubicBezTo>
                      <a:pt x="34" y="101"/>
                      <a:pt x="1" y="34"/>
                      <a:pt x="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4"/>
              <p:cNvSpPr/>
              <p:nvPr/>
            </p:nvSpPr>
            <p:spPr>
              <a:xfrm>
                <a:off x="8343103" y="3158014"/>
                <a:ext cx="2616" cy="7271"/>
              </a:xfrm>
              <a:custGeom>
                <a:avLst/>
                <a:gdLst/>
                <a:ahLst/>
                <a:cxnLst/>
                <a:rect l="l" t="t" r="r" b="b"/>
                <a:pathLst>
                  <a:path w="68" h="189" extrusionOk="0">
                    <a:moveTo>
                      <a:pt x="34" y="0"/>
                    </a:moveTo>
                    <a:cubicBezTo>
                      <a:pt x="32" y="0"/>
                      <a:pt x="29" y="2"/>
                      <a:pt x="26" y="5"/>
                    </a:cubicBezTo>
                    <a:cubicBezTo>
                      <a:pt x="0" y="5"/>
                      <a:pt x="56" y="189"/>
                      <a:pt x="65" y="189"/>
                    </a:cubicBezTo>
                    <a:cubicBezTo>
                      <a:pt x="68" y="189"/>
                      <a:pt x="67" y="174"/>
                      <a:pt x="60" y="138"/>
                    </a:cubicBezTo>
                    <a:cubicBezTo>
                      <a:pt x="29" y="138"/>
                      <a:pt x="54" y="0"/>
                      <a:pt x="34"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4"/>
              <p:cNvSpPr/>
              <p:nvPr/>
            </p:nvSpPr>
            <p:spPr>
              <a:xfrm>
                <a:off x="8342795" y="3106848"/>
                <a:ext cx="3924" cy="38"/>
              </a:xfrm>
              <a:custGeom>
                <a:avLst/>
                <a:gdLst/>
                <a:ahLst/>
                <a:cxnLst/>
                <a:rect l="l" t="t" r="r" b="b"/>
                <a:pathLst>
                  <a:path w="102" h="1" extrusionOk="0">
                    <a:moveTo>
                      <a:pt x="34" y="0"/>
                    </a:moveTo>
                    <a:cubicBezTo>
                      <a:pt x="1" y="0"/>
                      <a:pt x="101" y="0"/>
                      <a:pt x="34"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4"/>
              <p:cNvSpPr/>
              <p:nvPr/>
            </p:nvSpPr>
            <p:spPr>
              <a:xfrm>
                <a:off x="8369763" y="3203101"/>
                <a:ext cx="2616" cy="5155"/>
              </a:xfrm>
              <a:custGeom>
                <a:avLst/>
                <a:gdLst/>
                <a:ahLst/>
                <a:cxnLst/>
                <a:rect l="l" t="t" r="r" b="b"/>
                <a:pathLst>
                  <a:path w="68" h="134" extrusionOk="0">
                    <a:moveTo>
                      <a:pt x="34" y="0"/>
                    </a:moveTo>
                    <a:cubicBezTo>
                      <a:pt x="34" y="0"/>
                      <a:pt x="0" y="0"/>
                      <a:pt x="34" y="34"/>
                    </a:cubicBezTo>
                    <a:cubicBezTo>
                      <a:pt x="34" y="35"/>
                      <a:pt x="35" y="36"/>
                      <a:pt x="35" y="36"/>
                    </a:cubicBezTo>
                    <a:lnTo>
                      <a:pt x="35" y="36"/>
                    </a:lnTo>
                    <a:cubicBezTo>
                      <a:pt x="34" y="23"/>
                      <a:pt x="34" y="12"/>
                      <a:pt x="34" y="0"/>
                    </a:cubicBezTo>
                    <a:close/>
                    <a:moveTo>
                      <a:pt x="35" y="36"/>
                    </a:moveTo>
                    <a:cubicBezTo>
                      <a:pt x="37" y="53"/>
                      <a:pt x="41" y="72"/>
                      <a:pt x="51" y="96"/>
                    </a:cubicBezTo>
                    <a:lnTo>
                      <a:pt x="51" y="96"/>
                    </a:lnTo>
                    <a:cubicBezTo>
                      <a:pt x="51" y="84"/>
                      <a:pt x="51" y="68"/>
                      <a:pt x="35" y="36"/>
                    </a:cubicBezTo>
                    <a:close/>
                    <a:moveTo>
                      <a:pt x="51" y="96"/>
                    </a:moveTo>
                    <a:cubicBezTo>
                      <a:pt x="51" y="109"/>
                      <a:pt x="51" y="117"/>
                      <a:pt x="67" y="134"/>
                    </a:cubicBezTo>
                    <a:cubicBezTo>
                      <a:pt x="60" y="120"/>
                      <a:pt x="55" y="108"/>
                      <a:pt x="51" y="96"/>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4"/>
              <p:cNvSpPr/>
              <p:nvPr/>
            </p:nvSpPr>
            <p:spPr>
              <a:xfrm>
                <a:off x="8684145" y="2652589"/>
                <a:ext cx="5193" cy="38"/>
              </a:xfrm>
              <a:custGeom>
                <a:avLst/>
                <a:gdLst/>
                <a:ahLst/>
                <a:cxnLst/>
                <a:rect l="l" t="t" r="r" b="b"/>
                <a:pathLst>
                  <a:path w="135" h="1" extrusionOk="0">
                    <a:moveTo>
                      <a:pt x="34" y="0"/>
                    </a:moveTo>
                    <a:cubicBezTo>
                      <a:pt x="1" y="0"/>
                      <a:pt x="134" y="0"/>
                      <a:pt x="34"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4"/>
              <p:cNvSpPr/>
              <p:nvPr/>
            </p:nvSpPr>
            <p:spPr>
              <a:xfrm>
                <a:off x="8657216" y="2644856"/>
                <a:ext cx="7386" cy="1539"/>
              </a:xfrm>
              <a:custGeom>
                <a:avLst/>
                <a:gdLst/>
                <a:ahLst/>
                <a:cxnLst/>
                <a:rect l="l" t="t" r="r" b="b"/>
                <a:pathLst>
                  <a:path w="192" h="40" extrusionOk="0">
                    <a:moveTo>
                      <a:pt x="0" y="1"/>
                    </a:moveTo>
                    <a:cubicBezTo>
                      <a:pt x="43" y="29"/>
                      <a:pt x="91" y="39"/>
                      <a:pt x="125" y="39"/>
                    </a:cubicBezTo>
                    <a:cubicBezTo>
                      <a:pt x="172" y="39"/>
                      <a:pt x="192" y="20"/>
                      <a:pt x="134"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4"/>
              <p:cNvSpPr/>
              <p:nvPr/>
            </p:nvSpPr>
            <p:spPr>
              <a:xfrm>
                <a:off x="8694417" y="2653589"/>
                <a:ext cx="12118" cy="2693"/>
              </a:xfrm>
              <a:custGeom>
                <a:avLst/>
                <a:gdLst/>
                <a:ahLst/>
                <a:cxnLst/>
                <a:rect l="l" t="t" r="r" b="b"/>
                <a:pathLst>
                  <a:path w="315" h="70" extrusionOk="0">
                    <a:moveTo>
                      <a:pt x="14" y="0"/>
                    </a:moveTo>
                    <a:cubicBezTo>
                      <a:pt x="6" y="0"/>
                      <a:pt x="1" y="2"/>
                      <a:pt x="1" y="7"/>
                    </a:cubicBezTo>
                    <a:cubicBezTo>
                      <a:pt x="24" y="30"/>
                      <a:pt x="237" y="69"/>
                      <a:pt x="291" y="69"/>
                    </a:cubicBezTo>
                    <a:cubicBezTo>
                      <a:pt x="315" y="69"/>
                      <a:pt x="307" y="61"/>
                      <a:pt x="234" y="41"/>
                    </a:cubicBezTo>
                    <a:cubicBezTo>
                      <a:pt x="234" y="46"/>
                      <a:pt x="229" y="48"/>
                      <a:pt x="221" y="48"/>
                    </a:cubicBezTo>
                    <a:cubicBezTo>
                      <a:pt x="180" y="48"/>
                      <a:pt x="56" y="0"/>
                      <a:pt x="14"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4"/>
              <p:cNvSpPr/>
              <p:nvPr/>
            </p:nvSpPr>
            <p:spPr>
              <a:xfrm>
                <a:off x="8621284" y="2628583"/>
                <a:ext cx="692" cy="1193"/>
              </a:xfrm>
              <a:custGeom>
                <a:avLst/>
                <a:gdLst/>
                <a:ahLst/>
                <a:cxnLst/>
                <a:rect l="l" t="t" r="r" b="b"/>
                <a:pathLst>
                  <a:path w="18" h="31" extrusionOk="0">
                    <a:moveTo>
                      <a:pt x="15" y="0"/>
                    </a:moveTo>
                    <a:cubicBezTo>
                      <a:pt x="13" y="0"/>
                      <a:pt x="9" y="6"/>
                      <a:pt x="0" y="24"/>
                    </a:cubicBezTo>
                    <a:cubicBezTo>
                      <a:pt x="0" y="29"/>
                      <a:pt x="1" y="31"/>
                      <a:pt x="2" y="31"/>
                    </a:cubicBezTo>
                    <a:cubicBezTo>
                      <a:pt x="7" y="31"/>
                      <a:pt x="18" y="0"/>
                      <a:pt x="15"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4"/>
              <p:cNvSpPr/>
              <p:nvPr/>
            </p:nvSpPr>
            <p:spPr>
              <a:xfrm>
                <a:off x="8772705" y="2657705"/>
                <a:ext cx="7732" cy="3885"/>
              </a:xfrm>
              <a:custGeom>
                <a:avLst/>
                <a:gdLst/>
                <a:ahLst/>
                <a:cxnLst/>
                <a:rect l="l" t="t" r="r" b="b"/>
                <a:pathLst>
                  <a:path w="201" h="101" extrusionOk="0">
                    <a:moveTo>
                      <a:pt x="1" y="0"/>
                    </a:moveTo>
                    <a:lnTo>
                      <a:pt x="1" y="0"/>
                    </a:lnTo>
                    <a:cubicBezTo>
                      <a:pt x="34" y="34"/>
                      <a:pt x="1" y="34"/>
                      <a:pt x="67" y="67"/>
                    </a:cubicBezTo>
                    <a:cubicBezTo>
                      <a:pt x="67" y="67"/>
                      <a:pt x="201" y="101"/>
                      <a:pt x="201" y="101"/>
                    </a:cubicBezTo>
                    <a:cubicBezTo>
                      <a:pt x="134" y="67"/>
                      <a:pt x="134"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4"/>
              <p:cNvSpPr/>
              <p:nvPr/>
            </p:nvSpPr>
            <p:spPr>
              <a:xfrm>
                <a:off x="8741928" y="2712872"/>
                <a:ext cx="2193" cy="1847"/>
              </a:xfrm>
              <a:custGeom>
                <a:avLst/>
                <a:gdLst/>
                <a:ahLst/>
                <a:cxnLst/>
                <a:rect l="l" t="t" r="r" b="b"/>
                <a:pathLst>
                  <a:path w="57" h="48" extrusionOk="0">
                    <a:moveTo>
                      <a:pt x="33" y="1"/>
                    </a:moveTo>
                    <a:lnTo>
                      <a:pt x="33" y="1"/>
                    </a:lnTo>
                    <a:cubicBezTo>
                      <a:pt x="33" y="1"/>
                      <a:pt x="0" y="34"/>
                      <a:pt x="0" y="34"/>
                    </a:cubicBezTo>
                    <a:cubicBezTo>
                      <a:pt x="10" y="44"/>
                      <a:pt x="20" y="48"/>
                      <a:pt x="28" y="48"/>
                    </a:cubicBezTo>
                    <a:cubicBezTo>
                      <a:pt x="47" y="48"/>
                      <a:pt x="57" y="24"/>
                      <a:pt x="33"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4"/>
              <p:cNvSpPr/>
              <p:nvPr/>
            </p:nvSpPr>
            <p:spPr>
              <a:xfrm>
                <a:off x="8777013" y="2709948"/>
                <a:ext cx="3424" cy="1693"/>
              </a:xfrm>
              <a:custGeom>
                <a:avLst/>
                <a:gdLst/>
                <a:ahLst/>
                <a:cxnLst/>
                <a:rect l="l" t="t" r="r" b="b"/>
                <a:pathLst>
                  <a:path w="89" h="44" extrusionOk="0">
                    <a:moveTo>
                      <a:pt x="9" y="1"/>
                    </a:moveTo>
                    <a:cubicBezTo>
                      <a:pt x="1" y="1"/>
                      <a:pt x="22" y="43"/>
                      <a:pt x="22" y="43"/>
                    </a:cubicBezTo>
                    <a:lnTo>
                      <a:pt x="89" y="43"/>
                    </a:lnTo>
                    <a:cubicBezTo>
                      <a:pt x="55" y="43"/>
                      <a:pt x="55" y="43"/>
                      <a:pt x="22" y="10"/>
                    </a:cubicBezTo>
                    <a:cubicBezTo>
                      <a:pt x="15" y="3"/>
                      <a:pt x="11" y="1"/>
                      <a:pt x="9"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4"/>
              <p:cNvSpPr/>
              <p:nvPr/>
            </p:nvSpPr>
            <p:spPr>
              <a:xfrm>
                <a:off x="8621284" y="2529368"/>
                <a:ext cx="1308" cy="38"/>
              </a:xfrm>
              <a:custGeom>
                <a:avLst/>
                <a:gdLst/>
                <a:ahLst/>
                <a:cxnLst/>
                <a:rect l="l" t="t" r="r" b="b"/>
                <a:pathLst>
                  <a:path w="34" h="1" extrusionOk="0">
                    <a:moveTo>
                      <a:pt x="0" y="1"/>
                    </a:moveTo>
                    <a:cubicBezTo>
                      <a:pt x="0" y="1"/>
                      <a:pt x="34" y="1"/>
                      <a:pt x="0"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4"/>
              <p:cNvSpPr/>
              <p:nvPr/>
            </p:nvSpPr>
            <p:spPr>
              <a:xfrm>
                <a:off x="8611013" y="2533215"/>
                <a:ext cx="2616" cy="2616"/>
              </a:xfrm>
              <a:custGeom>
                <a:avLst/>
                <a:gdLst/>
                <a:ahLst/>
                <a:cxnLst/>
                <a:rect l="l" t="t" r="r" b="b"/>
                <a:pathLst>
                  <a:path w="68" h="68" extrusionOk="0">
                    <a:moveTo>
                      <a:pt x="34" y="1"/>
                    </a:moveTo>
                    <a:cubicBezTo>
                      <a:pt x="34" y="1"/>
                      <a:pt x="1" y="34"/>
                      <a:pt x="1" y="68"/>
                    </a:cubicBezTo>
                    <a:cubicBezTo>
                      <a:pt x="1" y="68"/>
                      <a:pt x="67" y="1"/>
                      <a:pt x="34"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4"/>
              <p:cNvSpPr/>
              <p:nvPr/>
            </p:nvSpPr>
            <p:spPr>
              <a:xfrm>
                <a:off x="8623862" y="2525175"/>
                <a:ext cx="4578" cy="1693"/>
              </a:xfrm>
              <a:custGeom>
                <a:avLst/>
                <a:gdLst/>
                <a:ahLst/>
                <a:cxnLst/>
                <a:rect l="l" t="t" r="r" b="b"/>
                <a:pathLst>
                  <a:path w="119" h="44" extrusionOk="0">
                    <a:moveTo>
                      <a:pt x="119" y="0"/>
                    </a:moveTo>
                    <a:cubicBezTo>
                      <a:pt x="118" y="0"/>
                      <a:pt x="27" y="43"/>
                      <a:pt x="0" y="43"/>
                    </a:cubicBezTo>
                    <a:lnTo>
                      <a:pt x="0" y="43"/>
                    </a:lnTo>
                    <a:cubicBezTo>
                      <a:pt x="4" y="43"/>
                      <a:pt x="100" y="42"/>
                      <a:pt x="100" y="10"/>
                    </a:cubicBezTo>
                    <a:cubicBezTo>
                      <a:pt x="114" y="3"/>
                      <a:pt x="119" y="0"/>
                      <a:pt x="119" y="0"/>
                    </a:cubicBezTo>
                    <a:close/>
                    <a:moveTo>
                      <a:pt x="0" y="43"/>
                    </a:moveTo>
                    <a:cubicBezTo>
                      <a:pt x="0" y="43"/>
                      <a:pt x="0" y="43"/>
                      <a:pt x="0" y="43"/>
                    </a:cubicBezTo>
                    <a:cubicBezTo>
                      <a:pt x="0" y="43"/>
                      <a:pt x="0" y="43"/>
                      <a:pt x="0" y="43"/>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4"/>
              <p:cNvSpPr/>
              <p:nvPr/>
            </p:nvSpPr>
            <p:spPr>
              <a:xfrm>
                <a:off x="8596471" y="2541640"/>
                <a:ext cx="1308" cy="616"/>
              </a:xfrm>
              <a:custGeom>
                <a:avLst/>
                <a:gdLst/>
                <a:ahLst/>
                <a:cxnLst/>
                <a:rect l="l" t="t" r="r" b="b"/>
                <a:pathLst>
                  <a:path w="34" h="16" extrusionOk="0">
                    <a:moveTo>
                      <a:pt x="4" y="0"/>
                    </a:moveTo>
                    <a:lnTo>
                      <a:pt x="4" y="0"/>
                    </a:lnTo>
                    <a:cubicBezTo>
                      <a:pt x="1" y="0"/>
                      <a:pt x="1" y="4"/>
                      <a:pt x="12" y="15"/>
                    </a:cubicBezTo>
                    <a:cubicBezTo>
                      <a:pt x="34" y="15"/>
                      <a:pt x="12" y="0"/>
                      <a:pt x="4"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4"/>
              <p:cNvSpPr/>
              <p:nvPr/>
            </p:nvSpPr>
            <p:spPr>
              <a:xfrm>
                <a:off x="8645675" y="2498591"/>
                <a:ext cx="6463" cy="2577"/>
              </a:xfrm>
              <a:custGeom>
                <a:avLst/>
                <a:gdLst/>
                <a:ahLst/>
                <a:cxnLst/>
                <a:rect l="l" t="t" r="r" b="b"/>
                <a:pathLst>
                  <a:path w="168" h="67" extrusionOk="0">
                    <a:moveTo>
                      <a:pt x="67" y="0"/>
                    </a:moveTo>
                    <a:cubicBezTo>
                      <a:pt x="0" y="0"/>
                      <a:pt x="67" y="67"/>
                      <a:pt x="100" y="67"/>
                    </a:cubicBezTo>
                    <a:cubicBezTo>
                      <a:pt x="100" y="67"/>
                      <a:pt x="167" y="34"/>
                      <a:pt x="167"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4"/>
              <p:cNvSpPr/>
              <p:nvPr/>
            </p:nvSpPr>
            <p:spPr>
              <a:xfrm>
                <a:off x="8413389" y="3398147"/>
                <a:ext cx="38" cy="2616"/>
              </a:xfrm>
              <a:custGeom>
                <a:avLst/>
                <a:gdLst/>
                <a:ahLst/>
                <a:cxnLst/>
                <a:rect l="l" t="t" r="r" b="b"/>
                <a:pathLst>
                  <a:path w="1" h="68" extrusionOk="0">
                    <a:moveTo>
                      <a:pt x="1" y="34"/>
                    </a:moveTo>
                    <a:lnTo>
                      <a:pt x="1" y="67"/>
                    </a:lnTo>
                    <a:cubicBezTo>
                      <a:pt x="1" y="67"/>
                      <a:pt x="1" y="1"/>
                      <a:pt x="1" y="34"/>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4"/>
              <p:cNvSpPr/>
              <p:nvPr/>
            </p:nvSpPr>
            <p:spPr>
              <a:xfrm>
                <a:off x="8415967" y="3390183"/>
                <a:ext cx="2616" cy="2885"/>
              </a:xfrm>
              <a:custGeom>
                <a:avLst/>
                <a:gdLst/>
                <a:ahLst/>
                <a:cxnLst/>
                <a:rect l="l" t="t" r="r" b="b"/>
                <a:pathLst>
                  <a:path w="68" h="75" extrusionOk="0">
                    <a:moveTo>
                      <a:pt x="44" y="1"/>
                    </a:moveTo>
                    <a:cubicBezTo>
                      <a:pt x="42" y="1"/>
                      <a:pt x="38" y="3"/>
                      <a:pt x="34" y="7"/>
                    </a:cubicBezTo>
                    <a:cubicBezTo>
                      <a:pt x="67" y="7"/>
                      <a:pt x="0" y="41"/>
                      <a:pt x="34" y="74"/>
                    </a:cubicBezTo>
                    <a:cubicBezTo>
                      <a:pt x="34" y="74"/>
                      <a:pt x="58" y="1"/>
                      <a:pt x="44"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4"/>
              <p:cNvSpPr/>
              <p:nvPr/>
            </p:nvSpPr>
            <p:spPr>
              <a:xfrm>
                <a:off x="8405964" y="3406572"/>
                <a:ext cx="1924" cy="616"/>
              </a:xfrm>
              <a:custGeom>
                <a:avLst/>
                <a:gdLst/>
                <a:ahLst/>
                <a:cxnLst/>
                <a:rect l="l" t="t" r="r" b="b"/>
                <a:pathLst>
                  <a:path w="50" h="16" extrusionOk="0">
                    <a:moveTo>
                      <a:pt x="5" y="0"/>
                    </a:moveTo>
                    <a:cubicBezTo>
                      <a:pt x="1" y="0"/>
                      <a:pt x="5" y="4"/>
                      <a:pt x="27" y="15"/>
                    </a:cubicBezTo>
                    <a:cubicBezTo>
                      <a:pt x="49" y="15"/>
                      <a:pt x="12" y="0"/>
                      <a:pt x="5"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4"/>
              <p:cNvSpPr/>
              <p:nvPr/>
            </p:nvSpPr>
            <p:spPr>
              <a:xfrm>
                <a:off x="8406349" y="3372487"/>
                <a:ext cx="654" cy="1000"/>
              </a:xfrm>
              <a:custGeom>
                <a:avLst/>
                <a:gdLst/>
                <a:ahLst/>
                <a:cxnLst/>
                <a:rect l="l" t="t" r="r" b="b"/>
                <a:pathLst>
                  <a:path w="17" h="26" extrusionOk="0">
                    <a:moveTo>
                      <a:pt x="17" y="0"/>
                    </a:moveTo>
                    <a:cubicBezTo>
                      <a:pt x="0" y="17"/>
                      <a:pt x="0" y="25"/>
                      <a:pt x="4" y="25"/>
                    </a:cubicBezTo>
                    <a:cubicBezTo>
                      <a:pt x="9" y="25"/>
                      <a:pt x="17" y="17"/>
                      <a:pt x="17"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4"/>
              <p:cNvSpPr/>
              <p:nvPr/>
            </p:nvSpPr>
            <p:spPr>
              <a:xfrm>
                <a:off x="8424930" y="3486706"/>
                <a:ext cx="2616" cy="1308"/>
              </a:xfrm>
              <a:custGeom>
                <a:avLst/>
                <a:gdLst/>
                <a:ahLst/>
                <a:cxnLst/>
                <a:rect l="l" t="t" r="r" b="b"/>
                <a:pathLst>
                  <a:path w="68" h="34" extrusionOk="0">
                    <a:moveTo>
                      <a:pt x="1" y="0"/>
                    </a:moveTo>
                    <a:cubicBezTo>
                      <a:pt x="1" y="0"/>
                      <a:pt x="68" y="34"/>
                      <a:pt x="1"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4"/>
              <p:cNvSpPr/>
              <p:nvPr/>
            </p:nvSpPr>
            <p:spPr>
              <a:xfrm>
                <a:off x="8401848" y="3471279"/>
                <a:ext cx="6194" cy="2731"/>
              </a:xfrm>
              <a:custGeom>
                <a:avLst/>
                <a:gdLst/>
                <a:ahLst/>
                <a:cxnLst/>
                <a:rect l="l" t="t" r="r" b="b"/>
                <a:pathLst>
                  <a:path w="161" h="71" extrusionOk="0">
                    <a:moveTo>
                      <a:pt x="0" y="1"/>
                    </a:moveTo>
                    <a:cubicBezTo>
                      <a:pt x="62" y="42"/>
                      <a:pt x="124" y="71"/>
                      <a:pt x="147" y="71"/>
                    </a:cubicBezTo>
                    <a:cubicBezTo>
                      <a:pt x="160" y="71"/>
                      <a:pt x="159" y="60"/>
                      <a:pt x="134" y="34"/>
                    </a:cubicBezTo>
                    <a:cubicBezTo>
                      <a:pt x="100" y="34"/>
                      <a:pt x="34" y="1"/>
                      <a:pt x="0"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4"/>
              <p:cNvSpPr/>
              <p:nvPr/>
            </p:nvSpPr>
            <p:spPr>
              <a:xfrm>
                <a:off x="8432624" y="3490322"/>
                <a:ext cx="10348" cy="4770"/>
              </a:xfrm>
              <a:custGeom>
                <a:avLst/>
                <a:gdLst/>
                <a:ahLst/>
                <a:cxnLst/>
                <a:rect l="l" t="t" r="r" b="b"/>
                <a:pathLst>
                  <a:path w="269" h="124" extrusionOk="0">
                    <a:moveTo>
                      <a:pt x="7" y="1"/>
                    </a:moveTo>
                    <a:cubicBezTo>
                      <a:pt x="3" y="1"/>
                      <a:pt x="1" y="3"/>
                      <a:pt x="1" y="6"/>
                    </a:cubicBezTo>
                    <a:cubicBezTo>
                      <a:pt x="25" y="30"/>
                      <a:pt x="223" y="124"/>
                      <a:pt x="256" y="124"/>
                    </a:cubicBezTo>
                    <a:cubicBezTo>
                      <a:pt x="269" y="124"/>
                      <a:pt x="257" y="110"/>
                      <a:pt x="201" y="73"/>
                    </a:cubicBezTo>
                    <a:cubicBezTo>
                      <a:pt x="197" y="77"/>
                      <a:pt x="192" y="78"/>
                      <a:pt x="185" y="78"/>
                    </a:cubicBezTo>
                    <a:cubicBezTo>
                      <a:pt x="139" y="78"/>
                      <a:pt x="33" y="1"/>
                      <a:pt x="7"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4"/>
              <p:cNvSpPr/>
              <p:nvPr/>
            </p:nvSpPr>
            <p:spPr>
              <a:xfrm>
                <a:off x="8377457" y="3443965"/>
                <a:ext cx="769" cy="808"/>
              </a:xfrm>
              <a:custGeom>
                <a:avLst/>
                <a:gdLst/>
                <a:ahLst/>
                <a:cxnLst/>
                <a:rect l="l" t="t" r="r" b="b"/>
                <a:pathLst>
                  <a:path w="20" h="21" extrusionOk="0">
                    <a:moveTo>
                      <a:pt x="14" y="1"/>
                    </a:moveTo>
                    <a:cubicBezTo>
                      <a:pt x="12" y="1"/>
                      <a:pt x="8" y="3"/>
                      <a:pt x="1" y="10"/>
                    </a:cubicBezTo>
                    <a:cubicBezTo>
                      <a:pt x="1" y="17"/>
                      <a:pt x="2" y="20"/>
                      <a:pt x="4" y="20"/>
                    </a:cubicBezTo>
                    <a:cubicBezTo>
                      <a:pt x="10" y="20"/>
                      <a:pt x="19" y="1"/>
                      <a:pt x="14"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4"/>
              <p:cNvSpPr/>
              <p:nvPr/>
            </p:nvSpPr>
            <p:spPr>
              <a:xfrm>
                <a:off x="8504487" y="3500824"/>
                <a:ext cx="7771" cy="1308"/>
              </a:xfrm>
              <a:custGeom>
                <a:avLst/>
                <a:gdLst/>
                <a:ahLst/>
                <a:cxnLst/>
                <a:rect l="l" t="t" r="r" b="b"/>
                <a:pathLst>
                  <a:path w="202" h="34" extrusionOk="0">
                    <a:moveTo>
                      <a:pt x="1" y="0"/>
                    </a:moveTo>
                    <a:cubicBezTo>
                      <a:pt x="1" y="0"/>
                      <a:pt x="1" y="0"/>
                      <a:pt x="68" y="33"/>
                    </a:cubicBezTo>
                    <a:lnTo>
                      <a:pt x="201" y="33"/>
                    </a:lnTo>
                    <a:cubicBezTo>
                      <a:pt x="101" y="33"/>
                      <a:pt x="101" y="0"/>
                      <a:pt x="1"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4"/>
              <p:cNvSpPr/>
              <p:nvPr/>
            </p:nvSpPr>
            <p:spPr>
              <a:xfrm>
                <a:off x="8374457" y="4998403"/>
                <a:ext cx="2616" cy="1154"/>
              </a:xfrm>
              <a:custGeom>
                <a:avLst/>
                <a:gdLst/>
                <a:ahLst/>
                <a:cxnLst/>
                <a:rect l="l" t="t" r="r" b="b"/>
                <a:pathLst>
                  <a:path w="68" h="30" extrusionOk="0">
                    <a:moveTo>
                      <a:pt x="45" y="0"/>
                    </a:moveTo>
                    <a:cubicBezTo>
                      <a:pt x="1" y="0"/>
                      <a:pt x="45" y="30"/>
                      <a:pt x="60" y="30"/>
                    </a:cubicBezTo>
                    <a:cubicBezTo>
                      <a:pt x="68" y="30"/>
                      <a:pt x="68" y="22"/>
                      <a:pt x="45"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4"/>
              <p:cNvSpPr/>
              <p:nvPr/>
            </p:nvSpPr>
            <p:spPr>
              <a:xfrm>
                <a:off x="8340256" y="4979129"/>
                <a:ext cx="8040" cy="3962"/>
              </a:xfrm>
              <a:custGeom>
                <a:avLst/>
                <a:gdLst/>
                <a:ahLst/>
                <a:cxnLst/>
                <a:rect l="l" t="t" r="r" b="b"/>
                <a:pathLst>
                  <a:path w="209" h="103" extrusionOk="0">
                    <a:moveTo>
                      <a:pt x="0" y="1"/>
                    </a:moveTo>
                    <a:lnTo>
                      <a:pt x="0" y="1"/>
                    </a:lnTo>
                    <a:cubicBezTo>
                      <a:pt x="8" y="8"/>
                      <a:pt x="18" y="15"/>
                      <a:pt x="31" y="23"/>
                    </a:cubicBezTo>
                    <a:lnTo>
                      <a:pt x="31" y="23"/>
                    </a:lnTo>
                    <a:cubicBezTo>
                      <a:pt x="21" y="16"/>
                      <a:pt x="11" y="8"/>
                      <a:pt x="0" y="1"/>
                    </a:cubicBezTo>
                    <a:close/>
                    <a:moveTo>
                      <a:pt x="31" y="23"/>
                    </a:moveTo>
                    <a:lnTo>
                      <a:pt x="31" y="23"/>
                    </a:lnTo>
                    <a:cubicBezTo>
                      <a:pt x="106" y="73"/>
                      <a:pt x="175" y="102"/>
                      <a:pt x="196" y="102"/>
                    </a:cubicBezTo>
                    <a:cubicBezTo>
                      <a:pt x="209" y="102"/>
                      <a:pt x="203" y="91"/>
                      <a:pt x="167" y="67"/>
                    </a:cubicBezTo>
                    <a:cubicBezTo>
                      <a:pt x="141" y="67"/>
                      <a:pt x="75" y="47"/>
                      <a:pt x="31" y="23"/>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4"/>
              <p:cNvSpPr/>
              <p:nvPr/>
            </p:nvSpPr>
            <p:spPr>
              <a:xfrm>
                <a:off x="8386460" y="5004635"/>
                <a:ext cx="13465" cy="7425"/>
              </a:xfrm>
              <a:custGeom>
                <a:avLst/>
                <a:gdLst/>
                <a:ahLst/>
                <a:cxnLst/>
                <a:rect l="l" t="t" r="r" b="b"/>
                <a:pathLst>
                  <a:path w="350" h="193" extrusionOk="0">
                    <a:moveTo>
                      <a:pt x="6" y="0"/>
                    </a:moveTo>
                    <a:cubicBezTo>
                      <a:pt x="2" y="0"/>
                      <a:pt x="0" y="2"/>
                      <a:pt x="0" y="5"/>
                    </a:cubicBezTo>
                    <a:cubicBezTo>
                      <a:pt x="26" y="30"/>
                      <a:pt x="325" y="193"/>
                      <a:pt x="344" y="193"/>
                    </a:cubicBezTo>
                    <a:cubicBezTo>
                      <a:pt x="350" y="193"/>
                      <a:pt x="330" y="177"/>
                      <a:pt x="267" y="138"/>
                    </a:cubicBezTo>
                    <a:cubicBezTo>
                      <a:pt x="237" y="138"/>
                      <a:pt x="41" y="0"/>
                      <a:pt x="6"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4"/>
              <p:cNvSpPr/>
              <p:nvPr/>
            </p:nvSpPr>
            <p:spPr>
              <a:xfrm>
                <a:off x="8294053" y="4950623"/>
                <a:ext cx="808" cy="1231"/>
              </a:xfrm>
              <a:custGeom>
                <a:avLst/>
                <a:gdLst/>
                <a:ahLst/>
                <a:cxnLst/>
                <a:rect l="l" t="t" r="r" b="b"/>
                <a:pathLst>
                  <a:path w="21" h="32" extrusionOk="0">
                    <a:moveTo>
                      <a:pt x="11" y="1"/>
                    </a:moveTo>
                    <a:cubicBezTo>
                      <a:pt x="9" y="1"/>
                      <a:pt x="5" y="3"/>
                      <a:pt x="0" y="8"/>
                    </a:cubicBezTo>
                    <a:cubicBezTo>
                      <a:pt x="0" y="25"/>
                      <a:pt x="3" y="31"/>
                      <a:pt x="5" y="31"/>
                    </a:cubicBezTo>
                    <a:cubicBezTo>
                      <a:pt x="12" y="31"/>
                      <a:pt x="20" y="1"/>
                      <a:pt x="1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4"/>
              <p:cNvSpPr/>
              <p:nvPr/>
            </p:nvSpPr>
            <p:spPr>
              <a:xfrm>
                <a:off x="8486522" y="5040721"/>
                <a:ext cx="11618" cy="6463"/>
              </a:xfrm>
              <a:custGeom>
                <a:avLst/>
                <a:gdLst/>
                <a:ahLst/>
                <a:cxnLst/>
                <a:rect l="l" t="t" r="r" b="b"/>
                <a:pathLst>
                  <a:path w="302" h="168" extrusionOk="0">
                    <a:moveTo>
                      <a:pt x="34" y="1"/>
                    </a:moveTo>
                    <a:cubicBezTo>
                      <a:pt x="34" y="34"/>
                      <a:pt x="1" y="34"/>
                      <a:pt x="101" y="68"/>
                    </a:cubicBezTo>
                    <a:cubicBezTo>
                      <a:pt x="101" y="68"/>
                      <a:pt x="268" y="168"/>
                      <a:pt x="301" y="168"/>
                    </a:cubicBezTo>
                    <a:cubicBezTo>
                      <a:pt x="168" y="101"/>
                      <a:pt x="168" y="68"/>
                      <a:pt x="34"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4"/>
              <p:cNvSpPr/>
              <p:nvPr/>
            </p:nvSpPr>
            <p:spPr>
              <a:xfrm>
                <a:off x="8567387" y="4569765"/>
                <a:ext cx="38" cy="1346"/>
              </a:xfrm>
              <a:custGeom>
                <a:avLst/>
                <a:gdLst/>
                <a:ahLst/>
                <a:cxnLst/>
                <a:rect l="l" t="t" r="r" b="b"/>
                <a:pathLst>
                  <a:path w="1" h="35" extrusionOk="0">
                    <a:moveTo>
                      <a:pt x="0" y="1"/>
                    </a:moveTo>
                    <a:cubicBezTo>
                      <a:pt x="0" y="1"/>
                      <a:pt x="0" y="34"/>
                      <a:pt x="0"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4"/>
              <p:cNvSpPr/>
              <p:nvPr/>
            </p:nvSpPr>
            <p:spPr>
              <a:xfrm>
                <a:off x="8563540" y="4551799"/>
                <a:ext cx="1308" cy="4232"/>
              </a:xfrm>
              <a:custGeom>
                <a:avLst/>
                <a:gdLst/>
                <a:ahLst/>
                <a:cxnLst/>
                <a:rect l="l" t="t" r="r" b="b"/>
                <a:pathLst>
                  <a:path w="34" h="110" extrusionOk="0">
                    <a:moveTo>
                      <a:pt x="0" y="1"/>
                    </a:moveTo>
                    <a:cubicBezTo>
                      <a:pt x="0" y="55"/>
                      <a:pt x="23" y="110"/>
                      <a:pt x="31" y="110"/>
                    </a:cubicBezTo>
                    <a:cubicBezTo>
                      <a:pt x="33" y="110"/>
                      <a:pt x="34" y="107"/>
                      <a:pt x="34" y="101"/>
                    </a:cubicBezTo>
                    <a:cubicBezTo>
                      <a:pt x="34" y="101"/>
                      <a:pt x="0" y="1"/>
                      <a:pt x="0"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4"/>
              <p:cNvSpPr/>
              <p:nvPr/>
            </p:nvSpPr>
            <p:spPr>
              <a:xfrm>
                <a:off x="8567695" y="4574689"/>
                <a:ext cx="3078" cy="6232"/>
              </a:xfrm>
              <a:custGeom>
                <a:avLst/>
                <a:gdLst/>
                <a:ahLst/>
                <a:cxnLst/>
                <a:rect l="l" t="t" r="r" b="b"/>
                <a:pathLst>
                  <a:path w="80" h="162" extrusionOk="0">
                    <a:moveTo>
                      <a:pt x="36" y="1"/>
                    </a:moveTo>
                    <a:cubicBezTo>
                      <a:pt x="33" y="1"/>
                      <a:pt x="30" y="2"/>
                      <a:pt x="26" y="6"/>
                    </a:cubicBezTo>
                    <a:cubicBezTo>
                      <a:pt x="0" y="6"/>
                      <a:pt x="72" y="161"/>
                      <a:pt x="78" y="161"/>
                    </a:cubicBezTo>
                    <a:cubicBezTo>
                      <a:pt x="80" y="161"/>
                      <a:pt x="75" y="146"/>
                      <a:pt x="59" y="106"/>
                    </a:cubicBezTo>
                    <a:cubicBezTo>
                      <a:pt x="59" y="106"/>
                      <a:pt x="59" y="1"/>
                      <a:pt x="36"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4"/>
              <p:cNvSpPr/>
              <p:nvPr/>
            </p:nvSpPr>
            <p:spPr>
              <a:xfrm>
                <a:off x="8602780" y="4602619"/>
                <a:ext cx="4424" cy="3116"/>
              </a:xfrm>
              <a:custGeom>
                <a:avLst/>
                <a:gdLst/>
                <a:ahLst/>
                <a:cxnLst/>
                <a:rect l="l" t="t" r="r" b="b"/>
                <a:pathLst>
                  <a:path w="115" h="81" extrusionOk="0">
                    <a:moveTo>
                      <a:pt x="12" y="0"/>
                    </a:moveTo>
                    <a:cubicBezTo>
                      <a:pt x="1" y="0"/>
                      <a:pt x="24" y="24"/>
                      <a:pt x="48" y="47"/>
                    </a:cubicBezTo>
                    <a:cubicBezTo>
                      <a:pt x="48" y="47"/>
                      <a:pt x="81" y="81"/>
                      <a:pt x="115" y="81"/>
                    </a:cubicBezTo>
                    <a:cubicBezTo>
                      <a:pt x="115" y="81"/>
                      <a:pt x="81" y="47"/>
                      <a:pt x="48" y="14"/>
                    </a:cubicBezTo>
                    <a:cubicBezTo>
                      <a:pt x="28" y="4"/>
                      <a:pt x="17" y="0"/>
                      <a:pt x="12"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4"/>
              <p:cNvSpPr/>
              <p:nvPr/>
            </p:nvSpPr>
            <p:spPr>
              <a:xfrm>
                <a:off x="8576774" y="4538104"/>
                <a:ext cx="1539" cy="2193"/>
              </a:xfrm>
              <a:custGeom>
                <a:avLst/>
                <a:gdLst/>
                <a:ahLst/>
                <a:cxnLst/>
                <a:rect l="l" t="t" r="r" b="b"/>
                <a:pathLst>
                  <a:path w="40" h="57" extrusionOk="0">
                    <a:moveTo>
                      <a:pt x="37" y="0"/>
                    </a:moveTo>
                    <a:cubicBezTo>
                      <a:pt x="36" y="0"/>
                      <a:pt x="32" y="6"/>
                      <a:pt x="23" y="23"/>
                    </a:cubicBezTo>
                    <a:cubicBezTo>
                      <a:pt x="29" y="23"/>
                      <a:pt x="32" y="24"/>
                      <a:pt x="33" y="26"/>
                    </a:cubicBezTo>
                    <a:lnTo>
                      <a:pt x="33" y="26"/>
                    </a:lnTo>
                    <a:cubicBezTo>
                      <a:pt x="37" y="13"/>
                      <a:pt x="40" y="0"/>
                      <a:pt x="37" y="0"/>
                    </a:cubicBezTo>
                    <a:close/>
                    <a:moveTo>
                      <a:pt x="33" y="26"/>
                    </a:moveTo>
                    <a:cubicBezTo>
                      <a:pt x="32" y="28"/>
                      <a:pt x="32" y="29"/>
                      <a:pt x="31" y="31"/>
                    </a:cubicBezTo>
                    <a:lnTo>
                      <a:pt x="31" y="31"/>
                    </a:lnTo>
                    <a:cubicBezTo>
                      <a:pt x="33" y="29"/>
                      <a:pt x="33" y="27"/>
                      <a:pt x="33" y="26"/>
                    </a:cubicBezTo>
                    <a:close/>
                    <a:moveTo>
                      <a:pt x="31" y="31"/>
                    </a:moveTo>
                    <a:lnTo>
                      <a:pt x="31" y="31"/>
                    </a:lnTo>
                    <a:cubicBezTo>
                      <a:pt x="25" y="41"/>
                      <a:pt x="0" y="56"/>
                      <a:pt x="23" y="56"/>
                    </a:cubicBezTo>
                    <a:cubicBezTo>
                      <a:pt x="23" y="56"/>
                      <a:pt x="27" y="44"/>
                      <a:pt x="31" y="3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4"/>
              <p:cNvSpPr/>
              <p:nvPr/>
            </p:nvSpPr>
            <p:spPr>
              <a:xfrm>
                <a:off x="8564232" y="4521023"/>
                <a:ext cx="1924" cy="3155"/>
              </a:xfrm>
              <a:custGeom>
                <a:avLst/>
                <a:gdLst/>
                <a:ahLst/>
                <a:cxnLst/>
                <a:rect l="l" t="t" r="r" b="b"/>
                <a:pathLst>
                  <a:path w="50" h="82" extrusionOk="0">
                    <a:moveTo>
                      <a:pt x="49" y="0"/>
                    </a:moveTo>
                    <a:cubicBezTo>
                      <a:pt x="49" y="0"/>
                      <a:pt x="49" y="0"/>
                      <a:pt x="16" y="67"/>
                    </a:cubicBezTo>
                    <a:cubicBezTo>
                      <a:pt x="5" y="78"/>
                      <a:pt x="1" y="82"/>
                      <a:pt x="2" y="82"/>
                    </a:cubicBezTo>
                    <a:cubicBezTo>
                      <a:pt x="5" y="82"/>
                      <a:pt x="27" y="67"/>
                      <a:pt x="49" y="67"/>
                    </a:cubicBezTo>
                    <a:lnTo>
                      <a:pt x="49" y="0"/>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6" name="Google Shape;696;p44"/>
            <p:cNvSpPr/>
            <p:nvPr/>
          </p:nvSpPr>
          <p:spPr>
            <a:xfrm>
              <a:off x="8138725" y="4869375"/>
              <a:ext cx="561050" cy="304775"/>
            </a:xfrm>
            <a:custGeom>
              <a:avLst/>
              <a:gdLst/>
              <a:ahLst/>
              <a:cxnLst/>
              <a:rect l="l" t="t" r="r" b="b"/>
              <a:pathLst>
                <a:path w="22442" h="12191" extrusionOk="0">
                  <a:moveTo>
                    <a:pt x="0" y="0"/>
                  </a:moveTo>
                  <a:cubicBezTo>
                    <a:pt x="7613" y="3811"/>
                    <a:pt x="15143" y="7809"/>
                    <a:pt x="22442" y="12191"/>
                  </a:cubicBezTo>
                </a:path>
              </a:pathLst>
            </a:custGeom>
            <a:noFill/>
            <a:ln w="9525" cap="flat" cmpd="sng">
              <a:solidFill>
                <a:schemeClr val="accent3"/>
              </a:solidFill>
              <a:prstDash val="solid"/>
              <a:round/>
              <a:headEnd type="none" w="med" len="med"/>
              <a:tailEnd type="none" w="med" len="med"/>
            </a:ln>
          </p:spPr>
        </p:sp>
        <p:sp>
          <p:nvSpPr>
            <p:cNvPr id="697" name="Google Shape;697;p44"/>
            <p:cNvSpPr/>
            <p:nvPr/>
          </p:nvSpPr>
          <p:spPr>
            <a:xfrm>
              <a:off x="8620125" y="5174150"/>
              <a:ext cx="86575" cy="152375"/>
            </a:xfrm>
            <a:custGeom>
              <a:avLst/>
              <a:gdLst/>
              <a:ahLst/>
              <a:cxnLst/>
              <a:rect l="l" t="t" r="r" b="b"/>
              <a:pathLst>
                <a:path w="3463" h="6095" extrusionOk="0">
                  <a:moveTo>
                    <a:pt x="3463" y="0"/>
                  </a:moveTo>
                  <a:cubicBezTo>
                    <a:pt x="2821" y="2247"/>
                    <a:pt x="1460" y="4271"/>
                    <a:pt x="0" y="6095"/>
                  </a:cubicBezTo>
                </a:path>
              </a:pathLst>
            </a:custGeom>
            <a:noFill/>
            <a:ln w="9525" cap="flat" cmpd="sng">
              <a:solidFill>
                <a:schemeClr val="accent3"/>
              </a:solidFill>
              <a:prstDash val="solid"/>
              <a:round/>
              <a:headEnd type="none" w="med" len="med"/>
              <a:tailEnd type="none" w="med" len="med"/>
            </a:ln>
          </p:spPr>
        </p:sp>
        <p:sp>
          <p:nvSpPr>
            <p:cNvPr id="698" name="Google Shape;698;p44"/>
            <p:cNvSpPr/>
            <p:nvPr/>
          </p:nvSpPr>
          <p:spPr>
            <a:xfrm>
              <a:off x="8592400" y="4606175"/>
              <a:ext cx="301325" cy="69250"/>
            </a:xfrm>
            <a:custGeom>
              <a:avLst/>
              <a:gdLst/>
              <a:ahLst/>
              <a:cxnLst/>
              <a:rect l="l" t="t" r="r" b="b"/>
              <a:pathLst>
                <a:path w="12053" h="2770" extrusionOk="0">
                  <a:moveTo>
                    <a:pt x="12053" y="2770"/>
                  </a:moveTo>
                  <a:cubicBezTo>
                    <a:pt x="7956" y="2317"/>
                    <a:pt x="3911" y="1304"/>
                    <a:pt x="0" y="0"/>
                  </a:cubicBezTo>
                </a:path>
              </a:pathLst>
            </a:custGeom>
            <a:noFill/>
            <a:ln w="9525" cap="flat" cmpd="sng">
              <a:solidFill>
                <a:schemeClr val="accent3"/>
              </a:solidFill>
              <a:prstDash val="solid"/>
              <a:round/>
              <a:headEnd type="none" w="med" len="med"/>
              <a:tailEnd type="none" w="med" len="med"/>
            </a:ln>
          </p:spPr>
        </p:sp>
        <p:sp>
          <p:nvSpPr>
            <p:cNvPr id="699" name="Google Shape;699;p44"/>
            <p:cNvSpPr/>
            <p:nvPr/>
          </p:nvSpPr>
          <p:spPr>
            <a:xfrm>
              <a:off x="8291100" y="4602700"/>
              <a:ext cx="304775" cy="48775"/>
            </a:xfrm>
            <a:custGeom>
              <a:avLst/>
              <a:gdLst/>
              <a:ahLst/>
              <a:cxnLst/>
              <a:rect l="l" t="t" r="r" b="b"/>
              <a:pathLst>
                <a:path w="12191" h="1951" extrusionOk="0">
                  <a:moveTo>
                    <a:pt x="12191" y="0"/>
                  </a:moveTo>
                  <a:cubicBezTo>
                    <a:pt x="8663" y="2118"/>
                    <a:pt x="4115" y="1940"/>
                    <a:pt x="0" y="1940"/>
                  </a:cubicBezTo>
                </a:path>
              </a:pathLst>
            </a:custGeom>
            <a:noFill/>
            <a:ln w="9525" cap="flat" cmpd="sng">
              <a:solidFill>
                <a:schemeClr val="accent3"/>
              </a:solidFill>
              <a:prstDash val="solid"/>
              <a:round/>
              <a:headEnd type="none" w="med" len="med"/>
              <a:tailEnd type="none" w="med" len="med"/>
            </a:ln>
          </p:spPr>
        </p:sp>
        <p:sp>
          <p:nvSpPr>
            <p:cNvPr id="700" name="Google Shape;700;p44"/>
            <p:cNvSpPr/>
            <p:nvPr/>
          </p:nvSpPr>
          <p:spPr>
            <a:xfrm>
              <a:off x="8440025" y="3466750"/>
              <a:ext cx="360175" cy="38575"/>
            </a:xfrm>
            <a:custGeom>
              <a:avLst/>
              <a:gdLst/>
              <a:ahLst/>
              <a:cxnLst/>
              <a:rect l="l" t="t" r="r" b="b"/>
              <a:pathLst>
                <a:path w="14407" h="1543" extrusionOk="0">
                  <a:moveTo>
                    <a:pt x="0" y="970"/>
                  </a:moveTo>
                  <a:cubicBezTo>
                    <a:pt x="4748" y="1759"/>
                    <a:pt x="9982" y="1893"/>
                    <a:pt x="14407" y="0"/>
                  </a:cubicBezTo>
                </a:path>
              </a:pathLst>
            </a:custGeom>
            <a:noFill/>
            <a:ln w="9525" cap="flat" cmpd="sng">
              <a:solidFill>
                <a:schemeClr val="accent3"/>
              </a:solidFill>
              <a:prstDash val="solid"/>
              <a:round/>
              <a:headEnd type="none" w="med" len="med"/>
              <a:tailEnd type="none" w="med" len="med"/>
            </a:ln>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book themes</a:t>
            </a:r>
            <a:endParaRPr/>
          </a:p>
        </p:txBody>
      </p:sp>
      <p:sp>
        <p:nvSpPr>
          <p:cNvPr id="706" name="Google Shape;706;p45"/>
          <p:cNvSpPr txBox="1"/>
          <p:nvPr/>
        </p:nvSpPr>
        <p:spPr>
          <a:xfrm>
            <a:off x="5400675" y="1321635"/>
            <a:ext cx="2517000" cy="468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a:solidFill>
                  <a:schemeClr val="accent3"/>
                </a:solidFill>
                <a:latin typeface="Palanquin Dark"/>
                <a:ea typeface="Palanquin Dark"/>
                <a:cs typeface="Palanquin Dark"/>
                <a:sym typeface="Palanquin Dark"/>
              </a:rPr>
              <a:t>Classics</a:t>
            </a:r>
            <a:endParaRPr sz="2200">
              <a:solidFill>
                <a:schemeClr val="accent3"/>
              </a:solidFill>
              <a:latin typeface="Palanquin Dark"/>
              <a:ea typeface="Palanquin Dark"/>
              <a:cs typeface="Palanquin Dark"/>
              <a:sym typeface="Palanquin Dark"/>
            </a:endParaRPr>
          </a:p>
        </p:txBody>
      </p:sp>
      <p:sp>
        <p:nvSpPr>
          <p:cNvPr id="707" name="Google Shape;707;p45"/>
          <p:cNvSpPr txBox="1"/>
          <p:nvPr/>
        </p:nvSpPr>
        <p:spPr>
          <a:xfrm>
            <a:off x="5400675" y="1694385"/>
            <a:ext cx="2517000" cy="540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3"/>
                </a:solidFill>
                <a:latin typeface="Cabin"/>
                <a:ea typeface="Cabin"/>
                <a:cs typeface="Cabin"/>
                <a:sym typeface="Cabin"/>
              </a:rPr>
              <a:t>Mercury is the closest planet to the Sun and the smallest one</a:t>
            </a:r>
            <a:endParaRPr>
              <a:solidFill>
                <a:schemeClr val="accent3"/>
              </a:solidFill>
              <a:latin typeface="Cabin"/>
              <a:ea typeface="Cabin"/>
              <a:cs typeface="Cabin"/>
              <a:sym typeface="Cabin"/>
            </a:endParaRPr>
          </a:p>
        </p:txBody>
      </p:sp>
      <p:sp>
        <p:nvSpPr>
          <p:cNvPr id="708" name="Google Shape;708;p45"/>
          <p:cNvSpPr txBox="1"/>
          <p:nvPr/>
        </p:nvSpPr>
        <p:spPr>
          <a:xfrm>
            <a:off x="714300" y="3852700"/>
            <a:ext cx="38577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accent3"/>
                </a:solidFill>
                <a:latin typeface="Cabin"/>
                <a:ea typeface="Cabin"/>
                <a:cs typeface="Cabin"/>
                <a:sym typeface="Cabin"/>
              </a:rPr>
              <a:t>Follow the link in the graph to modify its data and then paste the new one here. </a:t>
            </a:r>
            <a:r>
              <a:rPr lang="en" sz="1200" b="1">
                <a:solidFill>
                  <a:schemeClr val="accent3"/>
                </a:solidFill>
                <a:uFill>
                  <a:noFill/>
                </a:uFill>
                <a:latin typeface="Cabin"/>
                <a:ea typeface="Cabin"/>
                <a:cs typeface="Cabin"/>
                <a:sym typeface="Cabin"/>
                <a:hlinkClick r:id="rId3">
                  <a:extLst>
                    <a:ext uri="{A12FA001-AC4F-418D-AE19-62706E023703}">
                      <ahyp:hlinkClr xmlns:ahyp="http://schemas.microsoft.com/office/drawing/2018/hyperlinkcolor" val="tx"/>
                    </a:ext>
                  </a:extLst>
                </a:hlinkClick>
              </a:rPr>
              <a:t>For more info, click here</a:t>
            </a:r>
            <a:endParaRPr sz="1200">
              <a:solidFill>
                <a:schemeClr val="accent3"/>
              </a:solidFill>
              <a:latin typeface="Cabin"/>
              <a:ea typeface="Cabin"/>
              <a:cs typeface="Cabin"/>
              <a:sym typeface="Cabin"/>
            </a:endParaRPr>
          </a:p>
        </p:txBody>
      </p:sp>
      <p:sp>
        <p:nvSpPr>
          <p:cNvPr id="709" name="Google Shape;709;p45"/>
          <p:cNvSpPr/>
          <p:nvPr/>
        </p:nvSpPr>
        <p:spPr>
          <a:xfrm>
            <a:off x="7946250" y="1436287"/>
            <a:ext cx="277550" cy="23870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accent1"/>
          </a:solidFill>
          <a:ln>
            <a:noFill/>
          </a:ln>
        </p:spPr>
      </p:sp>
      <p:sp>
        <p:nvSpPr>
          <p:cNvPr id="710" name="Google Shape;710;p45"/>
          <p:cNvSpPr txBox="1"/>
          <p:nvPr/>
        </p:nvSpPr>
        <p:spPr>
          <a:xfrm>
            <a:off x="5400675" y="2369385"/>
            <a:ext cx="2517000" cy="468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a:solidFill>
                  <a:schemeClr val="accent3"/>
                </a:solidFill>
                <a:latin typeface="Palanquin Dark"/>
                <a:ea typeface="Palanquin Dark"/>
                <a:cs typeface="Palanquin Dark"/>
                <a:sym typeface="Palanquin Dark"/>
              </a:rPr>
              <a:t>Fantasy</a:t>
            </a:r>
            <a:endParaRPr sz="2200">
              <a:solidFill>
                <a:schemeClr val="accent3"/>
              </a:solidFill>
              <a:latin typeface="Palanquin Dark"/>
              <a:ea typeface="Palanquin Dark"/>
              <a:cs typeface="Palanquin Dark"/>
              <a:sym typeface="Palanquin Dark"/>
            </a:endParaRPr>
          </a:p>
        </p:txBody>
      </p:sp>
      <p:sp>
        <p:nvSpPr>
          <p:cNvPr id="711" name="Google Shape;711;p45"/>
          <p:cNvSpPr txBox="1"/>
          <p:nvPr/>
        </p:nvSpPr>
        <p:spPr>
          <a:xfrm>
            <a:off x="5400675" y="2742135"/>
            <a:ext cx="2517000" cy="540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3"/>
                </a:solidFill>
                <a:latin typeface="Cabin"/>
                <a:ea typeface="Cabin"/>
                <a:cs typeface="Cabin"/>
                <a:sym typeface="Cabin"/>
              </a:rPr>
              <a:t>Venus is the second planet from the Sun</a:t>
            </a:r>
            <a:endParaRPr>
              <a:solidFill>
                <a:schemeClr val="accent3"/>
              </a:solidFill>
              <a:latin typeface="Cabin"/>
              <a:ea typeface="Cabin"/>
              <a:cs typeface="Cabin"/>
              <a:sym typeface="Cabin"/>
            </a:endParaRPr>
          </a:p>
        </p:txBody>
      </p:sp>
      <p:sp>
        <p:nvSpPr>
          <p:cNvPr id="712" name="Google Shape;712;p45"/>
          <p:cNvSpPr/>
          <p:nvPr/>
        </p:nvSpPr>
        <p:spPr>
          <a:xfrm>
            <a:off x="7946250" y="2484032"/>
            <a:ext cx="277550" cy="23870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lt2"/>
          </a:solidFill>
          <a:ln>
            <a:noFill/>
          </a:ln>
        </p:spPr>
      </p:sp>
      <p:sp>
        <p:nvSpPr>
          <p:cNvPr id="713" name="Google Shape;713;p45"/>
          <p:cNvSpPr txBox="1"/>
          <p:nvPr/>
        </p:nvSpPr>
        <p:spPr>
          <a:xfrm>
            <a:off x="5400675" y="3417135"/>
            <a:ext cx="2517000" cy="468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a:solidFill>
                  <a:schemeClr val="accent3"/>
                </a:solidFill>
                <a:latin typeface="Palanquin Dark"/>
                <a:ea typeface="Palanquin Dark"/>
                <a:cs typeface="Palanquin Dark"/>
                <a:sym typeface="Palanquin Dark"/>
              </a:rPr>
              <a:t>Romance</a:t>
            </a:r>
            <a:endParaRPr sz="2200">
              <a:solidFill>
                <a:schemeClr val="accent3"/>
              </a:solidFill>
              <a:latin typeface="Palanquin Dark"/>
              <a:ea typeface="Palanquin Dark"/>
              <a:cs typeface="Palanquin Dark"/>
              <a:sym typeface="Palanquin Dark"/>
            </a:endParaRPr>
          </a:p>
        </p:txBody>
      </p:sp>
      <p:sp>
        <p:nvSpPr>
          <p:cNvPr id="714" name="Google Shape;714;p45"/>
          <p:cNvSpPr txBox="1"/>
          <p:nvPr/>
        </p:nvSpPr>
        <p:spPr>
          <a:xfrm>
            <a:off x="5400675" y="3789885"/>
            <a:ext cx="2517000" cy="540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3"/>
                </a:solidFill>
                <a:latin typeface="Cabin"/>
                <a:ea typeface="Cabin"/>
                <a:cs typeface="Cabin"/>
                <a:sym typeface="Cabin"/>
              </a:rPr>
              <a:t>Despite being red, Mars is actually a cold place</a:t>
            </a:r>
            <a:endParaRPr>
              <a:solidFill>
                <a:schemeClr val="accent3"/>
              </a:solidFill>
              <a:latin typeface="Cabin"/>
              <a:ea typeface="Cabin"/>
              <a:cs typeface="Cabin"/>
              <a:sym typeface="Cabin"/>
            </a:endParaRPr>
          </a:p>
        </p:txBody>
      </p:sp>
      <p:sp>
        <p:nvSpPr>
          <p:cNvPr id="715" name="Google Shape;715;p45"/>
          <p:cNvSpPr/>
          <p:nvPr/>
        </p:nvSpPr>
        <p:spPr>
          <a:xfrm>
            <a:off x="7946250" y="3531782"/>
            <a:ext cx="277550" cy="23870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2"/>
          </a:solidFill>
          <a:ln>
            <a:noFill/>
          </a:ln>
        </p:spPr>
      </p:sp>
      <p:pic>
        <p:nvPicPr>
          <p:cNvPr id="716" name="Google Shape;716;p45" title="Gráfico">
            <a:hlinkClick r:id="rId4"/>
          </p:cNvPr>
          <p:cNvPicPr preferRelativeResize="0"/>
          <p:nvPr/>
        </p:nvPicPr>
        <p:blipFill>
          <a:blip r:embed="rId5">
            <a:alphaModFix/>
          </a:blip>
          <a:stretch>
            <a:fillRect/>
          </a:stretch>
        </p:blipFill>
        <p:spPr>
          <a:xfrm>
            <a:off x="714300" y="1305427"/>
            <a:ext cx="3857700" cy="23853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46"/>
          <p:cNvSpPr/>
          <p:nvPr/>
        </p:nvSpPr>
        <p:spPr>
          <a:xfrm>
            <a:off x="7374087" y="3746824"/>
            <a:ext cx="996469" cy="85673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722" name="Google Shape;722;p46"/>
          <p:cNvSpPr/>
          <p:nvPr/>
        </p:nvSpPr>
        <p:spPr>
          <a:xfrm>
            <a:off x="7374087" y="2483236"/>
            <a:ext cx="996469" cy="85673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723" name="Google Shape;723;p46"/>
          <p:cNvSpPr/>
          <p:nvPr/>
        </p:nvSpPr>
        <p:spPr>
          <a:xfrm>
            <a:off x="7374087" y="1262586"/>
            <a:ext cx="996469" cy="85673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724" name="Google Shape;724;p46"/>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 bestsellers</a:t>
            </a:r>
            <a:endParaRPr/>
          </a:p>
        </p:txBody>
      </p:sp>
      <p:sp>
        <p:nvSpPr>
          <p:cNvPr id="725" name="Google Shape;725;p46"/>
          <p:cNvSpPr txBox="1">
            <a:spLocks noGrp="1"/>
          </p:cNvSpPr>
          <p:nvPr>
            <p:ph type="title" idx="2"/>
          </p:nvPr>
        </p:nvSpPr>
        <p:spPr>
          <a:xfrm>
            <a:off x="4838701" y="1194000"/>
            <a:ext cx="2328000" cy="468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Mercury</a:t>
            </a:r>
            <a:endParaRPr/>
          </a:p>
        </p:txBody>
      </p:sp>
      <p:sp>
        <p:nvSpPr>
          <p:cNvPr id="726" name="Google Shape;726;p46"/>
          <p:cNvSpPr txBox="1">
            <a:spLocks noGrp="1"/>
          </p:cNvSpPr>
          <p:nvPr>
            <p:ph type="subTitle" idx="1"/>
          </p:nvPr>
        </p:nvSpPr>
        <p:spPr>
          <a:xfrm>
            <a:off x="4838700" y="1662649"/>
            <a:ext cx="2328000" cy="566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It’s the closest planet to the Sun and the smallest one</a:t>
            </a:r>
            <a:endParaRPr/>
          </a:p>
        </p:txBody>
      </p:sp>
      <p:sp>
        <p:nvSpPr>
          <p:cNvPr id="727" name="Google Shape;727;p46"/>
          <p:cNvSpPr txBox="1">
            <a:spLocks noGrp="1"/>
          </p:cNvSpPr>
          <p:nvPr>
            <p:ph type="title" idx="3"/>
          </p:nvPr>
        </p:nvSpPr>
        <p:spPr>
          <a:xfrm>
            <a:off x="7433287" y="1362388"/>
            <a:ext cx="878100" cy="6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728" name="Google Shape;728;p46"/>
          <p:cNvSpPr txBox="1">
            <a:spLocks noGrp="1"/>
          </p:cNvSpPr>
          <p:nvPr>
            <p:ph type="title" idx="4"/>
          </p:nvPr>
        </p:nvSpPr>
        <p:spPr>
          <a:xfrm>
            <a:off x="4838701" y="2432250"/>
            <a:ext cx="2328000" cy="468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Venus</a:t>
            </a:r>
            <a:endParaRPr/>
          </a:p>
        </p:txBody>
      </p:sp>
      <p:sp>
        <p:nvSpPr>
          <p:cNvPr id="729" name="Google Shape;729;p46"/>
          <p:cNvSpPr txBox="1">
            <a:spLocks noGrp="1"/>
          </p:cNvSpPr>
          <p:nvPr>
            <p:ph type="subTitle" idx="5"/>
          </p:nvPr>
        </p:nvSpPr>
        <p:spPr>
          <a:xfrm>
            <a:off x="4838700" y="2900899"/>
            <a:ext cx="2328000" cy="566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Venus is the second planet from the Sun. It’s hot there</a:t>
            </a:r>
            <a:endParaRPr/>
          </a:p>
        </p:txBody>
      </p:sp>
      <p:sp>
        <p:nvSpPr>
          <p:cNvPr id="730" name="Google Shape;730;p46"/>
          <p:cNvSpPr txBox="1">
            <a:spLocks noGrp="1"/>
          </p:cNvSpPr>
          <p:nvPr>
            <p:ph type="title" idx="6"/>
          </p:nvPr>
        </p:nvSpPr>
        <p:spPr>
          <a:xfrm>
            <a:off x="7433287" y="2600638"/>
            <a:ext cx="878100" cy="6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731" name="Google Shape;731;p46"/>
          <p:cNvSpPr txBox="1">
            <a:spLocks noGrp="1"/>
          </p:cNvSpPr>
          <p:nvPr>
            <p:ph type="title" idx="7"/>
          </p:nvPr>
        </p:nvSpPr>
        <p:spPr>
          <a:xfrm>
            <a:off x="4838701" y="3670500"/>
            <a:ext cx="2328000" cy="468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Mars</a:t>
            </a:r>
            <a:endParaRPr/>
          </a:p>
        </p:txBody>
      </p:sp>
      <p:sp>
        <p:nvSpPr>
          <p:cNvPr id="732" name="Google Shape;732;p46"/>
          <p:cNvSpPr txBox="1">
            <a:spLocks noGrp="1"/>
          </p:cNvSpPr>
          <p:nvPr>
            <p:ph type="subTitle" idx="8"/>
          </p:nvPr>
        </p:nvSpPr>
        <p:spPr>
          <a:xfrm>
            <a:off x="4838700" y="4139149"/>
            <a:ext cx="2328000" cy="566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Despite being red, Mars is actually a very cold place</a:t>
            </a:r>
            <a:endParaRPr/>
          </a:p>
        </p:txBody>
      </p:sp>
      <p:sp>
        <p:nvSpPr>
          <p:cNvPr id="733" name="Google Shape;733;p46"/>
          <p:cNvSpPr txBox="1">
            <a:spLocks noGrp="1"/>
          </p:cNvSpPr>
          <p:nvPr>
            <p:ph type="title" idx="9"/>
          </p:nvPr>
        </p:nvSpPr>
        <p:spPr>
          <a:xfrm>
            <a:off x="7433287" y="3838888"/>
            <a:ext cx="878100" cy="6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734" name="Google Shape;734;p46"/>
          <p:cNvGrpSpPr/>
          <p:nvPr/>
        </p:nvGrpSpPr>
        <p:grpSpPr>
          <a:xfrm>
            <a:off x="-1188324" y="2914588"/>
            <a:ext cx="4117504" cy="2396056"/>
            <a:chOff x="-1188324" y="2914588"/>
            <a:chExt cx="4117504" cy="2396056"/>
          </a:xfrm>
        </p:grpSpPr>
        <p:sp>
          <p:nvSpPr>
            <p:cNvPr id="735" name="Google Shape;735;p46"/>
            <p:cNvSpPr/>
            <p:nvPr/>
          </p:nvSpPr>
          <p:spPr>
            <a:xfrm>
              <a:off x="1496375" y="3938829"/>
              <a:ext cx="1038127" cy="1195128"/>
            </a:xfrm>
            <a:custGeom>
              <a:avLst/>
              <a:gdLst/>
              <a:ahLst/>
              <a:cxnLst/>
              <a:rect l="l" t="t" r="r" b="b"/>
              <a:pathLst>
                <a:path w="26634" h="30662" extrusionOk="0">
                  <a:moveTo>
                    <a:pt x="17052" y="1"/>
                  </a:moveTo>
                  <a:cubicBezTo>
                    <a:pt x="16093" y="1"/>
                    <a:pt x="15027" y="178"/>
                    <a:pt x="13843" y="564"/>
                  </a:cubicBezTo>
                  <a:cubicBezTo>
                    <a:pt x="12342" y="4934"/>
                    <a:pt x="11608" y="7869"/>
                    <a:pt x="15044" y="12606"/>
                  </a:cubicBezTo>
                  <a:cubicBezTo>
                    <a:pt x="16579" y="14774"/>
                    <a:pt x="16812" y="16108"/>
                    <a:pt x="17112" y="20044"/>
                  </a:cubicBezTo>
                  <a:cubicBezTo>
                    <a:pt x="17212" y="21145"/>
                    <a:pt x="17479" y="22346"/>
                    <a:pt x="15344" y="22813"/>
                  </a:cubicBezTo>
                  <a:cubicBezTo>
                    <a:pt x="12175" y="23547"/>
                    <a:pt x="3569" y="25115"/>
                    <a:pt x="3569" y="25115"/>
                  </a:cubicBezTo>
                  <a:cubicBezTo>
                    <a:pt x="3569" y="25115"/>
                    <a:pt x="0" y="27717"/>
                    <a:pt x="1935" y="29818"/>
                  </a:cubicBezTo>
                  <a:cubicBezTo>
                    <a:pt x="9358" y="30363"/>
                    <a:pt x="11167" y="30661"/>
                    <a:pt x="14786" y="30661"/>
                  </a:cubicBezTo>
                  <a:cubicBezTo>
                    <a:pt x="15151" y="30661"/>
                    <a:pt x="15535" y="30658"/>
                    <a:pt x="15945" y="30652"/>
                  </a:cubicBezTo>
                  <a:cubicBezTo>
                    <a:pt x="20581" y="30552"/>
                    <a:pt x="25852" y="28150"/>
                    <a:pt x="25718" y="22680"/>
                  </a:cubicBezTo>
                  <a:cubicBezTo>
                    <a:pt x="25597" y="17707"/>
                    <a:pt x="26634" y="1"/>
                    <a:pt x="17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6"/>
            <p:cNvSpPr/>
            <p:nvPr/>
          </p:nvSpPr>
          <p:spPr>
            <a:xfrm>
              <a:off x="-1188324" y="2914588"/>
              <a:ext cx="687680" cy="509280"/>
            </a:xfrm>
            <a:custGeom>
              <a:avLst/>
              <a:gdLst/>
              <a:ahLst/>
              <a:cxnLst/>
              <a:rect l="l" t="t" r="r" b="b"/>
              <a:pathLst>
                <a:path w="17643" h="13066" extrusionOk="0">
                  <a:moveTo>
                    <a:pt x="4970" y="0"/>
                  </a:moveTo>
                  <a:cubicBezTo>
                    <a:pt x="3828" y="0"/>
                    <a:pt x="2671" y="236"/>
                    <a:pt x="1731" y="756"/>
                  </a:cubicBezTo>
                  <a:cubicBezTo>
                    <a:pt x="964" y="1390"/>
                    <a:pt x="63" y="1023"/>
                    <a:pt x="30" y="1657"/>
                  </a:cubicBezTo>
                  <a:cubicBezTo>
                    <a:pt x="1" y="2181"/>
                    <a:pt x="73" y="2908"/>
                    <a:pt x="1553" y="2908"/>
                  </a:cubicBezTo>
                  <a:cubicBezTo>
                    <a:pt x="1770" y="2908"/>
                    <a:pt x="2017" y="2892"/>
                    <a:pt x="2298" y="2858"/>
                  </a:cubicBezTo>
                  <a:cubicBezTo>
                    <a:pt x="2432" y="2842"/>
                    <a:pt x="2563" y="2834"/>
                    <a:pt x="2693" y="2834"/>
                  </a:cubicBezTo>
                  <a:cubicBezTo>
                    <a:pt x="4699" y="2834"/>
                    <a:pt x="6214" y="4687"/>
                    <a:pt x="6935" y="5627"/>
                  </a:cubicBezTo>
                  <a:cubicBezTo>
                    <a:pt x="8836" y="8095"/>
                    <a:pt x="10971" y="6661"/>
                    <a:pt x="10938" y="13065"/>
                  </a:cubicBezTo>
                  <a:lnTo>
                    <a:pt x="16075" y="11664"/>
                  </a:lnTo>
                  <a:cubicBezTo>
                    <a:pt x="15908" y="10163"/>
                    <a:pt x="16108" y="8662"/>
                    <a:pt x="16709" y="7294"/>
                  </a:cubicBezTo>
                  <a:cubicBezTo>
                    <a:pt x="17643" y="5093"/>
                    <a:pt x="17142" y="2858"/>
                    <a:pt x="14140" y="2658"/>
                  </a:cubicBezTo>
                  <a:cubicBezTo>
                    <a:pt x="13778" y="2633"/>
                    <a:pt x="13453" y="2624"/>
                    <a:pt x="13159" y="2624"/>
                  </a:cubicBezTo>
                  <a:cubicBezTo>
                    <a:pt x="12325" y="2624"/>
                    <a:pt x="11743" y="2697"/>
                    <a:pt x="11275" y="2697"/>
                  </a:cubicBezTo>
                  <a:cubicBezTo>
                    <a:pt x="10558" y="2697"/>
                    <a:pt x="10110" y="2526"/>
                    <a:pt x="9437" y="1657"/>
                  </a:cubicBezTo>
                  <a:cubicBezTo>
                    <a:pt x="8652" y="624"/>
                    <a:pt x="6830" y="0"/>
                    <a:pt x="4970" y="0"/>
                  </a:cubicBezTo>
                  <a:close/>
                </a:path>
              </a:pathLst>
            </a:custGeom>
            <a:solidFill>
              <a:srgbClr val="FF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6"/>
            <p:cNvSpPr/>
            <p:nvPr/>
          </p:nvSpPr>
          <p:spPr>
            <a:xfrm>
              <a:off x="-781521" y="3345792"/>
              <a:ext cx="1327535" cy="1636977"/>
            </a:xfrm>
            <a:custGeom>
              <a:avLst/>
              <a:gdLst/>
              <a:ahLst/>
              <a:cxnLst/>
              <a:rect l="l" t="t" r="r" b="b"/>
              <a:pathLst>
                <a:path w="34059" h="41998" extrusionOk="0">
                  <a:moveTo>
                    <a:pt x="6472" y="1"/>
                  </a:moveTo>
                  <a:cubicBezTo>
                    <a:pt x="4203" y="134"/>
                    <a:pt x="0" y="1068"/>
                    <a:pt x="0" y="1068"/>
                  </a:cubicBezTo>
                  <a:cubicBezTo>
                    <a:pt x="0" y="1068"/>
                    <a:pt x="2002" y="20816"/>
                    <a:pt x="1501" y="28855"/>
                  </a:cubicBezTo>
                  <a:cubicBezTo>
                    <a:pt x="968" y="36927"/>
                    <a:pt x="1368" y="36594"/>
                    <a:pt x="2602" y="38628"/>
                  </a:cubicBezTo>
                  <a:cubicBezTo>
                    <a:pt x="3803" y="40630"/>
                    <a:pt x="19381" y="41998"/>
                    <a:pt x="19381" y="41998"/>
                  </a:cubicBezTo>
                  <a:cubicBezTo>
                    <a:pt x="19381" y="41998"/>
                    <a:pt x="26252" y="29122"/>
                    <a:pt x="34058" y="22784"/>
                  </a:cubicBezTo>
                  <a:lnTo>
                    <a:pt x="34058" y="22784"/>
                  </a:lnTo>
                  <a:cubicBezTo>
                    <a:pt x="19581" y="24652"/>
                    <a:pt x="9907" y="28888"/>
                    <a:pt x="9907" y="28888"/>
                  </a:cubicBezTo>
                  <a:lnTo>
                    <a:pt x="9907" y="28888"/>
                  </a:lnTo>
                  <a:cubicBezTo>
                    <a:pt x="11775" y="23684"/>
                    <a:pt x="6705" y="4004"/>
                    <a:pt x="6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6"/>
            <p:cNvSpPr/>
            <p:nvPr/>
          </p:nvSpPr>
          <p:spPr>
            <a:xfrm>
              <a:off x="-1170278" y="3305100"/>
              <a:ext cx="735934" cy="555624"/>
            </a:xfrm>
            <a:custGeom>
              <a:avLst/>
              <a:gdLst/>
              <a:ahLst/>
              <a:cxnLst/>
              <a:rect l="l" t="t" r="r" b="b"/>
              <a:pathLst>
                <a:path w="18881" h="14255" extrusionOk="0">
                  <a:moveTo>
                    <a:pt x="5022" y="1"/>
                  </a:moveTo>
                  <a:cubicBezTo>
                    <a:pt x="3674" y="1"/>
                    <a:pt x="2178" y="334"/>
                    <a:pt x="2069" y="1011"/>
                  </a:cubicBezTo>
                  <a:cubicBezTo>
                    <a:pt x="1068" y="1745"/>
                    <a:pt x="1" y="2946"/>
                    <a:pt x="1769" y="4047"/>
                  </a:cubicBezTo>
                  <a:cubicBezTo>
                    <a:pt x="3503" y="5148"/>
                    <a:pt x="1969" y="5315"/>
                    <a:pt x="5805" y="7716"/>
                  </a:cubicBezTo>
                  <a:cubicBezTo>
                    <a:pt x="9641" y="10118"/>
                    <a:pt x="7539" y="9584"/>
                    <a:pt x="9641" y="11319"/>
                  </a:cubicBezTo>
                  <a:cubicBezTo>
                    <a:pt x="10245" y="11835"/>
                    <a:pt x="10704" y="11945"/>
                    <a:pt x="11127" y="11945"/>
                  </a:cubicBezTo>
                  <a:cubicBezTo>
                    <a:pt x="11437" y="11945"/>
                    <a:pt x="11728" y="11886"/>
                    <a:pt x="12043" y="11886"/>
                  </a:cubicBezTo>
                  <a:cubicBezTo>
                    <a:pt x="12766" y="11886"/>
                    <a:pt x="13614" y="12197"/>
                    <a:pt x="15111" y="14254"/>
                  </a:cubicBezTo>
                  <a:cubicBezTo>
                    <a:pt x="16479" y="13754"/>
                    <a:pt x="18881" y="11819"/>
                    <a:pt x="17546" y="9751"/>
                  </a:cubicBezTo>
                  <a:cubicBezTo>
                    <a:pt x="15078" y="8817"/>
                    <a:pt x="14344" y="7616"/>
                    <a:pt x="13277" y="6282"/>
                  </a:cubicBezTo>
                  <a:cubicBezTo>
                    <a:pt x="13277" y="6282"/>
                    <a:pt x="8774" y="1345"/>
                    <a:pt x="6805" y="278"/>
                  </a:cubicBezTo>
                  <a:cubicBezTo>
                    <a:pt x="6402" y="93"/>
                    <a:pt x="5733" y="1"/>
                    <a:pt x="5022" y="1"/>
                  </a:cubicBezTo>
                  <a:close/>
                </a:path>
              </a:pathLst>
            </a:custGeom>
            <a:solidFill>
              <a:srgbClr val="FF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6"/>
            <p:cNvSpPr/>
            <p:nvPr/>
          </p:nvSpPr>
          <p:spPr>
            <a:xfrm>
              <a:off x="-606007" y="3641277"/>
              <a:ext cx="915387" cy="752500"/>
            </a:xfrm>
            <a:custGeom>
              <a:avLst/>
              <a:gdLst/>
              <a:ahLst/>
              <a:cxnLst/>
              <a:rect l="l" t="t" r="r" b="b"/>
              <a:pathLst>
                <a:path w="23485" h="19306" extrusionOk="0">
                  <a:moveTo>
                    <a:pt x="2097" y="1"/>
                  </a:moveTo>
                  <a:cubicBezTo>
                    <a:pt x="1581" y="1"/>
                    <a:pt x="1117" y="337"/>
                    <a:pt x="968" y="859"/>
                  </a:cubicBezTo>
                  <a:cubicBezTo>
                    <a:pt x="234" y="2994"/>
                    <a:pt x="1" y="7164"/>
                    <a:pt x="1" y="7164"/>
                  </a:cubicBezTo>
                  <a:cubicBezTo>
                    <a:pt x="1" y="7164"/>
                    <a:pt x="3370" y="10499"/>
                    <a:pt x="5238" y="13068"/>
                  </a:cubicBezTo>
                  <a:cubicBezTo>
                    <a:pt x="7139" y="15636"/>
                    <a:pt x="8740" y="16771"/>
                    <a:pt x="10842" y="19306"/>
                  </a:cubicBezTo>
                  <a:cubicBezTo>
                    <a:pt x="19248" y="18205"/>
                    <a:pt x="22417" y="17638"/>
                    <a:pt x="23484" y="16404"/>
                  </a:cubicBezTo>
                  <a:cubicBezTo>
                    <a:pt x="16779" y="13768"/>
                    <a:pt x="6839" y="2194"/>
                    <a:pt x="2636" y="125"/>
                  </a:cubicBezTo>
                  <a:cubicBezTo>
                    <a:pt x="2457" y="40"/>
                    <a:pt x="2274" y="1"/>
                    <a:pt x="2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6"/>
            <p:cNvSpPr/>
            <p:nvPr/>
          </p:nvSpPr>
          <p:spPr>
            <a:xfrm>
              <a:off x="-115832" y="3743670"/>
              <a:ext cx="2448255" cy="1418196"/>
            </a:xfrm>
            <a:custGeom>
              <a:avLst/>
              <a:gdLst/>
              <a:ahLst/>
              <a:cxnLst/>
              <a:rect l="l" t="t" r="r" b="b"/>
              <a:pathLst>
                <a:path w="62812" h="36385" extrusionOk="0">
                  <a:moveTo>
                    <a:pt x="36126" y="0"/>
                  </a:moveTo>
                  <a:cubicBezTo>
                    <a:pt x="33596" y="278"/>
                    <a:pt x="31044" y="417"/>
                    <a:pt x="28487" y="417"/>
                  </a:cubicBezTo>
                  <a:cubicBezTo>
                    <a:pt x="27976" y="417"/>
                    <a:pt x="27464" y="412"/>
                    <a:pt x="26953" y="400"/>
                  </a:cubicBezTo>
                  <a:lnTo>
                    <a:pt x="20482" y="11942"/>
                  </a:lnTo>
                  <a:cubicBezTo>
                    <a:pt x="20482" y="11942"/>
                    <a:pt x="18932" y="11432"/>
                    <a:pt x="16673" y="11432"/>
                  </a:cubicBezTo>
                  <a:cubicBezTo>
                    <a:pt x="13764" y="11432"/>
                    <a:pt x="9678" y="12277"/>
                    <a:pt x="6205" y="16145"/>
                  </a:cubicBezTo>
                  <a:cubicBezTo>
                    <a:pt x="0" y="23050"/>
                    <a:pt x="2302" y="31790"/>
                    <a:pt x="2302" y="31790"/>
                  </a:cubicBezTo>
                  <a:cubicBezTo>
                    <a:pt x="11032" y="35243"/>
                    <a:pt x="16215" y="36384"/>
                    <a:pt x="20154" y="36384"/>
                  </a:cubicBezTo>
                  <a:cubicBezTo>
                    <a:pt x="26450" y="36384"/>
                    <a:pt x="29572" y="33470"/>
                    <a:pt x="38928" y="32423"/>
                  </a:cubicBezTo>
                  <a:cubicBezTo>
                    <a:pt x="48235" y="31389"/>
                    <a:pt x="55073" y="23450"/>
                    <a:pt x="59009" y="17413"/>
                  </a:cubicBezTo>
                  <a:cubicBezTo>
                    <a:pt x="60443" y="15211"/>
                    <a:pt x="61711" y="12876"/>
                    <a:pt x="62812" y="10474"/>
                  </a:cubicBezTo>
                  <a:lnTo>
                    <a:pt x="51804" y="3469"/>
                  </a:lnTo>
                  <a:lnTo>
                    <a:pt x="36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6"/>
            <p:cNvSpPr/>
            <p:nvPr/>
          </p:nvSpPr>
          <p:spPr>
            <a:xfrm>
              <a:off x="1271439" y="3321119"/>
              <a:ext cx="959548" cy="784305"/>
            </a:xfrm>
            <a:custGeom>
              <a:avLst/>
              <a:gdLst/>
              <a:ahLst/>
              <a:cxnLst/>
              <a:rect l="l" t="t" r="r" b="b"/>
              <a:pathLst>
                <a:path w="24618" h="20122" extrusionOk="0">
                  <a:moveTo>
                    <a:pt x="23550" y="0"/>
                  </a:moveTo>
                  <a:lnTo>
                    <a:pt x="2636" y="1568"/>
                  </a:lnTo>
                  <a:cubicBezTo>
                    <a:pt x="0" y="4370"/>
                    <a:pt x="2802" y="7305"/>
                    <a:pt x="5004" y="12276"/>
                  </a:cubicBezTo>
                  <a:cubicBezTo>
                    <a:pt x="5037" y="12409"/>
                    <a:pt x="5905" y="12409"/>
                    <a:pt x="5905" y="12542"/>
                  </a:cubicBezTo>
                  <a:cubicBezTo>
                    <a:pt x="6437" y="17081"/>
                    <a:pt x="9435" y="20121"/>
                    <a:pt x="12614" y="20121"/>
                  </a:cubicBezTo>
                  <a:cubicBezTo>
                    <a:pt x="12823" y="20121"/>
                    <a:pt x="13033" y="20108"/>
                    <a:pt x="13243" y="20081"/>
                  </a:cubicBezTo>
                  <a:cubicBezTo>
                    <a:pt x="18180" y="18914"/>
                    <a:pt x="18047" y="16145"/>
                    <a:pt x="20248" y="13843"/>
                  </a:cubicBezTo>
                  <a:lnTo>
                    <a:pt x="24251" y="9707"/>
                  </a:lnTo>
                  <a:lnTo>
                    <a:pt x="24618" y="1601"/>
                  </a:lnTo>
                  <a:lnTo>
                    <a:pt x="23550" y="0"/>
                  </a:lnTo>
                  <a:close/>
                </a:path>
              </a:pathLst>
            </a:custGeom>
            <a:solidFill>
              <a:srgbClr val="FF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6"/>
            <p:cNvSpPr/>
            <p:nvPr/>
          </p:nvSpPr>
          <p:spPr>
            <a:xfrm>
              <a:off x="1062093" y="2992659"/>
              <a:ext cx="1240420" cy="1743113"/>
            </a:xfrm>
            <a:custGeom>
              <a:avLst/>
              <a:gdLst/>
              <a:ahLst/>
              <a:cxnLst/>
              <a:rect l="l" t="t" r="r" b="b"/>
              <a:pathLst>
                <a:path w="31824" h="44721" extrusionOk="0">
                  <a:moveTo>
                    <a:pt x="17653" y="1"/>
                  </a:moveTo>
                  <a:cubicBezTo>
                    <a:pt x="16073" y="1"/>
                    <a:pt x="14312" y="301"/>
                    <a:pt x="12410" y="1088"/>
                  </a:cubicBezTo>
                  <a:cubicBezTo>
                    <a:pt x="4437" y="4391"/>
                    <a:pt x="4904" y="15399"/>
                    <a:pt x="4904" y="15399"/>
                  </a:cubicBezTo>
                  <a:cubicBezTo>
                    <a:pt x="4904" y="15399"/>
                    <a:pt x="5672" y="22904"/>
                    <a:pt x="2836" y="24972"/>
                  </a:cubicBezTo>
                  <a:cubicBezTo>
                    <a:pt x="1" y="27040"/>
                    <a:pt x="601" y="31710"/>
                    <a:pt x="1202" y="32211"/>
                  </a:cubicBezTo>
                  <a:cubicBezTo>
                    <a:pt x="1769" y="32744"/>
                    <a:pt x="2636" y="34979"/>
                    <a:pt x="3270" y="39816"/>
                  </a:cubicBezTo>
                  <a:cubicBezTo>
                    <a:pt x="3605" y="42391"/>
                    <a:pt x="5721" y="44509"/>
                    <a:pt x="8005" y="44509"/>
                  </a:cubicBezTo>
                  <a:cubicBezTo>
                    <a:pt x="10042" y="44509"/>
                    <a:pt x="12214" y="42825"/>
                    <a:pt x="13377" y="38282"/>
                  </a:cubicBezTo>
                  <a:cubicBezTo>
                    <a:pt x="15845" y="28642"/>
                    <a:pt x="11409" y="19668"/>
                    <a:pt x="10108" y="18301"/>
                  </a:cubicBezTo>
                  <a:cubicBezTo>
                    <a:pt x="8807" y="16933"/>
                    <a:pt x="7673" y="12597"/>
                    <a:pt x="8807" y="11262"/>
                  </a:cubicBezTo>
                  <a:cubicBezTo>
                    <a:pt x="9300" y="10697"/>
                    <a:pt x="9856" y="10377"/>
                    <a:pt x="10428" y="10377"/>
                  </a:cubicBezTo>
                  <a:cubicBezTo>
                    <a:pt x="11173" y="10377"/>
                    <a:pt x="11945" y="10918"/>
                    <a:pt x="12643" y="12163"/>
                  </a:cubicBezTo>
                  <a:cubicBezTo>
                    <a:pt x="13335" y="12559"/>
                    <a:pt x="13838" y="12710"/>
                    <a:pt x="14250" y="12710"/>
                  </a:cubicBezTo>
                  <a:cubicBezTo>
                    <a:pt x="15505" y="12710"/>
                    <a:pt x="15911" y="11305"/>
                    <a:pt x="18247" y="11129"/>
                  </a:cubicBezTo>
                  <a:cubicBezTo>
                    <a:pt x="20114" y="11545"/>
                    <a:pt x="21662" y="11712"/>
                    <a:pt x="22943" y="11712"/>
                  </a:cubicBezTo>
                  <a:cubicBezTo>
                    <a:pt x="28027" y="11712"/>
                    <a:pt x="28921" y="9095"/>
                    <a:pt x="28921" y="9094"/>
                  </a:cubicBezTo>
                  <a:lnTo>
                    <a:pt x="28921" y="9094"/>
                  </a:lnTo>
                  <a:cubicBezTo>
                    <a:pt x="28922" y="9095"/>
                    <a:pt x="29255" y="15832"/>
                    <a:pt x="26920" y="18201"/>
                  </a:cubicBezTo>
                  <a:cubicBezTo>
                    <a:pt x="25753" y="19235"/>
                    <a:pt x="26486" y="19835"/>
                    <a:pt x="24885" y="22804"/>
                  </a:cubicBezTo>
                  <a:cubicBezTo>
                    <a:pt x="23784" y="24872"/>
                    <a:pt x="22183" y="26640"/>
                    <a:pt x="20249" y="28008"/>
                  </a:cubicBezTo>
                  <a:lnTo>
                    <a:pt x="19181" y="31544"/>
                  </a:lnTo>
                  <a:cubicBezTo>
                    <a:pt x="19181" y="31544"/>
                    <a:pt x="18047" y="33312"/>
                    <a:pt x="18047" y="36480"/>
                  </a:cubicBezTo>
                  <a:cubicBezTo>
                    <a:pt x="18517" y="42411"/>
                    <a:pt x="21649" y="44721"/>
                    <a:pt x="24624" y="44721"/>
                  </a:cubicBezTo>
                  <a:cubicBezTo>
                    <a:pt x="28193" y="44721"/>
                    <a:pt x="31535" y="41398"/>
                    <a:pt x="29789" y="37014"/>
                  </a:cubicBezTo>
                  <a:cubicBezTo>
                    <a:pt x="28354" y="34546"/>
                    <a:pt x="28421" y="32444"/>
                    <a:pt x="28688" y="26640"/>
                  </a:cubicBezTo>
                  <a:cubicBezTo>
                    <a:pt x="31824" y="20703"/>
                    <a:pt x="29755" y="20869"/>
                    <a:pt x="30689" y="14031"/>
                  </a:cubicBezTo>
                  <a:cubicBezTo>
                    <a:pt x="31590" y="7159"/>
                    <a:pt x="25886" y="3057"/>
                    <a:pt x="25886" y="3057"/>
                  </a:cubicBezTo>
                  <a:cubicBezTo>
                    <a:pt x="25886" y="3057"/>
                    <a:pt x="22695" y="1"/>
                    <a:pt x="17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6"/>
            <p:cNvSpPr/>
            <p:nvPr/>
          </p:nvSpPr>
          <p:spPr>
            <a:xfrm>
              <a:off x="1760289" y="3894902"/>
              <a:ext cx="1131205" cy="1115185"/>
            </a:xfrm>
            <a:custGeom>
              <a:avLst/>
              <a:gdLst/>
              <a:ahLst/>
              <a:cxnLst/>
              <a:rect l="l" t="t" r="r" b="b"/>
              <a:pathLst>
                <a:path w="29022" h="28611" extrusionOk="0">
                  <a:moveTo>
                    <a:pt x="16990" y="0"/>
                  </a:moveTo>
                  <a:cubicBezTo>
                    <a:pt x="16290" y="0"/>
                    <a:pt x="15384" y="295"/>
                    <a:pt x="14478" y="1424"/>
                  </a:cubicBezTo>
                  <a:cubicBezTo>
                    <a:pt x="12576" y="3759"/>
                    <a:pt x="1101" y="17669"/>
                    <a:pt x="1101" y="17669"/>
                  </a:cubicBezTo>
                  <a:cubicBezTo>
                    <a:pt x="1101" y="17669"/>
                    <a:pt x="1" y="18703"/>
                    <a:pt x="1402" y="20137"/>
                  </a:cubicBezTo>
                  <a:cubicBezTo>
                    <a:pt x="2803" y="21572"/>
                    <a:pt x="11942" y="28610"/>
                    <a:pt x="11942" y="28610"/>
                  </a:cubicBezTo>
                  <a:lnTo>
                    <a:pt x="29021" y="9596"/>
                  </a:lnTo>
                  <a:lnTo>
                    <a:pt x="18280" y="357"/>
                  </a:lnTo>
                  <a:cubicBezTo>
                    <a:pt x="18280" y="357"/>
                    <a:pt x="17759" y="0"/>
                    <a:pt x="169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6"/>
            <p:cNvSpPr/>
            <p:nvPr/>
          </p:nvSpPr>
          <p:spPr>
            <a:xfrm>
              <a:off x="2225752" y="4268926"/>
              <a:ext cx="703427" cy="756748"/>
            </a:xfrm>
            <a:custGeom>
              <a:avLst/>
              <a:gdLst/>
              <a:ahLst/>
              <a:cxnLst/>
              <a:rect l="l" t="t" r="r" b="b"/>
              <a:pathLst>
                <a:path w="18047" h="19415" extrusionOk="0">
                  <a:moveTo>
                    <a:pt x="17113" y="0"/>
                  </a:moveTo>
                  <a:lnTo>
                    <a:pt x="0" y="19014"/>
                  </a:lnTo>
                  <a:lnTo>
                    <a:pt x="501" y="19414"/>
                  </a:lnTo>
                  <a:lnTo>
                    <a:pt x="18047" y="34"/>
                  </a:lnTo>
                  <a:lnTo>
                    <a:pt x="17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6"/>
            <p:cNvSpPr/>
            <p:nvPr/>
          </p:nvSpPr>
          <p:spPr>
            <a:xfrm>
              <a:off x="2507868" y="3802097"/>
              <a:ext cx="421308" cy="468159"/>
            </a:xfrm>
            <a:custGeom>
              <a:avLst/>
              <a:gdLst/>
              <a:ahLst/>
              <a:cxnLst/>
              <a:rect l="l" t="t" r="r" b="b"/>
              <a:pathLst>
                <a:path w="10809" h="12011" extrusionOk="0">
                  <a:moveTo>
                    <a:pt x="4207" y="1"/>
                  </a:moveTo>
                  <a:cubicBezTo>
                    <a:pt x="3305" y="1"/>
                    <a:pt x="2603" y="703"/>
                    <a:pt x="2603" y="703"/>
                  </a:cubicBezTo>
                  <a:lnTo>
                    <a:pt x="1" y="3505"/>
                  </a:lnTo>
                  <a:lnTo>
                    <a:pt x="9875" y="12011"/>
                  </a:lnTo>
                  <a:lnTo>
                    <a:pt x="10809" y="11977"/>
                  </a:lnTo>
                  <a:cubicBezTo>
                    <a:pt x="10809" y="11977"/>
                    <a:pt x="7973" y="5306"/>
                    <a:pt x="6305" y="1670"/>
                  </a:cubicBezTo>
                  <a:cubicBezTo>
                    <a:pt x="5630" y="375"/>
                    <a:pt x="4865" y="1"/>
                    <a:pt x="4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6"/>
            <p:cNvSpPr/>
            <p:nvPr/>
          </p:nvSpPr>
          <p:spPr>
            <a:xfrm>
              <a:off x="2526070" y="3842361"/>
              <a:ext cx="388801" cy="429220"/>
            </a:xfrm>
            <a:custGeom>
              <a:avLst/>
              <a:gdLst/>
              <a:ahLst/>
              <a:cxnLst/>
              <a:rect l="l" t="t" r="r" b="b"/>
              <a:pathLst>
                <a:path w="9975" h="11012" extrusionOk="0">
                  <a:moveTo>
                    <a:pt x="3450" y="1"/>
                  </a:moveTo>
                  <a:cubicBezTo>
                    <a:pt x="2955" y="1"/>
                    <a:pt x="2466" y="208"/>
                    <a:pt x="2136" y="604"/>
                  </a:cubicBezTo>
                  <a:cubicBezTo>
                    <a:pt x="802" y="2071"/>
                    <a:pt x="1" y="2872"/>
                    <a:pt x="1" y="2872"/>
                  </a:cubicBezTo>
                  <a:lnTo>
                    <a:pt x="9374" y="11011"/>
                  </a:lnTo>
                  <a:lnTo>
                    <a:pt x="9975" y="10978"/>
                  </a:lnTo>
                  <a:lnTo>
                    <a:pt x="5438" y="1671"/>
                  </a:lnTo>
                  <a:cubicBezTo>
                    <a:pt x="5105" y="1071"/>
                    <a:pt x="4838" y="437"/>
                    <a:pt x="4204" y="170"/>
                  </a:cubicBezTo>
                  <a:cubicBezTo>
                    <a:pt x="3965" y="56"/>
                    <a:pt x="3707" y="1"/>
                    <a:pt x="3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6"/>
            <p:cNvSpPr/>
            <p:nvPr/>
          </p:nvSpPr>
          <p:spPr>
            <a:xfrm>
              <a:off x="1504170" y="4615160"/>
              <a:ext cx="687836" cy="400104"/>
            </a:xfrm>
            <a:custGeom>
              <a:avLst/>
              <a:gdLst/>
              <a:ahLst/>
              <a:cxnLst/>
              <a:rect l="l" t="t" r="r" b="b"/>
              <a:pathLst>
                <a:path w="17647" h="10265" extrusionOk="0">
                  <a:moveTo>
                    <a:pt x="13578" y="0"/>
                  </a:moveTo>
                  <a:cubicBezTo>
                    <a:pt x="11593" y="0"/>
                    <a:pt x="9002" y="443"/>
                    <a:pt x="6772" y="958"/>
                  </a:cubicBezTo>
                  <a:cubicBezTo>
                    <a:pt x="3770" y="1625"/>
                    <a:pt x="3469" y="3493"/>
                    <a:pt x="3102" y="4660"/>
                  </a:cubicBezTo>
                  <a:cubicBezTo>
                    <a:pt x="2736" y="5861"/>
                    <a:pt x="0" y="7529"/>
                    <a:pt x="0" y="7529"/>
                  </a:cubicBezTo>
                  <a:lnTo>
                    <a:pt x="1768" y="10264"/>
                  </a:lnTo>
                  <a:cubicBezTo>
                    <a:pt x="2698" y="10025"/>
                    <a:pt x="3654" y="9893"/>
                    <a:pt x="4638" y="9893"/>
                  </a:cubicBezTo>
                  <a:cubicBezTo>
                    <a:pt x="4748" y="9893"/>
                    <a:pt x="4859" y="9894"/>
                    <a:pt x="4970" y="9898"/>
                  </a:cubicBezTo>
                  <a:cubicBezTo>
                    <a:pt x="5128" y="9907"/>
                    <a:pt x="5284" y="9912"/>
                    <a:pt x="5440" y="9912"/>
                  </a:cubicBezTo>
                  <a:cubicBezTo>
                    <a:pt x="9618" y="9912"/>
                    <a:pt x="13285" y="6586"/>
                    <a:pt x="14411" y="6328"/>
                  </a:cubicBezTo>
                  <a:cubicBezTo>
                    <a:pt x="15578" y="6061"/>
                    <a:pt x="14911" y="4894"/>
                    <a:pt x="15478" y="4160"/>
                  </a:cubicBezTo>
                  <a:cubicBezTo>
                    <a:pt x="16078" y="3426"/>
                    <a:pt x="16345" y="4093"/>
                    <a:pt x="17012" y="3126"/>
                  </a:cubicBezTo>
                  <a:cubicBezTo>
                    <a:pt x="17646" y="2159"/>
                    <a:pt x="16912" y="2192"/>
                    <a:pt x="16445" y="1758"/>
                  </a:cubicBezTo>
                  <a:cubicBezTo>
                    <a:pt x="15978" y="1291"/>
                    <a:pt x="17379" y="724"/>
                    <a:pt x="15445" y="191"/>
                  </a:cubicBezTo>
                  <a:cubicBezTo>
                    <a:pt x="14932" y="58"/>
                    <a:pt x="14294" y="0"/>
                    <a:pt x="13578" y="0"/>
                  </a:cubicBezTo>
                  <a:close/>
                </a:path>
              </a:pathLst>
            </a:custGeom>
            <a:solidFill>
              <a:srgbClr val="FF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6"/>
            <p:cNvSpPr/>
            <p:nvPr/>
          </p:nvSpPr>
          <p:spPr>
            <a:xfrm>
              <a:off x="408916" y="3758833"/>
              <a:ext cx="1316309" cy="1551811"/>
            </a:xfrm>
            <a:custGeom>
              <a:avLst/>
              <a:gdLst/>
              <a:ahLst/>
              <a:cxnLst/>
              <a:rect l="l" t="t" r="r" b="b"/>
              <a:pathLst>
                <a:path w="33771" h="39813" extrusionOk="0">
                  <a:moveTo>
                    <a:pt x="13010" y="0"/>
                  </a:moveTo>
                  <a:cubicBezTo>
                    <a:pt x="0" y="0"/>
                    <a:pt x="6333" y="25680"/>
                    <a:pt x="7586" y="32635"/>
                  </a:cubicBezTo>
                  <a:cubicBezTo>
                    <a:pt x="8530" y="37851"/>
                    <a:pt x="11952" y="39812"/>
                    <a:pt x="15484" y="39812"/>
                  </a:cubicBezTo>
                  <a:cubicBezTo>
                    <a:pt x="16695" y="39812"/>
                    <a:pt x="17919" y="39582"/>
                    <a:pt x="19060" y="39173"/>
                  </a:cubicBezTo>
                  <a:cubicBezTo>
                    <a:pt x="23397" y="37572"/>
                    <a:pt x="24664" y="36704"/>
                    <a:pt x="32403" y="32902"/>
                  </a:cubicBezTo>
                  <a:cubicBezTo>
                    <a:pt x="33771" y="29566"/>
                    <a:pt x="29668" y="27531"/>
                    <a:pt x="29668" y="27531"/>
                  </a:cubicBezTo>
                  <a:cubicBezTo>
                    <a:pt x="29668" y="27531"/>
                    <a:pt x="21129" y="30800"/>
                    <a:pt x="17893" y="31067"/>
                  </a:cubicBezTo>
                  <a:cubicBezTo>
                    <a:pt x="17837" y="31072"/>
                    <a:pt x="17783" y="31075"/>
                    <a:pt x="17729" y="31075"/>
                  </a:cubicBezTo>
                  <a:cubicBezTo>
                    <a:pt x="15709" y="31075"/>
                    <a:pt x="15420" y="27461"/>
                    <a:pt x="15258" y="26063"/>
                  </a:cubicBezTo>
                  <a:cubicBezTo>
                    <a:pt x="14557" y="20926"/>
                    <a:pt x="14424" y="19158"/>
                    <a:pt x="15391" y="15823"/>
                  </a:cubicBezTo>
                  <a:cubicBezTo>
                    <a:pt x="17526" y="8518"/>
                    <a:pt x="16058" y="5048"/>
                    <a:pt x="13490" y="11"/>
                  </a:cubicBezTo>
                  <a:cubicBezTo>
                    <a:pt x="13327" y="4"/>
                    <a:pt x="13167" y="0"/>
                    <a:pt x="13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6"/>
            <p:cNvSpPr/>
            <p:nvPr/>
          </p:nvSpPr>
          <p:spPr>
            <a:xfrm>
              <a:off x="-850432" y="3695534"/>
              <a:ext cx="39" cy="2650"/>
            </a:xfrm>
            <a:custGeom>
              <a:avLst/>
              <a:gdLst/>
              <a:ahLst/>
              <a:cxnLst/>
              <a:rect l="l" t="t" r="r" b="b"/>
              <a:pathLst>
                <a:path w="1" h="68" extrusionOk="0">
                  <a:moveTo>
                    <a:pt x="0" y="1"/>
                  </a:moveTo>
                  <a:cubicBezTo>
                    <a:pt x="0" y="1"/>
                    <a:pt x="0" y="68"/>
                    <a:pt x="0"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6"/>
            <p:cNvSpPr/>
            <p:nvPr/>
          </p:nvSpPr>
          <p:spPr>
            <a:xfrm>
              <a:off x="-860839" y="3679943"/>
              <a:ext cx="3937" cy="2767"/>
            </a:xfrm>
            <a:custGeom>
              <a:avLst/>
              <a:gdLst/>
              <a:ahLst/>
              <a:cxnLst/>
              <a:rect l="l" t="t" r="r" b="b"/>
              <a:pathLst>
                <a:path w="101" h="71" extrusionOk="0">
                  <a:moveTo>
                    <a:pt x="1" y="1"/>
                  </a:moveTo>
                  <a:cubicBezTo>
                    <a:pt x="21" y="42"/>
                    <a:pt x="55" y="70"/>
                    <a:pt x="77" y="70"/>
                  </a:cubicBezTo>
                  <a:cubicBezTo>
                    <a:pt x="91" y="70"/>
                    <a:pt x="101" y="59"/>
                    <a:pt x="101" y="34"/>
                  </a:cubicBezTo>
                  <a:cubicBezTo>
                    <a:pt x="101" y="34"/>
                    <a:pt x="34" y="1"/>
                    <a:pt x="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6"/>
            <p:cNvSpPr/>
            <p:nvPr/>
          </p:nvSpPr>
          <p:spPr>
            <a:xfrm>
              <a:off x="-846535" y="3700757"/>
              <a:ext cx="3898" cy="6977"/>
            </a:xfrm>
            <a:custGeom>
              <a:avLst/>
              <a:gdLst/>
              <a:ahLst/>
              <a:cxnLst/>
              <a:rect l="l" t="t" r="r" b="b"/>
              <a:pathLst>
                <a:path w="100" h="179" extrusionOk="0">
                  <a:moveTo>
                    <a:pt x="1" y="0"/>
                  </a:moveTo>
                  <a:cubicBezTo>
                    <a:pt x="1" y="12"/>
                    <a:pt x="6" y="29"/>
                    <a:pt x="14" y="46"/>
                  </a:cubicBezTo>
                  <a:lnTo>
                    <a:pt x="14" y="46"/>
                  </a:lnTo>
                  <a:cubicBezTo>
                    <a:pt x="6" y="21"/>
                    <a:pt x="1" y="0"/>
                    <a:pt x="1" y="0"/>
                  </a:cubicBezTo>
                  <a:close/>
                  <a:moveTo>
                    <a:pt x="14" y="46"/>
                  </a:moveTo>
                  <a:cubicBezTo>
                    <a:pt x="27" y="84"/>
                    <a:pt x="46" y="131"/>
                    <a:pt x="66" y="134"/>
                  </a:cubicBezTo>
                  <a:lnTo>
                    <a:pt x="66" y="134"/>
                  </a:lnTo>
                  <a:cubicBezTo>
                    <a:pt x="48" y="108"/>
                    <a:pt x="27" y="75"/>
                    <a:pt x="14" y="46"/>
                  </a:cubicBezTo>
                  <a:close/>
                  <a:moveTo>
                    <a:pt x="66" y="134"/>
                  </a:moveTo>
                  <a:cubicBezTo>
                    <a:pt x="83" y="160"/>
                    <a:pt x="98" y="179"/>
                    <a:pt x="99" y="179"/>
                  </a:cubicBezTo>
                  <a:cubicBezTo>
                    <a:pt x="100" y="179"/>
                    <a:pt x="91" y="166"/>
                    <a:pt x="67" y="134"/>
                  </a:cubicBezTo>
                  <a:cubicBezTo>
                    <a:pt x="67" y="134"/>
                    <a:pt x="66" y="134"/>
                    <a:pt x="66" y="134"/>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6"/>
            <p:cNvSpPr/>
            <p:nvPr/>
          </p:nvSpPr>
          <p:spPr>
            <a:xfrm>
              <a:off x="-871246" y="3656167"/>
              <a:ext cx="780" cy="780"/>
            </a:xfrm>
            <a:custGeom>
              <a:avLst/>
              <a:gdLst/>
              <a:ahLst/>
              <a:cxnLst/>
              <a:rect l="l" t="t" r="r" b="b"/>
              <a:pathLst>
                <a:path w="20" h="20" extrusionOk="0">
                  <a:moveTo>
                    <a:pt x="14" y="1"/>
                  </a:moveTo>
                  <a:cubicBezTo>
                    <a:pt x="12" y="1"/>
                    <a:pt x="8" y="3"/>
                    <a:pt x="1" y="10"/>
                  </a:cubicBezTo>
                  <a:cubicBezTo>
                    <a:pt x="1" y="17"/>
                    <a:pt x="2" y="20"/>
                    <a:pt x="4" y="20"/>
                  </a:cubicBezTo>
                  <a:cubicBezTo>
                    <a:pt x="10" y="20"/>
                    <a:pt x="19" y="1"/>
                    <a:pt x="14"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6"/>
            <p:cNvSpPr/>
            <p:nvPr/>
          </p:nvSpPr>
          <p:spPr>
            <a:xfrm>
              <a:off x="-806232" y="3733264"/>
              <a:ext cx="5262" cy="3937"/>
            </a:xfrm>
            <a:custGeom>
              <a:avLst/>
              <a:gdLst/>
              <a:ahLst/>
              <a:cxnLst/>
              <a:rect l="l" t="t" r="r" b="b"/>
              <a:pathLst>
                <a:path w="135" h="101" extrusionOk="0">
                  <a:moveTo>
                    <a:pt x="34" y="0"/>
                  </a:moveTo>
                  <a:cubicBezTo>
                    <a:pt x="34" y="0"/>
                    <a:pt x="1" y="0"/>
                    <a:pt x="34" y="34"/>
                  </a:cubicBezTo>
                  <a:cubicBezTo>
                    <a:pt x="67" y="100"/>
                    <a:pt x="101" y="100"/>
                    <a:pt x="134" y="100"/>
                  </a:cubicBezTo>
                  <a:cubicBezTo>
                    <a:pt x="67" y="67"/>
                    <a:pt x="101" y="34"/>
                    <a:pt x="34"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6"/>
            <p:cNvSpPr/>
            <p:nvPr/>
          </p:nvSpPr>
          <p:spPr>
            <a:xfrm>
              <a:off x="2811694" y="4578366"/>
              <a:ext cx="3196" cy="624"/>
            </a:xfrm>
            <a:custGeom>
              <a:avLst/>
              <a:gdLst/>
              <a:ahLst/>
              <a:cxnLst/>
              <a:rect l="l" t="t" r="r" b="b"/>
              <a:pathLst>
                <a:path w="82" h="16" extrusionOk="0">
                  <a:moveTo>
                    <a:pt x="45" y="0"/>
                  </a:moveTo>
                  <a:cubicBezTo>
                    <a:pt x="0" y="0"/>
                    <a:pt x="60" y="15"/>
                    <a:pt x="75" y="15"/>
                  </a:cubicBezTo>
                  <a:cubicBezTo>
                    <a:pt x="82" y="15"/>
                    <a:pt x="78" y="12"/>
                    <a:pt x="45" y="0"/>
                  </a:cubicBezTo>
                  <a:close/>
                </a:path>
              </a:pathLst>
            </a:custGeom>
            <a:solidFill>
              <a:srgbClr val="41A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6"/>
            <p:cNvSpPr/>
            <p:nvPr/>
          </p:nvSpPr>
          <p:spPr>
            <a:xfrm>
              <a:off x="613900" y="3971400"/>
              <a:ext cx="26325" cy="209025"/>
            </a:xfrm>
            <a:custGeom>
              <a:avLst/>
              <a:gdLst/>
              <a:ahLst/>
              <a:cxnLst/>
              <a:rect l="l" t="t" r="r" b="b"/>
              <a:pathLst>
                <a:path w="1053" h="8361" extrusionOk="0">
                  <a:moveTo>
                    <a:pt x="1053" y="0"/>
                  </a:moveTo>
                  <a:cubicBezTo>
                    <a:pt x="537" y="2761"/>
                    <a:pt x="0" y="5552"/>
                    <a:pt x="0" y="8361"/>
                  </a:cubicBezTo>
                </a:path>
              </a:pathLst>
            </a:custGeom>
            <a:noFill/>
            <a:ln w="9525" cap="flat" cmpd="sng">
              <a:solidFill>
                <a:schemeClr val="accent3"/>
              </a:solidFill>
              <a:prstDash val="solid"/>
              <a:round/>
              <a:headEnd type="none" w="med" len="med"/>
              <a:tailEnd type="none" w="med" len="med"/>
            </a:ln>
          </p:spPr>
        </p:sp>
        <p:sp>
          <p:nvSpPr>
            <p:cNvPr id="756" name="Google Shape;756;p46"/>
            <p:cNvSpPr/>
            <p:nvPr/>
          </p:nvSpPr>
          <p:spPr>
            <a:xfrm>
              <a:off x="325875" y="4186606"/>
              <a:ext cx="286375" cy="39900"/>
            </a:xfrm>
            <a:custGeom>
              <a:avLst/>
              <a:gdLst/>
              <a:ahLst/>
              <a:cxnLst/>
              <a:rect l="l" t="t" r="r" b="b"/>
              <a:pathLst>
                <a:path w="11455" h="1596" extrusionOk="0">
                  <a:moveTo>
                    <a:pt x="11455" y="214"/>
                  </a:moveTo>
                  <a:cubicBezTo>
                    <a:pt x="7635" y="-237"/>
                    <a:pt x="3501" y="5"/>
                    <a:pt x="0" y="1596"/>
                  </a:cubicBezTo>
                </a:path>
              </a:pathLst>
            </a:custGeom>
            <a:noFill/>
            <a:ln w="9525" cap="flat" cmpd="sng">
              <a:solidFill>
                <a:schemeClr val="accent3"/>
              </a:solidFill>
              <a:prstDash val="solid"/>
              <a:round/>
              <a:headEnd type="none" w="med" len="med"/>
              <a:tailEnd type="none" w="med" len="med"/>
            </a:ln>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47"/>
          <p:cNvSpPr/>
          <p:nvPr/>
        </p:nvSpPr>
        <p:spPr>
          <a:xfrm rot="313015" flipH="1">
            <a:off x="1148303" y="1196842"/>
            <a:ext cx="6767293" cy="2891192"/>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7"/>
          <p:cNvSpPr txBox="1">
            <a:spLocks noGrp="1"/>
          </p:cNvSpPr>
          <p:nvPr>
            <p:ph type="title"/>
          </p:nvPr>
        </p:nvSpPr>
        <p:spPr>
          <a:xfrm>
            <a:off x="1465050" y="1841825"/>
            <a:ext cx="6213900" cy="106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130,000,000</a:t>
            </a:r>
            <a:endParaRPr/>
          </a:p>
        </p:txBody>
      </p:sp>
      <p:sp>
        <p:nvSpPr>
          <p:cNvPr id="763" name="Google Shape;763;p47"/>
          <p:cNvSpPr txBox="1">
            <a:spLocks noGrp="1"/>
          </p:cNvSpPr>
          <p:nvPr>
            <p:ph type="subTitle" idx="1"/>
          </p:nvPr>
        </p:nvSpPr>
        <p:spPr>
          <a:xfrm>
            <a:off x="2352600" y="2954850"/>
            <a:ext cx="4438800" cy="39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Big numbers catch your audience’s attention</a:t>
            </a:r>
            <a:endParaRPr/>
          </a:p>
        </p:txBody>
      </p:sp>
      <p:sp>
        <p:nvSpPr>
          <p:cNvPr id="764" name="Google Shape;764;p47"/>
          <p:cNvSpPr/>
          <p:nvPr/>
        </p:nvSpPr>
        <p:spPr>
          <a:xfrm rot="2370266">
            <a:off x="5484725" y="882376"/>
            <a:ext cx="1369585" cy="900464"/>
          </a:xfrm>
          <a:custGeom>
            <a:avLst/>
            <a:gdLst/>
            <a:ahLst/>
            <a:cxnLst/>
            <a:rect l="l" t="t" r="r" b="b"/>
            <a:pathLst>
              <a:path w="32686" h="25905" extrusionOk="0">
                <a:moveTo>
                  <a:pt x="21329" y="0"/>
                </a:moveTo>
                <a:cubicBezTo>
                  <a:pt x="19366" y="0"/>
                  <a:pt x="17336" y="548"/>
                  <a:pt x="15527" y="1166"/>
                </a:cubicBezTo>
                <a:cubicBezTo>
                  <a:pt x="11384" y="2547"/>
                  <a:pt x="7324" y="4723"/>
                  <a:pt x="4143" y="7737"/>
                </a:cubicBezTo>
                <a:cubicBezTo>
                  <a:pt x="1758" y="9997"/>
                  <a:pt x="0" y="13052"/>
                  <a:pt x="544" y="16442"/>
                </a:cubicBezTo>
                <a:cubicBezTo>
                  <a:pt x="963" y="18576"/>
                  <a:pt x="2051" y="20543"/>
                  <a:pt x="3641" y="22050"/>
                </a:cubicBezTo>
                <a:cubicBezTo>
                  <a:pt x="3683" y="22133"/>
                  <a:pt x="3767" y="22259"/>
                  <a:pt x="3850" y="22343"/>
                </a:cubicBezTo>
                <a:cubicBezTo>
                  <a:pt x="6010" y="24865"/>
                  <a:pt x="8762" y="25904"/>
                  <a:pt x="11596" y="25904"/>
                </a:cubicBezTo>
                <a:cubicBezTo>
                  <a:pt x="15627" y="25904"/>
                  <a:pt x="19825" y="23802"/>
                  <a:pt x="22725" y="20878"/>
                </a:cubicBezTo>
                <a:cubicBezTo>
                  <a:pt x="27329" y="16316"/>
                  <a:pt x="32686" y="7151"/>
                  <a:pt x="26241" y="1668"/>
                </a:cubicBezTo>
                <a:cubicBezTo>
                  <a:pt x="24796" y="441"/>
                  <a:pt x="23089" y="0"/>
                  <a:pt x="21329" y="0"/>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7"/>
          <p:cNvSpPr/>
          <p:nvPr/>
        </p:nvSpPr>
        <p:spPr>
          <a:xfrm rot="1074795">
            <a:off x="6160373" y="752510"/>
            <a:ext cx="1509823" cy="813897"/>
          </a:xfrm>
          <a:custGeom>
            <a:avLst/>
            <a:gdLst/>
            <a:ahLst/>
            <a:cxnLst/>
            <a:rect l="l" t="t" r="r" b="b"/>
            <a:pathLst>
              <a:path w="32686" h="25905" extrusionOk="0">
                <a:moveTo>
                  <a:pt x="21329" y="0"/>
                </a:moveTo>
                <a:cubicBezTo>
                  <a:pt x="19366" y="0"/>
                  <a:pt x="17336" y="548"/>
                  <a:pt x="15527" y="1166"/>
                </a:cubicBezTo>
                <a:cubicBezTo>
                  <a:pt x="11384" y="2547"/>
                  <a:pt x="7324" y="4723"/>
                  <a:pt x="4143" y="7737"/>
                </a:cubicBezTo>
                <a:cubicBezTo>
                  <a:pt x="1758" y="9997"/>
                  <a:pt x="0" y="13052"/>
                  <a:pt x="544" y="16442"/>
                </a:cubicBezTo>
                <a:cubicBezTo>
                  <a:pt x="963" y="18576"/>
                  <a:pt x="2051" y="20543"/>
                  <a:pt x="3641" y="22050"/>
                </a:cubicBezTo>
                <a:cubicBezTo>
                  <a:pt x="3683" y="22133"/>
                  <a:pt x="3767" y="22259"/>
                  <a:pt x="3850" y="22343"/>
                </a:cubicBezTo>
                <a:cubicBezTo>
                  <a:pt x="6010" y="24865"/>
                  <a:pt x="8762" y="25904"/>
                  <a:pt x="11596" y="25904"/>
                </a:cubicBezTo>
                <a:cubicBezTo>
                  <a:pt x="15627" y="25904"/>
                  <a:pt x="19825" y="23802"/>
                  <a:pt x="22725" y="20878"/>
                </a:cubicBezTo>
                <a:cubicBezTo>
                  <a:pt x="27329" y="16316"/>
                  <a:pt x="32686" y="7151"/>
                  <a:pt x="26241" y="1668"/>
                </a:cubicBezTo>
                <a:cubicBezTo>
                  <a:pt x="24796" y="441"/>
                  <a:pt x="23089" y="0"/>
                  <a:pt x="21329"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47"/>
          <p:cNvGrpSpPr/>
          <p:nvPr/>
        </p:nvGrpSpPr>
        <p:grpSpPr>
          <a:xfrm>
            <a:off x="7127558" y="2787718"/>
            <a:ext cx="2328158" cy="2577799"/>
            <a:chOff x="7127558" y="2787718"/>
            <a:chExt cx="2328158" cy="2577799"/>
          </a:xfrm>
        </p:grpSpPr>
        <p:sp>
          <p:nvSpPr>
            <p:cNvPr id="767" name="Google Shape;767;p47"/>
            <p:cNvSpPr/>
            <p:nvPr/>
          </p:nvSpPr>
          <p:spPr>
            <a:xfrm>
              <a:off x="8006740" y="3087525"/>
              <a:ext cx="895642" cy="453073"/>
            </a:xfrm>
            <a:custGeom>
              <a:avLst/>
              <a:gdLst/>
              <a:ahLst/>
              <a:cxnLst/>
              <a:rect l="l" t="t" r="r" b="b"/>
              <a:pathLst>
                <a:path w="22083" h="11171" extrusionOk="0">
                  <a:moveTo>
                    <a:pt x="4970" y="0"/>
                  </a:moveTo>
                  <a:lnTo>
                    <a:pt x="0" y="3203"/>
                  </a:lnTo>
                  <a:cubicBezTo>
                    <a:pt x="0" y="3203"/>
                    <a:pt x="701" y="6238"/>
                    <a:pt x="3536" y="7439"/>
                  </a:cubicBezTo>
                  <a:cubicBezTo>
                    <a:pt x="5037" y="9474"/>
                    <a:pt x="4937" y="10575"/>
                    <a:pt x="5471" y="11108"/>
                  </a:cubicBezTo>
                  <a:cubicBezTo>
                    <a:pt x="5569" y="11152"/>
                    <a:pt x="5660" y="11171"/>
                    <a:pt x="5746" y="11171"/>
                  </a:cubicBezTo>
                  <a:cubicBezTo>
                    <a:pt x="6390" y="11171"/>
                    <a:pt x="6732" y="10096"/>
                    <a:pt x="7439" y="10007"/>
                  </a:cubicBezTo>
                  <a:cubicBezTo>
                    <a:pt x="7486" y="10001"/>
                    <a:pt x="7535" y="9998"/>
                    <a:pt x="7585" y="9998"/>
                  </a:cubicBezTo>
                  <a:cubicBezTo>
                    <a:pt x="8256" y="9998"/>
                    <a:pt x="9187" y="10508"/>
                    <a:pt x="10249" y="10508"/>
                  </a:cubicBezTo>
                  <a:cubicBezTo>
                    <a:pt x="10400" y="10508"/>
                    <a:pt x="10553" y="10498"/>
                    <a:pt x="10708" y="10474"/>
                  </a:cubicBezTo>
                  <a:cubicBezTo>
                    <a:pt x="12075" y="10241"/>
                    <a:pt x="12709" y="6105"/>
                    <a:pt x="12709" y="6105"/>
                  </a:cubicBezTo>
                  <a:cubicBezTo>
                    <a:pt x="12709" y="6105"/>
                    <a:pt x="16545" y="7105"/>
                    <a:pt x="16879" y="9874"/>
                  </a:cubicBezTo>
                  <a:cubicBezTo>
                    <a:pt x="16879" y="9923"/>
                    <a:pt x="16932" y="9954"/>
                    <a:pt x="16987" y="9954"/>
                  </a:cubicBezTo>
                  <a:cubicBezTo>
                    <a:pt x="17007" y="9954"/>
                    <a:pt x="17028" y="9950"/>
                    <a:pt x="17046" y="9941"/>
                  </a:cubicBezTo>
                  <a:cubicBezTo>
                    <a:pt x="18747" y="8406"/>
                    <a:pt x="19781" y="6338"/>
                    <a:pt x="20915" y="5304"/>
                  </a:cubicBezTo>
                  <a:cubicBezTo>
                    <a:pt x="21415" y="5004"/>
                    <a:pt x="21749" y="4804"/>
                    <a:pt x="21949" y="4670"/>
                  </a:cubicBezTo>
                  <a:cubicBezTo>
                    <a:pt x="22082" y="4570"/>
                    <a:pt x="21449" y="4470"/>
                    <a:pt x="21315" y="4437"/>
                  </a:cubicBezTo>
                  <a:lnTo>
                    <a:pt x="17246" y="401"/>
                  </a:lnTo>
                  <a:lnTo>
                    <a:pt x="4970" y="0"/>
                  </a:lnTo>
                  <a:close/>
                </a:path>
              </a:pathLst>
            </a:custGeom>
            <a:solidFill>
              <a:srgbClr val="F4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7"/>
            <p:cNvSpPr/>
            <p:nvPr/>
          </p:nvSpPr>
          <p:spPr>
            <a:xfrm>
              <a:off x="7189572" y="4381780"/>
              <a:ext cx="1723633" cy="785203"/>
            </a:xfrm>
            <a:custGeom>
              <a:avLst/>
              <a:gdLst/>
              <a:ahLst/>
              <a:cxnLst/>
              <a:rect l="l" t="t" r="r" b="b"/>
              <a:pathLst>
                <a:path w="42498" h="19360" extrusionOk="0">
                  <a:moveTo>
                    <a:pt x="7624" y="1"/>
                  </a:moveTo>
                  <a:cubicBezTo>
                    <a:pt x="3538" y="1"/>
                    <a:pt x="511" y="1661"/>
                    <a:pt x="234" y="6850"/>
                  </a:cubicBezTo>
                  <a:cubicBezTo>
                    <a:pt x="0" y="17225"/>
                    <a:pt x="7372" y="19359"/>
                    <a:pt x="7372" y="19359"/>
                  </a:cubicBezTo>
                  <a:lnTo>
                    <a:pt x="42497" y="10887"/>
                  </a:lnTo>
                  <a:lnTo>
                    <a:pt x="41563" y="6617"/>
                  </a:lnTo>
                  <a:cubicBezTo>
                    <a:pt x="41563" y="6617"/>
                    <a:pt x="36893" y="5283"/>
                    <a:pt x="29888" y="5249"/>
                  </a:cubicBezTo>
                  <a:cubicBezTo>
                    <a:pt x="25412" y="5207"/>
                    <a:pt x="14859" y="1"/>
                    <a:pt x="7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7"/>
            <p:cNvSpPr/>
            <p:nvPr/>
          </p:nvSpPr>
          <p:spPr>
            <a:xfrm>
              <a:off x="7127558" y="5010716"/>
              <a:ext cx="923384" cy="354801"/>
            </a:xfrm>
            <a:custGeom>
              <a:avLst/>
              <a:gdLst/>
              <a:ahLst/>
              <a:cxnLst/>
              <a:rect l="l" t="t" r="r" b="b"/>
              <a:pathLst>
                <a:path w="22767" h="8748" extrusionOk="0">
                  <a:moveTo>
                    <a:pt x="3659" y="1"/>
                  </a:moveTo>
                  <a:cubicBezTo>
                    <a:pt x="1987" y="1"/>
                    <a:pt x="572" y="555"/>
                    <a:pt x="362" y="2084"/>
                  </a:cubicBezTo>
                  <a:cubicBezTo>
                    <a:pt x="1" y="4521"/>
                    <a:pt x="2054" y="8747"/>
                    <a:pt x="7524" y="8747"/>
                  </a:cubicBezTo>
                  <a:cubicBezTo>
                    <a:pt x="8120" y="8747"/>
                    <a:pt x="8756" y="8697"/>
                    <a:pt x="9435" y="8589"/>
                  </a:cubicBezTo>
                  <a:cubicBezTo>
                    <a:pt x="15147" y="7655"/>
                    <a:pt x="16270" y="7309"/>
                    <a:pt x="17549" y="7309"/>
                  </a:cubicBezTo>
                  <a:cubicBezTo>
                    <a:pt x="17824" y="7309"/>
                    <a:pt x="18105" y="7325"/>
                    <a:pt x="18441" y="7355"/>
                  </a:cubicBezTo>
                  <a:cubicBezTo>
                    <a:pt x="18467" y="7357"/>
                    <a:pt x="18492" y="7358"/>
                    <a:pt x="18518" y="7358"/>
                  </a:cubicBezTo>
                  <a:cubicBezTo>
                    <a:pt x="20314" y="7358"/>
                    <a:pt x="22767" y="2818"/>
                    <a:pt x="17307" y="2785"/>
                  </a:cubicBezTo>
                  <a:cubicBezTo>
                    <a:pt x="16106" y="2752"/>
                    <a:pt x="14939" y="2618"/>
                    <a:pt x="13771" y="2385"/>
                  </a:cubicBezTo>
                  <a:cubicBezTo>
                    <a:pt x="11637" y="1984"/>
                    <a:pt x="9502" y="1451"/>
                    <a:pt x="7434" y="750"/>
                  </a:cubicBezTo>
                  <a:cubicBezTo>
                    <a:pt x="6294" y="309"/>
                    <a:pt x="490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7"/>
            <p:cNvSpPr/>
            <p:nvPr/>
          </p:nvSpPr>
          <p:spPr>
            <a:xfrm>
              <a:off x="7334568" y="4597509"/>
              <a:ext cx="1900628" cy="623133"/>
            </a:xfrm>
            <a:custGeom>
              <a:avLst/>
              <a:gdLst/>
              <a:ahLst/>
              <a:cxnLst/>
              <a:rect l="l" t="t" r="r" b="b"/>
              <a:pathLst>
                <a:path w="46862" h="15364" extrusionOk="0">
                  <a:moveTo>
                    <a:pt x="9622" y="1"/>
                  </a:moveTo>
                  <a:cubicBezTo>
                    <a:pt x="4087" y="1"/>
                    <a:pt x="1" y="1751"/>
                    <a:pt x="1496" y="7702"/>
                  </a:cubicBezTo>
                  <a:cubicBezTo>
                    <a:pt x="2990" y="13639"/>
                    <a:pt x="10719" y="15364"/>
                    <a:pt x="19199" y="15364"/>
                  </a:cubicBezTo>
                  <a:cubicBezTo>
                    <a:pt x="30972" y="15364"/>
                    <a:pt x="44193" y="12039"/>
                    <a:pt x="44193" y="12039"/>
                  </a:cubicBezTo>
                  <a:cubicBezTo>
                    <a:pt x="46861" y="2999"/>
                    <a:pt x="39256" y="1331"/>
                    <a:pt x="39256" y="1331"/>
                  </a:cubicBezTo>
                  <a:cubicBezTo>
                    <a:pt x="39256" y="1331"/>
                    <a:pt x="34432" y="3596"/>
                    <a:pt x="30695" y="3596"/>
                  </a:cubicBezTo>
                  <a:cubicBezTo>
                    <a:pt x="30453" y="3596"/>
                    <a:pt x="30214" y="3587"/>
                    <a:pt x="29983" y="3566"/>
                  </a:cubicBezTo>
                  <a:cubicBezTo>
                    <a:pt x="27772" y="3372"/>
                    <a:pt x="17303" y="1"/>
                    <a:pt x="9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7"/>
            <p:cNvSpPr/>
            <p:nvPr/>
          </p:nvSpPr>
          <p:spPr>
            <a:xfrm>
              <a:off x="7458798" y="4440427"/>
              <a:ext cx="634530" cy="104234"/>
            </a:xfrm>
            <a:custGeom>
              <a:avLst/>
              <a:gdLst/>
              <a:ahLst/>
              <a:cxnLst/>
              <a:rect l="l" t="t" r="r" b="b"/>
              <a:pathLst>
                <a:path w="15645" h="2570" extrusionOk="0">
                  <a:moveTo>
                    <a:pt x="67" y="1"/>
                  </a:moveTo>
                  <a:lnTo>
                    <a:pt x="0" y="468"/>
                  </a:lnTo>
                  <a:lnTo>
                    <a:pt x="15545" y="2569"/>
                  </a:lnTo>
                  <a:lnTo>
                    <a:pt x="15645" y="2002"/>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7"/>
            <p:cNvSpPr/>
            <p:nvPr/>
          </p:nvSpPr>
          <p:spPr>
            <a:xfrm>
              <a:off x="7461515" y="4110323"/>
              <a:ext cx="745456" cy="426183"/>
            </a:xfrm>
            <a:custGeom>
              <a:avLst/>
              <a:gdLst/>
              <a:ahLst/>
              <a:cxnLst/>
              <a:rect l="l" t="t" r="r" b="b"/>
              <a:pathLst>
                <a:path w="18380" h="10508" extrusionOk="0">
                  <a:moveTo>
                    <a:pt x="2368" y="0"/>
                  </a:moveTo>
                  <a:lnTo>
                    <a:pt x="0" y="8140"/>
                  </a:lnTo>
                  <a:lnTo>
                    <a:pt x="14877" y="10508"/>
                  </a:lnTo>
                  <a:lnTo>
                    <a:pt x="18380" y="3169"/>
                  </a:lnTo>
                  <a:lnTo>
                    <a:pt x="2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7"/>
            <p:cNvSpPr/>
            <p:nvPr/>
          </p:nvSpPr>
          <p:spPr>
            <a:xfrm>
              <a:off x="7461515" y="4144149"/>
              <a:ext cx="82536" cy="296317"/>
            </a:xfrm>
            <a:custGeom>
              <a:avLst/>
              <a:gdLst/>
              <a:ahLst/>
              <a:cxnLst/>
              <a:rect l="l" t="t" r="r" b="b"/>
              <a:pathLst>
                <a:path w="2035" h="7306" extrusionOk="0">
                  <a:moveTo>
                    <a:pt x="234" y="0"/>
                  </a:moveTo>
                  <a:lnTo>
                    <a:pt x="0" y="7306"/>
                  </a:lnTo>
                  <a:lnTo>
                    <a:pt x="2035" y="367"/>
                  </a:lnTo>
                  <a:lnTo>
                    <a:pt x="2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7"/>
            <p:cNvSpPr/>
            <p:nvPr/>
          </p:nvSpPr>
          <p:spPr>
            <a:xfrm>
              <a:off x="8335464" y="3210052"/>
              <a:ext cx="1120252" cy="1994723"/>
            </a:xfrm>
            <a:custGeom>
              <a:avLst/>
              <a:gdLst/>
              <a:ahLst/>
              <a:cxnLst/>
              <a:rect l="l" t="t" r="r" b="b"/>
              <a:pathLst>
                <a:path w="27621" h="49182" extrusionOk="0">
                  <a:moveTo>
                    <a:pt x="14041" y="0"/>
                  </a:moveTo>
                  <a:cubicBezTo>
                    <a:pt x="13385" y="0"/>
                    <a:pt x="12743" y="222"/>
                    <a:pt x="12210" y="649"/>
                  </a:cubicBezTo>
                  <a:cubicBezTo>
                    <a:pt x="10809" y="5052"/>
                    <a:pt x="7373" y="5118"/>
                    <a:pt x="5805" y="6319"/>
                  </a:cubicBezTo>
                  <a:cubicBezTo>
                    <a:pt x="4237" y="7487"/>
                    <a:pt x="3136" y="9355"/>
                    <a:pt x="3637" y="13258"/>
                  </a:cubicBezTo>
                  <a:cubicBezTo>
                    <a:pt x="4170" y="17127"/>
                    <a:pt x="3337" y="26500"/>
                    <a:pt x="2136" y="27568"/>
                  </a:cubicBezTo>
                  <a:cubicBezTo>
                    <a:pt x="935" y="28602"/>
                    <a:pt x="1" y="31204"/>
                    <a:pt x="2136" y="31271"/>
                  </a:cubicBezTo>
                  <a:cubicBezTo>
                    <a:pt x="13611" y="35073"/>
                    <a:pt x="16513" y="40677"/>
                    <a:pt x="16346" y="43246"/>
                  </a:cubicBezTo>
                  <a:cubicBezTo>
                    <a:pt x="16279" y="44413"/>
                    <a:pt x="16913" y="47249"/>
                    <a:pt x="18014" y="48716"/>
                  </a:cubicBezTo>
                  <a:cubicBezTo>
                    <a:pt x="18256" y="49037"/>
                    <a:pt x="18552" y="49181"/>
                    <a:pt x="18882" y="49181"/>
                  </a:cubicBezTo>
                  <a:cubicBezTo>
                    <a:pt x="20093" y="49181"/>
                    <a:pt x="21756" y="47236"/>
                    <a:pt x="22884" y="44980"/>
                  </a:cubicBezTo>
                  <a:cubicBezTo>
                    <a:pt x="25286" y="40077"/>
                    <a:pt x="27621" y="19129"/>
                    <a:pt x="24718" y="11089"/>
                  </a:cubicBezTo>
                  <a:cubicBezTo>
                    <a:pt x="21850" y="3050"/>
                    <a:pt x="16779" y="882"/>
                    <a:pt x="15145" y="215"/>
                  </a:cubicBezTo>
                  <a:cubicBezTo>
                    <a:pt x="14784" y="71"/>
                    <a:pt x="14410" y="0"/>
                    <a:pt x="14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7"/>
            <p:cNvSpPr/>
            <p:nvPr/>
          </p:nvSpPr>
          <p:spPr>
            <a:xfrm>
              <a:off x="7917430" y="2787718"/>
              <a:ext cx="910527" cy="1546760"/>
            </a:xfrm>
            <a:custGeom>
              <a:avLst/>
              <a:gdLst/>
              <a:ahLst/>
              <a:cxnLst/>
              <a:rect l="l" t="t" r="r" b="b"/>
              <a:pathLst>
                <a:path w="22450" h="38137" extrusionOk="0">
                  <a:moveTo>
                    <a:pt x="9004" y="1"/>
                  </a:moveTo>
                  <a:cubicBezTo>
                    <a:pt x="4669" y="1"/>
                    <a:pt x="704" y="2759"/>
                    <a:pt x="0" y="10061"/>
                  </a:cubicBezTo>
                  <a:cubicBezTo>
                    <a:pt x="122" y="11764"/>
                    <a:pt x="762" y="12223"/>
                    <a:pt x="1417" y="12223"/>
                  </a:cubicBezTo>
                  <a:cubicBezTo>
                    <a:pt x="1839" y="12223"/>
                    <a:pt x="2268" y="12032"/>
                    <a:pt x="2569" y="11862"/>
                  </a:cubicBezTo>
                  <a:cubicBezTo>
                    <a:pt x="3003" y="11595"/>
                    <a:pt x="2836" y="10962"/>
                    <a:pt x="3570" y="10861"/>
                  </a:cubicBezTo>
                  <a:cubicBezTo>
                    <a:pt x="3800" y="10837"/>
                    <a:pt x="4024" y="10824"/>
                    <a:pt x="4242" y="10824"/>
                  </a:cubicBezTo>
                  <a:cubicBezTo>
                    <a:pt x="6350" y="10824"/>
                    <a:pt x="7862" y="11964"/>
                    <a:pt x="9374" y="13597"/>
                  </a:cubicBezTo>
                  <a:cubicBezTo>
                    <a:pt x="10808" y="15198"/>
                    <a:pt x="11442" y="16132"/>
                    <a:pt x="10441" y="19401"/>
                  </a:cubicBezTo>
                  <a:cubicBezTo>
                    <a:pt x="8907" y="24238"/>
                    <a:pt x="7606" y="25238"/>
                    <a:pt x="8406" y="29275"/>
                  </a:cubicBezTo>
                  <a:cubicBezTo>
                    <a:pt x="9240" y="33311"/>
                    <a:pt x="11475" y="33344"/>
                    <a:pt x="12309" y="35846"/>
                  </a:cubicBezTo>
                  <a:cubicBezTo>
                    <a:pt x="12777" y="37287"/>
                    <a:pt x="13358" y="38137"/>
                    <a:pt x="13979" y="38137"/>
                  </a:cubicBezTo>
                  <a:cubicBezTo>
                    <a:pt x="14423" y="38137"/>
                    <a:pt x="14887" y="37705"/>
                    <a:pt x="15345" y="36747"/>
                  </a:cubicBezTo>
                  <a:cubicBezTo>
                    <a:pt x="16412" y="34412"/>
                    <a:pt x="16946" y="31910"/>
                    <a:pt x="16946" y="29341"/>
                  </a:cubicBezTo>
                  <a:cubicBezTo>
                    <a:pt x="16746" y="22637"/>
                    <a:pt x="19214" y="21136"/>
                    <a:pt x="20949" y="17833"/>
                  </a:cubicBezTo>
                  <a:cubicBezTo>
                    <a:pt x="22450" y="14931"/>
                    <a:pt x="21716" y="11429"/>
                    <a:pt x="21015" y="8293"/>
                  </a:cubicBezTo>
                  <a:cubicBezTo>
                    <a:pt x="20982" y="8193"/>
                    <a:pt x="20982" y="8093"/>
                    <a:pt x="20949" y="8026"/>
                  </a:cubicBezTo>
                  <a:cubicBezTo>
                    <a:pt x="19301" y="3543"/>
                    <a:pt x="13915" y="1"/>
                    <a:pt x="9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7"/>
            <p:cNvSpPr/>
            <p:nvPr/>
          </p:nvSpPr>
          <p:spPr>
            <a:xfrm>
              <a:off x="7610323" y="4360203"/>
              <a:ext cx="481667" cy="202993"/>
            </a:xfrm>
            <a:custGeom>
              <a:avLst/>
              <a:gdLst/>
              <a:ahLst/>
              <a:cxnLst/>
              <a:rect l="l" t="t" r="r" b="b"/>
              <a:pathLst>
                <a:path w="11876" h="5005" extrusionOk="0">
                  <a:moveTo>
                    <a:pt x="6750" y="1"/>
                  </a:moveTo>
                  <a:cubicBezTo>
                    <a:pt x="6152" y="1"/>
                    <a:pt x="6042" y="343"/>
                    <a:pt x="6472" y="644"/>
                  </a:cubicBezTo>
                  <a:cubicBezTo>
                    <a:pt x="9074" y="2379"/>
                    <a:pt x="4704" y="2979"/>
                    <a:pt x="3970" y="2979"/>
                  </a:cubicBezTo>
                  <a:cubicBezTo>
                    <a:pt x="3386" y="2979"/>
                    <a:pt x="2200" y="2516"/>
                    <a:pt x="1589" y="2516"/>
                  </a:cubicBezTo>
                  <a:cubicBezTo>
                    <a:pt x="1467" y="2516"/>
                    <a:pt x="1368" y="2534"/>
                    <a:pt x="1301" y="2579"/>
                  </a:cubicBezTo>
                  <a:cubicBezTo>
                    <a:pt x="901" y="2879"/>
                    <a:pt x="0" y="2812"/>
                    <a:pt x="467" y="3313"/>
                  </a:cubicBezTo>
                  <a:cubicBezTo>
                    <a:pt x="934" y="3813"/>
                    <a:pt x="3036" y="4113"/>
                    <a:pt x="4203" y="4781"/>
                  </a:cubicBezTo>
                  <a:cubicBezTo>
                    <a:pt x="4492" y="4941"/>
                    <a:pt x="4982" y="5005"/>
                    <a:pt x="5571" y="5005"/>
                  </a:cubicBezTo>
                  <a:cubicBezTo>
                    <a:pt x="7432" y="5005"/>
                    <a:pt x="10291" y="4367"/>
                    <a:pt x="10975" y="4113"/>
                  </a:cubicBezTo>
                  <a:cubicBezTo>
                    <a:pt x="11876" y="3746"/>
                    <a:pt x="11742" y="1745"/>
                    <a:pt x="11742" y="1745"/>
                  </a:cubicBezTo>
                  <a:cubicBezTo>
                    <a:pt x="11742" y="1745"/>
                    <a:pt x="8907" y="844"/>
                    <a:pt x="8173" y="377"/>
                  </a:cubicBezTo>
                  <a:cubicBezTo>
                    <a:pt x="7556" y="105"/>
                    <a:pt x="7079" y="1"/>
                    <a:pt x="6750" y="1"/>
                  </a:cubicBezTo>
                  <a:close/>
                </a:path>
              </a:pathLst>
            </a:custGeom>
            <a:solidFill>
              <a:srgbClr val="F4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7"/>
            <p:cNvSpPr/>
            <p:nvPr/>
          </p:nvSpPr>
          <p:spPr>
            <a:xfrm>
              <a:off x="8018907" y="3430526"/>
              <a:ext cx="1308279" cy="1283214"/>
            </a:xfrm>
            <a:custGeom>
              <a:avLst/>
              <a:gdLst/>
              <a:ahLst/>
              <a:cxnLst/>
              <a:rect l="l" t="t" r="r" b="b"/>
              <a:pathLst>
                <a:path w="32257" h="31639" extrusionOk="0">
                  <a:moveTo>
                    <a:pt x="24291" y="0"/>
                  </a:moveTo>
                  <a:cubicBezTo>
                    <a:pt x="22987" y="0"/>
                    <a:pt x="21509" y="634"/>
                    <a:pt x="20181" y="2718"/>
                  </a:cubicBezTo>
                  <a:cubicBezTo>
                    <a:pt x="17813" y="6521"/>
                    <a:pt x="20115" y="6521"/>
                    <a:pt x="20415" y="16194"/>
                  </a:cubicBezTo>
                  <a:cubicBezTo>
                    <a:pt x="20482" y="18329"/>
                    <a:pt x="20482" y="19997"/>
                    <a:pt x="20482" y="21198"/>
                  </a:cubicBezTo>
                  <a:cubicBezTo>
                    <a:pt x="20482" y="22866"/>
                    <a:pt x="18080" y="24467"/>
                    <a:pt x="16412" y="24667"/>
                  </a:cubicBezTo>
                  <a:cubicBezTo>
                    <a:pt x="14871" y="24848"/>
                    <a:pt x="12714" y="24989"/>
                    <a:pt x="10542" y="24989"/>
                  </a:cubicBezTo>
                  <a:cubicBezTo>
                    <a:pt x="7920" y="24989"/>
                    <a:pt x="5275" y="24784"/>
                    <a:pt x="3670" y="24200"/>
                  </a:cubicBezTo>
                  <a:cubicBezTo>
                    <a:pt x="3314" y="24068"/>
                    <a:pt x="2979" y="24006"/>
                    <a:pt x="2666" y="24006"/>
                  </a:cubicBezTo>
                  <a:cubicBezTo>
                    <a:pt x="1245" y="24006"/>
                    <a:pt x="292" y="25280"/>
                    <a:pt x="100" y="27002"/>
                  </a:cubicBezTo>
                  <a:cubicBezTo>
                    <a:pt x="100" y="27069"/>
                    <a:pt x="100" y="27135"/>
                    <a:pt x="100" y="27236"/>
                  </a:cubicBezTo>
                  <a:cubicBezTo>
                    <a:pt x="0" y="28770"/>
                    <a:pt x="16679" y="31639"/>
                    <a:pt x="21115" y="31639"/>
                  </a:cubicBezTo>
                  <a:cubicBezTo>
                    <a:pt x="25552" y="31639"/>
                    <a:pt x="27086" y="29871"/>
                    <a:pt x="28421" y="23500"/>
                  </a:cubicBezTo>
                  <a:cubicBezTo>
                    <a:pt x="29521" y="18162"/>
                    <a:pt x="32257" y="7155"/>
                    <a:pt x="28120" y="1784"/>
                  </a:cubicBezTo>
                  <a:cubicBezTo>
                    <a:pt x="27987" y="1584"/>
                    <a:pt x="27820" y="1417"/>
                    <a:pt x="27620" y="1284"/>
                  </a:cubicBezTo>
                  <a:cubicBezTo>
                    <a:pt x="27082" y="854"/>
                    <a:pt x="25804" y="0"/>
                    <a:pt x="24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7"/>
            <p:cNvSpPr/>
            <p:nvPr/>
          </p:nvSpPr>
          <p:spPr>
            <a:xfrm>
              <a:off x="8432885" y="3901975"/>
              <a:ext cx="1257" cy="6976"/>
            </a:xfrm>
            <a:custGeom>
              <a:avLst/>
              <a:gdLst/>
              <a:ahLst/>
              <a:cxnLst/>
              <a:rect l="l" t="t" r="r" b="b"/>
              <a:pathLst>
                <a:path w="31" h="172" extrusionOk="0">
                  <a:moveTo>
                    <a:pt x="1" y="0"/>
                  </a:moveTo>
                  <a:cubicBezTo>
                    <a:pt x="1" y="22"/>
                    <a:pt x="29" y="171"/>
                    <a:pt x="30" y="171"/>
                  </a:cubicBezTo>
                  <a:cubicBezTo>
                    <a:pt x="31" y="171"/>
                    <a:pt x="24" y="128"/>
                    <a:pt x="1"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7"/>
            <p:cNvSpPr/>
            <p:nvPr/>
          </p:nvSpPr>
          <p:spPr>
            <a:xfrm>
              <a:off x="8848242" y="4191642"/>
              <a:ext cx="1379" cy="2799"/>
            </a:xfrm>
            <a:custGeom>
              <a:avLst/>
              <a:gdLst/>
              <a:ahLst/>
              <a:cxnLst/>
              <a:rect l="l" t="t" r="r" b="b"/>
              <a:pathLst>
                <a:path w="34" h="69" extrusionOk="0">
                  <a:moveTo>
                    <a:pt x="1" y="1"/>
                  </a:moveTo>
                  <a:cubicBezTo>
                    <a:pt x="0" y="1"/>
                    <a:pt x="0" y="8"/>
                    <a:pt x="0" y="30"/>
                  </a:cubicBezTo>
                  <a:cubicBezTo>
                    <a:pt x="19" y="49"/>
                    <a:pt x="28" y="69"/>
                    <a:pt x="31" y="69"/>
                  </a:cubicBezTo>
                  <a:cubicBezTo>
                    <a:pt x="34" y="69"/>
                    <a:pt x="34" y="58"/>
                    <a:pt x="34" y="30"/>
                  </a:cubicBezTo>
                  <a:cubicBezTo>
                    <a:pt x="11" y="30"/>
                    <a:pt x="4" y="1"/>
                    <a:pt x="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7"/>
            <p:cNvSpPr/>
            <p:nvPr/>
          </p:nvSpPr>
          <p:spPr>
            <a:xfrm>
              <a:off x="8833357" y="4293768"/>
              <a:ext cx="1825" cy="1947"/>
            </a:xfrm>
            <a:custGeom>
              <a:avLst/>
              <a:gdLst/>
              <a:ahLst/>
              <a:cxnLst/>
              <a:rect l="l" t="t" r="r" b="b"/>
              <a:pathLst>
                <a:path w="45" h="48" extrusionOk="0">
                  <a:moveTo>
                    <a:pt x="41" y="0"/>
                  </a:moveTo>
                  <a:cubicBezTo>
                    <a:pt x="34" y="0"/>
                    <a:pt x="0" y="24"/>
                    <a:pt x="0" y="47"/>
                  </a:cubicBezTo>
                  <a:cubicBezTo>
                    <a:pt x="0" y="47"/>
                    <a:pt x="34" y="47"/>
                    <a:pt x="34" y="14"/>
                  </a:cubicBezTo>
                  <a:cubicBezTo>
                    <a:pt x="43" y="4"/>
                    <a:pt x="45" y="0"/>
                    <a:pt x="41"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7"/>
            <p:cNvSpPr/>
            <p:nvPr/>
          </p:nvSpPr>
          <p:spPr>
            <a:xfrm>
              <a:off x="8837413" y="4330838"/>
              <a:ext cx="41" cy="41"/>
            </a:xfrm>
            <a:custGeom>
              <a:avLst/>
              <a:gdLst/>
              <a:ahLst/>
              <a:cxnLst/>
              <a:rect l="l" t="t" r="r" b="b"/>
              <a:pathLst>
                <a:path w="1" h="1" extrusionOk="0">
                  <a:moveTo>
                    <a:pt x="0" y="1"/>
                  </a:move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7"/>
            <p:cNvSpPr/>
            <p:nvPr/>
          </p:nvSpPr>
          <p:spPr>
            <a:xfrm>
              <a:off x="8822528" y="4321388"/>
              <a:ext cx="1379" cy="4096"/>
            </a:xfrm>
            <a:custGeom>
              <a:avLst/>
              <a:gdLst/>
              <a:ahLst/>
              <a:cxnLst/>
              <a:rect l="l" t="t" r="r" b="b"/>
              <a:pathLst>
                <a:path w="34" h="101" extrusionOk="0">
                  <a:moveTo>
                    <a:pt x="34" y="0"/>
                  </a:moveTo>
                  <a:cubicBezTo>
                    <a:pt x="34" y="33"/>
                    <a:pt x="0" y="33"/>
                    <a:pt x="0" y="100"/>
                  </a:cubicBezTo>
                  <a:cubicBezTo>
                    <a:pt x="0" y="67"/>
                    <a:pt x="34" y="67"/>
                    <a:pt x="34" y="67"/>
                  </a:cubicBezTo>
                  <a:lnTo>
                    <a:pt x="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7"/>
            <p:cNvSpPr/>
            <p:nvPr/>
          </p:nvSpPr>
          <p:spPr>
            <a:xfrm>
              <a:off x="7670512" y="5157456"/>
              <a:ext cx="4786" cy="1420"/>
            </a:xfrm>
            <a:custGeom>
              <a:avLst/>
              <a:gdLst/>
              <a:ahLst/>
              <a:cxnLst/>
              <a:rect l="l" t="t" r="r" b="b"/>
              <a:pathLst>
                <a:path w="118" h="35" extrusionOk="0">
                  <a:moveTo>
                    <a:pt x="51" y="1"/>
                  </a:moveTo>
                  <a:cubicBezTo>
                    <a:pt x="51" y="18"/>
                    <a:pt x="26" y="18"/>
                    <a:pt x="13" y="18"/>
                  </a:cubicBezTo>
                  <a:cubicBezTo>
                    <a:pt x="1" y="18"/>
                    <a:pt x="1" y="18"/>
                    <a:pt x="51" y="34"/>
                  </a:cubicBezTo>
                  <a:cubicBezTo>
                    <a:pt x="51" y="18"/>
                    <a:pt x="84" y="18"/>
                    <a:pt x="101" y="18"/>
                  </a:cubicBezTo>
                  <a:cubicBezTo>
                    <a:pt x="118" y="18"/>
                    <a:pt x="118" y="18"/>
                    <a:pt x="5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7"/>
            <p:cNvSpPr/>
            <p:nvPr/>
          </p:nvSpPr>
          <p:spPr>
            <a:xfrm>
              <a:off x="8361650" y="4453650"/>
              <a:ext cx="821950" cy="273175"/>
            </a:xfrm>
            <a:custGeom>
              <a:avLst/>
              <a:gdLst/>
              <a:ahLst/>
              <a:cxnLst/>
              <a:rect l="l" t="t" r="r" b="b"/>
              <a:pathLst>
                <a:path w="32878" h="10927" extrusionOk="0">
                  <a:moveTo>
                    <a:pt x="32878" y="0"/>
                  </a:moveTo>
                  <a:cubicBezTo>
                    <a:pt x="31088" y="3975"/>
                    <a:pt x="29121" y="9277"/>
                    <a:pt x="24899" y="10363"/>
                  </a:cubicBezTo>
                  <a:cubicBezTo>
                    <a:pt x="16835" y="12438"/>
                    <a:pt x="8322" y="8068"/>
                    <a:pt x="0" y="8346"/>
                  </a:cubicBezTo>
                </a:path>
              </a:pathLst>
            </a:custGeom>
            <a:noFill/>
            <a:ln w="9525" cap="flat" cmpd="sng">
              <a:solidFill>
                <a:schemeClr val="accent3"/>
              </a:solidFill>
              <a:prstDash val="solid"/>
              <a:round/>
              <a:headEnd type="none" w="med" len="med"/>
              <a:tailEnd type="none" w="med" len="med"/>
            </a:ln>
          </p:spPr>
        </p:sp>
        <p:sp>
          <p:nvSpPr>
            <p:cNvPr id="785" name="Google Shape;785;p47"/>
            <p:cNvSpPr/>
            <p:nvPr/>
          </p:nvSpPr>
          <p:spPr>
            <a:xfrm>
              <a:off x="8823625" y="4726500"/>
              <a:ext cx="88275" cy="42400"/>
            </a:xfrm>
            <a:custGeom>
              <a:avLst/>
              <a:gdLst/>
              <a:ahLst/>
              <a:cxnLst/>
              <a:rect l="l" t="t" r="r" b="b"/>
              <a:pathLst>
                <a:path w="3531" h="1696" extrusionOk="0">
                  <a:moveTo>
                    <a:pt x="3531" y="0"/>
                  </a:moveTo>
                  <a:cubicBezTo>
                    <a:pt x="2300" y="434"/>
                    <a:pt x="1086" y="972"/>
                    <a:pt x="0" y="1696"/>
                  </a:cubicBezTo>
                </a:path>
              </a:pathLst>
            </a:custGeom>
            <a:noFill/>
            <a:ln w="9525" cap="flat" cmpd="sng">
              <a:solidFill>
                <a:schemeClr val="accent3"/>
              </a:solidFill>
              <a:prstDash val="solid"/>
              <a:round/>
              <a:headEnd type="none" w="med" len="med"/>
              <a:tailEnd type="none" w="med" len="med"/>
            </a:ln>
          </p:spPr>
        </p:sp>
        <p:sp>
          <p:nvSpPr>
            <p:cNvPr id="786" name="Google Shape;786;p47"/>
            <p:cNvSpPr/>
            <p:nvPr/>
          </p:nvSpPr>
          <p:spPr>
            <a:xfrm>
              <a:off x="7303525" y="5024550"/>
              <a:ext cx="708475" cy="208875"/>
            </a:xfrm>
            <a:custGeom>
              <a:avLst/>
              <a:gdLst/>
              <a:ahLst/>
              <a:cxnLst/>
              <a:rect l="l" t="t" r="r" b="b"/>
              <a:pathLst>
                <a:path w="28339" h="8355" extrusionOk="0">
                  <a:moveTo>
                    <a:pt x="0" y="0"/>
                  </a:moveTo>
                  <a:cubicBezTo>
                    <a:pt x="9718" y="1452"/>
                    <a:pt x="18663" y="9828"/>
                    <a:pt x="28339" y="8116"/>
                  </a:cubicBezTo>
                </a:path>
              </a:pathLst>
            </a:custGeom>
            <a:noFill/>
            <a:ln w="9525" cap="flat" cmpd="sng">
              <a:solidFill>
                <a:schemeClr val="accent3"/>
              </a:solidFill>
              <a:prstDash val="solid"/>
              <a:round/>
              <a:headEnd type="none" w="med" len="med"/>
              <a:tailEnd type="none" w="med" len="med"/>
            </a:ln>
          </p:spPr>
        </p:sp>
        <p:sp>
          <p:nvSpPr>
            <p:cNvPr id="787" name="Google Shape;787;p47"/>
            <p:cNvSpPr/>
            <p:nvPr/>
          </p:nvSpPr>
          <p:spPr>
            <a:xfrm>
              <a:off x="7794175" y="4548800"/>
              <a:ext cx="239600" cy="32600"/>
            </a:xfrm>
            <a:custGeom>
              <a:avLst/>
              <a:gdLst/>
              <a:ahLst/>
              <a:cxnLst/>
              <a:rect l="l" t="t" r="r" b="b"/>
              <a:pathLst>
                <a:path w="9584" h="1304" extrusionOk="0">
                  <a:moveTo>
                    <a:pt x="9584" y="0"/>
                  </a:moveTo>
                  <a:cubicBezTo>
                    <a:pt x="6448" y="681"/>
                    <a:pt x="3045" y="1931"/>
                    <a:pt x="0" y="917"/>
                  </a:cubicBezTo>
                </a:path>
              </a:pathLst>
            </a:custGeom>
            <a:noFill/>
            <a:ln w="9525" cap="flat" cmpd="sng">
              <a:solidFill>
                <a:schemeClr val="accent3"/>
              </a:solidFill>
              <a:prstDash val="solid"/>
              <a:round/>
              <a:headEnd type="none" w="med" len="med"/>
              <a:tailEnd type="none" w="med" len="med"/>
            </a:ln>
          </p:spPr>
        </p:sp>
        <p:sp>
          <p:nvSpPr>
            <p:cNvPr id="788" name="Google Shape;788;p47"/>
            <p:cNvSpPr/>
            <p:nvPr/>
          </p:nvSpPr>
          <p:spPr>
            <a:xfrm>
              <a:off x="8331850" y="4367675"/>
              <a:ext cx="478021" cy="77973"/>
            </a:xfrm>
            <a:custGeom>
              <a:avLst/>
              <a:gdLst/>
              <a:ahLst/>
              <a:cxnLst/>
              <a:rect l="l" t="t" r="r" b="b"/>
              <a:pathLst>
                <a:path w="18112" h="3256" extrusionOk="0">
                  <a:moveTo>
                    <a:pt x="0" y="2751"/>
                  </a:moveTo>
                  <a:cubicBezTo>
                    <a:pt x="6107" y="2751"/>
                    <a:pt x="14566" y="4971"/>
                    <a:pt x="18112" y="0"/>
                  </a:cubicBezTo>
                </a:path>
              </a:pathLst>
            </a:custGeom>
            <a:noFill/>
            <a:ln w="9525" cap="flat" cmpd="sng">
              <a:solidFill>
                <a:schemeClr val="accent3"/>
              </a:solidFill>
              <a:prstDash val="solid"/>
              <a:round/>
              <a:headEnd type="none" w="med" len="med"/>
              <a:tailEnd type="none" w="med" len="med"/>
            </a:ln>
          </p:spPr>
        </p:sp>
        <p:sp>
          <p:nvSpPr>
            <p:cNvPr id="789" name="Google Shape;789;p47"/>
            <p:cNvSpPr/>
            <p:nvPr/>
          </p:nvSpPr>
          <p:spPr>
            <a:xfrm>
              <a:off x="8050950" y="3152688"/>
              <a:ext cx="484400" cy="816825"/>
            </a:xfrm>
            <a:custGeom>
              <a:avLst/>
              <a:gdLst/>
              <a:ahLst/>
              <a:cxnLst/>
              <a:rect l="l" t="t" r="r" b="b"/>
              <a:pathLst>
                <a:path w="19376" h="32673" extrusionOk="0">
                  <a:moveTo>
                    <a:pt x="0" y="2547"/>
                  </a:moveTo>
                  <a:cubicBezTo>
                    <a:pt x="5148" y="-1312"/>
                    <a:pt x="17844" y="-1007"/>
                    <a:pt x="19104" y="5302"/>
                  </a:cubicBezTo>
                  <a:cubicBezTo>
                    <a:pt x="20897" y="14278"/>
                    <a:pt x="11410" y="25349"/>
                    <a:pt x="16900" y="32673"/>
                  </a:cubicBezTo>
                </a:path>
              </a:pathLst>
            </a:custGeom>
            <a:noFill/>
            <a:ln w="9525" cap="rnd" cmpd="sng">
              <a:solidFill>
                <a:schemeClr val="accent1"/>
              </a:solidFill>
              <a:prstDash val="solid"/>
              <a:round/>
              <a:headEnd type="none" w="med" len="med"/>
              <a:tailEnd type="none" w="med" len="med"/>
            </a:ln>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8"/>
          <p:cNvSpPr/>
          <p:nvPr/>
        </p:nvSpPr>
        <p:spPr>
          <a:xfrm>
            <a:off x="3332026" y="1563073"/>
            <a:ext cx="2479973" cy="2455452"/>
          </a:xfrm>
          <a:custGeom>
            <a:avLst/>
            <a:gdLst/>
            <a:ahLst/>
            <a:cxnLst/>
            <a:rect l="l" t="t" r="r" b="b"/>
            <a:pathLst>
              <a:path w="102046" h="101037" extrusionOk="0">
                <a:moveTo>
                  <a:pt x="11968" y="15468"/>
                </a:moveTo>
                <a:cubicBezTo>
                  <a:pt x="4513" y="23469"/>
                  <a:pt x="-124" y="36741"/>
                  <a:pt x="3" y="48615"/>
                </a:cubicBezTo>
                <a:cubicBezTo>
                  <a:pt x="130" y="60490"/>
                  <a:pt x="856" y="78270"/>
                  <a:pt x="12730" y="86715"/>
                </a:cubicBezTo>
                <a:cubicBezTo>
                  <a:pt x="24605" y="95161"/>
                  <a:pt x="56417" y="105130"/>
                  <a:pt x="71250" y="99288"/>
                </a:cubicBezTo>
                <a:cubicBezTo>
                  <a:pt x="86083" y="93446"/>
                  <a:pt x="99508" y="66903"/>
                  <a:pt x="101730" y="51663"/>
                </a:cubicBezTo>
                <a:cubicBezTo>
                  <a:pt x="103953" y="36423"/>
                  <a:pt x="94084" y="16357"/>
                  <a:pt x="84585" y="7848"/>
                </a:cubicBezTo>
                <a:cubicBezTo>
                  <a:pt x="75086" y="-661"/>
                  <a:pt x="56837" y="-661"/>
                  <a:pt x="44734" y="609"/>
                </a:cubicBezTo>
                <a:cubicBezTo>
                  <a:pt x="32631" y="1879"/>
                  <a:pt x="19423" y="7467"/>
                  <a:pt x="11968" y="15468"/>
                </a:cubicBezTo>
                <a:close/>
              </a:path>
            </a:pathLst>
          </a:custGeom>
          <a:noFill/>
          <a:ln w="9525" cap="flat" cmpd="sng">
            <a:solidFill>
              <a:schemeClr val="accent3"/>
            </a:solidFill>
            <a:prstDash val="solid"/>
            <a:round/>
            <a:headEnd type="none" w="med" len="med"/>
            <a:tailEnd type="none" w="med" len="med"/>
          </a:ln>
        </p:spPr>
      </p:sp>
      <p:sp>
        <p:nvSpPr>
          <p:cNvPr id="795" name="Google Shape;795;p48"/>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Set up the discussion</a:t>
            </a:r>
            <a:endParaRPr/>
          </a:p>
        </p:txBody>
      </p:sp>
      <p:sp>
        <p:nvSpPr>
          <p:cNvPr id="796" name="Google Shape;796;p48"/>
          <p:cNvSpPr/>
          <p:nvPr/>
        </p:nvSpPr>
        <p:spPr>
          <a:xfrm>
            <a:off x="5046533" y="3412289"/>
            <a:ext cx="1114767" cy="958444"/>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797" name="Google Shape;797;p48"/>
          <p:cNvSpPr/>
          <p:nvPr/>
        </p:nvSpPr>
        <p:spPr>
          <a:xfrm>
            <a:off x="5046533" y="1365739"/>
            <a:ext cx="1114767" cy="958444"/>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798" name="Google Shape;798;p48"/>
          <p:cNvSpPr/>
          <p:nvPr/>
        </p:nvSpPr>
        <p:spPr>
          <a:xfrm flipH="1">
            <a:off x="2982711" y="2302401"/>
            <a:ext cx="1114767" cy="958444"/>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799" name="Google Shape;799;p48"/>
          <p:cNvSpPr txBox="1"/>
          <p:nvPr/>
        </p:nvSpPr>
        <p:spPr>
          <a:xfrm>
            <a:off x="6570900" y="1303613"/>
            <a:ext cx="17064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accent3"/>
                </a:solidFill>
                <a:latin typeface="Palanquin Dark"/>
                <a:ea typeface="Palanquin Dark"/>
                <a:cs typeface="Palanquin Dark"/>
                <a:sym typeface="Palanquin Dark"/>
              </a:rPr>
              <a:t>Mercury</a:t>
            </a:r>
            <a:endParaRPr sz="2200">
              <a:solidFill>
                <a:schemeClr val="accent3"/>
              </a:solidFill>
              <a:latin typeface="Palanquin Dark"/>
              <a:ea typeface="Palanquin Dark"/>
              <a:cs typeface="Palanquin Dark"/>
              <a:sym typeface="Palanquin Dark"/>
            </a:endParaRPr>
          </a:p>
        </p:txBody>
      </p:sp>
      <p:sp>
        <p:nvSpPr>
          <p:cNvPr id="800" name="Google Shape;800;p48"/>
          <p:cNvSpPr txBox="1"/>
          <p:nvPr/>
        </p:nvSpPr>
        <p:spPr>
          <a:xfrm>
            <a:off x="6570900" y="1752563"/>
            <a:ext cx="17064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latin typeface="Cabin"/>
                <a:ea typeface="Cabin"/>
                <a:cs typeface="Cabin"/>
                <a:sym typeface="Cabin"/>
              </a:rPr>
              <a:t>It’s the closest planet to the Sun</a:t>
            </a:r>
            <a:endParaRPr>
              <a:solidFill>
                <a:schemeClr val="accent3"/>
              </a:solidFill>
              <a:latin typeface="Cabin"/>
              <a:ea typeface="Cabin"/>
              <a:cs typeface="Cabin"/>
              <a:sym typeface="Cabin"/>
            </a:endParaRPr>
          </a:p>
        </p:txBody>
      </p:sp>
      <p:sp>
        <p:nvSpPr>
          <p:cNvPr id="801" name="Google Shape;801;p48"/>
          <p:cNvSpPr txBox="1"/>
          <p:nvPr/>
        </p:nvSpPr>
        <p:spPr>
          <a:xfrm>
            <a:off x="866700" y="2251225"/>
            <a:ext cx="1706400" cy="46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200">
                <a:solidFill>
                  <a:schemeClr val="accent3"/>
                </a:solidFill>
                <a:latin typeface="Palanquin Dark"/>
                <a:ea typeface="Palanquin Dark"/>
                <a:cs typeface="Palanquin Dark"/>
                <a:sym typeface="Palanquin Dark"/>
              </a:rPr>
              <a:t>Venus</a:t>
            </a:r>
            <a:endParaRPr sz="2200">
              <a:solidFill>
                <a:schemeClr val="accent3"/>
              </a:solidFill>
              <a:latin typeface="Palanquin Dark"/>
              <a:ea typeface="Palanquin Dark"/>
              <a:cs typeface="Palanquin Dark"/>
              <a:sym typeface="Palanquin Dark"/>
            </a:endParaRPr>
          </a:p>
        </p:txBody>
      </p:sp>
      <p:sp>
        <p:nvSpPr>
          <p:cNvPr id="802" name="Google Shape;802;p48"/>
          <p:cNvSpPr txBox="1"/>
          <p:nvPr/>
        </p:nvSpPr>
        <p:spPr>
          <a:xfrm>
            <a:off x="866700" y="2700175"/>
            <a:ext cx="1706400" cy="46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3"/>
                </a:solidFill>
                <a:latin typeface="Cabin"/>
                <a:ea typeface="Cabin"/>
                <a:cs typeface="Cabin"/>
                <a:sym typeface="Cabin"/>
              </a:rPr>
              <a:t>Venus is the second planet from the Sun</a:t>
            </a:r>
            <a:endParaRPr>
              <a:solidFill>
                <a:schemeClr val="accent3"/>
              </a:solidFill>
              <a:latin typeface="Cabin"/>
              <a:ea typeface="Cabin"/>
              <a:cs typeface="Cabin"/>
              <a:sym typeface="Cabin"/>
            </a:endParaRPr>
          </a:p>
        </p:txBody>
      </p:sp>
      <p:sp>
        <p:nvSpPr>
          <p:cNvPr id="803" name="Google Shape;803;p48"/>
          <p:cNvSpPr txBox="1"/>
          <p:nvPr/>
        </p:nvSpPr>
        <p:spPr>
          <a:xfrm>
            <a:off x="6570900" y="3361013"/>
            <a:ext cx="17064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accent3"/>
                </a:solidFill>
                <a:latin typeface="Palanquin Dark"/>
                <a:ea typeface="Palanquin Dark"/>
                <a:cs typeface="Palanquin Dark"/>
                <a:sym typeface="Palanquin Dark"/>
              </a:rPr>
              <a:t>Mars</a:t>
            </a:r>
            <a:endParaRPr sz="2200">
              <a:solidFill>
                <a:schemeClr val="accent3"/>
              </a:solidFill>
              <a:latin typeface="Palanquin Dark"/>
              <a:ea typeface="Palanquin Dark"/>
              <a:cs typeface="Palanquin Dark"/>
              <a:sym typeface="Palanquin Dark"/>
            </a:endParaRPr>
          </a:p>
        </p:txBody>
      </p:sp>
      <p:sp>
        <p:nvSpPr>
          <p:cNvPr id="804" name="Google Shape;804;p48"/>
          <p:cNvSpPr txBox="1"/>
          <p:nvPr/>
        </p:nvSpPr>
        <p:spPr>
          <a:xfrm>
            <a:off x="6570900" y="3809963"/>
            <a:ext cx="17064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latin typeface="Cabin"/>
                <a:ea typeface="Cabin"/>
                <a:cs typeface="Cabin"/>
                <a:sym typeface="Cabin"/>
              </a:rPr>
              <a:t>Mars is actually a very cold place</a:t>
            </a:r>
            <a:endParaRPr>
              <a:solidFill>
                <a:schemeClr val="accent3"/>
              </a:solidFill>
              <a:latin typeface="Cabin"/>
              <a:ea typeface="Cabin"/>
              <a:cs typeface="Cabin"/>
              <a:sym typeface="Cabin"/>
            </a:endParaRPr>
          </a:p>
        </p:txBody>
      </p:sp>
      <p:grpSp>
        <p:nvGrpSpPr>
          <p:cNvPr id="805" name="Google Shape;805;p48"/>
          <p:cNvGrpSpPr/>
          <p:nvPr/>
        </p:nvGrpSpPr>
        <p:grpSpPr>
          <a:xfrm>
            <a:off x="5372338" y="1613364"/>
            <a:ext cx="463156" cy="463178"/>
            <a:chOff x="4263688" y="3235414"/>
            <a:chExt cx="463156" cy="463178"/>
          </a:xfrm>
        </p:grpSpPr>
        <p:sp>
          <p:nvSpPr>
            <p:cNvPr id="806" name="Google Shape;806;p48"/>
            <p:cNvSpPr/>
            <p:nvPr/>
          </p:nvSpPr>
          <p:spPr>
            <a:xfrm>
              <a:off x="4263688" y="3235414"/>
              <a:ext cx="463156" cy="300395"/>
            </a:xfrm>
            <a:custGeom>
              <a:avLst/>
              <a:gdLst/>
              <a:ahLst/>
              <a:cxnLst/>
              <a:rect l="l" t="t" r="r" b="b"/>
              <a:pathLst>
                <a:path w="21658" h="14047" extrusionOk="0">
                  <a:moveTo>
                    <a:pt x="0" y="1"/>
                  </a:moveTo>
                  <a:lnTo>
                    <a:pt x="0" y="1280"/>
                  </a:lnTo>
                  <a:lnTo>
                    <a:pt x="1279" y="1280"/>
                  </a:lnTo>
                  <a:lnTo>
                    <a:pt x="1279" y="12788"/>
                  </a:lnTo>
                  <a:lnTo>
                    <a:pt x="0" y="12788"/>
                  </a:lnTo>
                  <a:lnTo>
                    <a:pt x="0" y="14047"/>
                  </a:lnTo>
                  <a:lnTo>
                    <a:pt x="14006" y="14047"/>
                  </a:lnTo>
                  <a:lnTo>
                    <a:pt x="14006" y="10251"/>
                  </a:lnTo>
                  <a:lnTo>
                    <a:pt x="20400" y="10251"/>
                  </a:lnTo>
                  <a:lnTo>
                    <a:pt x="20400" y="1280"/>
                  </a:lnTo>
                  <a:lnTo>
                    <a:pt x="21658" y="1280"/>
                  </a:lnTo>
                  <a:lnTo>
                    <a:pt x="216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07" name="Google Shape;807;p48"/>
            <p:cNvSpPr/>
            <p:nvPr/>
          </p:nvSpPr>
          <p:spPr>
            <a:xfrm>
              <a:off x="4590109" y="3481534"/>
              <a:ext cx="136736" cy="54275"/>
            </a:xfrm>
            <a:custGeom>
              <a:avLst/>
              <a:gdLst/>
              <a:ahLst/>
              <a:cxnLst/>
              <a:rect l="l" t="t" r="r" b="b"/>
              <a:pathLst>
                <a:path w="6394" h="2538" extrusionOk="0">
                  <a:moveTo>
                    <a:pt x="0" y="1"/>
                  </a:moveTo>
                  <a:lnTo>
                    <a:pt x="0" y="2538"/>
                  </a:lnTo>
                  <a:lnTo>
                    <a:pt x="6394" y="2538"/>
                  </a:lnTo>
                  <a:lnTo>
                    <a:pt x="6394" y="1279"/>
                  </a:lnTo>
                  <a:lnTo>
                    <a:pt x="5136" y="1279"/>
                  </a:lnTo>
                  <a:lnTo>
                    <a:pt x="5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08" name="Google Shape;808;p48"/>
            <p:cNvSpPr/>
            <p:nvPr/>
          </p:nvSpPr>
          <p:spPr>
            <a:xfrm>
              <a:off x="4359621" y="3563139"/>
              <a:ext cx="130662" cy="135453"/>
            </a:xfrm>
            <a:custGeom>
              <a:avLst/>
              <a:gdLst/>
              <a:ahLst/>
              <a:cxnLst/>
              <a:rect l="l" t="t" r="r" b="b"/>
              <a:pathLst>
                <a:path w="6110" h="6334" extrusionOk="0">
                  <a:moveTo>
                    <a:pt x="4689" y="1"/>
                  </a:moveTo>
                  <a:lnTo>
                    <a:pt x="2152" y="5075"/>
                  </a:lnTo>
                  <a:lnTo>
                    <a:pt x="0" y="5075"/>
                  </a:lnTo>
                  <a:lnTo>
                    <a:pt x="0" y="6333"/>
                  </a:lnTo>
                  <a:lnTo>
                    <a:pt x="5075" y="6333"/>
                  </a:lnTo>
                  <a:lnTo>
                    <a:pt x="5075" y="5075"/>
                  </a:lnTo>
                  <a:lnTo>
                    <a:pt x="3573" y="5075"/>
                  </a:lnTo>
                  <a:lnTo>
                    <a:pt x="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09" name="Google Shape;809;p48"/>
            <p:cNvSpPr/>
            <p:nvPr/>
          </p:nvSpPr>
          <p:spPr>
            <a:xfrm>
              <a:off x="4500677" y="3563139"/>
              <a:ext cx="130256" cy="135453"/>
            </a:xfrm>
            <a:custGeom>
              <a:avLst/>
              <a:gdLst/>
              <a:ahLst/>
              <a:cxnLst/>
              <a:rect l="l" t="t" r="r" b="b"/>
              <a:pathLst>
                <a:path w="6091" h="6334" extrusionOk="0">
                  <a:moveTo>
                    <a:pt x="1" y="1"/>
                  </a:moveTo>
                  <a:lnTo>
                    <a:pt x="2538" y="5075"/>
                  </a:lnTo>
                  <a:lnTo>
                    <a:pt x="1016" y="5075"/>
                  </a:lnTo>
                  <a:lnTo>
                    <a:pt x="1016" y="6333"/>
                  </a:lnTo>
                  <a:lnTo>
                    <a:pt x="6090" y="6333"/>
                  </a:lnTo>
                  <a:lnTo>
                    <a:pt x="6090" y="5075"/>
                  </a:lnTo>
                  <a:lnTo>
                    <a:pt x="3959" y="5075"/>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810" name="Google Shape;810;p48"/>
          <p:cNvGrpSpPr/>
          <p:nvPr/>
        </p:nvGrpSpPr>
        <p:grpSpPr>
          <a:xfrm>
            <a:off x="3305913" y="2550103"/>
            <a:ext cx="468374" cy="463028"/>
            <a:chOff x="4903057" y="2601840"/>
            <a:chExt cx="468374" cy="463028"/>
          </a:xfrm>
        </p:grpSpPr>
        <p:sp>
          <p:nvSpPr>
            <p:cNvPr id="811" name="Google Shape;811;p48"/>
            <p:cNvSpPr/>
            <p:nvPr/>
          </p:nvSpPr>
          <p:spPr>
            <a:xfrm>
              <a:off x="4903057" y="2684172"/>
              <a:ext cx="54297" cy="306019"/>
            </a:xfrm>
            <a:custGeom>
              <a:avLst/>
              <a:gdLst/>
              <a:ahLst/>
              <a:cxnLst/>
              <a:rect l="l" t="t" r="r" b="b"/>
              <a:pathLst>
                <a:path w="2539" h="14310" extrusionOk="0">
                  <a:moveTo>
                    <a:pt x="1259" y="0"/>
                  </a:moveTo>
                  <a:cubicBezTo>
                    <a:pt x="569" y="0"/>
                    <a:pt x="1" y="568"/>
                    <a:pt x="1" y="1258"/>
                  </a:cubicBezTo>
                  <a:lnTo>
                    <a:pt x="1" y="14310"/>
                  </a:lnTo>
                  <a:cubicBezTo>
                    <a:pt x="366" y="14087"/>
                    <a:pt x="792" y="13944"/>
                    <a:pt x="1259" y="13944"/>
                  </a:cubicBezTo>
                  <a:lnTo>
                    <a:pt x="2538" y="13944"/>
                  </a:lnTo>
                  <a:lnTo>
                    <a:pt x="2538" y="1258"/>
                  </a:lnTo>
                  <a:cubicBezTo>
                    <a:pt x="2538" y="568"/>
                    <a:pt x="1970" y="0"/>
                    <a:pt x="1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nvGrpSpPr>
            <p:cNvPr id="812" name="Google Shape;812;p48"/>
            <p:cNvGrpSpPr/>
            <p:nvPr/>
          </p:nvGrpSpPr>
          <p:grpSpPr>
            <a:xfrm>
              <a:off x="5066717" y="2601840"/>
              <a:ext cx="304715" cy="353644"/>
              <a:chOff x="5066717" y="2601840"/>
              <a:chExt cx="304715" cy="353644"/>
            </a:xfrm>
          </p:grpSpPr>
          <p:sp>
            <p:nvSpPr>
              <p:cNvPr id="813" name="Google Shape;813;p48"/>
              <p:cNvSpPr/>
              <p:nvPr/>
            </p:nvSpPr>
            <p:spPr>
              <a:xfrm>
                <a:off x="5282876" y="2601840"/>
                <a:ext cx="88555" cy="71490"/>
              </a:xfrm>
              <a:custGeom>
                <a:avLst/>
                <a:gdLst/>
                <a:ahLst/>
                <a:cxnLst/>
                <a:rect l="l" t="t" r="r" b="b"/>
                <a:pathLst>
                  <a:path w="4141" h="3343" extrusionOk="0">
                    <a:moveTo>
                      <a:pt x="1983" y="1"/>
                    </a:moveTo>
                    <a:cubicBezTo>
                      <a:pt x="1293" y="1"/>
                      <a:pt x="625" y="376"/>
                      <a:pt x="284" y="1029"/>
                    </a:cubicBezTo>
                    <a:lnTo>
                      <a:pt x="0" y="1597"/>
                    </a:lnTo>
                    <a:lnTo>
                      <a:pt x="3390" y="3343"/>
                    </a:lnTo>
                    <a:lnTo>
                      <a:pt x="3674" y="2774"/>
                    </a:lnTo>
                    <a:cubicBezTo>
                      <a:pt x="4141" y="1820"/>
                      <a:pt x="3776" y="684"/>
                      <a:pt x="2862" y="217"/>
                    </a:cubicBezTo>
                    <a:cubicBezTo>
                      <a:pt x="2581" y="70"/>
                      <a:pt x="2280" y="1"/>
                      <a:pt x="19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14" name="Google Shape;814;p48"/>
              <p:cNvSpPr/>
              <p:nvPr/>
            </p:nvSpPr>
            <p:spPr>
              <a:xfrm>
                <a:off x="5189552" y="2661162"/>
                <a:ext cx="152817" cy="194047"/>
              </a:xfrm>
              <a:custGeom>
                <a:avLst/>
                <a:gdLst/>
                <a:ahLst/>
                <a:cxnLst/>
                <a:rect l="l" t="t" r="r" b="b"/>
                <a:pathLst>
                  <a:path w="7146" h="9074" extrusionOk="0">
                    <a:moveTo>
                      <a:pt x="3755" y="0"/>
                    </a:moveTo>
                    <a:lnTo>
                      <a:pt x="0" y="7328"/>
                    </a:lnTo>
                    <a:lnTo>
                      <a:pt x="3390" y="9073"/>
                    </a:lnTo>
                    <a:lnTo>
                      <a:pt x="3390" y="9073"/>
                    </a:lnTo>
                    <a:cubicBezTo>
                      <a:pt x="3391" y="9069"/>
                      <a:pt x="3557" y="8741"/>
                      <a:pt x="7145" y="1726"/>
                    </a:cubicBezTo>
                    <a:lnTo>
                      <a:pt x="3755" y="0"/>
                    </a:lnTo>
                    <a:close/>
                    <a:moveTo>
                      <a:pt x="3391" y="9071"/>
                    </a:moveTo>
                    <a:cubicBezTo>
                      <a:pt x="3391" y="9071"/>
                      <a:pt x="3390" y="9073"/>
                      <a:pt x="3390" y="9073"/>
                    </a:cubicBezTo>
                    <a:lnTo>
                      <a:pt x="3390" y="9073"/>
                    </a:lnTo>
                    <a:lnTo>
                      <a:pt x="3390" y="9073"/>
                    </a:lnTo>
                    <a:lnTo>
                      <a:pt x="3390" y="9073"/>
                    </a:lnTo>
                    <a:cubicBezTo>
                      <a:pt x="3390" y="9073"/>
                      <a:pt x="3390" y="9073"/>
                      <a:pt x="3390" y="9073"/>
                    </a:cubicBezTo>
                    <a:cubicBezTo>
                      <a:pt x="3390" y="9073"/>
                      <a:pt x="3390" y="9073"/>
                      <a:pt x="3390" y="9073"/>
                    </a:cubicBezTo>
                    <a:lnTo>
                      <a:pt x="3390" y="9073"/>
                    </a:lnTo>
                    <a:lnTo>
                      <a:pt x="3390" y="9073"/>
                    </a:lnTo>
                    <a:cubicBezTo>
                      <a:pt x="3391" y="9072"/>
                      <a:pt x="3391" y="9071"/>
                      <a:pt x="3391" y="90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15" name="Google Shape;815;p48"/>
              <p:cNvSpPr/>
              <p:nvPr/>
            </p:nvSpPr>
            <p:spPr>
              <a:xfrm>
                <a:off x="5169151" y="2842165"/>
                <a:ext cx="80322" cy="88577"/>
              </a:xfrm>
              <a:custGeom>
                <a:avLst/>
                <a:gdLst/>
                <a:ahLst/>
                <a:cxnLst/>
                <a:rect l="l" t="t" r="r" b="b"/>
                <a:pathLst>
                  <a:path w="3756" h="4142" extrusionOk="0">
                    <a:moveTo>
                      <a:pt x="366" y="0"/>
                    </a:moveTo>
                    <a:lnTo>
                      <a:pt x="0" y="731"/>
                    </a:lnTo>
                    <a:lnTo>
                      <a:pt x="386" y="4141"/>
                    </a:lnTo>
                    <a:lnTo>
                      <a:pt x="3390" y="2477"/>
                    </a:lnTo>
                    <a:lnTo>
                      <a:pt x="3755" y="1726"/>
                    </a:lnTo>
                    <a:lnTo>
                      <a:pt x="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16" name="Google Shape;816;p48"/>
              <p:cNvSpPr/>
              <p:nvPr/>
            </p:nvSpPr>
            <p:spPr>
              <a:xfrm>
                <a:off x="5189103" y="2917697"/>
                <a:ext cx="67320" cy="37787"/>
              </a:xfrm>
              <a:custGeom>
                <a:avLst/>
                <a:gdLst/>
                <a:ahLst/>
                <a:cxnLst/>
                <a:rect l="l" t="t" r="r" b="b"/>
                <a:pathLst>
                  <a:path w="3148" h="1767" extrusionOk="0">
                    <a:moveTo>
                      <a:pt x="3147" y="0"/>
                    </a:moveTo>
                    <a:lnTo>
                      <a:pt x="1" y="1766"/>
                    </a:lnTo>
                    <a:lnTo>
                      <a:pt x="3147" y="1766"/>
                    </a:lnTo>
                    <a:lnTo>
                      <a:pt x="31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17" name="Google Shape;817;p48"/>
              <p:cNvSpPr/>
              <p:nvPr/>
            </p:nvSpPr>
            <p:spPr>
              <a:xfrm>
                <a:off x="5066717" y="2819582"/>
                <a:ext cx="91592" cy="135902"/>
              </a:xfrm>
              <a:custGeom>
                <a:avLst/>
                <a:gdLst/>
                <a:ahLst/>
                <a:cxnLst/>
                <a:rect l="l" t="t" r="r" b="b"/>
                <a:pathLst>
                  <a:path w="4283" h="6355" extrusionOk="0">
                    <a:moveTo>
                      <a:pt x="0" y="1"/>
                    </a:moveTo>
                    <a:lnTo>
                      <a:pt x="0" y="6354"/>
                    </a:lnTo>
                    <a:lnTo>
                      <a:pt x="4039" y="6354"/>
                    </a:lnTo>
                    <a:lnTo>
                      <a:pt x="3897" y="5075"/>
                    </a:lnTo>
                    <a:lnTo>
                      <a:pt x="1258" y="5075"/>
                    </a:lnTo>
                    <a:lnTo>
                      <a:pt x="1258" y="3817"/>
                    </a:lnTo>
                    <a:lnTo>
                      <a:pt x="3735" y="3817"/>
                    </a:lnTo>
                    <a:lnTo>
                      <a:pt x="3471" y="1564"/>
                    </a:lnTo>
                    <a:lnTo>
                      <a:pt x="4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818" name="Google Shape;818;p48"/>
            <p:cNvSpPr/>
            <p:nvPr/>
          </p:nvSpPr>
          <p:spPr>
            <a:xfrm>
              <a:off x="4903057" y="2711075"/>
              <a:ext cx="461873" cy="353793"/>
            </a:xfrm>
            <a:custGeom>
              <a:avLst/>
              <a:gdLst/>
              <a:ahLst/>
              <a:cxnLst/>
              <a:rect l="l" t="t" r="r" b="b"/>
              <a:pathLst>
                <a:path w="21598" h="16544" extrusionOk="0">
                  <a:moveTo>
                    <a:pt x="3796" y="0"/>
                  </a:moveTo>
                  <a:lnTo>
                    <a:pt x="3796" y="14006"/>
                  </a:lnTo>
                  <a:lnTo>
                    <a:pt x="1259" y="14006"/>
                  </a:lnTo>
                  <a:cubicBezTo>
                    <a:pt x="569" y="14006"/>
                    <a:pt x="1" y="14574"/>
                    <a:pt x="1" y="15264"/>
                  </a:cubicBezTo>
                  <a:cubicBezTo>
                    <a:pt x="1" y="15975"/>
                    <a:pt x="569" y="16543"/>
                    <a:pt x="1259" y="16543"/>
                  </a:cubicBezTo>
                  <a:lnTo>
                    <a:pt x="21598" y="16543"/>
                  </a:lnTo>
                  <a:lnTo>
                    <a:pt x="21598" y="102"/>
                  </a:lnTo>
                  <a:lnTo>
                    <a:pt x="17802" y="7531"/>
                  </a:lnTo>
                  <a:lnTo>
                    <a:pt x="17802" y="11428"/>
                  </a:lnTo>
                  <a:lnTo>
                    <a:pt x="19060" y="11428"/>
                  </a:lnTo>
                  <a:lnTo>
                    <a:pt x="19060" y="12686"/>
                  </a:lnTo>
                  <a:lnTo>
                    <a:pt x="17802" y="12686"/>
                  </a:lnTo>
                  <a:lnTo>
                    <a:pt x="17802" y="14006"/>
                  </a:lnTo>
                  <a:lnTo>
                    <a:pt x="16523" y="14006"/>
                  </a:lnTo>
                  <a:lnTo>
                    <a:pt x="16523" y="12686"/>
                  </a:lnTo>
                  <a:lnTo>
                    <a:pt x="7653" y="12686"/>
                  </a:lnTo>
                  <a:lnTo>
                    <a:pt x="7653" y="14006"/>
                  </a:lnTo>
                  <a:lnTo>
                    <a:pt x="6374" y="14006"/>
                  </a:lnTo>
                  <a:lnTo>
                    <a:pt x="6374" y="12686"/>
                  </a:lnTo>
                  <a:lnTo>
                    <a:pt x="5116" y="12686"/>
                  </a:lnTo>
                  <a:lnTo>
                    <a:pt x="5116" y="11428"/>
                  </a:lnTo>
                  <a:lnTo>
                    <a:pt x="6374" y="11428"/>
                  </a:lnTo>
                  <a:lnTo>
                    <a:pt x="6374" y="5075"/>
                  </a:lnTo>
                  <a:lnTo>
                    <a:pt x="5116" y="5075"/>
                  </a:lnTo>
                  <a:lnTo>
                    <a:pt x="5116" y="3816"/>
                  </a:lnTo>
                  <a:lnTo>
                    <a:pt x="6374" y="3816"/>
                  </a:lnTo>
                  <a:lnTo>
                    <a:pt x="6374" y="2538"/>
                  </a:lnTo>
                  <a:lnTo>
                    <a:pt x="7653" y="2538"/>
                  </a:lnTo>
                  <a:lnTo>
                    <a:pt x="7653" y="3816"/>
                  </a:lnTo>
                  <a:lnTo>
                    <a:pt x="12585" y="3816"/>
                  </a:lnTo>
                  <a:lnTo>
                    <a:pt x="14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819" name="Google Shape;819;p48"/>
          <p:cNvGrpSpPr/>
          <p:nvPr/>
        </p:nvGrpSpPr>
        <p:grpSpPr>
          <a:xfrm>
            <a:off x="5372541" y="3674466"/>
            <a:ext cx="462750" cy="434073"/>
            <a:chOff x="4903057" y="3250191"/>
            <a:chExt cx="462750" cy="434073"/>
          </a:xfrm>
        </p:grpSpPr>
        <p:sp>
          <p:nvSpPr>
            <p:cNvPr id="820" name="Google Shape;820;p48"/>
            <p:cNvSpPr/>
            <p:nvPr/>
          </p:nvSpPr>
          <p:spPr>
            <a:xfrm>
              <a:off x="4903057" y="3358698"/>
              <a:ext cx="380696" cy="271311"/>
            </a:xfrm>
            <a:custGeom>
              <a:avLst/>
              <a:gdLst/>
              <a:ahLst/>
              <a:cxnLst/>
              <a:rect l="l" t="t" r="r" b="b"/>
              <a:pathLst>
                <a:path w="17802" h="12687" extrusionOk="0">
                  <a:moveTo>
                    <a:pt x="15265" y="6333"/>
                  </a:moveTo>
                  <a:lnTo>
                    <a:pt x="15265" y="7612"/>
                  </a:lnTo>
                  <a:lnTo>
                    <a:pt x="10190" y="7612"/>
                  </a:lnTo>
                  <a:lnTo>
                    <a:pt x="10190" y="6333"/>
                  </a:lnTo>
                  <a:close/>
                  <a:moveTo>
                    <a:pt x="5745" y="2538"/>
                  </a:moveTo>
                  <a:cubicBezTo>
                    <a:pt x="6801" y="2538"/>
                    <a:pt x="7653" y="3390"/>
                    <a:pt x="7653" y="4446"/>
                  </a:cubicBezTo>
                  <a:cubicBezTo>
                    <a:pt x="7653" y="5481"/>
                    <a:pt x="6801" y="6333"/>
                    <a:pt x="5745" y="6333"/>
                  </a:cubicBezTo>
                  <a:cubicBezTo>
                    <a:pt x="7491" y="6333"/>
                    <a:pt x="8911" y="7754"/>
                    <a:pt x="8911" y="9520"/>
                  </a:cubicBezTo>
                  <a:lnTo>
                    <a:pt x="8911" y="10149"/>
                  </a:lnTo>
                  <a:lnTo>
                    <a:pt x="2579" y="10149"/>
                  </a:lnTo>
                  <a:lnTo>
                    <a:pt x="2579" y="9520"/>
                  </a:lnTo>
                  <a:cubicBezTo>
                    <a:pt x="2579" y="7754"/>
                    <a:pt x="3999" y="6333"/>
                    <a:pt x="5745" y="6333"/>
                  </a:cubicBezTo>
                  <a:cubicBezTo>
                    <a:pt x="4690" y="6333"/>
                    <a:pt x="3837" y="5481"/>
                    <a:pt x="3837" y="4446"/>
                  </a:cubicBezTo>
                  <a:cubicBezTo>
                    <a:pt x="3837" y="3390"/>
                    <a:pt x="4690" y="2538"/>
                    <a:pt x="5745" y="2538"/>
                  </a:cubicBezTo>
                  <a:close/>
                  <a:moveTo>
                    <a:pt x="15265" y="8871"/>
                  </a:moveTo>
                  <a:lnTo>
                    <a:pt x="15265" y="10149"/>
                  </a:lnTo>
                  <a:lnTo>
                    <a:pt x="10190" y="10149"/>
                  </a:lnTo>
                  <a:lnTo>
                    <a:pt x="10190" y="8871"/>
                  </a:lnTo>
                  <a:close/>
                  <a:moveTo>
                    <a:pt x="1" y="0"/>
                  </a:moveTo>
                  <a:lnTo>
                    <a:pt x="1" y="12686"/>
                  </a:lnTo>
                  <a:lnTo>
                    <a:pt x="17802" y="12686"/>
                  </a:lnTo>
                  <a:lnTo>
                    <a:pt x="17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21" name="Google Shape;821;p48"/>
            <p:cNvSpPr/>
            <p:nvPr/>
          </p:nvSpPr>
          <p:spPr>
            <a:xfrm>
              <a:off x="4987699" y="3521481"/>
              <a:ext cx="76430" cy="26924"/>
            </a:xfrm>
            <a:custGeom>
              <a:avLst/>
              <a:gdLst/>
              <a:ahLst/>
              <a:cxnLst/>
              <a:rect l="l" t="t" r="r" b="b"/>
              <a:pathLst>
                <a:path w="3574" h="1259" extrusionOk="0">
                  <a:moveTo>
                    <a:pt x="1787" y="0"/>
                  </a:moveTo>
                  <a:cubicBezTo>
                    <a:pt x="955" y="0"/>
                    <a:pt x="244" y="528"/>
                    <a:pt x="1" y="1259"/>
                  </a:cubicBezTo>
                  <a:lnTo>
                    <a:pt x="3573" y="1259"/>
                  </a:lnTo>
                  <a:cubicBezTo>
                    <a:pt x="3309" y="528"/>
                    <a:pt x="2619" y="0"/>
                    <a:pt x="1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22" name="Google Shape;822;p48"/>
            <p:cNvSpPr/>
            <p:nvPr/>
          </p:nvSpPr>
          <p:spPr>
            <a:xfrm>
              <a:off x="5012441" y="3439876"/>
              <a:ext cx="26945" cy="27351"/>
            </a:xfrm>
            <a:custGeom>
              <a:avLst/>
              <a:gdLst/>
              <a:ahLst/>
              <a:cxnLst/>
              <a:rect l="l" t="t" r="r" b="b"/>
              <a:pathLst>
                <a:path w="1260" h="1279" extrusionOk="0">
                  <a:moveTo>
                    <a:pt x="630" y="0"/>
                  </a:moveTo>
                  <a:cubicBezTo>
                    <a:pt x="285" y="0"/>
                    <a:pt x="1" y="284"/>
                    <a:pt x="1" y="650"/>
                  </a:cubicBezTo>
                  <a:cubicBezTo>
                    <a:pt x="1" y="995"/>
                    <a:pt x="285" y="1279"/>
                    <a:pt x="630" y="1279"/>
                  </a:cubicBezTo>
                  <a:cubicBezTo>
                    <a:pt x="975" y="1279"/>
                    <a:pt x="1259" y="995"/>
                    <a:pt x="1259" y="650"/>
                  </a:cubicBezTo>
                  <a:cubicBezTo>
                    <a:pt x="1259" y="284"/>
                    <a:pt x="975" y="0"/>
                    <a:pt x="6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23" name="Google Shape;823;p48"/>
            <p:cNvSpPr/>
            <p:nvPr/>
          </p:nvSpPr>
          <p:spPr>
            <a:xfrm>
              <a:off x="5200394" y="3385600"/>
              <a:ext cx="165413" cy="298663"/>
            </a:xfrm>
            <a:custGeom>
              <a:avLst/>
              <a:gdLst/>
              <a:ahLst/>
              <a:cxnLst/>
              <a:rect l="l" t="t" r="r" b="b"/>
              <a:pathLst>
                <a:path w="7735" h="13966" extrusionOk="0">
                  <a:moveTo>
                    <a:pt x="5156" y="1"/>
                  </a:moveTo>
                  <a:lnTo>
                    <a:pt x="5156" y="12687"/>
                  </a:lnTo>
                  <a:lnTo>
                    <a:pt x="1" y="12687"/>
                  </a:lnTo>
                  <a:lnTo>
                    <a:pt x="630" y="13966"/>
                  </a:lnTo>
                  <a:lnTo>
                    <a:pt x="7734" y="13966"/>
                  </a:lnTo>
                  <a:lnTo>
                    <a:pt x="77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24" name="Google Shape;824;p48"/>
            <p:cNvSpPr/>
            <p:nvPr/>
          </p:nvSpPr>
          <p:spPr>
            <a:xfrm>
              <a:off x="5147873" y="3250191"/>
              <a:ext cx="217935" cy="108529"/>
            </a:xfrm>
            <a:custGeom>
              <a:avLst/>
              <a:gdLst/>
              <a:ahLst/>
              <a:cxnLst/>
              <a:rect l="l" t="t" r="r" b="b"/>
              <a:pathLst>
                <a:path w="10191" h="5075" extrusionOk="0">
                  <a:moveTo>
                    <a:pt x="5725" y="1259"/>
                  </a:moveTo>
                  <a:lnTo>
                    <a:pt x="5725" y="2537"/>
                  </a:lnTo>
                  <a:lnTo>
                    <a:pt x="4446" y="2537"/>
                  </a:lnTo>
                  <a:lnTo>
                    <a:pt x="4446" y="1259"/>
                  </a:lnTo>
                  <a:close/>
                  <a:moveTo>
                    <a:pt x="1" y="0"/>
                  </a:moveTo>
                  <a:lnTo>
                    <a:pt x="1" y="3796"/>
                  </a:lnTo>
                  <a:lnTo>
                    <a:pt x="7612" y="3796"/>
                  </a:lnTo>
                  <a:lnTo>
                    <a:pt x="7612" y="5074"/>
                  </a:lnTo>
                  <a:lnTo>
                    <a:pt x="10190" y="5074"/>
                  </a:lnTo>
                  <a:lnTo>
                    <a:pt x="101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25" name="Google Shape;825;p48"/>
            <p:cNvSpPr/>
            <p:nvPr/>
          </p:nvSpPr>
          <p:spPr>
            <a:xfrm>
              <a:off x="5003759" y="3656891"/>
              <a:ext cx="179741" cy="27373"/>
            </a:xfrm>
            <a:custGeom>
              <a:avLst/>
              <a:gdLst/>
              <a:ahLst/>
              <a:cxnLst/>
              <a:rect l="l" t="t" r="r" b="b"/>
              <a:pathLst>
                <a:path w="8405" h="1280" extrusionOk="0">
                  <a:moveTo>
                    <a:pt x="650" y="1"/>
                  </a:moveTo>
                  <a:lnTo>
                    <a:pt x="1" y="1280"/>
                  </a:lnTo>
                  <a:lnTo>
                    <a:pt x="8404" y="1280"/>
                  </a:lnTo>
                  <a:lnTo>
                    <a:pt x="77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9"/>
        <p:cNvGrpSpPr/>
        <p:nvPr/>
      </p:nvGrpSpPr>
      <p:grpSpPr>
        <a:xfrm>
          <a:off x="0" y="0"/>
          <a:ext cx="0" cy="0"/>
          <a:chOff x="0" y="0"/>
          <a:chExt cx="0" cy="0"/>
        </a:xfrm>
      </p:grpSpPr>
      <p:sp>
        <p:nvSpPr>
          <p:cNvPr id="830" name="Google Shape;830;p49"/>
          <p:cNvSpPr/>
          <p:nvPr/>
        </p:nvSpPr>
        <p:spPr>
          <a:xfrm rot="-10523799" flipH="1">
            <a:off x="4762499" y="2696658"/>
            <a:ext cx="4141531" cy="2062028"/>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9"/>
          <p:cNvSpPr txBox="1">
            <a:spLocks noGrp="1"/>
          </p:cNvSpPr>
          <p:nvPr>
            <p:ph type="title"/>
          </p:nvPr>
        </p:nvSpPr>
        <p:spPr>
          <a:xfrm>
            <a:off x="4857600" y="3145475"/>
            <a:ext cx="3572100" cy="997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A picture is worth a thousand words</a:t>
            </a:r>
            <a:endParaRPr/>
          </a:p>
        </p:txBody>
      </p:sp>
      <p:sp>
        <p:nvSpPr>
          <p:cNvPr id="832" name="Google Shape;832;p49"/>
          <p:cNvSpPr/>
          <p:nvPr/>
        </p:nvSpPr>
        <p:spPr>
          <a:xfrm rot="1302901">
            <a:off x="5885564" y="2304977"/>
            <a:ext cx="956090" cy="840493"/>
          </a:xfrm>
          <a:custGeom>
            <a:avLst/>
            <a:gdLst/>
            <a:ahLst/>
            <a:cxnLst/>
            <a:rect l="l" t="t" r="r" b="b"/>
            <a:pathLst>
              <a:path w="32686" h="25905" extrusionOk="0">
                <a:moveTo>
                  <a:pt x="21329" y="0"/>
                </a:moveTo>
                <a:cubicBezTo>
                  <a:pt x="19366" y="0"/>
                  <a:pt x="17336" y="548"/>
                  <a:pt x="15527" y="1166"/>
                </a:cubicBezTo>
                <a:cubicBezTo>
                  <a:pt x="11384" y="2547"/>
                  <a:pt x="7324" y="4723"/>
                  <a:pt x="4143" y="7737"/>
                </a:cubicBezTo>
                <a:cubicBezTo>
                  <a:pt x="1758" y="9997"/>
                  <a:pt x="0" y="13052"/>
                  <a:pt x="544" y="16442"/>
                </a:cubicBezTo>
                <a:cubicBezTo>
                  <a:pt x="963" y="18576"/>
                  <a:pt x="2051" y="20543"/>
                  <a:pt x="3641" y="22050"/>
                </a:cubicBezTo>
                <a:cubicBezTo>
                  <a:pt x="3683" y="22133"/>
                  <a:pt x="3767" y="22259"/>
                  <a:pt x="3850" y="22343"/>
                </a:cubicBezTo>
                <a:cubicBezTo>
                  <a:pt x="6010" y="24865"/>
                  <a:pt x="8762" y="25904"/>
                  <a:pt x="11596" y="25904"/>
                </a:cubicBezTo>
                <a:cubicBezTo>
                  <a:pt x="15627" y="25904"/>
                  <a:pt x="19825" y="23802"/>
                  <a:pt x="22725" y="20878"/>
                </a:cubicBezTo>
                <a:cubicBezTo>
                  <a:pt x="27329" y="16316"/>
                  <a:pt x="32686" y="7151"/>
                  <a:pt x="26241" y="1668"/>
                </a:cubicBezTo>
                <a:cubicBezTo>
                  <a:pt x="24796" y="441"/>
                  <a:pt x="23089" y="0"/>
                  <a:pt x="21329" y="0"/>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9"/>
          <p:cNvSpPr/>
          <p:nvPr/>
        </p:nvSpPr>
        <p:spPr>
          <a:xfrm rot="-8982739">
            <a:off x="6227994" y="2236275"/>
            <a:ext cx="1059830" cy="999546"/>
          </a:xfrm>
          <a:custGeom>
            <a:avLst/>
            <a:gdLst/>
            <a:ahLst/>
            <a:cxnLst/>
            <a:rect l="l" t="t" r="r" b="b"/>
            <a:pathLst>
              <a:path w="42271" h="44824" fill="none" extrusionOk="0">
                <a:moveTo>
                  <a:pt x="8120" y="38546"/>
                </a:moveTo>
                <a:cubicBezTo>
                  <a:pt x="8120" y="38546"/>
                  <a:pt x="1" y="26493"/>
                  <a:pt x="14858" y="13267"/>
                </a:cubicBezTo>
                <a:cubicBezTo>
                  <a:pt x="29715" y="1"/>
                  <a:pt x="42271" y="8873"/>
                  <a:pt x="36244" y="18792"/>
                </a:cubicBezTo>
                <a:cubicBezTo>
                  <a:pt x="30259" y="28752"/>
                  <a:pt x="21178" y="44823"/>
                  <a:pt x="8120" y="38546"/>
                </a:cubicBezTo>
                <a:close/>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50"/>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Opinions on the last book</a:t>
            </a:r>
            <a:endParaRPr/>
          </a:p>
        </p:txBody>
      </p:sp>
      <p:pic>
        <p:nvPicPr>
          <p:cNvPr id="839" name="Google Shape;839;p50" title="Gráfico">
            <a:hlinkClick r:id="rId3"/>
          </p:cNvPr>
          <p:cNvPicPr preferRelativeResize="0"/>
          <p:nvPr/>
        </p:nvPicPr>
        <p:blipFill>
          <a:blip r:embed="rId4">
            <a:alphaModFix/>
          </a:blip>
          <a:stretch>
            <a:fillRect/>
          </a:stretch>
        </p:blipFill>
        <p:spPr>
          <a:xfrm>
            <a:off x="5257800" y="1018077"/>
            <a:ext cx="3171899" cy="3259736"/>
          </a:xfrm>
          <a:prstGeom prst="rect">
            <a:avLst/>
          </a:prstGeom>
          <a:noFill/>
          <a:ln>
            <a:noFill/>
          </a:ln>
        </p:spPr>
      </p:pic>
      <p:sp>
        <p:nvSpPr>
          <p:cNvPr id="840" name="Google Shape;840;p50"/>
          <p:cNvSpPr txBox="1"/>
          <p:nvPr/>
        </p:nvSpPr>
        <p:spPr>
          <a:xfrm>
            <a:off x="714300" y="4275650"/>
            <a:ext cx="7715400" cy="32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accent3"/>
                </a:solidFill>
                <a:latin typeface="Cabin"/>
                <a:ea typeface="Cabin"/>
                <a:cs typeface="Cabin"/>
                <a:sym typeface="Cabin"/>
              </a:rPr>
              <a:t>Follow the link in the graph to modify its data and then paste the new one here. </a:t>
            </a:r>
            <a:r>
              <a:rPr lang="en" sz="1200" b="1">
                <a:solidFill>
                  <a:schemeClr val="accent3"/>
                </a:solidFill>
                <a:uFill>
                  <a:noFill/>
                </a:uFill>
                <a:latin typeface="Cabin"/>
                <a:ea typeface="Cabin"/>
                <a:cs typeface="Cabin"/>
                <a:sym typeface="Cabin"/>
                <a:hlinkClick r:id="rId5">
                  <a:extLst>
                    <a:ext uri="{A12FA001-AC4F-418D-AE19-62706E023703}">
                      <ahyp:hlinkClr xmlns:ahyp="http://schemas.microsoft.com/office/drawing/2018/hyperlinkcolor" val="tx"/>
                    </a:ext>
                  </a:extLst>
                </a:hlinkClick>
              </a:rPr>
              <a:t>For more info, click here</a:t>
            </a:r>
            <a:endParaRPr sz="1200">
              <a:solidFill>
                <a:schemeClr val="accent3"/>
              </a:solidFill>
              <a:latin typeface="Cabin"/>
              <a:ea typeface="Cabin"/>
              <a:cs typeface="Cabin"/>
              <a:sym typeface="Cabin"/>
            </a:endParaRPr>
          </a:p>
        </p:txBody>
      </p:sp>
      <p:sp>
        <p:nvSpPr>
          <p:cNvPr id="841" name="Google Shape;841;p50"/>
          <p:cNvSpPr txBox="1"/>
          <p:nvPr/>
        </p:nvSpPr>
        <p:spPr>
          <a:xfrm>
            <a:off x="714300" y="1553150"/>
            <a:ext cx="18765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Mercury</a:t>
            </a:r>
            <a:endParaRPr sz="2200">
              <a:solidFill>
                <a:schemeClr val="accent3"/>
              </a:solidFill>
              <a:latin typeface="Palanquin Dark"/>
              <a:ea typeface="Palanquin Dark"/>
              <a:cs typeface="Palanquin Dark"/>
              <a:sym typeface="Palanquin Dark"/>
            </a:endParaRPr>
          </a:p>
        </p:txBody>
      </p:sp>
      <p:sp>
        <p:nvSpPr>
          <p:cNvPr id="842" name="Google Shape;842;p50"/>
          <p:cNvSpPr txBox="1"/>
          <p:nvPr/>
        </p:nvSpPr>
        <p:spPr>
          <a:xfrm>
            <a:off x="714300" y="2002100"/>
            <a:ext cx="1876500" cy="54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latin typeface="Cabin"/>
                <a:ea typeface="Cabin"/>
                <a:cs typeface="Cabin"/>
                <a:sym typeface="Cabin"/>
              </a:rPr>
              <a:t>It’s the closest planet to the Sun</a:t>
            </a:r>
            <a:endParaRPr>
              <a:solidFill>
                <a:schemeClr val="accent3"/>
              </a:solidFill>
              <a:latin typeface="Cabin"/>
              <a:ea typeface="Cabin"/>
              <a:cs typeface="Cabin"/>
              <a:sym typeface="Cabin"/>
            </a:endParaRPr>
          </a:p>
        </p:txBody>
      </p:sp>
      <p:sp>
        <p:nvSpPr>
          <p:cNvPr id="843" name="Google Shape;843;p50"/>
          <p:cNvSpPr/>
          <p:nvPr/>
        </p:nvSpPr>
        <p:spPr>
          <a:xfrm>
            <a:off x="1513775" y="1314452"/>
            <a:ext cx="277550" cy="23870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2"/>
          </a:solidFill>
          <a:ln>
            <a:noFill/>
          </a:ln>
        </p:spPr>
      </p:sp>
      <p:sp>
        <p:nvSpPr>
          <p:cNvPr id="844" name="Google Shape;844;p50"/>
          <p:cNvSpPr txBox="1"/>
          <p:nvPr/>
        </p:nvSpPr>
        <p:spPr>
          <a:xfrm>
            <a:off x="2919375" y="1553150"/>
            <a:ext cx="18765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Jupiter</a:t>
            </a:r>
            <a:endParaRPr sz="2200">
              <a:solidFill>
                <a:schemeClr val="accent3"/>
              </a:solidFill>
              <a:latin typeface="Palanquin Dark"/>
              <a:ea typeface="Palanquin Dark"/>
              <a:cs typeface="Palanquin Dark"/>
              <a:sym typeface="Palanquin Dark"/>
            </a:endParaRPr>
          </a:p>
        </p:txBody>
      </p:sp>
      <p:sp>
        <p:nvSpPr>
          <p:cNvPr id="845" name="Google Shape;845;p50"/>
          <p:cNvSpPr txBox="1"/>
          <p:nvPr/>
        </p:nvSpPr>
        <p:spPr>
          <a:xfrm>
            <a:off x="2919375" y="2002100"/>
            <a:ext cx="1876500" cy="54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latin typeface="Cabin"/>
                <a:ea typeface="Cabin"/>
                <a:cs typeface="Cabin"/>
                <a:sym typeface="Cabin"/>
              </a:rPr>
              <a:t>Jupiter is the biggest planet of them all</a:t>
            </a:r>
            <a:endParaRPr>
              <a:solidFill>
                <a:schemeClr val="accent3"/>
              </a:solidFill>
              <a:latin typeface="Cabin"/>
              <a:ea typeface="Cabin"/>
              <a:cs typeface="Cabin"/>
              <a:sym typeface="Cabin"/>
            </a:endParaRPr>
          </a:p>
        </p:txBody>
      </p:sp>
      <p:sp>
        <p:nvSpPr>
          <p:cNvPr id="846" name="Google Shape;846;p50"/>
          <p:cNvSpPr/>
          <p:nvPr/>
        </p:nvSpPr>
        <p:spPr>
          <a:xfrm>
            <a:off x="3718850" y="1314452"/>
            <a:ext cx="277550" cy="23870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lt2"/>
          </a:solidFill>
          <a:ln>
            <a:noFill/>
          </a:ln>
        </p:spPr>
      </p:sp>
      <p:sp>
        <p:nvSpPr>
          <p:cNvPr id="847" name="Google Shape;847;p50"/>
          <p:cNvSpPr txBox="1"/>
          <p:nvPr/>
        </p:nvSpPr>
        <p:spPr>
          <a:xfrm>
            <a:off x="714300" y="3008013"/>
            <a:ext cx="18765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Mars</a:t>
            </a:r>
            <a:endParaRPr sz="2200">
              <a:solidFill>
                <a:schemeClr val="accent3"/>
              </a:solidFill>
              <a:latin typeface="Palanquin Dark"/>
              <a:ea typeface="Palanquin Dark"/>
              <a:cs typeface="Palanquin Dark"/>
              <a:sym typeface="Palanquin Dark"/>
            </a:endParaRPr>
          </a:p>
        </p:txBody>
      </p:sp>
      <p:sp>
        <p:nvSpPr>
          <p:cNvPr id="848" name="Google Shape;848;p50"/>
          <p:cNvSpPr txBox="1"/>
          <p:nvPr/>
        </p:nvSpPr>
        <p:spPr>
          <a:xfrm>
            <a:off x="714300" y="3456963"/>
            <a:ext cx="1876500" cy="54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latin typeface="Cabin"/>
                <a:ea typeface="Cabin"/>
                <a:cs typeface="Cabin"/>
                <a:sym typeface="Cabin"/>
              </a:rPr>
              <a:t>Despite being red, Mars is a cold place</a:t>
            </a:r>
            <a:endParaRPr>
              <a:solidFill>
                <a:schemeClr val="accent3"/>
              </a:solidFill>
              <a:latin typeface="Cabin"/>
              <a:ea typeface="Cabin"/>
              <a:cs typeface="Cabin"/>
              <a:sym typeface="Cabin"/>
            </a:endParaRPr>
          </a:p>
        </p:txBody>
      </p:sp>
      <p:sp>
        <p:nvSpPr>
          <p:cNvPr id="849" name="Google Shape;849;p50"/>
          <p:cNvSpPr/>
          <p:nvPr/>
        </p:nvSpPr>
        <p:spPr>
          <a:xfrm>
            <a:off x="1513775" y="2769314"/>
            <a:ext cx="277550" cy="23870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accent1"/>
          </a:solidFill>
          <a:ln>
            <a:noFill/>
          </a:ln>
        </p:spPr>
      </p:sp>
      <p:sp>
        <p:nvSpPr>
          <p:cNvPr id="850" name="Google Shape;850;p50"/>
          <p:cNvSpPr txBox="1"/>
          <p:nvPr/>
        </p:nvSpPr>
        <p:spPr>
          <a:xfrm>
            <a:off x="2919375" y="3008013"/>
            <a:ext cx="18765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Neptune</a:t>
            </a:r>
            <a:endParaRPr sz="2200">
              <a:solidFill>
                <a:schemeClr val="accent3"/>
              </a:solidFill>
              <a:latin typeface="Palanquin Dark"/>
              <a:ea typeface="Palanquin Dark"/>
              <a:cs typeface="Palanquin Dark"/>
              <a:sym typeface="Palanquin Dark"/>
            </a:endParaRPr>
          </a:p>
        </p:txBody>
      </p:sp>
      <p:sp>
        <p:nvSpPr>
          <p:cNvPr id="851" name="Google Shape;851;p50"/>
          <p:cNvSpPr txBox="1"/>
          <p:nvPr/>
        </p:nvSpPr>
        <p:spPr>
          <a:xfrm>
            <a:off x="2919375" y="3456963"/>
            <a:ext cx="1876500" cy="54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latin typeface="Cabin"/>
                <a:ea typeface="Cabin"/>
                <a:cs typeface="Cabin"/>
                <a:sym typeface="Cabin"/>
              </a:rPr>
              <a:t>It’s the farthest planet from the Sun</a:t>
            </a:r>
            <a:endParaRPr>
              <a:solidFill>
                <a:schemeClr val="accent3"/>
              </a:solidFill>
              <a:latin typeface="Cabin"/>
              <a:ea typeface="Cabin"/>
              <a:cs typeface="Cabin"/>
              <a:sym typeface="Cabin"/>
            </a:endParaRPr>
          </a:p>
        </p:txBody>
      </p:sp>
      <p:sp>
        <p:nvSpPr>
          <p:cNvPr id="852" name="Google Shape;852;p50"/>
          <p:cNvSpPr/>
          <p:nvPr/>
        </p:nvSpPr>
        <p:spPr>
          <a:xfrm>
            <a:off x="3718850" y="2769314"/>
            <a:ext cx="277550" cy="23870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accent2"/>
          </a:solidFill>
          <a:ln>
            <a:noFill/>
          </a:ln>
        </p:spPr>
      </p:sp>
      <p:sp>
        <p:nvSpPr>
          <p:cNvPr id="853" name="Google Shape;853;p50"/>
          <p:cNvSpPr txBox="1"/>
          <p:nvPr/>
        </p:nvSpPr>
        <p:spPr>
          <a:xfrm>
            <a:off x="5523125" y="2336950"/>
            <a:ext cx="11628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44,0%</a:t>
            </a:r>
            <a:endParaRPr sz="2200">
              <a:solidFill>
                <a:schemeClr val="accent3"/>
              </a:solidFill>
              <a:latin typeface="Palanquin Dark"/>
              <a:ea typeface="Palanquin Dark"/>
              <a:cs typeface="Palanquin Dark"/>
              <a:sym typeface="Palanquin Dark"/>
            </a:endParaRPr>
          </a:p>
        </p:txBody>
      </p:sp>
      <p:sp>
        <p:nvSpPr>
          <p:cNvPr id="854" name="Google Shape;854;p50"/>
          <p:cNvSpPr txBox="1"/>
          <p:nvPr/>
        </p:nvSpPr>
        <p:spPr>
          <a:xfrm>
            <a:off x="7079200" y="2481150"/>
            <a:ext cx="11628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dk1"/>
                </a:solidFill>
                <a:latin typeface="Palanquin Dark"/>
                <a:ea typeface="Palanquin Dark"/>
                <a:cs typeface="Palanquin Dark"/>
                <a:sym typeface="Palanquin Dark"/>
              </a:rPr>
              <a:t>17,6%</a:t>
            </a:r>
            <a:endParaRPr sz="2200">
              <a:solidFill>
                <a:schemeClr val="dk1"/>
              </a:solidFill>
              <a:latin typeface="Palanquin Dark"/>
              <a:ea typeface="Palanquin Dark"/>
              <a:cs typeface="Palanquin Dark"/>
              <a:sym typeface="Palanquin Dark"/>
            </a:endParaRPr>
          </a:p>
        </p:txBody>
      </p:sp>
      <p:sp>
        <p:nvSpPr>
          <p:cNvPr id="855" name="Google Shape;855;p50"/>
          <p:cNvSpPr txBox="1"/>
          <p:nvPr/>
        </p:nvSpPr>
        <p:spPr>
          <a:xfrm>
            <a:off x="6514475" y="3290488"/>
            <a:ext cx="11628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19,4%</a:t>
            </a:r>
            <a:endParaRPr sz="2200">
              <a:solidFill>
                <a:schemeClr val="accent3"/>
              </a:solidFill>
              <a:latin typeface="Palanquin Dark"/>
              <a:ea typeface="Palanquin Dark"/>
              <a:cs typeface="Palanquin Dark"/>
              <a:sym typeface="Palanquin Dark"/>
            </a:endParaRPr>
          </a:p>
        </p:txBody>
      </p:sp>
      <p:sp>
        <p:nvSpPr>
          <p:cNvPr id="856" name="Google Shape;856;p50"/>
          <p:cNvSpPr txBox="1"/>
          <p:nvPr/>
        </p:nvSpPr>
        <p:spPr>
          <a:xfrm>
            <a:off x="6800225" y="1671800"/>
            <a:ext cx="11628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19,0%</a:t>
            </a:r>
            <a:endParaRPr sz="2200">
              <a:solidFill>
                <a:schemeClr val="accent3"/>
              </a:solidFill>
              <a:latin typeface="Palanquin Dark"/>
              <a:ea typeface="Palanquin Dark"/>
              <a:cs typeface="Palanquin Dark"/>
              <a:sym typeface="Palanquin Dar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51"/>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 a reading routine</a:t>
            </a:r>
            <a:endParaRPr/>
          </a:p>
        </p:txBody>
      </p:sp>
      <p:sp>
        <p:nvSpPr>
          <p:cNvPr id="862" name="Google Shape;862;p51"/>
          <p:cNvSpPr txBox="1">
            <a:spLocks noGrp="1"/>
          </p:cNvSpPr>
          <p:nvPr>
            <p:ph type="title" idx="2"/>
          </p:nvPr>
        </p:nvSpPr>
        <p:spPr>
          <a:xfrm>
            <a:off x="714301" y="1412388"/>
            <a:ext cx="23280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Mercury</a:t>
            </a:r>
            <a:endParaRPr/>
          </a:p>
        </p:txBody>
      </p:sp>
      <p:sp>
        <p:nvSpPr>
          <p:cNvPr id="863" name="Google Shape;863;p51"/>
          <p:cNvSpPr txBox="1">
            <a:spLocks noGrp="1"/>
          </p:cNvSpPr>
          <p:nvPr>
            <p:ph type="subTitle" idx="1"/>
          </p:nvPr>
        </p:nvSpPr>
        <p:spPr>
          <a:xfrm>
            <a:off x="714301" y="1900085"/>
            <a:ext cx="2328000" cy="7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the closest planet to the Sun and the smallest one in the Solar System</a:t>
            </a:r>
            <a:endParaRPr/>
          </a:p>
        </p:txBody>
      </p:sp>
      <p:sp>
        <p:nvSpPr>
          <p:cNvPr id="864" name="Google Shape;864;p51"/>
          <p:cNvSpPr txBox="1">
            <a:spLocks noGrp="1"/>
          </p:cNvSpPr>
          <p:nvPr>
            <p:ph type="title" idx="3"/>
          </p:nvPr>
        </p:nvSpPr>
        <p:spPr>
          <a:xfrm>
            <a:off x="6101707" y="1412388"/>
            <a:ext cx="2328000" cy="468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Venus</a:t>
            </a:r>
            <a:endParaRPr/>
          </a:p>
        </p:txBody>
      </p:sp>
      <p:sp>
        <p:nvSpPr>
          <p:cNvPr id="865" name="Google Shape;865;p51"/>
          <p:cNvSpPr txBox="1">
            <a:spLocks noGrp="1"/>
          </p:cNvSpPr>
          <p:nvPr>
            <p:ph type="subTitle" idx="4"/>
          </p:nvPr>
        </p:nvSpPr>
        <p:spPr>
          <a:xfrm>
            <a:off x="6101707" y="1900085"/>
            <a:ext cx="2328000" cy="755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Venus has a beautiful name and is the second planet from the Sun</a:t>
            </a:r>
            <a:endParaRPr/>
          </a:p>
        </p:txBody>
      </p:sp>
      <p:sp>
        <p:nvSpPr>
          <p:cNvPr id="866" name="Google Shape;866;p51"/>
          <p:cNvSpPr txBox="1">
            <a:spLocks noGrp="1"/>
          </p:cNvSpPr>
          <p:nvPr>
            <p:ph type="title" idx="5"/>
          </p:nvPr>
        </p:nvSpPr>
        <p:spPr>
          <a:xfrm>
            <a:off x="714306" y="2974488"/>
            <a:ext cx="23280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Mars</a:t>
            </a:r>
            <a:endParaRPr/>
          </a:p>
        </p:txBody>
      </p:sp>
      <p:sp>
        <p:nvSpPr>
          <p:cNvPr id="867" name="Google Shape;867;p51"/>
          <p:cNvSpPr txBox="1">
            <a:spLocks noGrp="1"/>
          </p:cNvSpPr>
          <p:nvPr>
            <p:ph type="subTitle" idx="6"/>
          </p:nvPr>
        </p:nvSpPr>
        <p:spPr>
          <a:xfrm>
            <a:off x="714298" y="3462185"/>
            <a:ext cx="2328000" cy="7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Despite being red, Mars is actually a cold place. It’s full of iron oxide dust</a:t>
            </a:r>
            <a:endParaRPr/>
          </a:p>
        </p:txBody>
      </p:sp>
      <p:sp>
        <p:nvSpPr>
          <p:cNvPr id="868" name="Google Shape;868;p51"/>
          <p:cNvSpPr txBox="1">
            <a:spLocks noGrp="1"/>
          </p:cNvSpPr>
          <p:nvPr>
            <p:ph type="title" idx="7"/>
          </p:nvPr>
        </p:nvSpPr>
        <p:spPr>
          <a:xfrm>
            <a:off x="6101707" y="2974488"/>
            <a:ext cx="2328000" cy="468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Saturn</a:t>
            </a:r>
            <a:endParaRPr/>
          </a:p>
        </p:txBody>
      </p:sp>
      <p:sp>
        <p:nvSpPr>
          <p:cNvPr id="869" name="Google Shape;869;p51"/>
          <p:cNvSpPr txBox="1">
            <a:spLocks noGrp="1"/>
          </p:cNvSpPr>
          <p:nvPr>
            <p:ph type="subTitle" idx="8"/>
          </p:nvPr>
        </p:nvSpPr>
        <p:spPr>
          <a:xfrm>
            <a:off x="6101707" y="3462185"/>
            <a:ext cx="2328000" cy="755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Saturn is a gas giant and has several rings. It’s composed of hydrogen and helium </a:t>
            </a:r>
            <a:endParaRPr/>
          </a:p>
        </p:txBody>
      </p:sp>
      <p:sp>
        <p:nvSpPr>
          <p:cNvPr id="870" name="Google Shape;870;p51"/>
          <p:cNvSpPr/>
          <p:nvPr/>
        </p:nvSpPr>
        <p:spPr>
          <a:xfrm>
            <a:off x="3262405" y="1554564"/>
            <a:ext cx="1114767" cy="958444"/>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871" name="Google Shape;871;p51"/>
          <p:cNvSpPr/>
          <p:nvPr/>
        </p:nvSpPr>
        <p:spPr>
          <a:xfrm>
            <a:off x="4766830" y="1554564"/>
            <a:ext cx="1114767" cy="958444"/>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872" name="Google Shape;872;p51"/>
          <p:cNvSpPr/>
          <p:nvPr/>
        </p:nvSpPr>
        <p:spPr>
          <a:xfrm>
            <a:off x="3262405" y="3116664"/>
            <a:ext cx="1114767" cy="958444"/>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873" name="Google Shape;873;p51"/>
          <p:cNvSpPr/>
          <p:nvPr/>
        </p:nvSpPr>
        <p:spPr>
          <a:xfrm>
            <a:off x="4766830" y="3116664"/>
            <a:ext cx="1114767" cy="958444"/>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grpSp>
        <p:nvGrpSpPr>
          <p:cNvPr id="874" name="Google Shape;874;p51"/>
          <p:cNvGrpSpPr/>
          <p:nvPr/>
        </p:nvGrpSpPr>
        <p:grpSpPr>
          <a:xfrm>
            <a:off x="5036047" y="1745633"/>
            <a:ext cx="576332" cy="576305"/>
            <a:chOff x="1707475" y="1967967"/>
            <a:chExt cx="463178" cy="463156"/>
          </a:xfrm>
        </p:grpSpPr>
        <p:sp>
          <p:nvSpPr>
            <p:cNvPr id="875" name="Google Shape;875;p51"/>
            <p:cNvSpPr/>
            <p:nvPr/>
          </p:nvSpPr>
          <p:spPr>
            <a:xfrm>
              <a:off x="1952718" y="2050856"/>
              <a:ext cx="135453" cy="243532"/>
            </a:xfrm>
            <a:custGeom>
              <a:avLst/>
              <a:gdLst/>
              <a:ahLst/>
              <a:cxnLst/>
              <a:rect l="l" t="t" r="r" b="b"/>
              <a:pathLst>
                <a:path w="6334" h="11388" extrusionOk="0">
                  <a:moveTo>
                    <a:pt x="1" y="1"/>
                  </a:moveTo>
                  <a:lnTo>
                    <a:pt x="1" y="1300"/>
                  </a:lnTo>
                  <a:cubicBezTo>
                    <a:pt x="2843" y="1625"/>
                    <a:pt x="5075" y="4020"/>
                    <a:pt x="5075" y="6963"/>
                  </a:cubicBezTo>
                  <a:cubicBezTo>
                    <a:pt x="5075" y="8262"/>
                    <a:pt x="4608" y="9480"/>
                    <a:pt x="3797" y="10495"/>
                  </a:cubicBezTo>
                  <a:lnTo>
                    <a:pt x="4710" y="11388"/>
                  </a:lnTo>
                  <a:cubicBezTo>
                    <a:pt x="5745" y="10150"/>
                    <a:pt x="6334" y="8607"/>
                    <a:pt x="6334" y="6963"/>
                  </a:cubicBezTo>
                  <a:cubicBezTo>
                    <a:pt x="6334" y="3330"/>
                    <a:pt x="3553" y="3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76" name="Google Shape;876;p51"/>
            <p:cNvSpPr/>
            <p:nvPr/>
          </p:nvSpPr>
          <p:spPr>
            <a:xfrm>
              <a:off x="1952718" y="2105986"/>
              <a:ext cx="81199" cy="150208"/>
            </a:xfrm>
            <a:custGeom>
              <a:avLst/>
              <a:gdLst/>
              <a:ahLst/>
              <a:cxnLst/>
              <a:rect l="l" t="t" r="r" b="b"/>
              <a:pathLst>
                <a:path w="3797" h="7024" extrusionOk="0">
                  <a:moveTo>
                    <a:pt x="1" y="1"/>
                  </a:moveTo>
                  <a:lnTo>
                    <a:pt x="1" y="1259"/>
                  </a:lnTo>
                  <a:cubicBezTo>
                    <a:pt x="1442" y="1564"/>
                    <a:pt x="2538" y="2842"/>
                    <a:pt x="2538" y="4385"/>
                  </a:cubicBezTo>
                  <a:cubicBezTo>
                    <a:pt x="2538" y="5014"/>
                    <a:pt x="2355" y="5603"/>
                    <a:pt x="2010" y="6131"/>
                  </a:cubicBezTo>
                  <a:lnTo>
                    <a:pt x="2903" y="7024"/>
                  </a:lnTo>
                  <a:cubicBezTo>
                    <a:pt x="3472" y="6252"/>
                    <a:pt x="3797" y="5339"/>
                    <a:pt x="3797" y="4385"/>
                  </a:cubicBezTo>
                  <a:cubicBezTo>
                    <a:pt x="3797" y="2152"/>
                    <a:pt x="2152" y="30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77" name="Google Shape;877;p51"/>
            <p:cNvSpPr/>
            <p:nvPr/>
          </p:nvSpPr>
          <p:spPr>
            <a:xfrm>
              <a:off x="1952718" y="2161544"/>
              <a:ext cx="26945" cy="55580"/>
            </a:xfrm>
            <a:custGeom>
              <a:avLst/>
              <a:gdLst/>
              <a:ahLst/>
              <a:cxnLst/>
              <a:rect l="l" t="t" r="r" b="b"/>
              <a:pathLst>
                <a:path w="1260" h="2599" extrusionOk="0">
                  <a:moveTo>
                    <a:pt x="1" y="1"/>
                  </a:moveTo>
                  <a:lnTo>
                    <a:pt x="1" y="1523"/>
                  </a:lnTo>
                  <a:lnTo>
                    <a:pt x="1077" y="2599"/>
                  </a:lnTo>
                  <a:cubicBezTo>
                    <a:pt x="1198" y="2335"/>
                    <a:pt x="1259" y="2071"/>
                    <a:pt x="1259" y="1787"/>
                  </a:cubicBezTo>
                  <a:cubicBezTo>
                    <a:pt x="1259" y="955"/>
                    <a:pt x="732" y="24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78" name="Google Shape;878;p51"/>
            <p:cNvSpPr/>
            <p:nvPr/>
          </p:nvSpPr>
          <p:spPr>
            <a:xfrm>
              <a:off x="1952718" y="1967967"/>
              <a:ext cx="217935" cy="384588"/>
            </a:xfrm>
            <a:custGeom>
              <a:avLst/>
              <a:gdLst/>
              <a:ahLst/>
              <a:cxnLst/>
              <a:rect l="l" t="t" r="r" b="b"/>
              <a:pathLst>
                <a:path w="10191" h="17984" extrusionOk="0">
                  <a:moveTo>
                    <a:pt x="1" y="0"/>
                  </a:moveTo>
                  <a:lnTo>
                    <a:pt x="1" y="2618"/>
                  </a:lnTo>
                  <a:cubicBezTo>
                    <a:pt x="4243" y="2943"/>
                    <a:pt x="7612" y="6495"/>
                    <a:pt x="7612" y="10839"/>
                  </a:cubicBezTo>
                  <a:cubicBezTo>
                    <a:pt x="7612" y="12808"/>
                    <a:pt x="6902" y="14695"/>
                    <a:pt x="5623" y="16197"/>
                  </a:cubicBezTo>
                  <a:lnTo>
                    <a:pt x="7409" y="17984"/>
                  </a:lnTo>
                  <a:cubicBezTo>
                    <a:pt x="9114" y="16076"/>
                    <a:pt x="10190" y="13579"/>
                    <a:pt x="10190" y="10839"/>
                  </a:cubicBezTo>
                  <a:cubicBezTo>
                    <a:pt x="10190" y="5095"/>
                    <a:pt x="5644" y="32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79" name="Google Shape;879;p51"/>
            <p:cNvSpPr/>
            <p:nvPr/>
          </p:nvSpPr>
          <p:spPr>
            <a:xfrm>
              <a:off x="1739168" y="2294367"/>
              <a:ext cx="286067" cy="136757"/>
            </a:xfrm>
            <a:custGeom>
              <a:avLst/>
              <a:gdLst/>
              <a:ahLst/>
              <a:cxnLst/>
              <a:rect l="l" t="t" r="r" b="b"/>
              <a:pathLst>
                <a:path w="13377" h="6395" extrusionOk="0">
                  <a:moveTo>
                    <a:pt x="2680" y="1"/>
                  </a:moveTo>
                  <a:cubicBezTo>
                    <a:pt x="1929" y="1"/>
                    <a:pt x="731" y="549"/>
                    <a:pt x="0" y="914"/>
                  </a:cubicBezTo>
                  <a:cubicBezTo>
                    <a:pt x="1868" y="4162"/>
                    <a:pt x="5359" y="6395"/>
                    <a:pt x="9358" y="6395"/>
                  </a:cubicBezTo>
                  <a:cubicBezTo>
                    <a:pt x="10778" y="6395"/>
                    <a:pt x="12138" y="6070"/>
                    <a:pt x="13377" y="5562"/>
                  </a:cubicBezTo>
                  <a:cubicBezTo>
                    <a:pt x="13275" y="4832"/>
                    <a:pt x="12829" y="3736"/>
                    <a:pt x="12098" y="2721"/>
                  </a:cubicBezTo>
                  <a:cubicBezTo>
                    <a:pt x="11469" y="1848"/>
                    <a:pt x="10758" y="1280"/>
                    <a:pt x="10312" y="1280"/>
                  </a:cubicBezTo>
                  <a:cubicBezTo>
                    <a:pt x="9581" y="1280"/>
                    <a:pt x="9114" y="1422"/>
                    <a:pt x="8607" y="1584"/>
                  </a:cubicBezTo>
                  <a:cubicBezTo>
                    <a:pt x="8099" y="1746"/>
                    <a:pt x="7571" y="1909"/>
                    <a:pt x="6820" y="1909"/>
                  </a:cubicBezTo>
                  <a:cubicBezTo>
                    <a:pt x="5927" y="1909"/>
                    <a:pt x="5156" y="1361"/>
                    <a:pt x="4385" y="853"/>
                  </a:cubicBezTo>
                  <a:cubicBezTo>
                    <a:pt x="3796" y="427"/>
                    <a:pt x="3167"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80" name="Google Shape;880;p51"/>
            <p:cNvSpPr/>
            <p:nvPr/>
          </p:nvSpPr>
          <p:spPr>
            <a:xfrm>
              <a:off x="1707475" y="2104682"/>
              <a:ext cx="384609" cy="296503"/>
            </a:xfrm>
            <a:custGeom>
              <a:avLst/>
              <a:gdLst/>
              <a:ahLst/>
              <a:cxnLst/>
              <a:rect l="l" t="t" r="r" b="b"/>
              <a:pathLst>
                <a:path w="17985" h="13865" extrusionOk="0">
                  <a:moveTo>
                    <a:pt x="6394" y="1"/>
                  </a:moveTo>
                  <a:cubicBezTo>
                    <a:pt x="5907" y="1"/>
                    <a:pt x="5643" y="569"/>
                    <a:pt x="5237" y="1523"/>
                  </a:cubicBezTo>
                  <a:cubicBezTo>
                    <a:pt x="4791" y="2538"/>
                    <a:pt x="4243" y="3796"/>
                    <a:pt x="2903" y="3796"/>
                  </a:cubicBezTo>
                  <a:cubicBezTo>
                    <a:pt x="1868" y="3796"/>
                    <a:pt x="934" y="3208"/>
                    <a:pt x="224" y="2558"/>
                  </a:cubicBezTo>
                  <a:cubicBezTo>
                    <a:pt x="122" y="3167"/>
                    <a:pt x="1" y="3796"/>
                    <a:pt x="1" y="4446"/>
                  </a:cubicBezTo>
                  <a:cubicBezTo>
                    <a:pt x="1" y="5928"/>
                    <a:pt x="366" y="7369"/>
                    <a:pt x="914" y="8648"/>
                  </a:cubicBezTo>
                  <a:cubicBezTo>
                    <a:pt x="1868" y="8140"/>
                    <a:pt x="3390" y="7612"/>
                    <a:pt x="4162" y="7612"/>
                  </a:cubicBezTo>
                  <a:cubicBezTo>
                    <a:pt x="5055" y="7612"/>
                    <a:pt x="5826" y="8140"/>
                    <a:pt x="6597" y="8668"/>
                  </a:cubicBezTo>
                  <a:cubicBezTo>
                    <a:pt x="7186" y="9094"/>
                    <a:pt x="7815" y="9520"/>
                    <a:pt x="8302" y="9520"/>
                  </a:cubicBezTo>
                  <a:cubicBezTo>
                    <a:pt x="8850" y="9520"/>
                    <a:pt x="9256" y="9378"/>
                    <a:pt x="9703" y="9236"/>
                  </a:cubicBezTo>
                  <a:cubicBezTo>
                    <a:pt x="10251" y="9074"/>
                    <a:pt x="10860" y="8871"/>
                    <a:pt x="11794" y="8871"/>
                  </a:cubicBezTo>
                  <a:cubicBezTo>
                    <a:pt x="13011" y="8871"/>
                    <a:pt x="14087" y="10109"/>
                    <a:pt x="14615" y="10840"/>
                  </a:cubicBezTo>
                  <a:cubicBezTo>
                    <a:pt x="15244" y="11712"/>
                    <a:pt x="15813" y="12849"/>
                    <a:pt x="16036" y="13864"/>
                  </a:cubicBezTo>
                  <a:cubicBezTo>
                    <a:pt x="16746" y="13478"/>
                    <a:pt x="17396" y="13012"/>
                    <a:pt x="17984" y="12484"/>
                  </a:cubicBezTo>
                  <a:lnTo>
                    <a:pt x="10190" y="4690"/>
                  </a:lnTo>
                  <a:lnTo>
                    <a:pt x="10190" y="2497"/>
                  </a:lnTo>
                  <a:cubicBezTo>
                    <a:pt x="10089" y="2518"/>
                    <a:pt x="9987" y="2538"/>
                    <a:pt x="9886" y="2538"/>
                  </a:cubicBezTo>
                  <a:cubicBezTo>
                    <a:pt x="8607" y="2538"/>
                    <a:pt x="8018" y="1625"/>
                    <a:pt x="7612" y="975"/>
                  </a:cubicBezTo>
                  <a:cubicBezTo>
                    <a:pt x="7186" y="326"/>
                    <a:pt x="6942" y="1"/>
                    <a:pt x="6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81" name="Google Shape;881;p51"/>
            <p:cNvSpPr/>
            <p:nvPr/>
          </p:nvSpPr>
          <p:spPr>
            <a:xfrm>
              <a:off x="1720071" y="1967967"/>
              <a:ext cx="205339" cy="190989"/>
            </a:xfrm>
            <a:custGeom>
              <a:avLst/>
              <a:gdLst/>
              <a:ahLst/>
              <a:cxnLst/>
              <a:rect l="l" t="t" r="r" b="b"/>
              <a:pathLst>
                <a:path w="9602" h="8931" extrusionOk="0">
                  <a:moveTo>
                    <a:pt x="9601" y="0"/>
                  </a:moveTo>
                  <a:cubicBezTo>
                    <a:pt x="5115" y="264"/>
                    <a:pt x="1340" y="3369"/>
                    <a:pt x="0" y="7490"/>
                  </a:cubicBezTo>
                  <a:cubicBezTo>
                    <a:pt x="589" y="8180"/>
                    <a:pt x="1482" y="8931"/>
                    <a:pt x="2314" y="8931"/>
                  </a:cubicBezTo>
                  <a:cubicBezTo>
                    <a:pt x="2781" y="8931"/>
                    <a:pt x="3065" y="8363"/>
                    <a:pt x="3471" y="7409"/>
                  </a:cubicBezTo>
                  <a:cubicBezTo>
                    <a:pt x="3918" y="6394"/>
                    <a:pt x="4445" y="5115"/>
                    <a:pt x="5805" y="5115"/>
                  </a:cubicBezTo>
                  <a:cubicBezTo>
                    <a:pt x="7084" y="5115"/>
                    <a:pt x="7653" y="6028"/>
                    <a:pt x="8079" y="6678"/>
                  </a:cubicBezTo>
                  <a:cubicBezTo>
                    <a:pt x="8485" y="7327"/>
                    <a:pt x="8728" y="7652"/>
                    <a:pt x="9297" y="7652"/>
                  </a:cubicBezTo>
                  <a:cubicBezTo>
                    <a:pt x="9317" y="7652"/>
                    <a:pt x="9439" y="7652"/>
                    <a:pt x="9601" y="7530"/>
                  </a:cubicBezTo>
                  <a:lnTo>
                    <a:pt x="96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882" name="Google Shape;882;p51"/>
          <p:cNvGrpSpPr/>
          <p:nvPr/>
        </p:nvGrpSpPr>
        <p:grpSpPr>
          <a:xfrm>
            <a:off x="3518131" y="1745620"/>
            <a:ext cx="603314" cy="576332"/>
            <a:chOff x="2346865" y="2601690"/>
            <a:chExt cx="484862" cy="463178"/>
          </a:xfrm>
        </p:grpSpPr>
        <p:sp>
          <p:nvSpPr>
            <p:cNvPr id="883" name="Google Shape;883;p51"/>
            <p:cNvSpPr/>
            <p:nvPr/>
          </p:nvSpPr>
          <p:spPr>
            <a:xfrm>
              <a:off x="2538282" y="2691978"/>
              <a:ext cx="293445" cy="317760"/>
            </a:xfrm>
            <a:custGeom>
              <a:avLst/>
              <a:gdLst/>
              <a:ahLst/>
              <a:cxnLst/>
              <a:rect l="l" t="t" r="r" b="b"/>
              <a:pathLst>
                <a:path w="13722" h="14859" extrusionOk="0">
                  <a:moveTo>
                    <a:pt x="11306" y="0"/>
                  </a:moveTo>
                  <a:cubicBezTo>
                    <a:pt x="11144" y="0"/>
                    <a:pt x="8059" y="61"/>
                    <a:pt x="6191" y="3735"/>
                  </a:cubicBezTo>
                  <a:cubicBezTo>
                    <a:pt x="4364" y="7348"/>
                    <a:pt x="4770" y="10920"/>
                    <a:pt x="4933" y="11854"/>
                  </a:cubicBezTo>
                  <a:lnTo>
                    <a:pt x="4060" y="13579"/>
                  </a:lnTo>
                  <a:lnTo>
                    <a:pt x="0" y="13579"/>
                  </a:lnTo>
                  <a:lnTo>
                    <a:pt x="0" y="14858"/>
                  </a:lnTo>
                  <a:lnTo>
                    <a:pt x="4831" y="14858"/>
                  </a:lnTo>
                  <a:lnTo>
                    <a:pt x="6049" y="12423"/>
                  </a:lnTo>
                  <a:cubicBezTo>
                    <a:pt x="6902" y="11996"/>
                    <a:pt x="10027" y="10210"/>
                    <a:pt x="11854" y="6597"/>
                  </a:cubicBezTo>
                  <a:cubicBezTo>
                    <a:pt x="13722" y="2903"/>
                    <a:pt x="11895" y="366"/>
                    <a:pt x="11814" y="264"/>
                  </a:cubicBezTo>
                  <a:lnTo>
                    <a:pt x="11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84" name="Google Shape;884;p51"/>
            <p:cNvSpPr/>
            <p:nvPr/>
          </p:nvSpPr>
          <p:spPr>
            <a:xfrm>
              <a:off x="2398510" y="2601690"/>
              <a:ext cx="329479" cy="463178"/>
            </a:xfrm>
            <a:custGeom>
              <a:avLst/>
              <a:gdLst/>
              <a:ahLst/>
              <a:cxnLst/>
              <a:rect l="l" t="t" r="r" b="b"/>
              <a:pathLst>
                <a:path w="15407" h="21659" extrusionOk="0">
                  <a:moveTo>
                    <a:pt x="6536" y="6354"/>
                  </a:moveTo>
                  <a:lnTo>
                    <a:pt x="6536" y="7612"/>
                  </a:lnTo>
                  <a:lnTo>
                    <a:pt x="1381" y="7612"/>
                  </a:lnTo>
                  <a:lnTo>
                    <a:pt x="1381" y="6354"/>
                  </a:lnTo>
                  <a:close/>
                  <a:moveTo>
                    <a:pt x="9074" y="8891"/>
                  </a:moveTo>
                  <a:lnTo>
                    <a:pt x="9074" y="10149"/>
                  </a:lnTo>
                  <a:lnTo>
                    <a:pt x="1381" y="10149"/>
                  </a:lnTo>
                  <a:lnTo>
                    <a:pt x="1381" y="8891"/>
                  </a:lnTo>
                  <a:close/>
                  <a:moveTo>
                    <a:pt x="9074" y="11428"/>
                  </a:moveTo>
                  <a:lnTo>
                    <a:pt x="9074" y="12686"/>
                  </a:lnTo>
                  <a:lnTo>
                    <a:pt x="1381" y="12686"/>
                  </a:lnTo>
                  <a:lnTo>
                    <a:pt x="1381" y="11428"/>
                  </a:lnTo>
                  <a:close/>
                  <a:moveTo>
                    <a:pt x="9074" y="13965"/>
                  </a:moveTo>
                  <a:lnTo>
                    <a:pt x="9074" y="15224"/>
                  </a:lnTo>
                  <a:lnTo>
                    <a:pt x="1381" y="15224"/>
                  </a:lnTo>
                  <a:lnTo>
                    <a:pt x="1381" y="13965"/>
                  </a:lnTo>
                  <a:close/>
                  <a:moveTo>
                    <a:pt x="14148" y="0"/>
                  </a:moveTo>
                  <a:cubicBezTo>
                    <a:pt x="13438" y="0"/>
                    <a:pt x="12869" y="569"/>
                    <a:pt x="12869" y="1279"/>
                  </a:cubicBezTo>
                  <a:lnTo>
                    <a:pt x="12869" y="3816"/>
                  </a:lnTo>
                  <a:lnTo>
                    <a:pt x="122" y="3816"/>
                  </a:lnTo>
                  <a:lnTo>
                    <a:pt x="122" y="21029"/>
                  </a:lnTo>
                  <a:cubicBezTo>
                    <a:pt x="122" y="21252"/>
                    <a:pt x="61" y="21455"/>
                    <a:pt x="1" y="21658"/>
                  </a:cubicBezTo>
                  <a:lnTo>
                    <a:pt x="13519" y="21658"/>
                  </a:lnTo>
                  <a:cubicBezTo>
                    <a:pt x="14554" y="21658"/>
                    <a:pt x="15406" y="20806"/>
                    <a:pt x="15406" y="19750"/>
                  </a:cubicBezTo>
                  <a:lnTo>
                    <a:pt x="15406" y="16320"/>
                  </a:lnTo>
                  <a:cubicBezTo>
                    <a:pt x="14676" y="16908"/>
                    <a:pt x="14006" y="17314"/>
                    <a:pt x="13539" y="17578"/>
                  </a:cubicBezTo>
                  <a:lnTo>
                    <a:pt x="12138" y="20339"/>
                  </a:lnTo>
                  <a:lnTo>
                    <a:pt x="5278" y="20339"/>
                  </a:lnTo>
                  <a:lnTo>
                    <a:pt x="5278" y="16543"/>
                  </a:lnTo>
                  <a:lnTo>
                    <a:pt x="9804" y="16543"/>
                  </a:lnTo>
                  <a:lnTo>
                    <a:pt x="10149" y="15873"/>
                  </a:lnTo>
                  <a:cubicBezTo>
                    <a:pt x="9967" y="14391"/>
                    <a:pt x="9804" y="10921"/>
                    <a:pt x="11590" y="7389"/>
                  </a:cubicBezTo>
                  <a:cubicBezTo>
                    <a:pt x="12727" y="5156"/>
                    <a:pt x="14290" y="4080"/>
                    <a:pt x="15386" y="3553"/>
                  </a:cubicBezTo>
                  <a:lnTo>
                    <a:pt x="15406" y="3553"/>
                  </a:lnTo>
                  <a:lnTo>
                    <a:pt x="15406" y="1279"/>
                  </a:lnTo>
                  <a:cubicBezTo>
                    <a:pt x="15406" y="569"/>
                    <a:pt x="14838" y="0"/>
                    <a:pt x="14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85" name="Google Shape;885;p51"/>
            <p:cNvSpPr/>
            <p:nvPr/>
          </p:nvSpPr>
          <p:spPr>
            <a:xfrm>
              <a:off x="2346865" y="2601690"/>
              <a:ext cx="307324" cy="54275"/>
            </a:xfrm>
            <a:custGeom>
              <a:avLst/>
              <a:gdLst/>
              <a:ahLst/>
              <a:cxnLst/>
              <a:rect l="l" t="t" r="r" b="b"/>
              <a:pathLst>
                <a:path w="14371" h="2538" extrusionOk="0">
                  <a:moveTo>
                    <a:pt x="2537" y="0"/>
                  </a:moveTo>
                  <a:cubicBezTo>
                    <a:pt x="1116" y="0"/>
                    <a:pt x="0" y="1137"/>
                    <a:pt x="0" y="2538"/>
                  </a:cubicBezTo>
                  <a:lnTo>
                    <a:pt x="14026" y="2538"/>
                  </a:lnTo>
                  <a:lnTo>
                    <a:pt x="14026" y="1279"/>
                  </a:lnTo>
                  <a:cubicBezTo>
                    <a:pt x="14026" y="812"/>
                    <a:pt x="14148" y="386"/>
                    <a:pt x="14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86" name="Google Shape;886;p51"/>
            <p:cNvSpPr/>
            <p:nvPr/>
          </p:nvSpPr>
          <p:spPr>
            <a:xfrm>
              <a:off x="2346865" y="2983242"/>
              <a:ext cx="26924" cy="81627"/>
            </a:xfrm>
            <a:custGeom>
              <a:avLst/>
              <a:gdLst/>
              <a:ahLst/>
              <a:cxnLst/>
              <a:rect l="l" t="t" r="r" b="b"/>
              <a:pathLst>
                <a:path w="1259" h="3817" extrusionOk="0">
                  <a:moveTo>
                    <a:pt x="0" y="0"/>
                  </a:moveTo>
                  <a:lnTo>
                    <a:pt x="0" y="3187"/>
                  </a:lnTo>
                  <a:cubicBezTo>
                    <a:pt x="0" y="3532"/>
                    <a:pt x="284" y="3816"/>
                    <a:pt x="629" y="3816"/>
                  </a:cubicBezTo>
                  <a:cubicBezTo>
                    <a:pt x="974" y="3816"/>
                    <a:pt x="1259" y="3532"/>
                    <a:pt x="1259" y="3187"/>
                  </a:cubicBezTo>
                  <a:lnTo>
                    <a:pt x="12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887" name="Google Shape;887;p51"/>
          <p:cNvGrpSpPr/>
          <p:nvPr/>
        </p:nvGrpSpPr>
        <p:grpSpPr>
          <a:xfrm>
            <a:off x="5059823" y="3307733"/>
            <a:ext cx="528781" cy="576305"/>
            <a:chOff x="3000990" y="2601712"/>
            <a:chExt cx="424963" cy="463156"/>
          </a:xfrm>
        </p:grpSpPr>
        <p:sp>
          <p:nvSpPr>
            <p:cNvPr id="888" name="Google Shape;888;p51"/>
            <p:cNvSpPr/>
            <p:nvPr/>
          </p:nvSpPr>
          <p:spPr>
            <a:xfrm>
              <a:off x="3201966" y="2737549"/>
              <a:ext cx="64262" cy="54275"/>
            </a:xfrm>
            <a:custGeom>
              <a:avLst/>
              <a:gdLst/>
              <a:ahLst/>
              <a:cxnLst/>
              <a:rect l="l" t="t" r="r" b="b"/>
              <a:pathLst>
                <a:path w="3005" h="2538" extrusionOk="0">
                  <a:moveTo>
                    <a:pt x="1746" y="1"/>
                  </a:moveTo>
                  <a:cubicBezTo>
                    <a:pt x="1685" y="1"/>
                    <a:pt x="894" y="102"/>
                    <a:pt x="0" y="1259"/>
                  </a:cubicBezTo>
                  <a:cubicBezTo>
                    <a:pt x="894" y="2436"/>
                    <a:pt x="1685" y="2538"/>
                    <a:pt x="1746" y="2538"/>
                  </a:cubicBezTo>
                  <a:cubicBezTo>
                    <a:pt x="2456" y="2538"/>
                    <a:pt x="3004" y="1970"/>
                    <a:pt x="3004" y="1259"/>
                  </a:cubicBezTo>
                  <a:cubicBezTo>
                    <a:pt x="3004" y="569"/>
                    <a:pt x="2456" y="1"/>
                    <a:pt x="17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89" name="Google Shape;889;p51"/>
            <p:cNvSpPr/>
            <p:nvPr/>
          </p:nvSpPr>
          <p:spPr>
            <a:xfrm>
              <a:off x="3000990" y="2601712"/>
              <a:ext cx="424963" cy="463156"/>
            </a:xfrm>
            <a:custGeom>
              <a:avLst/>
              <a:gdLst/>
              <a:ahLst/>
              <a:cxnLst/>
              <a:rect l="l" t="t" r="r" b="b"/>
              <a:pathLst>
                <a:path w="19872" h="21658" extrusionOk="0">
                  <a:moveTo>
                    <a:pt x="11144" y="5074"/>
                  </a:moveTo>
                  <a:cubicBezTo>
                    <a:pt x="12545" y="5074"/>
                    <a:pt x="13681" y="6211"/>
                    <a:pt x="13681" y="7611"/>
                  </a:cubicBezTo>
                  <a:cubicBezTo>
                    <a:pt x="13681" y="9012"/>
                    <a:pt x="12545" y="10148"/>
                    <a:pt x="11144" y="10148"/>
                  </a:cubicBezTo>
                  <a:cubicBezTo>
                    <a:pt x="11002" y="10148"/>
                    <a:pt x="9845" y="10108"/>
                    <a:pt x="8607" y="8667"/>
                  </a:cubicBezTo>
                  <a:cubicBezTo>
                    <a:pt x="7369" y="10108"/>
                    <a:pt x="6212" y="10148"/>
                    <a:pt x="6070" y="10148"/>
                  </a:cubicBezTo>
                  <a:cubicBezTo>
                    <a:pt x="4669" y="10148"/>
                    <a:pt x="3532" y="9012"/>
                    <a:pt x="3532" y="7611"/>
                  </a:cubicBezTo>
                  <a:cubicBezTo>
                    <a:pt x="3532" y="6211"/>
                    <a:pt x="4669" y="5074"/>
                    <a:pt x="6070" y="5074"/>
                  </a:cubicBezTo>
                  <a:cubicBezTo>
                    <a:pt x="6212" y="5074"/>
                    <a:pt x="7369" y="5135"/>
                    <a:pt x="8607" y="6576"/>
                  </a:cubicBezTo>
                  <a:cubicBezTo>
                    <a:pt x="9845" y="5135"/>
                    <a:pt x="11002" y="5074"/>
                    <a:pt x="11144" y="5074"/>
                  </a:cubicBezTo>
                  <a:close/>
                  <a:moveTo>
                    <a:pt x="8608" y="1"/>
                  </a:moveTo>
                  <a:cubicBezTo>
                    <a:pt x="8280" y="1"/>
                    <a:pt x="7947" y="20"/>
                    <a:pt x="7612" y="60"/>
                  </a:cubicBezTo>
                  <a:cubicBezTo>
                    <a:pt x="4020" y="487"/>
                    <a:pt x="1015" y="3369"/>
                    <a:pt x="467" y="6921"/>
                  </a:cubicBezTo>
                  <a:cubicBezTo>
                    <a:pt x="1" y="9824"/>
                    <a:pt x="1015" y="11569"/>
                    <a:pt x="2071" y="13416"/>
                  </a:cubicBezTo>
                  <a:cubicBezTo>
                    <a:pt x="3106" y="15202"/>
                    <a:pt x="4162" y="17049"/>
                    <a:pt x="4162" y="20297"/>
                  </a:cubicBezTo>
                  <a:lnTo>
                    <a:pt x="4162" y="21657"/>
                  </a:lnTo>
                  <a:lnTo>
                    <a:pt x="11773" y="21657"/>
                  </a:lnTo>
                  <a:lnTo>
                    <a:pt x="11773" y="19039"/>
                  </a:lnTo>
                  <a:lnTo>
                    <a:pt x="16218" y="19039"/>
                  </a:lnTo>
                  <a:lnTo>
                    <a:pt x="16218" y="15020"/>
                  </a:lnTo>
                  <a:lnTo>
                    <a:pt x="19872" y="13558"/>
                  </a:lnTo>
                  <a:lnTo>
                    <a:pt x="19202" y="12888"/>
                  </a:lnTo>
                  <a:cubicBezTo>
                    <a:pt x="19182" y="12848"/>
                    <a:pt x="16848" y="10493"/>
                    <a:pt x="16848" y="8261"/>
                  </a:cubicBezTo>
                  <a:cubicBezTo>
                    <a:pt x="16848" y="3663"/>
                    <a:pt x="13110" y="1"/>
                    <a:pt x="8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90" name="Google Shape;890;p51"/>
            <p:cNvSpPr/>
            <p:nvPr/>
          </p:nvSpPr>
          <p:spPr>
            <a:xfrm>
              <a:off x="3103424" y="2737549"/>
              <a:ext cx="64711" cy="54275"/>
            </a:xfrm>
            <a:custGeom>
              <a:avLst/>
              <a:gdLst/>
              <a:ahLst/>
              <a:cxnLst/>
              <a:rect l="l" t="t" r="r" b="b"/>
              <a:pathLst>
                <a:path w="3026" h="2538" extrusionOk="0">
                  <a:moveTo>
                    <a:pt x="1280" y="1"/>
                  </a:moveTo>
                  <a:cubicBezTo>
                    <a:pt x="569" y="1"/>
                    <a:pt x="1" y="569"/>
                    <a:pt x="1" y="1259"/>
                  </a:cubicBezTo>
                  <a:cubicBezTo>
                    <a:pt x="1" y="1970"/>
                    <a:pt x="589" y="2538"/>
                    <a:pt x="1280" y="2538"/>
                  </a:cubicBezTo>
                  <a:cubicBezTo>
                    <a:pt x="1300" y="2538"/>
                    <a:pt x="2092" y="2457"/>
                    <a:pt x="3025" y="1259"/>
                  </a:cubicBezTo>
                  <a:cubicBezTo>
                    <a:pt x="2132" y="102"/>
                    <a:pt x="1341"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891" name="Google Shape;891;p51"/>
          <p:cNvGrpSpPr/>
          <p:nvPr/>
        </p:nvGrpSpPr>
        <p:grpSpPr>
          <a:xfrm>
            <a:off x="3562955" y="3307733"/>
            <a:ext cx="513667" cy="576305"/>
            <a:chOff x="3010976" y="1967967"/>
            <a:chExt cx="412816" cy="463156"/>
          </a:xfrm>
        </p:grpSpPr>
        <p:sp>
          <p:nvSpPr>
            <p:cNvPr id="892" name="Google Shape;892;p51"/>
            <p:cNvSpPr/>
            <p:nvPr/>
          </p:nvSpPr>
          <p:spPr>
            <a:xfrm>
              <a:off x="3149444" y="2056950"/>
              <a:ext cx="135453" cy="183355"/>
            </a:xfrm>
            <a:custGeom>
              <a:avLst/>
              <a:gdLst/>
              <a:ahLst/>
              <a:cxnLst/>
              <a:rect l="l" t="t" r="r" b="b"/>
              <a:pathLst>
                <a:path w="6334" h="8574" extrusionOk="0">
                  <a:moveTo>
                    <a:pt x="3167" y="0"/>
                  </a:moveTo>
                  <a:cubicBezTo>
                    <a:pt x="2517" y="1096"/>
                    <a:pt x="1381" y="1908"/>
                    <a:pt x="0" y="2111"/>
                  </a:cubicBezTo>
                  <a:lnTo>
                    <a:pt x="0" y="5399"/>
                  </a:lnTo>
                  <a:cubicBezTo>
                    <a:pt x="0" y="6759"/>
                    <a:pt x="853" y="7936"/>
                    <a:pt x="2111" y="8383"/>
                  </a:cubicBezTo>
                  <a:cubicBezTo>
                    <a:pt x="2450" y="8512"/>
                    <a:pt x="2807" y="8573"/>
                    <a:pt x="3158" y="8573"/>
                  </a:cubicBezTo>
                  <a:cubicBezTo>
                    <a:pt x="3523" y="8573"/>
                    <a:pt x="3881" y="8507"/>
                    <a:pt x="4202" y="8383"/>
                  </a:cubicBezTo>
                  <a:cubicBezTo>
                    <a:pt x="5521" y="7936"/>
                    <a:pt x="6333" y="6698"/>
                    <a:pt x="6333" y="5399"/>
                  </a:cubicBezTo>
                  <a:lnTo>
                    <a:pt x="6333" y="2111"/>
                  </a:lnTo>
                  <a:cubicBezTo>
                    <a:pt x="4994" y="1908"/>
                    <a:pt x="3837" y="1116"/>
                    <a:pt x="3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93" name="Google Shape;893;p51"/>
            <p:cNvSpPr/>
            <p:nvPr/>
          </p:nvSpPr>
          <p:spPr>
            <a:xfrm>
              <a:off x="3067839" y="1967967"/>
              <a:ext cx="135880" cy="276936"/>
            </a:xfrm>
            <a:custGeom>
              <a:avLst/>
              <a:gdLst/>
              <a:ahLst/>
              <a:cxnLst/>
              <a:rect l="l" t="t" r="r" b="b"/>
              <a:pathLst>
                <a:path w="6354" h="12950" extrusionOk="0">
                  <a:moveTo>
                    <a:pt x="6354" y="0"/>
                  </a:moveTo>
                  <a:cubicBezTo>
                    <a:pt x="2802" y="325"/>
                    <a:pt x="0" y="3309"/>
                    <a:pt x="0" y="6942"/>
                  </a:cubicBezTo>
                  <a:lnTo>
                    <a:pt x="0" y="9276"/>
                  </a:lnTo>
                  <a:cubicBezTo>
                    <a:pt x="0" y="10595"/>
                    <a:pt x="366" y="11854"/>
                    <a:pt x="995" y="12950"/>
                  </a:cubicBezTo>
                  <a:cubicBezTo>
                    <a:pt x="1482" y="12828"/>
                    <a:pt x="1969" y="12727"/>
                    <a:pt x="2497" y="12727"/>
                  </a:cubicBezTo>
                  <a:lnTo>
                    <a:pt x="3877" y="12727"/>
                  </a:lnTo>
                  <a:cubicBezTo>
                    <a:pt x="3045" y="11915"/>
                    <a:pt x="2538" y="10798"/>
                    <a:pt x="2538" y="9560"/>
                  </a:cubicBezTo>
                  <a:lnTo>
                    <a:pt x="2538" y="5054"/>
                  </a:lnTo>
                  <a:lnTo>
                    <a:pt x="3187" y="5054"/>
                  </a:lnTo>
                  <a:cubicBezTo>
                    <a:pt x="4912" y="5054"/>
                    <a:pt x="6354" y="3633"/>
                    <a:pt x="6354" y="1867"/>
                  </a:cubicBezTo>
                  <a:lnTo>
                    <a:pt x="6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94" name="Google Shape;894;p51"/>
            <p:cNvSpPr/>
            <p:nvPr/>
          </p:nvSpPr>
          <p:spPr>
            <a:xfrm>
              <a:off x="3230622" y="1967967"/>
              <a:ext cx="135880" cy="277385"/>
            </a:xfrm>
            <a:custGeom>
              <a:avLst/>
              <a:gdLst/>
              <a:ahLst/>
              <a:cxnLst/>
              <a:rect l="l" t="t" r="r" b="b"/>
              <a:pathLst>
                <a:path w="6354" h="12971" extrusionOk="0">
                  <a:moveTo>
                    <a:pt x="0" y="0"/>
                  </a:moveTo>
                  <a:lnTo>
                    <a:pt x="0" y="1867"/>
                  </a:lnTo>
                  <a:cubicBezTo>
                    <a:pt x="0" y="3633"/>
                    <a:pt x="1441" y="5054"/>
                    <a:pt x="3187" y="5054"/>
                  </a:cubicBezTo>
                  <a:lnTo>
                    <a:pt x="3816" y="5054"/>
                  </a:lnTo>
                  <a:lnTo>
                    <a:pt x="3816" y="9560"/>
                  </a:lnTo>
                  <a:cubicBezTo>
                    <a:pt x="3816" y="10047"/>
                    <a:pt x="3735" y="10494"/>
                    <a:pt x="3593" y="10940"/>
                  </a:cubicBezTo>
                  <a:cubicBezTo>
                    <a:pt x="3369" y="11631"/>
                    <a:pt x="2984" y="12239"/>
                    <a:pt x="2456" y="12727"/>
                  </a:cubicBezTo>
                  <a:lnTo>
                    <a:pt x="3857" y="12727"/>
                  </a:lnTo>
                  <a:cubicBezTo>
                    <a:pt x="4405" y="12727"/>
                    <a:pt x="4932" y="12828"/>
                    <a:pt x="5440" y="12970"/>
                  </a:cubicBezTo>
                  <a:cubicBezTo>
                    <a:pt x="6028" y="11955"/>
                    <a:pt x="6353" y="10778"/>
                    <a:pt x="6353" y="9560"/>
                  </a:cubicBezTo>
                  <a:lnTo>
                    <a:pt x="6353" y="6942"/>
                  </a:lnTo>
                  <a:cubicBezTo>
                    <a:pt x="6353" y="3309"/>
                    <a:pt x="3552" y="3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95" name="Google Shape;895;p51"/>
            <p:cNvSpPr/>
            <p:nvPr/>
          </p:nvSpPr>
          <p:spPr>
            <a:xfrm>
              <a:off x="3230622" y="2268320"/>
              <a:ext cx="193171" cy="162804"/>
            </a:xfrm>
            <a:custGeom>
              <a:avLst/>
              <a:gdLst/>
              <a:ahLst/>
              <a:cxnLst/>
              <a:rect l="l" t="t" r="r" b="b"/>
              <a:pathLst>
                <a:path w="9033" h="7613" extrusionOk="0">
                  <a:moveTo>
                    <a:pt x="3126" y="1"/>
                  </a:moveTo>
                  <a:lnTo>
                    <a:pt x="0" y="4629"/>
                  </a:lnTo>
                  <a:lnTo>
                    <a:pt x="0" y="7613"/>
                  </a:lnTo>
                  <a:lnTo>
                    <a:pt x="9033" y="7613"/>
                  </a:lnTo>
                  <a:lnTo>
                    <a:pt x="8221" y="3573"/>
                  </a:lnTo>
                  <a:cubicBezTo>
                    <a:pt x="7815" y="1503"/>
                    <a:pt x="5968" y="1"/>
                    <a:pt x="3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96" name="Google Shape;896;p51"/>
            <p:cNvSpPr/>
            <p:nvPr/>
          </p:nvSpPr>
          <p:spPr>
            <a:xfrm>
              <a:off x="3010976" y="2268320"/>
              <a:ext cx="192743" cy="162804"/>
            </a:xfrm>
            <a:custGeom>
              <a:avLst/>
              <a:gdLst/>
              <a:ahLst/>
              <a:cxnLst/>
              <a:rect l="l" t="t" r="r" b="b"/>
              <a:pathLst>
                <a:path w="9013" h="7613" extrusionOk="0">
                  <a:moveTo>
                    <a:pt x="5156" y="1"/>
                  </a:moveTo>
                  <a:cubicBezTo>
                    <a:pt x="3045" y="1"/>
                    <a:pt x="1218" y="1503"/>
                    <a:pt x="792" y="3573"/>
                  </a:cubicBezTo>
                  <a:lnTo>
                    <a:pt x="0" y="7613"/>
                  </a:lnTo>
                  <a:lnTo>
                    <a:pt x="9013" y="7613"/>
                  </a:lnTo>
                  <a:lnTo>
                    <a:pt x="9013" y="4629"/>
                  </a:lnTo>
                  <a:lnTo>
                    <a:pt x="5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97" name="Google Shape;897;p51"/>
            <p:cNvSpPr/>
            <p:nvPr/>
          </p:nvSpPr>
          <p:spPr>
            <a:xfrm>
              <a:off x="3168113" y="2257478"/>
              <a:ext cx="98542" cy="81627"/>
            </a:xfrm>
            <a:custGeom>
              <a:avLst/>
              <a:gdLst/>
              <a:ahLst/>
              <a:cxnLst/>
              <a:rect l="l" t="t" r="r" b="b"/>
              <a:pathLst>
                <a:path w="4608" h="3817" extrusionOk="0">
                  <a:moveTo>
                    <a:pt x="325" y="1"/>
                  </a:moveTo>
                  <a:cubicBezTo>
                    <a:pt x="264" y="143"/>
                    <a:pt x="142" y="285"/>
                    <a:pt x="0" y="366"/>
                  </a:cubicBezTo>
                  <a:lnTo>
                    <a:pt x="2294" y="3816"/>
                  </a:lnTo>
                  <a:lnTo>
                    <a:pt x="4608" y="366"/>
                  </a:lnTo>
                  <a:cubicBezTo>
                    <a:pt x="4445" y="285"/>
                    <a:pt x="4344" y="143"/>
                    <a:pt x="4263" y="1"/>
                  </a:cubicBezTo>
                  <a:cubicBezTo>
                    <a:pt x="4100" y="61"/>
                    <a:pt x="3938" y="143"/>
                    <a:pt x="3776" y="203"/>
                  </a:cubicBezTo>
                  <a:cubicBezTo>
                    <a:pt x="3309" y="366"/>
                    <a:pt x="2801" y="467"/>
                    <a:pt x="2294" y="467"/>
                  </a:cubicBezTo>
                  <a:cubicBezTo>
                    <a:pt x="1786" y="467"/>
                    <a:pt x="1279" y="366"/>
                    <a:pt x="792" y="183"/>
                  </a:cubicBezTo>
                  <a:cubicBezTo>
                    <a:pt x="629" y="143"/>
                    <a:pt x="467" y="6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52"/>
          <p:cNvSpPr/>
          <p:nvPr/>
        </p:nvSpPr>
        <p:spPr>
          <a:xfrm>
            <a:off x="1205663" y="1312550"/>
            <a:ext cx="962124" cy="2999625"/>
          </a:xfrm>
          <a:custGeom>
            <a:avLst/>
            <a:gdLst/>
            <a:ahLst/>
            <a:cxnLst/>
            <a:rect l="l" t="t" r="r" b="b"/>
            <a:pathLst>
              <a:path w="89313" h="119985" extrusionOk="0">
                <a:moveTo>
                  <a:pt x="8502" y="10872"/>
                </a:moveTo>
                <a:cubicBezTo>
                  <a:pt x="-3677" y="26308"/>
                  <a:pt x="-2216" y="89261"/>
                  <a:pt x="9341" y="105771"/>
                </a:cubicBezTo>
                <a:cubicBezTo>
                  <a:pt x="20898" y="122281"/>
                  <a:pt x="65665" y="125368"/>
                  <a:pt x="77844" y="109932"/>
                </a:cubicBezTo>
                <a:cubicBezTo>
                  <a:pt x="90023" y="94497"/>
                  <a:pt x="93973" y="29668"/>
                  <a:pt x="82416" y="13158"/>
                </a:cubicBezTo>
                <a:cubicBezTo>
                  <a:pt x="70859" y="-3352"/>
                  <a:pt x="20681" y="-4563"/>
                  <a:pt x="8502" y="10872"/>
                </a:cubicBezTo>
                <a:close/>
              </a:path>
            </a:pathLst>
          </a:custGeom>
          <a:solidFill>
            <a:schemeClr val="dk1"/>
          </a:solidFill>
          <a:ln>
            <a:noFill/>
          </a:ln>
        </p:spPr>
      </p:sp>
      <p:sp>
        <p:nvSpPr>
          <p:cNvPr id="903" name="Google Shape;903;p52"/>
          <p:cNvSpPr/>
          <p:nvPr/>
        </p:nvSpPr>
        <p:spPr>
          <a:xfrm>
            <a:off x="2307863" y="1312550"/>
            <a:ext cx="962124" cy="2999625"/>
          </a:xfrm>
          <a:custGeom>
            <a:avLst/>
            <a:gdLst/>
            <a:ahLst/>
            <a:cxnLst/>
            <a:rect l="l" t="t" r="r" b="b"/>
            <a:pathLst>
              <a:path w="89313" h="119985" extrusionOk="0">
                <a:moveTo>
                  <a:pt x="8502" y="10872"/>
                </a:moveTo>
                <a:cubicBezTo>
                  <a:pt x="-3677" y="26308"/>
                  <a:pt x="-2216" y="89261"/>
                  <a:pt x="9341" y="105771"/>
                </a:cubicBezTo>
                <a:cubicBezTo>
                  <a:pt x="20898" y="122281"/>
                  <a:pt x="65665" y="125368"/>
                  <a:pt x="77844" y="109932"/>
                </a:cubicBezTo>
                <a:cubicBezTo>
                  <a:pt x="90023" y="94497"/>
                  <a:pt x="93973" y="29668"/>
                  <a:pt x="82416" y="13158"/>
                </a:cubicBezTo>
                <a:cubicBezTo>
                  <a:pt x="70859" y="-3352"/>
                  <a:pt x="20681" y="-4563"/>
                  <a:pt x="8502" y="10872"/>
                </a:cubicBezTo>
                <a:close/>
              </a:path>
            </a:pathLst>
          </a:custGeom>
          <a:solidFill>
            <a:schemeClr val="dk1"/>
          </a:solidFill>
          <a:ln>
            <a:noFill/>
          </a:ln>
        </p:spPr>
      </p:sp>
      <p:sp>
        <p:nvSpPr>
          <p:cNvPr id="904" name="Google Shape;904;p52"/>
          <p:cNvSpPr/>
          <p:nvPr/>
        </p:nvSpPr>
        <p:spPr>
          <a:xfrm>
            <a:off x="3410063" y="1312550"/>
            <a:ext cx="962124" cy="2999625"/>
          </a:xfrm>
          <a:custGeom>
            <a:avLst/>
            <a:gdLst/>
            <a:ahLst/>
            <a:cxnLst/>
            <a:rect l="l" t="t" r="r" b="b"/>
            <a:pathLst>
              <a:path w="89313" h="119985" extrusionOk="0">
                <a:moveTo>
                  <a:pt x="8502" y="10872"/>
                </a:moveTo>
                <a:cubicBezTo>
                  <a:pt x="-3677" y="26308"/>
                  <a:pt x="-2216" y="89261"/>
                  <a:pt x="9341" y="105771"/>
                </a:cubicBezTo>
                <a:cubicBezTo>
                  <a:pt x="20898" y="122281"/>
                  <a:pt x="65665" y="125368"/>
                  <a:pt x="77844" y="109932"/>
                </a:cubicBezTo>
                <a:cubicBezTo>
                  <a:pt x="90023" y="94497"/>
                  <a:pt x="93973" y="29668"/>
                  <a:pt x="82416" y="13158"/>
                </a:cubicBezTo>
                <a:cubicBezTo>
                  <a:pt x="70859" y="-3352"/>
                  <a:pt x="20681" y="-4563"/>
                  <a:pt x="8502" y="10872"/>
                </a:cubicBezTo>
                <a:close/>
              </a:path>
            </a:pathLst>
          </a:custGeom>
          <a:solidFill>
            <a:schemeClr val="dk1"/>
          </a:solidFill>
          <a:ln>
            <a:noFill/>
          </a:ln>
        </p:spPr>
      </p:sp>
      <p:sp>
        <p:nvSpPr>
          <p:cNvPr id="905" name="Google Shape;905;p52"/>
          <p:cNvSpPr/>
          <p:nvPr/>
        </p:nvSpPr>
        <p:spPr>
          <a:xfrm>
            <a:off x="4512263" y="1312550"/>
            <a:ext cx="962124" cy="2999625"/>
          </a:xfrm>
          <a:custGeom>
            <a:avLst/>
            <a:gdLst/>
            <a:ahLst/>
            <a:cxnLst/>
            <a:rect l="l" t="t" r="r" b="b"/>
            <a:pathLst>
              <a:path w="89313" h="119985" extrusionOk="0">
                <a:moveTo>
                  <a:pt x="8502" y="10872"/>
                </a:moveTo>
                <a:cubicBezTo>
                  <a:pt x="-3677" y="26308"/>
                  <a:pt x="-2216" y="89261"/>
                  <a:pt x="9341" y="105771"/>
                </a:cubicBezTo>
                <a:cubicBezTo>
                  <a:pt x="20898" y="122281"/>
                  <a:pt x="65665" y="125368"/>
                  <a:pt x="77844" y="109932"/>
                </a:cubicBezTo>
                <a:cubicBezTo>
                  <a:pt x="90023" y="94497"/>
                  <a:pt x="93973" y="29668"/>
                  <a:pt x="82416" y="13158"/>
                </a:cubicBezTo>
                <a:cubicBezTo>
                  <a:pt x="70859" y="-3352"/>
                  <a:pt x="20681" y="-4563"/>
                  <a:pt x="8502" y="10872"/>
                </a:cubicBezTo>
                <a:close/>
              </a:path>
            </a:pathLst>
          </a:custGeom>
          <a:solidFill>
            <a:schemeClr val="dk1"/>
          </a:solidFill>
          <a:ln>
            <a:noFill/>
          </a:ln>
        </p:spPr>
      </p:sp>
      <p:sp>
        <p:nvSpPr>
          <p:cNvPr id="906" name="Google Shape;906;p52"/>
          <p:cNvSpPr/>
          <p:nvPr/>
        </p:nvSpPr>
        <p:spPr>
          <a:xfrm>
            <a:off x="5614463" y="1312550"/>
            <a:ext cx="962124" cy="2999625"/>
          </a:xfrm>
          <a:custGeom>
            <a:avLst/>
            <a:gdLst/>
            <a:ahLst/>
            <a:cxnLst/>
            <a:rect l="l" t="t" r="r" b="b"/>
            <a:pathLst>
              <a:path w="89313" h="119985" extrusionOk="0">
                <a:moveTo>
                  <a:pt x="8502" y="10872"/>
                </a:moveTo>
                <a:cubicBezTo>
                  <a:pt x="-3677" y="26308"/>
                  <a:pt x="-2216" y="89261"/>
                  <a:pt x="9341" y="105771"/>
                </a:cubicBezTo>
                <a:cubicBezTo>
                  <a:pt x="20898" y="122281"/>
                  <a:pt x="65665" y="125368"/>
                  <a:pt x="77844" y="109932"/>
                </a:cubicBezTo>
                <a:cubicBezTo>
                  <a:pt x="90023" y="94497"/>
                  <a:pt x="93973" y="29668"/>
                  <a:pt x="82416" y="13158"/>
                </a:cubicBezTo>
                <a:cubicBezTo>
                  <a:pt x="70859" y="-3352"/>
                  <a:pt x="20681" y="-4563"/>
                  <a:pt x="8502" y="10872"/>
                </a:cubicBezTo>
                <a:close/>
              </a:path>
            </a:pathLst>
          </a:custGeom>
          <a:solidFill>
            <a:schemeClr val="dk1"/>
          </a:solidFill>
          <a:ln>
            <a:noFill/>
          </a:ln>
        </p:spPr>
      </p:sp>
      <p:sp>
        <p:nvSpPr>
          <p:cNvPr id="907" name="Google Shape;907;p52"/>
          <p:cNvSpPr/>
          <p:nvPr/>
        </p:nvSpPr>
        <p:spPr>
          <a:xfrm>
            <a:off x="6716663" y="1312550"/>
            <a:ext cx="962124" cy="2999625"/>
          </a:xfrm>
          <a:custGeom>
            <a:avLst/>
            <a:gdLst/>
            <a:ahLst/>
            <a:cxnLst/>
            <a:rect l="l" t="t" r="r" b="b"/>
            <a:pathLst>
              <a:path w="89313" h="119985" extrusionOk="0">
                <a:moveTo>
                  <a:pt x="8502" y="10872"/>
                </a:moveTo>
                <a:cubicBezTo>
                  <a:pt x="-3677" y="26308"/>
                  <a:pt x="-2216" y="89261"/>
                  <a:pt x="9341" y="105771"/>
                </a:cubicBezTo>
                <a:cubicBezTo>
                  <a:pt x="20898" y="122281"/>
                  <a:pt x="65665" y="125368"/>
                  <a:pt x="77844" y="109932"/>
                </a:cubicBezTo>
                <a:cubicBezTo>
                  <a:pt x="90023" y="94497"/>
                  <a:pt x="93973" y="29668"/>
                  <a:pt x="82416" y="13158"/>
                </a:cubicBezTo>
                <a:cubicBezTo>
                  <a:pt x="70859" y="-3352"/>
                  <a:pt x="20681" y="-4563"/>
                  <a:pt x="8502" y="10872"/>
                </a:cubicBezTo>
                <a:close/>
              </a:path>
            </a:pathLst>
          </a:custGeom>
          <a:solidFill>
            <a:schemeClr val="dk1"/>
          </a:solidFill>
          <a:ln>
            <a:noFill/>
          </a:ln>
        </p:spPr>
      </p:sp>
      <p:sp>
        <p:nvSpPr>
          <p:cNvPr id="908" name="Google Shape;908;p52"/>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Meeting schedule - 2021</a:t>
            </a:r>
            <a:endParaRPr/>
          </a:p>
        </p:txBody>
      </p:sp>
      <p:graphicFrame>
        <p:nvGraphicFramePr>
          <p:cNvPr id="909" name="Google Shape;909;p52"/>
          <p:cNvGraphicFramePr/>
          <p:nvPr/>
        </p:nvGraphicFramePr>
        <p:xfrm>
          <a:off x="1135625" y="1334150"/>
          <a:ext cx="6613200" cy="2956430"/>
        </p:xfrm>
        <a:graphic>
          <a:graphicData uri="http://schemas.openxmlformats.org/drawingml/2006/table">
            <a:tbl>
              <a:tblPr>
                <a:noFill/>
                <a:tableStyleId>{113A869F-4DD7-4CB5-A117-1F274A9956A7}</a:tableStyleId>
              </a:tblPr>
              <a:tblGrid>
                <a:gridCol w="1102200">
                  <a:extLst>
                    <a:ext uri="{9D8B030D-6E8A-4147-A177-3AD203B41FA5}">
                      <a16:colId xmlns:a16="http://schemas.microsoft.com/office/drawing/2014/main" val="20000"/>
                    </a:ext>
                  </a:extLst>
                </a:gridCol>
                <a:gridCol w="1102200">
                  <a:extLst>
                    <a:ext uri="{9D8B030D-6E8A-4147-A177-3AD203B41FA5}">
                      <a16:colId xmlns:a16="http://schemas.microsoft.com/office/drawing/2014/main" val="20001"/>
                    </a:ext>
                  </a:extLst>
                </a:gridCol>
                <a:gridCol w="1102200">
                  <a:extLst>
                    <a:ext uri="{9D8B030D-6E8A-4147-A177-3AD203B41FA5}">
                      <a16:colId xmlns:a16="http://schemas.microsoft.com/office/drawing/2014/main" val="20002"/>
                    </a:ext>
                  </a:extLst>
                </a:gridCol>
                <a:gridCol w="1102200">
                  <a:extLst>
                    <a:ext uri="{9D8B030D-6E8A-4147-A177-3AD203B41FA5}">
                      <a16:colId xmlns:a16="http://schemas.microsoft.com/office/drawing/2014/main" val="20003"/>
                    </a:ext>
                  </a:extLst>
                </a:gridCol>
                <a:gridCol w="1102200">
                  <a:extLst>
                    <a:ext uri="{9D8B030D-6E8A-4147-A177-3AD203B41FA5}">
                      <a16:colId xmlns:a16="http://schemas.microsoft.com/office/drawing/2014/main" val="20004"/>
                    </a:ext>
                  </a:extLst>
                </a:gridCol>
                <a:gridCol w="1102200">
                  <a:extLst>
                    <a:ext uri="{9D8B030D-6E8A-4147-A177-3AD203B41FA5}">
                      <a16:colId xmlns:a16="http://schemas.microsoft.com/office/drawing/2014/main" val="20005"/>
                    </a:ext>
                  </a:extLst>
                </a:gridCol>
              </a:tblGrid>
              <a:tr h="341475">
                <a:tc>
                  <a:txBody>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Time</a:t>
                      </a:r>
                      <a:endParaRPr sz="2200">
                        <a:solidFill>
                          <a:schemeClr val="accent3"/>
                        </a:solidFill>
                        <a:latin typeface="Palanquin Dark"/>
                        <a:ea typeface="Palanquin Dark"/>
                        <a:cs typeface="Palanquin Dark"/>
                        <a:sym typeface="Palanquin Dark"/>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Mon</a:t>
                      </a:r>
                      <a:endParaRPr sz="2200">
                        <a:solidFill>
                          <a:schemeClr val="accent3"/>
                        </a:solidFill>
                        <a:latin typeface="Palanquin Dark"/>
                        <a:ea typeface="Palanquin Dark"/>
                        <a:cs typeface="Palanquin Dark"/>
                        <a:sym typeface="Palanquin Dark"/>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Tue</a:t>
                      </a:r>
                      <a:endParaRPr sz="2200">
                        <a:solidFill>
                          <a:schemeClr val="accent3"/>
                        </a:solidFill>
                        <a:latin typeface="Palanquin Dark"/>
                        <a:ea typeface="Palanquin Dark"/>
                        <a:cs typeface="Palanquin Dark"/>
                        <a:sym typeface="Palanquin Dark"/>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Wed</a:t>
                      </a:r>
                      <a:endParaRPr sz="2200">
                        <a:solidFill>
                          <a:schemeClr val="accent3"/>
                        </a:solidFill>
                        <a:latin typeface="Palanquin Dark"/>
                        <a:ea typeface="Palanquin Dark"/>
                        <a:cs typeface="Palanquin Dark"/>
                        <a:sym typeface="Palanquin Dark"/>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Thu</a:t>
                      </a:r>
                      <a:endParaRPr sz="2200">
                        <a:solidFill>
                          <a:schemeClr val="accent3"/>
                        </a:solidFill>
                        <a:latin typeface="Palanquin Dark"/>
                        <a:ea typeface="Palanquin Dark"/>
                        <a:cs typeface="Palanquin Dark"/>
                        <a:sym typeface="Palanquin Dark"/>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Fri</a:t>
                      </a:r>
                      <a:endParaRPr sz="2200">
                        <a:solidFill>
                          <a:schemeClr val="accent3"/>
                        </a:solidFill>
                        <a:latin typeface="Palanquin Dark"/>
                        <a:ea typeface="Palanquin Dark"/>
                        <a:cs typeface="Palanquin Dark"/>
                        <a:sym typeface="Palanquin Dark"/>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609575">
                <a:tc>
                  <a:txBody>
                    <a:bodyPr/>
                    <a:lstStyle/>
                    <a:p>
                      <a:pPr marL="0" lvl="0" indent="0" algn="ctr" rtl="0">
                        <a:spcBef>
                          <a:spcPts val="0"/>
                        </a:spcBef>
                        <a:spcAft>
                          <a:spcPts val="0"/>
                        </a:spcAft>
                        <a:buNone/>
                      </a:pPr>
                      <a:r>
                        <a:rPr lang="en">
                          <a:solidFill>
                            <a:schemeClr val="accent3"/>
                          </a:solidFill>
                          <a:latin typeface="Cabin"/>
                          <a:ea typeface="Cabin"/>
                          <a:cs typeface="Cabin"/>
                          <a:sym typeface="Cabin"/>
                        </a:rPr>
                        <a:t>9 a.m.</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3"/>
                          </a:solidFill>
                          <a:latin typeface="Cabin"/>
                          <a:ea typeface="Cabin"/>
                          <a:cs typeface="Cabin"/>
                          <a:sym typeface="Cabin"/>
                        </a:rPr>
                        <a:t>Video chat</a:t>
                      </a: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3"/>
                          </a:solidFill>
                          <a:latin typeface="Cabin"/>
                          <a:ea typeface="Cabin"/>
                          <a:cs typeface="Cabin"/>
                          <a:sym typeface="Cabin"/>
                        </a:rPr>
                        <a:t>Meeting</a:t>
                      </a: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609575">
                <a:tc>
                  <a:txBody>
                    <a:bodyPr/>
                    <a:lstStyle/>
                    <a:p>
                      <a:pPr marL="0" lvl="0" indent="0" algn="ctr" rtl="0">
                        <a:spcBef>
                          <a:spcPts val="0"/>
                        </a:spcBef>
                        <a:spcAft>
                          <a:spcPts val="0"/>
                        </a:spcAft>
                        <a:buClr>
                          <a:schemeClr val="hlink"/>
                        </a:buClr>
                        <a:buSzPts val="1100"/>
                        <a:buFont typeface="Arial"/>
                        <a:buNone/>
                      </a:pPr>
                      <a:r>
                        <a:rPr lang="en">
                          <a:solidFill>
                            <a:schemeClr val="accent3"/>
                          </a:solidFill>
                          <a:latin typeface="Cabin"/>
                          <a:ea typeface="Cabin"/>
                          <a:cs typeface="Cabin"/>
                          <a:sym typeface="Cabin"/>
                        </a:rPr>
                        <a:t>10 a.m.</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3"/>
                          </a:solidFill>
                          <a:latin typeface="Cabin"/>
                          <a:ea typeface="Cabin"/>
                          <a:cs typeface="Cabin"/>
                          <a:sym typeface="Cabin"/>
                        </a:rPr>
                        <a:t>Reading</a:t>
                      </a: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3"/>
                          </a:solidFill>
                          <a:latin typeface="Cabin"/>
                          <a:ea typeface="Cabin"/>
                          <a:cs typeface="Cabin"/>
                          <a:sym typeface="Cabin"/>
                        </a:rPr>
                        <a:t>Emma’s house</a:t>
                      </a: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609575">
                <a:tc>
                  <a:txBody>
                    <a:bodyPr/>
                    <a:lstStyle/>
                    <a:p>
                      <a:pPr marL="0" lvl="0" indent="0" algn="ctr" rtl="0">
                        <a:spcBef>
                          <a:spcPts val="0"/>
                        </a:spcBef>
                        <a:spcAft>
                          <a:spcPts val="0"/>
                        </a:spcAft>
                        <a:buClr>
                          <a:schemeClr val="hlink"/>
                        </a:buClr>
                        <a:buSzPts val="1100"/>
                        <a:buFont typeface="Arial"/>
                        <a:buNone/>
                      </a:pPr>
                      <a:r>
                        <a:rPr lang="en">
                          <a:solidFill>
                            <a:schemeClr val="accent3"/>
                          </a:solidFill>
                          <a:latin typeface="Cabin"/>
                          <a:ea typeface="Cabin"/>
                          <a:cs typeface="Cabin"/>
                          <a:sym typeface="Cabin"/>
                        </a:rPr>
                        <a:t>11 a.m.</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609575">
                <a:tc>
                  <a:txBody>
                    <a:bodyPr/>
                    <a:lstStyle/>
                    <a:p>
                      <a:pPr marL="0" lvl="0" indent="0" algn="ctr" rtl="0">
                        <a:spcBef>
                          <a:spcPts val="0"/>
                        </a:spcBef>
                        <a:spcAft>
                          <a:spcPts val="0"/>
                        </a:spcAft>
                        <a:buClr>
                          <a:schemeClr val="hlink"/>
                        </a:buClr>
                        <a:buSzPts val="1100"/>
                        <a:buFont typeface="Arial"/>
                        <a:buNone/>
                      </a:pPr>
                      <a:r>
                        <a:rPr lang="en">
                          <a:solidFill>
                            <a:schemeClr val="accent3"/>
                          </a:solidFill>
                          <a:latin typeface="Cabin"/>
                          <a:ea typeface="Cabin"/>
                          <a:cs typeface="Cabin"/>
                          <a:sym typeface="Cabin"/>
                        </a:rPr>
                        <a:t>12 p.m.</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3"/>
                        </a:solidFill>
                        <a:latin typeface="Cabin"/>
                        <a:ea typeface="Cabin"/>
                        <a:cs typeface="Cabin"/>
                        <a:sym typeface="Cabin"/>
                      </a:endParaRPr>
                    </a:p>
                  </a:txBody>
                  <a:tcPr marL="91425" marR="91425" marT="91425" marB="91425" anchor="ctr">
                    <a:lnL w="9525" cap="flat" cmpd="sng">
                      <a:solidFill>
                        <a:schemeClr val="accent3">
                          <a:alpha val="0"/>
                        </a:schemeClr>
                      </a:solidFill>
                      <a:prstDash val="solid"/>
                      <a:round/>
                      <a:headEnd type="none" w="sm" len="sm"/>
                      <a:tailEnd type="none" w="sm" len="sm"/>
                    </a:lnL>
                    <a:lnR w="9525" cap="flat" cmpd="sng">
                      <a:solidFill>
                        <a:schemeClr val="accent3">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910" name="Google Shape;910;p52"/>
          <p:cNvSpPr/>
          <p:nvPr/>
        </p:nvSpPr>
        <p:spPr>
          <a:xfrm rot="7545360">
            <a:off x="7446949" y="3596202"/>
            <a:ext cx="455025" cy="49514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2"/>
          <p:cNvSpPr/>
          <p:nvPr/>
        </p:nvSpPr>
        <p:spPr>
          <a:xfrm rot="2468468">
            <a:off x="3473986" y="4099567"/>
            <a:ext cx="508494" cy="385163"/>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53"/>
          <p:cNvSpPr txBox="1">
            <a:spLocks noGrp="1"/>
          </p:cNvSpPr>
          <p:nvPr>
            <p:ph type="subTitle" idx="1"/>
          </p:nvPr>
        </p:nvSpPr>
        <p:spPr>
          <a:xfrm>
            <a:off x="714300" y="1638300"/>
            <a:ext cx="3400500" cy="255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Do you know what helps you make your point clear?</a:t>
            </a:r>
            <a:endParaRPr/>
          </a:p>
          <a:p>
            <a:pPr marL="0" lvl="0" indent="0" algn="l" rtl="0">
              <a:spcBef>
                <a:spcPts val="0"/>
              </a:spcBef>
              <a:spcAft>
                <a:spcPts val="0"/>
              </a:spcAft>
              <a:buNone/>
            </a:pPr>
            <a:r>
              <a:rPr lang="en"/>
              <a:t>Lists like this one:</a:t>
            </a:r>
            <a:endParaRPr/>
          </a:p>
          <a:p>
            <a:pPr marL="0" lvl="0" indent="0" algn="l" rtl="0">
              <a:spcBef>
                <a:spcPts val="0"/>
              </a:spcBef>
              <a:spcAft>
                <a:spcPts val="0"/>
              </a:spcAft>
              <a:buClr>
                <a:schemeClr val="dk1"/>
              </a:buClr>
              <a:buSzPts val="1100"/>
              <a:buFont typeface="Arial"/>
              <a:buNone/>
            </a:pPr>
            <a:endParaRPr/>
          </a:p>
          <a:p>
            <a:pPr marL="457200" lvl="0" indent="-317500" algn="l" rtl="0">
              <a:spcBef>
                <a:spcPts val="0"/>
              </a:spcBef>
              <a:spcAft>
                <a:spcPts val="0"/>
              </a:spcAft>
              <a:buSzPts val="1400"/>
              <a:buChar char="●"/>
            </a:pPr>
            <a:r>
              <a:rPr lang="en"/>
              <a:t>They’re simple </a:t>
            </a:r>
            <a:endParaRPr/>
          </a:p>
          <a:p>
            <a:pPr marL="457200" lvl="0" indent="-317500" algn="l" rtl="0">
              <a:spcBef>
                <a:spcPts val="0"/>
              </a:spcBef>
              <a:spcAft>
                <a:spcPts val="0"/>
              </a:spcAft>
              <a:buSzPts val="1400"/>
              <a:buChar char="●"/>
            </a:pPr>
            <a:r>
              <a:rPr lang="en"/>
              <a:t>You can organize your ideas clearly</a:t>
            </a:r>
            <a:endParaRPr/>
          </a:p>
          <a:p>
            <a:pPr marL="457200" lvl="0" indent="-317500" algn="l" rtl="0">
              <a:spcBef>
                <a:spcPts val="0"/>
              </a:spcBef>
              <a:spcAft>
                <a:spcPts val="0"/>
              </a:spcAft>
              <a:buSzPts val="1400"/>
              <a:buChar char="●"/>
            </a:pPr>
            <a:r>
              <a:rPr lang="en"/>
              <a:t>You’ll never forget to buy milk!</a:t>
            </a:r>
            <a:endParaRPr/>
          </a:p>
          <a:p>
            <a:pPr marL="0" lvl="0" indent="0" algn="l" rtl="0">
              <a:spcBef>
                <a:spcPts val="0"/>
              </a:spcBef>
              <a:spcAft>
                <a:spcPts val="0"/>
              </a:spcAft>
              <a:buNone/>
            </a:pPr>
            <a:endParaRPr/>
          </a:p>
          <a:p>
            <a:pPr marL="0" lvl="0" indent="0" algn="l" rtl="0">
              <a:spcBef>
                <a:spcPts val="0"/>
              </a:spcBef>
              <a:spcAft>
                <a:spcPts val="0"/>
              </a:spcAft>
              <a:buNone/>
            </a:pPr>
            <a:r>
              <a:rPr lang="en"/>
              <a:t>And the most important thing: the audience won’t miss the point of your presentation</a:t>
            </a:r>
            <a:endParaRPr/>
          </a:p>
        </p:txBody>
      </p:sp>
      <p:sp>
        <p:nvSpPr>
          <p:cNvPr id="917" name="Google Shape;917;p53"/>
          <p:cNvSpPr txBox="1">
            <a:spLocks noGrp="1"/>
          </p:cNvSpPr>
          <p:nvPr>
            <p:ph type="title"/>
          </p:nvPr>
        </p:nvSpPr>
        <p:spPr>
          <a:xfrm>
            <a:off x="714300" y="430675"/>
            <a:ext cx="3486300" cy="10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Recommendations and guidelines</a:t>
            </a:r>
            <a:endParaRPr/>
          </a:p>
        </p:txBody>
      </p:sp>
      <p:grpSp>
        <p:nvGrpSpPr>
          <p:cNvPr id="918" name="Google Shape;918;p53"/>
          <p:cNvGrpSpPr/>
          <p:nvPr/>
        </p:nvGrpSpPr>
        <p:grpSpPr>
          <a:xfrm>
            <a:off x="5745876" y="2914588"/>
            <a:ext cx="4117504" cy="2405938"/>
            <a:chOff x="5745876" y="2914588"/>
            <a:chExt cx="4117504" cy="2405938"/>
          </a:xfrm>
        </p:grpSpPr>
        <p:sp>
          <p:nvSpPr>
            <p:cNvPr id="919" name="Google Shape;919;p53"/>
            <p:cNvSpPr/>
            <p:nvPr/>
          </p:nvSpPr>
          <p:spPr>
            <a:xfrm flipH="1">
              <a:off x="6140553" y="3938829"/>
              <a:ext cx="1038127" cy="1195128"/>
            </a:xfrm>
            <a:custGeom>
              <a:avLst/>
              <a:gdLst/>
              <a:ahLst/>
              <a:cxnLst/>
              <a:rect l="l" t="t" r="r" b="b"/>
              <a:pathLst>
                <a:path w="26634" h="30662" extrusionOk="0">
                  <a:moveTo>
                    <a:pt x="17052" y="1"/>
                  </a:moveTo>
                  <a:cubicBezTo>
                    <a:pt x="16093" y="1"/>
                    <a:pt x="15027" y="178"/>
                    <a:pt x="13843" y="564"/>
                  </a:cubicBezTo>
                  <a:cubicBezTo>
                    <a:pt x="12342" y="4934"/>
                    <a:pt x="11608" y="7869"/>
                    <a:pt x="15044" y="12606"/>
                  </a:cubicBezTo>
                  <a:cubicBezTo>
                    <a:pt x="16579" y="14774"/>
                    <a:pt x="16812" y="16108"/>
                    <a:pt x="17112" y="20044"/>
                  </a:cubicBezTo>
                  <a:cubicBezTo>
                    <a:pt x="17212" y="21145"/>
                    <a:pt x="17479" y="22346"/>
                    <a:pt x="15344" y="22813"/>
                  </a:cubicBezTo>
                  <a:cubicBezTo>
                    <a:pt x="12175" y="23547"/>
                    <a:pt x="3569" y="25115"/>
                    <a:pt x="3569" y="25115"/>
                  </a:cubicBezTo>
                  <a:cubicBezTo>
                    <a:pt x="3569" y="25115"/>
                    <a:pt x="0" y="27717"/>
                    <a:pt x="1935" y="29818"/>
                  </a:cubicBezTo>
                  <a:cubicBezTo>
                    <a:pt x="9358" y="30363"/>
                    <a:pt x="11167" y="30661"/>
                    <a:pt x="14786" y="30661"/>
                  </a:cubicBezTo>
                  <a:cubicBezTo>
                    <a:pt x="15151" y="30661"/>
                    <a:pt x="15535" y="30658"/>
                    <a:pt x="15945" y="30652"/>
                  </a:cubicBezTo>
                  <a:cubicBezTo>
                    <a:pt x="20581" y="30552"/>
                    <a:pt x="25852" y="28150"/>
                    <a:pt x="25718" y="22680"/>
                  </a:cubicBezTo>
                  <a:cubicBezTo>
                    <a:pt x="25597" y="17707"/>
                    <a:pt x="26634" y="1"/>
                    <a:pt x="17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3"/>
            <p:cNvSpPr/>
            <p:nvPr/>
          </p:nvSpPr>
          <p:spPr>
            <a:xfrm flipH="1">
              <a:off x="9175699" y="2914588"/>
              <a:ext cx="687680" cy="509280"/>
            </a:xfrm>
            <a:custGeom>
              <a:avLst/>
              <a:gdLst/>
              <a:ahLst/>
              <a:cxnLst/>
              <a:rect l="l" t="t" r="r" b="b"/>
              <a:pathLst>
                <a:path w="17643" h="13066" extrusionOk="0">
                  <a:moveTo>
                    <a:pt x="4970" y="0"/>
                  </a:moveTo>
                  <a:cubicBezTo>
                    <a:pt x="3828" y="0"/>
                    <a:pt x="2671" y="236"/>
                    <a:pt x="1731" y="756"/>
                  </a:cubicBezTo>
                  <a:cubicBezTo>
                    <a:pt x="964" y="1390"/>
                    <a:pt x="63" y="1023"/>
                    <a:pt x="30" y="1657"/>
                  </a:cubicBezTo>
                  <a:cubicBezTo>
                    <a:pt x="1" y="2181"/>
                    <a:pt x="73" y="2908"/>
                    <a:pt x="1553" y="2908"/>
                  </a:cubicBezTo>
                  <a:cubicBezTo>
                    <a:pt x="1770" y="2908"/>
                    <a:pt x="2017" y="2892"/>
                    <a:pt x="2298" y="2858"/>
                  </a:cubicBezTo>
                  <a:cubicBezTo>
                    <a:pt x="2432" y="2842"/>
                    <a:pt x="2563" y="2834"/>
                    <a:pt x="2693" y="2834"/>
                  </a:cubicBezTo>
                  <a:cubicBezTo>
                    <a:pt x="4699" y="2834"/>
                    <a:pt x="6214" y="4687"/>
                    <a:pt x="6935" y="5627"/>
                  </a:cubicBezTo>
                  <a:cubicBezTo>
                    <a:pt x="8836" y="8095"/>
                    <a:pt x="10971" y="6661"/>
                    <a:pt x="10938" y="13065"/>
                  </a:cubicBezTo>
                  <a:lnTo>
                    <a:pt x="16075" y="11664"/>
                  </a:lnTo>
                  <a:cubicBezTo>
                    <a:pt x="15908" y="10163"/>
                    <a:pt x="16108" y="8662"/>
                    <a:pt x="16709" y="7294"/>
                  </a:cubicBezTo>
                  <a:cubicBezTo>
                    <a:pt x="17643" y="5093"/>
                    <a:pt x="17142" y="2858"/>
                    <a:pt x="14140" y="2658"/>
                  </a:cubicBezTo>
                  <a:cubicBezTo>
                    <a:pt x="13778" y="2633"/>
                    <a:pt x="13453" y="2624"/>
                    <a:pt x="13159" y="2624"/>
                  </a:cubicBezTo>
                  <a:cubicBezTo>
                    <a:pt x="12325" y="2624"/>
                    <a:pt x="11743" y="2697"/>
                    <a:pt x="11275" y="2697"/>
                  </a:cubicBezTo>
                  <a:cubicBezTo>
                    <a:pt x="10558" y="2697"/>
                    <a:pt x="10110" y="2526"/>
                    <a:pt x="9437" y="1657"/>
                  </a:cubicBezTo>
                  <a:cubicBezTo>
                    <a:pt x="8652" y="624"/>
                    <a:pt x="6830" y="0"/>
                    <a:pt x="4970" y="0"/>
                  </a:cubicBez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3"/>
            <p:cNvSpPr/>
            <p:nvPr/>
          </p:nvSpPr>
          <p:spPr>
            <a:xfrm flipH="1">
              <a:off x="8129041" y="3345792"/>
              <a:ext cx="1327535" cy="1636977"/>
            </a:xfrm>
            <a:custGeom>
              <a:avLst/>
              <a:gdLst/>
              <a:ahLst/>
              <a:cxnLst/>
              <a:rect l="l" t="t" r="r" b="b"/>
              <a:pathLst>
                <a:path w="34059" h="41998" extrusionOk="0">
                  <a:moveTo>
                    <a:pt x="6472" y="1"/>
                  </a:moveTo>
                  <a:cubicBezTo>
                    <a:pt x="4203" y="134"/>
                    <a:pt x="0" y="1068"/>
                    <a:pt x="0" y="1068"/>
                  </a:cubicBezTo>
                  <a:cubicBezTo>
                    <a:pt x="0" y="1068"/>
                    <a:pt x="2002" y="20816"/>
                    <a:pt x="1501" y="28855"/>
                  </a:cubicBezTo>
                  <a:cubicBezTo>
                    <a:pt x="968" y="36927"/>
                    <a:pt x="1368" y="36594"/>
                    <a:pt x="2602" y="38628"/>
                  </a:cubicBezTo>
                  <a:cubicBezTo>
                    <a:pt x="3803" y="40630"/>
                    <a:pt x="19381" y="41998"/>
                    <a:pt x="19381" y="41998"/>
                  </a:cubicBezTo>
                  <a:cubicBezTo>
                    <a:pt x="19381" y="41998"/>
                    <a:pt x="26252" y="29122"/>
                    <a:pt x="34058" y="22784"/>
                  </a:cubicBezTo>
                  <a:lnTo>
                    <a:pt x="34058" y="22784"/>
                  </a:lnTo>
                  <a:cubicBezTo>
                    <a:pt x="19581" y="24652"/>
                    <a:pt x="9907" y="28888"/>
                    <a:pt x="9907" y="28888"/>
                  </a:cubicBezTo>
                  <a:lnTo>
                    <a:pt x="9907" y="28888"/>
                  </a:lnTo>
                  <a:cubicBezTo>
                    <a:pt x="11775" y="23684"/>
                    <a:pt x="6705" y="4004"/>
                    <a:pt x="6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3"/>
            <p:cNvSpPr/>
            <p:nvPr/>
          </p:nvSpPr>
          <p:spPr>
            <a:xfrm flipH="1">
              <a:off x="9109399" y="3305100"/>
              <a:ext cx="735934" cy="555624"/>
            </a:xfrm>
            <a:custGeom>
              <a:avLst/>
              <a:gdLst/>
              <a:ahLst/>
              <a:cxnLst/>
              <a:rect l="l" t="t" r="r" b="b"/>
              <a:pathLst>
                <a:path w="18881" h="14255" extrusionOk="0">
                  <a:moveTo>
                    <a:pt x="5022" y="1"/>
                  </a:moveTo>
                  <a:cubicBezTo>
                    <a:pt x="3674" y="1"/>
                    <a:pt x="2178" y="334"/>
                    <a:pt x="2069" y="1011"/>
                  </a:cubicBezTo>
                  <a:cubicBezTo>
                    <a:pt x="1068" y="1745"/>
                    <a:pt x="1" y="2946"/>
                    <a:pt x="1769" y="4047"/>
                  </a:cubicBezTo>
                  <a:cubicBezTo>
                    <a:pt x="3503" y="5148"/>
                    <a:pt x="1969" y="5315"/>
                    <a:pt x="5805" y="7716"/>
                  </a:cubicBezTo>
                  <a:cubicBezTo>
                    <a:pt x="9641" y="10118"/>
                    <a:pt x="7539" y="9584"/>
                    <a:pt x="9641" y="11319"/>
                  </a:cubicBezTo>
                  <a:cubicBezTo>
                    <a:pt x="10245" y="11835"/>
                    <a:pt x="10704" y="11945"/>
                    <a:pt x="11127" y="11945"/>
                  </a:cubicBezTo>
                  <a:cubicBezTo>
                    <a:pt x="11437" y="11945"/>
                    <a:pt x="11728" y="11886"/>
                    <a:pt x="12043" y="11886"/>
                  </a:cubicBezTo>
                  <a:cubicBezTo>
                    <a:pt x="12766" y="11886"/>
                    <a:pt x="13614" y="12197"/>
                    <a:pt x="15111" y="14254"/>
                  </a:cubicBezTo>
                  <a:cubicBezTo>
                    <a:pt x="16479" y="13754"/>
                    <a:pt x="18881" y="11819"/>
                    <a:pt x="17546" y="9751"/>
                  </a:cubicBezTo>
                  <a:cubicBezTo>
                    <a:pt x="15078" y="8817"/>
                    <a:pt x="14344" y="7616"/>
                    <a:pt x="13277" y="6282"/>
                  </a:cubicBezTo>
                  <a:cubicBezTo>
                    <a:pt x="13277" y="6282"/>
                    <a:pt x="8774" y="1345"/>
                    <a:pt x="6805" y="278"/>
                  </a:cubicBezTo>
                  <a:cubicBezTo>
                    <a:pt x="6402" y="93"/>
                    <a:pt x="5733" y="1"/>
                    <a:pt x="5022" y="1"/>
                  </a:cubicBez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3"/>
            <p:cNvSpPr/>
            <p:nvPr/>
          </p:nvSpPr>
          <p:spPr>
            <a:xfrm flipH="1">
              <a:off x="8365676" y="3641277"/>
              <a:ext cx="915387" cy="752500"/>
            </a:xfrm>
            <a:custGeom>
              <a:avLst/>
              <a:gdLst/>
              <a:ahLst/>
              <a:cxnLst/>
              <a:rect l="l" t="t" r="r" b="b"/>
              <a:pathLst>
                <a:path w="23485" h="19306" extrusionOk="0">
                  <a:moveTo>
                    <a:pt x="2097" y="1"/>
                  </a:moveTo>
                  <a:cubicBezTo>
                    <a:pt x="1581" y="1"/>
                    <a:pt x="1117" y="337"/>
                    <a:pt x="968" y="859"/>
                  </a:cubicBezTo>
                  <a:cubicBezTo>
                    <a:pt x="234" y="2994"/>
                    <a:pt x="1" y="7164"/>
                    <a:pt x="1" y="7164"/>
                  </a:cubicBezTo>
                  <a:cubicBezTo>
                    <a:pt x="1" y="7164"/>
                    <a:pt x="3370" y="10499"/>
                    <a:pt x="5238" y="13068"/>
                  </a:cubicBezTo>
                  <a:cubicBezTo>
                    <a:pt x="7139" y="15636"/>
                    <a:pt x="8740" y="16771"/>
                    <a:pt x="10842" y="19306"/>
                  </a:cubicBezTo>
                  <a:cubicBezTo>
                    <a:pt x="19248" y="18205"/>
                    <a:pt x="22417" y="17638"/>
                    <a:pt x="23484" y="16404"/>
                  </a:cubicBezTo>
                  <a:cubicBezTo>
                    <a:pt x="16779" y="13768"/>
                    <a:pt x="6839" y="2194"/>
                    <a:pt x="2636" y="125"/>
                  </a:cubicBezTo>
                  <a:cubicBezTo>
                    <a:pt x="2457" y="40"/>
                    <a:pt x="2274" y="1"/>
                    <a:pt x="20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3"/>
            <p:cNvSpPr/>
            <p:nvPr/>
          </p:nvSpPr>
          <p:spPr>
            <a:xfrm flipH="1">
              <a:off x="6342632" y="3743670"/>
              <a:ext cx="2448255" cy="1418196"/>
            </a:xfrm>
            <a:custGeom>
              <a:avLst/>
              <a:gdLst/>
              <a:ahLst/>
              <a:cxnLst/>
              <a:rect l="l" t="t" r="r" b="b"/>
              <a:pathLst>
                <a:path w="62812" h="36385" extrusionOk="0">
                  <a:moveTo>
                    <a:pt x="36126" y="0"/>
                  </a:moveTo>
                  <a:cubicBezTo>
                    <a:pt x="33596" y="278"/>
                    <a:pt x="31044" y="417"/>
                    <a:pt x="28487" y="417"/>
                  </a:cubicBezTo>
                  <a:cubicBezTo>
                    <a:pt x="27976" y="417"/>
                    <a:pt x="27464" y="412"/>
                    <a:pt x="26953" y="400"/>
                  </a:cubicBezTo>
                  <a:lnTo>
                    <a:pt x="20482" y="11942"/>
                  </a:lnTo>
                  <a:cubicBezTo>
                    <a:pt x="20482" y="11942"/>
                    <a:pt x="18932" y="11432"/>
                    <a:pt x="16673" y="11432"/>
                  </a:cubicBezTo>
                  <a:cubicBezTo>
                    <a:pt x="13764" y="11432"/>
                    <a:pt x="9678" y="12277"/>
                    <a:pt x="6205" y="16145"/>
                  </a:cubicBezTo>
                  <a:cubicBezTo>
                    <a:pt x="0" y="23050"/>
                    <a:pt x="2302" y="31790"/>
                    <a:pt x="2302" y="31790"/>
                  </a:cubicBezTo>
                  <a:cubicBezTo>
                    <a:pt x="11032" y="35243"/>
                    <a:pt x="16215" y="36384"/>
                    <a:pt x="20154" y="36384"/>
                  </a:cubicBezTo>
                  <a:cubicBezTo>
                    <a:pt x="26450" y="36384"/>
                    <a:pt x="29572" y="33470"/>
                    <a:pt x="38928" y="32423"/>
                  </a:cubicBezTo>
                  <a:cubicBezTo>
                    <a:pt x="48235" y="31389"/>
                    <a:pt x="55073" y="23450"/>
                    <a:pt x="59009" y="17413"/>
                  </a:cubicBezTo>
                  <a:cubicBezTo>
                    <a:pt x="60443" y="15211"/>
                    <a:pt x="61711" y="12876"/>
                    <a:pt x="62812" y="10474"/>
                  </a:cubicBezTo>
                  <a:lnTo>
                    <a:pt x="51804" y="3469"/>
                  </a:lnTo>
                  <a:lnTo>
                    <a:pt x="361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3"/>
            <p:cNvSpPr/>
            <p:nvPr/>
          </p:nvSpPr>
          <p:spPr>
            <a:xfrm flipH="1">
              <a:off x="6444068" y="3321119"/>
              <a:ext cx="959548" cy="784305"/>
            </a:xfrm>
            <a:custGeom>
              <a:avLst/>
              <a:gdLst/>
              <a:ahLst/>
              <a:cxnLst/>
              <a:rect l="l" t="t" r="r" b="b"/>
              <a:pathLst>
                <a:path w="24618" h="20122" extrusionOk="0">
                  <a:moveTo>
                    <a:pt x="23550" y="0"/>
                  </a:moveTo>
                  <a:lnTo>
                    <a:pt x="2636" y="1568"/>
                  </a:lnTo>
                  <a:cubicBezTo>
                    <a:pt x="0" y="4370"/>
                    <a:pt x="2802" y="7305"/>
                    <a:pt x="5004" y="12276"/>
                  </a:cubicBezTo>
                  <a:cubicBezTo>
                    <a:pt x="5037" y="12409"/>
                    <a:pt x="5905" y="12409"/>
                    <a:pt x="5905" y="12542"/>
                  </a:cubicBezTo>
                  <a:cubicBezTo>
                    <a:pt x="6437" y="17081"/>
                    <a:pt x="9435" y="20121"/>
                    <a:pt x="12614" y="20121"/>
                  </a:cubicBezTo>
                  <a:cubicBezTo>
                    <a:pt x="12823" y="20121"/>
                    <a:pt x="13033" y="20108"/>
                    <a:pt x="13243" y="20081"/>
                  </a:cubicBezTo>
                  <a:cubicBezTo>
                    <a:pt x="18180" y="18914"/>
                    <a:pt x="18047" y="16145"/>
                    <a:pt x="20248" y="13843"/>
                  </a:cubicBezTo>
                  <a:lnTo>
                    <a:pt x="24251" y="9707"/>
                  </a:lnTo>
                  <a:lnTo>
                    <a:pt x="24618" y="1601"/>
                  </a:lnTo>
                  <a:lnTo>
                    <a:pt x="23550" y="0"/>
                  </a:ln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3"/>
            <p:cNvSpPr/>
            <p:nvPr/>
          </p:nvSpPr>
          <p:spPr>
            <a:xfrm flipH="1">
              <a:off x="6372542" y="2992659"/>
              <a:ext cx="1240420" cy="1743113"/>
            </a:xfrm>
            <a:custGeom>
              <a:avLst/>
              <a:gdLst/>
              <a:ahLst/>
              <a:cxnLst/>
              <a:rect l="l" t="t" r="r" b="b"/>
              <a:pathLst>
                <a:path w="31824" h="44721" extrusionOk="0">
                  <a:moveTo>
                    <a:pt x="17653" y="1"/>
                  </a:moveTo>
                  <a:cubicBezTo>
                    <a:pt x="16073" y="1"/>
                    <a:pt x="14312" y="301"/>
                    <a:pt x="12410" y="1088"/>
                  </a:cubicBezTo>
                  <a:cubicBezTo>
                    <a:pt x="4437" y="4391"/>
                    <a:pt x="4904" y="15399"/>
                    <a:pt x="4904" y="15399"/>
                  </a:cubicBezTo>
                  <a:cubicBezTo>
                    <a:pt x="4904" y="15399"/>
                    <a:pt x="5672" y="22904"/>
                    <a:pt x="2836" y="24972"/>
                  </a:cubicBezTo>
                  <a:cubicBezTo>
                    <a:pt x="1" y="27040"/>
                    <a:pt x="601" y="31710"/>
                    <a:pt x="1202" y="32211"/>
                  </a:cubicBezTo>
                  <a:cubicBezTo>
                    <a:pt x="1769" y="32744"/>
                    <a:pt x="2636" y="34979"/>
                    <a:pt x="3270" y="39816"/>
                  </a:cubicBezTo>
                  <a:cubicBezTo>
                    <a:pt x="3605" y="42391"/>
                    <a:pt x="5721" y="44509"/>
                    <a:pt x="8005" y="44509"/>
                  </a:cubicBezTo>
                  <a:cubicBezTo>
                    <a:pt x="10042" y="44509"/>
                    <a:pt x="12214" y="42825"/>
                    <a:pt x="13377" y="38282"/>
                  </a:cubicBezTo>
                  <a:cubicBezTo>
                    <a:pt x="15845" y="28642"/>
                    <a:pt x="11409" y="19668"/>
                    <a:pt x="10108" y="18301"/>
                  </a:cubicBezTo>
                  <a:cubicBezTo>
                    <a:pt x="8807" y="16933"/>
                    <a:pt x="7673" y="12597"/>
                    <a:pt x="8807" y="11262"/>
                  </a:cubicBezTo>
                  <a:cubicBezTo>
                    <a:pt x="9300" y="10697"/>
                    <a:pt x="9856" y="10377"/>
                    <a:pt x="10428" y="10377"/>
                  </a:cubicBezTo>
                  <a:cubicBezTo>
                    <a:pt x="11173" y="10377"/>
                    <a:pt x="11945" y="10918"/>
                    <a:pt x="12643" y="12163"/>
                  </a:cubicBezTo>
                  <a:cubicBezTo>
                    <a:pt x="13335" y="12559"/>
                    <a:pt x="13838" y="12710"/>
                    <a:pt x="14250" y="12710"/>
                  </a:cubicBezTo>
                  <a:cubicBezTo>
                    <a:pt x="15505" y="12710"/>
                    <a:pt x="15911" y="11305"/>
                    <a:pt x="18247" y="11129"/>
                  </a:cubicBezTo>
                  <a:cubicBezTo>
                    <a:pt x="20114" y="11545"/>
                    <a:pt x="21662" y="11712"/>
                    <a:pt x="22943" y="11712"/>
                  </a:cubicBezTo>
                  <a:cubicBezTo>
                    <a:pt x="28027" y="11712"/>
                    <a:pt x="28921" y="9095"/>
                    <a:pt x="28921" y="9094"/>
                  </a:cubicBezTo>
                  <a:lnTo>
                    <a:pt x="28921" y="9094"/>
                  </a:lnTo>
                  <a:cubicBezTo>
                    <a:pt x="28922" y="9095"/>
                    <a:pt x="29255" y="15832"/>
                    <a:pt x="26920" y="18201"/>
                  </a:cubicBezTo>
                  <a:cubicBezTo>
                    <a:pt x="25753" y="19235"/>
                    <a:pt x="26486" y="19835"/>
                    <a:pt x="24885" y="22804"/>
                  </a:cubicBezTo>
                  <a:cubicBezTo>
                    <a:pt x="23784" y="24872"/>
                    <a:pt x="22183" y="26640"/>
                    <a:pt x="20249" y="28008"/>
                  </a:cubicBezTo>
                  <a:lnTo>
                    <a:pt x="19181" y="31544"/>
                  </a:lnTo>
                  <a:cubicBezTo>
                    <a:pt x="19181" y="31544"/>
                    <a:pt x="18047" y="33312"/>
                    <a:pt x="18047" y="36480"/>
                  </a:cubicBezTo>
                  <a:cubicBezTo>
                    <a:pt x="18517" y="42411"/>
                    <a:pt x="21649" y="44721"/>
                    <a:pt x="24624" y="44721"/>
                  </a:cubicBezTo>
                  <a:cubicBezTo>
                    <a:pt x="28193" y="44721"/>
                    <a:pt x="31535" y="41398"/>
                    <a:pt x="29789" y="37014"/>
                  </a:cubicBezTo>
                  <a:cubicBezTo>
                    <a:pt x="28354" y="34546"/>
                    <a:pt x="28421" y="32444"/>
                    <a:pt x="28688" y="26640"/>
                  </a:cubicBezTo>
                  <a:cubicBezTo>
                    <a:pt x="31824" y="20703"/>
                    <a:pt x="29755" y="20869"/>
                    <a:pt x="30689" y="14031"/>
                  </a:cubicBezTo>
                  <a:cubicBezTo>
                    <a:pt x="31590" y="7159"/>
                    <a:pt x="25886" y="3057"/>
                    <a:pt x="25886" y="3057"/>
                  </a:cubicBezTo>
                  <a:cubicBezTo>
                    <a:pt x="25886" y="3057"/>
                    <a:pt x="22695" y="1"/>
                    <a:pt x="17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3"/>
            <p:cNvSpPr/>
            <p:nvPr/>
          </p:nvSpPr>
          <p:spPr>
            <a:xfrm flipH="1">
              <a:off x="5783561" y="3894902"/>
              <a:ext cx="1131205" cy="1115185"/>
            </a:xfrm>
            <a:custGeom>
              <a:avLst/>
              <a:gdLst/>
              <a:ahLst/>
              <a:cxnLst/>
              <a:rect l="l" t="t" r="r" b="b"/>
              <a:pathLst>
                <a:path w="29022" h="28611" extrusionOk="0">
                  <a:moveTo>
                    <a:pt x="16990" y="0"/>
                  </a:moveTo>
                  <a:cubicBezTo>
                    <a:pt x="16290" y="0"/>
                    <a:pt x="15384" y="295"/>
                    <a:pt x="14478" y="1424"/>
                  </a:cubicBezTo>
                  <a:cubicBezTo>
                    <a:pt x="12576" y="3759"/>
                    <a:pt x="1101" y="17669"/>
                    <a:pt x="1101" y="17669"/>
                  </a:cubicBezTo>
                  <a:cubicBezTo>
                    <a:pt x="1101" y="17669"/>
                    <a:pt x="1" y="18703"/>
                    <a:pt x="1402" y="20137"/>
                  </a:cubicBezTo>
                  <a:cubicBezTo>
                    <a:pt x="2803" y="21572"/>
                    <a:pt x="11942" y="28610"/>
                    <a:pt x="11942" y="28610"/>
                  </a:cubicBezTo>
                  <a:lnTo>
                    <a:pt x="29021" y="9596"/>
                  </a:lnTo>
                  <a:lnTo>
                    <a:pt x="18280" y="357"/>
                  </a:lnTo>
                  <a:cubicBezTo>
                    <a:pt x="18280" y="357"/>
                    <a:pt x="17759" y="0"/>
                    <a:pt x="16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3"/>
            <p:cNvSpPr/>
            <p:nvPr/>
          </p:nvSpPr>
          <p:spPr>
            <a:xfrm flipH="1">
              <a:off x="5745876" y="4268926"/>
              <a:ext cx="703427" cy="756748"/>
            </a:xfrm>
            <a:custGeom>
              <a:avLst/>
              <a:gdLst/>
              <a:ahLst/>
              <a:cxnLst/>
              <a:rect l="l" t="t" r="r" b="b"/>
              <a:pathLst>
                <a:path w="18047" h="19415" extrusionOk="0">
                  <a:moveTo>
                    <a:pt x="17113" y="0"/>
                  </a:moveTo>
                  <a:lnTo>
                    <a:pt x="0" y="19014"/>
                  </a:lnTo>
                  <a:lnTo>
                    <a:pt x="501" y="19414"/>
                  </a:lnTo>
                  <a:lnTo>
                    <a:pt x="18047" y="34"/>
                  </a:lnTo>
                  <a:lnTo>
                    <a:pt x="171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3"/>
            <p:cNvSpPr/>
            <p:nvPr/>
          </p:nvSpPr>
          <p:spPr>
            <a:xfrm flipH="1">
              <a:off x="5745879" y="3802097"/>
              <a:ext cx="421308" cy="468159"/>
            </a:xfrm>
            <a:custGeom>
              <a:avLst/>
              <a:gdLst/>
              <a:ahLst/>
              <a:cxnLst/>
              <a:rect l="l" t="t" r="r" b="b"/>
              <a:pathLst>
                <a:path w="10809" h="12011" extrusionOk="0">
                  <a:moveTo>
                    <a:pt x="4207" y="1"/>
                  </a:moveTo>
                  <a:cubicBezTo>
                    <a:pt x="3305" y="1"/>
                    <a:pt x="2603" y="703"/>
                    <a:pt x="2603" y="703"/>
                  </a:cubicBezTo>
                  <a:lnTo>
                    <a:pt x="1" y="3505"/>
                  </a:lnTo>
                  <a:lnTo>
                    <a:pt x="9875" y="12011"/>
                  </a:lnTo>
                  <a:lnTo>
                    <a:pt x="10809" y="11977"/>
                  </a:lnTo>
                  <a:cubicBezTo>
                    <a:pt x="10809" y="11977"/>
                    <a:pt x="7973" y="5306"/>
                    <a:pt x="6305" y="1670"/>
                  </a:cubicBezTo>
                  <a:cubicBezTo>
                    <a:pt x="5630" y="375"/>
                    <a:pt x="4865" y="1"/>
                    <a:pt x="4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3"/>
            <p:cNvSpPr/>
            <p:nvPr/>
          </p:nvSpPr>
          <p:spPr>
            <a:xfrm flipH="1">
              <a:off x="5760184" y="3842361"/>
              <a:ext cx="388801" cy="429220"/>
            </a:xfrm>
            <a:custGeom>
              <a:avLst/>
              <a:gdLst/>
              <a:ahLst/>
              <a:cxnLst/>
              <a:rect l="l" t="t" r="r" b="b"/>
              <a:pathLst>
                <a:path w="9975" h="11012" extrusionOk="0">
                  <a:moveTo>
                    <a:pt x="3450" y="1"/>
                  </a:moveTo>
                  <a:cubicBezTo>
                    <a:pt x="2955" y="1"/>
                    <a:pt x="2466" y="208"/>
                    <a:pt x="2136" y="604"/>
                  </a:cubicBezTo>
                  <a:cubicBezTo>
                    <a:pt x="802" y="2071"/>
                    <a:pt x="1" y="2872"/>
                    <a:pt x="1" y="2872"/>
                  </a:cubicBezTo>
                  <a:lnTo>
                    <a:pt x="9374" y="11011"/>
                  </a:lnTo>
                  <a:lnTo>
                    <a:pt x="9975" y="10978"/>
                  </a:lnTo>
                  <a:lnTo>
                    <a:pt x="5438" y="1671"/>
                  </a:lnTo>
                  <a:cubicBezTo>
                    <a:pt x="5105" y="1071"/>
                    <a:pt x="4838" y="437"/>
                    <a:pt x="4204" y="170"/>
                  </a:cubicBezTo>
                  <a:cubicBezTo>
                    <a:pt x="3965" y="56"/>
                    <a:pt x="3707" y="1"/>
                    <a:pt x="3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3"/>
            <p:cNvSpPr/>
            <p:nvPr/>
          </p:nvSpPr>
          <p:spPr>
            <a:xfrm flipH="1">
              <a:off x="6483049" y="4615160"/>
              <a:ext cx="687836" cy="400104"/>
            </a:xfrm>
            <a:custGeom>
              <a:avLst/>
              <a:gdLst/>
              <a:ahLst/>
              <a:cxnLst/>
              <a:rect l="l" t="t" r="r" b="b"/>
              <a:pathLst>
                <a:path w="17647" h="10265" extrusionOk="0">
                  <a:moveTo>
                    <a:pt x="13578" y="0"/>
                  </a:moveTo>
                  <a:cubicBezTo>
                    <a:pt x="11593" y="0"/>
                    <a:pt x="9002" y="443"/>
                    <a:pt x="6772" y="958"/>
                  </a:cubicBezTo>
                  <a:cubicBezTo>
                    <a:pt x="3770" y="1625"/>
                    <a:pt x="3469" y="3493"/>
                    <a:pt x="3102" y="4660"/>
                  </a:cubicBezTo>
                  <a:cubicBezTo>
                    <a:pt x="2736" y="5861"/>
                    <a:pt x="0" y="7529"/>
                    <a:pt x="0" y="7529"/>
                  </a:cubicBezTo>
                  <a:lnTo>
                    <a:pt x="1768" y="10264"/>
                  </a:lnTo>
                  <a:cubicBezTo>
                    <a:pt x="2698" y="10025"/>
                    <a:pt x="3654" y="9893"/>
                    <a:pt x="4638" y="9893"/>
                  </a:cubicBezTo>
                  <a:cubicBezTo>
                    <a:pt x="4748" y="9893"/>
                    <a:pt x="4859" y="9894"/>
                    <a:pt x="4970" y="9898"/>
                  </a:cubicBezTo>
                  <a:cubicBezTo>
                    <a:pt x="5128" y="9907"/>
                    <a:pt x="5284" y="9912"/>
                    <a:pt x="5440" y="9912"/>
                  </a:cubicBezTo>
                  <a:cubicBezTo>
                    <a:pt x="9618" y="9912"/>
                    <a:pt x="13285" y="6586"/>
                    <a:pt x="14411" y="6328"/>
                  </a:cubicBezTo>
                  <a:cubicBezTo>
                    <a:pt x="15578" y="6061"/>
                    <a:pt x="14911" y="4894"/>
                    <a:pt x="15478" y="4160"/>
                  </a:cubicBezTo>
                  <a:cubicBezTo>
                    <a:pt x="16078" y="3426"/>
                    <a:pt x="16345" y="4093"/>
                    <a:pt x="17012" y="3126"/>
                  </a:cubicBezTo>
                  <a:cubicBezTo>
                    <a:pt x="17646" y="2159"/>
                    <a:pt x="16912" y="2192"/>
                    <a:pt x="16445" y="1758"/>
                  </a:cubicBezTo>
                  <a:cubicBezTo>
                    <a:pt x="15978" y="1291"/>
                    <a:pt x="17379" y="724"/>
                    <a:pt x="15445" y="191"/>
                  </a:cubicBezTo>
                  <a:cubicBezTo>
                    <a:pt x="14932" y="58"/>
                    <a:pt x="14294" y="0"/>
                    <a:pt x="13578" y="0"/>
                  </a:cubicBez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3"/>
            <p:cNvSpPr/>
            <p:nvPr/>
          </p:nvSpPr>
          <p:spPr>
            <a:xfrm flipH="1">
              <a:off x="6949830" y="3758833"/>
              <a:ext cx="1316309" cy="1551811"/>
            </a:xfrm>
            <a:custGeom>
              <a:avLst/>
              <a:gdLst/>
              <a:ahLst/>
              <a:cxnLst/>
              <a:rect l="l" t="t" r="r" b="b"/>
              <a:pathLst>
                <a:path w="33771" h="39813" extrusionOk="0">
                  <a:moveTo>
                    <a:pt x="13010" y="0"/>
                  </a:moveTo>
                  <a:cubicBezTo>
                    <a:pt x="0" y="0"/>
                    <a:pt x="6333" y="25680"/>
                    <a:pt x="7586" y="32635"/>
                  </a:cubicBezTo>
                  <a:cubicBezTo>
                    <a:pt x="8530" y="37851"/>
                    <a:pt x="11952" y="39812"/>
                    <a:pt x="15484" y="39812"/>
                  </a:cubicBezTo>
                  <a:cubicBezTo>
                    <a:pt x="16695" y="39812"/>
                    <a:pt x="17919" y="39582"/>
                    <a:pt x="19060" y="39173"/>
                  </a:cubicBezTo>
                  <a:cubicBezTo>
                    <a:pt x="23397" y="37572"/>
                    <a:pt x="24664" y="36704"/>
                    <a:pt x="32403" y="32902"/>
                  </a:cubicBezTo>
                  <a:cubicBezTo>
                    <a:pt x="33771" y="29566"/>
                    <a:pt x="29668" y="27531"/>
                    <a:pt x="29668" y="27531"/>
                  </a:cubicBezTo>
                  <a:cubicBezTo>
                    <a:pt x="29668" y="27531"/>
                    <a:pt x="21129" y="30800"/>
                    <a:pt x="17893" y="31067"/>
                  </a:cubicBezTo>
                  <a:cubicBezTo>
                    <a:pt x="17837" y="31072"/>
                    <a:pt x="17783" y="31075"/>
                    <a:pt x="17729" y="31075"/>
                  </a:cubicBezTo>
                  <a:cubicBezTo>
                    <a:pt x="15709" y="31075"/>
                    <a:pt x="15420" y="27461"/>
                    <a:pt x="15258" y="26063"/>
                  </a:cubicBezTo>
                  <a:cubicBezTo>
                    <a:pt x="14557" y="20926"/>
                    <a:pt x="14424" y="19158"/>
                    <a:pt x="15391" y="15823"/>
                  </a:cubicBezTo>
                  <a:cubicBezTo>
                    <a:pt x="17526" y="8518"/>
                    <a:pt x="16058" y="5048"/>
                    <a:pt x="13490" y="11"/>
                  </a:cubicBezTo>
                  <a:cubicBezTo>
                    <a:pt x="13327" y="4"/>
                    <a:pt x="13167" y="0"/>
                    <a:pt x="13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3"/>
            <p:cNvSpPr/>
            <p:nvPr/>
          </p:nvSpPr>
          <p:spPr>
            <a:xfrm flipH="1">
              <a:off x="9525448" y="3695534"/>
              <a:ext cx="39" cy="2650"/>
            </a:xfrm>
            <a:custGeom>
              <a:avLst/>
              <a:gdLst/>
              <a:ahLst/>
              <a:cxnLst/>
              <a:rect l="l" t="t" r="r" b="b"/>
              <a:pathLst>
                <a:path w="1" h="68" extrusionOk="0">
                  <a:moveTo>
                    <a:pt x="0" y="1"/>
                  </a:moveTo>
                  <a:cubicBezTo>
                    <a:pt x="0" y="1"/>
                    <a:pt x="0" y="68"/>
                    <a:pt x="0"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3"/>
            <p:cNvSpPr/>
            <p:nvPr/>
          </p:nvSpPr>
          <p:spPr>
            <a:xfrm flipH="1">
              <a:off x="9531957" y="3679943"/>
              <a:ext cx="3937" cy="2767"/>
            </a:xfrm>
            <a:custGeom>
              <a:avLst/>
              <a:gdLst/>
              <a:ahLst/>
              <a:cxnLst/>
              <a:rect l="l" t="t" r="r" b="b"/>
              <a:pathLst>
                <a:path w="101" h="71" extrusionOk="0">
                  <a:moveTo>
                    <a:pt x="1" y="1"/>
                  </a:moveTo>
                  <a:cubicBezTo>
                    <a:pt x="21" y="42"/>
                    <a:pt x="55" y="70"/>
                    <a:pt x="77" y="70"/>
                  </a:cubicBezTo>
                  <a:cubicBezTo>
                    <a:pt x="91" y="70"/>
                    <a:pt x="101" y="59"/>
                    <a:pt x="101" y="34"/>
                  </a:cubicBezTo>
                  <a:cubicBezTo>
                    <a:pt x="101" y="34"/>
                    <a:pt x="34" y="1"/>
                    <a:pt x="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3"/>
            <p:cNvSpPr/>
            <p:nvPr/>
          </p:nvSpPr>
          <p:spPr>
            <a:xfrm flipH="1">
              <a:off x="9517692" y="3700757"/>
              <a:ext cx="3898" cy="6977"/>
            </a:xfrm>
            <a:custGeom>
              <a:avLst/>
              <a:gdLst/>
              <a:ahLst/>
              <a:cxnLst/>
              <a:rect l="l" t="t" r="r" b="b"/>
              <a:pathLst>
                <a:path w="100" h="179" extrusionOk="0">
                  <a:moveTo>
                    <a:pt x="1" y="0"/>
                  </a:moveTo>
                  <a:cubicBezTo>
                    <a:pt x="1" y="12"/>
                    <a:pt x="6" y="29"/>
                    <a:pt x="14" y="46"/>
                  </a:cubicBezTo>
                  <a:lnTo>
                    <a:pt x="14" y="46"/>
                  </a:lnTo>
                  <a:cubicBezTo>
                    <a:pt x="6" y="21"/>
                    <a:pt x="1" y="0"/>
                    <a:pt x="1" y="0"/>
                  </a:cubicBezTo>
                  <a:close/>
                  <a:moveTo>
                    <a:pt x="14" y="46"/>
                  </a:moveTo>
                  <a:cubicBezTo>
                    <a:pt x="27" y="84"/>
                    <a:pt x="46" y="131"/>
                    <a:pt x="66" y="134"/>
                  </a:cubicBezTo>
                  <a:lnTo>
                    <a:pt x="66" y="134"/>
                  </a:lnTo>
                  <a:cubicBezTo>
                    <a:pt x="48" y="108"/>
                    <a:pt x="27" y="75"/>
                    <a:pt x="14" y="46"/>
                  </a:cubicBezTo>
                  <a:close/>
                  <a:moveTo>
                    <a:pt x="66" y="134"/>
                  </a:moveTo>
                  <a:cubicBezTo>
                    <a:pt x="83" y="160"/>
                    <a:pt x="98" y="179"/>
                    <a:pt x="99" y="179"/>
                  </a:cubicBezTo>
                  <a:cubicBezTo>
                    <a:pt x="100" y="179"/>
                    <a:pt x="91" y="166"/>
                    <a:pt x="67" y="134"/>
                  </a:cubicBezTo>
                  <a:cubicBezTo>
                    <a:pt x="67" y="134"/>
                    <a:pt x="66" y="134"/>
                    <a:pt x="66" y="134"/>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3"/>
            <p:cNvSpPr/>
            <p:nvPr/>
          </p:nvSpPr>
          <p:spPr>
            <a:xfrm flipH="1">
              <a:off x="9545522" y="3656167"/>
              <a:ext cx="780" cy="780"/>
            </a:xfrm>
            <a:custGeom>
              <a:avLst/>
              <a:gdLst/>
              <a:ahLst/>
              <a:cxnLst/>
              <a:rect l="l" t="t" r="r" b="b"/>
              <a:pathLst>
                <a:path w="20" h="20" extrusionOk="0">
                  <a:moveTo>
                    <a:pt x="14" y="1"/>
                  </a:moveTo>
                  <a:cubicBezTo>
                    <a:pt x="12" y="1"/>
                    <a:pt x="8" y="3"/>
                    <a:pt x="1" y="10"/>
                  </a:cubicBezTo>
                  <a:cubicBezTo>
                    <a:pt x="1" y="17"/>
                    <a:pt x="2" y="20"/>
                    <a:pt x="4" y="20"/>
                  </a:cubicBezTo>
                  <a:cubicBezTo>
                    <a:pt x="10" y="20"/>
                    <a:pt x="19" y="1"/>
                    <a:pt x="14"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3"/>
            <p:cNvSpPr/>
            <p:nvPr/>
          </p:nvSpPr>
          <p:spPr>
            <a:xfrm flipH="1">
              <a:off x="9476025" y="3733264"/>
              <a:ext cx="5262" cy="3937"/>
            </a:xfrm>
            <a:custGeom>
              <a:avLst/>
              <a:gdLst/>
              <a:ahLst/>
              <a:cxnLst/>
              <a:rect l="l" t="t" r="r" b="b"/>
              <a:pathLst>
                <a:path w="135" h="101" extrusionOk="0">
                  <a:moveTo>
                    <a:pt x="34" y="0"/>
                  </a:moveTo>
                  <a:cubicBezTo>
                    <a:pt x="34" y="0"/>
                    <a:pt x="1" y="0"/>
                    <a:pt x="34" y="34"/>
                  </a:cubicBezTo>
                  <a:cubicBezTo>
                    <a:pt x="67" y="100"/>
                    <a:pt x="101" y="100"/>
                    <a:pt x="134" y="100"/>
                  </a:cubicBezTo>
                  <a:cubicBezTo>
                    <a:pt x="67" y="67"/>
                    <a:pt x="101" y="34"/>
                    <a:pt x="34"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3"/>
            <p:cNvSpPr/>
            <p:nvPr/>
          </p:nvSpPr>
          <p:spPr>
            <a:xfrm flipH="1">
              <a:off x="5860165" y="4578366"/>
              <a:ext cx="3196" cy="624"/>
            </a:xfrm>
            <a:custGeom>
              <a:avLst/>
              <a:gdLst/>
              <a:ahLst/>
              <a:cxnLst/>
              <a:rect l="l" t="t" r="r" b="b"/>
              <a:pathLst>
                <a:path w="82" h="16" extrusionOk="0">
                  <a:moveTo>
                    <a:pt x="45" y="0"/>
                  </a:moveTo>
                  <a:cubicBezTo>
                    <a:pt x="0" y="0"/>
                    <a:pt x="60" y="15"/>
                    <a:pt x="75" y="15"/>
                  </a:cubicBezTo>
                  <a:cubicBezTo>
                    <a:pt x="82" y="15"/>
                    <a:pt x="78" y="12"/>
                    <a:pt x="45" y="0"/>
                  </a:cubicBezTo>
                  <a:close/>
                </a:path>
              </a:pathLst>
            </a:custGeom>
            <a:solidFill>
              <a:srgbClr val="41A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3"/>
            <p:cNvSpPr/>
            <p:nvPr/>
          </p:nvSpPr>
          <p:spPr>
            <a:xfrm flipH="1">
              <a:off x="7597056" y="5092225"/>
              <a:ext cx="370298" cy="228300"/>
            </a:xfrm>
            <a:custGeom>
              <a:avLst/>
              <a:gdLst/>
              <a:ahLst/>
              <a:cxnLst/>
              <a:rect l="l" t="t" r="r" b="b"/>
              <a:pathLst>
                <a:path w="15471" h="8885" extrusionOk="0">
                  <a:moveTo>
                    <a:pt x="0" y="0"/>
                  </a:moveTo>
                  <a:cubicBezTo>
                    <a:pt x="2258" y="5421"/>
                    <a:pt x="9951" y="10432"/>
                    <a:pt x="15471" y="8427"/>
                  </a:cubicBezTo>
                </a:path>
              </a:pathLst>
            </a:custGeom>
            <a:noFill/>
            <a:ln w="9525" cap="flat" cmpd="sng">
              <a:solidFill>
                <a:schemeClr val="accent3"/>
              </a:solidFill>
              <a:prstDash val="solid"/>
              <a:round/>
              <a:headEnd type="none" w="med" len="med"/>
              <a:tailEnd type="none" w="med" len="med"/>
            </a:ln>
          </p:spPr>
        </p:sp>
        <p:sp>
          <p:nvSpPr>
            <p:cNvPr id="940" name="Google Shape;940;p53"/>
            <p:cNvSpPr/>
            <p:nvPr/>
          </p:nvSpPr>
          <p:spPr>
            <a:xfrm flipH="1">
              <a:off x="8034830" y="3971400"/>
              <a:ext cx="26325" cy="209025"/>
            </a:xfrm>
            <a:custGeom>
              <a:avLst/>
              <a:gdLst/>
              <a:ahLst/>
              <a:cxnLst/>
              <a:rect l="l" t="t" r="r" b="b"/>
              <a:pathLst>
                <a:path w="1053" h="8361" extrusionOk="0">
                  <a:moveTo>
                    <a:pt x="1053" y="0"/>
                  </a:moveTo>
                  <a:cubicBezTo>
                    <a:pt x="537" y="2761"/>
                    <a:pt x="0" y="5552"/>
                    <a:pt x="0" y="8361"/>
                  </a:cubicBezTo>
                </a:path>
              </a:pathLst>
            </a:custGeom>
            <a:noFill/>
            <a:ln w="9525" cap="flat" cmpd="sng">
              <a:solidFill>
                <a:schemeClr val="accent3"/>
              </a:solidFill>
              <a:prstDash val="solid"/>
              <a:round/>
              <a:headEnd type="none" w="med" len="med"/>
              <a:tailEnd type="none" w="med" len="med"/>
            </a:ln>
          </p:spPr>
        </p:sp>
        <p:sp>
          <p:nvSpPr>
            <p:cNvPr id="941" name="Google Shape;941;p53"/>
            <p:cNvSpPr/>
            <p:nvPr/>
          </p:nvSpPr>
          <p:spPr>
            <a:xfrm flipH="1">
              <a:off x="8062805" y="4186606"/>
              <a:ext cx="286375" cy="39900"/>
            </a:xfrm>
            <a:custGeom>
              <a:avLst/>
              <a:gdLst/>
              <a:ahLst/>
              <a:cxnLst/>
              <a:rect l="l" t="t" r="r" b="b"/>
              <a:pathLst>
                <a:path w="11455" h="1596" extrusionOk="0">
                  <a:moveTo>
                    <a:pt x="11455" y="214"/>
                  </a:moveTo>
                  <a:cubicBezTo>
                    <a:pt x="7635" y="-237"/>
                    <a:pt x="3501" y="5"/>
                    <a:pt x="0" y="1596"/>
                  </a:cubicBezTo>
                </a:path>
              </a:pathLst>
            </a:custGeom>
            <a:noFill/>
            <a:ln w="9525" cap="flat" cmpd="sng">
              <a:solidFill>
                <a:schemeClr val="accent3"/>
              </a:solidFill>
              <a:prstDash val="solid"/>
              <a:round/>
              <a:headEnd type="none" w="med" len="med"/>
              <a:tailEnd type="none" w="med" len="med"/>
            </a:ln>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6"/>
          <p:cNvSpPr/>
          <p:nvPr/>
        </p:nvSpPr>
        <p:spPr>
          <a:xfrm rot="-10523708" flipH="1">
            <a:off x="1723598" y="1058964"/>
            <a:ext cx="5681238" cy="3094478"/>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6"/>
          <p:cNvSpPr/>
          <p:nvPr/>
        </p:nvSpPr>
        <p:spPr>
          <a:xfrm rot="-1347738">
            <a:off x="1382354" y="1474167"/>
            <a:ext cx="1249194" cy="779161"/>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rot="2468524">
            <a:off x="5275258" y="3594974"/>
            <a:ext cx="1028556" cy="779115"/>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txBox="1">
            <a:spLocks noGrp="1"/>
          </p:cNvSpPr>
          <p:nvPr>
            <p:ph type="title"/>
          </p:nvPr>
        </p:nvSpPr>
        <p:spPr>
          <a:xfrm>
            <a:off x="2806475" y="1514725"/>
            <a:ext cx="3531000" cy="94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Whoa!</a:t>
            </a:r>
            <a:endParaRPr/>
          </a:p>
        </p:txBody>
      </p:sp>
      <p:sp>
        <p:nvSpPr>
          <p:cNvPr id="316" name="Google Shape;316;p36"/>
          <p:cNvSpPr txBox="1">
            <a:spLocks noGrp="1"/>
          </p:cNvSpPr>
          <p:nvPr>
            <p:ph type="subTitle" idx="1"/>
          </p:nvPr>
        </p:nvSpPr>
        <p:spPr>
          <a:xfrm>
            <a:off x="2475825" y="2696575"/>
            <a:ext cx="4192200" cy="8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can be the part of the presentation where you introduce yourself, write your email…</a:t>
            </a:r>
            <a:endParaRPr/>
          </a:p>
        </p:txBody>
      </p:sp>
      <p:sp>
        <p:nvSpPr>
          <p:cNvPr id="317" name="Google Shape;317;p36"/>
          <p:cNvSpPr/>
          <p:nvPr/>
        </p:nvSpPr>
        <p:spPr>
          <a:xfrm rot="4995099">
            <a:off x="7114150" y="-144353"/>
            <a:ext cx="2107879" cy="1959193"/>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rot="2468560">
            <a:off x="5433307" y="3798714"/>
            <a:ext cx="1208155" cy="807853"/>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54"/>
          <p:cNvSpPr/>
          <p:nvPr/>
        </p:nvSpPr>
        <p:spPr>
          <a:xfrm>
            <a:off x="2783502" y="1179528"/>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947" name="Google Shape;947;p54"/>
          <p:cNvSpPr/>
          <p:nvPr/>
        </p:nvSpPr>
        <p:spPr>
          <a:xfrm>
            <a:off x="5593301" y="1179528"/>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948" name="Google Shape;948;p54"/>
          <p:cNvSpPr/>
          <p:nvPr/>
        </p:nvSpPr>
        <p:spPr>
          <a:xfrm>
            <a:off x="4188402" y="2931941"/>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949" name="Google Shape;949;p54"/>
          <p:cNvSpPr/>
          <p:nvPr/>
        </p:nvSpPr>
        <p:spPr>
          <a:xfrm>
            <a:off x="6998201" y="2931941"/>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950" name="Google Shape;950;p54"/>
          <p:cNvSpPr/>
          <p:nvPr/>
        </p:nvSpPr>
        <p:spPr>
          <a:xfrm>
            <a:off x="1378597" y="2953078"/>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951" name="Google Shape;951;p54"/>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Proposals of the month</a:t>
            </a:r>
            <a:endParaRPr/>
          </a:p>
        </p:txBody>
      </p:sp>
      <p:sp>
        <p:nvSpPr>
          <p:cNvPr id="952" name="Google Shape;952;p54"/>
          <p:cNvSpPr txBox="1">
            <a:spLocks noGrp="1"/>
          </p:cNvSpPr>
          <p:nvPr>
            <p:ph type="title" idx="2"/>
          </p:nvPr>
        </p:nvSpPr>
        <p:spPr>
          <a:xfrm>
            <a:off x="3524105" y="3595347"/>
            <a:ext cx="20958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a:t>
            </a:r>
            <a:endParaRPr/>
          </a:p>
        </p:txBody>
      </p:sp>
      <p:sp>
        <p:nvSpPr>
          <p:cNvPr id="953" name="Google Shape;953;p54"/>
          <p:cNvSpPr txBox="1">
            <a:spLocks noGrp="1"/>
          </p:cNvSpPr>
          <p:nvPr>
            <p:ph type="subTitle" idx="1"/>
          </p:nvPr>
        </p:nvSpPr>
        <p:spPr>
          <a:xfrm>
            <a:off x="3425425" y="4015250"/>
            <a:ext cx="2328900" cy="5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closest planet to the Sun and the smallest one </a:t>
            </a:r>
            <a:endParaRPr/>
          </a:p>
        </p:txBody>
      </p:sp>
      <p:sp>
        <p:nvSpPr>
          <p:cNvPr id="954" name="Google Shape;954;p54"/>
          <p:cNvSpPr txBox="1">
            <a:spLocks noGrp="1"/>
          </p:cNvSpPr>
          <p:nvPr>
            <p:ph type="title" idx="3"/>
          </p:nvPr>
        </p:nvSpPr>
        <p:spPr>
          <a:xfrm>
            <a:off x="6333904" y="3595353"/>
            <a:ext cx="20958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a:t>
            </a:r>
            <a:endParaRPr/>
          </a:p>
        </p:txBody>
      </p:sp>
      <p:sp>
        <p:nvSpPr>
          <p:cNvPr id="955" name="Google Shape;955;p54"/>
          <p:cNvSpPr txBox="1">
            <a:spLocks noGrp="1"/>
          </p:cNvSpPr>
          <p:nvPr>
            <p:ph type="subTitle" idx="4"/>
          </p:nvPr>
        </p:nvSpPr>
        <p:spPr>
          <a:xfrm>
            <a:off x="6333904" y="4015248"/>
            <a:ext cx="2095800" cy="5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is the second planet from the Sun</a:t>
            </a:r>
            <a:endParaRPr/>
          </a:p>
        </p:txBody>
      </p:sp>
      <p:sp>
        <p:nvSpPr>
          <p:cNvPr id="956" name="Google Shape;956;p54"/>
          <p:cNvSpPr txBox="1">
            <a:spLocks noGrp="1"/>
          </p:cNvSpPr>
          <p:nvPr>
            <p:ph type="title" idx="5"/>
          </p:nvPr>
        </p:nvSpPr>
        <p:spPr>
          <a:xfrm>
            <a:off x="4929004" y="1834313"/>
            <a:ext cx="20958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Mars</a:t>
            </a:r>
            <a:endParaRPr/>
          </a:p>
        </p:txBody>
      </p:sp>
      <p:sp>
        <p:nvSpPr>
          <p:cNvPr id="957" name="Google Shape;957;p54"/>
          <p:cNvSpPr txBox="1">
            <a:spLocks noGrp="1"/>
          </p:cNvSpPr>
          <p:nvPr>
            <p:ph type="subTitle" idx="6"/>
          </p:nvPr>
        </p:nvSpPr>
        <p:spPr>
          <a:xfrm>
            <a:off x="4929004" y="2254208"/>
            <a:ext cx="2095800" cy="5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actually a cold place</a:t>
            </a:r>
            <a:endParaRPr/>
          </a:p>
        </p:txBody>
      </p:sp>
      <p:sp>
        <p:nvSpPr>
          <p:cNvPr id="958" name="Google Shape;958;p54"/>
          <p:cNvSpPr txBox="1">
            <a:spLocks noGrp="1"/>
          </p:cNvSpPr>
          <p:nvPr>
            <p:ph type="title" idx="7"/>
          </p:nvPr>
        </p:nvSpPr>
        <p:spPr>
          <a:xfrm>
            <a:off x="714300" y="3594917"/>
            <a:ext cx="20958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a:t>
            </a:r>
            <a:endParaRPr/>
          </a:p>
        </p:txBody>
      </p:sp>
      <p:sp>
        <p:nvSpPr>
          <p:cNvPr id="959" name="Google Shape;959;p54"/>
          <p:cNvSpPr txBox="1">
            <a:spLocks noGrp="1"/>
          </p:cNvSpPr>
          <p:nvPr>
            <p:ph type="subTitle" idx="8"/>
          </p:nvPr>
        </p:nvSpPr>
        <p:spPr>
          <a:xfrm>
            <a:off x="714300" y="4014812"/>
            <a:ext cx="2095800" cy="5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 of them all</a:t>
            </a:r>
            <a:endParaRPr/>
          </a:p>
        </p:txBody>
      </p:sp>
      <p:sp>
        <p:nvSpPr>
          <p:cNvPr id="960" name="Google Shape;960;p54"/>
          <p:cNvSpPr txBox="1">
            <a:spLocks noGrp="1"/>
          </p:cNvSpPr>
          <p:nvPr>
            <p:ph type="title" idx="9"/>
          </p:nvPr>
        </p:nvSpPr>
        <p:spPr>
          <a:xfrm>
            <a:off x="2119205" y="1834313"/>
            <a:ext cx="20958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Neptune</a:t>
            </a:r>
            <a:endParaRPr/>
          </a:p>
        </p:txBody>
      </p:sp>
      <p:sp>
        <p:nvSpPr>
          <p:cNvPr id="961" name="Google Shape;961;p54"/>
          <p:cNvSpPr txBox="1">
            <a:spLocks noGrp="1"/>
          </p:cNvSpPr>
          <p:nvPr>
            <p:ph type="subTitle" idx="13"/>
          </p:nvPr>
        </p:nvSpPr>
        <p:spPr>
          <a:xfrm>
            <a:off x="2119205" y="2254208"/>
            <a:ext cx="2095800" cy="5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farthest planet from the Sun</a:t>
            </a:r>
            <a:endParaRPr/>
          </a:p>
        </p:txBody>
      </p:sp>
      <p:sp>
        <p:nvSpPr>
          <p:cNvPr id="962" name="Google Shape;962;p54"/>
          <p:cNvSpPr txBox="1">
            <a:spLocks noGrp="1"/>
          </p:cNvSpPr>
          <p:nvPr>
            <p:ph type="title" idx="14"/>
          </p:nvPr>
        </p:nvSpPr>
        <p:spPr>
          <a:xfrm>
            <a:off x="2728055" y="1160731"/>
            <a:ext cx="878100" cy="6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963" name="Google Shape;963;p54"/>
          <p:cNvSpPr txBox="1">
            <a:spLocks noGrp="1"/>
          </p:cNvSpPr>
          <p:nvPr>
            <p:ph type="title" idx="15"/>
          </p:nvPr>
        </p:nvSpPr>
        <p:spPr>
          <a:xfrm>
            <a:off x="4132955" y="2921767"/>
            <a:ext cx="878100" cy="6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964" name="Google Shape;964;p54"/>
          <p:cNvSpPr txBox="1">
            <a:spLocks noGrp="1"/>
          </p:cNvSpPr>
          <p:nvPr>
            <p:ph type="title" idx="16"/>
          </p:nvPr>
        </p:nvSpPr>
        <p:spPr>
          <a:xfrm>
            <a:off x="1323150" y="2921331"/>
            <a:ext cx="878100" cy="6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965" name="Google Shape;965;p54"/>
          <p:cNvSpPr txBox="1">
            <a:spLocks noGrp="1"/>
          </p:cNvSpPr>
          <p:nvPr>
            <p:ph type="title" idx="17"/>
          </p:nvPr>
        </p:nvSpPr>
        <p:spPr>
          <a:xfrm>
            <a:off x="5537854" y="1160731"/>
            <a:ext cx="878100" cy="6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966" name="Google Shape;966;p54"/>
          <p:cNvSpPr txBox="1">
            <a:spLocks noGrp="1"/>
          </p:cNvSpPr>
          <p:nvPr>
            <p:ph type="title" idx="18"/>
          </p:nvPr>
        </p:nvSpPr>
        <p:spPr>
          <a:xfrm>
            <a:off x="6942754" y="2921767"/>
            <a:ext cx="878100" cy="6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5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map</a:t>
            </a:r>
            <a:endParaRPr/>
          </a:p>
        </p:txBody>
      </p:sp>
      <p:grpSp>
        <p:nvGrpSpPr>
          <p:cNvPr id="972" name="Google Shape;972;p55"/>
          <p:cNvGrpSpPr/>
          <p:nvPr/>
        </p:nvGrpSpPr>
        <p:grpSpPr>
          <a:xfrm>
            <a:off x="714298" y="1612318"/>
            <a:ext cx="3854198" cy="2534418"/>
            <a:chOff x="235800" y="830650"/>
            <a:chExt cx="6978450" cy="4588844"/>
          </a:xfrm>
        </p:grpSpPr>
        <p:sp>
          <p:nvSpPr>
            <p:cNvPr id="973" name="Google Shape;973;p55"/>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5"/>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5"/>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5"/>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5"/>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5"/>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 name="Google Shape;979;p55"/>
          <p:cNvSpPr txBox="1"/>
          <p:nvPr/>
        </p:nvSpPr>
        <p:spPr>
          <a:xfrm>
            <a:off x="6744725" y="1157938"/>
            <a:ext cx="17064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accent3"/>
                </a:solidFill>
                <a:latin typeface="Palanquin Dark"/>
                <a:ea typeface="Palanquin Dark"/>
                <a:cs typeface="Palanquin Dark"/>
                <a:sym typeface="Palanquin Dark"/>
              </a:rPr>
              <a:t>Mercury</a:t>
            </a:r>
            <a:endParaRPr sz="2200">
              <a:solidFill>
                <a:schemeClr val="accent3"/>
              </a:solidFill>
              <a:latin typeface="Palanquin Dark"/>
              <a:ea typeface="Palanquin Dark"/>
              <a:cs typeface="Palanquin Dark"/>
              <a:sym typeface="Palanquin Dark"/>
            </a:endParaRPr>
          </a:p>
        </p:txBody>
      </p:sp>
      <p:sp>
        <p:nvSpPr>
          <p:cNvPr id="980" name="Google Shape;980;p55"/>
          <p:cNvSpPr txBox="1"/>
          <p:nvPr/>
        </p:nvSpPr>
        <p:spPr>
          <a:xfrm>
            <a:off x="6744725" y="1606888"/>
            <a:ext cx="17064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latin typeface="Cabin"/>
                <a:ea typeface="Cabin"/>
                <a:cs typeface="Cabin"/>
                <a:sym typeface="Cabin"/>
              </a:rPr>
              <a:t>It’s the closest planet to the Sun</a:t>
            </a:r>
            <a:endParaRPr>
              <a:solidFill>
                <a:schemeClr val="accent3"/>
              </a:solidFill>
              <a:latin typeface="Cabin"/>
              <a:ea typeface="Cabin"/>
              <a:cs typeface="Cabin"/>
              <a:sym typeface="Cabin"/>
            </a:endParaRPr>
          </a:p>
        </p:txBody>
      </p:sp>
      <p:sp>
        <p:nvSpPr>
          <p:cNvPr id="981" name="Google Shape;981;p55"/>
          <p:cNvSpPr/>
          <p:nvPr/>
        </p:nvSpPr>
        <p:spPr>
          <a:xfrm>
            <a:off x="5578626" y="1245752"/>
            <a:ext cx="862260" cy="741321"/>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2"/>
          </a:solidFill>
          <a:ln>
            <a:noFill/>
          </a:ln>
        </p:spPr>
      </p:sp>
      <p:sp>
        <p:nvSpPr>
          <p:cNvPr id="982" name="Google Shape;982;p55"/>
          <p:cNvSpPr txBox="1"/>
          <p:nvPr/>
        </p:nvSpPr>
        <p:spPr>
          <a:xfrm>
            <a:off x="5578656" y="1382413"/>
            <a:ext cx="862200" cy="46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30%</a:t>
            </a:r>
            <a:endParaRPr sz="2200">
              <a:solidFill>
                <a:schemeClr val="accent3"/>
              </a:solidFill>
              <a:latin typeface="Palanquin Dark"/>
              <a:ea typeface="Palanquin Dark"/>
              <a:cs typeface="Palanquin Dark"/>
              <a:sym typeface="Palanquin Dark"/>
            </a:endParaRPr>
          </a:p>
        </p:txBody>
      </p:sp>
      <p:sp>
        <p:nvSpPr>
          <p:cNvPr id="983" name="Google Shape;983;p55"/>
          <p:cNvSpPr txBox="1"/>
          <p:nvPr/>
        </p:nvSpPr>
        <p:spPr>
          <a:xfrm>
            <a:off x="6744725" y="2339038"/>
            <a:ext cx="17064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accent3"/>
                </a:solidFill>
                <a:latin typeface="Palanquin Dark"/>
                <a:ea typeface="Palanquin Dark"/>
                <a:cs typeface="Palanquin Dark"/>
                <a:sym typeface="Palanquin Dark"/>
              </a:rPr>
              <a:t>Venus</a:t>
            </a:r>
            <a:endParaRPr sz="2200">
              <a:solidFill>
                <a:schemeClr val="accent3"/>
              </a:solidFill>
              <a:latin typeface="Palanquin Dark"/>
              <a:ea typeface="Palanquin Dark"/>
              <a:cs typeface="Palanquin Dark"/>
              <a:sym typeface="Palanquin Dark"/>
            </a:endParaRPr>
          </a:p>
        </p:txBody>
      </p:sp>
      <p:sp>
        <p:nvSpPr>
          <p:cNvPr id="984" name="Google Shape;984;p55"/>
          <p:cNvSpPr txBox="1"/>
          <p:nvPr/>
        </p:nvSpPr>
        <p:spPr>
          <a:xfrm>
            <a:off x="6744725" y="2787988"/>
            <a:ext cx="17064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latin typeface="Cabin"/>
                <a:ea typeface="Cabin"/>
                <a:cs typeface="Cabin"/>
                <a:sym typeface="Cabin"/>
              </a:rPr>
              <a:t>Venus is the second planet from the Sun</a:t>
            </a:r>
            <a:endParaRPr>
              <a:solidFill>
                <a:schemeClr val="accent3"/>
              </a:solidFill>
              <a:latin typeface="Cabin"/>
              <a:ea typeface="Cabin"/>
              <a:cs typeface="Cabin"/>
              <a:sym typeface="Cabin"/>
            </a:endParaRPr>
          </a:p>
        </p:txBody>
      </p:sp>
      <p:sp>
        <p:nvSpPr>
          <p:cNvPr id="985" name="Google Shape;985;p55"/>
          <p:cNvSpPr/>
          <p:nvPr/>
        </p:nvSpPr>
        <p:spPr>
          <a:xfrm>
            <a:off x="5578626" y="2426852"/>
            <a:ext cx="862260" cy="741321"/>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lt2"/>
          </a:solidFill>
          <a:ln>
            <a:noFill/>
          </a:ln>
        </p:spPr>
      </p:sp>
      <p:sp>
        <p:nvSpPr>
          <p:cNvPr id="986" name="Google Shape;986;p55"/>
          <p:cNvSpPr txBox="1"/>
          <p:nvPr/>
        </p:nvSpPr>
        <p:spPr>
          <a:xfrm>
            <a:off x="5578656" y="2563513"/>
            <a:ext cx="862200" cy="46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latin typeface="Palanquin Dark"/>
                <a:ea typeface="Palanquin Dark"/>
                <a:cs typeface="Palanquin Dark"/>
                <a:sym typeface="Palanquin Dark"/>
              </a:rPr>
              <a:t>60%</a:t>
            </a:r>
            <a:endParaRPr sz="2200">
              <a:solidFill>
                <a:schemeClr val="dk1"/>
              </a:solidFill>
              <a:latin typeface="Palanquin Dark"/>
              <a:ea typeface="Palanquin Dark"/>
              <a:cs typeface="Palanquin Dark"/>
              <a:sym typeface="Palanquin Dark"/>
            </a:endParaRPr>
          </a:p>
        </p:txBody>
      </p:sp>
      <p:sp>
        <p:nvSpPr>
          <p:cNvPr id="987" name="Google Shape;987;p55"/>
          <p:cNvSpPr txBox="1"/>
          <p:nvPr/>
        </p:nvSpPr>
        <p:spPr>
          <a:xfrm>
            <a:off x="6744725" y="3520150"/>
            <a:ext cx="17064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accent3"/>
                </a:solidFill>
                <a:latin typeface="Palanquin Dark"/>
                <a:ea typeface="Palanquin Dark"/>
                <a:cs typeface="Palanquin Dark"/>
                <a:sym typeface="Palanquin Dark"/>
              </a:rPr>
              <a:t>Mars</a:t>
            </a:r>
            <a:endParaRPr sz="2200">
              <a:solidFill>
                <a:schemeClr val="accent3"/>
              </a:solidFill>
              <a:latin typeface="Palanquin Dark"/>
              <a:ea typeface="Palanquin Dark"/>
              <a:cs typeface="Palanquin Dark"/>
              <a:sym typeface="Palanquin Dark"/>
            </a:endParaRPr>
          </a:p>
        </p:txBody>
      </p:sp>
      <p:sp>
        <p:nvSpPr>
          <p:cNvPr id="988" name="Google Shape;988;p55"/>
          <p:cNvSpPr txBox="1"/>
          <p:nvPr/>
        </p:nvSpPr>
        <p:spPr>
          <a:xfrm>
            <a:off x="6744725" y="3969100"/>
            <a:ext cx="17064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latin typeface="Cabin"/>
                <a:ea typeface="Cabin"/>
                <a:cs typeface="Cabin"/>
                <a:sym typeface="Cabin"/>
              </a:rPr>
              <a:t>Mars is actually a very cold place</a:t>
            </a:r>
            <a:endParaRPr>
              <a:solidFill>
                <a:schemeClr val="accent3"/>
              </a:solidFill>
              <a:latin typeface="Cabin"/>
              <a:ea typeface="Cabin"/>
              <a:cs typeface="Cabin"/>
              <a:sym typeface="Cabin"/>
            </a:endParaRPr>
          </a:p>
        </p:txBody>
      </p:sp>
      <p:sp>
        <p:nvSpPr>
          <p:cNvPr id="989" name="Google Shape;989;p55"/>
          <p:cNvSpPr/>
          <p:nvPr/>
        </p:nvSpPr>
        <p:spPr>
          <a:xfrm>
            <a:off x="5578626" y="3607952"/>
            <a:ext cx="862260" cy="741321"/>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accent2"/>
          </a:solidFill>
          <a:ln>
            <a:noFill/>
          </a:ln>
        </p:spPr>
      </p:sp>
      <p:sp>
        <p:nvSpPr>
          <p:cNvPr id="990" name="Google Shape;990;p55"/>
          <p:cNvSpPr txBox="1"/>
          <p:nvPr/>
        </p:nvSpPr>
        <p:spPr>
          <a:xfrm>
            <a:off x="5578656" y="3744613"/>
            <a:ext cx="862200" cy="46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10%</a:t>
            </a:r>
            <a:endParaRPr sz="2200">
              <a:solidFill>
                <a:schemeClr val="accent3"/>
              </a:solidFill>
              <a:latin typeface="Palanquin Dark"/>
              <a:ea typeface="Palanquin Dark"/>
              <a:cs typeface="Palanquin Dark"/>
              <a:sym typeface="Palanquin Dark"/>
            </a:endParaRPr>
          </a:p>
        </p:txBody>
      </p:sp>
      <p:sp>
        <p:nvSpPr>
          <p:cNvPr id="991" name="Google Shape;991;p55"/>
          <p:cNvSpPr/>
          <p:nvPr/>
        </p:nvSpPr>
        <p:spPr>
          <a:xfrm>
            <a:off x="2357129" y="2370153"/>
            <a:ext cx="568660" cy="488915"/>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rgbClr val="FFCAA8">
              <a:alpha val="63840"/>
            </a:srgbClr>
          </a:solidFill>
          <a:ln>
            <a:noFill/>
          </a:ln>
        </p:spPr>
      </p:sp>
      <p:sp>
        <p:nvSpPr>
          <p:cNvPr id="992" name="Google Shape;992;p55"/>
          <p:cNvSpPr/>
          <p:nvPr/>
        </p:nvSpPr>
        <p:spPr>
          <a:xfrm>
            <a:off x="2769584" y="2902747"/>
            <a:ext cx="210446" cy="18093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rgbClr val="FFCAA8">
              <a:alpha val="63840"/>
            </a:srgbClr>
          </a:solidFill>
          <a:ln>
            <a:noFill/>
          </a:ln>
        </p:spPr>
      </p:sp>
      <p:sp>
        <p:nvSpPr>
          <p:cNvPr id="993" name="Google Shape;993;p55"/>
          <p:cNvSpPr/>
          <p:nvPr/>
        </p:nvSpPr>
        <p:spPr>
          <a:xfrm>
            <a:off x="2281391" y="2902768"/>
            <a:ext cx="389483" cy="334861"/>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rgbClr val="FFCAA8">
              <a:alpha val="63840"/>
            </a:srgbClr>
          </a:solidFill>
          <a:ln>
            <a:noFill/>
          </a:ln>
        </p:spPr>
      </p:sp>
      <p:sp>
        <p:nvSpPr>
          <p:cNvPr id="994" name="Google Shape;994;p55"/>
          <p:cNvSpPr/>
          <p:nvPr/>
        </p:nvSpPr>
        <p:spPr>
          <a:xfrm>
            <a:off x="1094065" y="1790866"/>
            <a:ext cx="568660" cy="488915"/>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rgbClr val="B9F0F6">
              <a:alpha val="54020"/>
            </a:srgbClr>
          </a:solidFill>
          <a:ln>
            <a:noFill/>
          </a:ln>
        </p:spPr>
      </p:sp>
      <p:sp>
        <p:nvSpPr>
          <p:cNvPr id="995" name="Google Shape;995;p55"/>
          <p:cNvSpPr/>
          <p:nvPr/>
        </p:nvSpPr>
        <p:spPr>
          <a:xfrm>
            <a:off x="1380770" y="2370136"/>
            <a:ext cx="326806" cy="280968"/>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rgbClr val="B9F0F6">
              <a:alpha val="54020"/>
            </a:srgbClr>
          </a:solidFill>
          <a:ln>
            <a:noFill/>
          </a:ln>
        </p:spPr>
      </p:sp>
      <p:sp>
        <p:nvSpPr>
          <p:cNvPr id="996" name="Google Shape;996;p55"/>
          <p:cNvSpPr/>
          <p:nvPr/>
        </p:nvSpPr>
        <p:spPr>
          <a:xfrm>
            <a:off x="1170325" y="2313823"/>
            <a:ext cx="210446" cy="18093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rgbClr val="B9F0F6">
              <a:alpha val="54020"/>
            </a:srgbClr>
          </a:solidFill>
          <a:ln>
            <a:noFill/>
          </a:ln>
        </p:spPr>
      </p:sp>
      <p:sp>
        <p:nvSpPr>
          <p:cNvPr id="997" name="Google Shape;997;p55"/>
          <p:cNvSpPr/>
          <p:nvPr/>
        </p:nvSpPr>
        <p:spPr>
          <a:xfrm>
            <a:off x="767271" y="1722843"/>
            <a:ext cx="326806" cy="280968"/>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rgbClr val="B9F0F6">
              <a:alpha val="54020"/>
            </a:srgbClr>
          </a:solidFill>
          <a:ln>
            <a:noFill/>
          </a:ln>
        </p:spPr>
      </p:sp>
      <p:sp>
        <p:nvSpPr>
          <p:cNvPr id="998" name="Google Shape;998;p55"/>
          <p:cNvSpPr/>
          <p:nvPr/>
        </p:nvSpPr>
        <p:spPr>
          <a:xfrm>
            <a:off x="3896476" y="1910822"/>
            <a:ext cx="752955" cy="647234"/>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rgbClr val="F7BCAF">
              <a:alpha val="57590"/>
            </a:srgbClr>
          </a:solidFill>
          <a:ln>
            <a:noFill/>
          </a:ln>
        </p:spPr>
      </p:sp>
      <p:sp>
        <p:nvSpPr>
          <p:cNvPr id="999" name="Google Shape;999;p55"/>
          <p:cNvSpPr/>
          <p:nvPr/>
        </p:nvSpPr>
        <p:spPr>
          <a:xfrm>
            <a:off x="3877648" y="2606008"/>
            <a:ext cx="389483" cy="334861"/>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rgbClr val="F7BCAF">
              <a:alpha val="57590"/>
            </a:srgbClr>
          </a:solidFill>
          <a:ln>
            <a:noFill/>
          </a:ln>
        </p:spPr>
      </p:sp>
      <p:sp>
        <p:nvSpPr>
          <p:cNvPr id="1000" name="Google Shape;1000;p55"/>
          <p:cNvSpPr/>
          <p:nvPr/>
        </p:nvSpPr>
        <p:spPr>
          <a:xfrm>
            <a:off x="3575299" y="2383717"/>
            <a:ext cx="326806" cy="280968"/>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rgbClr val="F7BCAF">
              <a:alpha val="57590"/>
            </a:srgbClr>
          </a:solidFill>
          <a:ln>
            <a:noFill/>
          </a:ln>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56"/>
          <p:cNvSpPr/>
          <p:nvPr/>
        </p:nvSpPr>
        <p:spPr>
          <a:xfrm rot="-10523670" flipH="1">
            <a:off x="1855772" y="989894"/>
            <a:ext cx="5432585" cy="3288745"/>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6"/>
          <p:cNvSpPr/>
          <p:nvPr/>
        </p:nvSpPr>
        <p:spPr>
          <a:xfrm flipH="1">
            <a:off x="2643668" y="3756580"/>
            <a:ext cx="1249169" cy="779146"/>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6"/>
          <p:cNvSpPr/>
          <p:nvPr/>
        </p:nvSpPr>
        <p:spPr>
          <a:xfrm rot="-9489921">
            <a:off x="6016953" y="936151"/>
            <a:ext cx="875425" cy="663138"/>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6"/>
          <p:cNvSpPr/>
          <p:nvPr/>
        </p:nvSpPr>
        <p:spPr>
          <a:xfrm rot="8982920" flipH="1">
            <a:off x="2319528" y="3723673"/>
            <a:ext cx="1312019" cy="1391260"/>
          </a:xfrm>
          <a:custGeom>
            <a:avLst/>
            <a:gdLst/>
            <a:ahLst/>
            <a:cxnLst/>
            <a:rect l="l" t="t" r="r" b="b"/>
            <a:pathLst>
              <a:path w="42271" h="44824" fill="none" extrusionOk="0">
                <a:moveTo>
                  <a:pt x="8120" y="38546"/>
                </a:moveTo>
                <a:cubicBezTo>
                  <a:pt x="8120" y="38546"/>
                  <a:pt x="1" y="26493"/>
                  <a:pt x="14858" y="13267"/>
                </a:cubicBezTo>
                <a:cubicBezTo>
                  <a:pt x="29715" y="1"/>
                  <a:pt x="42271" y="8873"/>
                  <a:pt x="36244" y="18792"/>
                </a:cubicBezTo>
                <a:cubicBezTo>
                  <a:pt x="30259" y="28752"/>
                  <a:pt x="21178" y="44823"/>
                  <a:pt x="8120" y="38546"/>
                </a:cubicBezTo>
                <a:close/>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6"/>
          <p:cNvSpPr txBox="1">
            <a:spLocks noGrp="1"/>
          </p:cNvSpPr>
          <p:nvPr>
            <p:ph type="title"/>
          </p:nvPr>
        </p:nvSpPr>
        <p:spPr>
          <a:xfrm>
            <a:off x="2238300" y="1640238"/>
            <a:ext cx="4667400" cy="186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Awesome words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57"/>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Group guidelines</a:t>
            </a:r>
            <a:endParaRPr/>
          </a:p>
        </p:txBody>
      </p:sp>
      <p:sp>
        <p:nvSpPr>
          <p:cNvPr id="1015" name="Google Shape;1015;p57"/>
          <p:cNvSpPr txBox="1">
            <a:spLocks noGrp="1"/>
          </p:cNvSpPr>
          <p:nvPr>
            <p:ph type="title" idx="2"/>
          </p:nvPr>
        </p:nvSpPr>
        <p:spPr>
          <a:xfrm>
            <a:off x="714301" y="1781213"/>
            <a:ext cx="23862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a:t>
            </a:r>
            <a:endParaRPr/>
          </a:p>
        </p:txBody>
      </p:sp>
      <p:sp>
        <p:nvSpPr>
          <p:cNvPr id="1016" name="Google Shape;1016;p57"/>
          <p:cNvSpPr txBox="1">
            <a:spLocks noGrp="1"/>
          </p:cNvSpPr>
          <p:nvPr>
            <p:ph type="subTitle" idx="1"/>
          </p:nvPr>
        </p:nvSpPr>
        <p:spPr>
          <a:xfrm>
            <a:off x="714301" y="2201108"/>
            <a:ext cx="2386200" cy="5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closest planet to the Sun and the smallest one</a:t>
            </a:r>
            <a:endParaRPr/>
          </a:p>
        </p:txBody>
      </p:sp>
      <p:sp>
        <p:nvSpPr>
          <p:cNvPr id="1017" name="Google Shape;1017;p57"/>
          <p:cNvSpPr txBox="1">
            <a:spLocks noGrp="1"/>
          </p:cNvSpPr>
          <p:nvPr>
            <p:ph type="title" idx="3"/>
          </p:nvPr>
        </p:nvSpPr>
        <p:spPr>
          <a:xfrm>
            <a:off x="3378909" y="1781213"/>
            <a:ext cx="23862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a:t>
            </a:r>
            <a:endParaRPr/>
          </a:p>
        </p:txBody>
      </p:sp>
      <p:sp>
        <p:nvSpPr>
          <p:cNvPr id="1018" name="Google Shape;1018;p57"/>
          <p:cNvSpPr txBox="1">
            <a:spLocks noGrp="1"/>
          </p:cNvSpPr>
          <p:nvPr>
            <p:ph type="subTitle" idx="4"/>
          </p:nvPr>
        </p:nvSpPr>
        <p:spPr>
          <a:xfrm>
            <a:off x="3378909" y="2201108"/>
            <a:ext cx="2386200" cy="5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is the second planet from the Sun</a:t>
            </a:r>
            <a:endParaRPr/>
          </a:p>
        </p:txBody>
      </p:sp>
      <p:sp>
        <p:nvSpPr>
          <p:cNvPr id="1019" name="Google Shape;1019;p57"/>
          <p:cNvSpPr txBox="1">
            <a:spLocks noGrp="1"/>
          </p:cNvSpPr>
          <p:nvPr>
            <p:ph type="title" idx="5"/>
          </p:nvPr>
        </p:nvSpPr>
        <p:spPr>
          <a:xfrm>
            <a:off x="6043493" y="1781213"/>
            <a:ext cx="23862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Mars</a:t>
            </a:r>
            <a:endParaRPr/>
          </a:p>
        </p:txBody>
      </p:sp>
      <p:sp>
        <p:nvSpPr>
          <p:cNvPr id="1020" name="Google Shape;1020;p57"/>
          <p:cNvSpPr txBox="1">
            <a:spLocks noGrp="1"/>
          </p:cNvSpPr>
          <p:nvPr>
            <p:ph type="subTitle" idx="6"/>
          </p:nvPr>
        </p:nvSpPr>
        <p:spPr>
          <a:xfrm>
            <a:off x="6043493" y="2201108"/>
            <a:ext cx="2386200" cy="5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actually a cold place</a:t>
            </a:r>
            <a:endParaRPr/>
          </a:p>
        </p:txBody>
      </p:sp>
      <p:sp>
        <p:nvSpPr>
          <p:cNvPr id="1021" name="Google Shape;1021;p57"/>
          <p:cNvSpPr txBox="1">
            <a:spLocks noGrp="1"/>
          </p:cNvSpPr>
          <p:nvPr>
            <p:ph type="title" idx="7"/>
          </p:nvPr>
        </p:nvSpPr>
        <p:spPr>
          <a:xfrm>
            <a:off x="714301" y="3585669"/>
            <a:ext cx="23862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a:t>
            </a:r>
            <a:endParaRPr/>
          </a:p>
        </p:txBody>
      </p:sp>
      <p:sp>
        <p:nvSpPr>
          <p:cNvPr id="1022" name="Google Shape;1022;p57"/>
          <p:cNvSpPr txBox="1">
            <a:spLocks noGrp="1"/>
          </p:cNvSpPr>
          <p:nvPr>
            <p:ph type="subTitle" idx="8"/>
          </p:nvPr>
        </p:nvSpPr>
        <p:spPr>
          <a:xfrm>
            <a:off x="714301" y="4005564"/>
            <a:ext cx="2386200" cy="5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 of them all</a:t>
            </a:r>
            <a:endParaRPr/>
          </a:p>
        </p:txBody>
      </p:sp>
      <p:sp>
        <p:nvSpPr>
          <p:cNvPr id="1023" name="Google Shape;1023;p57"/>
          <p:cNvSpPr txBox="1">
            <a:spLocks noGrp="1"/>
          </p:cNvSpPr>
          <p:nvPr>
            <p:ph type="title" idx="9"/>
          </p:nvPr>
        </p:nvSpPr>
        <p:spPr>
          <a:xfrm>
            <a:off x="3378909" y="3585669"/>
            <a:ext cx="23862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Saturn</a:t>
            </a:r>
            <a:endParaRPr/>
          </a:p>
        </p:txBody>
      </p:sp>
      <p:sp>
        <p:nvSpPr>
          <p:cNvPr id="1024" name="Google Shape;1024;p57"/>
          <p:cNvSpPr txBox="1">
            <a:spLocks noGrp="1"/>
          </p:cNvSpPr>
          <p:nvPr>
            <p:ph type="subTitle" idx="13"/>
          </p:nvPr>
        </p:nvSpPr>
        <p:spPr>
          <a:xfrm>
            <a:off x="3378909" y="4005564"/>
            <a:ext cx="2386200" cy="5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composed of hydrogen and helium</a:t>
            </a:r>
            <a:endParaRPr/>
          </a:p>
        </p:txBody>
      </p:sp>
      <p:sp>
        <p:nvSpPr>
          <p:cNvPr id="1025" name="Google Shape;1025;p57"/>
          <p:cNvSpPr txBox="1">
            <a:spLocks noGrp="1"/>
          </p:cNvSpPr>
          <p:nvPr>
            <p:ph type="title" idx="14"/>
          </p:nvPr>
        </p:nvSpPr>
        <p:spPr>
          <a:xfrm>
            <a:off x="6043493" y="3585669"/>
            <a:ext cx="23862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Neptune</a:t>
            </a:r>
            <a:endParaRPr/>
          </a:p>
        </p:txBody>
      </p:sp>
      <p:sp>
        <p:nvSpPr>
          <p:cNvPr id="1026" name="Google Shape;1026;p57"/>
          <p:cNvSpPr txBox="1">
            <a:spLocks noGrp="1"/>
          </p:cNvSpPr>
          <p:nvPr>
            <p:ph type="subTitle" idx="15"/>
          </p:nvPr>
        </p:nvSpPr>
        <p:spPr>
          <a:xfrm>
            <a:off x="6043493" y="4005564"/>
            <a:ext cx="2386200" cy="5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farthest planet from the Sun</a:t>
            </a:r>
            <a:endParaRPr/>
          </a:p>
        </p:txBody>
      </p:sp>
      <p:sp>
        <p:nvSpPr>
          <p:cNvPr id="1027" name="Google Shape;1027;p57"/>
          <p:cNvSpPr/>
          <p:nvPr/>
        </p:nvSpPr>
        <p:spPr>
          <a:xfrm>
            <a:off x="1523797" y="2926157"/>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1028" name="Google Shape;1028;p57"/>
          <p:cNvSpPr/>
          <p:nvPr/>
        </p:nvSpPr>
        <p:spPr>
          <a:xfrm>
            <a:off x="4188406" y="2926157"/>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1029" name="Google Shape;1029;p57"/>
          <p:cNvSpPr/>
          <p:nvPr/>
        </p:nvSpPr>
        <p:spPr>
          <a:xfrm>
            <a:off x="6852990" y="2926157"/>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1030" name="Google Shape;1030;p57"/>
          <p:cNvSpPr/>
          <p:nvPr/>
        </p:nvSpPr>
        <p:spPr>
          <a:xfrm>
            <a:off x="1523797" y="1124478"/>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1031" name="Google Shape;1031;p57"/>
          <p:cNvSpPr/>
          <p:nvPr/>
        </p:nvSpPr>
        <p:spPr>
          <a:xfrm>
            <a:off x="4188406" y="1124478"/>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1032" name="Google Shape;1032;p57"/>
          <p:cNvSpPr/>
          <p:nvPr/>
        </p:nvSpPr>
        <p:spPr>
          <a:xfrm>
            <a:off x="6852990" y="1124478"/>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grpSp>
        <p:nvGrpSpPr>
          <p:cNvPr id="1033" name="Google Shape;1033;p57"/>
          <p:cNvGrpSpPr/>
          <p:nvPr/>
        </p:nvGrpSpPr>
        <p:grpSpPr>
          <a:xfrm>
            <a:off x="4345742" y="3032371"/>
            <a:ext cx="452535" cy="447085"/>
            <a:chOff x="2985806" y="3869158"/>
            <a:chExt cx="468802" cy="463156"/>
          </a:xfrm>
        </p:grpSpPr>
        <p:sp>
          <p:nvSpPr>
            <p:cNvPr id="1034" name="Google Shape;1034;p57"/>
            <p:cNvSpPr/>
            <p:nvPr/>
          </p:nvSpPr>
          <p:spPr>
            <a:xfrm>
              <a:off x="2985806" y="3869158"/>
              <a:ext cx="353344" cy="463156"/>
            </a:xfrm>
            <a:custGeom>
              <a:avLst/>
              <a:gdLst/>
              <a:ahLst/>
              <a:cxnLst/>
              <a:rect l="l" t="t" r="r" b="b"/>
              <a:pathLst>
                <a:path w="16523" h="21658" extrusionOk="0">
                  <a:moveTo>
                    <a:pt x="13985" y="7673"/>
                  </a:moveTo>
                  <a:lnTo>
                    <a:pt x="13985" y="8931"/>
                  </a:lnTo>
                  <a:lnTo>
                    <a:pt x="7652" y="8931"/>
                  </a:lnTo>
                  <a:lnTo>
                    <a:pt x="7652" y="7673"/>
                  </a:lnTo>
                  <a:close/>
                  <a:moveTo>
                    <a:pt x="5298" y="5948"/>
                  </a:moveTo>
                  <a:lnTo>
                    <a:pt x="6191" y="6841"/>
                  </a:lnTo>
                  <a:lnTo>
                    <a:pt x="3836" y="9195"/>
                  </a:lnTo>
                  <a:lnTo>
                    <a:pt x="2131" y="7470"/>
                  </a:lnTo>
                  <a:lnTo>
                    <a:pt x="3025" y="6577"/>
                  </a:lnTo>
                  <a:lnTo>
                    <a:pt x="3836" y="7409"/>
                  </a:lnTo>
                  <a:lnTo>
                    <a:pt x="5298" y="5948"/>
                  </a:lnTo>
                  <a:close/>
                  <a:moveTo>
                    <a:pt x="6374" y="10210"/>
                  </a:moveTo>
                  <a:lnTo>
                    <a:pt x="6374" y="14006"/>
                  </a:lnTo>
                  <a:lnTo>
                    <a:pt x="2578" y="14006"/>
                  </a:lnTo>
                  <a:lnTo>
                    <a:pt x="2578" y="10210"/>
                  </a:lnTo>
                  <a:close/>
                  <a:moveTo>
                    <a:pt x="11448" y="12747"/>
                  </a:moveTo>
                  <a:lnTo>
                    <a:pt x="11448" y="14006"/>
                  </a:lnTo>
                  <a:lnTo>
                    <a:pt x="7652" y="14006"/>
                  </a:lnTo>
                  <a:lnTo>
                    <a:pt x="7652" y="12747"/>
                  </a:lnTo>
                  <a:close/>
                  <a:moveTo>
                    <a:pt x="6374" y="15285"/>
                  </a:moveTo>
                  <a:lnTo>
                    <a:pt x="6374" y="19080"/>
                  </a:lnTo>
                  <a:lnTo>
                    <a:pt x="2578" y="19080"/>
                  </a:lnTo>
                  <a:lnTo>
                    <a:pt x="2578" y="15285"/>
                  </a:lnTo>
                  <a:close/>
                  <a:moveTo>
                    <a:pt x="0" y="0"/>
                  </a:moveTo>
                  <a:lnTo>
                    <a:pt x="0" y="21658"/>
                  </a:lnTo>
                  <a:lnTo>
                    <a:pt x="16522" y="21658"/>
                  </a:lnTo>
                  <a:lnTo>
                    <a:pt x="16522" y="18593"/>
                  </a:lnTo>
                  <a:lnTo>
                    <a:pt x="11793" y="21232"/>
                  </a:lnTo>
                  <a:lnTo>
                    <a:pt x="11550" y="19080"/>
                  </a:lnTo>
                  <a:lnTo>
                    <a:pt x="7652" y="19080"/>
                  </a:lnTo>
                  <a:lnTo>
                    <a:pt x="7652" y="17822"/>
                  </a:lnTo>
                  <a:lnTo>
                    <a:pt x="11407" y="17822"/>
                  </a:lnTo>
                  <a:lnTo>
                    <a:pt x="11245" y="16543"/>
                  </a:lnTo>
                  <a:lnTo>
                    <a:pt x="7652" y="16543"/>
                  </a:lnTo>
                  <a:lnTo>
                    <a:pt x="7652" y="15285"/>
                  </a:lnTo>
                  <a:lnTo>
                    <a:pt x="11286" y="15285"/>
                  </a:lnTo>
                  <a:lnTo>
                    <a:pt x="13234" y="11469"/>
                  </a:lnTo>
                  <a:lnTo>
                    <a:pt x="7652" y="11469"/>
                  </a:lnTo>
                  <a:lnTo>
                    <a:pt x="7652" y="10210"/>
                  </a:lnTo>
                  <a:lnTo>
                    <a:pt x="13884" y="10210"/>
                  </a:lnTo>
                  <a:lnTo>
                    <a:pt x="16482" y="5136"/>
                  </a:lnTo>
                  <a:lnTo>
                    <a:pt x="11448" y="5136"/>
                  </a:lnTo>
                  <a:lnTo>
                    <a:pt x="114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35" name="Google Shape;1035;p57"/>
            <p:cNvSpPr/>
            <p:nvPr/>
          </p:nvSpPr>
          <p:spPr>
            <a:xfrm>
              <a:off x="3257952" y="3878268"/>
              <a:ext cx="73393" cy="73372"/>
            </a:xfrm>
            <a:custGeom>
              <a:avLst/>
              <a:gdLst/>
              <a:ahLst/>
              <a:cxnLst/>
              <a:rect l="l" t="t" r="r" b="b"/>
              <a:pathLst>
                <a:path w="3432" h="3431" extrusionOk="0">
                  <a:moveTo>
                    <a:pt x="1" y="1"/>
                  </a:moveTo>
                  <a:lnTo>
                    <a:pt x="1" y="3431"/>
                  </a:lnTo>
                  <a:lnTo>
                    <a:pt x="3431" y="343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36" name="Google Shape;1036;p57"/>
            <p:cNvSpPr/>
            <p:nvPr/>
          </p:nvSpPr>
          <p:spPr>
            <a:xfrm>
              <a:off x="3067839" y="4222909"/>
              <a:ext cx="27373" cy="27373"/>
            </a:xfrm>
            <a:custGeom>
              <a:avLst/>
              <a:gdLst/>
              <a:ahLst/>
              <a:cxnLst/>
              <a:rect l="l" t="t" r="r" b="b"/>
              <a:pathLst>
                <a:path w="1280" h="1280" extrusionOk="0">
                  <a:moveTo>
                    <a:pt x="0" y="1"/>
                  </a:moveTo>
                  <a:lnTo>
                    <a:pt x="0" y="1280"/>
                  </a:lnTo>
                  <a:lnTo>
                    <a:pt x="1279" y="1280"/>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37" name="Google Shape;1037;p57"/>
            <p:cNvSpPr/>
            <p:nvPr/>
          </p:nvSpPr>
          <p:spPr>
            <a:xfrm>
              <a:off x="3067839" y="4114401"/>
              <a:ext cx="27373" cy="27373"/>
            </a:xfrm>
            <a:custGeom>
              <a:avLst/>
              <a:gdLst/>
              <a:ahLst/>
              <a:cxnLst/>
              <a:rect l="l" t="t" r="r" b="b"/>
              <a:pathLst>
                <a:path w="1280" h="1280" extrusionOk="0">
                  <a:moveTo>
                    <a:pt x="0" y="1"/>
                  </a:moveTo>
                  <a:lnTo>
                    <a:pt x="0" y="1279"/>
                  </a:lnTo>
                  <a:lnTo>
                    <a:pt x="1279" y="1279"/>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38" name="Google Shape;1038;p57"/>
            <p:cNvSpPr/>
            <p:nvPr/>
          </p:nvSpPr>
          <p:spPr>
            <a:xfrm>
              <a:off x="3272280" y="4009786"/>
              <a:ext cx="152817" cy="194497"/>
            </a:xfrm>
            <a:custGeom>
              <a:avLst/>
              <a:gdLst/>
              <a:ahLst/>
              <a:cxnLst/>
              <a:rect l="l" t="t" r="r" b="b"/>
              <a:pathLst>
                <a:path w="7146" h="9095" extrusionOk="0">
                  <a:moveTo>
                    <a:pt x="3756" y="1"/>
                  </a:moveTo>
                  <a:lnTo>
                    <a:pt x="1" y="7349"/>
                  </a:lnTo>
                  <a:lnTo>
                    <a:pt x="3390" y="9094"/>
                  </a:lnTo>
                  <a:lnTo>
                    <a:pt x="7145" y="1746"/>
                  </a:lnTo>
                  <a:lnTo>
                    <a:pt x="37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39" name="Google Shape;1039;p57"/>
            <p:cNvSpPr/>
            <p:nvPr/>
          </p:nvSpPr>
          <p:spPr>
            <a:xfrm>
              <a:off x="3365604" y="3950763"/>
              <a:ext cx="89004" cy="71276"/>
            </a:xfrm>
            <a:custGeom>
              <a:avLst/>
              <a:gdLst/>
              <a:ahLst/>
              <a:cxnLst/>
              <a:rect l="l" t="t" r="r" b="b"/>
              <a:pathLst>
                <a:path w="4162" h="3333" extrusionOk="0">
                  <a:moveTo>
                    <a:pt x="2003" y="1"/>
                  </a:moveTo>
                  <a:cubicBezTo>
                    <a:pt x="1306" y="1"/>
                    <a:pt x="629" y="377"/>
                    <a:pt x="285" y="1036"/>
                  </a:cubicBezTo>
                  <a:lnTo>
                    <a:pt x="1" y="1604"/>
                  </a:lnTo>
                  <a:lnTo>
                    <a:pt x="3390" y="3329"/>
                  </a:lnTo>
                  <a:cubicBezTo>
                    <a:pt x="3395" y="3322"/>
                    <a:pt x="3397" y="3320"/>
                    <a:pt x="3398" y="3320"/>
                  </a:cubicBezTo>
                  <a:lnTo>
                    <a:pt x="3398" y="3320"/>
                  </a:lnTo>
                  <a:cubicBezTo>
                    <a:pt x="3400" y="3320"/>
                    <a:pt x="3395" y="3332"/>
                    <a:pt x="3396" y="3332"/>
                  </a:cubicBezTo>
                  <a:cubicBezTo>
                    <a:pt x="3399" y="3332"/>
                    <a:pt x="3434" y="3261"/>
                    <a:pt x="3674" y="2781"/>
                  </a:cubicBezTo>
                  <a:cubicBezTo>
                    <a:pt x="4162" y="1827"/>
                    <a:pt x="3776" y="690"/>
                    <a:pt x="2863" y="203"/>
                  </a:cubicBezTo>
                  <a:cubicBezTo>
                    <a:pt x="2588" y="66"/>
                    <a:pt x="2294" y="1"/>
                    <a:pt x="20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40" name="Google Shape;1040;p57"/>
            <p:cNvSpPr/>
            <p:nvPr/>
          </p:nvSpPr>
          <p:spPr>
            <a:xfrm>
              <a:off x="3251878" y="4191238"/>
              <a:ext cx="80322" cy="88555"/>
            </a:xfrm>
            <a:custGeom>
              <a:avLst/>
              <a:gdLst/>
              <a:ahLst/>
              <a:cxnLst/>
              <a:rect l="l" t="t" r="r" b="b"/>
              <a:pathLst>
                <a:path w="3756" h="4141" extrusionOk="0">
                  <a:moveTo>
                    <a:pt x="386" y="0"/>
                  </a:moveTo>
                  <a:lnTo>
                    <a:pt x="1" y="731"/>
                  </a:lnTo>
                  <a:lnTo>
                    <a:pt x="407" y="4141"/>
                  </a:lnTo>
                  <a:lnTo>
                    <a:pt x="3390" y="2456"/>
                  </a:lnTo>
                  <a:lnTo>
                    <a:pt x="3756" y="1726"/>
                  </a:lnTo>
                  <a:lnTo>
                    <a:pt x="3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041" name="Google Shape;1041;p57"/>
          <p:cNvGrpSpPr/>
          <p:nvPr/>
        </p:nvGrpSpPr>
        <p:grpSpPr>
          <a:xfrm>
            <a:off x="1683858" y="3059599"/>
            <a:ext cx="447085" cy="392629"/>
            <a:chOff x="3624747" y="1362430"/>
            <a:chExt cx="463156" cy="406743"/>
          </a:xfrm>
        </p:grpSpPr>
        <p:sp>
          <p:nvSpPr>
            <p:cNvPr id="1042" name="Google Shape;1042;p57"/>
            <p:cNvSpPr/>
            <p:nvPr/>
          </p:nvSpPr>
          <p:spPr>
            <a:xfrm>
              <a:off x="3707208" y="1362430"/>
              <a:ext cx="135453" cy="203607"/>
            </a:xfrm>
            <a:custGeom>
              <a:avLst/>
              <a:gdLst/>
              <a:ahLst/>
              <a:cxnLst/>
              <a:rect l="l" t="t" r="r" b="b"/>
              <a:pathLst>
                <a:path w="6334" h="9521" extrusionOk="0">
                  <a:moveTo>
                    <a:pt x="1" y="1"/>
                  </a:moveTo>
                  <a:lnTo>
                    <a:pt x="1" y="8871"/>
                  </a:lnTo>
                  <a:lnTo>
                    <a:pt x="4426" y="8871"/>
                  </a:lnTo>
                  <a:cubicBezTo>
                    <a:pt x="5136" y="8871"/>
                    <a:pt x="5806" y="9115"/>
                    <a:pt x="6334" y="9520"/>
                  </a:cubicBezTo>
                  <a:lnTo>
                    <a:pt x="63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43" name="Google Shape;1043;p57"/>
            <p:cNvSpPr/>
            <p:nvPr/>
          </p:nvSpPr>
          <p:spPr>
            <a:xfrm>
              <a:off x="3869991" y="1362430"/>
              <a:ext cx="135453" cy="203607"/>
            </a:xfrm>
            <a:custGeom>
              <a:avLst/>
              <a:gdLst/>
              <a:ahLst/>
              <a:cxnLst/>
              <a:rect l="l" t="t" r="r" b="b"/>
              <a:pathLst>
                <a:path w="6334" h="9521" extrusionOk="0">
                  <a:moveTo>
                    <a:pt x="0" y="1"/>
                  </a:moveTo>
                  <a:lnTo>
                    <a:pt x="0" y="9520"/>
                  </a:lnTo>
                  <a:cubicBezTo>
                    <a:pt x="528" y="9115"/>
                    <a:pt x="1178" y="8871"/>
                    <a:pt x="1888" y="8871"/>
                  </a:cubicBezTo>
                  <a:lnTo>
                    <a:pt x="6333" y="8871"/>
                  </a:lnTo>
                  <a:lnTo>
                    <a:pt x="6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44" name="Google Shape;1044;p57"/>
            <p:cNvSpPr/>
            <p:nvPr/>
          </p:nvSpPr>
          <p:spPr>
            <a:xfrm>
              <a:off x="3869991" y="1579466"/>
              <a:ext cx="135453" cy="54275"/>
            </a:xfrm>
            <a:custGeom>
              <a:avLst/>
              <a:gdLst/>
              <a:ahLst/>
              <a:cxnLst/>
              <a:rect l="l" t="t" r="r" b="b"/>
              <a:pathLst>
                <a:path w="6334" h="2538" extrusionOk="0">
                  <a:moveTo>
                    <a:pt x="1888" y="1"/>
                  </a:moveTo>
                  <a:cubicBezTo>
                    <a:pt x="853" y="1"/>
                    <a:pt x="0" y="853"/>
                    <a:pt x="0" y="1888"/>
                  </a:cubicBezTo>
                  <a:lnTo>
                    <a:pt x="0" y="2538"/>
                  </a:lnTo>
                  <a:lnTo>
                    <a:pt x="6333" y="2538"/>
                  </a:lnTo>
                  <a:lnTo>
                    <a:pt x="6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45" name="Google Shape;1045;p57"/>
            <p:cNvSpPr/>
            <p:nvPr/>
          </p:nvSpPr>
          <p:spPr>
            <a:xfrm>
              <a:off x="3707208" y="1579466"/>
              <a:ext cx="134597" cy="54275"/>
            </a:xfrm>
            <a:custGeom>
              <a:avLst/>
              <a:gdLst/>
              <a:ahLst/>
              <a:cxnLst/>
              <a:rect l="l" t="t" r="r" b="b"/>
              <a:pathLst>
                <a:path w="6294" h="2538" extrusionOk="0">
                  <a:moveTo>
                    <a:pt x="1" y="1"/>
                  </a:moveTo>
                  <a:lnTo>
                    <a:pt x="1" y="2538"/>
                  </a:lnTo>
                  <a:lnTo>
                    <a:pt x="6293" y="2538"/>
                  </a:lnTo>
                  <a:lnTo>
                    <a:pt x="6293" y="1401"/>
                  </a:lnTo>
                  <a:cubicBezTo>
                    <a:pt x="6131" y="630"/>
                    <a:pt x="5339" y="1"/>
                    <a:pt x="4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46" name="Google Shape;1046;p57"/>
            <p:cNvSpPr/>
            <p:nvPr/>
          </p:nvSpPr>
          <p:spPr>
            <a:xfrm>
              <a:off x="3624747" y="1443607"/>
              <a:ext cx="463156" cy="271311"/>
            </a:xfrm>
            <a:custGeom>
              <a:avLst/>
              <a:gdLst/>
              <a:ahLst/>
              <a:cxnLst/>
              <a:rect l="l" t="t" r="r" b="b"/>
              <a:pathLst>
                <a:path w="21658" h="12687" extrusionOk="0">
                  <a:moveTo>
                    <a:pt x="0" y="1"/>
                  </a:moveTo>
                  <a:lnTo>
                    <a:pt x="0" y="12687"/>
                  </a:lnTo>
                  <a:lnTo>
                    <a:pt x="21658" y="12687"/>
                  </a:lnTo>
                  <a:lnTo>
                    <a:pt x="21658" y="1"/>
                  </a:lnTo>
                  <a:lnTo>
                    <a:pt x="19080" y="1"/>
                  </a:lnTo>
                  <a:lnTo>
                    <a:pt x="19080" y="10149"/>
                  </a:lnTo>
                  <a:lnTo>
                    <a:pt x="2578" y="10149"/>
                  </a:lnTo>
                  <a:lnTo>
                    <a:pt x="25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47" name="Google Shape;1047;p57"/>
            <p:cNvSpPr/>
            <p:nvPr/>
          </p:nvSpPr>
          <p:spPr>
            <a:xfrm>
              <a:off x="3752801" y="1742249"/>
              <a:ext cx="207071" cy="26924"/>
            </a:xfrm>
            <a:custGeom>
              <a:avLst/>
              <a:gdLst/>
              <a:ahLst/>
              <a:cxnLst/>
              <a:rect l="l" t="t" r="r" b="b"/>
              <a:pathLst>
                <a:path w="9683" h="1259" extrusionOk="0">
                  <a:moveTo>
                    <a:pt x="650" y="0"/>
                  </a:moveTo>
                  <a:lnTo>
                    <a:pt x="0" y="1259"/>
                  </a:lnTo>
                  <a:lnTo>
                    <a:pt x="9682" y="1259"/>
                  </a:lnTo>
                  <a:lnTo>
                    <a:pt x="90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048" name="Google Shape;1048;p57"/>
          <p:cNvGrpSpPr/>
          <p:nvPr/>
        </p:nvGrpSpPr>
        <p:grpSpPr>
          <a:xfrm>
            <a:off x="4348467" y="1230681"/>
            <a:ext cx="447085" cy="447105"/>
            <a:chOff x="4263688" y="1334223"/>
            <a:chExt cx="463156" cy="463178"/>
          </a:xfrm>
        </p:grpSpPr>
        <p:sp>
          <p:nvSpPr>
            <p:cNvPr id="1049" name="Google Shape;1049;p57"/>
            <p:cNvSpPr/>
            <p:nvPr/>
          </p:nvSpPr>
          <p:spPr>
            <a:xfrm>
              <a:off x="4427326" y="1579466"/>
              <a:ext cx="299518" cy="217935"/>
            </a:xfrm>
            <a:custGeom>
              <a:avLst/>
              <a:gdLst/>
              <a:ahLst/>
              <a:cxnLst/>
              <a:rect l="l" t="t" r="r" b="b"/>
              <a:pathLst>
                <a:path w="14006" h="10191" extrusionOk="0">
                  <a:moveTo>
                    <a:pt x="11469" y="2538"/>
                  </a:moveTo>
                  <a:lnTo>
                    <a:pt x="11469" y="3796"/>
                  </a:lnTo>
                  <a:lnTo>
                    <a:pt x="2538" y="3796"/>
                  </a:lnTo>
                  <a:lnTo>
                    <a:pt x="2538" y="2538"/>
                  </a:lnTo>
                  <a:close/>
                  <a:moveTo>
                    <a:pt x="11469" y="5075"/>
                  </a:moveTo>
                  <a:lnTo>
                    <a:pt x="11469" y="6334"/>
                  </a:lnTo>
                  <a:lnTo>
                    <a:pt x="2538" y="6334"/>
                  </a:lnTo>
                  <a:lnTo>
                    <a:pt x="2538" y="5075"/>
                  </a:lnTo>
                  <a:close/>
                  <a:moveTo>
                    <a:pt x="1" y="1"/>
                  </a:moveTo>
                  <a:lnTo>
                    <a:pt x="1" y="8871"/>
                  </a:lnTo>
                  <a:lnTo>
                    <a:pt x="10677" y="8871"/>
                  </a:lnTo>
                  <a:lnTo>
                    <a:pt x="14006" y="10190"/>
                  </a:lnTo>
                  <a:lnTo>
                    <a:pt x="14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50" name="Google Shape;1050;p57"/>
            <p:cNvSpPr/>
            <p:nvPr/>
          </p:nvSpPr>
          <p:spPr>
            <a:xfrm>
              <a:off x="4263688" y="1334223"/>
              <a:ext cx="353772" cy="307773"/>
            </a:xfrm>
            <a:custGeom>
              <a:avLst/>
              <a:gdLst/>
              <a:ahLst/>
              <a:cxnLst/>
              <a:rect l="l" t="t" r="r" b="b"/>
              <a:pathLst>
                <a:path w="16543" h="14392" extrusionOk="0">
                  <a:moveTo>
                    <a:pt x="8302" y="1320"/>
                  </a:moveTo>
                  <a:cubicBezTo>
                    <a:pt x="9337" y="1320"/>
                    <a:pt x="10190" y="2172"/>
                    <a:pt x="10190" y="3208"/>
                  </a:cubicBezTo>
                  <a:cubicBezTo>
                    <a:pt x="10190" y="3816"/>
                    <a:pt x="9906" y="4385"/>
                    <a:pt x="9419" y="4750"/>
                  </a:cubicBezTo>
                  <a:cubicBezTo>
                    <a:pt x="9114" y="4973"/>
                    <a:pt x="8931" y="5339"/>
                    <a:pt x="8931" y="5724"/>
                  </a:cubicBezTo>
                  <a:lnTo>
                    <a:pt x="8931" y="6394"/>
                  </a:lnTo>
                  <a:lnTo>
                    <a:pt x="7653" y="6394"/>
                  </a:lnTo>
                  <a:lnTo>
                    <a:pt x="7653" y="5745"/>
                  </a:lnTo>
                  <a:cubicBezTo>
                    <a:pt x="7653" y="4933"/>
                    <a:pt x="8038" y="4202"/>
                    <a:pt x="8668" y="3735"/>
                  </a:cubicBezTo>
                  <a:cubicBezTo>
                    <a:pt x="8830" y="3614"/>
                    <a:pt x="8931" y="3411"/>
                    <a:pt x="8931" y="3208"/>
                  </a:cubicBezTo>
                  <a:cubicBezTo>
                    <a:pt x="8931" y="2863"/>
                    <a:pt x="8647" y="2578"/>
                    <a:pt x="8302" y="2578"/>
                  </a:cubicBezTo>
                  <a:cubicBezTo>
                    <a:pt x="7937" y="2578"/>
                    <a:pt x="7653" y="2863"/>
                    <a:pt x="7653" y="3208"/>
                  </a:cubicBezTo>
                  <a:lnTo>
                    <a:pt x="6394" y="3208"/>
                  </a:lnTo>
                  <a:cubicBezTo>
                    <a:pt x="6394" y="2172"/>
                    <a:pt x="7247" y="1320"/>
                    <a:pt x="8302" y="1320"/>
                  </a:cubicBezTo>
                  <a:close/>
                  <a:moveTo>
                    <a:pt x="8931" y="7653"/>
                  </a:moveTo>
                  <a:lnTo>
                    <a:pt x="8931" y="8931"/>
                  </a:lnTo>
                  <a:lnTo>
                    <a:pt x="7653" y="8931"/>
                  </a:lnTo>
                  <a:lnTo>
                    <a:pt x="7653" y="7653"/>
                  </a:lnTo>
                  <a:close/>
                  <a:moveTo>
                    <a:pt x="0" y="1"/>
                  </a:moveTo>
                  <a:lnTo>
                    <a:pt x="0" y="14392"/>
                  </a:lnTo>
                  <a:lnTo>
                    <a:pt x="3329" y="12727"/>
                  </a:lnTo>
                  <a:lnTo>
                    <a:pt x="6394" y="12727"/>
                  </a:lnTo>
                  <a:lnTo>
                    <a:pt x="6394" y="10190"/>
                  </a:lnTo>
                  <a:lnTo>
                    <a:pt x="16543" y="10190"/>
                  </a:lnTo>
                  <a:lnTo>
                    <a:pt x="165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051" name="Google Shape;1051;p57"/>
          <p:cNvGrpSpPr/>
          <p:nvPr/>
        </p:nvGrpSpPr>
        <p:grpSpPr>
          <a:xfrm>
            <a:off x="7040279" y="3032360"/>
            <a:ext cx="392629" cy="447105"/>
            <a:chOff x="6209167" y="2601690"/>
            <a:chExt cx="406743" cy="463178"/>
          </a:xfrm>
        </p:grpSpPr>
        <p:sp>
          <p:nvSpPr>
            <p:cNvPr id="1052" name="Google Shape;1052;p57"/>
            <p:cNvSpPr/>
            <p:nvPr/>
          </p:nvSpPr>
          <p:spPr>
            <a:xfrm>
              <a:off x="6209167" y="2601690"/>
              <a:ext cx="189706" cy="463178"/>
            </a:xfrm>
            <a:custGeom>
              <a:avLst/>
              <a:gdLst/>
              <a:ahLst/>
              <a:cxnLst/>
              <a:rect l="l" t="t" r="r" b="b"/>
              <a:pathLst>
                <a:path w="8871" h="21659" extrusionOk="0">
                  <a:moveTo>
                    <a:pt x="6983" y="0"/>
                  </a:moveTo>
                  <a:cubicBezTo>
                    <a:pt x="5521" y="0"/>
                    <a:pt x="4324" y="1036"/>
                    <a:pt x="3938" y="2355"/>
                  </a:cubicBezTo>
                  <a:lnTo>
                    <a:pt x="6090" y="3979"/>
                  </a:lnTo>
                  <a:lnTo>
                    <a:pt x="5318" y="4994"/>
                  </a:lnTo>
                  <a:lnTo>
                    <a:pt x="3451" y="3573"/>
                  </a:lnTo>
                  <a:cubicBezTo>
                    <a:pt x="2883" y="4161"/>
                    <a:pt x="2538" y="4913"/>
                    <a:pt x="2538" y="5765"/>
                  </a:cubicBezTo>
                  <a:cubicBezTo>
                    <a:pt x="1746" y="6374"/>
                    <a:pt x="1259" y="7267"/>
                    <a:pt x="1259" y="8302"/>
                  </a:cubicBezTo>
                  <a:cubicBezTo>
                    <a:pt x="467" y="8911"/>
                    <a:pt x="0" y="9825"/>
                    <a:pt x="0" y="10839"/>
                  </a:cubicBezTo>
                  <a:cubicBezTo>
                    <a:pt x="0" y="11042"/>
                    <a:pt x="21" y="11266"/>
                    <a:pt x="61" y="11469"/>
                  </a:cubicBezTo>
                  <a:lnTo>
                    <a:pt x="4446" y="11469"/>
                  </a:lnTo>
                  <a:lnTo>
                    <a:pt x="4446" y="12727"/>
                  </a:lnTo>
                  <a:lnTo>
                    <a:pt x="61" y="12727"/>
                  </a:lnTo>
                  <a:cubicBezTo>
                    <a:pt x="21" y="12950"/>
                    <a:pt x="0" y="13153"/>
                    <a:pt x="0" y="13377"/>
                  </a:cubicBezTo>
                  <a:cubicBezTo>
                    <a:pt x="0" y="14371"/>
                    <a:pt x="467" y="15285"/>
                    <a:pt x="1259" y="15893"/>
                  </a:cubicBezTo>
                  <a:lnTo>
                    <a:pt x="1259" y="15914"/>
                  </a:lnTo>
                  <a:cubicBezTo>
                    <a:pt x="1259" y="17456"/>
                    <a:pt x="2375" y="18755"/>
                    <a:pt x="3857" y="19019"/>
                  </a:cubicBezTo>
                  <a:cubicBezTo>
                    <a:pt x="4080" y="20298"/>
                    <a:pt x="5075" y="21394"/>
                    <a:pt x="6333" y="21658"/>
                  </a:cubicBezTo>
                  <a:lnTo>
                    <a:pt x="6333" y="17172"/>
                  </a:lnTo>
                  <a:cubicBezTo>
                    <a:pt x="6333" y="16827"/>
                    <a:pt x="6049" y="16543"/>
                    <a:pt x="5704" y="16543"/>
                  </a:cubicBezTo>
                  <a:lnTo>
                    <a:pt x="5704" y="15264"/>
                  </a:lnTo>
                  <a:cubicBezTo>
                    <a:pt x="6760" y="15264"/>
                    <a:pt x="7612" y="16117"/>
                    <a:pt x="7612" y="17172"/>
                  </a:cubicBezTo>
                  <a:lnTo>
                    <a:pt x="7612" y="21658"/>
                  </a:lnTo>
                  <a:cubicBezTo>
                    <a:pt x="8079" y="21557"/>
                    <a:pt x="8505" y="21313"/>
                    <a:pt x="8870" y="21029"/>
                  </a:cubicBezTo>
                  <a:lnTo>
                    <a:pt x="8870" y="12727"/>
                  </a:lnTo>
                  <a:lnTo>
                    <a:pt x="7612" y="12727"/>
                  </a:lnTo>
                  <a:cubicBezTo>
                    <a:pt x="6557" y="12727"/>
                    <a:pt x="5704" y="11875"/>
                    <a:pt x="5704" y="10839"/>
                  </a:cubicBezTo>
                  <a:lnTo>
                    <a:pt x="6983" y="10839"/>
                  </a:lnTo>
                  <a:cubicBezTo>
                    <a:pt x="6983" y="11184"/>
                    <a:pt x="7267" y="11469"/>
                    <a:pt x="7612" y="11469"/>
                  </a:cubicBezTo>
                  <a:lnTo>
                    <a:pt x="8870" y="11469"/>
                  </a:lnTo>
                  <a:lnTo>
                    <a:pt x="8870" y="8302"/>
                  </a:lnTo>
                  <a:cubicBezTo>
                    <a:pt x="8870" y="7937"/>
                    <a:pt x="8586" y="7653"/>
                    <a:pt x="8241" y="7653"/>
                  </a:cubicBezTo>
                  <a:lnTo>
                    <a:pt x="6333" y="7653"/>
                  </a:lnTo>
                  <a:lnTo>
                    <a:pt x="6333" y="6394"/>
                  </a:lnTo>
                  <a:lnTo>
                    <a:pt x="8241" y="6394"/>
                  </a:lnTo>
                  <a:cubicBezTo>
                    <a:pt x="8465" y="6394"/>
                    <a:pt x="8667" y="6435"/>
                    <a:pt x="8870" y="6516"/>
                  </a:cubicBezTo>
                  <a:lnTo>
                    <a:pt x="8870" y="711"/>
                  </a:lnTo>
                  <a:cubicBezTo>
                    <a:pt x="8343" y="305"/>
                    <a:pt x="7693" y="0"/>
                    <a:pt x="69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53" name="Google Shape;1053;p57"/>
            <p:cNvSpPr/>
            <p:nvPr/>
          </p:nvSpPr>
          <p:spPr>
            <a:xfrm>
              <a:off x="6426204" y="2601690"/>
              <a:ext cx="189706" cy="463178"/>
            </a:xfrm>
            <a:custGeom>
              <a:avLst/>
              <a:gdLst/>
              <a:ahLst/>
              <a:cxnLst/>
              <a:rect l="l" t="t" r="r" b="b"/>
              <a:pathLst>
                <a:path w="8871" h="21659" extrusionOk="0">
                  <a:moveTo>
                    <a:pt x="1908" y="0"/>
                  </a:moveTo>
                  <a:cubicBezTo>
                    <a:pt x="1177" y="0"/>
                    <a:pt x="528" y="305"/>
                    <a:pt x="0" y="711"/>
                  </a:cubicBezTo>
                  <a:lnTo>
                    <a:pt x="0" y="6516"/>
                  </a:lnTo>
                  <a:cubicBezTo>
                    <a:pt x="203" y="6435"/>
                    <a:pt x="406" y="6394"/>
                    <a:pt x="629" y="6394"/>
                  </a:cubicBezTo>
                  <a:lnTo>
                    <a:pt x="2537" y="6394"/>
                  </a:lnTo>
                  <a:lnTo>
                    <a:pt x="2537" y="7653"/>
                  </a:lnTo>
                  <a:lnTo>
                    <a:pt x="629" y="7653"/>
                  </a:lnTo>
                  <a:cubicBezTo>
                    <a:pt x="284" y="7653"/>
                    <a:pt x="0" y="7937"/>
                    <a:pt x="0" y="8302"/>
                  </a:cubicBezTo>
                  <a:lnTo>
                    <a:pt x="0" y="11469"/>
                  </a:lnTo>
                  <a:lnTo>
                    <a:pt x="1259" y="11469"/>
                  </a:lnTo>
                  <a:cubicBezTo>
                    <a:pt x="1624" y="11469"/>
                    <a:pt x="1908" y="11184"/>
                    <a:pt x="1908" y="10839"/>
                  </a:cubicBezTo>
                  <a:lnTo>
                    <a:pt x="3167" y="10839"/>
                  </a:lnTo>
                  <a:cubicBezTo>
                    <a:pt x="3167" y="11875"/>
                    <a:pt x="2314" y="12727"/>
                    <a:pt x="1259" y="12727"/>
                  </a:cubicBezTo>
                  <a:lnTo>
                    <a:pt x="0" y="12727"/>
                  </a:lnTo>
                  <a:lnTo>
                    <a:pt x="0" y="21029"/>
                  </a:lnTo>
                  <a:cubicBezTo>
                    <a:pt x="366" y="21313"/>
                    <a:pt x="792" y="21557"/>
                    <a:pt x="1259" y="21658"/>
                  </a:cubicBezTo>
                  <a:lnTo>
                    <a:pt x="1259" y="17172"/>
                  </a:lnTo>
                  <a:cubicBezTo>
                    <a:pt x="1259" y="16117"/>
                    <a:pt x="2111" y="15264"/>
                    <a:pt x="3167" y="15264"/>
                  </a:cubicBezTo>
                  <a:lnTo>
                    <a:pt x="3167" y="16543"/>
                  </a:lnTo>
                  <a:cubicBezTo>
                    <a:pt x="2822" y="16543"/>
                    <a:pt x="2537" y="16827"/>
                    <a:pt x="2537" y="17172"/>
                  </a:cubicBezTo>
                  <a:lnTo>
                    <a:pt x="2537" y="21658"/>
                  </a:lnTo>
                  <a:cubicBezTo>
                    <a:pt x="3796" y="21394"/>
                    <a:pt x="4790" y="20298"/>
                    <a:pt x="5014" y="19019"/>
                  </a:cubicBezTo>
                  <a:cubicBezTo>
                    <a:pt x="6495" y="18755"/>
                    <a:pt x="7612" y="17456"/>
                    <a:pt x="7612" y="15914"/>
                  </a:cubicBezTo>
                  <a:lnTo>
                    <a:pt x="7612" y="15893"/>
                  </a:lnTo>
                  <a:cubicBezTo>
                    <a:pt x="8403" y="15285"/>
                    <a:pt x="8870" y="14371"/>
                    <a:pt x="8870" y="13377"/>
                  </a:cubicBezTo>
                  <a:cubicBezTo>
                    <a:pt x="8870" y="13153"/>
                    <a:pt x="8850" y="12950"/>
                    <a:pt x="8809" y="12727"/>
                  </a:cubicBezTo>
                  <a:lnTo>
                    <a:pt x="4445" y="12727"/>
                  </a:lnTo>
                  <a:lnTo>
                    <a:pt x="4445" y="11469"/>
                  </a:lnTo>
                  <a:lnTo>
                    <a:pt x="8809" y="11469"/>
                  </a:lnTo>
                  <a:cubicBezTo>
                    <a:pt x="8850" y="11266"/>
                    <a:pt x="8870" y="11042"/>
                    <a:pt x="8870" y="10839"/>
                  </a:cubicBezTo>
                  <a:cubicBezTo>
                    <a:pt x="8870" y="9825"/>
                    <a:pt x="8403" y="8911"/>
                    <a:pt x="7612" y="8302"/>
                  </a:cubicBezTo>
                  <a:cubicBezTo>
                    <a:pt x="7612" y="7267"/>
                    <a:pt x="7125" y="6354"/>
                    <a:pt x="6333" y="5765"/>
                  </a:cubicBezTo>
                  <a:cubicBezTo>
                    <a:pt x="6333" y="4913"/>
                    <a:pt x="5988" y="4161"/>
                    <a:pt x="5420" y="3573"/>
                  </a:cubicBezTo>
                  <a:lnTo>
                    <a:pt x="3552" y="4994"/>
                  </a:lnTo>
                  <a:lnTo>
                    <a:pt x="2781" y="3979"/>
                  </a:lnTo>
                  <a:lnTo>
                    <a:pt x="4933" y="2355"/>
                  </a:lnTo>
                  <a:cubicBezTo>
                    <a:pt x="4547" y="1036"/>
                    <a:pt x="3349"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054" name="Google Shape;1054;p57"/>
          <p:cNvGrpSpPr/>
          <p:nvPr/>
        </p:nvGrpSpPr>
        <p:grpSpPr>
          <a:xfrm>
            <a:off x="1683858" y="1283899"/>
            <a:ext cx="447085" cy="340670"/>
            <a:chOff x="6180961" y="3290544"/>
            <a:chExt cx="463156" cy="352917"/>
          </a:xfrm>
        </p:grpSpPr>
        <p:sp>
          <p:nvSpPr>
            <p:cNvPr id="1055" name="Google Shape;1055;p57"/>
            <p:cNvSpPr/>
            <p:nvPr/>
          </p:nvSpPr>
          <p:spPr>
            <a:xfrm>
              <a:off x="6208291" y="3290544"/>
              <a:ext cx="408475" cy="244409"/>
            </a:xfrm>
            <a:custGeom>
              <a:avLst/>
              <a:gdLst/>
              <a:ahLst/>
              <a:cxnLst/>
              <a:rect l="l" t="t" r="r" b="b"/>
              <a:pathLst>
                <a:path w="19101" h="11429" extrusionOk="0">
                  <a:moveTo>
                    <a:pt x="12727" y="5075"/>
                  </a:moveTo>
                  <a:lnTo>
                    <a:pt x="12727" y="6354"/>
                  </a:lnTo>
                  <a:lnTo>
                    <a:pt x="11083" y="6354"/>
                  </a:lnTo>
                  <a:lnTo>
                    <a:pt x="13803" y="9074"/>
                  </a:lnTo>
                  <a:lnTo>
                    <a:pt x="12910" y="9967"/>
                  </a:lnTo>
                  <a:lnTo>
                    <a:pt x="10190" y="7247"/>
                  </a:lnTo>
                  <a:lnTo>
                    <a:pt x="10190" y="8891"/>
                  </a:lnTo>
                  <a:lnTo>
                    <a:pt x="8911" y="8891"/>
                  </a:lnTo>
                  <a:lnTo>
                    <a:pt x="8911" y="5075"/>
                  </a:lnTo>
                  <a:close/>
                  <a:moveTo>
                    <a:pt x="1" y="1"/>
                  </a:moveTo>
                  <a:lnTo>
                    <a:pt x="1" y="11428"/>
                  </a:lnTo>
                  <a:lnTo>
                    <a:pt x="19101" y="11428"/>
                  </a:lnTo>
                  <a:lnTo>
                    <a:pt x="19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56" name="Google Shape;1056;p57"/>
            <p:cNvSpPr/>
            <p:nvPr/>
          </p:nvSpPr>
          <p:spPr>
            <a:xfrm>
              <a:off x="6180961" y="3562283"/>
              <a:ext cx="463156" cy="81177"/>
            </a:xfrm>
            <a:custGeom>
              <a:avLst/>
              <a:gdLst/>
              <a:ahLst/>
              <a:cxnLst/>
              <a:rect l="l" t="t" r="r" b="b"/>
              <a:pathLst>
                <a:path w="21658" h="3796" extrusionOk="0">
                  <a:moveTo>
                    <a:pt x="0" y="0"/>
                  </a:moveTo>
                  <a:lnTo>
                    <a:pt x="0" y="629"/>
                  </a:lnTo>
                  <a:cubicBezTo>
                    <a:pt x="0" y="2375"/>
                    <a:pt x="1421" y="3796"/>
                    <a:pt x="3166" y="3796"/>
                  </a:cubicBezTo>
                  <a:lnTo>
                    <a:pt x="18491" y="3796"/>
                  </a:lnTo>
                  <a:cubicBezTo>
                    <a:pt x="20237" y="3796"/>
                    <a:pt x="21658" y="2375"/>
                    <a:pt x="21658" y="629"/>
                  </a:cubicBezTo>
                  <a:lnTo>
                    <a:pt x="2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057" name="Google Shape;1057;p57"/>
          <p:cNvGrpSpPr/>
          <p:nvPr/>
        </p:nvGrpSpPr>
        <p:grpSpPr>
          <a:xfrm>
            <a:off x="7060135" y="1222870"/>
            <a:ext cx="352917" cy="462729"/>
            <a:chOff x="3679878" y="4503330"/>
            <a:chExt cx="352917" cy="462729"/>
          </a:xfrm>
        </p:grpSpPr>
        <p:sp>
          <p:nvSpPr>
            <p:cNvPr id="1058" name="Google Shape;1058;p57"/>
            <p:cNvSpPr/>
            <p:nvPr/>
          </p:nvSpPr>
          <p:spPr>
            <a:xfrm>
              <a:off x="3679878" y="4749001"/>
              <a:ext cx="352917" cy="217058"/>
            </a:xfrm>
            <a:custGeom>
              <a:avLst/>
              <a:gdLst/>
              <a:ahLst/>
              <a:cxnLst/>
              <a:rect l="l" t="t" r="r" b="b"/>
              <a:pathLst>
                <a:path w="16503" h="10150" extrusionOk="0">
                  <a:moveTo>
                    <a:pt x="1908" y="1"/>
                  </a:moveTo>
                  <a:cubicBezTo>
                    <a:pt x="853" y="1"/>
                    <a:pt x="0" y="853"/>
                    <a:pt x="0" y="1909"/>
                  </a:cubicBezTo>
                  <a:cubicBezTo>
                    <a:pt x="0" y="2741"/>
                    <a:pt x="528" y="3431"/>
                    <a:pt x="1279" y="3695"/>
                  </a:cubicBezTo>
                  <a:lnTo>
                    <a:pt x="1279" y="8891"/>
                  </a:lnTo>
                  <a:lnTo>
                    <a:pt x="0" y="8891"/>
                  </a:lnTo>
                  <a:lnTo>
                    <a:pt x="0" y="10149"/>
                  </a:lnTo>
                  <a:lnTo>
                    <a:pt x="15223" y="10149"/>
                  </a:lnTo>
                  <a:lnTo>
                    <a:pt x="15223" y="8891"/>
                  </a:lnTo>
                  <a:lnTo>
                    <a:pt x="13965" y="8891"/>
                  </a:lnTo>
                  <a:lnTo>
                    <a:pt x="13965" y="3817"/>
                  </a:lnTo>
                  <a:lnTo>
                    <a:pt x="16502" y="3817"/>
                  </a:lnTo>
                  <a:lnTo>
                    <a:pt x="16502" y="2538"/>
                  </a:lnTo>
                  <a:lnTo>
                    <a:pt x="8890" y="2538"/>
                  </a:lnTo>
                  <a:lnTo>
                    <a:pt x="8890" y="3817"/>
                  </a:lnTo>
                  <a:lnTo>
                    <a:pt x="10088" y="3817"/>
                  </a:lnTo>
                  <a:cubicBezTo>
                    <a:pt x="9804" y="5258"/>
                    <a:pt x="8505" y="6354"/>
                    <a:pt x="6982" y="6354"/>
                  </a:cubicBezTo>
                  <a:lnTo>
                    <a:pt x="5704" y="6354"/>
                  </a:lnTo>
                  <a:cubicBezTo>
                    <a:pt x="4141" y="6354"/>
                    <a:pt x="2842" y="5197"/>
                    <a:pt x="2598" y="3674"/>
                  </a:cubicBezTo>
                  <a:cubicBezTo>
                    <a:pt x="3309" y="3411"/>
                    <a:pt x="3816" y="2721"/>
                    <a:pt x="3816" y="1909"/>
                  </a:cubicBezTo>
                  <a:cubicBezTo>
                    <a:pt x="3816" y="853"/>
                    <a:pt x="2964"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59" name="Google Shape;1059;p57"/>
            <p:cNvSpPr/>
            <p:nvPr/>
          </p:nvSpPr>
          <p:spPr>
            <a:xfrm>
              <a:off x="3740633" y="4522427"/>
              <a:ext cx="237459" cy="226168"/>
            </a:xfrm>
            <a:custGeom>
              <a:avLst/>
              <a:gdLst/>
              <a:ahLst/>
              <a:cxnLst/>
              <a:rect l="l" t="t" r="r" b="b"/>
              <a:pathLst>
                <a:path w="11104" h="10576" extrusionOk="0">
                  <a:moveTo>
                    <a:pt x="4994" y="0"/>
                  </a:moveTo>
                  <a:lnTo>
                    <a:pt x="508" y="4486"/>
                  </a:lnTo>
                  <a:lnTo>
                    <a:pt x="2721" y="6678"/>
                  </a:lnTo>
                  <a:lnTo>
                    <a:pt x="407" y="8992"/>
                  </a:lnTo>
                  <a:cubicBezTo>
                    <a:pt x="265" y="9155"/>
                    <a:pt x="143" y="9317"/>
                    <a:pt x="1" y="9500"/>
                  </a:cubicBezTo>
                  <a:cubicBezTo>
                    <a:pt x="427" y="9621"/>
                    <a:pt x="792" y="9824"/>
                    <a:pt x="1117" y="10108"/>
                  </a:cubicBezTo>
                  <a:cubicBezTo>
                    <a:pt x="1198" y="10048"/>
                    <a:pt x="1239" y="9966"/>
                    <a:pt x="1300" y="9885"/>
                  </a:cubicBezTo>
                  <a:lnTo>
                    <a:pt x="3614" y="7592"/>
                  </a:lnTo>
                  <a:lnTo>
                    <a:pt x="6618" y="10575"/>
                  </a:lnTo>
                  <a:lnTo>
                    <a:pt x="11104" y="6090"/>
                  </a:lnTo>
                  <a:lnTo>
                    <a:pt x="4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60" name="Google Shape;1060;p57"/>
            <p:cNvSpPr/>
            <p:nvPr/>
          </p:nvSpPr>
          <p:spPr>
            <a:xfrm>
              <a:off x="3920331" y="4691283"/>
              <a:ext cx="76858" cy="76836"/>
            </a:xfrm>
            <a:custGeom>
              <a:avLst/>
              <a:gdLst/>
              <a:ahLst/>
              <a:cxnLst/>
              <a:rect l="l" t="t" r="r" b="b"/>
              <a:pathLst>
                <a:path w="3594" h="3593" extrusionOk="0">
                  <a:moveTo>
                    <a:pt x="2701" y="0"/>
                  </a:moveTo>
                  <a:lnTo>
                    <a:pt x="1" y="2700"/>
                  </a:lnTo>
                  <a:lnTo>
                    <a:pt x="894" y="3593"/>
                  </a:lnTo>
                  <a:lnTo>
                    <a:pt x="3594" y="893"/>
                  </a:lnTo>
                  <a:lnTo>
                    <a:pt x="2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61" name="Google Shape;1061;p57"/>
            <p:cNvSpPr/>
            <p:nvPr/>
          </p:nvSpPr>
          <p:spPr>
            <a:xfrm>
              <a:off x="3732399" y="4503330"/>
              <a:ext cx="76836" cy="76836"/>
            </a:xfrm>
            <a:custGeom>
              <a:avLst/>
              <a:gdLst/>
              <a:ahLst/>
              <a:cxnLst/>
              <a:rect l="l" t="t" r="r" b="b"/>
              <a:pathLst>
                <a:path w="3593" h="3593" extrusionOk="0">
                  <a:moveTo>
                    <a:pt x="2679" y="0"/>
                  </a:moveTo>
                  <a:lnTo>
                    <a:pt x="0" y="2679"/>
                  </a:lnTo>
                  <a:lnTo>
                    <a:pt x="914" y="3593"/>
                  </a:lnTo>
                  <a:lnTo>
                    <a:pt x="3593" y="893"/>
                  </a:lnTo>
                  <a:lnTo>
                    <a:pt x="26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58"/>
          <p:cNvSpPr/>
          <p:nvPr/>
        </p:nvSpPr>
        <p:spPr>
          <a:xfrm>
            <a:off x="749250" y="1400175"/>
            <a:ext cx="3041777" cy="581027"/>
          </a:xfrm>
          <a:custGeom>
            <a:avLst/>
            <a:gdLst/>
            <a:ahLst/>
            <a:cxnLst/>
            <a:rect l="l" t="t" r="r" b="b"/>
            <a:pathLst>
              <a:path w="89313" h="119985" extrusionOk="0">
                <a:moveTo>
                  <a:pt x="8502" y="10872"/>
                </a:moveTo>
                <a:cubicBezTo>
                  <a:pt x="-3677" y="26308"/>
                  <a:pt x="-2216" y="89261"/>
                  <a:pt x="9341" y="105771"/>
                </a:cubicBezTo>
                <a:cubicBezTo>
                  <a:pt x="20898" y="122281"/>
                  <a:pt x="65665" y="125368"/>
                  <a:pt x="77844" y="109932"/>
                </a:cubicBezTo>
                <a:cubicBezTo>
                  <a:pt x="90023" y="94497"/>
                  <a:pt x="93973" y="29668"/>
                  <a:pt x="82416" y="13158"/>
                </a:cubicBezTo>
                <a:cubicBezTo>
                  <a:pt x="70859" y="-3352"/>
                  <a:pt x="20681" y="-4563"/>
                  <a:pt x="8502" y="10872"/>
                </a:cubicBezTo>
                <a:close/>
              </a:path>
            </a:pathLst>
          </a:custGeom>
          <a:solidFill>
            <a:schemeClr val="dk1"/>
          </a:solidFill>
          <a:ln>
            <a:noFill/>
          </a:ln>
        </p:spPr>
      </p:sp>
      <p:sp>
        <p:nvSpPr>
          <p:cNvPr id="1067" name="Google Shape;1067;p58"/>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Books of the month</a:t>
            </a:r>
            <a:endParaRPr/>
          </a:p>
        </p:txBody>
      </p:sp>
      <p:sp>
        <p:nvSpPr>
          <p:cNvPr id="1068" name="Google Shape;1068;p58"/>
          <p:cNvSpPr/>
          <p:nvPr/>
        </p:nvSpPr>
        <p:spPr>
          <a:xfrm>
            <a:off x="3955850" y="1400175"/>
            <a:ext cx="4473911" cy="581027"/>
          </a:xfrm>
          <a:custGeom>
            <a:avLst/>
            <a:gdLst/>
            <a:ahLst/>
            <a:cxnLst/>
            <a:rect l="l" t="t" r="r" b="b"/>
            <a:pathLst>
              <a:path w="89313" h="119985" extrusionOk="0">
                <a:moveTo>
                  <a:pt x="8502" y="10872"/>
                </a:moveTo>
                <a:cubicBezTo>
                  <a:pt x="-3677" y="26308"/>
                  <a:pt x="-2216" y="89261"/>
                  <a:pt x="9341" y="105771"/>
                </a:cubicBezTo>
                <a:cubicBezTo>
                  <a:pt x="20898" y="122281"/>
                  <a:pt x="65665" y="125368"/>
                  <a:pt x="77844" y="109932"/>
                </a:cubicBezTo>
                <a:cubicBezTo>
                  <a:pt x="90023" y="94497"/>
                  <a:pt x="93973" y="29668"/>
                  <a:pt x="82416" y="13158"/>
                </a:cubicBezTo>
                <a:cubicBezTo>
                  <a:pt x="70859" y="-3352"/>
                  <a:pt x="20681" y="-4563"/>
                  <a:pt x="8502" y="10872"/>
                </a:cubicBezTo>
                <a:close/>
              </a:path>
            </a:pathLst>
          </a:custGeom>
          <a:solidFill>
            <a:schemeClr val="dk1"/>
          </a:solidFill>
          <a:ln>
            <a:noFill/>
          </a:ln>
        </p:spPr>
      </p:sp>
      <p:graphicFrame>
        <p:nvGraphicFramePr>
          <p:cNvPr id="1069" name="Google Shape;1069;p58"/>
          <p:cNvGraphicFramePr/>
          <p:nvPr/>
        </p:nvGraphicFramePr>
        <p:xfrm>
          <a:off x="714300" y="1362075"/>
          <a:ext cx="7715400" cy="2999625"/>
        </p:xfrm>
        <a:graphic>
          <a:graphicData uri="http://schemas.openxmlformats.org/drawingml/2006/table">
            <a:tbl>
              <a:tblPr>
                <a:noFill/>
                <a:tableStyleId>{113A869F-4DD7-4CB5-A117-1F274A9956A7}</a:tableStyleId>
              </a:tblPr>
              <a:tblGrid>
                <a:gridCol w="3114750">
                  <a:extLst>
                    <a:ext uri="{9D8B030D-6E8A-4147-A177-3AD203B41FA5}">
                      <a16:colId xmlns:a16="http://schemas.microsoft.com/office/drawing/2014/main" val="20000"/>
                    </a:ext>
                  </a:extLst>
                </a:gridCol>
                <a:gridCol w="4600650">
                  <a:extLst>
                    <a:ext uri="{9D8B030D-6E8A-4147-A177-3AD203B41FA5}">
                      <a16:colId xmlns:a16="http://schemas.microsoft.com/office/drawing/2014/main" val="20001"/>
                    </a:ext>
                  </a:extLst>
                </a:gridCol>
              </a:tblGrid>
              <a:tr h="662250">
                <a:tc>
                  <a:txBody>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Books discussing</a:t>
                      </a:r>
                      <a:endParaRPr sz="2200">
                        <a:solidFill>
                          <a:schemeClr val="accent3"/>
                        </a:solidFill>
                        <a:latin typeface="Palanquin Dark"/>
                        <a:ea typeface="Palanquin Dark"/>
                        <a:cs typeface="Palanquin Dark"/>
                        <a:sym typeface="Palanquin Dark"/>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Opinion</a:t>
                      </a:r>
                      <a:endParaRPr sz="2200">
                        <a:solidFill>
                          <a:schemeClr val="accent3"/>
                        </a:solidFill>
                        <a:latin typeface="Palanquin Dark"/>
                        <a:ea typeface="Palanquin Dark"/>
                        <a:cs typeface="Palanquin Dark"/>
                        <a:sym typeface="Palanquin Dark"/>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779125">
                <a:tc>
                  <a:txBody>
                    <a:bodyPr/>
                    <a:lstStyle/>
                    <a:p>
                      <a:pPr marL="0" lvl="0" indent="0" algn="ctr" rtl="0">
                        <a:spcBef>
                          <a:spcPts val="0"/>
                        </a:spcBef>
                        <a:spcAft>
                          <a:spcPts val="0"/>
                        </a:spcAft>
                        <a:buNone/>
                      </a:pPr>
                      <a:r>
                        <a:rPr lang="en">
                          <a:solidFill>
                            <a:schemeClr val="accent3"/>
                          </a:solidFill>
                          <a:latin typeface="Cabin"/>
                          <a:ea typeface="Cabin"/>
                          <a:cs typeface="Cabin"/>
                          <a:sym typeface="Cabin"/>
                        </a:rPr>
                        <a:t>Book title</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3"/>
                          </a:solidFill>
                          <a:latin typeface="Cabin"/>
                          <a:ea typeface="Cabin"/>
                          <a:cs typeface="Cabin"/>
                          <a:sym typeface="Cabin"/>
                        </a:rPr>
                        <a:t>Jupiter is a gas giant and the biggest planet in the Solar System. It's the fourth-brightest object in the night sky</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779125">
                <a:tc>
                  <a:txBody>
                    <a:bodyPr/>
                    <a:lstStyle/>
                    <a:p>
                      <a:pPr marL="0" lvl="0" indent="0" algn="ctr" rtl="0">
                        <a:spcBef>
                          <a:spcPts val="0"/>
                        </a:spcBef>
                        <a:spcAft>
                          <a:spcPts val="0"/>
                        </a:spcAft>
                        <a:buNone/>
                      </a:pPr>
                      <a:r>
                        <a:rPr lang="en">
                          <a:solidFill>
                            <a:schemeClr val="accent3"/>
                          </a:solidFill>
                          <a:latin typeface="Cabin"/>
                          <a:ea typeface="Cabin"/>
                          <a:cs typeface="Cabin"/>
                          <a:sym typeface="Cabin"/>
                        </a:rPr>
                        <a:t>Book title</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3"/>
                          </a:solidFill>
                          <a:latin typeface="Cabin"/>
                          <a:ea typeface="Cabin"/>
                          <a:cs typeface="Cabin"/>
                          <a:sym typeface="Cabin"/>
                        </a:rPr>
                        <a:t>Saturn is a gas giant and has several rings. It's composed mostly of hydrogen and helium</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2"/>
                  </a:ext>
                </a:extLst>
              </a:tr>
              <a:tr h="779125">
                <a:tc>
                  <a:txBody>
                    <a:bodyPr/>
                    <a:lstStyle/>
                    <a:p>
                      <a:pPr marL="0" lvl="0" indent="0" algn="ctr" rtl="0">
                        <a:spcBef>
                          <a:spcPts val="0"/>
                        </a:spcBef>
                        <a:spcAft>
                          <a:spcPts val="0"/>
                        </a:spcAft>
                        <a:buNone/>
                      </a:pPr>
                      <a:r>
                        <a:rPr lang="en">
                          <a:solidFill>
                            <a:schemeClr val="accent3"/>
                          </a:solidFill>
                          <a:latin typeface="Cabin"/>
                          <a:ea typeface="Cabin"/>
                          <a:cs typeface="Cabin"/>
                          <a:sym typeface="Cabin"/>
                        </a:rPr>
                        <a:t>Book title</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3"/>
                          </a:solidFill>
                          <a:latin typeface="Cabin"/>
                          <a:ea typeface="Cabin"/>
                          <a:cs typeface="Cabin"/>
                          <a:sym typeface="Cabin"/>
                        </a:rPr>
                        <a:t>Neptune is the farthest planet from the Sun. It's also the fourth-largest object by diameter in the Solar System </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59"/>
          <p:cNvSpPr/>
          <p:nvPr/>
        </p:nvSpPr>
        <p:spPr>
          <a:xfrm rot="-10523732" flipH="1">
            <a:off x="1674760" y="966840"/>
            <a:ext cx="5906631" cy="3288745"/>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9"/>
          <p:cNvSpPr txBox="1">
            <a:spLocks noGrp="1"/>
          </p:cNvSpPr>
          <p:nvPr>
            <p:ph type="subTitle" idx="1"/>
          </p:nvPr>
        </p:nvSpPr>
        <p:spPr>
          <a:xfrm>
            <a:off x="2192925" y="1739600"/>
            <a:ext cx="4758000" cy="11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is a quote, words full of wisdom that someone important said and can make the reader get inspired.”</a:t>
            </a:r>
            <a:endParaRPr/>
          </a:p>
        </p:txBody>
      </p:sp>
      <p:sp>
        <p:nvSpPr>
          <p:cNvPr id="1076" name="Google Shape;1076;p59"/>
          <p:cNvSpPr txBox="1">
            <a:spLocks noGrp="1"/>
          </p:cNvSpPr>
          <p:nvPr>
            <p:ph type="title"/>
          </p:nvPr>
        </p:nvSpPr>
        <p:spPr>
          <a:xfrm>
            <a:off x="2193000" y="2978225"/>
            <a:ext cx="47580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—Someone Famous</a:t>
            </a:r>
            <a:endParaRPr/>
          </a:p>
        </p:txBody>
      </p:sp>
      <p:sp>
        <p:nvSpPr>
          <p:cNvPr id="1077" name="Google Shape;1077;p59"/>
          <p:cNvSpPr/>
          <p:nvPr/>
        </p:nvSpPr>
        <p:spPr>
          <a:xfrm>
            <a:off x="2713075" y="620257"/>
            <a:ext cx="1088033" cy="678641"/>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9"/>
          <p:cNvSpPr/>
          <p:nvPr/>
        </p:nvSpPr>
        <p:spPr>
          <a:xfrm rot="-8982852">
            <a:off x="2940699" y="59432"/>
            <a:ext cx="1142661" cy="1211673"/>
          </a:xfrm>
          <a:custGeom>
            <a:avLst/>
            <a:gdLst/>
            <a:ahLst/>
            <a:cxnLst/>
            <a:rect l="l" t="t" r="r" b="b"/>
            <a:pathLst>
              <a:path w="42271" h="44824" fill="none" extrusionOk="0">
                <a:moveTo>
                  <a:pt x="8120" y="38546"/>
                </a:moveTo>
                <a:cubicBezTo>
                  <a:pt x="8120" y="38546"/>
                  <a:pt x="1" y="26493"/>
                  <a:pt x="14858" y="13267"/>
                </a:cubicBezTo>
                <a:cubicBezTo>
                  <a:pt x="29715" y="1"/>
                  <a:pt x="42271" y="8873"/>
                  <a:pt x="36244" y="18792"/>
                </a:cubicBezTo>
                <a:cubicBezTo>
                  <a:pt x="30259" y="28752"/>
                  <a:pt x="21178" y="44823"/>
                  <a:pt x="8120" y="38546"/>
                </a:cubicBezTo>
                <a:close/>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9" name="Google Shape;1079;p59"/>
          <p:cNvGrpSpPr/>
          <p:nvPr/>
        </p:nvGrpSpPr>
        <p:grpSpPr>
          <a:xfrm>
            <a:off x="-449779" y="2787718"/>
            <a:ext cx="2328158" cy="2577799"/>
            <a:chOff x="-449779" y="2787718"/>
            <a:chExt cx="2328158" cy="2577799"/>
          </a:xfrm>
        </p:grpSpPr>
        <p:sp>
          <p:nvSpPr>
            <p:cNvPr id="1080" name="Google Shape;1080;p59"/>
            <p:cNvSpPr/>
            <p:nvPr/>
          </p:nvSpPr>
          <p:spPr>
            <a:xfrm flipH="1">
              <a:off x="103556" y="3087525"/>
              <a:ext cx="895642" cy="453073"/>
            </a:xfrm>
            <a:custGeom>
              <a:avLst/>
              <a:gdLst/>
              <a:ahLst/>
              <a:cxnLst/>
              <a:rect l="l" t="t" r="r" b="b"/>
              <a:pathLst>
                <a:path w="22083" h="11171" extrusionOk="0">
                  <a:moveTo>
                    <a:pt x="4970" y="0"/>
                  </a:moveTo>
                  <a:lnTo>
                    <a:pt x="0" y="3203"/>
                  </a:lnTo>
                  <a:cubicBezTo>
                    <a:pt x="0" y="3203"/>
                    <a:pt x="701" y="6238"/>
                    <a:pt x="3536" y="7439"/>
                  </a:cubicBezTo>
                  <a:cubicBezTo>
                    <a:pt x="5037" y="9474"/>
                    <a:pt x="4937" y="10575"/>
                    <a:pt x="5471" y="11108"/>
                  </a:cubicBezTo>
                  <a:cubicBezTo>
                    <a:pt x="5569" y="11152"/>
                    <a:pt x="5660" y="11171"/>
                    <a:pt x="5746" y="11171"/>
                  </a:cubicBezTo>
                  <a:cubicBezTo>
                    <a:pt x="6390" y="11171"/>
                    <a:pt x="6732" y="10096"/>
                    <a:pt x="7439" y="10007"/>
                  </a:cubicBezTo>
                  <a:cubicBezTo>
                    <a:pt x="7486" y="10001"/>
                    <a:pt x="7535" y="9998"/>
                    <a:pt x="7585" y="9998"/>
                  </a:cubicBezTo>
                  <a:cubicBezTo>
                    <a:pt x="8256" y="9998"/>
                    <a:pt x="9187" y="10508"/>
                    <a:pt x="10249" y="10508"/>
                  </a:cubicBezTo>
                  <a:cubicBezTo>
                    <a:pt x="10400" y="10508"/>
                    <a:pt x="10553" y="10498"/>
                    <a:pt x="10708" y="10474"/>
                  </a:cubicBezTo>
                  <a:cubicBezTo>
                    <a:pt x="12075" y="10241"/>
                    <a:pt x="12709" y="6105"/>
                    <a:pt x="12709" y="6105"/>
                  </a:cubicBezTo>
                  <a:cubicBezTo>
                    <a:pt x="12709" y="6105"/>
                    <a:pt x="16545" y="7105"/>
                    <a:pt x="16879" y="9874"/>
                  </a:cubicBezTo>
                  <a:cubicBezTo>
                    <a:pt x="16879" y="9923"/>
                    <a:pt x="16932" y="9954"/>
                    <a:pt x="16987" y="9954"/>
                  </a:cubicBezTo>
                  <a:cubicBezTo>
                    <a:pt x="17007" y="9954"/>
                    <a:pt x="17028" y="9950"/>
                    <a:pt x="17046" y="9941"/>
                  </a:cubicBezTo>
                  <a:cubicBezTo>
                    <a:pt x="18747" y="8406"/>
                    <a:pt x="19781" y="6338"/>
                    <a:pt x="20915" y="5304"/>
                  </a:cubicBezTo>
                  <a:cubicBezTo>
                    <a:pt x="21415" y="5004"/>
                    <a:pt x="21749" y="4804"/>
                    <a:pt x="21949" y="4670"/>
                  </a:cubicBezTo>
                  <a:cubicBezTo>
                    <a:pt x="22082" y="4570"/>
                    <a:pt x="21449" y="4470"/>
                    <a:pt x="21315" y="4437"/>
                  </a:cubicBezTo>
                  <a:lnTo>
                    <a:pt x="17246" y="401"/>
                  </a:lnTo>
                  <a:lnTo>
                    <a:pt x="4970" y="0"/>
                  </a:lnTo>
                  <a:close/>
                </a:path>
              </a:pathLst>
            </a:custGeom>
            <a:solidFill>
              <a:srgbClr val="F4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9"/>
            <p:cNvSpPr/>
            <p:nvPr/>
          </p:nvSpPr>
          <p:spPr>
            <a:xfrm flipH="1">
              <a:off x="92732" y="4381780"/>
              <a:ext cx="1723633" cy="785203"/>
            </a:xfrm>
            <a:custGeom>
              <a:avLst/>
              <a:gdLst/>
              <a:ahLst/>
              <a:cxnLst/>
              <a:rect l="l" t="t" r="r" b="b"/>
              <a:pathLst>
                <a:path w="42498" h="19360" extrusionOk="0">
                  <a:moveTo>
                    <a:pt x="7624" y="1"/>
                  </a:moveTo>
                  <a:cubicBezTo>
                    <a:pt x="3538" y="1"/>
                    <a:pt x="511" y="1661"/>
                    <a:pt x="234" y="6850"/>
                  </a:cubicBezTo>
                  <a:cubicBezTo>
                    <a:pt x="0" y="17225"/>
                    <a:pt x="7372" y="19359"/>
                    <a:pt x="7372" y="19359"/>
                  </a:cubicBezTo>
                  <a:lnTo>
                    <a:pt x="42497" y="10887"/>
                  </a:lnTo>
                  <a:lnTo>
                    <a:pt x="41563" y="6617"/>
                  </a:lnTo>
                  <a:cubicBezTo>
                    <a:pt x="41563" y="6617"/>
                    <a:pt x="36893" y="5283"/>
                    <a:pt x="29888" y="5249"/>
                  </a:cubicBezTo>
                  <a:cubicBezTo>
                    <a:pt x="25412" y="5207"/>
                    <a:pt x="14859" y="1"/>
                    <a:pt x="7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9"/>
            <p:cNvSpPr/>
            <p:nvPr/>
          </p:nvSpPr>
          <p:spPr>
            <a:xfrm flipH="1">
              <a:off x="954995" y="5010716"/>
              <a:ext cx="923384" cy="354801"/>
            </a:xfrm>
            <a:custGeom>
              <a:avLst/>
              <a:gdLst/>
              <a:ahLst/>
              <a:cxnLst/>
              <a:rect l="l" t="t" r="r" b="b"/>
              <a:pathLst>
                <a:path w="22767" h="8748" extrusionOk="0">
                  <a:moveTo>
                    <a:pt x="3659" y="1"/>
                  </a:moveTo>
                  <a:cubicBezTo>
                    <a:pt x="1987" y="1"/>
                    <a:pt x="572" y="555"/>
                    <a:pt x="362" y="2084"/>
                  </a:cubicBezTo>
                  <a:cubicBezTo>
                    <a:pt x="1" y="4521"/>
                    <a:pt x="2054" y="8747"/>
                    <a:pt x="7524" y="8747"/>
                  </a:cubicBezTo>
                  <a:cubicBezTo>
                    <a:pt x="8120" y="8747"/>
                    <a:pt x="8756" y="8697"/>
                    <a:pt x="9435" y="8589"/>
                  </a:cubicBezTo>
                  <a:cubicBezTo>
                    <a:pt x="15147" y="7655"/>
                    <a:pt x="16270" y="7309"/>
                    <a:pt x="17549" y="7309"/>
                  </a:cubicBezTo>
                  <a:cubicBezTo>
                    <a:pt x="17824" y="7309"/>
                    <a:pt x="18105" y="7325"/>
                    <a:pt x="18441" y="7355"/>
                  </a:cubicBezTo>
                  <a:cubicBezTo>
                    <a:pt x="18467" y="7357"/>
                    <a:pt x="18492" y="7358"/>
                    <a:pt x="18518" y="7358"/>
                  </a:cubicBezTo>
                  <a:cubicBezTo>
                    <a:pt x="20314" y="7358"/>
                    <a:pt x="22767" y="2818"/>
                    <a:pt x="17307" y="2785"/>
                  </a:cubicBezTo>
                  <a:cubicBezTo>
                    <a:pt x="16106" y="2752"/>
                    <a:pt x="14939" y="2618"/>
                    <a:pt x="13771" y="2385"/>
                  </a:cubicBezTo>
                  <a:cubicBezTo>
                    <a:pt x="11637" y="1984"/>
                    <a:pt x="9502" y="1451"/>
                    <a:pt x="7434" y="750"/>
                  </a:cubicBezTo>
                  <a:cubicBezTo>
                    <a:pt x="6294" y="309"/>
                    <a:pt x="490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9"/>
            <p:cNvSpPr/>
            <p:nvPr/>
          </p:nvSpPr>
          <p:spPr>
            <a:xfrm flipH="1">
              <a:off x="-229259" y="4597509"/>
              <a:ext cx="1900628" cy="623133"/>
            </a:xfrm>
            <a:custGeom>
              <a:avLst/>
              <a:gdLst/>
              <a:ahLst/>
              <a:cxnLst/>
              <a:rect l="l" t="t" r="r" b="b"/>
              <a:pathLst>
                <a:path w="46862" h="15364" extrusionOk="0">
                  <a:moveTo>
                    <a:pt x="9622" y="1"/>
                  </a:moveTo>
                  <a:cubicBezTo>
                    <a:pt x="4087" y="1"/>
                    <a:pt x="1" y="1751"/>
                    <a:pt x="1496" y="7702"/>
                  </a:cubicBezTo>
                  <a:cubicBezTo>
                    <a:pt x="2990" y="13639"/>
                    <a:pt x="10719" y="15364"/>
                    <a:pt x="19199" y="15364"/>
                  </a:cubicBezTo>
                  <a:cubicBezTo>
                    <a:pt x="30972" y="15364"/>
                    <a:pt x="44193" y="12039"/>
                    <a:pt x="44193" y="12039"/>
                  </a:cubicBezTo>
                  <a:cubicBezTo>
                    <a:pt x="46861" y="2999"/>
                    <a:pt x="39256" y="1331"/>
                    <a:pt x="39256" y="1331"/>
                  </a:cubicBezTo>
                  <a:cubicBezTo>
                    <a:pt x="39256" y="1331"/>
                    <a:pt x="34432" y="3596"/>
                    <a:pt x="30695" y="3596"/>
                  </a:cubicBezTo>
                  <a:cubicBezTo>
                    <a:pt x="30453" y="3596"/>
                    <a:pt x="30214" y="3587"/>
                    <a:pt x="29983" y="3566"/>
                  </a:cubicBezTo>
                  <a:cubicBezTo>
                    <a:pt x="27772" y="3372"/>
                    <a:pt x="17303" y="1"/>
                    <a:pt x="9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9"/>
            <p:cNvSpPr/>
            <p:nvPr/>
          </p:nvSpPr>
          <p:spPr>
            <a:xfrm flipH="1">
              <a:off x="912610" y="4440427"/>
              <a:ext cx="634530" cy="104234"/>
            </a:xfrm>
            <a:custGeom>
              <a:avLst/>
              <a:gdLst/>
              <a:ahLst/>
              <a:cxnLst/>
              <a:rect l="l" t="t" r="r" b="b"/>
              <a:pathLst>
                <a:path w="15645" h="2570" extrusionOk="0">
                  <a:moveTo>
                    <a:pt x="67" y="1"/>
                  </a:moveTo>
                  <a:lnTo>
                    <a:pt x="0" y="468"/>
                  </a:lnTo>
                  <a:lnTo>
                    <a:pt x="15545" y="2569"/>
                  </a:lnTo>
                  <a:lnTo>
                    <a:pt x="15645" y="2002"/>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9"/>
            <p:cNvSpPr/>
            <p:nvPr/>
          </p:nvSpPr>
          <p:spPr>
            <a:xfrm flipH="1">
              <a:off x="798967" y="4110323"/>
              <a:ext cx="745456" cy="426183"/>
            </a:xfrm>
            <a:custGeom>
              <a:avLst/>
              <a:gdLst/>
              <a:ahLst/>
              <a:cxnLst/>
              <a:rect l="l" t="t" r="r" b="b"/>
              <a:pathLst>
                <a:path w="18380" h="10508" extrusionOk="0">
                  <a:moveTo>
                    <a:pt x="2368" y="0"/>
                  </a:moveTo>
                  <a:lnTo>
                    <a:pt x="0" y="8140"/>
                  </a:lnTo>
                  <a:lnTo>
                    <a:pt x="14877" y="10508"/>
                  </a:lnTo>
                  <a:lnTo>
                    <a:pt x="18380" y="3169"/>
                  </a:lnTo>
                  <a:lnTo>
                    <a:pt x="2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9"/>
            <p:cNvSpPr/>
            <p:nvPr/>
          </p:nvSpPr>
          <p:spPr>
            <a:xfrm flipH="1">
              <a:off x="1461887" y="4144149"/>
              <a:ext cx="82536" cy="296317"/>
            </a:xfrm>
            <a:custGeom>
              <a:avLst/>
              <a:gdLst/>
              <a:ahLst/>
              <a:cxnLst/>
              <a:rect l="l" t="t" r="r" b="b"/>
              <a:pathLst>
                <a:path w="2035" h="7306" extrusionOk="0">
                  <a:moveTo>
                    <a:pt x="234" y="0"/>
                  </a:moveTo>
                  <a:lnTo>
                    <a:pt x="0" y="7306"/>
                  </a:lnTo>
                  <a:lnTo>
                    <a:pt x="2035" y="367"/>
                  </a:lnTo>
                  <a:lnTo>
                    <a:pt x="2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9"/>
            <p:cNvSpPr/>
            <p:nvPr/>
          </p:nvSpPr>
          <p:spPr>
            <a:xfrm flipH="1">
              <a:off x="-449779" y="3210052"/>
              <a:ext cx="1120252" cy="1994723"/>
            </a:xfrm>
            <a:custGeom>
              <a:avLst/>
              <a:gdLst/>
              <a:ahLst/>
              <a:cxnLst/>
              <a:rect l="l" t="t" r="r" b="b"/>
              <a:pathLst>
                <a:path w="27621" h="49182" extrusionOk="0">
                  <a:moveTo>
                    <a:pt x="14041" y="0"/>
                  </a:moveTo>
                  <a:cubicBezTo>
                    <a:pt x="13385" y="0"/>
                    <a:pt x="12743" y="222"/>
                    <a:pt x="12210" y="649"/>
                  </a:cubicBezTo>
                  <a:cubicBezTo>
                    <a:pt x="10809" y="5052"/>
                    <a:pt x="7373" y="5118"/>
                    <a:pt x="5805" y="6319"/>
                  </a:cubicBezTo>
                  <a:cubicBezTo>
                    <a:pt x="4237" y="7487"/>
                    <a:pt x="3136" y="9355"/>
                    <a:pt x="3637" y="13258"/>
                  </a:cubicBezTo>
                  <a:cubicBezTo>
                    <a:pt x="4170" y="17127"/>
                    <a:pt x="3337" y="26500"/>
                    <a:pt x="2136" y="27568"/>
                  </a:cubicBezTo>
                  <a:cubicBezTo>
                    <a:pt x="935" y="28602"/>
                    <a:pt x="1" y="31204"/>
                    <a:pt x="2136" y="31271"/>
                  </a:cubicBezTo>
                  <a:cubicBezTo>
                    <a:pt x="13611" y="35073"/>
                    <a:pt x="16513" y="40677"/>
                    <a:pt x="16346" y="43246"/>
                  </a:cubicBezTo>
                  <a:cubicBezTo>
                    <a:pt x="16279" y="44413"/>
                    <a:pt x="16913" y="47249"/>
                    <a:pt x="18014" y="48716"/>
                  </a:cubicBezTo>
                  <a:cubicBezTo>
                    <a:pt x="18256" y="49037"/>
                    <a:pt x="18552" y="49181"/>
                    <a:pt x="18882" y="49181"/>
                  </a:cubicBezTo>
                  <a:cubicBezTo>
                    <a:pt x="20093" y="49181"/>
                    <a:pt x="21756" y="47236"/>
                    <a:pt x="22884" y="44980"/>
                  </a:cubicBezTo>
                  <a:cubicBezTo>
                    <a:pt x="25286" y="40077"/>
                    <a:pt x="27621" y="19129"/>
                    <a:pt x="24718" y="11089"/>
                  </a:cubicBezTo>
                  <a:cubicBezTo>
                    <a:pt x="21850" y="3050"/>
                    <a:pt x="16779" y="882"/>
                    <a:pt x="15145" y="215"/>
                  </a:cubicBezTo>
                  <a:cubicBezTo>
                    <a:pt x="14784" y="71"/>
                    <a:pt x="14410" y="0"/>
                    <a:pt x="14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9"/>
            <p:cNvSpPr/>
            <p:nvPr/>
          </p:nvSpPr>
          <p:spPr>
            <a:xfrm flipH="1">
              <a:off x="177980" y="2787718"/>
              <a:ext cx="910527" cy="1546760"/>
            </a:xfrm>
            <a:custGeom>
              <a:avLst/>
              <a:gdLst/>
              <a:ahLst/>
              <a:cxnLst/>
              <a:rect l="l" t="t" r="r" b="b"/>
              <a:pathLst>
                <a:path w="22450" h="38137" extrusionOk="0">
                  <a:moveTo>
                    <a:pt x="9004" y="1"/>
                  </a:moveTo>
                  <a:cubicBezTo>
                    <a:pt x="4669" y="1"/>
                    <a:pt x="704" y="2759"/>
                    <a:pt x="0" y="10061"/>
                  </a:cubicBezTo>
                  <a:cubicBezTo>
                    <a:pt x="122" y="11764"/>
                    <a:pt x="762" y="12223"/>
                    <a:pt x="1417" y="12223"/>
                  </a:cubicBezTo>
                  <a:cubicBezTo>
                    <a:pt x="1839" y="12223"/>
                    <a:pt x="2268" y="12032"/>
                    <a:pt x="2569" y="11862"/>
                  </a:cubicBezTo>
                  <a:cubicBezTo>
                    <a:pt x="3003" y="11595"/>
                    <a:pt x="2836" y="10962"/>
                    <a:pt x="3570" y="10861"/>
                  </a:cubicBezTo>
                  <a:cubicBezTo>
                    <a:pt x="3800" y="10837"/>
                    <a:pt x="4024" y="10824"/>
                    <a:pt x="4242" y="10824"/>
                  </a:cubicBezTo>
                  <a:cubicBezTo>
                    <a:pt x="6350" y="10824"/>
                    <a:pt x="7862" y="11964"/>
                    <a:pt x="9374" y="13597"/>
                  </a:cubicBezTo>
                  <a:cubicBezTo>
                    <a:pt x="10808" y="15198"/>
                    <a:pt x="11442" y="16132"/>
                    <a:pt x="10441" y="19401"/>
                  </a:cubicBezTo>
                  <a:cubicBezTo>
                    <a:pt x="8907" y="24238"/>
                    <a:pt x="7606" y="25238"/>
                    <a:pt x="8406" y="29275"/>
                  </a:cubicBezTo>
                  <a:cubicBezTo>
                    <a:pt x="9240" y="33311"/>
                    <a:pt x="11475" y="33344"/>
                    <a:pt x="12309" y="35846"/>
                  </a:cubicBezTo>
                  <a:cubicBezTo>
                    <a:pt x="12777" y="37287"/>
                    <a:pt x="13358" y="38137"/>
                    <a:pt x="13979" y="38137"/>
                  </a:cubicBezTo>
                  <a:cubicBezTo>
                    <a:pt x="14423" y="38137"/>
                    <a:pt x="14887" y="37705"/>
                    <a:pt x="15345" y="36747"/>
                  </a:cubicBezTo>
                  <a:cubicBezTo>
                    <a:pt x="16412" y="34412"/>
                    <a:pt x="16946" y="31910"/>
                    <a:pt x="16946" y="29341"/>
                  </a:cubicBezTo>
                  <a:cubicBezTo>
                    <a:pt x="16746" y="22637"/>
                    <a:pt x="19214" y="21136"/>
                    <a:pt x="20949" y="17833"/>
                  </a:cubicBezTo>
                  <a:cubicBezTo>
                    <a:pt x="22450" y="14931"/>
                    <a:pt x="21716" y="11429"/>
                    <a:pt x="21015" y="8293"/>
                  </a:cubicBezTo>
                  <a:cubicBezTo>
                    <a:pt x="20982" y="8193"/>
                    <a:pt x="20982" y="8093"/>
                    <a:pt x="20949" y="8026"/>
                  </a:cubicBezTo>
                  <a:cubicBezTo>
                    <a:pt x="19301" y="3543"/>
                    <a:pt x="13915" y="1"/>
                    <a:pt x="9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9"/>
            <p:cNvSpPr/>
            <p:nvPr/>
          </p:nvSpPr>
          <p:spPr>
            <a:xfrm flipH="1">
              <a:off x="913947" y="4360203"/>
              <a:ext cx="481667" cy="202993"/>
            </a:xfrm>
            <a:custGeom>
              <a:avLst/>
              <a:gdLst/>
              <a:ahLst/>
              <a:cxnLst/>
              <a:rect l="l" t="t" r="r" b="b"/>
              <a:pathLst>
                <a:path w="11876" h="5005" extrusionOk="0">
                  <a:moveTo>
                    <a:pt x="6750" y="1"/>
                  </a:moveTo>
                  <a:cubicBezTo>
                    <a:pt x="6152" y="1"/>
                    <a:pt x="6042" y="343"/>
                    <a:pt x="6472" y="644"/>
                  </a:cubicBezTo>
                  <a:cubicBezTo>
                    <a:pt x="9074" y="2379"/>
                    <a:pt x="4704" y="2979"/>
                    <a:pt x="3970" y="2979"/>
                  </a:cubicBezTo>
                  <a:cubicBezTo>
                    <a:pt x="3386" y="2979"/>
                    <a:pt x="2200" y="2516"/>
                    <a:pt x="1589" y="2516"/>
                  </a:cubicBezTo>
                  <a:cubicBezTo>
                    <a:pt x="1467" y="2516"/>
                    <a:pt x="1368" y="2534"/>
                    <a:pt x="1301" y="2579"/>
                  </a:cubicBezTo>
                  <a:cubicBezTo>
                    <a:pt x="901" y="2879"/>
                    <a:pt x="0" y="2812"/>
                    <a:pt x="467" y="3313"/>
                  </a:cubicBezTo>
                  <a:cubicBezTo>
                    <a:pt x="934" y="3813"/>
                    <a:pt x="3036" y="4113"/>
                    <a:pt x="4203" y="4781"/>
                  </a:cubicBezTo>
                  <a:cubicBezTo>
                    <a:pt x="4492" y="4941"/>
                    <a:pt x="4982" y="5005"/>
                    <a:pt x="5571" y="5005"/>
                  </a:cubicBezTo>
                  <a:cubicBezTo>
                    <a:pt x="7432" y="5005"/>
                    <a:pt x="10291" y="4367"/>
                    <a:pt x="10975" y="4113"/>
                  </a:cubicBezTo>
                  <a:cubicBezTo>
                    <a:pt x="11876" y="3746"/>
                    <a:pt x="11742" y="1745"/>
                    <a:pt x="11742" y="1745"/>
                  </a:cubicBezTo>
                  <a:cubicBezTo>
                    <a:pt x="11742" y="1745"/>
                    <a:pt x="8907" y="844"/>
                    <a:pt x="8173" y="377"/>
                  </a:cubicBezTo>
                  <a:cubicBezTo>
                    <a:pt x="7556" y="105"/>
                    <a:pt x="7079" y="1"/>
                    <a:pt x="6750" y="1"/>
                  </a:cubicBezTo>
                  <a:close/>
                </a:path>
              </a:pathLst>
            </a:custGeom>
            <a:solidFill>
              <a:srgbClr val="F4B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9"/>
            <p:cNvSpPr/>
            <p:nvPr/>
          </p:nvSpPr>
          <p:spPr>
            <a:xfrm flipH="1">
              <a:off x="-321249" y="3430526"/>
              <a:ext cx="1308279" cy="1283214"/>
            </a:xfrm>
            <a:custGeom>
              <a:avLst/>
              <a:gdLst/>
              <a:ahLst/>
              <a:cxnLst/>
              <a:rect l="l" t="t" r="r" b="b"/>
              <a:pathLst>
                <a:path w="32257" h="31639" extrusionOk="0">
                  <a:moveTo>
                    <a:pt x="24291" y="0"/>
                  </a:moveTo>
                  <a:cubicBezTo>
                    <a:pt x="22987" y="0"/>
                    <a:pt x="21509" y="634"/>
                    <a:pt x="20181" y="2718"/>
                  </a:cubicBezTo>
                  <a:cubicBezTo>
                    <a:pt x="17813" y="6521"/>
                    <a:pt x="20115" y="6521"/>
                    <a:pt x="20415" y="16194"/>
                  </a:cubicBezTo>
                  <a:cubicBezTo>
                    <a:pt x="20482" y="18329"/>
                    <a:pt x="20482" y="19997"/>
                    <a:pt x="20482" y="21198"/>
                  </a:cubicBezTo>
                  <a:cubicBezTo>
                    <a:pt x="20482" y="22866"/>
                    <a:pt x="18080" y="24467"/>
                    <a:pt x="16412" y="24667"/>
                  </a:cubicBezTo>
                  <a:cubicBezTo>
                    <a:pt x="14871" y="24848"/>
                    <a:pt x="12714" y="24989"/>
                    <a:pt x="10542" y="24989"/>
                  </a:cubicBezTo>
                  <a:cubicBezTo>
                    <a:pt x="7920" y="24989"/>
                    <a:pt x="5275" y="24784"/>
                    <a:pt x="3670" y="24200"/>
                  </a:cubicBezTo>
                  <a:cubicBezTo>
                    <a:pt x="3314" y="24068"/>
                    <a:pt x="2979" y="24006"/>
                    <a:pt x="2666" y="24006"/>
                  </a:cubicBezTo>
                  <a:cubicBezTo>
                    <a:pt x="1245" y="24006"/>
                    <a:pt x="292" y="25280"/>
                    <a:pt x="100" y="27002"/>
                  </a:cubicBezTo>
                  <a:cubicBezTo>
                    <a:pt x="100" y="27069"/>
                    <a:pt x="100" y="27135"/>
                    <a:pt x="100" y="27236"/>
                  </a:cubicBezTo>
                  <a:cubicBezTo>
                    <a:pt x="0" y="28770"/>
                    <a:pt x="16679" y="31639"/>
                    <a:pt x="21115" y="31639"/>
                  </a:cubicBezTo>
                  <a:cubicBezTo>
                    <a:pt x="25552" y="31639"/>
                    <a:pt x="27086" y="29871"/>
                    <a:pt x="28421" y="23500"/>
                  </a:cubicBezTo>
                  <a:cubicBezTo>
                    <a:pt x="29521" y="18162"/>
                    <a:pt x="32257" y="7155"/>
                    <a:pt x="28120" y="1784"/>
                  </a:cubicBezTo>
                  <a:cubicBezTo>
                    <a:pt x="27987" y="1584"/>
                    <a:pt x="27820" y="1417"/>
                    <a:pt x="27620" y="1284"/>
                  </a:cubicBezTo>
                  <a:cubicBezTo>
                    <a:pt x="27082" y="854"/>
                    <a:pt x="25804" y="0"/>
                    <a:pt x="24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9"/>
            <p:cNvSpPr/>
            <p:nvPr/>
          </p:nvSpPr>
          <p:spPr>
            <a:xfrm flipH="1">
              <a:off x="-173070" y="4439873"/>
              <a:ext cx="821950" cy="273175"/>
            </a:xfrm>
            <a:custGeom>
              <a:avLst/>
              <a:gdLst/>
              <a:ahLst/>
              <a:cxnLst/>
              <a:rect l="l" t="t" r="r" b="b"/>
              <a:pathLst>
                <a:path w="32878" h="10927" extrusionOk="0">
                  <a:moveTo>
                    <a:pt x="32878" y="0"/>
                  </a:moveTo>
                  <a:cubicBezTo>
                    <a:pt x="31088" y="3975"/>
                    <a:pt x="29121" y="9277"/>
                    <a:pt x="24899" y="10363"/>
                  </a:cubicBezTo>
                  <a:cubicBezTo>
                    <a:pt x="16835" y="12438"/>
                    <a:pt x="8322" y="8068"/>
                    <a:pt x="0" y="8346"/>
                  </a:cubicBezTo>
                </a:path>
              </a:pathLst>
            </a:custGeom>
            <a:noFill/>
            <a:ln w="9525" cap="flat" cmpd="sng">
              <a:solidFill>
                <a:schemeClr val="accent3"/>
              </a:solidFill>
              <a:prstDash val="solid"/>
              <a:round/>
              <a:headEnd type="none" w="med" len="med"/>
              <a:tailEnd type="none" w="med" len="med"/>
            </a:ln>
          </p:spPr>
        </p:sp>
        <p:sp>
          <p:nvSpPr>
            <p:cNvPr id="1092" name="Google Shape;1092;p59"/>
            <p:cNvSpPr/>
            <p:nvPr/>
          </p:nvSpPr>
          <p:spPr>
            <a:xfrm flipH="1">
              <a:off x="993937" y="5024550"/>
              <a:ext cx="708475" cy="208875"/>
            </a:xfrm>
            <a:custGeom>
              <a:avLst/>
              <a:gdLst/>
              <a:ahLst/>
              <a:cxnLst/>
              <a:rect l="l" t="t" r="r" b="b"/>
              <a:pathLst>
                <a:path w="28339" h="8355" extrusionOk="0">
                  <a:moveTo>
                    <a:pt x="0" y="0"/>
                  </a:moveTo>
                  <a:cubicBezTo>
                    <a:pt x="9718" y="1452"/>
                    <a:pt x="18663" y="9828"/>
                    <a:pt x="28339" y="8116"/>
                  </a:cubicBezTo>
                </a:path>
              </a:pathLst>
            </a:custGeom>
            <a:noFill/>
            <a:ln w="9525" cap="flat" cmpd="sng">
              <a:solidFill>
                <a:schemeClr val="accent3"/>
              </a:solidFill>
              <a:prstDash val="solid"/>
              <a:round/>
              <a:headEnd type="none" w="med" len="med"/>
              <a:tailEnd type="none" w="med" len="med"/>
            </a:ln>
          </p:spPr>
        </p:sp>
        <p:sp>
          <p:nvSpPr>
            <p:cNvPr id="1093" name="Google Shape;1093;p59"/>
            <p:cNvSpPr/>
            <p:nvPr/>
          </p:nvSpPr>
          <p:spPr>
            <a:xfrm flipH="1">
              <a:off x="972162" y="4548800"/>
              <a:ext cx="239600" cy="32600"/>
            </a:xfrm>
            <a:custGeom>
              <a:avLst/>
              <a:gdLst/>
              <a:ahLst/>
              <a:cxnLst/>
              <a:rect l="l" t="t" r="r" b="b"/>
              <a:pathLst>
                <a:path w="9584" h="1304" extrusionOk="0">
                  <a:moveTo>
                    <a:pt x="9584" y="0"/>
                  </a:moveTo>
                  <a:cubicBezTo>
                    <a:pt x="6448" y="681"/>
                    <a:pt x="3045" y="1931"/>
                    <a:pt x="0" y="917"/>
                  </a:cubicBezTo>
                </a:path>
              </a:pathLst>
            </a:custGeom>
            <a:noFill/>
            <a:ln w="9525" cap="flat" cmpd="sng">
              <a:solidFill>
                <a:schemeClr val="accent3"/>
              </a:solidFill>
              <a:prstDash val="solid"/>
              <a:round/>
              <a:headEnd type="none" w="med" len="med"/>
              <a:tailEnd type="none" w="med" len="med"/>
            </a:ln>
          </p:spPr>
        </p:sp>
        <p:sp>
          <p:nvSpPr>
            <p:cNvPr id="1094" name="Google Shape;1094;p59"/>
            <p:cNvSpPr/>
            <p:nvPr/>
          </p:nvSpPr>
          <p:spPr>
            <a:xfrm rot="385374" flipH="1">
              <a:off x="177685" y="4372279"/>
              <a:ext cx="478033" cy="77974"/>
            </a:xfrm>
            <a:custGeom>
              <a:avLst/>
              <a:gdLst/>
              <a:ahLst/>
              <a:cxnLst/>
              <a:rect l="l" t="t" r="r" b="b"/>
              <a:pathLst>
                <a:path w="18112" h="3256" extrusionOk="0">
                  <a:moveTo>
                    <a:pt x="0" y="2751"/>
                  </a:moveTo>
                  <a:cubicBezTo>
                    <a:pt x="6107" y="2751"/>
                    <a:pt x="14566" y="4971"/>
                    <a:pt x="18112" y="0"/>
                  </a:cubicBezTo>
                </a:path>
              </a:pathLst>
            </a:custGeom>
            <a:noFill/>
            <a:ln w="9525" cap="flat" cmpd="sng">
              <a:solidFill>
                <a:schemeClr val="accent3"/>
              </a:solidFill>
              <a:prstDash val="solid"/>
              <a:round/>
              <a:headEnd type="none" w="med" len="med"/>
              <a:tailEnd type="none" w="med" len="med"/>
            </a:ln>
          </p:spPr>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60"/>
          <p:cNvSpPr/>
          <p:nvPr/>
        </p:nvSpPr>
        <p:spPr>
          <a:xfrm>
            <a:off x="1194150" y="1679025"/>
            <a:ext cx="1431300" cy="1434400"/>
          </a:xfrm>
          <a:custGeom>
            <a:avLst/>
            <a:gdLst/>
            <a:ahLst/>
            <a:cxnLst/>
            <a:rect l="l" t="t" r="r" b="b"/>
            <a:pathLst>
              <a:path w="57252" h="57376" extrusionOk="0">
                <a:moveTo>
                  <a:pt x="5281" y="10259"/>
                </a:moveTo>
                <a:cubicBezTo>
                  <a:pt x="-720" y="17607"/>
                  <a:pt x="-1884" y="37260"/>
                  <a:pt x="3223" y="45012"/>
                </a:cubicBezTo>
                <a:cubicBezTo>
                  <a:pt x="8330" y="52764"/>
                  <a:pt x="26920" y="59463"/>
                  <a:pt x="35921" y="56769"/>
                </a:cubicBezTo>
                <a:cubicBezTo>
                  <a:pt x="44922" y="54075"/>
                  <a:pt x="56679" y="38154"/>
                  <a:pt x="57230" y="28847"/>
                </a:cubicBezTo>
                <a:cubicBezTo>
                  <a:pt x="57781" y="19540"/>
                  <a:pt x="47886" y="4023"/>
                  <a:pt x="39228" y="925"/>
                </a:cubicBezTo>
                <a:cubicBezTo>
                  <a:pt x="30570" y="-2173"/>
                  <a:pt x="11282" y="2911"/>
                  <a:pt x="5281" y="10259"/>
                </a:cubicBezTo>
                <a:close/>
              </a:path>
            </a:pathLst>
          </a:custGeom>
          <a:noFill/>
          <a:ln w="9525" cap="flat" cmpd="sng">
            <a:solidFill>
              <a:schemeClr val="accent3"/>
            </a:solidFill>
            <a:prstDash val="solid"/>
            <a:round/>
            <a:headEnd type="none" w="med" len="med"/>
            <a:tailEnd type="none" w="med" len="med"/>
          </a:ln>
        </p:spPr>
      </p:sp>
      <p:sp>
        <p:nvSpPr>
          <p:cNvPr id="1100" name="Google Shape;1100;p60"/>
          <p:cNvSpPr/>
          <p:nvPr/>
        </p:nvSpPr>
        <p:spPr>
          <a:xfrm>
            <a:off x="3856350" y="1679025"/>
            <a:ext cx="1431300" cy="1434400"/>
          </a:xfrm>
          <a:custGeom>
            <a:avLst/>
            <a:gdLst/>
            <a:ahLst/>
            <a:cxnLst/>
            <a:rect l="l" t="t" r="r" b="b"/>
            <a:pathLst>
              <a:path w="57252" h="57376" extrusionOk="0">
                <a:moveTo>
                  <a:pt x="5281" y="10259"/>
                </a:moveTo>
                <a:cubicBezTo>
                  <a:pt x="-720" y="17607"/>
                  <a:pt x="-1884" y="37260"/>
                  <a:pt x="3223" y="45012"/>
                </a:cubicBezTo>
                <a:cubicBezTo>
                  <a:pt x="8330" y="52764"/>
                  <a:pt x="26920" y="59463"/>
                  <a:pt x="35921" y="56769"/>
                </a:cubicBezTo>
                <a:cubicBezTo>
                  <a:pt x="44922" y="54075"/>
                  <a:pt x="56679" y="38154"/>
                  <a:pt x="57230" y="28847"/>
                </a:cubicBezTo>
                <a:cubicBezTo>
                  <a:pt x="57781" y="19540"/>
                  <a:pt x="47886" y="4023"/>
                  <a:pt x="39228" y="925"/>
                </a:cubicBezTo>
                <a:cubicBezTo>
                  <a:pt x="30570" y="-2173"/>
                  <a:pt x="11282" y="2911"/>
                  <a:pt x="5281" y="10259"/>
                </a:cubicBezTo>
                <a:close/>
              </a:path>
            </a:pathLst>
          </a:custGeom>
          <a:noFill/>
          <a:ln w="9525" cap="flat" cmpd="sng">
            <a:solidFill>
              <a:schemeClr val="accent3"/>
            </a:solidFill>
            <a:prstDash val="solid"/>
            <a:round/>
            <a:headEnd type="none" w="med" len="med"/>
            <a:tailEnd type="none" w="med" len="med"/>
          </a:ln>
        </p:spPr>
      </p:sp>
      <p:sp>
        <p:nvSpPr>
          <p:cNvPr id="1101" name="Google Shape;1101;p60"/>
          <p:cNvSpPr/>
          <p:nvPr/>
        </p:nvSpPr>
        <p:spPr>
          <a:xfrm>
            <a:off x="6518550" y="1679025"/>
            <a:ext cx="1431300" cy="1434400"/>
          </a:xfrm>
          <a:custGeom>
            <a:avLst/>
            <a:gdLst/>
            <a:ahLst/>
            <a:cxnLst/>
            <a:rect l="l" t="t" r="r" b="b"/>
            <a:pathLst>
              <a:path w="57252" h="57376" extrusionOk="0">
                <a:moveTo>
                  <a:pt x="5281" y="10259"/>
                </a:moveTo>
                <a:cubicBezTo>
                  <a:pt x="-720" y="17607"/>
                  <a:pt x="-1884" y="37260"/>
                  <a:pt x="3223" y="45012"/>
                </a:cubicBezTo>
                <a:cubicBezTo>
                  <a:pt x="8330" y="52764"/>
                  <a:pt x="26920" y="59463"/>
                  <a:pt x="35921" y="56769"/>
                </a:cubicBezTo>
                <a:cubicBezTo>
                  <a:pt x="44922" y="54075"/>
                  <a:pt x="56679" y="38154"/>
                  <a:pt x="57230" y="28847"/>
                </a:cubicBezTo>
                <a:cubicBezTo>
                  <a:pt x="57781" y="19540"/>
                  <a:pt x="47886" y="4023"/>
                  <a:pt x="39228" y="925"/>
                </a:cubicBezTo>
                <a:cubicBezTo>
                  <a:pt x="30570" y="-2173"/>
                  <a:pt x="11282" y="2911"/>
                  <a:pt x="5281" y="10259"/>
                </a:cubicBezTo>
                <a:close/>
              </a:path>
            </a:pathLst>
          </a:custGeom>
          <a:noFill/>
          <a:ln w="9525" cap="flat" cmpd="sng">
            <a:solidFill>
              <a:schemeClr val="accent3"/>
            </a:solidFill>
            <a:prstDash val="solid"/>
            <a:round/>
            <a:headEnd type="none" w="med" len="med"/>
            <a:tailEnd type="none" w="med" len="med"/>
          </a:ln>
        </p:spPr>
      </p:sp>
      <p:sp>
        <p:nvSpPr>
          <p:cNvPr id="1102" name="Google Shape;1102;p60"/>
          <p:cNvSpPr/>
          <p:nvPr/>
        </p:nvSpPr>
        <p:spPr>
          <a:xfrm>
            <a:off x="4132430" y="2018392"/>
            <a:ext cx="879139" cy="75566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1103" name="Google Shape;1103;p60"/>
          <p:cNvSpPr/>
          <p:nvPr/>
        </p:nvSpPr>
        <p:spPr>
          <a:xfrm>
            <a:off x="6794630" y="2018392"/>
            <a:ext cx="879139" cy="75566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1104" name="Google Shape;1104;p60"/>
          <p:cNvSpPr/>
          <p:nvPr/>
        </p:nvSpPr>
        <p:spPr>
          <a:xfrm>
            <a:off x="1470230" y="2018392"/>
            <a:ext cx="879139" cy="75566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1105" name="Google Shape;1105;p60"/>
          <p:cNvSpPr txBox="1">
            <a:spLocks noGrp="1"/>
          </p:cNvSpPr>
          <p:nvPr>
            <p:ph type="title"/>
          </p:nvPr>
        </p:nvSpPr>
        <p:spPr>
          <a:xfrm>
            <a:off x="1470150" y="2162225"/>
            <a:ext cx="879300" cy="4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10%</a:t>
            </a:r>
            <a:endParaRPr/>
          </a:p>
        </p:txBody>
      </p:sp>
      <p:sp>
        <p:nvSpPr>
          <p:cNvPr id="1106" name="Google Shape;1106;p60"/>
          <p:cNvSpPr txBox="1">
            <a:spLocks noGrp="1"/>
          </p:cNvSpPr>
          <p:nvPr>
            <p:ph type="subTitle" idx="1"/>
          </p:nvPr>
        </p:nvSpPr>
        <p:spPr>
          <a:xfrm>
            <a:off x="714300" y="3459350"/>
            <a:ext cx="2391000" cy="61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a:t>
            </a:r>
            <a:endParaRPr/>
          </a:p>
        </p:txBody>
      </p:sp>
      <p:sp>
        <p:nvSpPr>
          <p:cNvPr id="1107" name="Google Shape;1107;p60"/>
          <p:cNvSpPr txBox="1">
            <a:spLocks noGrp="1"/>
          </p:cNvSpPr>
          <p:nvPr>
            <p:ph type="title" idx="2"/>
          </p:nvPr>
        </p:nvSpPr>
        <p:spPr>
          <a:xfrm>
            <a:off x="4132350" y="2162225"/>
            <a:ext cx="879300" cy="4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40%</a:t>
            </a:r>
            <a:endParaRPr/>
          </a:p>
        </p:txBody>
      </p:sp>
      <p:sp>
        <p:nvSpPr>
          <p:cNvPr id="1108" name="Google Shape;1108;p60"/>
          <p:cNvSpPr txBox="1">
            <a:spLocks noGrp="1"/>
          </p:cNvSpPr>
          <p:nvPr>
            <p:ph type="subTitle" idx="3"/>
          </p:nvPr>
        </p:nvSpPr>
        <p:spPr>
          <a:xfrm>
            <a:off x="3376500" y="3459350"/>
            <a:ext cx="2391000" cy="61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is the second planet from the Sun</a:t>
            </a:r>
            <a:endParaRPr/>
          </a:p>
        </p:txBody>
      </p:sp>
      <p:sp>
        <p:nvSpPr>
          <p:cNvPr id="1109" name="Google Shape;1109;p60"/>
          <p:cNvSpPr txBox="1">
            <a:spLocks noGrp="1"/>
          </p:cNvSpPr>
          <p:nvPr>
            <p:ph type="title" idx="4"/>
          </p:nvPr>
        </p:nvSpPr>
        <p:spPr>
          <a:xfrm>
            <a:off x="6794550" y="2162225"/>
            <a:ext cx="879300" cy="4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50%</a:t>
            </a:r>
            <a:endParaRPr/>
          </a:p>
        </p:txBody>
      </p:sp>
      <p:sp>
        <p:nvSpPr>
          <p:cNvPr id="1110" name="Google Shape;1110;p60"/>
          <p:cNvSpPr txBox="1">
            <a:spLocks noGrp="1"/>
          </p:cNvSpPr>
          <p:nvPr>
            <p:ph type="subTitle" idx="5"/>
          </p:nvPr>
        </p:nvSpPr>
        <p:spPr>
          <a:xfrm>
            <a:off x="6038700" y="3459350"/>
            <a:ext cx="2391000" cy="61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actually a cold place</a:t>
            </a:r>
            <a:endParaRPr/>
          </a:p>
        </p:txBody>
      </p:sp>
      <p:sp>
        <p:nvSpPr>
          <p:cNvPr id="1111" name="Google Shape;1111;p60"/>
          <p:cNvSpPr txBox="1">
            <a:spLocks noGrp="1"/>
          </p:cNvSpPr>
          <p:nvPr>
            <p:ph type="title" idx="6"/>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 should read</a:t>
            </a:r>
            <a:endParaRPr/>
          </a:p>
        </p:txBody>
      </p:sp>
      <p:sp>
        <p:nvSpPr>
          <p:cNvPr id="1112" name="Google Shape;1112;p60"/>
          <p:cNvSpPr/>
          <p:nvPr/>
        </p:nvSpPr>
        <p:spPr>
          <a:xfrm rot="5400000">
            <a:off x="1098300" y="1584725"/>
            <a:ext cx="1623000" cy="1623000"/>
          </a:xfrm>
          <a:prstGeom prst="blockArc">
            <a:avLst>
              <a:gd name="adj1" fmla="val 18355589"/>
              <a:gd name="adj2" fmla="val 198"/>
              <a:gd name="adj3" fmla="val 1486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0"/>
          <p:cNvSpPr/>
          <p:nvPr/>
        </p:nvSpPr>
        <p:spPr>
          <a:xfrm rot="5400000">
            <a:off x="3760500" y="1584725"/>
            <a:ext cx="1623000" cy="1623000"/>
          </a:xfrm>
          <a:prstGeom prst="blockArc">
            <a:avLst>
              <a:gd name="adj1" fmla="val 13660319"/>
              <a:gd name="adj2" fmla="val 198"/>
              <a:gd name="adj3" fmla="val 1486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0"/>
          <p:cNvSpPr/>
          <p:nvPr/>
        </p:nvSpPr>
        <p:spPr>
          <a:xfrm rot="5400000">
            <a:off x="6422700" y="1584725"/>
            <a:ext cx="1623000" cy="1623000"/>
          </a:xfrm>
          <a:prstGeom prst="blockArc">
            <a:avLst>
              <a:gd name="adj1" fmla="val 10800000"/>
              <a:gd name="adj2" fmla="val 198"/>
              <a:gd name="adj3" fmla="val 1486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1"/>
          <p:cNvSpPr/>
          <p:nvPr/>
        </p:nvSpPr>
        <p:spPr>
          <a:xfrm>
            <a:off x="1433513" y="1271250"/>
            <a:ext cx="2011552" cy="2999625"/>
          </a:xfrm>
          <a:custGeom>
            <a:avLst/>
            <a:gdLst/>
            <a:ahLst/>
            <a:cxnLst/>
            <a:rect l="l" t="t" r="r" b="b"/>
            <a:pathLst>
              <a:path w="89313" h="119985" extrusionOk="0">
                <a:moveTo>
                  <a:pt x="8502" y="10872"/>
                </a:moveTo>
                <a:cubicBezTo>
                  <a:pt x="-3677" y="26308"/>
                  <a:pt x="-2216" y="89261"/>
                  <a:pt x="9341" y="105771"/>
                </a:cubicBezTo>
                <a:cubicBezTo>
                  <a:pt x="20898" y="122281"/>
                  <a:pt x="65665" y="125368"/>
                  <a:pt x="77844" y="109932"/>
                </a:cubicBezTo>
                <a:cubicBezTo>
                  <a:pt x="90023" y="94497"/>
                  <a:pt x="93973" y="29668"/>
                  <a:pt x="82416" y="13158"/>
                </a:cubicBezTo>
                <a:cubicBezTo>
                  <a:pt x="70859" y="-3352"/>
                  <a:pt x="20681" y="-4563"/>
                  <a:pt x="8502" y="10872"/>
                </a:cubicBezTo>
                <a:close/>
              </a:path>
            </a:pathLst>
          </a:custGeom>
          <a:solidFill>
            <a:schemeClr val="dk1"/>
          </a:solidFill>
          <a:ln>
            <a:noFill/>
          </a:ln>
        </p:spPr>
      </p:sp>
      <p:sp>
        <p:nvSpPr>
          <p:cNvPr id="1120" name="Google Shape;1120;p61"/>
          <p:cNvSpPr/>
          <p:nvPr/>
        </p:nvSpPr>
        <p:spPr>
          <a:xfrm>
            <a:off x="3525841" y="1271250"/>
            <a:ext cx="2011552" cy="2999625"/>
          </a:xfrm>
          <a:custGeom>
            <a:avLst/>
            <a:gdLst/>
            <a:ahLst/>
            <a:cxnLst/>
            <a:rect l="l" t="t" r="r" b="b"/>
            <a:pathLst>
              <a:path w="89313" h="119985" extrusionOk="0">
                <a:moveTo>
                  <a:pt x="8502" y="10872"/>
                </a:moveTo>
                <a:cubicBezTo>
                  <a:pt x="-3677" y="26308"/>
                  <a:pt x="-2216" y="89261"/>
                  <a:pt x="9341" y="105771"/>
                </a:cubicBezTo>
                <a:cubicBezTo>
                  <a:pt x="20898" y="122281"/>
                  <a:pt x="65665" y="125368"/>
                  <a:pt x="77844" y="109932"/>
                </a:cubicBezTo>
                <a:cubicBezTo>
                  <a:pt x="90023" y="94497"/>
                  <a:pt x="93973" y="29668"/>
                  <a:pt x="82416" y="13158"/>
                </a:cubicBezTo>
                <a:cubicBezTo>
                  <a:pt x="70859" y="-3352"/>
                  <a:pt x="20681" y="-4563"/>
                  <a:pt x="8502" y="10872"/>
                </a:cubicBezTo>
                <a:close/>
              </a:path>
            </a:pathLst>
          </a:custGeom>
          <a:solidFill>
            <a:schemeClr val="dk1"/>
          </a:solidFill>
          <a:ln>
            <a:noFill/>
          </a:ln>
        </p:spPr>
      </p:sp>
      <p:sp>
        <p:nvSpPr>
          <p:cNvPr id="1121" name="Google Shape;1121;p61"/>
          <p:cNvSpPr/>
          <p:nvPr/>
        </p:nvSpPr>
        <p:spPr>
          <a:xfrm>
            <a:off x="5618169" y="1271250"/>
            <a:ext cx="2011552" cy="2999625"/>
          </a:xfrm>
          <a:custGeom>
            <a:avLst/>
            <a:gdLst/>
            <a:ahLst/>
            <a:cxnLst/>
            <a:rect l="l" t="t" r="r" b="b"/>
            <a:pathLst>
              <a:path w="89313" h="119985" extrusionOk="0">
                <a:moveTo>
                  <a:pt x="8502" y="10872"/>
                </a:moveTo>
                <a:cubicBezTo>
                  <a:pt x="-3677" y="26308"/>
                  <a:pt x="-2216" y="89261"/>
                  <a:pt x="9341" y="105771"/>
                </a:cubicBezTo>
                <a:cubicBezTo>
                  <a:pt x="20898" y="122281"/>
                  <a:pt x="65665" y="125368"/>
                  <a:pt x="77844" y="109932"/>
                </a:cubicBezTo>
                <a:cubicBezTo>
                  <a:pt x="90023" y="94497"/>
                  <a:pt x="93973" y="29668"/>
                  <a:pt x="82416" y="13158"/>
                </a:cubicBezTo>
                <a:cubicBezTo>
                  <a:pt x="70859" y="-3352"/>
                  <a:pt x="20681" y="-4563"/>
                  <a:pt x="8502" y="10872"/>
                </a:cubicBezTo>
                <a:close/>
              </a:path>
            </a:pathLst>
          </a:custGeom>
          <a:solidFill>
            <a:schemeClr val="dk1"/>
          </a:solidFill>
          <a:ln>
            <a:noFill/>
          </a:ln>
        </p:spPr>
      </p:sp>
      <p:sp>
        <p:nvSpPr>
          <p:cNvPr id="1122" name="Google Shape;1122;p61"/>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Books I would like to read</a:t>
            </a:r>
            <a:endParaRPr/>
          </a:p>
        </p:txBody>
      </p:sp>
      <p:graphicFrame>
        <p:nvGraphicFramePr>
          <p:cNvPr id="1123" name="Google Shape;1123;p61"/>
          <p:cNvGraphicFramePr/>
          <p:nvPr/>
        </p:nvGraphicFramePr>
        <p:xfrm>
          <a:off x="1433513" y="1419225"/>
          <a:ext cx="6276975" cy="2665730"/>
        </p:xfrm>
        <a:graphic>
          <a:graphicData uri="http://schemas.openxmlformats.org/drawingml/2006/table">
            <a:tbl>
              <a:tblPr>
                <a:noFill/>
                <a:tableStyleId>{113A869F-4DD7-4CB5-A117-1F274A9956A7}</a:tableStyleId>
              </a:tblPr>
              <a:tblGrid>
                <a:gridCol w="2092325">
                  <a:extLst>
                    <a:ext uri="{9D8B030D-6E8A-4147-A177-3AD203B41FA5}">
                      <a16:colId xmlns:a16="http://schemas.microsoft.com/office/drawing/2014/main" val="20000"/>
                    </a:ext>
                  </a:extLst>
                </a:gridCol>
                <a:gridCol w="2092325">
                  <a:extLst>
                    <a:ext uri="{9D8B030D-6E8A-4147-A177-3AD203B41FA5}">
                      <a16:colId xmlns:a16="http://schemas.microsoft.com/office/drawing/2014/main" val="20001"/>
                    </a:ext>
                  </a:extLst>
                </a:gridCol>
                <a:gridCol w="2092325">
                  <a:extLst>
                    <a:ext uri="{9D8B030D-6E8A-4147-A177-3AD203B41FA5}">
                      <a16:colId xmlns:a16="http://schemas.microsoft.com/office/drawing/2014/main" val="20002"/>
                    </a:ext>
                  </a:extLst>
                </a:gridCol>
              </a:tblGrid>
              <a:tr h="481500">
                <a:tc>
                  <a:txBody>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Book title</a:t>
                      </a:r>
                      <a:endParaRPr sz="2200">
                        <a:solidFill>
                          <a:schemeClr val="accent3"/>
                        </a:solidFill>
                        <a:latin typeface="Palanquin Dark"/>
                        <a:ea typeface="Palanquin Dark"/>
                        <a:cs typeface="Palanquin Dark"/>
                        <a:sym typeface="Palanquin Dark"/>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Year</a:t>
                      </a:r>
                      <a:endParaRPr sz="2200">
                        <a:solidFill>
                          <a:schemeClr val="accent3"/>
                        </a:solidFill>
                        <a:latin typeface="Palanquin Dark"/>
                        <a:ea typeface="Palanquin Dark"/>
                        <a:cs typeface="Palanquin Dark"/>
                        <a:sym typeface="Palanquin Dark"/>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Author</a:t>
                      </a:r>
                      <a:endParaRPr sz="2200">
                        <a:solidFill>
                          <a:schemeClr val="accent3"/>
                        </a:solidFill>
                        <a:latin typeface="Palanquin Dark"/>
                        <a:ea typeface="Palanquin Dark"/>
                        <a:cs typeface="Palanquin Dark"/>
                        <a:sym typeface="Palanquin Dark"/>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536900">
                <a:tc>
                  <a:txBody>
                    <a:bodyPr/>
                    <a:lstStyle/>
                    <a:p>
                      <a:pPr marL="0" lvl="0" indent="0" algn="ctr" rtl="0">
                        <a:spcBef>
                          <a:spcPts val="0"/>
                        </a:spcBef>
                        <a:spcAft>
                          <a:spcPts val="0"/>
                        </a:spcAft>
                        <a:buNone/>
                      </a:pPr>
                      <a:r>
                        <a:rPr lang="en">
                          <a:solidFill>
                            <a:schemeClr val="accent3"/>
                          </a:solidFill>
                          <a:latin typeface="Cabin"/>
                          <a:ea typeface="Cabin"/>
                          <a:cs typeface="Cabin"/>
                          <a:sym typeface="Cabin"/>
                        </a:rPr>
                        <a:t>Book title</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3"/>
                          </a:solidFill>
                          <a:latin typeface="Cabin"/>
                          <a:ea typeface="Cabin"/>
                          <a:cs typeface="Cabin"/>
                          <a:sym typeface="Cabin"/>
                        </a:rPr>
                        <a:t>1949</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3"/>
                          </a:solidFill>
                          <a:latin typeface="Cabin"/>
                          <a:ea typeface="Cabin"/>
                          <a:cs typeface="Cabin"/>
                          <a:sym typeface="Cabin"/>
                        </a:rPr>
                        <a:t>Author name</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536900">
                <a:tc>
                  <a:txBody>
                    <a:bodyPr/>
                    <a:lstStyle/>
                    <a:p>
                      <a:pPr marL="0" lvl="0" indent="0" algn="ctr" rtl="0">
                        <a:spcBef>
                          <a:spcPts val="0"/>
                        </a:spcBef>
                        <a:spcAft>
                          <a:spcPts val="0"/>
                        </a:spcAft>
                        <a:buClr>
                          <a:schemeClr val="hlink"/>
                        </a:buClr>
                        <a:buSzPts val="1100"/>
                        <a:buFont typeface="Arial"/>
                        <a:buNone/>
                      </a:pPr>
                      <a:r>
                        <a:rPr lang="en">
                          <a:solidFill>
                            <a:schemeClr val="accent3"/>
                          </a:solidFill>
                          <a:latin typeface="Cabin"/>
                          <a:ea typeface="Cabin"/>
                          <a:cs typeface="Cabin"/>
                          <a:sym typeface="Cabin"/>
                        </a:rPr>
                        <a:t>Book title</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3"/>
                          </a:solidFill>
                          <a:latin typeface="Cabin"/>
                          <a:ea typeface="Cabin"/>
                          <a:cs typeface="Cabin"/>
                          <a:sym typeface="Cabin"/>
                        </a:rPr>
                        <a:t>1953</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hlink"/>
                        </a:buClr>
                        <a:buSzPts val="1100"/>
                        <a:buFont typeface="Arial"/>
                        <a:buNone/>
                      </a:pPr>
                      <a:r>
                        <a:rPr lang="en">
                          <a:solidFill>
                            <a:schemeClr val="accent3"/>
                          </a:solidFill>
                          <a:latin typeface="Cabin"/>
                          <a:ea typeface="Cabin"/>
                          <a:cs typeface="Cabin"/>
                          <a:sym typeface="Cabin"/>
                        </a:rPr>
                        <a:t>Author name</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536900">
                <a:tc>
                  <a:txBody>
                    <a:bodyPr/>
                    <a:lstStyle/>
                    <a:p>
                      <a:pPr marL="0" lvl="0" indent="0" algn="ctr" rtl="0">
                        <a:spcBef>
                          <a:spcPts val="0"/>
                        </a:spcBef>
                        <a:spcAft>
                          <a:spcPts val="0"/>
                        </a:spcAft>
                        <a:buClr>
                          <a:schemeClr val="hlink"/>
                        </a:buClr>
                        <a:buSzPts val="1100"/>
                        <a:buFont typeface="Arial"/>
                        <a:buNone/>
                      </a:pPr>
                      <a:r>
                        <a:rPr lang="en">
                          <a:solidFill>
                            <a:schemeClr val="accent3"/>
                          </a:solidFill>
                          <a:latin typeface="Cabin"/>
                          <a:ea typeface="Cabin"/>
                          <a:cs typeface="Cabin"/>
                          <a:sym typeface="Cabin"/>
                        </a:rPr>
                        <a:t>Book title</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3"/>
                          </a:solidFill>
                          <a:latin typeface="Cabin"/>
                          <a:ea typeface="Cabin"/>
                          <a:cs typeface="Cabin"/>
                          <a:sym typeface="Cabin"/>
                        </a:rPr>
                        <a:t>1957</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hlink"/>
                        </a:buClr>
                        <a:buSzPts val="1100"/>
                        <a:buFont typeface="Arial"/>
                        <a:buNone/>
                      </a:pPr>
                      <a:r>
                        <a:rPr lang="en">
                          <a:solidFill>
                            <a:schemeClr val="accent3"/>
                          </a:solidFill>
                          <a:latin typeface="Cabin"/>
                          <a:ea typeface="Cabin"/>
                          <a:cs typeface="Cabin"/>
                          <a:sym typeface="Cabin"/>
                        </a:rPr>
                        <a:t>Author name</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536900">
                <a:tc>
                  <a:txBody>
                    <a:bodyPr/>
                    <a:lstStyle/>
                    <a:p>
                      <a:pPr marL="0" lvl="0" indent="0" algn="ctr" rtl="0">
                        <a:spcBef>
                          <a:spcPts val="0"/>
                        </a:spcBef>
                        <a:spcAft>
                          <a:spcPts val="0"/>
                        </a:spcAft>
                        <a:buClr>
                          <a:schemeClr val="hlink"/>
                        </a:buClr>
                        <a:buSzPts val="1100"/>
                        <a:buFont typeface="Arial"/>
                        <a:buNone/>
                      </a:pPr>
                      <a:r>
                        <a:rPr lang="en">
                          <a:solidFill>
                            <a:schemeClr val="accent3"/>
                          </a:solidFill>
                          <a:latin typeface="Cabin"/>
                          <a:ea typeface="Cabin"/>
                          <a:cs typeface="Cabin"/>
                          <a:sym typeface="Cabin"/>
                        </a:rPr>
                        <a:t>Book title</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3"/>
                          </a:solidFill>
                          <a:latin typeface="Cabin"/>
                          <a:ea typeface="Cabin"/>
                          <a:cs typeface="Cabin"/>
                          <a:sym typeface="Cabin"/>
                        </a:rPr>
                        <a:t>1964</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hlink"/>
                        </a:buClr>
                        <a:buSzPts val="1100"/>
                        <a:buFont typeface="Arial"/>
                        <a:buNone/>
                      </a:pPr>
                      <a:r>
                        <a:rPr lang="en">
                          <a:solidFill>
                            <a:schemeClr val="accent3"/>
                          </a:solidFill>
                          <a:latin typeface="Cabin"/>
                          <a:ea typeface="Cabin"/>
                          <a:cs typeface="Cabin"/>
                          <a:sym typeface="Cabin"/>
                        </a:rPr>
                        <a:t>Author name</a:t>
                      </a:r>
                      <a:endParaRPr>
                        <a:solidFill>
                          <a:schemeClr val="accent3"/>
                        </a:solidFill>
                        <a:latin typeface="Cabin"/>
                        <a:ea typeface="Cabin"/>
                        <a:cs typeface="Cabin"/>
                        <a:sym typeface="Cab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124" name="Google Shape;1124;p61"/>
          <p:cNvSpPr/>
          <p:nvPr/>
        </p:nvSpPr>
        <p:spPr>
          <a:xfrm rot="3386392">
            <a:off x="7083301" y="1186960"/>
            <a:ext cx="668882" cy="506750"/>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62"/>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Tips for the good reader</a:t>
            </a:r>
            <a:endParaRPr/>
          </a:p>
        </p:txBody>
      </p:sp>
      <p:grpSp>
        <p:nvGrpSpPr>
          <p:cNvPr id="1130" name="Google Shape;1130;p62"/>
          <p:cNvGrpSpPr/>
          <p:nvPr/>
        </p:nvGrpSpPr>
        <p:grpSpPr>
          <a:xfrm>
            <a:off x="3331643" y="1562141"/>
            <a:ext cx="2480716" cy="2601874"/>
            <a:chOff x="3331643" y="1562141"/>
            <a:chExt cx="2480716" cy="2601874"/>
          </a:xfrm>
        </p:grpSpPr>
        <p:sp>
          <p:nvSpPr>
            <p:cNvPr id="1131" name="Google Shape;1131;p62"/>
            <p:cNvSpPr/>
            <p:nvPr/>
          </p:nvSpPr>
          <p:spPr>
            <a:xfrm>
              <a:off x="4277905" y="2179945"/>
              <a:ext cx="474873" cy="406213"/>
            </a:xfrm>
            <a:custGeom>
              <a:avLst/>
              <a:gdLst/>
              <a:ahLst/>
              <a:cxnLst/>
              <a:rect l="l" t="t" r="r" b="b"/>
              <a:pathLst>
                <a:path w="13978" h="11957" extrusionOk="0">
                  <a:moveTo>
                    <a:pt x="10128" y="1"/>
                  </a:moveTo>
                  <a:cubicBezTo>
                    <a:pt x="7849" y="1"/>
                    <a:pt x="2882" y="160"/>
                    <a:pt x="3036" y="1549"/>
                  </a:cubicBezTo>
                  <a:cubicBezTo>
                    <a:pt x="3656" y="7187"/>
                    <a:pt x="507" y="7388"/>
                    <a:pt x="54" y="7388"/>
                  </a:cubicBezTo>
                  <a:cubicBezTo>
                    <a:pt x="19" y="7388"/>
                    <a:pt x="1" y="7387"/>
                    <a:pt x="1" y="7387"/>
                  </a:cubicBezTo>
                  <a:lnTo>
                    <a:pt x="1" y="7387"/>
                  </a:lnTo>
                  <a:lnTo>
                    <a:pt x="5738" y="11957"/>
                  </a:lnTo>
                  <a:lnTo>
                    <a:pt x="11709" y="10622"/>
                  </a:lnTo>
                  <a:lnTo>
                    <a:pt x="13977" y="8287"/>
                  </a:lnTo>
                  <a:cubicBezTo>
                    <a:pt x="13977" y="8287"/>
                    <a:pt x="11509" y="6519"/>
                    <a:pt x="12209" y="2517"/>
                  </a:cubicBezTo>
                  <a:cubicBezTo>
                    <a:pt x="12343" y="1683"/>
                    <a:pt x="11242" y="15"/>
                    <a:pt x="11242" y="15"/>
                  </a:cubicBezTo>
                  <a:cubicBezTo>
                    <a:pt x="11242" y="15"/>
                    <a:pt x="10803" y="1"/>
                    <a:pt x="10128" y="1"/>
                  </a:cubicBezTo>
                  <a:close/>
                </a:path>
              </a:pathLst>
            </a:custGeom>
            <a:solidFill>
              <a:srgbClr val="9C8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2"/>
            <p:cNvSpPr/>
            <p:nvPr/>
          </p:nvSpPr>
          <p:spPr>
            <a:xfrm>
              <a:off x="3871073" y="2397340"/>
              <a:ext cx="1242048" cy="1188337"/>
            </a:xfrm>
            <a:custGeom>
              <a:avLst/>
              <a:gdLst/>
              <a:ahLst/>
              <a:cxnLst/>
              <a:rect l="l" t="t" r="r" b="b"/>
              <a:pathLst>
                <a:path w="36560" h="34979" extrusionOk="0">
                  <a:moveTo>
                    <a:pt x="13469" y="0"/>
                  </a:moveTo>
                  <a:cubicBezTo>
                    <a:pt x="13263" y="0"/>
                    <a:pt x="13008" y="46"/>
                    <a:pt x="12676" y="154"/>
                  </a:cubicBezTo>
                  <a:cubicBezTo>
                    <a:pt x="9007" y="954"/>
                    <a:pt x="2569" y="3556"/>
                    <a:pt x="2569" y="3556"/>
                  </a:cubicBezTo>
                  <a:lnTo>
                    <a:pt x="0" y="34145"/>
                  </a:lnTo>
                  <a:lnTo>
                    <a:pt x="35893" y="34979"/>
                  </a:lnTo>
                  <a:lnTo>
                    <a:pt x="36560" y="5491"/>
                  </a:lnTo>
                  <a:cubicBezTo>
                    <a:pt x="36560" y="5491"/>
                    <a:pt x="31623" y="2822"/>
                    <a:pt x="26819" y="788"/>
                  </a:cubicBezTo>
                  <a:cubicBezTo>
                    <a:pt x="26158" y="499"/>
                    <a:pt x="25713" y="397"/>
                    <a:pt x="25378" y="397"/>
                  </a:cubicBezTo>
                  <a:cubicBezTo>
                    <a:pt x="24786" y="397"/>
                    <a:pt x="24541" y="717"/>
                    <a:pt x="24051" y="888"/>
                  </a:cubicBezTo>
                  <a:cubicBezTo>
                    <a:pt x="22113" y="1616"/>
                    <a:pt x="20424" y="1893"/>
                    <a:pt x="19008" y="1893"/>
                  </a:cubicBezTo>
                  <a:cubicBezTo>
                    <a:pt x="17181" y="1893"/>
                    <a:pt x="15809" y="1433"/>
                    <a:pt x="14944" y="888"/>
                  </a:cubicBezTo>
                  <a:cubicBezTo>
                    <a:pt x="14303" y="503"/>
                    <a:pt x="14155" y="0"/>
                    <a:pt x="13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2"/>
            <p:cNvSpPr/>
            <p:nvPr/>
          </p:nvSpPr>
          <p:spPr>
            <a:xfrm>
              <a:off x="3407574" y="3294472"/>
              <a:ext cx="2300506" cy="577708"/>
            </a:xfrm>
            <a:custGeom>
              <a:avLst/>
              <a:gdLst/>
              <a:ahLst/>
              <a:cxnLst/>
              <a:rect l="l" t="t" r="r" b="b"/>
              <a:pathLst>
                <a:path w="67716" h="17005" extrusionOk="0">
                  <a:moveTo>
                    <a:pt x="61085" y="1"/>
                  </a:moveTo>
                  <a:cubicBezTo>
                    <a:pt x="56021" y="1"/>
                    <a:pt x="51037" y="4302"/>
                    <a:pt x="51037" y="4302"/>
                  </a:cubicBezTo>
                  <a:cubicBezTo>
                    <a:pt x="51037" y="4302"/>
                    <a:pt x="45290" y="7845"/>
                    <a:pt x="35332" y="7845"/>
                  </a:cubicBezTo>
                  <a:cubicBezTo>
                    <a:pt x="30796" y="7845"/>
                    <a:pt x="25386" y="7109"/>
                    <a:pt x="19247" y="4969"/>
                  </a:cubicBezTo>
                  <a:cubicBezTo>
                    <a:pt x="13498" y="2975"/>
                    <a:pt x="9498" y="2270"/>
                    <a:pt x="6714" y="2270"/>
                  </a:cubicBezTo>
                  <a:cubicBezTo>
                    <a:pt x="0" y="2270"/>
                    <a:pt x="367" y="6370"/>
                    <a:pt x="367" y="6370"/>
                  </a:cubicBezTo>
                  <a:cubicBezTo>
                    <a:pt x="367" y="6370"/>
                    <a:pt x="4637" y="10206"/>
                    <a:pt x="21149" y="15510"/>
                  </a:cubicBezTo>
                  <a:cubicBezTo>
                    <a:pt x="24385" y="16552"/>
                    <a:pt x="27785" y="17004"/>
                    <a:pt x="31230" y="17004"/>
                  </a:cubicBezTo>
                  <a:cubicBezTo>
                    <a:pt x="45327" y="17004"/>
                    <a:pt x="60183" y="9431"/>
                    <a:pt x="67715" y="3668"/>
                  </a:cubicBezTo>
                  <a:cubicBezTo>
                    <a:pt x="65818" y="934"/>
                    <a:pt x="63443" y="1"/>
                    <a:pt x="6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2"/>
            <p:cNvSpPr/>
            <p:nvPr/>
          </p:nvSpPr>
          <p:spPr>
            <a:xfrm>
              <a:off x="3674639" y="3878745"/>
              <a:ext cx="755149" cy="285270"/>
            </a:xfrm>
            <a:custGeom>
              <a:avLst/>
              <a:gdLst/>
              <a:ahLst/>
              <a:cxnLst/>
              <a:rect l="l" t="t" r="r" b="b"/>
              <a:pathLst>
                <a:path w="22228" h="8397" extrusionOk="0">
                  <a:moveTo>
                    <a:pt x="13612" y="1"/>
                  </a:moveTo>
                  <a:cubicBezTo>
                    <a:pt x="10671" y="1"/>
                    <a:pt x="7378" y="626"/>
                    <a:pt x="4415" y="2648"/>
                  </a:cubicBezTo>
                  <a:cubicBezTo>
                    <a:pt x="0" y="6143"/>
                    <a:pt x="3265" y="8396"/>
                    <a:pt x="6269" y="8396"/>
                  </a:cubicBezTo>
                  <a:cubicBezTo>
                    <a:pt x="7078" y="8396"/>
                    <a:pt x="7868" y="8232"/>
                    <a:pt x="8484" y="7886"/>
                  </a:cubicBezTo>
                  <a:cubicBezTo>
                    <a:pt x="9919" y="7052"/>
                    <a:pt x="12495" y="6843"/>
                    <a:pt x="14714" y="6843"/>
                  </a:cubicBezTo>
                  <a:cubicBezTo>
                    <a:pt x="16932" y="6843"/>
                    <a:pt x="18792" y="7052"/>
                    <a:pt x="18792" y="7052"/>
                  </a:cubicBezTo>
                  <a:cubicBezTo>
                    <a:pt x="18792" y="7052"/>
                    <a:pt x="20926" y="4617"/>
                    <a:pt x="18425" y="3449"/>
                  </a:cubicBezTo>
                  <a:cubicBezTo>
                    <a:pt x="15923" y="2282"/>
                    <a:pt x="22227" y="1648"/>
                    <a:pt x="22227" y="1648"/>
                  </a:cubicBezTo>
                  <a:cubicBezTo>
                    <a:pt x="22227" y="1648"/>
                    <a:pt x="18384" y="1"/>
                    <a:pt x="13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2"/>
            <p:cNvSpPr/>
            <p:nvPr/>
          </p:nvSpPr>
          <p:spPr>
            <a:xfrm>
              <a:off x="4173199" y="3935854"/>
              <a:ext cx="435634" cy="162730"/>
            </a:xfrm>
            <a:custGeom>
              <a:avLst/>
              <a:gdLst/>
              <a:ahLst/>
              <a:cxnLst/>
              <a:rect l="l" t="t" r="r" b="b"/>
              <a:pathLst>
                <a:path w="12823" h="4790" extrusionOk="0">
                  <a:moveTo>
                    <a:pt x="12222" y="0"/>
                  </a:moveTo>
                  <a:lnTo>
                    <a:pt x="2015" y="134"/>
                  </a:lnTo>
                  <a:cubicBezTo>
                    <a:pt x="2015" y="134"/>
                    <a:pt x="1" y="4790"/>
                    <a:pt x="2644" y="4790"/>
                  </a:cubicBezTo>
                  <a:cubicBezTo>
                    <a:pt x="2986" y="4790"/>
                    <a:pt x="3405" y="4712"/>
                    <a:pt x="3916" y="4537"/>
                  </a:cubicBezTo>
                  <a:cubicBezTo>
                    <a:pt x="6605" y="3661"/>
                    <a:pt x="9411" y="3196"/>
                    <a:pt x="12252" y="3196"/>
                  </a:cubicBezTo>
                  <a:cubicBezTo>
                    <a:pt x="12442" y="3196"/>
                    <a:pt x="12632" y="3198"/>
                    <a:pt x="12823" y="3202"/>
                  </a:cubicBezTo>
                  <a:lnTo>
                    <a:pt x="12222" y="0"/>
                  </a:ln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2"/>
            <p:cNvSpPr/>
            <p:nvPr/>
          </p:nvSpPr>
          <p:spPr>
            <a:xfrm>
              <a:off x="4493228" y="3063250"/>
              <a:ext cx="69169" cy="291249"/>
            </a:xfrm>
            <a:custGeom>
              <a:avLst/>
              <a:gdLst/>
              <a:ahLst/>
              <a:cxnLst/>
              <a:rect l="l" t="t" r="r" b="b"/>
              <a:pathLst>
                <a:path w="2036" h="8573" extrusionOk="0">
                  <a:moveTo>
                    <a:pt x="34" y="0"/>
                  </a:moveTo>
                  <a:lnTo>
                    <a:pt x="0" y="8573"/>
                  </a:lnTo>
                  <a:lnTo>
                    <a:pt x="2002" y="8573"/>
                  </a:lnTo>
                  <a:lnTo>
                    <a:pt x="20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2"/>
            <p:cNvSpPr/>
            <p:nvPr/>
          </p:nvSpPr>
          <p:spPr>
            <a:xfrm>
              <a:off x="4101107" y="2976177"/>
              <a:ext cx="443142" cy="87106"/>
            </a:xfrm>
            <a:custGeom>
              <a:avLst/>
              <a:gdLst/>
              <a:ahLst/>
              <a:cxnLst/>
              <a:rect l="l" t="t" r="r" b="b"/>
              <a:pathLst>
                <a:path w="13044" h="2564" extrusionOk="0">
                  <a:moveTo>
                    <a:pt x="4818" y="0"/>
                  </a:moveTo>
                  <a:cubicBezTo>
                    <a:pt x="3953" y="0"/>
                    <a:pt x="3024" y="69"/>
                    <a:pt x="2036" y="228"/>
                  </a:cubicBezTo>
                  <a:lnTo>
                    <a:pt x="1" y="1262"/>
                  </a:lnTo>
                  <a:cubicBezTo>
                    <a:pt x="1" y="1262"/>
                    <a:pt x="6672" y="1762"/>
                    <a:pt x="11576" y="2563"/>
                  </a:cubicBezTo>
                  <a:lnTo>
                    <a:pt x="13043" y="2563"/>
                  </a:lnTo>
                  <a:cubicBezTo>
                    <a:pt x="13043" y="2563"/>
                    <a:pt x="10111" y="0"/>
                    <a:pt x="4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2"/>
            <p:cNvSpPr/>
            <p:nvPr/>
          </p:nvSpPr>
          <p:spPr>
            <a:xfrm>
              <a:off x="4544222" y="2978521"/>
              <a:ext cx="411411" cy="85883"/>
            </a:xfrm>
            <a:custGeom>
              <a:avLst/>
              <a:gdLst/>
              <a:ahLst/>
              <a:cxnLst/>
              <a:rect l="l" t="t" r="r" b="b"/>
              <a:pathLst>
                <a:path w="12110" h="2528" extrusionOk="0">
                  <a:moveTo>
                    <a:pt x="7931" y="1"/>
                  </a:moveTo>
                  <a:cubicBezTo>
                    <a:pt x="5106" y="1"/>
                    <a:pt x="2324" y="868"/>
                    <a:pt x="0" y="2494"/>
                  </a:cubicBezTo>
                  <a:lnTo>
                    <a:pt x="534" y="2527"/>
                  </a:lnTo>
                  <a:cubicBezTo>
                    <a:pt x="5037" y="1260"/>
                    <a:pt x="12109" y="1260"/>
                    <a:pt x="12109" y="1260"/>
                  </a:cubicBezTo>
                  <a:lnTo>
                    <a:pt x="10408" y="226"/>
                  </a:lnTo>
                  <a:cubicBezTo>
                    <a:pt x="9585" y="75"/>
                    <a:pt x="8756" y="1"/>
                    <a:pt x="7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2"/>
            <p:cNvSpPr/>
            <p:nvPr/>
          </p:nvSpPr>
          <p:spPr>
            <a:xfrm>
              <a:off x="4101107" y="3007636"/>
              <a:ext cx="393270" cy="348018"/>
            </a:xfrm>
            <a:custGeom>
              <a:avLst/>
              <a:gdLst/>
              <a:ahLst/>
              <a:cxnLst/>
              <a:rect l="l" t="t" r="r" b="b"/>
              <a:pathLst>
                <a:path w="11576" h="10244" extrusionOk="0">
                  <a:moveTo>
                    <a:pt x="3757" y="1"/>
                  </a:moveTo>
                  <a:cubicBezTo>
                    <a:pt x="2603" y="1"/>
                    <a:pt x="1345" y="97"/>
                    <a:pt x="1" y="336"/>
                  </a:cubicBezTo>
                  <a:lnTo>
                    <a:pt x="2169" y="8976"/>
                  </a:lnTo>
                  <a:cubicBezTo>
                    <a:pt x="2169" y="8976"/>
                    <a:pt x="2183" y="8976"/>
                    <a:pt x="2211" y="8976"/>
                  </a:cubicBezTo>
                  <a:cubicBezTo>
                    <a:pt x="2745" y="8976"/>
                    <a:pt x="8306" y="9006"/>
                    <a:pt x="11542" y="10243"/>
                  </a:cubicBezTo>
                  <a:cubicBezTo>
                    <a:pt x="11542" y="5940"/>
                    <a:pt x="11576" y="1670"/>
                    <a:pt x="11576" y="1670"/>
                  </a:cubicBezTo>
                  <a:cubicBezTo>
                    <a:pt x="11576" y="1670"/>
                    <a:pt x="8562" y="1"/>
                    <a:pt x="3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2"/>
            <p:cNvSpPr/>
            <p:nvPr/>
          </p:nvSpPr>
          <p:spPr>
            <a:xfrm>
              <a:off x="4561209" y="3008689"/>
              <a:ext cx="394425" cy="346965"/>
            </a:xfrm>
            <a:custGeom>
              <a:avLst/>
              <a:gdLst/>
              <a:ahLst/>
              <a:cxnLst/>
              <a:rect l="l" t="t" r="r" b="b"/>
              <a:pathLst>
                <a:path w="11610" h="10213" extrusionOk="0">
                  <a:moveTo>
                    <a:pt x="7680" y="0"/>
                  </a:moveTo>
                  <a:cubicBezTo>
                    <a:pt x="2992" y="0"/>
                    <a:pt x="34" y="1606"/>
                    <a:pt x="34" y="1606"/>
                  </a:cubicBezTo>
                  <a:cubicBezTo>
                    <a:pt x="34" y="1606"/>
                    <a:pt x="1" y="5909"/>
                    <a:pt x="1" y="10212"/>
                  </a:cubicBezTo>
                  <a:cubicBezTo>
                    <a:pt x="1555" y="9639"/>
                    <a:pt x="3567" y="9482"/>
                    <a:pt x="5304" y="9482"/>
                  </a:cubicBezTo>
                  <a:cubicBezTo>
                    <a:pt x="7407" y="9482"/>
                    <a:pt x="9107" y="9712"/>
                    <a:pt x="9107" y="9712"/>
                  </a:cubicBezTo>
                  <a:lnTo>
                    <a:pt x="11609" y="372"/>
                  </a:lnTo>
                  <a:cubicBezTo>
                    <a:pt x="10199" y="106"/>
                    <a:pt x="8883" y="0"/>
                    <a:pt x="7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2"/>
            <p:cNvSpPr/>
            <p:nvPr/>
          </p:nvSpPr>
          <p:spPr>
            <a:xfrm>
              <a:off x="4013875" y="3253150"/>
              <a:ext cx="495451" cy="246431"/>
            </a:xfrm>
            <a:custGeom>
              <a:avLst/>
              <a:gdLst/>
              <a:ahLst/>
              <a:cxnLst/>
              <a:rect l="l" t="t" r="r" b="b"/>
              <a:pathLst>
                <a:path w="15712" h="6518" extrusionOk="0">
                  <a:moveTo>
                    <a:pt x="11784" y="0"/>
                  </a:moveTo>
                  <a:cubicBezTo>
                    <a:pt x="10780" y="0"/>
                    <a:pt x="9650" y="389"/>
                    <a:pt x="8473" y="613"/>
                  </a:cubicBezTo>
                  <a:cubicBezTo>
                    <a:pt x="7105" y="847"/>
                    <a:pt x="2636" y="2948"/>
                    <a:pt x="2636" y="2948"/>
                  </a:cubicBezTo>
                  <a:cubicBezTo>
                    <a:pt x="0" y="3482"/>
                    <a:pt x="2135" y="6518"/>
                    <a:pt x="2135" y="6518"/>
                  </a:cubicBezTo>
                  <a:cubicBezTo>
                    <a:pt x="2135" y="6518"/>
                    <a:pt x="6171" y="5617"/>
                    <a:pt x="6372" y="5617"/>
                  </a:cubicBezTo>
                  <a:cubicBezTo>
                    <a:pt x="6572" y="5617"/>
                    <a:pt x="10975" y="5584"/>
                    <a:pt x="12609" y="5517"/>
                  </a:cubicBezTo>
                  <a:cubicBezTo>
                    <a:pt x="13810" y="5383"/>
                    <a:pt x="14911" y="4716"/>
                    <a:pt x="15578" y="3682"/>
                  </a:cubicBezTo>
                  <a:cubicBezTo>
                    <a:pt x="15712" y="3315"/>
                    <a:pt x="15678" y="2915"/>
                    <a:pt x="15311" y="2248"/>
                  </a:cubicBezTo>
                  <a:cubicBezTo>
                    <a:pt x="14944" y="1581"/>
                    <a:pt x="13643" y="1481"/>
                    <a:pt x="14177" y="914"/>
                  </a:cubicBezTo>
                  <a:cubicBezTo>
                    <a:pt x="14377" y="46"/>
                    <a:pt x="13510" y="280"/>
                    <a:pt x="12342" y="46"/>
                  </a:cubicBezTo>
                  <a:cubicBezTo>
                    <a:pt x="12161" y="14"/>
                    <a:pt x="11975" y="0"/>
                    <a:pt x="11784" y="0"/>
                  </a:cubicBez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2"/>
            <p:cNvSpPr/>
            <p:nvPr/>
          </p:nvSpPr>
          <p:spPr>
            <a:xfrm>
              <a:off x="4504541" y="3274836"/>
              <a:ext cx="479425" cy="246405"/>
            </a:xfrm>
            <a:custGeom>
              <a:avLst/>
              <a:gdLst/>
              <a:ahLst/>
              <a:cxnLst/>
              <a:rect l="l" t="t" r="r" b="b"/>
              <a:pathLst>
                <a:path w="14112" h="7253" extrusionOk="0">
                  <a:moveTo>
                    <a:pt x="3867" y="0"/>
                  </a:moveTo>
                  <a:cubicBezTo>
                    <a:pt x="3790" y="0"/>
                    <a:pt x="3713" y="3"/>
                    <a:pt x="3637" y="10"/>
                  </a:cubicBezTo>
                  <a:cubicBezTo>
                    <a:pt x="3484" y="20"/>
                    <a:pt x="3338" y="23"/>
                    <a:pt x="3199" y="23"/>
                  </a:cubicBezTo>
                  <a:cubicBezTo>
                    <a:pt x="2964" y="23"/>
                    <a:pt x="2750" y="14"/>
                    <a:pt x="2563" y="14"/>
                  </a:cubicBezTo>
                  <a:cubicBezTo>
                    <a:pt x="2135" y="14"/>
                    <a:pt x="1848" y="62"/>
                    <a:pt x="1769" y="377"/>
                  </a:cubicBezTo>
                  <a:cubicBezTo>
                    <a:pt x="1769" y="510"/>
                    <a:pt x="1802" y="677"/>
                    <a:pt x="1836" y="777"/>
                  </a:cubicBezTo>
                  <a:cubicBezTo>
                    <a:pt x="2069" y="1277"/>
                    <a:pt x="935" y="1244"/>
                    <a:pt x="535" y="1844"/>
                  </a:cubicBezTo>
                  <a:cubicBezTo>
                    <a:pt x="134" y="2412"/>
                    <a:pt x="1" y="2879"/>
                    <a:pt x="101" y="3212"/>
                  </a:cubicBezTo>
                  <a:cubicBezTo>
                    <a:pt x="601" y="4346"/>
                    <a:pt x="1602" y="5147"/>
                    <a:pt x="2803" y="5414"/>
                  </a:cubicBezTo>
                  <a:cubicBezTo>
                    <a:pt x="4371" y="5647"/>
                    <a:pt x="8640" y="6214"/>
                    <a:pt x="8841" y="6214"/>
                  </a:cubicBezTo>
                  <a:cubicBezTo>
                    <a:pt x="8941" y="6214"/>
                    <a:pt x="10508" y="6748"/>
                    <a:pt x="11609" y="7148"/>
                  </a:cubicBezTo>
                  <a:cubicBezTo>
                    <a:pt x="11805" y="7219"/>
                    <a:pt x="12002" y="7252"/>
                    <a:pt x="12195" y="7252"/>
                  </a:cubicBezTo>
                  <a:cubicBezTo>
                    <a:pt x="12823" y="7252"/>
                    <a:pt x="13397" y="6894"/>
                    <a:pt x="13677" y="6281"/>
                  </a:cubicBezTo>
                  <a:cubicBezTo>
                    <a:pt x="14011" y="5480"/>
                    <a:pt x="14111" y="4480"/>
                    <a:pt x="12810" y="4013"/>
                  </a:cubicBezTo>
                  <a:cubicBezTo>
                    <a:pt x="12777" y="3979"/>
                    <a:pt x="12743" y="3979"/>
                    <a:pt x="12677" y="3946"/>
                  </a:cubicBezTo>
                  <a:cubicBezTo>
                    <a:pt x="12176" y="3612"/>
                    <a:pt x="8574" y="1377"/>
                    <a:pt x="7340" y="1011"/>
                  </a:cubicBezTo>
                  <a:cubicBezTo>
                    <a:pt x="6124" y="636"/>
                    <a:pt x="4966" y="0"/>
                    <a:pt x="3867" y="0"/>
                  </a:cubicBez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2"/>
            <p:cNvSpPr/>
            <p:nvPr/>
          </p:nvSpPr>
          <p:spPr>
            <a:xfrm>
              <a:off x="3779277" y="2504458"/>
              <a:ext cx="446539" cy="1033386"/>
            </a:xfrm>
            <a:custGeom>
              <a:avLst/>
              <a:gdLst/>
              <a:ahLst/>
              <a:cxnLst/>
              <a:rect l="l" t="t" r="r" b="b"/>
              <a:pathLst>
                <a:path w="13144" h="30418" extrusionOk="0">
                  <a:moveTo>
                    <a:pt x="5839" y="1"/>
                  </a:moveTo>
                  <a:cubicBezTo>
                    <a:pt x="5667" y="1"/>
                    <a:pt x="5397" y="90"/>
                    <a:pt x="4971" y="370"/>
                  </a:cubicBezTo>
                  <a:cubicBezTo>
                    <a:pt x="4770" y="537"/>
                    <a:pt x="4604" y="737"/>
                    <a:pt x="4537" y="970"/>
                  </a:cubicBezTo>
                  <a:cubicBezTo>
                    <a:pt x="734" y="12245"/>
                    <a:pt x="134" y="20484"/>
                    <a:pt x="67" y="24087"/>
                  </a:cubicBezTo>
                  <a:cubicBezTo>
                    <a:pt x="0" y="25788"/>
                    <a:pt x="834" y="27423"/>
                    <a:pt x="2269" y="28390"/>
                  </a:cubicBezTo>
                  <a:cubicBezTo>
                    <a:pt x="5098" y="30087"/>
                    <a:pt x="9510" y="30417"/>
                    <a:pt x="11192" y="30417"/>
                  </a:cubicBezTo>
                  <a:cubicBezTo>
                    <a:pt x="11494" y="30417"/>
                    <a:pt x="11707" y="30407"/>
                    <a:pt x="11809" y="30391"/>
                  </a:cubicBezTo>
                  <a:cubicBezTo>
                    <a:pt x="12676" y="30291"/>
                    <a:pt x="13143" y="29024"/>
                    <a:pt x="12509" y="28457"/>
                  </a:cubicBezTo>
                  <a:cubicBezTo>
                    <a:pt x="11909" y="27923"/>
                    <a:pt x="11842" y="25321"/>
                    <a:pt x="11809" y="25121"/>
                  </a:cubicBezTo>
                  <a:cubicBezTo>
                    <a:pt x="11742" y="23953"/>
                    <a:pt x="11175" y="24220"/>
                    <a:pt x="9274" y="23920"/>
                  </a:cubicBezTo>
                  <a:cubicBezTo>
                    <a:pt x="7839" y="23687"/>
                    <a:pt x="7739" y="22719"/>
                    <a:pt x="7873" y="21819"/>
                  </a:cubicBezTo>
                  <a:cubicBezTo>
                    <a:pt x="8039" y="20351"/>
                    <a:pt x="7873" y="11678"/>
                    <a:pt x="7806" y="11511"/>
                  </a:cubicBezTo>
                  <a:cubicBezTo>
                    <a:pt x="6638" y="7809"/>
                    <a:pt x="6138" y="270"/>
                    <a:pt x="6138" y="270"/>
                  </a:cubicBezTo>
                  <a:cubicBezTo>
                    <a:pt x="6138" y="270"/>
                    <a:pt x="6138" y="1"/>
                    <a:pt x="5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2"/>
            <p:cNvSpPr/>
            <p:nvPr/>
          </p:nvSpPr>
          <p:spPr>
            <a:xfrm>
              <a:off x="4821853" y="2576923"/>
              <a:ext cx="447694" cy="992993"/>
            </a:xfrm>
            <a:custGeom>
              <a:avLst/>
              <a:gdLst/>
              <a:ahLst/>
              <a:cxnLst/>
              <a:rect l="l" t="t" r="r" b="b"/>
              <a:pathLst>
                <a:path w="13178" h="29229" extrusionOk="0">
                  <a:moveTo>
                    <a:pt x="8284" y="1"/>
                  </a:moveTo>
                  <a:cubicBezTo>
                    <a:pt x="8007" y="1"/>
                    <a:pt x="8007" y="238"/>
                    <a:pt x="8007" y="238"/>
                  </a:cubicBezTo>
                  <a:cubicBezTo>
                    <a:pt x="8007" y="238"/>
                    <a:pt x="7440" y="6343"/>
                    <a:pt x="6039" y="9778"/>
                  </a:cubicBezTo>
                  <a:cubicBezTo>
                    <a:pt x="5972" y="9912"/>
                    <a:pt x="5905" y="18285"/>
                    <a:pt x="5838" y="20820"/>
                  </a:cubicBezTo>
                  <a:cubicBezTo>
                    <a:pt x="5071" y="23188"/>
                    <a:pt x="3203" y="22621"/>
                    <a:pt x="2403" y="22988"/>
                  </a:cubicBezTo>
                  <a:cubicBezTo>
                    <a:pt x="1769" y="23288"/>
                    <a:pt x="2102" y="23221"/>
                    <a:pt x="1836" y="23889"/>
                  </a:cubicBezTo>
                  <a:cubicBezTo>
                    <a:pt x="1836" y="23889"/>
                    <a:pt x="1035" y="26891"/>
                    <a:pt x="668" y="27191"/>
                  </a:cubicBezTo>
                  <a:cubicBezTo>
                    <a:pt x="1" y="27725"/>
                    <a:pt x="401" y="29026"/>
                    <a:pt x="1269" y="29159"/>
                  </a:cubicBezTo>
                  <a:cubicBezTo>
                    <a:pt x="1442" y="29194"/>
                    <a:pt x="1946" y="29228"/>
                    <a:pt x="2657" y="29228"/>
                  </a:cubicBezTo>
                  <a:cubicBezTo>
                    <a:pt x="4677" y="29228"/>
                    <a:pt x="8368" y="28948"/>
                    <a:pt x="10909" y="27591"/>
                  </a:cubicBezTo>
                  <a:cubicBezTo>
                    <a:pt x="12310" y="26824"/>
                    <a:pt x="13177" y="25089"/>
                    <a:pt x="13110" y="23288"/>
                  </a:cubicBezTo>
                  <a:cubicBezTo>
                    <a:pt x="12977" y="19285"/>
                    <a:pt x="12343" y="10112"/>
                    <a:pt x="9608" y="939"/>
                  </a:cubicBezTo>
                  <a:cubicBezTo>
                    <a:pt x="9574" y="739"/>
                    <a:pt x="9441" y="572"/>
                    <a:pt x="9308" y="472"/>
                  </a:cubicBezTo>
                  <a:cubicBezTo>
                    <a:pt x="8783" y="109"/>
                    <a:pt x="8470" y="1"/>
                    <a:pt x="8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2"/>
            <p:cNvSpPr/>
            <p:nvPr/>
          </p:nvSpPr>
          <p:spPr>
            <a:xfrm>
              <a:off x="4522683" y="3936975"/>
              <a:ext cx="458464" cy="165822"/>
            </a:xfrm>
            <a:custGeom>
              <a:avLst/>
              <a:gdLst/>
              <a:ahLst/>
              <a:cxnLst/>
              <a:rect l="l" t="t" r="r" b="b"/>
              <a:pathLst>
                <a:path w="13495" h="4881" extrusionOk="0">
                  <a:moveTo>
                    <a:pt x="11109" y="0"/>
                  </a:moveTo>
                  <a:lnTo>
                    <a:pt x="468" y="367"/>
                  </a:lnTo>
                  <a:lnTo>
                    <a:pt x="1" y="3703"/>
                  </a:lnTo>
                  <a:cubicBezTo>
                    <a:pt x="592" y="3665"/>
                    <a:pt x="1184" y="3647"/>
                    <a:pt x="1774" y="3647"/>
                  </a:cubicBezTo>
                  <a:cubicBezTo>
                    <a:pt x="4316" y="3647"/>
                    <a:pt x="6844" y="3994"/>
                    <a:pt x="9307" y="4670"/>
                  </a:cubicBezTo>
                  <a:cubicBezTo>
                    <a:pt x="9801" y="4815"/>
                    <a:pt x="10211" y="4880"/>
                    <a:pt x="10551" y="4880"/>
                  </a:cubicBezTo>
                  <a:cubicBezTo>
                    <a:pt x="13495" y="4880"/>
                    <a:pt x="11109" y="1"/>
                    <a:pt x="11109" y="0"/>
                  </a:cubicBez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2"/>
            <p:cNvSpPr/>
            <p:nvPr/>
          </p:nvSpPr>
          <p:spPr>
            <a:xfrm>
              <a:off x="3331643" y="3379168"/>
              <a:ext cx="1319132" cy="732353"/>
            </a:xfrm>
            <a:custGeom>
              <a:avLst/>
              <a:gdLst/>
              <a:ahLst/>
              <a:cxnLst/>
              <a:rect l="l" t="t" r="r" b="b"/>
              <a:pathLst>
                <a:path w="38829" h="21557" extrusionOk="0">
                  <a:moveTo>
                    <a:pt x="7082" y="1"/>
                  </a:moveTo>
                  <a:cubicBezTo>
                    <a:pt x="6137" y="1"/>
                    <a:pt x="5201" y="222"/>
                    <a:pt x="4337" y="775"/>
                  </a:cubicBezTo>
                  <a:cubicBezTo>
                    <a:pt x="0" y="3544"/>
                    <a:pt x="834" y="10315"/>
                    <a:pt x="6372" y="12450"/>
                  </a:cubicBezTo>
                  <a:cubicBezTo>
                    <a:pt x="11875" y="14585"/>
                    <a:pt x="35159" y="21556"/>
                    <a:pt x="35159" y="21556"/>
                  </a:cubicBezTo>
                  <a:lnTo>
                    <a:pt x="38828" y="16119"/>
                  </a:lnTo>
                  <a:lnTo>
                    <a:pt x="16746" y="4578"/>
                  </a:lnTo>
                  <a:cubicBezTo>
                    <a:pt x="15712" y="4044"/>
                    <a:pt x="14711" y="3443"/>
                    <a:pt x="13777" y="2743"/>
                  </a:cubicBezTo>
                  <a:cubicBezTo>
                    <a:pt x="12335" y="1667"/>
                    <a:pt x="9674" y="1"/>
                    <a:pt x="7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2"/>
            <p:cNvSpPr/>
            <p:nvPr/>
          </p:nvSpPr>
          <p:spPr>
            <a:xfrm>
              <a:off x="4681339" y="3874091"/>
              <a:ext cx="797139" cy="285542"/>
            </a:xfrm>
            <a:custGeom>
              <a:avLst/>
              <a:gdLst/>
              <a:ahLst/>
              <a:cxnLst/>
              <a:rect l="l" t="t" r="r" b="b"/>
              <a:pathLst>
                <a:path w="23464" h="8405" extrusionOk="0">
                  <a:moveTo>
                    <a:pt x="9912" y="0"/>
                  </a:moveTo>
                  <a:cubicBezTo>
                    <a:pt x="4472" y="0"/>
                    <a:pt x="1" y="2185"/>
                    <a:pt x="1" y="2185"/>
                  </a:cubicBezTo>
                  <a:cubicBezTo>
                    <a:pt x="1" y="2185"/>
                    <a:pt x="6572" y="2519"/>
                    <a:pt x="4037" y="3853"/>
                  </a:cubicBezTo>
                  <a:cubicBezTo>
                    <a:pt x="1468" y="5187"/>
                    <a:pt x="3837" y="7622"/>
                    <a:pt x="3837" y="7622"/>
                  </a:cubicBezTo>
                  <a:cubicBezTo>
                    <a:pt x="3837" y="7622"/>
                    <a:pt x="6719" y="7161"/>
                    <a:pt x="9660" y="7161"/>
                  </a:cubicBezTo>
                  <a:cubicBezTo>
                    <a:pt x="11528" y="7161"/>
                    <a:pt x="13419" y="7347"/>
                    <a:pt x="14611" y="7956"/>
                  </a:cubicBezTo>
                  <a:cubicBezTo>
                    <a:pt x="15204" y="8262"/>
                    <a:pt x="15937" y="8405"/>
                    <a:pt x="16691" y="8405"/>
                  </a:cubicBezTo>
                  <a:cubicBezTo>
                    <a:pt x="19881" y="8405"/>
                    <a:pt x="23464" y="5853"/>
                    <a:pt x="18581" y="2318"/>
                  </a:cubicBezTo>
                  <a:cubicBezTo>
                    <a:pt x="15752" y="576"/>
                    <a:pt x="12704" y="0"/>
                    <a:pt x="99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2"/>
            <p:cNvSpPr/>
            <p:nvPr/>
          </p:nvSpPr>
          <p:spPr>
            <a:xfrm>
              <a:off x="4445631" y="3332455"/>
              <a:ext cx="1366728" cy="671406"/>
            </a:xfrm>
            <a:custGeom>
              <a:avLst/>
              <a:gdLst/>
              <a:ahLst/>
              <a:cxnLst/>
              <a:rect l="l" t="t" r="r" b="b"/>
              <a:pathLst>
                <a:path w="40230" h="19763" extrusionOk="0">
                  <a:moveTo>
                    <a:pt x="32945" y="1"/>
                  </a:moveTo>
                  <a:cubicBezTo>
                    <a:pt x="30535" y="1"/>
                    <a:pt x="28019" y="1347"/>
                    <a:pt x="26619" y="2250"/>
                  </a:cubicBezTo>
                  <a:cubicBezTo>
                    <a:pt x="25619" y="2850"/>
                    <a:pt x="24551" y="3417"/>
                    <a:pt x="23484" y="3851"/>
                  </a:cubicBezTo>
                  <a:lnTo>
                    <a:pt x="0" y="14359"/>
                  </a:lnTo>
                  <a:lnTo>
                    <a:pt x="3470" y="19763"/>
                  </a:lnTo>
                  <a:cubicBezTo>
                    <a:pt x="3470" y="19763"/>
                    <a:pt x="27387" y="15293"/>
                    <a:pt x="33057" y="13625"/>
                  </a:cubicBezTo>
                  <a:cubicBezTo>
                    <a:pt x="38761" y="11957"/>
                    <a:pt x="40229" y="4452"/>
                    <a:pt x="36193" y="1116"/>
                  </a:cubicBezTo>
                  <a:cubicBezTo>
                    <a:pt x="35223" y="307"/>
                    <a:pt x="34096" y="1"/>
                    <a:pt x="32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2"/>
            <p:cNvSpPr/>
            <p:nvPr/>
          </p:nvSpPr>
          <p:spPr>
            <a:xfrm>
              <a:off x="4248450" y="1651151"/>
              <a:ext cx="634443" cy="747912"/>
            </a:xfrm>
            <a:custGeom>
              <a:avLst/>
              <a:gdLst/>
              <a:ahLst/>
              <a:cxnLst/>
              <a:rect l="l" t="t" r="r" b="b"/>
              <a:pathLst>
                <a:path w="18675" h="22015" extrusionOk="0">
                  <a:moveTo>
                    <a:pt x="9806" y="1"/>
                  </a:moveTo>
                  <a:cubicBezTo>
                    <a:pt x="9751" y="1"/>
                    <a:pt x="9696" y="1"/>
                    <a:pt x="9640" y="2"/>
                  </a:cubicBezTo>
                  <a:cubicBezTo>
                    <a:pt x="4403" y="102"/>
                    <a:pt x="1835" y="5006"/>
                    <a:pt x="1902" y="5639"/>
                  </a:cubicBezTo>
                  <a:cubicBezTo>
                    <a:pt x="1935" y="5973"/>
                    <a:pt x="0" y="12077"/>
                    <a:pt x="2168" y="13512"/>
                  </a:cubicBezTo>
                  <a:cubicBezTo>
                    <a:pt x="2435" y="16214"/>
                    <a:pt x="2836" y="17348"/>
                    <a:pt x="4604" y="19516"/>
                  </a:cubicBezTo>
                  <a:cubicBezTo>
                    <a:pt x="4604" y="19516"/>
                    <a:pt x="6434" y="22015"/>
                    <a:pt x="8905" y="22015"/>
                  </a:cubicBezTo>
                  <a:cubicBezTo>
                    <a:pt x="9837" y="22015"/>
                    <a:pt x="10859" y="21660"/>
                    <a:pt x="11909" y="20683"/>
                  </a:cubicBezTo>
                  <a:cubicBezTo>
                    <a:pt x="14677" y="18082"/>
                    <a:pt x="15711" y="17047"/>
                    <a:pt x="16479" y="15313"/>
                  </a:cubicBezTo>
                  <a:cubicBezTo>
                    <a:pt x="16746" y="14646"/>
                    <a:pt x="18113" y="15113"/>
                    <a:pt x="18147" y="12444"/>
                  </a:cubicBezTo>
                  <a:cubicBezTo>
                    <a:pt x="18675" y="3104"/>
                    <a:pt x="14958" y="1"/>
                    <a:pt x="9806" y="1"/>
                  </a:cubicBez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2"/>
            <p:cNvSpPr/>
            <p:nvPr/>
          </p:nvSpPr>
          <p:spPr>
            <a:xfrm>
              <a:off x="4229696" y="1562141"/>
              <a:ext cx="720259" cy="520056"/>
            </a:xfrm>
            <a:custGeom>
              <a:avLst/>
              <a:gdLst/>
              <a:ahLst/>
              <a:cxnLst/>
              <a:rect l="l" t="t" r="r" b="b"/>
              <a:pathLst>
                <a:path w="21201" h="15308" extrusionOk="0">
                  <a:moveTo>
                    <a:pt x="11538" y="0"/>
                  </a:moveTo>
                  <a:cubicBezTo>
                    <a:pt x="11323" y="0"/>
                    <a:pt x="11108" y="17"/>
                    <a:pt x="10893" y="53"/>
                  </a:cubicBezTo>
                  <a:cubicBezTo>
                    <a:pt x="9073" y="927"/>
                    <a:pt x="8859" y="1112"/>
                    <a:pt x="8878" y="1148"/>
                  </a:cubicBezTo>
                  <a:lnTo>
                    <a:pt x="8878" y="1148"/>
                  </a:lnTo>
                  <a:cubicBezTo>
                    <a:pt x="8768" y="1135"/>
                    <a:pt x="8468" y="1104"/>
                    <a:pt x="8049" y="1104"/>
                  </a:cubicBezTo>
                  <a:cubicBezTo>
                    <a:pt x="5780" y="1104"/>
                    <a:pt x="1" y="1999"/>
                    <a:pt x="1620" y="11362"/>
                  </a:cubicBezTo>
                  <a:cubicBezTo>
                    <a:pt x="1667" y="11831"/>
                    <a:pt x="2076" y="12135"/>
                    <a:pt x="2501" y="12135"/>
                  </a:cubicBezTo>
                  <a:cubicBezTo>
                    <a:pt x="2680" y="12135"/>
                    <a:pt x="2862" y="12081"/>
                    <a:pt x="3021" y="11962"/>
                  </a:cubicBezTo>
                  <a:cubicBezTo>
                    <a:pt x="3354" y="11695"/>
                    <a:pt x="3288" y="9694"/>
                    <a:pt x="3921" y="9227"/>
                  </a:cubicBezTo>
                  <a:cubicBezTo>
                    <a:pt x="7794" y="6585"/>
                    <a:pt x="7533" y="5186"/>
                    <a:pt x="7442" y="4932"/>
                  </a:cubicBezTo>
                  <a:lnTo>
                    <a:pt x="7442" y="4932"/>
                  </a:lnTo>
                  <a:cubicBezTo>
                    <a:pt x="8346" y="7077"/>
                    <a:pt x="7449" y="10977"/>
                    <a:pt x="11260" y="13330"/>
                  </a:cubicBezTo>
                  <a:cubicBezTo>
                    <a:pt x="12329" y="13999"/>
                    <a:pt x="13125" y="14210"/>
                    <a:pt x="13742" y="14210"/>
                  </a:cubicBezTo>
                  <a:cubicBezTo>
                    <a:pt x="14793" y="14210"/>
                    <a:pt x="15321" y="13597"/>
                    <a:pt x="15778" y="13597"/>
                  </a:cubicBezTo>
                  <a:cubicBezTo>
                    <a:pt x="16015" y="13597"/>
                    <a:pt x="16234" y="13762"/>
                    <a:pt x="16497" y="14264"/>
                  </a:cubicBezTo>
                  <a:cubicBezTo>
                    <a:pt x="16917" y="15064"/>
                    <a:pt x="17347" y="15307"/>
                    <a:pt x="17715" y="15307"/>
                  </a:cubicBezTo>
                  <a:cubicBezTo>
                    <a:pt x="18281" y="15307"/>
                    <a:pt x="18699" y="14731"/>
                    <a:pt x="18699" y="14731"/>
                  </a:cubicBezTo>
                  <a:cubicBezTo>
                    <a:pt x="18699" y="14731"/>
                    <a:pt x="21200" y="11428"/>
                    <a:pt x="20266" y="8593"/>
                  </a:cubicBezTo>
                  <a:cubicBezTo>
                    <a:pt x="19380" y="5872"/>
                    <a:pt x="15494" y="0"/>
                    <a:pt x="11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2"/>
            <p:cNvSpPr/>
            <p:nvPr/>
          </p:nvSpPr>
          <p:spPr>
            <a:xfrm>
              <a:off x="4133940" y="3659857"/>
              <a:ext cx="495463" cy="269147"/>
            </a:xfrm>
            <a:custGeom>
              <a:avLst/>
              <a:gdLst/>
              <a:ahLst/>
              <a:cxnLst/>
              <a:rect l="l" t="t" r="r" b="b"/>
              <a:pathLst>
                <a:path w="22442" h="12191" extrusionOk="0">
                  <a:moveTo>
                    <a:pt x="0" y="0"/>
                  </a:moveTo>
                  <a:cubicBezTo>
                    <a:pt x="7613" y="3811"/>
                    <a:pt x="15143" y="7809"/>
                    <a:pt x="22442" y="12191"/>
                  </a:cubicBezTo>
                </a:path>
              </a:pathLst>
            </a:custGeom>
            <a:noFill/>
            <a:ln w="9525" cap="flat" cmpd="sng">
              <a:solidFill>
                <a:schemeClr val="accent3"/>
              </a:solidFill>
              <a:prstDash val="solid"/>
              <a:round/>
              <a:headEnd type="none" w="med" len="med"/>
              <a:tailEnd type="none" w="med" len="med"/>
            </a:ln>
          </p:spPr>
        </p:sp>
        <p:sp>
          <p:nvSpPr>
            <p:cNvPr id="1152" name="Google Shape;1152;p62"/>
            <p:cNvSpPr/>
            <p:nvPr/>
          </p:nvSpPr>
          <p:spPr>
            <a:xfrm>
              <a:off x="4559064" y="3929004"/>
              <a:ext cx="76454" cy="134562"/>
            </a:xfrm>
            <a:custGeom>
              <a:avLst/>
              <a:gdLst/>
              <a:ahLst/>
              <a:cxnLst/>
              <a:rect l="l" t="t" r="r" b="b"/>
              <a:pathLst>
                <a:path w="3463" h="6095" extrusionOk="0">
                  <a:moveTo>
                    <a:pt x="3463" y="0"/>
                  </a:moveTo>
                  <a:cubicBezTo>
                    <a:pt x="2821" y="2247"/>
                    <a:pt x="1460" y="4271"/>
                    <a:pt x="0" y="6095"/>
                  </a:cubicBezTo>
                </a:path>
              </a:pathLst>
            </a:custGeom>
            <a:noFill/>
            <a:ln w="9525" cap="flat" cmpd="sng">
              <a:solidFill>
                <a:schemeClr val="accent3"/>
              </a:solidFill>
              <a:prstDash val="solid"/>
              <a:round/>
              <a:headEnd type="none" w="med" len="med"/>
              <a:tailEnd type="none" w="med" len="med"/>
            </a:ln>
          </p:spPr>
        </p:sp>
        <p:sp>
          <p:nvSpPr>
            <p:cNvPr id="1153" name="Google Shape;1153;p62"/>
            <p:cNvSpPr/>
            <p:nvPr/>
          </p:nvSpPr>
          <p:spPr>
            <a:xfrm>
              <a:off x="4534580" y="3427425"/>
              <a:ext cx="266100" cy="61155"/>
            </a:xfrm>
            <a:custGeom>
              <a:avLst/>
              <a:gdLst/>
              <a:ahLst/>
              <a:cxnLst/>
              <a:rect l="l" t="t" r="r" b="b"/>
              <a:pathLst>
                <a:path w="12053" h="2770" extrusionOk="0">
                  <a:moveTo>
                    <a:pt x="12053" y="2770"/>
                  </a:moveTo>
                  <a:cubicBezTo>
                    <a:pt x="7956" y="2317"/>
                    <a:pt x="3911" y="1304"/>
                    <a:pt x="0" y="0"/>
                  </a:cubicBezTo>
                </a:path>
              </a:pathLst>
            </a:custGeom>
            <a:noFill/>
            <a:ln w="9525" cap="flat" cmpd="sng">
              <a:solidFill>
                <a:schemeClr val="accent3"/>
              </a:solidFill>
              <a:prstDash val="solid"/>
              <a:round/>
              <a:headEnd type="none" w="med" len="med"/>
              <a:tailEnd type="none" w="med" len="med"/>
            </a:ln>
          </p:spPr>
        </p:sp>
        <p:sp>
          <p:nvSpPr>
            <p:cNvPr id="1154" name="Google Shape;1154;p62"/>
            <p:cNvSpPr/>
            <p:nvPr/>
          </p:nvSpPr>
          <p:spPr>
            <a:xfrm>
              <a:off x="4268502" y="3424356"/>
              <a:ext cx="269147" cy="43073"/>
            </a:xfrm>
            <a:custGeom>
              <a:avLst/>
              <a:gdLst/>
              <a:ahLst/>
              <a:cxnLst/>
              <a:rect l="l" t="t" r="r" b="b"/>
              <a:pathLst>
                <a:path w="12191" h="1951" extrusionOk="0">
                  <a:moveTo>
                    <a:pt x="12191" y="0"/>
                  </a:moveTo>
                  <a:cubicBezTo>
                    <a:pt x="8663" y="2118"/>
                    <a:pt x="4115" y="1940"/>
                    <a:pt x="0" y="1940"/>
                  </a:cubicBezTo>
                </a:path>
              </a:pathLst>
            </a:custGeom>
            <a:noFill/>
            <a:ln w="9525" cap="flat" cmpd="sng">
              <a:solidFill>
                <a:schemeClr val="accent3"/>
              </a:solidFill>
              <a:prstDash val="solid"/>
              <a:round/>
              <a:headEnd type="none" w="med" len="med"/>
              <a:tailEnd type="none" w="med" len="med"/>
            </a:ln>
          </p:spPr>
        </p:sp>
        <p:sp>
          <p:nvSpPr>
            <p:cNvPr id="1155" name="Google Shape;1155;p62"/>
            <p:cNvSpPr/>
            <p:nvPr/>
          </p:nvSpPr>
          <p:spPr>
            <a:xfrm>
              <a:off x="4400018" y="2421199"/>
              <a:ext cx="318071" cy="34066"/>
            </a:xfrm>
            <a:custGeom>
              <a:avLst/>
              <a:gdLst/>
              <a:ahLst/>
              <a:cxnLst/>
              <a:rect l="l" t="t" r="r" b="b"/>
              <a:pathLst>
                <a:path w="14407" h="1543" extrusionOk="0">
                  <a:moveTo>
                    <a:pt x="0" y="970"/>
                  </a:moveTo>
                  <a:cubicBezTo>
                    <a:pt x="4748" y="1759"/>
                    <a:pt x="9982" y="1893"/>
                    <a:pt x="14407" y="0"/>
                  </a:cubicBezTo>
                </a:path>
              </a:pathLst>
            </a:custGeom>
            <a:noFill/>
            <a:ln w="9525" cap="flat" cmpd="sng">
              <a:solidFill>
                <a:schemeClr val="accent3"/>
              </a:solidFill>
              <a:prstDash val="solid"/>
              <a:round/>
              <a:headEnd type="none" w="med" len="med"/>
              <a:tailEnd type="none" w="med" len="med"/>
            </a:ln>
          </p:spPr>
        </p:sp>
      </p:grpSp>
      <p:sp>
        <p:nvSpPr>
          <p:cNvPr id="1156" name="Google Shape;1156;p62"/>
          <p:cNvSpPr txBox="1"/>
          <p:nvPr/>
        </p:nvSpPr>
        <p:spPr>
          <a:xfrm>
            <a:off x="1095300" y="1508275"/>
            <a:ext cx="1266900" cy="4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accent3"/>
                </a:solidFill>
                <a:latin typeface="Palanquin Dark"/>
                <a:ea typeface="Palanquin Dark"/>
                <a:cs typeface="Palanquin Dark"/>
                <a:sym typeface="Palanquin Dark"/>
              </a:rPr>
              <a:t>Mercury</a:t>
            </a:r>
            <a:endParaRPr sz="2200">
              <a:solidFill>
                <a:schemeClr val="accent3"/>
              </a:solidFill>
              <a:latin typeface="Palanquin Dark"/>
              <a:ea typeface="Palanquin Dark"/>
              <a:cs typeface="Palanquin Dark"/>
              <a:sym typeface="Palanquin Dark"/>
            </a:endParaRPr>
          </a:p>
        </p:txBody>
      </p:sp>
      <p:sp>
        <p:nvSpPr>
          <p:cNvPr id="1157" name="Google Shape;1157;p62"/>
          <p:cNvSpPr txBox="1"/>
          <p:nvPr/>
        </p:nvSpPr>
        <p:spPr>
          <a:xfrm>
            <a:off x="1095300" y="1957225"/>
            <a:ext cx="17064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latin typeface="Cabin"/>
                <a:ea typeface="Cabin"/>
                <a:cs typeface="Cabin"/>
                <a:sym typeface="Cabin"/>
              </a:rPr>
              <a:t>It’s the closest planet to the Sun</a:t>
            </a:r>
            <a:endParaRPr>
              <a:solidFill>
                <a:schemeClr val="accent3"/>
              </a:solidFill>
              <a:latin typeface="Cabin"/>
              <a:ea typeface="Cabin"/>
              <a:cs typeface="Cabin"/>
              <a:sym typeface="Cabin"/>
            </a:endParaRPr>
          </a:p>
        </p:txBody>
      </p:sp>
      <p:sp>
        <p:nvSpPr>
          <p:cNvPr id="1158" name="Google Shape;1158;p62"/>
          <p:cNvSpPr txBox="1"/>
          <p:nvPr/>
        </p:nvSpPr>
        <p:spPr>
          <a:xfrm>
            <a:off x="1095300" y="3034825"/>
            <a:ext cx="1266900" cy="4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accent3"/>
                </a:solidFill>
                <a:latin typeface="Palanquin Dark"/>
                <a:ea typeface="Palanquin Dark"/>
                <a:cs typeface="Palanquin Dark"/>
                <a:sym typeface="Palanquin Dark"/>
              </a:rPr>
              <a:t>Venus</a:t>
            </a:r>
            <a:endParaRPr sz="2200">
              <a:solidFill>
                <a:schemeClr val="accent3"/>
              </a:solidFill>
              <a:latin typeface="Palanquin Dark"/>
              <a:ea typeface="Palanquin Dark"/>
              <a:cs typeface="Palanquin Dark"/>
              <a:sym typeface="Palanquin Dark"/>
            </a:endParaRPr>
          </a:p>
        </p:txBody>
      </p:sp>
      <p:sp>
        <p:nvSpPr>
          <p:cNvPr id="1159" name="Google Shape;1159;p62"/>
          <p:cNvSpPr txBox="1"/>
          <p:nvPr/>
        </p:nvSpPr>
        <p:spPr>
          <a:xfrm>
            <a:off x="1095300" y="3483775"/>
            <a:ext cx="17064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latin typeface="Cabin"/>
                <a:ea typeface="Cabin"/>
                <a:cs typeface="Cabin"/>
                <a:sym typeface="Cabin"/>
              </a:rPr>
              <a:t>Venus is the second planet from the Sun</a:t>
            </a:r>
            <a:endParaRPr>
              <a:solidFill>
                <a:schemeClr val="accent3"/>
              </a:solidFill>
              <a:latin typeface="Cabin"/>
              <a:ea typeface="Cabin"/>
              <a:cs typeface="Cabin"/>
              <a:sym typeface="Cabin"/>
            </a:endParaRPr>
          </a:p>
        </p:txBody>
      </p:sp>
      <p:sp>
        <p:nvSpPr>
          <p:cNvPr id="1160" name="Google Shape;1160;p62"/>
          <p:cNvSpPr txBox="1"/>
          <p:nvPr/>
        </p:nvSpPr>
        <p:spPr>
          <a:xfrm>
            <a:off x="6781725" y="1508275"/>
            <a:ext cx="1266900" cy="448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200">
                <a:solidFill>
                  <a:schemeClr val="accent3"/>
                </a:solidFill>
                <a:latin typeface="Palanquin Dark"/>
                <a:ea typeface="Palanquin Dark"/>
                <a:cs typeface="Palanquin Dark"/>
                <a:sym typeface="Palanquin Dark"/>
              </a:rPr>
              <a:t>Mars</a:t>
            </a:r>
            <a:endParaRPr sz="2200">
              <a:solidFill>
                <a:schemeClr val="accent3"/>
              </a:solidFill>
              <a:latin typeface="Palanquin Dark"/>
              <a:ea typeface="Palanquin Dark"/>
              <a:cs typeface="Palanquin Dark"/>
              <a:sym typeface="Palanquin Dark"/>
            </a:endParaRPr>
          </a:p>
        </p:txBody>
      </p:sp>
      <p:sp>
        <p:nvSpPr>
          <p:cNvPr id="1161" name="Google Shape;1161;p62"/>
          <p:cNvSpPr txBox="1"/>
          <p:nvPr/>
        </p:nvSpPr>
        <p:spPr>
          <a:xfrm>
            <a:off x="6342300" y="1957225"/>
            <a:ext cx="1706400" cy="46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3"/>
                </a:solidFill>
                <a:latin typeface="Cabin"/>
                <a:ea typeface="Cabin"/>
                <a:cs typeface="Cabin"/>
                <a:sym typeface="Cabin"/>
              </a:rPr>
              <a:t>Despite being red, Mars is a cold place</a:t>
            </a:r>
            <a:endParaRPr>
              <a:solidFill>
                <a:schemeClr val="accent3"/>
              </a:solidFill>
              <a:latin typeface="Cabin"/>
              <a:ea typeface="Cabin"/>
              <a:cs typeface="Cabin"/>
              <a:sym typeface="Cabin"/>
            </a:endParaRPr>
          </a:p>
        </p:txBody>
      </p:sp>
      <p:sp>
        <p:nvSpPr>
          <p:cNvPr id="1162" name="Google Shape;1162;p62"/>
          <p:cNvSpPr txBox="1"/>
          <p:nvPr/>
        </p:nvSpPr>
        <p:spPr>
          <a:xfrm>
            <a:off x="6781725" y="3034825"/>
            <a:ext cx="1266900" cy="448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200">
                <a:solidFill>
                  <a:schemeClr val="accent3"/>
                </a:solidFill>
                <a:latin typeface="Palanquin Dark"/>
                <a:ea typeface="Palanquin Dark"/>
                <a:cs typeface="Palanquin Dark"/>
                <a:sym typeface="Palanquin Dark"/>
              </a:rPr>
              <a:t>Saturn</a:t>
            </a:r>
            <a:endParaRPr sz="2200">
              <a:solidFill>
                <a:schemeClr val="accent3"/>
              </a:solidFill>
              <a:latin typeface="Palanquin Dark"/>
              <a:ea typeface="Palanquin Dark"/>
              <a:cs typeface="Palanquin Dark"/>
              <a:sym typeface="Palanquin Dark"/>
            </a:endParaRPr>
          </a:p>
        </p:txBody>
      </p:sp>
      <p:sp>
        <p:nvSpPr>
          <p:cNvPr id="1163" name="Google Shape;1163;p62"/>
          <p:cNvSpPr txBox="1"/>
          <p:nvPr/>
        </p:nvSpPr>
        <p:spPr>
          <a:xfrm>
            <a:off x="6342300" y="3483775"/>
            <a:ext cx="1706400" cy="46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3"/>
                </a:solidFill>
                <a:latin typeface="Cabin"/>
                <a:ea typeface="Cabin"/>
                <a:cs typeface="Cabin"/>
                <a:sym typeface="Cabin"/>
              </a:rPr>
              <a:t>It’s a gas giant and has several rings</a:t>
            </a:r>
            <a:endParaRPr>
              <a:solidFill>
                <a:schemeClr val="accent3"/>
              </a:solidFill>
              <a:latin typeface="Cabin"/>
              <a:ea typeface="Cabin"/>
              <a:cs typeface="Cabin"/>
              <a:sym typeface="Cabin"/>
            </a:endParaRPr>
          </a:p>
        </p:txBody>
      </p:sp>
      <p:cxnSp>
        <p:nvCxnSpPr>
          <p:cNvPr id="1164" name="Google Shape;1164;p62"/>
          <p:cNvCxnSpPr>
            <a:stCxn id="1156" idx="3"/>
            <a:endCxn id="1165" idx="2"/>
          </p:cNvCxnSpPr>
          <p:nvPr/>
        </p:nvCxnSpPr>
        <p:spPr>
          <a:xfrm>
            <a:off x="2362200" y="1732675"/>
            <a:ext cx="1633200" cy="839100"/>
          </a:xfrm>
          <a:prstGeom prst="curvedConnector3">
            <a:avLst>
              <a:gd name="adj1" fmla="val 50000"/>
            </a:avLst>
          </a:prstGeom>
          <a:noFill/>
          <a:ln w="9525" cap="flat" cmpd="sng">
            <a:solidFill>
              <a:schemeClr val="accent3"/>
            </a:solidFill>
            <a:prstDash val="solid"/>
            <a:round/>
            <a:headEnd type="none" w="med" len="med"/>
            <a:tailEnd type="oval" w="med" len="med"/>
          </a:ln>
        </p:spPr>
      </p:cxnSp>
      <p:cxnSp>
        <p:nvCxnSpPr>
          <p:cNvPr id="1166" name="Google Shape;1166;p62"/>
          <p:cNvCxnSpPr>
            <a:stCxn id="1158" idx="3"/>
            <a:endCxn id="1167" idx="2"/>
          </p:cNvCxnSpPr>
          <p:nvPr/>
        </p:nvCxnSpPr>
        <p:spPr>
          <a:xfrm>
            <a:off x="2362200" y="3259225"/>
            <a:ext cx="1578000" cy="665100"/>
          </a:xfrm>
          <a:prstGeom prst="curvedConnector3">
            <a:avLst>
              <a:gd name="adj1" fmla="val 49998"/>
            </a:avLst>
          </a:prstGeom>
          <a:noFill/>
          <a:ln w="9525" cap="flat" cmpd="sng">
            <a:solidFill>
              <a:schemeClr val="accent3"/>
            </a:solidFill>
            <a:prstDash val="solid"/>
            <a:round/>
            <a:headEnd type="none" w="med" len="med"/>
            <a:tailEnd type="oval" w="med" len="med"/>
          </a:ln>
        </p:spPr>
      </p:cxnSp>
      <p:cxnSp>
        <p:nvCxnSpPr>
          <p:cNvPr id="1168" name="Google Shape;1168;p62"/>
          <p:cNvCxnSpPr>
            <a:stCxn id="1160" idx="1"/>
            <a:endCxn id="1169" idx="6"/>
          </p:cNvCxnSpPr>
          <p:nvPr/>
        </p:nvCxnSpPr>
        <p:spPr>
          <a:xfrm flipH="1">
            <a:off x="4831125" y="1732675"/>
            <a:ext cx="1950600" cy="325500"/>
          </a:xfrm>
          <a:prstGeom prst="curvedConnector3">
            <a:avLst>
              <a:gd name="adj1" fmla="val 50001"/>
            </a:avLst>
          </a:prstGeom>
          <a:noFill/>
          <a:ln w="9525" cap="flat" cmpd="sng">
            <a:solidFill>
              <a:schemeClr val="accent3"/>
            </a:solidFill>
            <a:prstDash val="solid"/>
            <a:round/>
            <a:headEnd type="none" w="med" len="med"/>
            <a:tailEnd type="oval" w="med" len="med"/>
          </a:ln>
        </p:spPr>
      </p:cxnSp>
      <p:cxnSp>
        <p:nvCxnSpPr>
          <p:cNvPr id="1170" name="Google Shape;1170;p62"/>
          <p:cNvCxnSpPr>
            <a:stCxn id="1162" idx="1"/>
            <a:endCxn id="1171" idx="6"/>
          </p:cNvCxnSpPr>
          <p:nvPr/>
        </p:nvCxnSpPr>
        <p:spPr>
          <a:xfrm flipH="1">
            <a:off x="5602725" y="3259225"/>
            <a:ext cx="1179000" cy="332700"/>
          </a:xfrm>
          <a:prstGeom prst="curvedConnector3">
            <a:avLst>
              <a:gd name="adj1" fmla="val 50006"/>
            </a:avLst>
          </a:prstGeom>
          <a:noFill/>
          <a:ln w="9525" cap="flat" cmpd="sng">
            <a:solidFill>
              <a:schemeClr val="accent3"/>
            </a:solidFill>
            <a:prstDash val="solid"/>
            <a:round/>
            <a:headEnd type="none" w="med" len="med"/>
            <a:tailEnd type="oval" w="med" len="med"/>
          </a:ln>
        </p:spPr>
      </p:cxnSp>
      <p:sp>
        <p:nvSpPr>
          <p:cNvPr id="1165" name="Google Shape;1165;p62"/>
          <p:cNvSpPr/>
          <p:nvPr/>
        </p:nvSpPr>
        <p:spPr>
          <a:xfrm>
            <a:off x="3995400" y="2470800"/>
            <a:ext cx="201900" cy="20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2"/>
          <p:cNvSpPr/>
          <p:nvPr/>
        </p:nvSpPr>
        <p:spPr>
          <a:xfrm>
            <a:off x="4629175" y="1957225"/>
            <a:ext cx="201900" cy="20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2"/>
          <p:cNvSpPr/>
          <p:nvPr/>
        </p:nvSpPr>
        <p:spPr>
          <a:xfrm>
            <a:off x="5400675" y="3490825"/>
            <a:ext cx="201900" cy="20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2"/>
          <p:cNvSpPr/>
          <p:nvPr/>
        </p:nvSpPr>
        <p:spPr>
          <a:xfrm>
            <a:off x="3940125" y="3823375"/>
            <a:ext cx="201900" cy="20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63"/>
          <p:cNvSpPr/>
          <p:nvPr/>
        </p:nvSpPr>
        <p:spPr>
          <a:xfrm rot="-10551314" flipH="1">
            <a:off x="4996299" y="3191491"/>
            <a:ext cx="2520838" cy="1381677"/>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3"/>
          <p:cNvSpPr/>
          <p:nvPr/>
        </p:nvSpPr>
        <p:spPr>
          <a:xfrm rot="-10551314" flipH="1">
            <a:off x="1540665" y="3191491"/>
            <a:ext cx="2520838" cy="1381677"/>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3"/>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Our Team</a:t>
            </a:r>
            <a:endParaRPr/>
          </a:p>
        </p:txBody>
      </p:sp>
      <p:sp>
        <p:nvSpPr>
          <p:cNvPr id="1179" name="Google Shape;1179;p63"/>
          <p:cNvSpPr txBox="1">
            <a:spLocks noGrp="1"/>
          </p:cNvSpPr>
          <p:nvPr>
            <p:ph type="title" idx="2"/>
          </p:nvPr>
        </p:nvSpPr>
        <p:spPr>
          <a:xfrm>
            <a:off x="1607984" y="3362433"/>
            <a:ext cx="23862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John Doe</a:t>
            </a:r>
            <a:endParaRPr/>
          </a:p>
        </p:txBody>
      </p:sp>
      <p:sp>
        <p:nvSpPr>
          <p:cNvPr id="1180" name="Google Shape;1180;p63"/>
          <p:cNvSpPr txBox="1">
            <a:spLocks noGrp="1"/>
          </p:cNvSpPr>
          <p:nvPr>
            <p:ph type="subTitle" idx="1"/>
          </p:nvPr>
        </p:nvSpPr>
        <p:spPr>
          <a:xfrm>
            <a:off x="1607984" y="3782327"/>
            <a:ext cx="2386200" cy="5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speak a bit about this person here</a:t>
            </a:r>
            <a:endParaRPr/>
          </a:p>
        </p:txBody>
      </p:sp>
      <p:sp>
        <p:nvSpPr>
          <p:cNvPr id="1181" name="Google Shape;1181;p63"/>
          <p:cNvSpPr txBox="1">
            <a:spLocks noGrp="1"/>
          </p:cNvSpPr>
          <p:nvPr>
            <p:ph type="title" idx="3"/>
          </p:nvPr>
        </p:nvSpPr>
        <p:spPr>
          <a:xfrm>
            <a:off x="5063618" y="3362433"/>
            <a:ext cx="23862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Lisa Smith</a:t>
            </a:r>
            <a:endParaRPr/>
          </a:p>
        </p:txBody>
      </p:sp>
      <p:sp>
        <p:nvSpPr>
          <p:cNvPr id="1182" name="Google Shape;1182;p63"/>
          <p:cNvSpPr txBox="1">
            <a:spLocks noGrp="1"/>
          </p:cNvSpPr>
          <p:nvPr>
            <p:ph type="subTitle" idx="4"/>
          </p:nvPr>
        </p:nvSpPr>
        <p:spPr>
          <a:xfrm>
            <a:off x="5063618" y="3782327"/>
            <a:ext cx="2386200" cy="5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speak a bit about this person here</a:t>
            </a:r>
            <a:endParaRPr/>
          </a:p>
        </p:txBody>
      </p:sp>
      <p:pic>
        <p:nvPicPr>
          <p:cNvPr id="1183" name="Google Shape;1183;p63"/>
          <p:cNvPicPr preferRelativeResize="0"/>
          <p:nvPr/>
        </p:nvPicPr>
        <p:blipFill rotWithShape="1">
          <a:blip r:embed="rId3">
            <a:alphaModFix/>
          </a:blip>
          <a:srcRect l="11374" t="4949" r="50531" b="41717"/>
          <a:stretch/>
        </p:blipFill>
        <p:spPr>
          <a:xfrm>
            <a:off x="1876484" y="1196771"/>
            <a:ext cx="1849200" cy="1849200"/>
          </a:xfrm>
          <a:prstGeom prst="ellipse">
            <a:avLst/>
          </a:prstGeom>
          <a:noFill/>
          <a:ln>
            <a:noFill/>
          </a:ln>
        </p:spPr>
      </p:pic>
      <p:pic>
        <p:nvPicPr>
          <p:cNvPr id="1184" name="Google Shape;1184;p63"/>
          <p:cNvPicPr preferRelativeResize="0"/>
          <p:nvPr/>
        </p:nvPicPr>
        <p:blipFill rotWithShape="1">
          <a:blip r:embed="rId4">
            <a:alphaModFix/>
          </a:blip>
          <a:srcRect l="42295" t="2180" r="22387" b="44883"/>
          <a:stretch/>
        </p:blipFill>
        <p:spPr>
          <a:xfrm>
            <a:off x="5332118" y="1196771"/>
            <a:ext cx="1849200" cy="1849200"/>
          </a:xfrm>
          <a:prstGeom prst="ellipse">
            <a:avLst/>
          </a:prstGeom>
          <a:noFill/>
          <a:ln>
            <a:noFill/>
          </a:ln>
        </p:spPr>
      </p:pic>
      <p:sp>
        <p:nvSpPr>
          <p:cNvPr id="1185" name="Google Shape;1185;p63"/>
          <p:cNvSpPr/>
          <p:nvPr/>
        </p:nvSpPr>
        <p:spPr>
          <a:xfrm rot="2700000">
            <a:off x="6500404" y="1215006"/>
            <a:ext cx="845560" cy="527402"/>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3"/>
          <p:cNvSpPr/>
          <p:nvPr/>
        </p:nvSpPr>
        <p:spPr>
          <a:xfrm rot="7544839">
            <a:off x="3648953" y="3117904"/>
            <a:ext cx="536878" cy="546966"/>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3"/>
          <p:cNvSpPr/>
          <p:nvPr/>
        </p:nvSpPr>
        <p:spPr>
          <a:xfrm rot="2700000">
            <a:off x="6775954" y="1270131"/>
            <a:ext cx="845560" cy="527402"/>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7"/>
          <p:cNvSpPr/>
          <p:nvPr/>
        </p:nvSpPr>
        <p:spPr>
          <a:xfrm>
            <a:off x="984862" y="3293169"/>
            <a:ext cx="878171" cy="755020"/>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324" name="Google Shape;324;p37"/>
          <p:cNvSpPr/>
          <p:nvPr/>
        </p:nvSpPr>
        <p:spPr>
          <a:xfrm>
            <a:off x="4813924" y="1677225"/>
            <a:ext cx="878171" cy="755020"/>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325" name="Google Shape;325;p37"/>
          <p:cNvSpPr/>
          <p:nvPr/>
        </p:nvSpPr>
        <p:spPr>
          <a:xfrm>
            <a:off x="4813924" y="3293169"/>
            <a:ext cx="878171" cy="755020"/>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326" name="Google Shape;326;p37"/>
          <p:cNvSpPr/>
          <p:nvPr/>
        </p:nvSpPr>
        <p:spPr>
          <a:xfrm>
            <a:off x="984862" y="1677225"/>
            <a:ext cx="878171" cy="755020"/>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327" name="Google Shape;327;p37"/>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a:t>
            </a:r>
            <a:endParaRPr/>
          </a:p>
        </p:txBody>
      </p:sp>
      <p:sp>
        <p:nvSpPr>
          <p:cNvPr id="328" name="Google Shape;328;p37"/>
          <p:cNvSpPr txBox="1">
            <a:spLocks noGrp="1"/>
          </p:cNvSpPr>
          <p:nvPr>
            <p:ph type="title" idx="2"/>
          </p:nvPr>
        </p:nvSpPr>
        <p:spPr>
          <a:xfrm>
            <a:off x="1996388" y="1517850"/>
            <a:ext cx="23337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About us</a:t>
            </a:r>
            <a:endParaRPr/>
          </a:p>
        </p:txBody>
      </p:sp>
      <p:sp>
        <p:nvSpPr>
          <p:cNvPr id="329" name="Google Shape;329;p37"/>
          <p:cNvSpPr txBox="1">
            <a:spLocks noGrp="1"/>
          </p:cNvSpPr>
          <p:nvPr>
            <p:ph type="subTitle" idx="1"/>
          </p:nvPr>
        </p:nvSpPr>
        <p:spPr>
          <a:xfrm>
            <a:off x="1996388" y="1966800"/>
            <a:ext cx="23337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330" name="Google Shape;330;p37"/>
          <p:cNvSpPr txBox="1">
            <a:spLocks noGrp="1"/>
          </p:cNvSpPr>
          <p:nvPr>
            <p:ph type="title" idx="3"/>
          </p:nvPr>
        </p:nvSpPr>
        <p:spPr>
          <a:xfrm>
            <a:off x="984912" y="1705700"/>
            <a:ext cx="878100" cy="6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31" name="Google Shape;331;p37"/>
          <p:cNvSpPr txBox="1">
            <a:spLocks noGrp="1"/>
          </p:cNvSpPr>
          <p:nvPr>
            <p:ph type="title" idx="7"/>
          </p:nvPr>
        </p:nvSpPr>
        <p:spPr>
          <a:xfrm>
            <a:off x="1996388" y="3134625"/>
            <a:ext cx="23337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Group guidelines</a:t>
            </a:r>
            <a:endParaRPr/>
          </a:p>
        </p:txBody>
      </p:sp>
      <p:sp>
        <p:nvSpPr>
          <p:cNvPr id="332" name="Google Shape;332;p37"/>
          <p:cNvSpPr txBox="1">
            <a:spLocks noGrp="1"/>
          </p:cNvSpPr>
          <p:nvPr>
            <p:ph type="subTitle" idx="8"/>
          </p:nvPr>
        </p:nvSpPr>
        <p:spPr>
          <a:xfrm>
            <a:off x="1996388" y="3583575"/>
            <a:ext cx="23337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333" name="Google Shape;333;p37"/>
          <p:cNvSpPr txBox="1">
            <a:spLocks noGrp="1"/>
          </p:cNvSpPr>
          <p:nvPr>
            <p:ph type="title" idx="9"/>
          </p:nvPr>
        </p:nvSpPr>
        <p:spPr>
          <a:xfrm>
            <a:off x="984912" y="3322475"/>
            <a:ext cx="878100" cy="6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34" name="Google Shape;334;p37"/>
          <p:cNvSpPr txBox="1">
            <a:spLocks noGrp="1"/>
          </p:cNvSpPr>
          <p:nvPr>
            <p:ph type="title" idx="13"/>
          </p:nvPr>
        </p:nvSpPr>
        <p:spPr>
          <a:xfrm>
            <a:off x="5825438" y="3134625"/>
            <a:ext cx="23337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Contact us</a:t>
            </a:r>
            <a:endParaRPr/>
          </a:p>
        </p:txBody>
      </p:sp>
      <p:sp>
        <p:nvSpPr>
          <p:cNvPr id="335" name="Google Shape;335;p37"/>
          <p:cNvSpPr txBox="1">
            <a:spLocks noGrp="1"/>
          </p:cNvSpPr>
          <p:nvPr>
            <p:ph type="subTitle" idx="14"/>
          </p:nvPr>
        </p:nvSpPr>
        <p:spPr>
          <a:xfrm>
            <a:off x="5825438" y="3583575"/>
            <a:ext cx="23337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336" name="Google Shape;336;p37"/>
          <p:cNvSpPr txBox="1">
            <a:spLocks noGrp="1"/>
          </p:cNvSpPr>
          <p:nvPr>
            <p:ph type="title" idx="15"/>
          </p:nvPr>
        </p:nvSpPr>
        <p:spPr>
          <a:xfrm>
            <a:off x="4813962" y="3322475"/>
            <a:ext cx="878100" cy="6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337" name="Google Shape;337;p37"/>
          <p:cNvSpPr txBox="1">
            <a:spLocks noGrp="1"/>
          </p:cNvSpPr>
          <p:nvPr>
            <p:ph type="title" idx="4"/>
          </p:nvPr>
        </p:nvSpPr>
        <p:spPr>
          <a:xfrm>
            <a:off x="5825438" y="1517850"/>
            <a:ext cx="23337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Find a theme</a:t>
            </a:r>
            <a:endParaRPr/>
          </a:p>
        </p:txBody>
      </p:sp>
      <p:sp>
        <p:nvSpPr>
          <p:cNvPr id="338" name="Google Shape;338;p37"/>
          <p:cNvSpPr txBox="1">
            <a:spLocks noGrp="1"/>
          </p:cNvSpPr>
          <p:nvPr>
            <p:ph type="subTitle" idx="5"/>
          </p:nvPr>
        </p:nvSpPr>
        <p:spPr>
          <a:xfrm>
            <a:off x="5825438" y="1966800"/>
            <a:ext cx="23337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339" name="Google Shape;339;p37"/>
          <p:cNvSpPr txBox="1">
            <a:spLocks noGrp="1"/>
          </p:cNvSpPr>
          <p:nvPr>
            <p:ph type="title" idx="6"/>
          </p:nvPr>
        </p:nvSpPr>
        <p:spPr>
          <a:xfrm>
            <a:off x="4813962" y="1705700"/>
            <a:ext cx="878100" cy="6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64"/>
          <p:cNvSpPr/>
          <p:nvPr/>
        </p:nvSpPr>
        <p:spPr>
          <a:xfrm rot="-10523825" flipH="1">
            <a:off x="476444" y="927385"/>
            <a:ext cx="3571760" cy="3288745"/>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4"/>
          <p:cNvSpPr txBox="1">
            <a:spLocks noGrp="1"/>
          </p:cNvSpPr>
          <p:nvPr>
            <p:ph type="title"/>
          </p:nvPr>
        </p:nvSpPr>
        <p:spPr>
          <a:xfrm>
            <a:off x="1069223" y="1414500"/>
            <a:ext cx="2035800" cy="99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Desktop software</a:t>
            </a:r>
            <a:endParaRPr/>
          </a:p>
        </p:txBody>
      </p:sp>
      <p:sp>
        <p:nvSpPr>
          <p:cNvPr id="1194" name="Google Shape;1194;p64"/>
          <p:cNvSpPr txBox="1">
            <a:spLocks noGrp="1"/>
          </p:cNvSpPr>
          <p:nvPr>
            <p:ph type="subTitle" idx="1"/>
          </p:nvPr>
        </p:nvSpPr>
        <p:spPr>
          <a:xfrm>
            <a:off x="1069213" y="2577294"/>
            <a:ext cx="2386200" cy="10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replace the image on the screen with your own work. Just right-click on it and select “Replace image”</a:t>
            </a:r>
            <a:endParaRPr/>
          </a:p>
        </p:txBody>
      </p:sp>
      <p:pic>
        <p:nvPicPr>
          <p:cNvPr id="1195" name="Google Shape;1195;p64"/>
          <p:cNvPicPr preferRelativeResize="0"/>
          <p:nvPr/>
        </p:nvPicPr>
        <p:blipFill rotWithShape="1">
          <a:blip r:embed="rId3">
            <a:alphaModFix/>
          </a:blip>
          <a:srcRect l="2326" r="2317"/>
          <a:stretch/>
        </p:blipFill>
        <p:spPr>
          <a:xfrm>
            <a:off x="5022337" y="1441001"/>
            <a:ext cx="2924370" cy="1725163"/>
          </a:xfrm>
          <a:prstGeom prst="rect">
            <a:avLst/>
          </a:prstGeom>
          <a:noFill/>
          <a:ln>
            <a:noFill/>
          </a:ln>
        </p:spPr>
      </p:pic>
      <p:sp>
        <p:nvSpPr>
          <p:cNvPr id="1196" name="Google Shape;1196;p64"/>
          <p:cNvSpPr/>
          <p:nvPr/>
        </p:nvSpPr>
        <p:spPr>
          <a:xfrm>
            <a:off x="4897340" y="1317125"/>
            <a:ext cx="3177495" cy="2509275"/>
          </a:xfrm>
          <a:custGeom>
            <a:avLst/>
            <a:gdLst/>
            <a:ahLst/>
            <a:cxnLst/>
            <a:rect l="l" t="t" r="r" b="b"/>
            <a:pathLst>
              <a:path w="131696" h="100673" extrusionOk="0">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dk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4"/>
          <p:cNvSpPr/>
          <p:nvPr/>
        </p:nvSpPr>
        <p:spPr>
          <a:xfrm rot="2468524">
            <a:off x="1748045" y="3856874"/>
            <a:ext cx="1028556" cy="779115"/>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65"/>
          <p:cNvSpPr/>
          <p:nvPr/>
        </p:nvSpPr>
        <p:spPr>
          <a:xfrm rot="10523825">
            <a:off x="5095819" y="927385"/>
            <a:ext cx="3571760" cy="3288745"/>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5"/>
          <p:cNvSpPr txBox="1">
            <a:spLocks noGrp="1"/>
          </p:cNvSpPr>
          <p:nvPr>
            <p:ph type="title"/>
          </p:nvPr>
        </p:nvSpPr>
        <p:spPr>
          <a:xfrm>
            <a:off x="6210300" y="1414500"/>
            <a:ext cx="1864500" cy="9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Tablet app</a:t>
            </a:r>
            <a:endParaRPr/>
          </a:p>
        </p:txBody>
      </p:sp>
      <p:sp>
        <p:nvSpPr>
          <p:cNvPr id="1204" name="Google Shape;1204;p65"/>
          <p:cNvSpPr txBox="1">
            <a:spLocks noGrp="1"/>
          </p:cNvSpPr>
          <p:nvPr>
            <p:ph type="subTitle" idx="1"/>
          </p:nvPr>
        </p:nvSpPr>
        <p:spPr>
          <a:xfrm>
            <a:off x="5688588" y="2577294"/>
            <a:ext cx="2386200" cy="103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a:t>You can replace the image on the screen with your own work. Just right-click on it and select “Replace image”</a:t>
            </a:r>
            <a:endParaRPr/>
          </a:p>
        </p:txBody>
      </p:sp>
      <p:pic>
        <p:nvPicPr>
          <p:cNvPr id="1205" name="Google Shape;1205;p65"/>
          <p:cNvPicPr preferRelativeResize="0"/>
          <p:nvPr/>
        </p:nvPicPr>
        <p:blipFill rotWithShape="1">
          <a:blip r:embed="rId3">
            <a:alphaModFix/>
          </a:blip>
          <a:srcRect l="16521" r="11866"/>
          <a:stretch/>
        </p:blipFill>
        <p:spPr>
          <a:xfrm>
            <a:off x="1246675" y="1449869"/>
            <a:ext cx="1711947" cy="2244206"/>
          </a:xfrm>
          <a:prstGeom prst="rect">
            <a:avLst/>
          </a:prstGeom>
          <a:noFill/>
          <a:ln>
            <a:noFill/>
          </a:ln>
        </p:spPr>
      </p:pic>
      <p:sp>
        <p:nvSpPr>
          <p:cNvPr id="1206" name="Google Shape;1206;p65"/>
          <p:cNvSpPr/>
          <p:nvPr/>
        </p:nvSpPr>
        <p:spPr>
          <a:xfrm>
            <a:off x="1095623" y="1205576"/>
            <a:ext cx="2014039" cy="2732332"/>
          </a:xfrm>
          <a:custGeom>
            <a:avLst/>
            <a:gdLst/>
            <a:ahLst/>
            <a:cxnLst/>
            <a:rect l="l" t="t" r="r" b="b"/>
            <a:pathLst>
              <a:path w="70249" h="95461" extrusionOk="0">
                <a:moveTo>
                  <a:pt x="35124" y="3590"/>
                </a:moveTo>
                <a:lnTo>
                  <a:pt x="35466" y="3675"/>
                </a:lnTo>
                <a:lnTo>
                  <a:pt x="35723" y="3846"/>
                </a:lnTo>
                <a:lnTo>
                  <a:pt x="35894" y="4103"/>
                </a:lnTo>
                <a:lnTo>
                  <a:pt x="35979" y="4444"/>
                </a:lnTo>
                <a:lnTo>
                  <a:pt x="35894" y="4786"/>
                </a:lnTo>
                <a:lnTo>
                  <a:pt x="35723" y="5043"/>
                </a:lnTo>
                <a:lnTo>
                  <a:pt x="35466" y="5299"/>
                </a:lnTo>
                <a:lnTo>
                  <a:pt x="34783" y="5299"/>
                </a:lnTo>
                <a:lnTo>
                  <a:pt x="34526" y="5043"/>
                </a:lnTo>
                <a:lnTo>
                  <a:pt x="34355" y="4786"/>
                </a:lnTo>
                <a:lnTo>
                  <a:pt x="34270" y="4444"/>
                </a:lnTo>
                <a:lnTo>
                  <a:pt x="34355" y="4103"/>
                </a:lnTo>
                <a:lnTo>
                  <a:pt x="34526" y="3846"/>
                </a:lnTo>
                <a:lnTo>
                  <a:pt x="34783" y="3675"/>
                </a:lnTo>
                <a:lnTo>
                  <a:pt x="35124" y="3590"/>
                </a:lnTo>
                <a:close/>
                <a:moveTo>
                  <a:pt x="64950" y="8547"/>
                </a:moveTo>
                <a:lnTo>
                  <a:pt x="64950" y="86914"/>
                </a:lnTo>
                <a:lnTo>
                  <a:pt x="5299" y="86914"/>
                </a:lnTo>
                <a:lnTo>
                  <a:pt x="5299" y="8547"/>
                </a:lnTo>
                <a:close/>
                <a:moveTo>
                  <a:pt x="35552" y="89307"/>
                </a:moveTo>
                <a:lnTo>
                  <a:pt x="35894" y="89478"/>
                </a:lnTo>
                <a:lnTo>
                  <a:pt x="36235" y="89649"/>
                </a:lnTo>
                <a:lnTo>
                  <a:pt x="36492" y="89905"/>
                </a:lnTo>
                <a:lnTo>
                  <a:pt x="36748" y="90162"/>
                </a:lnTo>
                <a:lnTo>
                  <a:pt x="36919" y="90504"/>
                </a:lnTo>
                <a:lnTo>
                  <a:pt x="37005" y="90845"/>
                </a:lnTo>
                <a:lnTo>
                  <a:pt x="37090" y="91273"/>
                </a:lnTo>
                <a:lnTo>
                  <a:pt x="37005" y="91615"/>
                </a:lnTo>
                <a:lnTo>
                  <a:pt x="36919" y="92042"/>
                </a:lnTo>
                <a:lnTo>
                  <a:pt x="36748" y="92384"/>
                </a:lnTo>
                <a:lnTo>
                  <a:pt x="36492" y="92640"/>
                </a:lnTo>
                <a:lnTo>
                  <a:pt x="36235" y="92896"/>
                </a:lnTo>
                <a:lnTo>
                  <a:pt x="35894" y="93067"/>
                </a:lnTo>
                <a:lnTo>
                  <a:pt x="35552" y="93153"/>
                </a:lnTo>
                <a:lnTo>
                  <a:pt x="35124" y="93238"/>
                </a:lnTo>
                <a:lnTo>
                  <a:pt x="34697" y="93153"/>
                </a:lnTo>
                <a:lnTo>
                  <a:pt x="34355" y="93067"/>
                </a:lnTo>
                <a:lnTo>
                  <a:pt x="34013" y="92896"/>
                </a:lnTo>
                <a:lnTo>
                  <a:pt x="33757" y="92640"/>
                </a:lnTo>
                <a:lnTo>
                  <a:pt x="33501" y="92384"/>
                </a:lnTo>
                <a:lnTo>
                  <a:pt x="33330" y="92042"/>
                </a:lnTo>
                <a:lnTo>
                  <a:pt x="33244" y="91615"/>
                </a:lnTo>
                <a:lnTo>
                  <a:pt x="33159" y="91273"/>
                </a:lnTo>
                <a:lnTo>
                  <a:pt x="33244" y="90845"/>
                </a:lnTo>
                <a:lnTo>
                  <a:pt x="33330" y="90504"/>
                </a:lnTo>
                <a:lnTo>
                  <a:pt x="33501" y="90162"/>
                </a:lnTo>
                <a:lnTo>
                  <a:pt x="33757" y="89905"/>
                </a:lnTo>
                <a:lnTo>
                  <a:pt x="34013" y="89649"/>
                </a:lnTo>
                <a:lnTo>
                  <a:pt x="34355" y="89478"/>
                </a:lnTo>
                <a:lnTo>
                  <a:pt x="34697" y="89307"/>
                </a:lnTo>
                <a:close/>
                <a:moveTo>
                  <a:pt x="3333" y="0"/>
                </a:moveTo>
                <a:lnTo>
                  <a:pt x="2649" y="86"/>
                </a:lnTo>
                <a:lnTo>
                  <a:pt x="2051" y="257"/>
                </a:lnTo>
                <a:lnTo>
                  <a:pt x="1453" y="599"/>
                </a:lnTo>
                <a:lnTo>
                  <a:pt x="1026" y="1026"/>
                </a:lnTo>
                <a:lnTo>
                  <a:pt x="598" y="1453"/>
                </a:lnTo>
                <a:lnTo>
                  <a:pt x="256" y="2052"/>
                </a:lnTo>
                <a:lnTo>
                  <a:pt x="85" y="2650"/>
                </a:lnTo>
                <a:lnTo>
                  <a:pt x="0" y="3333"/>
                </a:lnTo>
                <a:lnTo>
                  <a:pt x="0" y="92213"/>
                </a:lnTo>
                <a:lnTo>
                  <a:pt x="85" y="92811"/>
                </a:lnTo>
                <a:lnTo>
                  <a:pt x="256" y="93495"/>
                </a:lnTo>
                <a:lnTo>
                  <a:pt x="598" y="94007"/>
                </a:lnTo>
                <a:lnTo>
                  <a:pt x="1026" y="94520"/>
                </a:lnTo>
                <a:lnTo>
                  <a:pt x="1453" y="94862"/>
                </a:lnTo>
                <a:lnTo>
                  <a:pt x="2051" y="95204"/>
                </a:lnTo>
                <a:lnTo>
                  <a:pt x="2649" y="95375"/>
                </a:lnTo>
                <a:lnTo>
                  <a:pt x="3333" y="95460"/>
                </a:lnTo>
                <a:lnTo>
                  <a:pt x="66916" y="95460"/>
                </a:lnTo>
                <a:lnTo>
                  <a:pt x="67600" y="95375"/>
                </a:lnTo>
                <a:lnTo>
                  <a:pt x="68198" y="95204"/>
                </a:lnTo>
                <a:lnTo>
                  <a:pt x="68796" y="94862"/>
                </a:lnTo>
                <a:lnTo>
                  <a:pt x="69309" y="94520"/>
                </a:lnTo>
                <a:lnTo>
                  <a:pt x="69651" y="94007"/>
                </a:lnTo>
                <a:lnTo>
                  <a:pt x="69992" y="93495"/>
                </a:lnTo>
                <a:lnTo>
                  <a:pt x="70163" y="92811"/>
                </a:lnTo>
                <a:lnTo>
                  <a:pt x="70249" y="92213"/>
                </a:lnTo>
                <a:lnTo>
                  <a:pt x="70249" y="3333"/>
                </a:lnTo>
                <a:lnTo>
                  <a:pt x="70163" y="2650"/>
                </a:lnTo>
                <a:lnTo>
                  <a:pt x="69992" y="2052"/>
                </a:lnTo>
                <a:lnTo>
                  <a:pt x="69651" y="1453"/>
                </a:lnTo>
                <a:lnTo>
                  <a:pt x="69309" y="1026"/>
                </a:lnTo>
                <a:lnTo>
                  <a:pt x="68796" y="599"/>
                </a:lnTo>
                <a:lnTo>
                  <a:pt x="68198" y="257"/>
                </a:lnTo>
                <a:lnTo>
                  <a:pt x="67600" y="86"/>
                </a:lnTo>
                <a:lnTo>
                  <a:pt x="66916" y="0"/>
                </a:lnTo>
                <a:close/>
              </a:path>
            </a:pathLst>
          </a:custGeom>
          <a:solidFill>
            <a:schemeClr val="dk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5"/>
          <p:cNvSpPr/>
          <p:nvPr/>
        </p:nvSpPr>
        <p:spPr>
          <a:xfrm rot="3386312">
            <a:off x="4790296" y="1040160"/>
            <a:ext cx="890862" cy="674853"/>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66"/>
          <p:cNvSpPr/>
          <p:nvPr/>
        </p:nvSpPr>
        <p:spPr>
          <a:xfrm rot="-10523825" flipH="1">
            <a:off x="476444" y="927385"/>
            <a:ext cx="3571760" cy="3288745"/>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6"/>
          <p:cNvSpPr txBox="1">
            <a:spLocks noGrp="1"/>
          </p:cNvSpPr>
          <p:nvPr>
            <p:ph type="title"/>
          </p:nvPr>
        </p:nvSpPr>
        <p:spPr>
          <a:xfrm>
            <a:off x="1069223" y="1414500"/>
            <a:ext cx="2035800" cy="99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Mobile app</a:t>
            </a:r>
            <a:endParaRPr/>
          </a:p>
        </p:txBody>
      </p:sp>
      <p:sp>
        <p:nvSpPr>
          <p:cNvPr id="1214" name="Google Shape;1214;p66"/>
          <p:cNvSpPr txBox="1">
            <a:spLocks noGrp="1"/>
          </p:cNvSpPr>
          <p:nvPr>
            <p:ph type="subTitle" idx="1"/>
          </p:nvPr>
        </p:nvSpPr>
        <p:spPr>
          <a:xfrm>
            <a:off x="1069213" y="2577294"/>
            <a:ext cx="2386200" cy="10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replace the image on the screen with your own work. Just right-click on it and select “Replace image”</a:t>
            </a:r>
            <a:endParaRPr/>
          </a:p>
        </p:txBody>
      </p:sp>
      <p:pic>
        <p:nvPicPr>
          <p:cNvPr id="1215" name="Google Shape;1215;p66"/>
          <p:cNvPicPr preferRelativeResize="0"/>
          <p:nvPr/>
        </p:nvPicPr>
        <p:blipFill rotWithShape="1">
          <a:blip r:embed="rId3">
            <a:alphaModFix/>
          </a:blip>
          <a:srcRect l="29087" t="6210" r="12749" b="6201"/>
          <a:stretch/>
        </p:blipFill>
        <p:spPr>
          <a:xfrm rot="-5400000">
            <a:off x="5753967" y="1344772"/>
            <a:ext cx="1412750" cy="2456359"/>
          </a:xfrm>
          <a:prstGeom prst="rect">
            <a:avLst/>
          </a:prstGeom>
          <a:noFill/>
          <a:ln>
            <a:noFill/>
          </a:ln>
        </p:spPr>
      </p:pic>
      <p:sp>
        <p:nvSpPr>
          <p:cNvPr id="1216" name="Google Shape;1216;p66"/>
          <p:cNvSpPr/>
          <p:nvPr/>
        </p:nvSpPr>
        <p:spPr>
          <a:xfrm rot="-5400000">
            <a:off x="5734514" y="1075352"/>
            <a:ext cx="1513683" cy="2992763"/>
          </a:xfrm>
          <a:custGeom>
            <a:avLst/>
            <a:gdLst/>
            <a:ahLst/>
            <a:cxnLst/>
            <a:rect l="l" t="t" r="r" b="b"/>
            <a:pathLst>
              <a:path w="61960" h="122466" extrusionOk="0">
                <a:moveTo>
                  <a:pt x="52217" y="0"/>
                </a:moveTo>
                <a:lnTo>
                  <a:pt x="9743" y="0"/>
                </a:lnTo>
                <a:lnTo>
                  <a:pt x="9743" y="0"/>
                </a:lnTo>
                <a:lnTo>
                  <a:pt x="8803" y="0"/>
                </a:lnTo>
                <a:lnTo>
                  <a:pt x="7778" y="171"/>
                </a:lnTo>
                <a:lnTo>
                  <a:pt x="6838" y="427"/>
                </a:lnTo>
                <a:lnTo>
                  <a:pt x="5983" y="769"/>
                </a:lnTo>
                <a:lnTo>
                  <a:pt x="5129" y="1111"/>
                </a:lnTo>
                <a:lnTo>
                  <a:pt x="4359" y="1624"/>
                </a:lnTo>
                <a:lnTo>
                  <a:pt x="3590" y="2222"/>
                </a:lnTo>
                <a:lnTo>
                  <a:pt x="2907" y="2820"/>
                </a:lnTo>
                <a:lnTo>
                  <a:pt x="2223" y="3504"/>
                </a:lnTo>
                <a:lnTo>
                  <a:pt x="1710" y="4273"/>
                </a:lnTo>
                <a:lnTo>
                  <a:pt x="1197" y="5042"/>
                </a:lnTo>
                <a:lnTo>
                  <a:pt x="770" y="5897"/>
                </a:lnTo>
                <a:lnTo>
                  <a:pt x="514" y="6837"/>
                </a:lnTo>
                <a:lnTo>
                  <a:pt x="257" y="7777"/>
                </a:lnTo>
                <a:lnTo>
                  <a:pt x="86" y="8717"/>
                </a:lnTo>
                <a:lnTo>
                  <a:pt x="1" y="9743"/>
                </a:lnTo>
                <a:lnTo>
                  <a:pt x="1" y="112723"/>
                </a:lnTo>
                <a:lnTo>
                  <a:pt x="1" y="112723"/>
                </a:lnTo>
                <a:lnTo>
                  <a:pt x="86" y="113748"/>
                </a:lnTo>
                <a:lnTo>
                  <a:pt x="257" y="114688"/>
                </a:lnTo>
                <a:lnTo>
                  <a:pt x="514" y="115629"/>
                </a:lnTo>
                <a:lnTo>
                  <a:pt x="770" y="116569"/>
                </a:lnTo>
                <a:lnTo>
                  <a:pt x="1197" y="117423"/>
                </a:lnTo>
                <a:lnTo>
                  <a:pt x="1710" y="118192"/>
                </a:lnTo>
                <a:lnTo>
                  <a:pt x="2223" y="118962"/>
                </a:lnTo>
                <a:lnTo>
                  <a:pt x="2907" y="119645"/>
                </a:lnTo>
                <a:lnTo>
                  <a:pt x="3590" y="120243"/>
                </a:lnTo>
                <a:lnTo>
                  <a:pt x="4359" y="120842"/>
                </a:lnTo>
                <a:lnTo>
                  <a:pt x="5129" y="121354"/>
                </a:lnTo>
                <a:lnTo>
                  <a:pt x="5983" y="121696"/>
                </a:lnTo>
                <a:lnTo>
                  <a:pt x="6838" y="122038"/>
                </a:lnTo>
                <a:lnTo>
                  <a:pt x="7778" y="122294"/>
                </a:lnTo>
                <a:lnTo>
                  <a:pt x="8803" y="122465"/>
                </a:lnTo>
                <a:lnTo>
                  <a:pt x="9743" y="122465"/>
                </a:lnTo>
                <a:lnTo>
                  <a:pt x="52217" y="122465"/>
                </a:lnTo>
                <a:lnTo>
                  <a:pt x="52217" y="122465"/>
                </a:lnTo>
                <a:lnTo>
                  <a:pt x="53243" y="122465"/>
                </a:lnTo>
                <a:lnTo>
                  <a:pt x="54183" y="122294"/>
                </a:lnTo>
                <a:lnTo>
                  <a:pt x="55123" y="122038"/>
                </a:lnTo>
                <a:lnTo>
                  <a:pt x="55978" y="121696"/>
                </a:lnTo>
                <a:lnTo>
                  <a:pt x="56832" y="121354"/>
                </a:lnTo>
                <a:lnTo>
                  <a:pt x="57687" y="120842"/>
                </a:lnTo>
                <a:lnTo>
                  <a:pt x="58371" y="120243"/>
                </a:lnTo>
                <a:lnTo>
                  <a:pt x="59054" y="119645"/>
                </a:lnTo>
                <a:lnTo>
                  <a:pt x="59738" y="118962"/>
                </a:lnTo>
                <a:lnTo>
                  <a:pt x="60251" y="118192"/>
                </a:lnTo>
                <a:lnTo>
                  <a:pt x="60764" y="117423"/>
                </a:lnTo>
                <a:lnTo>
                  <a:pt x="61191" y="116569"/>
                </a:lnTo>
                <a:lnTo>
                  <a:pt x="61533" y="115629"/>
                </a:lnTo>
                <a:lnTo>
                  <a:pt x="61704" y="114688"/>
                </a:lnTo>
                <a:lnTo>
                  <a:pt x="61875" y="113748"/>
                </a:lnTo>
                <a:lnTo>
                  <a:pt x="61960" y="112723"/>
                </a:lnTo>
                <a:lnTo>
                  <a:pt x="61960" y="9743"/>
                </a:lnTo>
                <a:lnTo>
                  <a:pt x="61960" y="9743"/>
                </a:lnTo>
                <a:lnTo>
                  <a:pt x="61875" y="8717"/>
                </a:lnTo>
                <a:lnTo>
                  <a:pt x="61704" y="7777"/>
                </a:lnTo>
                <a:lnTo>
                  <a:pt x="61533" y="6837"/>
                </a:lnTo>
                <a:lnTo>
                  <a:pt x="61191" y="5897"/>
                </a:lnTo>
                <a:lnTo>
                  <a:pt x="60764" y="5042"/>
                </a:lnTo>
                <a:lnTo>
                  <a:pt x="60251" y="4273"/>
                </a:lnTo>
                <a:lnTo>
                  <a:pt x="59738" y="3504"/>
                </a:lnTo>
                <a:lnTo>
                  <a:pt x="59054" y="2820"/>
                </a:lnTo>
                <a:lnTo>
                  <a:pt x="58371" y="2222"/>
                </a:lnTo>
                <a:lnTo>
                  <a:pt x="57687" y="1624"/>
                </a:lnTo>
                <a:lnTo>
                  <a:pt x="56832" y="1111"/>
                </a:lnTo>
                <a:lnTo>
                  <a:pt x="55978" y="769"/>
                </a:lnTo>
                <a:lnTo>
                  <a:pt x="55123" y="427"/>
                </a:lnTo>
                <a:lnTo>
                  <a:pt x="54183" y="171"/>
                </a:lnTo>
                <a:lnTo>
                  <a:pt x="53243" y="0"/>
                </a:lnTo>
                <a:lnTo>
                  <a:pt x="52217" y="0"/>
                </a:lnTo>
                <a:lnTo>
                  <a:pt x="52217" y="0"/>
                </a:lnTo>
                <a:close/>
                <a:moveTo>
                  <a:pt x="24870" y="5042"/>
                </a:moveTo>
                <a:lnTo>
                  <a:pt x="24870" y="5042"/>
                </a:lnTo>
                <a:lnTo>
                  <a:pt x="24955" y="5042"/>
                </a:lnTo>
                <a:lnTo>
                  <a:pt x="37176" y="5042"/>
                </a:lnTo>
                <a:lnTo>
                  <a:pt x="37176" y="5042"/>
                </a:lnTo>
                <a:lnTo>
                  <a:pt x="37433" y="5042"/>
                </a:lnTo>
                <a:lnTo>
                  <a:pt x="37689" y="5213"/>
                </a:lnTo>
                <a:lnTo>
                  <a:pt x="37860" y="5469"/>
                </a:lnTo>
                <a:lnTo>
                  <a:pt x="37946" y="5811"/>
                </a:lnTo>
                <a:lnTo>
                  <a:pt x="37946" y="5811"/>
                </a:lnTo>
                <a:lnTo>
                  <a:pt x="37860" y="6068"/>
                </a:lnTo>
                <a:lnTo>
                  <a:pt x="37689" y="6324"/>
                </a:lnTo>
                <a:lnTo>
                  <a:pt x="37433" y="6495"/>
                </a:lnTo>
                <a:lnTo>
                  <a:pt x="37091" y="6580"/>
                </a:lnTo>
                <a:lnTo>
                  <a:pt x="37091" y="6580"/>
                </a:lnTo>
                <a:lnTo>
                  <a:pt x="37091" y="6580"/>
                </a:lnTo>
                <a:lnTo>
                  <a:pt x="24870" y="6580"/>
                </a:lnTo>
                <a:lnTo>
                  <a:pt x="24870" y="6580"/>
                </a:lnTo>
                <a:lnTo>
                  <a:pt x="24870" y="6580"/>
                </a:lnTo>
                <a:lnTo>
                  <a:pt x="24528" y="6495"/>
                </a:lnTo>
                <a:lnTo>
                  <a:pt x="24272" y="6324"/>
                </a:lnTo>
                <a:lnTo>
                  <a:pt x="24101" y="6068"/>
                </a:lnTo>
                <a:lnTo>
                  <a:pt x="24101" y="5811"/>
                </a:lnTo>
                <a:lnTo>
                  <a:pt x="24101" y="5811"/>
                </a:lnTo>
                <a:lnTo>
                  <a:pt x="24101" y="5469"/>
                </a:lnTo>
                <a:lnTo>
                  <a:pt x="24272" y="5213"/>
                </a:lnTo>
                <a:lnTo>
                  <a:pt x="24528" y="5042"/>
                </a:lnTo>
                <a:lnTo>
                  <a:pt x="24870" y="5042"/>
                </a:lnTo>
                <a:lnTo>
                  <a:pt x="24870" y="5042"/>
                </a:lnTo>
                <a:close/>
                <a:moveTo>
                  <a:pt x="31023" y="119389"/>
                </a:moveTo>
                <a:lnTo>
                  <a:pt x="31023" y="119389"/>
                </a:lnTo>
                <a:lnTo>
                  <a:pt x="30340" y="119303"/>
                </a:lnTo>
                <a:lnTo>
                  <a:pt x="29741" y="119132"/>
                </a:lnTo>
                <a:lnTo>
                  <a:pt x="29143" y="118791"/>
                </a:lnTo>
                <a:lnTo>
                  <a:pt x="28630" y="118449"/>
                </a:lnTo>
                <a:lnTo>
                  <a:pt x="28288" y="117936"/>
                </a:lnTo>
                <a:lnTo>
                  <a:pt x="27947" y="117338"/>
                </a:lnTo>
                <a:lnTo>
                  <a:pt x="27776" y="116740"/>
                </a:lnTo>
                <a:lnTo>
                  <a:pt x="27690" y="116056"/>
                </a:lnTo>
                <a:lnTo>
                  <a:pt x="27690" y="116056"/>
                </a:lnTo>
                <a:lnTo>
                  <a:pt x="27776" y="115458"/>
                </a:lnTo>
                <a:lnTo>
                  <a:pt x="27947" y="114774"/>
                </a:lnTo>
                <a:lnTo>
                  <a:pt x="28288" y="114261"/>
                </a:lnTo>
                <a:lnTo>
                  <a:pt x="28630" y="113748"/>
                </a:lnTo>
                <a:lnTo>
                  <a:pt x="29143" y="113407"/>
                </a:lnTo>
                <a:lnTo>
                  <a:pt x="29741" y="113065"/>
                </a:lnTo>
                <a:lnTo>
                  <a:pt x="30340" y="112894"/>
                </a:lnTo>
                <a:lnTo>
                  <a:pt x="31023" y="112808"/>
                </a:lnTo>
                <a:lnTo>
                  <a:pt x="31023" y="112808"/>
                </a:lnTo>
                <a:lnTo>
                  <a:pt x="31621" y="112894"/>
                </a:lnTo>
                <a:lnTo>
                  <a:pt x="32305" y="113065"/>
                </a:lnTo>
                <a:lnTo>
                  <a:pt x="32818" y="113407"/>
                </a:lnTo>
                <a:lnTo>
                  <a:pt x="33331" y="113748"/>
                </a:lnTo>
                <a:lnTo>
                  <a:pt x="33758" y="114261"/>
                </a:lnTo>
                <a:lnTo>
                  <a:pt x="34014" y="114774"/>
                </a:lnTo>
                <a:lnTo>
                  <a:pt x="34185" y="115458"/>
                </a:lnTo>
                <a:lnTo>
                  <a:pt x="34271" y="116056"/>
                </a:lnTo>
                <a:lnTo>
                  <a:pt x="34271" y="116056"/>
                </a:lnTo>
                <a:lnTo>
                  <a:pt x="34185" y="116740"/>
                </a:lnTo>
                <a:lnTo>
                  <a:pt x="34014" y="117338"/>
                </a:lnTo>
                <a:lnTo>
                  <a:pt x="33758" y="117936"/>
                </a:lnTo>
                <a:lnTo>
                  <a:pt x="33331" y="118449"/>
                </a:lnTo>
                <a:lnTo>
                  <a:pt x="32818" y="118791"/>
                </a:lnTo>
                <a:lnTo>
                  <a:pt x="32305" y="119132"/>
                </a:lnTo>
                <a:lnTo>
                  <a:pt x="31621" y="119303"/>
                </a:lnTo>
                <a:lnTo>
                  <a:pt x="31023" y="119389"/>
                </a:lnTo>
                <a:lnTo>
                  <a:pt x="31023" y="119389"/>
                </a:lnTo>
                <a:close/>
                <a:moveTo>
                  <a:pt x="59482" y="108877"/>
                </a:moveTo>
                <a:lnTo>
                  <a:pt x="2479" y="108877"/>
                </a:lnTo>
                <a:lnTo>
                  <a:pt x="2479" y="13588"/>
                </a:lnTo>
                <a:lnTo>
                  <a:pt x="59482" y="13588"/>
                </a:lnTo>
                <a:lnTo>
                  <a:pt x="59482" y="108877"/>
                </a:lnTo>
                <a:close/>
              </a:path>
            </a:pathLst>
          </a:custGeom>
          <a:solidFill>
            <a:schemeClr val="dk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6"/>
          <p:cNvSpPr/>
          <p:nvPr/>
        </p:nvSpPr>
        <p:spPr>
          <a:xfrm rot="2111106">
            <a:off x="3215396" y="960068"/>
            <a:ext cx="1249192" cy="779160"/>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6"/>
          <p:cNvSpPr/>
          <p:nvPr/>
        </p:nvSpPr>
        <p:spPr>
          <a:xfrm rot="6087393">
            <a:off x="7484571" y="247067"/>
            <a:ext cx="2321333" cy="1990090"/>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6"/>
          <p:cNvSpPr/>
          <p:nvPr/>
        </p:nvSpPr>
        <p:spPr>
          <a:xfrm rot="-6871656">
            <a:off x="3617969" y="546485"/>
            <a:ext cx="1312022" cy="1391263"/>
          </a:xfrm>
          <a:custGeom>
            <a:avLst/>
            <a:gdLst/>
            <a:ahLst/>
            <a:cxnLst/>
            <a:rect l="l" t="t" r="r" b="b"/>
            <a:pathLst>
              <a:path w="42271" h="44824" fill="none" extrusionOk="0">
                <a:moveTo>
                  <a:pt x="8120" y="38546"/>
                </a:moveTo>
                <a:cubicBezTo>
                  <a:pt x="8120" y="38546"/>
                  <a:pt x="1" y="26493"/>
                  <a:pt x="14858" y="13267"/>
                </a:cubicBezTo>
                <a:cubicBezTo>
                  <a:pt x="29715" y="1"/>
                  <a:pt x="42271" y="8873"/>
                  <a:pt x="36244" y="18792"/>
                </a:cubicBezTo>
                <a:cubicBezTo>
                  <a:pt x="30259" y="28752"/>
                  <a:pt x="21178" y="44823"/>
                  <a:pt x="8120" y="38546"/>
                </a:cubicBezTo>
                <a:close/>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6"/>
          <p:cNvSpPr/>
          <p:nvPr/>
        </p:nvSpPr>
        <p:spPr>
          <a:xfrm>
            <a:off x="-125075" y="4332038"/>
            <a:ext cx="984026" cy="544837"/>
          </a:xfrm>
          <a:custGeom>
            <a:avLst/>
            <a:gdLst/>
            <a:ahLst/>
            <a:cxnLst/>
            <a:rect l="l" t="t" r="r" b="b"/>
            <a:pathLst>
              <a:path w="19504" h="10799" fill="none" extrusionOk="0">
                <a:moveTo>
                  <a:pt x="1" y="10798"/>
                </a:moveTo>
                <a:cubicBezTo>
                  <a:pt x="1" y="10798"/>
                  <a:pt x="11217" y="1"/>
                  <a:pt x="11175" y="3098"/>
                </a:cubicBezTo>
                <a:cubicBezTo>
                  <a:pt x="11133" y="8957"/>
                  <a:pt x="14105" y="8078"/>
                  <a:pt x="19504" y="2219"/>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67"/>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us!</a:t>
            </a:r>
            <a:endParaRPr/>
          </a:p>
        </p:txBody>
      </p:sp>
      <p:sp>
        <p:nvSpPr>
          <p:cNvPr id="1226" name="Google Shape;1226;p67"/>
          <p:cNvSpPr txBox="1">
            <a:spLocks noGrp="1"/>
          </p:cNvSpPr>
          <p:nvPr>
            <p:ph type="title" idx="2"/>
          </p:nvPr>
        </p:nvSpPr>
        <p:spPr>
          <a:xfrm>
            <a:off x="3407213" y="1860088"/>
            <a:ext cx="23280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Address</a:t>
            </a:r>
            <a:endParaRPr/>
          </a:p>
        </p:txBody>
      </p:sp>
      <p:sp>
        <p:nvSpPr>
          <p:cNvPr id="1227" name="Google Shape;1227;p67"/>
          <p:cNvSpPr txBox="1">
            <a:spLocks noGrp="1"/>
          </p:cNvSpPr>
          <p:nvPr>
            <p:ph type="subTitle" idx="1"/>
          </p:nvPr>
        </p:nvSpPr>
        <p:spPr>
          <a:xfrm>
            <a:off x="3407213" y="2328748"/>
            <a:ext cx="2328000" cy="33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Your address here</a:t>
            </a:r>
            <a:endParaRPr/>
          </a:p>
        </p:txBody>
      </p:sp>
      <p:sp>
        <p:nvSpPr>
          <p:cNvPr id="1228" name="Google Shape;1228;p67"/>
          <p:cNvSpPr txBox="1">
            <a:spLocks noGrp="1"/>
          </p:cNvSpPr>
          <p:nvPr>
            <p:ph type="title" idx="3"/>
          </p:nvPr>
        </p:nvSpPr>
        <p:spPr>
          <a:xfrm>
            <a:off x="6101688" y="1860088"/>
            <a:ext cx="23280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Phone</a:t>
            </a:r>
            <a:endParaRPr/>
          </a:p>
        </p:txBody>
      </p:sp>
      <p:sp>
        <p:nvSpPr>
          <p:cNvPr id="1229" name="Google Shape;1229;p67"/>
          <p:cNvSpPr txBox="1">
            <a:spLocks noGrp="1"/>
          </p:cNvSpPr>
          <p:nvPr>
            <p:ph type="subTitle" idx="4"/>
          </p:nvPr>
        </p:nvSpPr>
        <p:spPr>
          <a:xfrm>
            <a:off x="6101688" y="2328748"/>
            <a:ext cx="2328000" cy="33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+00 000 000 000</a:t>
            </a:r>
            <a:endParaRPr/>
          </a:p>
        </p:txBody>
      </p:sp>
      <p:sp>
        <p:nvSpPr>
          <p:cNvPr id="1230" name="Google Shape;1230;p67"/>
          <p:cNvSpPr txBox="1">
            <a:spLocks noGrp="1"/>
          </p:cNvSpPr>
          <p:nvPr>
            <p:ph type="title" idx="5"/>
          </p:nvPr>
        </p:nvSpPr>
        <p:spPr>
          <a:xfrm>
            <a:off x="6101688" y="3777450"/>
            <a:ext cx="23280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Cell phone</a:t>
            </a:r>
            <a:endParaRPr/>
          </a:p>
        </p:txBody>
      </p:sp>
      <p:sp>
        <p:nvSpPr>
          <p:cNvPr id="1231" name="Google Shape;1231;p67"/>
          <p:cNvSpPr txBox="1">
            <a:spLocks noGrp="1"/>
          </p:cNvSpPr>
          <p:nvPr>
            <p:ph type="subTitle" idx="6"/>
          </p:nvPr>
        </p:nvSpPr>
        <p:spPr>
          <a:xfrm>
            <a:off x="6101688" y="4246100"/>
            <a:ext cx="2328000" cy="33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+00 000 000 000</a:t>
            </a:r>
            <a:endParaRPr/>
          </a:p>
        </p:txBody>
      </p:sp>
      <p:sp>
        <p:nvSpPr>
          <p:cNvPr id="1232" name="Google Shape;1232;p67"/>
          <p:cNvSpPr txBox="1">
            <a:spLocks noGrp="1"/>
          </p:cNvSpPr>
          <p:nvPr>
            <p:ph type="title" idx="7"/>
          </p:nvPr>
        </p:nvSpPr>
        <p:spPr>
          <a:xfrm>
            <a:off x="3407213" y="3777450"/>
            <a:ext cx="23280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Email</a:t>
            </a:r>
            <a:endParaRPr/>
          </a:p>
        </p:txBody>
      </p:sp>
      <p:sp>
        <p:nvSpPr>
          <p:cNvPr id="1233" name="Google Shape;1233;p67"/>
          <p:cNvSpPr txBox="1">
            <a:spLocks noGrp="1"/>
          </p:cNvSpPr>
          <p:nvPr>
            <p:ph type="subTitle" idx="8"/>
          </p:nvPr>
        </p:nvSpPr>
        <p:spPr>
          <a:xfrm>
            <a:off x="3407213" y="4246100"/>
            <a:ext cx="2328000" cy="33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Your email address here</a:t>
            </a:r>
            <a:endParaRPr/>
          </a:p>
        </p:txBody>
      </p:sp>
      <p:sp>
        <p:nvSpPr>
          <p:cNvPr id="1234" name="Google Shape;1234;p67"/>
          <p:cNvSpPr/>
          <p:nvPr/>
        </p:nvSpPr>
        <p:spPr>
          <a:xfrm>
            <a:off x="4187610" y="1141078"/>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1235" name="Google Shape;1235;p67"/>
          <p:cNvSpPr/>
          <p:nvPr/>
        </p:nvSpPr>
        <p:spPr>
          <a:xfrm>
            <a:off x="4187610" y="3060928"/>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1236" name="Google Shape;1236;p67"/>
          <p:cNvSpPr/>
          <p:nvPr/>
        </p:nvSpPr>
        <p:spPr>
          <a:xfrm>
            <a:off x="6882085" y="1141078"/>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1237" name="Google Shape;1237;p67"/>
          <p:cNvSpPr/>
          <p:nvPr/>
        </p:nvSpPr>
        <p:spPr>
          <a:xfrm>
            <a:off x="6882085" y="3060928"/>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grpSp>
        <p:nvGrpSpPr>
          <p:cNvPr id="1238" name="Google Shape;1238;p67"/>
          <p:cNvGrpSpPr/>
          <p:nvPr/>
        </p:nvGrpSpPr>
        <p:grpSpPr>
          <a:xfrm>
            <a:off x="4388399" y="1262830"/>
            <a:ext cx="365628" cy="416008"/>
            <a:chOff x="10820058" y="-1580970"/>
            <a:chExt cx="423475" cy="481825"/>
          </a:xfrm>
        </p:grpSpPr>
        <p:sp>
          <p:nvSpPr>
            <p:cNvPr id="1239" name="Google Shape;1239;p67"/>
            <p:cNvSpPr/>
            <p:nvPr/>
          </p:nvSpPr>
          <p:spPr>
            <a:xfrm>
              <a:off x="10876508" y="-1580970"/>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40" name="Google Shape;1240;p67"/>
            <p:cNvSpPr/>
            <p:nvPr/>
          </p:nvSpPr>
          <p:spPr>
            <a:xfrm>
              <a:off x="10820058" y="-1256595"/>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41" name="Google Shape;1241;p67"/>
          <p:cNvGrpSpPr/>
          <p:nvPr/>
        </p:nvGrpSpPr>
        <p:grpSpPr>
          <a:xfrm>
            <a:off x="7049665" y="3182658"/>
            <a:ext cx="432045" cy="416051"/>
            <a:chOff x="10844771" y="1224970"/>
            <a:chExt cx="500400" cy="481875"/>
          </a:xfrm>
        </p:grpSpPr>
        <p:sp>
          <p:nvSpPr>
            <p:cNvPr id="1242" name="Google Shape;1242;p67"/>
            <p:cNvSpPr/>
            <p:nvPr/>
          </p:nvSpPr>
          <p:spPr>
            <a:xfrm>
              <a:off x="11198896" y="1508645"/>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43" name="Google Shape;1243;p67"/>
            <p:cNvSpPr/>
            <p:nvPr/>
          </p:nvSpPr>
          <p:spPr>
            <a:xfrm>
              <a:off x="10844771" y="1267795"/>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44" name="Google Shape;1244;p67"/>
            <p:cNvSpPr/>
            <p:nvPr/>
          </p:nvSpPr>
          <p:spPr>
            <a:xfrm>
              <a:off x="10915371" y="1224970"/>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45" name="Google Shape;1245;p67"/>
          <p:cNvGrpSpPr/>
          <p:nvPr/>
        </p:nvGrpSpPr>
        <p:grpSpPr>
          <a:xfrm>
            <a:off x="7119439" y="1262830"/>
            <a:ext cx="292498" cy="416008"/>
            <a:chOff x="4871379" y="2201410"/>
            <a:chExt cx="338775" cy="481825"/>
          </a:xfrm>
        </p:grpSpPr>
        <p:sp>
          <p:nvSpPr>
            <p:cNvPr id="1246" name="Google Shape;1246;p67"/>
            <p:cNvSpPr/>
            <p:nvPr/>
          </p:nvSpPr>
          <p:spPr>
            <a:xfrm>
              <a:off x="4871379" y="2201410"/>
              <a:ext cx="338775" cy="56475"/>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47" name="Google Shape;1247;p67"/>
            <p:cNvSpPr/>
            <p:nvPr/>
          </p:nvSpPr>
          <p:spPr>
            <a:xfrm>
              <a:off x="4871379" y="2286085"/>
              <a:ext cx="338775" cy="284225"/>
            </a:xfrm>
            <a:custGeom>
              <a:avLst/>
              <a:gdLst/>
              <a:ahLst/>
              <a:cxnLst/>
              <a:rect l="l" t="t" r="r" b="b"/>
              <a:pathLst>
                <a:path w="13551" h="11369" extrusionOk="0">
                  <a:moveTo>
                    <a:pt x="0" y="1"/>
                  </a:moveTo>
                  <a:lnTo>
                    <a:pt x="0" y="11368"/>
                  </a:lnTo>
                  <a:lnTo>
                    <a:pt x="13551" y="11368"/>
                  </a:lnTo>
                  <a:lnTo>
                    <a:pt x="135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48" name="Google Shape;1248;p67"/>
            <p:cNvSpPr/>
            <p:nvPr/>
          </p:nvSpPr>
          <p:spPr>
            <a:xfrm>
              <a:off x="4871379" y="2598510"/>
              <a:ext cx="338775" cy="84725"/>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49" name="Google Shape;1249;p67"/>
          <p:cNvGrpSpPr/>
          <p:nvPr/>
        </p:nvGrpSpPr>
        <p:grpSpPr>
          <a:xfrm>
            <a:off x="4363209" y="3182680"/>
            <a:ext cx="416008" cy="416008"/>
            <a:chOff x="10856438" y="2626531"/>
            <a:chExt cx="481825" cy="481825"/>
          </a:xfrm>
        </p:grpSpPr>
        <p:sp>
          <p:nvSpPr>
            <p:cNvPr id="1250" name="Google Shape;1250;p67"/>
            <p:cNvSpPr/>
            <p:nvPr/>
          </p:nvSpPr>
          <p:spPr>
            <a:xfrm>
              <a:off x="10856438" y="2817956"/>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51" name="Google Shape;1251;p67"/>
            <p:cNvSpPr/>
            <p:nvPr/>
          </p:nvSpPr>
          <p:spPr>
            <a:xfrm>
              <a:off x="11252638" y="2740356"/>
              <a:ext cx="71550" cy="105850"/>
            </a:xfrm>
            <a:custGeom>
              <a:avLst/>
              <a:gdLst/>
              <a:ahLst/>
              <a:cxnLst/>
              <a:rect l="l" t="t" r="r" b="b"/>
              <a:pathLst>
                <a:path w="2862" h="4234" extrusionOk="0">
                  <a:moveTo>
                    <a:pt x="0" y="0"/>
                  </a:moveTo>
                  <a:lnTo>
                    <a:pt x="0" y="4234"/>
                  </a:lnTo>
                  <a:lnTo>
                    <a:pt x="2861" y="211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52" name="Google Shape;1252;p67"/>
            <p:cNvSpPr/>
            <p:nvPr/>
          </p:nvSpPr>
          <p:spPr>
            <a:xfrm>
              <a:off x="10870588" y="2740356"/>
              <a:ext cx="71550" cy="105850"/>
            </a:xfrm>
            <a:custGeom>
              <a:avLst/>
              <a:gdLst/>
              <a:ahLst/>
              <a:cxnLst/>
              <a:rect l="l" t="t" r="r" b="b"/>
              <a:pathLst>
                <a:path w="2862" h="4234" extrusionOk="0">
                  <a:moveTo>
                    <a:pt x="2861" y="0"/>
                  </a:moveTo>
                  <a:lnTo>
                    <a:pt x="0" y="2117"/>
                  </a:lnTo>
                  <a:lnTo>
                    <a:pt x="2861" y="4234"/>
                  </a:lnTo>
                  <a:lnTo>
                    <a:pt x="28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53" name="Google Shape;1253;p67"/>
            <p:cNvSpPr/>
            <p:nvPr/>
          </p:nvSpPr>
          <p:spPr>
            <a:xfrm>
              <a:off x="10970338" y="2626531"/>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54" name="Google Shape;1254;p67"/>
          <p:cNvGrpSpPr/>
          <p:nvPr/>
        </p:nvGrpSpPr>
        <p:grpSpPr>
          <a:xfrm>
            <a:off x="372367" y="1943101"/>
            <a:ext cx="1887983" cy="3366080"/>
            <a:chOff x="714292" y="1943101"/>
            <a:chExt cx="1887983" cy="3366080"/>
          </a:xfrm>
        </p:grpSpPr>
        <p:grpSp>
          <p:nvGrpSpPr>
            <p:cNvPr id="1255" name="Google Shape;1255;p67"/>
            <p:cNvGrpSpPr/>
            <p:nvPr/>
          </p:nvGrpSpPr>
          <p:grpSpPr>
            <a:xfrm>
              <a:off x="714292" y="3782391"/>
              <a:ext cx="1697617" cy="1209066"/>
              <a:chOff x="714292" y="3782391"/>
              <a:chExt cx="1697617" cy="1209066"/>
            </a:xfrm>
          </p:grpSpPr>
          <p:sp>
            <p:nvSpPr>
              <p:cNvPr id="1256" name="Google Shape;1256;p67"/>
              <p:cNvSpPr/>
              <p:nvPr/>
            </p:nvSpPr>
            <p:spPr>
              <a:xfrm flipH="1">
                <a:off x="714292" y="3782391"/>
                <a:ext cx="1697617" cy="426698"/>
              </a:xfrm>
              <a:custGeom>
                <a:avLst/>
                <a:gdLst/>
                <a:ahLst/>
                <a:cxnLst/>
                <a:rect l="l" t="t" r="r" b="b"/>
                <a:pathLst>
                  <a:path w="52910" h="13299" extrusionOk="0">
                    <a:moveTo>
                      <a:pt x="43031" y="1552"/>
                    </a:moveTo>
                    <a:cubicBezTo>
                      <a:pt x="43094" y="1552"/>
                      <a:pt x="43522" y="1624"/>
                      <a:pt x="43603" y="1624"/>
                    </a:cubicBezTo>
                    <a:cubicBezTo>
                      <a:pt x="44059" y="1741"/>
                      <a:pt x="44169" y="1777"/>
                      <a:pt x="44129" y="1777"/>
                    </a:cubicBezTo>
                    <a:cubicBezTo>
                      <a:pt x="44067" y="1777"/>
                      <a:pt x="43643" y="1690"/>
                      <a:pt x="43603" y="1690"/>
                    </a:cubicBezTo>
                    <a:cubicBezTo>
                      <a:pt x="43109" y="1584"/>
                      <a:pt x="42989" y="1552"/>
                      <a:pt x="43031" y="1552"/>
                    </a:cubicBezTo>
                    <a:close/>
                    <a:moveTo>
                      <a:pt x="33" y="8087"/>
                    </a:moveTo>
                    <a:cubicBezTo>
                      <a:pt x="20" y="8485"/>
                      <a:pt x="121" y="8855"/>
                      <a:pt x="338" y="9196"/>
                    </a:cubicBezTo>
                    <a:cubicBezTo>
                      <a:pt x="365" y="9241"/>
                      <a:pt x="385" y="9269"/>
                      <a:pt x="397" y="9282"/>
                    </a:cubicBezTo>
                    <a:lnTo>
                      <a:pt x="397" y="9282"/>
                    </a:lnTo>
                    <a:cubicBezTo>
                      <a:pt x="288" y="9095"/>
                      <a:pt x="201" y="8897"/>
                      <a:pt x="138" y="8695"/>
                    </a:cubicBezTo>
                    <a:cubicBezTo>
                      <a:pt x="81" y="8497"/>
                      <a:pt x="46" y="8292"/>
                      <a:pt x="33" y="8087"/>
                    </a:cubicBezTo>
                    <a:close/>
                    <a:moveTo>
                      <a:pt x="51208" y="9696"/>
                    </a:moveTo>
                    <a:cubicBezTo>
                      <a:pt x="51008" y="9863"/>
                      <a:pt x="50774" y="9996"/>
                      <a:pt x="50541" y="10130"/>
                    </a:cubicBezTo>
                    <a:cubicBezTo>
                      <a:pt x="49974" y="10430"/>
                      <a:pt x="49340" y="10663"/>
                      <a:pt x="48706" y="10830"/>
                    </a:cubicBezTo>
                    <a:cubicBezTo>
                      <a:pt x="49073" y="10697"/>
                      <a:pt x="49407" y="10563"/>
                      <a:pt x="49740" y="10397"/>
                    </a:cubicBezTo>
                    <a:cubicBezTo>
                      <a:pt x="49907" y="10330"/>
                      <a:pt x="50074" y="10263"/>
                      <a:pt x="50307" y="10163"/>
                    </a:cubicBezTo>
                    <a:cubicBezTo>
                      <a:pt x="50541" y="10030"/>
                      <a:pt x="50841" y="9930"/>
                      <a:pt x="51208" y="9696"/>
                    </a:cubicBezTo>
                    <a:close/>
                    <a:moveTo>
                      <a:pt x="49440" y="10797"/>
                    </a:moveTo>
                    <a:cubicBezTo>
                      <a:pt x="48800" y="11021"/>
                      <a:pt x="48160" y="11183"/>
                      <a:pt x="47491" y="11285"/>
                    </a:cubicBezTo>
                    <a:lnTo>
                      <a:pt x="47491" y="11285"/>
                    </a:lnTo>
                    <a:cubicBezTo>
                      <a:pt x="47700" y="11235"/>
                      <a:pt x="47908" y="11183"/>
                      <a:pt x="48106" y="11130"/>
                    </a:cubicBezTo>
                    <a:cubicBezTo>
                      <a:pt x="48773" y="10964"/>
                      <a:pt x="49307" y="10797"/>
                      <a:pt x="49440" y="10797"/>
                    </a:cubicBezTo>
                    <a:close/>
                    <a:moveTo>
                      <a:pt x="46840" y="11432"/>
                    </a:moveTo>
                    <a:cubicBezTo>
                      <a:pt x="45869" y="11659"/>
                      <a:pt x="45422" y="11736"/>
                      <a:pt x="45337" y="11764"/>
                    </a:cubicBezTo>
                    <a:cubicBezTo>
                      <a:pt x="45237" y="11764"/>
                      <a:pt x="45604" y="11698"/>
                      <a:pt x="46171" y="11564"/>
                    </a:cubicBezTo>
                    <a:cubicBezTo>
                      <a:pt x="46376" y="11528"/>
                      <a:pt x="46604" y="11483"/>
                      <a:pt x="46840" y="11432"/>
                    </a:cubicBezTo>
                    <a:close/>
                    <a:moveTo>
                      <a:pt x="27358" y="1090"/>
                    </a:moveTo>
                    <a:cubicBezTo>
                      <a:pt x="28358" y="1157"/>
                      <a:pt x="30126" y="1190"/>
                      <a:pt x="31928" y="1257"/>
                    </a:cubicBezTo>
                    <a:cubicBezTo>
                      <a:pt x="33762" y="1323"/>
                      <a:pt x="35597" y="1490"/>
                      <a:pt x="36764" y="1657"/>
                    </a:cubicBezTo>
                    <a:cubicBezTo>
                      <a:pt x="37385" y="1720"/>
                      <a:pt x="37592" y="1736"/>
                      <a:pt x="37661" y="1736"/>
                    </a:cubicBezTo>
                    <a:cubicBezTo>
                      <a:pt x="37725" y="1736"/>
                      <a:pt x="37671" y="1723"/>
                      <a:pt x="37718" y="1723"/>
                    </a:cubicBezTo>
                    <a:cubicBezTo>
                      <a:pt x="37753" y="1723"/>
                      <a:pt x="37848" y="1730"/>
                      <a:pt x="38099" y="1757"/>
                    </a:cubicBezTo>
                    <a:cubicBezTo>
                      <a:pt x="38666" y="1857"/>
                      <a:pt x="39099" y="1957"/>
                      <a:pt x="40767" y="2224"/>
                    </a:cubicBezTo>
                    <a:cubicBezTo>
                      <a:pt x="42045" y="2349"/>
                      <a:pt x="42741" y="2561"/>
                      <a:pt x="43316" y="2561"/>
                    </a:cubicBezTo>
                    <a:cubicBezTo>
                      <a:pt x="43357" y="2561"/>
                      <a:pt x="43396" y="2560"/>
                      <a:pt x="43436" y="2558"/>
                    </a:cubicBezTo>
                    <a:cubicBezTo>
                      <a:pt x="43898" y="2687"/>
                      <a:pt x="43976" y="2722"/>
                      <a:pt x="43918" y="2722"/>
                    </a:cubicBezTo>
                    <a:cubicBezTo>
                      <a:pt x="43847" y="2722"/>
                      <a:pt x="43574" y="2669"/>
                      <a:pt x="43553" y="2669"/>
                    </a:cubicBezTo>
                    <a:cubicBezTo>
                      <a:pt x="43537" y="2669"/>
                      <a:pt x="43653" y="2697"/>
                      <a:pt x="44070" y="2791"/>
                    </a:cubicBezTo>
                    <a:cubicBezTo>
                      <a:pt x="44737" y="2925"/>
                      <a:pt x="45370" y="3125"/>
                      <a:pt x="46004" y="3358"/>
                    </a:cubicBezTo>
                    <a:cubicBezTo>
                      <a:pt x="46689" y="3534"/>
                      <a:pt x="46966" y="3602"/>
                      <a:pt x="46989" y="3602"/>
                    </a:cubicBezTo>
                    <a:cubicBezTo>
                      <a:pt x="47048" y="3602"/>
                      <a:pt x="45387" y="3141"/>
                      <a:pt x="44737" y="2925"/>
                    </a:cubicBezTo>
                    <a:lnTo>
                      <a:pt x="44737" y="2925"/>
                    </a:lnTo>
                    <a:cubicBezTo>
                      <a:pt x="45737" y="3191"/>
                      <a:pt x="46438" y="3392"/>
                      <a:pt x="47138" y="3592"/>
                    </a:cubicBezTo>
                    <a:cubicBezTo>
                      <a:pt x="47839" y="3825"/>
                      <a:pt x="48506" y="4092"/>
                      <a:pt x="49140" y="4426"/>
                    </a:cubicBezTo>
                    <a:cubicBezTo>
                      <a:pt x="49093" y="4388"/>
                      <a:pt x="49083" y="4372"/>
                      <a:pt x="49100" y="4372"/>
                    </a:cubicBezTo>
                    <a:cubicBezTo>
                      <a:pt x="49143" y="4372"/>
                      <a:pt x="49366" y="4482"/>
                      <a:pt x="49607" y="4626"/>
                    </a:cubicBezTo>
                    <a:cubicBezTo>
                      <a:pt x="49840" y="4759"/>
                      <a:pt x="50107" y="4893"/>
                      <a:pt x="50341" y="5026"/>
                    </a:cubicBezTo>
                    <a:cubicBezTo>
                      <a:pt x="49740" y="4659"/>
                      <a:pt x="50341" y="4893"/>
                      <a:pt x="49240" y="4292"/>
                    </a:cubicBezTo>
                    <a:lnTo>
                      <a:pt x="49240" y="4292"/>
                    </a:lnTo>
                    <a:cubicBezTo>
                      <a:pt x="49807" y="4492"/>
                      <a:pt x="50341" y="4793"/>
                      <a:pt x="50808" y="5160"/>
                    </a:cubicBezTo>
                    <a:cubicBezTo>
                      <a:pt x="51041" y="5326"/>
                      <a:pt x="51108" y="5393"/>
                      <a:pt x="51475" y="5693"/>
                    </a:cubicBezTo>
                    <a:cubicBezTo>
                      <a:pt x="51528" y="5747"/>
                      <a:pt x="51550" y="5757"/>
                      <a:pt x="51565" y="5757"/>
                    </a:cubicBezTo>
                    <a:cubicBezTo>
                      <a:pt x="51574" y="5757"/>
                      <a:pt x="51582" y="5753"/>
                      <a:pt x="51593" y="5753"/>
                    </a:cubicBezTo>
                    <a:cubicBezTo>
                      <a:pt x="51608" y="5753"/>
                      <a:pt x="51631" y="5760"/>
                      <a:pt x="51675" y="5793"/>
                    </a:cubicBezTo>
                    <a:cubicBezTo>
                      <a:pt x="51808" y="5893"/>
                      <a:pt x="51942" y="5993"/>
                      <a:pt x="52042" y="6127"/>
                    </a:cubicBezTo>
                    <a:cubicBezTo>
                      <a:pt x="52309" y="6427"/>
                      <a:pt x="52509" y="6827"/>
                      <a:pt x="52576" y="7228"/>
                    </a:cubicBezTo>
                    <a:cubicBezTo>
                      <a:pt x="52645" y="7413"/>
                      <a:pt x="52698" y="7549"/>
                      <a:pt x="52736" y="7549"/>
                    </a:cubicBezTo>
                    <a:cubicBezTo>
                      <a:pt x="52738" y="7549"/>
                      <a:pt x="52740" y="7549"/>
                      <a:pt x="52742" y="7548"/>
                    </a:cubicBezTo>
                    <a:lnTo>
                      <a:pt x="52742" y="7548"/>
                    </a:lnTo>
                    <a:cubicBezTo>
                      <a:pt x="52737" y="7876"/>
                      <a:pt x="52605" y="8234"/>
                      <a:pt x="52409" y="8529"/>
                    </a:cubicBezTo>
                    <a:cubicBezTo>
                      <a:pt x="52309" y="8629"/>
                      <a:pt x="52242" y="8762"/>
                      <a:pt x="52142" y="8862"/>
                    </a:cubicBezTo>
                    <a:cubicBezTo>
                      <a:pt x="52042" y="8929"/>
                      <a:pt x="51942" y="9029"/>
                      <a:pt x="51842" y="9096"/>
                    </a:cubicBezTo>
                    <a:cubicBezTo>
                      <a:pt x="51575" y="9329"/>
                      <a:pt x="51241" y="9496"/>
                      <a:pt x="50908" y="9663"/>
                    </a:cubicBezTo>
                    <a:cubicBezTo>
                      <a:pt x="50374" y="9863"/>
                      <a:pt x="49840" y="10030"/>
                      <a:pt x="49273" y="10196"/>
                    </a:cubicBezTo>
                    <a:cubicBezTo>
                      <a:pt x="49807" y="10030"/>
                      <a:pt x="50341" y="9796"/>
                      <a:pt x="50808" y="9496"/>
                    </a:cubicBezTo>
                    <a:cubicBezTo>
                      <a:pt x="50876" y="9450"/>
                      <a:pt x="50906" y="9428"/>
                      <a:pt x="50899" y="9428"/>
                    </a:cubicBezTo>
                    <a:cubicBezTo>
                      <a:pt x="50885" y="9428"/>
                      <a:pt x="50737" y="9509"/>
                      <a:pt x="50474" y="9663"/>
                    </a:cubicBezTo>
                    <a:cubicBezTo>
                      <a:pt x="49974" y="9930"/>
                      <a:pt x="49440" y="10130"/>
                      <a:pt x="48873" y="10297"/>
                    </a:cubicBezTo>
                    <a:cubicBezTo>
                      <a:pt x="48506" y="10397"/>
                      <a:pt x="48273" y="10463"/>
                      <a:pt x="47972" y="10563"/>
                    </a:cubicBezTo>
                    <a:cubicBezTo>
                      <a:pt x="48689" y="10378"/>
                      <a:pt x="49026" y="10276"/>
                      <a:pt x="49083" y="10276"/>
                    </a:cubicBezTo>
                    <a:cubicBezTo>
                      <a:pt x="49097" y="10276"/>
                      <a:pt x="49094" y="10283"/>
                      <a:pt x="49073" y="10297"/>
                    </a:cubicBezTo>
                    <a:cubicBezTo>
                      <a:pt x="48740" y="10463"/>
                      <a:pt x="48373" y="10563"/>
                      <a:pt x="48006" y="10663"/>
                    </a:cubicBezTo>
                    <a:cubicBezTo>
                      <a:pt x="48136" y="10609"/>
                      <a:pt x="48167" y="10587"/>
                      <a:pt x="48126" y="10587"/>
                    </a:cubicBezTo>
                    <a:cubicBezTo>
                      <a:pt x="48042" y="10587"/>
                      <a:pt x="47645" y="10684"/>
                      <a:pt x="47172" y="10797"/>
                    </a:cubicBezTo>
                    <a:cubicBezTo>
                      <a:pt x="46605" y="10964"/>
                      <a:pt x="45971" y="11064"/>
                      <a:pt x="45370" y="11164"/>
                    </a:cubicBezTo>
                    <a:cubicBezTo>
                      <a:pt x="46376" y="10992"/>
                      <a:pt x="47489" y="10694"/>
                      <a:pt x="47359" y="10694"/>
                    </a:cubicBezTo>
                    <a:cubicBezTo>
                      <a:pt x="47313" y="10694"/>
                      <a:pt x="47104" y="10733"/>
                      <a:pt x="46671" y="10830"/>
                    </a:cubicBezTo>
                    <a:cubicBezTo>
                      <a:pt x="46038" y="10997"/>
                      <a:pt x="45370" y="11130"/>
                      <a:pt x="44703" y="11197"/>
                    </a:cubicBezTo>
                    <a:cubicBezTo>
                      <a:pt x="45111" y="11146"/>
                      <a:pt x="46063" y="10920"/>
                      <a:pt x="45896" y="10920"/>
                    </a:cubicBezTo>
                    <a:cubicBezTo>
                      <a:pt x="45845" y="10920"/>
                      <a:pt x="45686" y="10942"/>
                      <a:pt x="45370" y="10997"/>
                    </a:cubicBezTo>
                    <a:cubicBezTo>
                      <a:pt x="45246" y="11025"/>
                      <a:pt x="45147" y="11047"/>
                      <a:pt x="45070" y="11065"/>
                    </a:cubicBezTo>
                    <a:lnTo>
                      <a:pt x="45070" y="11065"/>
                    </a:lnTo>
                    <a:cubicBezTo>
                      <a:pt x="45233" y="11024"/>
                      <a:pt x="45405" y="10976"/>
                      <a:pt x="45317" y="10976"/>
                    </a:cubicBezTo>
                    <a:cubicBezTo>
                      <a:pt x="45256" y="10976"/>
                      <a:pt x="45070" y="10999"/>
                      <a:pt x="44670" y="11064"/>
                    </a:cubicBezTo>
                    <a:cubicBezTo>
                      <a:pt x="44370" y="11164"/>
                      <a:pt x="43969" y="11231"/>
                      <a:pt x="43369" y="11331"/>
                    </a:cubicBezTo>
                    <a:cubicBezTo>
                      <a:pt x="43302" y="11331"/>
                      <a:pt x="43369" y="11301"/>
                      <a:pt x="43194" y="11301"/>
                    </a:cubicBezTo>
                    <a:cubicBezTo>
                      <a:pt x="43106" y="11301"/>
                      <a:pt x="42958" y="11308"/>
                      <a:pt x="42702" y="11331"/>
                    </a:cubicBezTo>
                    <a:cubicBezTo>
                      <a:pt x="42035" y="11464"/>
                      <a:pt x="41368" y="11564"/>
                      <a:pt x="40667" y="11631"/>
                    </a:cubicBezTo>
                    <a:cubicBezTo>
                      <a:pt x="40687" y="11611"/>
                      <a:pt x="40615" y="11603"/>
                      <a:pt x="40475" y="11603"/>
                    </a:cubicBezTo>
                    <a:cubicBezTo>
                      <a:pt x="40139" y="11603"/>
                      <a:pt x="39411" y="11650"/>
                      <a:pt x="38632" y="11698"/>
                    </a:cubicBezTo>
                    <a:cubicBezTo>
                      <a:pt x="37532" y="11798"/>
                      <a:pt x="36331" y="11864"/>
                      <a:pt x="35964" y="11898"/>
                    </a:cubicBezTo>
                    <a:lnTo>
                      <a:pt x="35497" y="11898"/>
                    </a:lnTo>
                    <a:cubicBezTo>
                      <a:pt x="35397" y="11898"/>
                      <a:pt x="35130" y="11931"/>
                      <a:pt x="34596" y="11931"/>
                    </a:cubicBezTo>
                    <a:cubicBezTo>
                      <a:pt x="33095" y="12031"/>
                      <a:pt x="28759" y="12064"/>
                      <a:pt x="26490" y="12165"/>
                    </a:cubicBezTo>
                    <a:lnTo>
                      <a:pt x="26490" y="12064"/>
                    </a:lnTo>
                    <a:cubicBezTo>
                      <a:pt x="25092" y="12085"/>
                      <a:pt x="24986" y="12117"/>
                      <a:pt x="24760" y="12117"/>
                    </a:cubicBezTo>
                    <a:cubicBezTo>
                      <a:pt x="24614" y="12117"/>
                      <a:pt x="24417" y="12104"/>
                      <a:pt x="23788" y="12064"/>
                    </a:cubicBezTo>
                    <a:lnTo>
                      <a:pt x="23788" y="12064"/>
                    </a:lnTo>
                    <a:cubicBezTo>
                      <a:pt x="24015" y="12099"/>
                      <a:pt x="23850" y="12111"/>
                      <a:pt x="23468" y="12111"/>
                    </a:cubicBezTo>
                    <a:cubicBezTo>
                      <a:pt x="22610" y="12111"/>
                      <a:pt x="20662" y="12050"/>
                      <a:pt x="19630" y="12050"/>
                    </a:cubicBezTo>
                    <a:cubicBezTo>
                      <a:pt x="19366" y="12050"/>
                      <a:pt x="19162" y="12054"/>
                      <a:pt x="19052" y="12064"/>
                    </a:cubicBezTo>
                    <a:cubicBezTo>
                      <a:pt x="20219" y="12098"/>
                      <a:pt x="20786" y="12131"/>
                      <a:pt x="21086" y="12165"/>
                    </a:cubicBezTo>
                    <a:cubicBezTo>
                      <a:pt x="19852" y="12131"/>
                      <a:pt x="18351" y="12064"/>
                      <a:pt x="17717" y="11998"/>
                    </a:cubicBezTo>
                    <a:lnTo>
                      <a:pt x="17717" y="11998"/>
                    </a:lnTo>
                    <a:cubicBezTo>
                      <a:pt x="17738" y="12018"/>
                      <a:pt x="17652" y="12026"/>
                      <a:pt x="17493" y="12026"/>
                    </a:cubicBezTo>
                    <a:cubicBezTo>
                      <a:pt x="16935" y="12026"/>
                      <a:pt x="15475" y="11927"/>
                      <a:pt x="14609" y="11927"/>
                    </a:cubicBezTo>
                    <a:cubicBezTo>
                      <a:pt x="14514" y="11927"/>
                      <a:pt x="14427" y="11928"/>
                      <a:pt x="14348" y="11931"/>
                    </a:cubicBezTo>
                    <a:lnTo>
                      <a:pt x="13981" y="11864"/>
                    </a:lnTo>
                    <a:cubicBezTo>
                      <a:pt x="13915" y="11864"/>
                      <a:pt x="13681" y="11831"/>
                      <a:pt x="12981" y="11764"/>
                    </a:cubicBezTo>
                    <a:cubicBezTo>
                      <a:pt x="11880" y="11731"/>
                      <a:pt x="10779" y="11631"/>
                      <a:pt x="9645" y="11464"/>
                    </a:cubicBezTo>
                    <a:cubicBezTo>
                      <a:pt x="9440" y="11464"/>
                      <a:pt x="10142" y="11563"/>
                      <a:pt x="10022" y="11563"/>
                    </a:cubicBezTo>
                    <a:cubicBezTo>
                      <a:pt x="9986" y="11563"/>
                      <a:pt x="9876" y="11554"/>
                      <a:pt x="9645" y="11531"/>
                    </a:cubicBezTo>
                    <a:cubicBezTo>
                      <a:pt x="9545" y="11497"/>
                      <a:pt x="8477" y="11364"/>
                      <a:pt x="7777" y="11231"/>
                    </a:cubicBezTo>
                    <a:cubicBezTo>
                      <a:pt x="7323" y="11148"/>
                      <a:pt x="6985" y="11091"/>
                      <a:pt x="7044" y="11091"/>
                    </a:cubicBezTo>
                    <a:cubicBezTo>
                      <a:pt x="7080" y="11091"/>
                      <a:pt x="7269" y="11113"/>
                      <a:pt x="7677" y="11164"/>
                    </a:cubicBezTo>
                    <a:cubicBezTo>
                      <a:pt x="6576" y="10997"/>
                      <a:pt x="5509" y="10764"/>
                      <a:pt x="4441" y="10463"/>
                    </a:cubicBezTo>
                    <a:cubicBezTo>
                      <a:pt x="4008" y="10397"/>
                      <a:pt x="3607" y="10230"/>
                      <a:pt x="3207" y="9996"/>
                    </a:cubicBezTo>
                    <a:cubicBezTo>
                      <a:pt x="2807" y="9863"/>
                      <a:pt x="2406" y="9663"/>
                      <a:pt x="2073" y="9429"/>
                    </a:cubicBezTo>
                    <a:cubicBezTo>
                      <a:pt x="1739" y="9229"/>
                      <a:pt x="1506" y="8929"/>
                      <a:pt x="1306" y="8595"/>
                    </a:cubicBezTo>
                    <a:lnTo>
                      <a:pt x="1239" y="8429"/>
                    </a:lnTo>
                    <a:cubicBezTo>
                      <a:pt x="1239" y="8362"/>
                      <a:pt x="1206" y="8295"/>
                      <a:pt x="1206" y="8228"/>
                    </a:cubicBezTo>
                    <a:cubicBezTo>
                      <a:pt x="1172" y="8028"/>
                      <a:pt x="1172" y="7828"/>
                      <a:pt x="1206" y="7661"/>
                    </a:cubicBezTo>
                    <a:cubicBezTo>
                      <a:pt x="1239" y="7394"/>
                      <a:pt x="1339" y="7128"/>
                      <a:pt x="1506" y="6927"/>
                    </a:cubicBezTo>
                    <a:cubicBezTo>
                      <a:pt x="1773" y="6527"/>
                      <a:pt x="2140" y="6160"/>
                      <a:pt x="2540" y="5893"/>
                    </a:cubicBezTo>
                    <a:cubicBezTo>
                      <a:pt x="3841" y="4993"/>
                      <a:pt x="5242" y="4292"/>
                      <a:pt x="6743" y="3825"/>
                    </a:cubicBezTo>
                    <a:cubicBezTo>
                      <a:pt x="7010" y="3792"/>
                      <a:pt x="7243" y="3725"/>
                      <a:pt x="7477" y="3658"/>
                    </a:cubicBezTo>
                    <a:cubicBezTo>
                      <a:pt x="7944" y="3525"/>
                      <a:pt x="8444" y="3392"/>
                      <a:pt x="8678" y="3358"/>
                    </a:cubicBezTo>
                    <a:cubicBezTo>
                      <a:pt x="8711" y="3258"/>
                      <a:pt x="10179" y="2925"/>
                      <a:pt x="11279" y="2691"/>
                    </a:cubicBezTo>
                    <a:cubicBezTo>
                      <a:pt x="12213" y="2491"/>
                      <a:pt x="11380" y="2558"/>
                      <a:pt x="12580" y="2324"/>
                    </a:cubicBezTo>
                    <a:cubicBezTo>
                      <a:pt x="12609" y="2331"/>
                      <a:pt x="12649" y="2335"/>
                      <a:pt x="12699" y="2335"/>
                    </a:cubicBezTo>
                    <a:cubicBezTo>
                      <a:pt x="13125" y="2335"/>
                      <a:pt x="14301" y="2099"/>
                      <a:pt x="15583" y="1891"/>
                    </a:cubicBezTo>
                    <a:cubicBezTo>
                      <a:pt x="16817" y="1690"/>
                      <a:pt x="18051" y="1557"/>
                      <a:pt x="19285" y="1524"/>
                    </a:cubicBezTo>
                    <a:cubicBezTo>
                      <a:pt x="19952" y="1424"/>
                      <a:pt x="20619" y="1357"/>
                      <a:pt x="21287" y="1357"/>
                    </a:cubicBezTo>
                    <a:cubicBezTo>
                      <a:pt x="21387" y="1323"/>
                      <a:pt x="21187" y="1290"/>
                      <a:pt x="21954" y="1223"/>
                    </a:cubicBezTo>
                    <a:cubicBezTo>
                      <a:pt x="22195" y="1232"/>
                      <a:pt x="22436" y="1236"/>
                      <a:pt x="22678" y="1236"/>
                    </a:cubicBezTo>
                    <a:cubicBezTo>
                      <a:pt x="23337" y="1236"/>
                      <a:pt x="23996" y="1205"/>
                      <a:pt x="24656" y="1157"/>
                    </a:cubicBezTo>
                    <a:cubicBezTo>
                      <a:pt x="24985" y="1169"/>
                      <a:pt x="25315" y="1177"/>
                      <a:pt x="25645" y="1177"/>
                    </a:cubicBezTo>
                    <a:cubicBezTo>
                      <a:pt x="26216" y="1177"/>
                      <a:pt x="26787" y="1153"/>
                      <a:pt x="27358" y="1090"/>
                    </a:cubicBezTo>
                    <a:close/>
                    <a:moveTo>
                      <a:pt x="28560" y="1"/>
                    </a:moveTo>
                    <a:cubicBezTo>
                      <a:pt x="27402" y="1"/>
                      <a:pt x="26084" y="17"/>
                      <a:pt x="24756" y="56"/>
                    </a:cubicBezTo>
                    <a:cubicBezTo>
                      <a:pt x="22487" y="123"/>
                      <a:pt x="20186" y="289"/>
                      <a:pt x="18451" y="423"/>
                    </a:cubicBezTo>
                    <a:cubicBezTo>
                      <a:pt x="17882" y="500"/>
                      <a:pt x="17885" y="518"/>
                      <a:pt x="18012" y="518"/>
                    </a:cubicBezTo>
                    <a:cubicBezTo>
                      <a:pt x="18115" y="518"/>
                      <a:pt x="18301" y="506"/>
                      <a:pt x="18328" y="506"/>
                    </a:cubicBezTo>
                    <a:cubicBezTo>
                      <a:pt x="18354" y="506"/>
                      <a:pt x="18240" y="517"/>
                      <a:pt x="17784" y="556"/>
                    </a:cubicBezTo>
                    <a:cubicBezTo>
                      <a:pt x="17350" y="590"/>
                      <a:pt x="16883" y="623"/>
                      <a:pt x="16450" y="723"/>
                    </a:cubicBezTo>
                    <a:cubicBezTo>
                      <a:pt x="15749" y="723"/>
                      <a:pt x="15082" y="790"/>
                      <a:pt x="14382" y="890"/>
                    </a:cubicBezTo>
                    <a:cubicBezTo>
                      <a:pt x="13214" y="1123"/>
                      <a:pt x="12013" y="1390"/>
                      <a:pt x="11046" y="1657"/>
                    </a:cubicBezTo>
                    <a:cubicBezTo>
                      <a:pt x="11076" y="1637"/>
                      <a:pt x="11076" y="1627"/>
                      <a:pt x="11047" y="1627"/>
                    </a:cubicBezTo>
                    <a:cubicBezTo>
                      <a:pt x="10888" y="1627"/>
                      <a:pt x="9848" y="1923"/>
                      <a:pt x="8377" y="2291"/>
                    </a:cubicBezTo>
                    <a:cubicBezTo>
                      <a:pt x="8144" y="2324"/>
                      <a:pt x="7944" y="2358"/>
                      <a:pt x="7710" y="2424"/>
                    </a:cubicBezTo>
                    <a:cubicBezTo>
                      <a:pt x="8944" y="2024"/>
                      <a:pt x="9945" y="1924"/>
                      <a:pt x="10379" y="1724"/>
                    </a:cubicBezTo>
                    <a:lnTo>
                      <a:pt x="10379" y="1724"/>
                    </a:lnTo>
                    <a:cubicBezTo>
                      <a:pt x="9378" y="1924"/>
                      <a:pt x="8678" y="2091"/>
                      <a:pt x="7677" y="2358"/>
                    </a:cubicBezTo>
                    <a:cubicBezTo>
                      <a:pt x="6576" y="2858"/>
                      <a:pt x="5609" y="2958"/>
                      <a:pt x="4475" y="3625"/>
                    </a:cubicBezTo>
                    <a:cubicBezTo>
                      <a:pt x="3874" y="3759"/>
                      <a:pt x="3340" y="4025"/>
                      <a:pt x="2840" y="4326"/>
                    </a:cubicBezTo>
                    <a:cubicBezTo>
                      <a:pt x="2373" y="4592"/>
                      <a:pt x="1939" y="4893"/>
                      <a:pt x="1539" y="5226"/>
                    </a:cubicBezTo>
                    <a:cubicBezTo>
                      <a:pt x="1272" y="5426"/>
                      <a:pt x="1039" y="5660"/>
                      <a:pt x="839" y="5960"/>
                    </a:cubicBezTo>
                    <a:cubicBezTo>
                      <a:pt x="1106" y="5627"/>
                      <a:pt x="1439" y="5326"/>
                      <a:pt x="1773" y="5093"/>
                    </a:cubicBezTo>
                    <a:lnTo>
                      <a:pt x="2240" y="4759"/>
                    </a:lnTo>
                    <a:cubicBezTo>
                      <a:pt x="2311" y="4712"/>
                      <a:pt x="2344" y="4690"/>
                      <a:pt x="2347" y="4690"/>
                    </a:cubicBezTo>
                    <a:lnTo>
                      <a:pt x="2347" y="4690"/>
                    </a:lnTo>
                    <a:cubicBezTo>
                      <a:pt x="2352" y="4690"/>
                      <a:pt x="2257" y="4763"/>
                      <a:pt x="2106" y="4893"/>
                    </a:cubicBezTo>
                    <a:cubicBezTo>
                      <a:pt x="1939" y="4993"/>
                      <a:pt x="1806" y="5093"/>
                      <a:pt x="1673" y="5193"/>
                    </a:cubicBezTo>
                    <a:cubicBezTo>
                      <a:pt x="1506" y="5326"/>
                      <a:pt x="1339" y="5493"/>
                      <a:pt x="1172" y="5660"/>
                    </a:cubicBezTo>
                    <a:cubicBezTo>
                      <a:pt x="1005" y="5827"/>
                      <a:pt x="872" y="5993"/>
                      <a:pt x="739" y="6160"/>
                    </a:cubicBezTo>
                    <a:cubicBezTo>
                      <a:pt x="639" y="6327"/>
                      <a:pt x="538" y="6494"/>
                      <a:pt x="472" y="6661"/>
                    </a:cubicBezTo>
                    <a:lnTo>
                      <a:pt x="372" y="6594"/>
                    </a:lnTo>
                    <a:cubicBezTo>
                      <a:pt x="109" y="7048"/>
                      <a:pt x="0" y="7570"/>
                      <a:pt x="33" y="8087"/>
                    </a:cubicBezTo>
                    <a:lnTo>
                      <a:pt x="33" y="8087"/>
                    </a:lnTo>
                    <a:cubicBezTo>
                      <a:pt x="34" y="8057"/>
                      <a:pt x="36" y="8026"/>
                      <a:pt x="38" y="7995"/>
                    </a:cubicBezTo>
                    <a:cubicBezTo>
                      <a:pt x="38" y="7897"/>
                      <a:pt x="56" y="7835"/>
                      <a:pt x="66" y="7835"/>
                    </a:cubicBezTo>
                    <a:cubicBezTo>
                      <a:pt x="69" y="7835"/>
                      <a:pt x="71" y="7844"/>
                      <a:pt x="71" y="7861"/>
                    </a:cubicBezTo>
                    <a:cubicBezTo>
                      <a:pt x="71" y="7895"/>
                      <a:pt x="71" y="8028"/>
                      <a:pt x="138" y="8328"/>
                    </a:cubicBezTo>
                    <a:cubicBezTo>
                      <a:pt x="172" y="8595"/>
                      <a:pt x="238" y="8862"/>
                      <a:pt x="338" y="9096"/>
                    </a:cubicBezTo>
                    <a:cubicBezTo>
                      <a:pt x="399" y="9218"/>
                      <a:pt x="423" y="9290"/>
                      <a:pt x="410" y="9290"/>
                    </a:cubicBezTo>
                    <a:cubicBezTo>
                      <a:pt x="407" y="9290"/>
                      <a:pt x="403" y="9287"/>
                      <a:pt x="397" y="9282"/>
                    </a:cubicBezTo>
                    <a:lnTo>
                      <a:pt x="397" y="9282"/>
                    </a:lnTo>
                    <a:cubicBezTo>
                      <a:pt x="577" y="9589"/>
                      <a:pt x="815" y="9868"/>
                      <a:pt x="1106" y="10096"/>
                    </a:cubicBezTo>
                    <a:cubicBezTo>
                      <a:pt x="1739" y="10597"/>
                      <a:pt x="2440" y="10997"/>
                      <a:pt x="3174" y="11264"/>
                    </a:cubicBezTo>
                    <a:cubicBezTo>
                      <a:pt x="4341" y="11698"/>
                      <a:pt x="5542" y="11998"/>
                      <a:pt x="6776" y="12231"/>
                    </a:cubicBezTo>
                    <a:cubicBezTo>
                      <a:pt x="6576" y="12098"/>
                      <a:pt x="4675" y="11798"/>
                      <a:pt x="4074" y="11531"/>
                    </a:cubicBezTo>
                    <a:lnTo>
                      <a:pt x="4074" y="11531"/>
                    </a:lnTo>
                    <a:cubicBezTo>
                      <a:pt x="5175" y="11831"/>
                      <a:pt x="5942" y="11998"/>
                      <a:pt x="6609" y="12131"/>
                    </a:cubicBezTo>
                    <a:cubicBezTo>
                      <a:pt x="7310" y="12265"/>
                      <a:pt x="7944" y="12331"/>
                      <a:pt x="8811" y="12431"/>
                    </a:cubicBezTo>
                    <a:cubicBezTo>
                      <a:pt x="8887" y="12449"/>
                      <a:pt x="8875" y="12455"/>
                      <a:pt x="8814" y="12455"/>
                    </a:cubicBezTo>
                    <a:cubicBezTo>
                      <a:pt x="8662" y="12455"/>
                      <a:pt x="8211" y="12417"/>
                      <a:pt x="8060" y="12417"/>
                    </a:cubicBezTo>
                    <a:cubicBezTo>
                      <a:pt x="7925" y="12417"/>
                      <a:pt x="8031" y="12448"/>
                      <a:pt x="8811" y="12565"/>
                    </a:cubicBezTo>
                    <a:cubicBezTo>
                      <a:pt x="9478" y="12565"/>
                      <a:pt x="9845" y="12598"/>
                      <a:pt x="10179" y="12598"/>
                    </a:cubicBezTo>
                    <a:cubicBezTo>
                      <a:pt x="10800" y="12768"/>
                      <a:pt x="13241" y="12913"/>
                      <a:pt x="13608" y="12913"/>
                    </a:cubicBezTo>
                    <a:cubicBezTo>
                      <a:pt x="13663" y="12913"/>
                      <a:pt x="13671" y="12910"/>
                      <a:pt x="13620" y="12903"/>
                    </a:cubicBezTo>
                    <a:lnTo>
                      <a:pt x="13620" y="12903"/>
                    </a:lnTo>
                    <a:cubicBezTo>
                      <a:pt x="14974" y="13066"/>
                      <a:pt x="16296" y="13099"/>
                      <a:pt x="17651" y="13199"/>
                    </a:cubicBezTo>
                    <a:cubicBezTo>
                      <a:pt x="18952" y="13199"/>
                      <a:pt x="18284" y="13099"/>
                      <a:pt x="19018" y="13099"/>
                    </a:cubicBezTo>
                    <a:cubicBezTo>
                      <a:pt x="19819" y="13165"/>
                      <a:pt x="19819" y="13199"/>
                      <a:pt x="19018" y="13232"/>
                    </a:cubicBezTo>
                    <a:cubicBezTo>
                      <a:pt x="21153" y="13232"/>
                      <a:pt x="20820" y="13232"/>
                      <a:pt x="22421" y="13299"/>
                    </a:cubicBezTo>
                    <a:cubicBezTo>
                      <a:pt x="22688" y="13232"/>
                      <a:pt x="21420" y="13232"/>
                      <a:pt x="22421" y="13199"/>
                    </a:cubicBezTo>
                    <a:cubicBezTo>
                      <a:pt x="23555" y="13199"/>
                      <a:pt x="22788" y="13299"/>
                      <a:pt x="23788" y="13299"/>
                    </a:cubicBezTo>
                    <a:cubicBezTo>
                      <a:pt x="25656" y="13265"/>
                      <a:pt x="23888" y="13199"/>
                      <a:pt x="26490" y="13132"/>
                    </a:cubicBezTo>
                    <a:cubicBezTo>
                      <a:pt x="26546" y="13154"/>
                      <a:pt x="26731" y="13162"/>
                      <a:pt x="26973" y="13162"/>
                    </a:cubicBezTo>
                    <a:cubicBezTo>
                      <a:pt x="27458" y="13162"/>
                      <a:pt x="28169" y="13132"/>
                      <a:pt x="28525" y="13132"/>
                    </a:cubicBezTo>
                    <a:cubicBezTo>
                      <a:pt x="28492" y="13165"/>
                      <a:pt x="28859" y="13165"/>
                      <a:pt x="29192" y="13199"/>
                    </a:cubicBezTo>
                    <a:cubicBezTo>
                      <a:pt x="28192" y="13199"/>
                      <a:pt x="27491" y="13199"/>
                      <a:pt x="26490" y="13232"/>
                    </a:cubicBezTo>
                    <a:cubicBezTo>
                      <a:pt x="26257" y="13165"/>
                      <a:pt x="26023" y="13165"/>
                      <a:pt x="25823" y="13165"/>
                    </a:cubicBezTo>
                    <a:lnTo>
                      <a:pt x="25823" y="13265"/>
                    </a:lnTo>
                    <a:cubicBezTo>
                      <a:pt x="27358" y="13199"/>
                      <a:pt x="30760" y="13265"/>
                      <a:pt x="32595" y="13099"/>
                    </a:cubicBezTo>
                    <a:cubicBezTo>
                      <a:pt x="32493" y="13095"/>
                      <a:pt x="32389" y="13093"/>
                      <a:pt x="32282" y="13093"/>
                    </a:cubicBezTo>
                    <a:cubicBezTo>
                      <a:pt x="31551" y="13093"/>
                      <a:pt x="30727" y="13171"/>
                      <a:pt x="30135" y="13171"/>
                    </a:cubicBezTo>
                    <a:cubicBezTo>
                      <a:pt x="30049" y="13171"/>
                      <a:pt x="29968" y="13169"/>
                      <a:pt x="29893" y="13165"/>
                    </a:cubicBezTo>
                    <a:cubicBezTo>
                      <a:pt x="31187" y="13126"/>
                      <a:pt x="31371" y="13118"/>
                      <a:pt x="31113" y="13118"/>
                    </a:cubicBezTo>
                    <a:cubicBezTo>
                      <a:pt x="30902" y="13118"/>
                      <a:pt x="30400" y="13123"/>
                      <a:pt x="29962" y="13123"/>
                    </a:cubicBezTo>
                    <a:cubicBezTo>
                      <a:pt x="29548" y="13123"/>
                      <a:pt x="29192" y="13118"/>
                      <a:pt x="29192" y="13099"/>
                    </a:cubicBezTo>
                    <a:cubicBezTo>
                      <a:pt x="30088" y="13099"/>
                      <a:pt x="30835" y="13080"/>
                      <a:pt x="31407" y="13043"/>
                    </a:cubicBezTo>
                    <a:lnTo>
                      <a:pt x="31407" y="13043"/>
                    </a:lnTo>
                    <a:cubicBezTo>
                      <a:pt x="31316" y="13056"/>
                      <a:pt x="31417" y="13061"/>
                      <a:pt x="31623" y="13061"/>
                    </a:cubicBezTo>
                    <a:cubicBezTo>
                      <a:pt x="32009" y="13061"/>
                      <a:pt x="32766" y="13045"/>
                      <a:pt x="33321" y="13045"/>
                    </a:cubicBezTo>
                    <a:cubicBezTo>
                      <a:pt x="33632" y="13045"/>
                      <a:pt x="33879" y="13050"/>
                      <a:pt x="33962" y="13065"/>
                    </a:cubicBezTo>
                    <a:cubicBezTo>
                      <a:pt x="33529" y="13065"/>
                      <a:pt x="33162" y="13099"/>
                      <a:pt x="33295" y="13099"/>
                    </a:cubicBezTo>
                    <a:cubicBezTo>
                      <a:pt x="35213" y="13051"/>
                      <a:pt x="36218" y="12934"/>
                      <a:pt x="35851" y="12934"/>
                    </a:cubicBezTo>
                    <a:cubicBezTo>
                      <a:pt x="35743" y="12934"/>
                      <a:pt x="35517" y="12944"/>
                      <a:pt x="35160" y="12969"/>
                    </a:cubicBezTo>
                    <a:lnTo>
                      <a:pt x="35160" y="12969"/>
                    </a:lnTo>
                    <a:cubicBezTo>
                      <a:pt x="35136" y="12955"/>
                      <a:pt x="34198" y="12973"/>
                      <a:pt x="35297" y="12898"/>
                    </a:cubicBezTo>
                    <a:cubicBezTo>
                      <a:pt x="36264" y="12865"/>
                      <a:pt x="37665" y="12798"/>
                      <a:pt x="38966" y="12698"/>
                    </a:cubicBezTo>
                    <a:cubicBezTo>
                      <a:pt x="40000" y="12632"/>
                      <a:pt x="41067" y="12498"/>
                      <a:pt x="42101" y="12331"/>
                    </a:cubicBezTo>
                    <a:cubicBezTo>
                      <a:pt x="42809" y="12331"/>
                      <a:pt x="40757" y="12558"/>
                      <a:pt x="40816" y="12558"/>
                    </a:cubicBezTo>
                    <a:cubicBezTo>
                      <a:pt x="40832" y="12558"/>
                      <a:pt x="41005" y="12541"/>
                      <a:pt x="41434" y="12498"/>
                    </a:cubicBezTo>
                    <a:cubicBezTo>
                      <a:pt x="42702" y="12331"/>
                      <a:pt x="43002" y="12265"/>
                      <a:pt x="43269" y="12198"/>
                    </a:cubicBezTo>
                    <a:lnTo>
                      <a:pt x="44770" y="11898"/>
                    </a:lnTo>
                    <a:cubicBezTo>
                      <a:pt x="44867" y="11911"/>
                      <a:pt x="44963" y="11920"/>
                      <a:pt x="45060" y="11920"/>
                    </a:cubicBezTo>
                    <a:cubicBezTo>
                      <a:pt x="45102" y="11920"/>
                      <a:pt x="45144" y="11918"/>
                      <a:pt x="45186" y="11915"/>
                    </a:cubicBezTo>
                    <a:lnTo>
                      <a:pt x="45186" y="11915"/>
                    </a:lnTo>
                    <a:cubicBezTo>
                      <a:pt x="44409" y="12057"/>
                      <a:pt x="43632" y="12230"/>
                      <a:pt x="43657" y="12230"/>
                    </a:cubicBezTo>
                    <a:cubicBezTo>
                      <a:pt x="43667" y="12230"/>
                      <a:pt x="43809" y="12202"/>
                      <a:pt x="44136" y="12131"/>
                    </a:cubicBezTo>
                    <a:cubicBezTo>
                      <a:pt x="44336" y="12098"/>
                      <a:pt x="44970" y="11998"/>
                      <a:pt x="45604" y="11898"/>
                    </a:cubicBezTo>
                    <a:cubicBezTo>
                      <a:pt x="46004" y="11831"/>
                      <a:pt x="46405" y="11731"/>
                      <a:pt x="46805" y="11631"/>
                    </a:cubicBezTo>
                    <a:lnTo>
                      <a:pt x="46805" y="11631"/>
                    </a:lnTo>
                    <a:cubicBezTo>
                      <a:pt x="46103" y="11755"/>
                      <a:pt x="45776" y="11799"/>
                      <a:pt x="45671" y="11799"/>
                    </a:cubicBezTo>
                    <a:cubicBezTo>
                      <a:pt x="45522" y="11799"/>
                      <a:pt x="45824" y="11709"/>
                      <a:pt x="46138" y="11631"/>
                    </a:cubicBezTo>
                    <a:cubicBezTo>
                      <a:pt x="47505" y="11431"/>
                      <a:pt x="48840" y="11064"/>
                      <a:pt x="50107" y="10563"/>
                    </a:cubicBezTo>
                    <a:cubicBezTo>
                      <a:pt x="50168" y="10529"/>
                      <a:pt x="50181" y="10515"/>
                      <a:pt x="50157" y="10515"/>
                    </a:cubicBezTo>
                    <a:cubicBezTo>
                      <a:pt x="50062" y="10515"/>
                      <a:pt x="49404" y="10738"/>
                      <a:pt x="48873" y="10897"/>
                    </a:cubicBezTo>
                    <a:cubicBezTo>
                      <a:pt x="48501" y="10985"/>
                      <a:pt x="48186" y="11065"/>
                      <a:pt x="48131" y="11065"/>
                    </a:cubicBezTo>
                    <a:cubicBezTo>
                      <a:pt x="48083" y="11065"/>
                      <a:pt x="48238" y="11003"/>
                      <a:pt x="48740" y="10830"/>
                    </a:cubicBezTo>
                    <a:lnTo>
                      <a:pt x="48740" y="10830"/>
                    </a:lnTo>
                    <a:cubicBezTo>
                      <a:pt x="48640" y="10876"/>
                      <a:pt x="48619" y="10896"/>
                      <a:pt x="48658" y="10896"/>
                    </a:cubicBezTo>
                    <a:cubicBezTo>
                      <a:pt x="48764" y="10896"/>
                      <a:pt x="49300" y="10749"/>
                      <a:pt x="49907" y="10530"/>
                    </a:cubicBezTo>
                    <a:cubicBezTo>
                      <a:pt x="50341" y="10397"/>
                      <a:pt x="50774" y="10196"/>
                      <a:pt x="51175" y="9963"/>
                    </a:cubicBezTo>
                    <a:cubicBezTo>
                      <a:pt x="51441" y="9830"/>
                      <a:pt x="51708" y="9663"/>
                      <a:pt x="51908" y="9429"/>
                    </a:cubicBezTo>
                    <a:lnTo>
                      <a:pt x="51908" y="9429"/>
                    </a:lnTo>
                    <a:cubicBezTo>
                      <a:pt x="51775" y="9563"/>
                      <a:pt x="51608" y="9663"/>
                      <a:pt x="51441" y="9729"/>
                    </a:cubicBezTo>
                    <a:cubicBezTo>
                      <a:pt x="51375" y="9763"/>
                      <a:pt x="51341" y="9796"/>
                      <a:pt x="51275" y="9830"/>
                    </a:cubicBezTo>
                    <a:cubicBezTo>
                      <a:pt x="51241" y="9830"/>
                      <a:pt x="51341" y="9729"/>
                      <a:pt x="51441" y="9629"/>
                    </a:cubicBezTo>
                    <a:cubicBezTo>
                      <a:pt x="51542" y="9563"/>
                      <a:pt x="51608" y="9496"/>
                      <a:pt x="51675" y="9396"/>
                    </a:cubicBezTo>
                    <a:cubicBezTo>
                      <a:pt x="51675" y="9390"/>
                      <a:pt x="51672" y="9388"/>
                      <a:pt x="51666" y="9388"/>
                    </a:cubicBezTo>
                    <a:cubicBezTo>
                      <a:pt x="51635" y="9388"/>
                      <a:pt x="51515" y="9462"/>
                      <a:pt x="51208" y="9629"/>
                    </a:cubicBezTo>
                    <a:cubicBezTo>
                      <a:pt x="50641" y="9963"/>
                      <a:pt x="50307" y="10096"/>
                      <a:pt x="50074" y="10196"/>
                    </a:cubicBezTo>
                    <a:cubicBezTo>
                      <a:pt x="49874" y="10330"/>
                      <a:pt x="49707" y="10397"/>
                      <a:pt x="49373" y="10497"/>
                    </a:cubicBezTo>
                    <a:cubicBezTo>
                      <a:pt x="48821" y="10625"/>
                      <a:pt x="48564" y="10673"/>
                      <a:pt x="48511" y="10673"/>
                    </a:cubicBezTo>
                    <a:cubicBezTo>
                      <a:pt x="48468" y="10673"/>
                      <a:pt x="48560" y="10642"/>
                      <a:pt x="48740" y="10597"/>
                    </a:cubicBezTo>
                    <a:cubicBezTo>
                      <a:pt x="49373" y="10430"/>
                      <a:pt x="50007" y="10163"/>
                      <a:pt x="50574" y="9830"/>
                    </a:cubicBezTo>
                    <a:cubicBezTo>
                      <a:pt x="50941" y="9729"/>
                      <a:pt x="51308" y="9563"/>
                      <a:pt x="51642" y="9329"/>
                    </a:cubicBezTo>
                    <a:cubicBezTo>
                      <a:pt x="51942" y="9129"/>
                      <a:pt x="52209" y="8896"/>
                      <a:pt x="52442" y="8595"/>
                    </a:cubicBezTo>
                    <a:cubicBezTo>
                      <a:pt x="52639" y="8268"/>
                      <a:pt x="52739" y="7908"/>
                      <a:pt x="52742" y="7548"/>
                    </a:cubicBezTo>
                    <a:lnTo>
                      <a:pt x="52742" y="7548"/>
                    </a:lnTo>
                    <a:cubicBezTo>
                      <a:pt x="52756" y="7541"/>
                      <a:pt x="52767" y="7514"/>
                      <a:pt x="52776" y="7461"/>
                    </a:cubicBezTo>
                    <a:cubicBezTo>
                      <a:pt x="52809" y="7294"/>
                      <a:pt x="52809" y="7094"/>
                      <a:pt x="52742" y="6927"/>
                    </a:cubicBezTo>
                    <a:cubicBezTo>
                      <a:pt x="52676" y="6527"/>
                      <a:pt x="52509" y="6194"/>
                      <a:pt x="52242" y="5860"/>
                    </a:cubicBezTo>
                    <a:lnTo>
                      <a:pt x="52242" y="5860"/>
                    </a:lnTo>
                    <a:cubicBezTo>
                      <a:pt x="52576" y="6227"/>
                      <a:pt x="52809" y="6694"/>
                      <a:pt x="52909" y="7161"/>
                    </a:cubicBezTo>
                    <a:cubicBezTo>
                      <a:pt x="52876" y="6961"/>
                      <a:pt x="52842" y="6794"/>
                      <a:pt x="52742" y="6594"/>
                    </a:cubicBezTo>
                    <a:lnTo>
                      <a:pt x="52676" y="6360"/>
                    </a:lnTo>
                    <a:lnTo>
                      <a:pt x="52576" y="6194"/>
                    </a:lnTo>
                    <a:cubicBezTo>
                      <a:pt x="52476" y="5993"/>
                      <a:pt x="52375" y="5827"/>
                      <a:pt x="52242" y="5660"/>
                    </a:cubicBezTo>
                    <a:cubicBezTo>
                      <a:pt x="52009" y="5293"/>
                      <a:pt x="51675" y="4993"/>
                      <a:pt x="51308" y="4759"/>
                    </a:cubicBezTo>
                    <a:lnTo>
                      <a:pt x="51308" y="4759"/>
                    </a:lnTo>
                    <a:cubicBezTo>
                      <a:pt x="51529" y="4935"/>
                      <a:pt x="51599" y="4997"/>
                      <a:pt x="51586" y="4997"/>
                    </a:cubicBezTo>
                    <a:cubicBezTo>
                      <a:pt x="51551" y="4997"/>
                      <a:pt x="50981" y="4597"/>
                      <a:pt x="50945" y="4597"/>
                    </a:cubicBezTo>
                    <a:cubicBezTo>
                      <a:pt x="50928" y="4597"/>
                      <a:pt x="51043" y="4696"/>
                      <a:pt x="51425" y="4995"/>
                    </a:cubicBezTo>
                    <a:lnTo>
                      <a:pt x="51425" y="4995"/>
                    </a:lnTo>
                    <a:cubicBezTo>
                      <a:pt x="50995" y="4674"/>
                      <a:pt x="50534" y="4373"/>
                      <a:pt x="50074" y="4092"/>
                    </a:cubicBezTo>
                    <a:lnTo>
                      <a:pt x="50074" y="4092"/>
                    </a:lnTo>
                    <a:cubicBezTo>
                      <a:pt x="50741" y="4426"/>
                      <a:pt x="50908" y="4526"/>
                      <a:pt x="51008" y="4559"/>
                    </a:cubicBezTo>
                    <a:cubicBezTo>
                      <a:pt x="51141" y="4592"/>
                      <a:pt x="51241" y="4626"/>
                      <a:pt x="51341" y="4693"/>
                    </a:cubicBezTo>
                    <a:cubicBezTo>
                      <a:pt x="50774" y="4259"/>
                      <a:pt x="50174" y="3892"/>
                      <a:pt x="49540" y="3592"/>
                    </a:cubicBezTo>
                    <a:cubicBezTo>
                      <a:pt x="49407" y="3492"/>
                      <a:pt x="49540" y="3525"/>
                      <a:pt x="48906" y="3258"/>
                    </a:cubicBezTo>
                    <a:cubicBezTo>
                      <a:pt x="48239" y="3091"/>
                      <a:pt x="47572" y="2891"/>
                      <a:pt x="46905" y="2658"/>
                    </a:cubicBezTo>
                    <a:cubicBezTo>
                      <a:pt x="46841" y="2630"/>
                      <a:pt x="46829" y="2618"/>
                      <a:pt x="46856" y="2618"/>
                    </a:cubicBezTo>
                    <a:cubicBezTo>
                      <a:pt x="46926" y="2618"/>
                      <a:pt x="47258" y="2704"/>
                      <a:pt x="47572" y="2825"/>
                    </a:cubicBezTo>
                    <a:cubicBezTo>
                      <a:pt x="47918" y="2923"/>
                      <a:pt x="48264" y="3040"/>
                      <a:pt x="48325" y="3040"/>
                    </a:cubicBezTo>
                    <a:cubicBezTo>
                      <a:pt x="48347" y="3040"/>
                      <a:pt x="48333" y="3026"/>
                      <a:pt x="48273" y="2991"/>
                    </a:cubicBezTo>
                    <a:cubicBezTo>
                      <a:pt x="47405" y="2624"/>
                      <a:pt x="46538" y="2358"/>
                      <a:pt x="45637" y="2157"/>
                    </a:cubicBezTo>
                    <a:lnTo>
                      <a:pt x="45637" y="2157"/>
                    </a:lnTo>
                    <a:cubicBezTo>
                      <a:pt x="46132" y="2290"/>
                      <a:pt x="46333" y="2369"/>
                      <a:pt x="46255" y="2369"/>
                    </a:cubicBezTo>
                    <a:cubicBezTo>
                      <a:pt x="46196" y="2369"/>
                      <a:pt x="45977" y="2324"/>
                      <a:pt x="45604" y="2224"/>
                    </a:cubicBezTo>
                    <a:cubicBezTo>
                      <a:pt x="45571" y="2124"/>
                      <a:pt x="44336" y="1757"/>
                      <a:pt x="42869" y="1457"/>
                    </a:cubicBezTo>
                    <a:cubicBezTo>
                      <a:pt x="41401" y="1157"/>
                      <a:pt x="39733" y="890"/>
                      <a:pt x="38933" y="723"/>
                    </a:cubicBezTo>
                    <a:cubicBezTo>
                      <a:pt x="38912" y="724"/>
                      <a:pt x="38888" y="725"/>
                      <a:pt x="38862" y="725"/>
                    </a:cubicBezTo>
                    <a:cubicBezTo>
                      <a:pt x="38327" y="725"/>
                      <a:pt x="36578" y="448"/>
                      <a:pt x="35743" y="448"/>
                    </a:cubicBezTo>
                    <a:cubicBezTo>
                      <a:pt x="35663" y="448"/>
                      <a:pt x="35592" y="451"/>
                      <a:pt x="35530" y="456"/>
                    </a:cubicBezTo>
                    <a:cubicBezTo>
                      <a:pt x="35664" y="389"/>
                      <a:pt x="34763" y="323"/>
                      <a:pt x="34863" y="256"/>
                    </a:cubicBezTo>
                    <a:cubicBezTo>
                      <a:pt x="32328" y="23"/>
                      <a:pt x="31327" y="189"/>
                      <a:pt x="30026" y="56"/>
                    </a:cubicBezTo>
                    <a:cubicBezTo>
                      <a:pt x="30426" y="23"/>
                      <a:pt x="32094" y="23"/>
                      <a:pt x="30727" y="23"/>
                    </a:cubicBezTo>
                    <a:cubicBezTo>
                      <a:pt x="30119" y="9"/>
                      <a:pt x="29379" y="1"/>
                      <a:pt x="28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7"/>
              <p:cNvSpPr/>
              <p:nvPr/>
            </p:nvSpPr>
            <p:spPr>
              <a:xfrm flipH="1">
                <a:off x="721799" y="4023901"/>
                <a:ext cx="1676056" cy="967555"/>
              </a:xfrm>
              <a:custGeom>
                <a:avLst/>
                <a:gdLst/>
                <a:ahLst/>
                <a:cxnLst/>
                <a:rect l="l" t="t" r="r" b="b"/>
                <a:pathLst>
                  <a:path w="52238" h="30156" extrusionOk="0">
                    <a:moveTo>
                      <a:pt x="51704" y="4070"/>
                    </a:moveTo>
                    <a:cubicBezTo>
                      <a:pt x="51690" y="4092"/>
                      <a:pt x="51673" y="4128"/>
                      <a:pt x="51654" y="4178"/>
                    </a:cubicBezTo>
                    <a:lnTo>
                      <a:pt x="51654" y="4178"/>
                    </a:lnTo>
                    <a:cubicBezTo>
                      <a:pt x="51627" y="4306"/>
                      <a:pt x="51601" y="4428"/>
                      <a:pt x="51575" y="4549"/>
                    </a:cubicBezTo>
                    <a:lnTo>
                      <a:pt x="51575" y="4549"/>
                    </a:lnTo>
                    <a:cubicBezTo>
                      <a:pt x="51622" y="4361"/>
                      <a:pt x="51667" y="4190"/>
                      <a:pt x="51704" y="4070"/>
                    </a:cubicBezTo>
                    <a:close/>
                    <a:moveTo>
                      <a:pt x="51837" y="2269"/>
                    </a:moveTo>
                    <a:lnTo>
                      <a:pt x="51837" y="2269"/>
                    </a:lnTo>
                    <a:cubicBezTo>
                      <a:pt x="51737" y="3036"/>
                      <a:pt x="51604" y="3804"/>
                      <a:pt x="51370" y="4571"/>
                    </a:cubicBezTo>
                    <a:cubicBezTo>
                      <a:pt x="51571" y="3670"/>
                      <a:pt x="51504" y="3704"/>
                      <a:pt x="51837" y="2269"/>
                    </a:cubicBezTo>
                    <a:close/>
                    <a:moveTo>
                      <a:pt x="51134" y="6239"/>
                    </a:moveTo>
                    <a:lnTo>
                      <a:pt x="51134" y="6239"/>
                    </a:lnTo>
                    <a:cubicBezTo>
                      <a:pt x="50939" y="7179"/>
                      <a:pt x="50862" y="7535"/>
                      <a:pt x="50860" y="7535"/>
                    </a:cubicBezTo>
                    <a:cubicBezTo>
                      <a:pt x="50857" y="7535"/>
                      <a:pt x="50979" y="6938"/>
                      <a:pt x="51134" y="6239"/>
                    </a:cubicBezTo>
                    <a:close/>
                    <a:moveTo>
                      <a:pt x="2153" y="9305"/>
                    </a:moveTo>
                    <a:cubicBezTo>
                      <a:pt x="2165" y="9305"/>
                      <a:pt x="2292" y="9698"/>
                      <a:pt x="2335" y="9741"/>
                    </a:cubicBezTo>
                    <a:cubicBezTo>
                      <a:pt x="2418" y="10094"/>
                      <a:pt x="2438" y="10210"/>
                      <a:pt x="2428" y="10210"/>
                    </a:cubicBezTo>
                    <a:cubicBezTo>
                      <a:pt x="2410" y="10210"/>
                      <a:pt x="2290" y="9818"/>
                      <a:pt x="2269" y="9775"/>
                    </a:cubicBezTo>
                    <a:cubicBezTo>
                      <a:pt x="2175" y="9422"/>
                      <a:pt x="2147" y="9305"/>
                      <a:pt x="2153" y="9305"/>
                    </a:cubicBezTo>
                    <a:close/>
                    <a:moveTo>
                      <a:pt x="47934" y="21224"/>
                    </a:moveTo>
                    <a:cubicBezTo>
                      <a:pt x="47752" y="21986"/>
                      <a:pt x="47625" y="22565"/>
                      <a:pt x="47468" y="23351"/>
                    </a:cubicBezTo>
                    <a:cubicBezTo>
                      <a:pt x="47418" y="23451"/>
                      <a:pt x="47405" y="23401"/>
                      <a:pt x="47346" y="23607"/>
                    </a:cubicBezTo>
                    <a:lnTo>
                      <a:pt x="47346" y="23607"/>
                    </a:lnTo>
                    <a:cubicBezTo>
                      <a:pt x="47363" y="23528"/>
                      <a:pt x="47381" y="23443"/>
                      <a:pt x="47401" y="23351"/>
                    </a:cubicBezTo>
                    <a:cubicBezTo>
                      <a:pt x="47534" y="22784"/>
                      <a:pt x="47668" y="22217"/>
                      <a:pt x="47768" y="21650"/>
                    </a:cubicBezTo>
                    <a:cubicBezTo>
                      <a:pt x="47770" y="21651"/>
                      <a:pt x="47771" y="21652"/>
                      <a:pt x="47773" y="21652"/>
                    </a:cubicBezTo>
                    <a:cubicBezTo>
                      <a:pt x="47805" y="21652"/>
                      <a:pt x="47875" y="21455"/>
                      <a:pt x="47934" y="21224"/>
                    </a:cubicBezTo>
                    <a:close/>
                    <a:moveTo>
                      <a:pt x="27453" y="30022"/>
                    </a:moveTo>
                    <a:cubicBezTo>
                      <a:pt x="27820" y="30022"/>
                      <a:pt x="28287" y="30056"/>
                      <a:pt x="28020" y="30089"/>
                    </a:cubicBezTo>
                    <a:cubicBezTo>
                      <a:pt x="27876" y="30105"/>
                      <a:pt x="27726" y="30112"/>
                      <a:pt x="27591" y="30112"/>
                    </a:cubicBezTo>
                    <a:cubicBezTo>
                      <a:pt x="27166" y="30112"/>
                      <a:pt x="26896" y="30048"/>
                      <a:pt x="27453" y="30022"/>
                    </a:cubicBezTo>
                    <a:close/>
                    <a:moveTo>
                      <a:pt x="52238" y="1"/>
                    </a:moveTo>
                    <a:cubicBezTo>
                      <a:pt x="51571" y="2636"/>
                      <a:pt x="51437" y="2636"/>
                      <a:pt x="51070" y="3904"/>
                    </a:cubicBezTo>
                    <a:cubicBezTo>
                      <a:pt x="51334" y="2870"/>
                      <a:pt x="51409" y="2344"/>
                      <a:pt x="51392" y="2344"/>
                    </a:cubicBezTo>
                    <a:lnTo>
                      <a:pt x="51392" y="2344"/>
                    </a:lnTo>
                    <a:cubicBezTo>
                      <a:pt x="51383" y="2344"/>
                      <a:pt x="51349" y="2485"/>
                      <a:pt x="51304" y="2770"/>
                    </a:cubicBezTo>
                    <a:cubicBezTo>
                      <a:pt x="51037" y="4171"/>
                      <a:pt x="50903" y="4537"/>
                      <a:pt x="50803" y="5038"/>
                    </a:cubicBezTo>
                    <a:cubicBezTo>
                      <a:pt x="50965" y="4347"/>
                      <a:pt x="51049" y="4077"/>
                      <a:pt x="51075" y="4077"/>
                    </a:cubicBezTo>
                    <a:cubicBezTo>
                      <a:pt x="51108" y="4077"/>
                      <a:pt x="51049" y="4512"/>
                      <a:pt x="50937" y="5071"/>
                    </a:cubicBezTo>
                    <a:cubicBezTo>
                      <a:pt x="50937" y="4975"/>
                      <a:pt x="50929" y="4932"/>
                      <a:pt x="50916" y="4932"/>
                    </a:cubicBezTo>
                    <a:cubicBezTo>
                      <a:pt x="50824" y="4932"/>
                      <a:pt x="50453" y="6985"/>
                      <a:pt x="50336" y="7306"/>
                    </a:cubicBezTo>
                    <a:cubicBezTo>
                      <a:pt x="50524" y="6487"/>
                      <a:pt x="50694" y="5552"/>
                      <a:pt x="50664" y="5552"/>
                    </a:cubicBezTo>
                    <a:lnTo>
                      <a:pt x="50664" y="5552"/>
                    </a:lnTo>
                    <a:cubicBezTo>
                      <a:pt x="50652" y="5552"/>
                      <a:pt x="50603" y="5721"/>
                      <a:pt x="50503" y="6139"/>
                    </a:cubicBezTo>
                    <a:cubicBezTo>
                      <a:pt x="50403" y="6739"/>
                      <a:pt x="50303" y="7306"/>
                      <a:pt x="50136" y="7840"/>
                    </a:cubicBezTo>
                    <a:cubicBezTo>
                      <a:pt x="50207" y="7534"/>
                      <a:pt x="50327" y="6798"/>
                      <a:pt x="50310" y="6798"/>
                    </a:cubicBezTo>
                    <a:lnTo>
                      <a:pt x="50310" y="6798"/>
                    </a:lnTo>
                    <a:cubicBezTo>
                      <a:pt x="50303" y="6798"/>
                      <a:pt x="50272" y="6928"/>
                      <a:pt x="50203" y="7273"/>
                    </a:cubicBezTo>
                    <a:cubicBezTo>
                      <a:pt x="50146" y="7614"/>
                      <a:pt x="50127" y="7727"/>
                      <a:pt x="50125" y="7727"/>
                    </a:cubicBezTo>
                    <a:cubicBezTo>
                      <a:pt x="50121" y="7727"/>
                      <a:pt x="50187" y="7271"/>
                      <a:pt x="50160" y="7271"/>
                    </a:cubicBezTo>
                    <a:lnTo>
                      <a:pt x="50160" y="7271"/>
                    </a:lnTo>
                    <a:cubicBezTo>
                      <a:pt x="50145" y="7271"/>
                      <a:pt x="50101" y="7409"/>
                      <a:pt x="50003" y="7840"/>
                    </a:cubicBezTo>
                    <a:cubicBezTo>
                      <a:pt x="49969" y="8107"/>
                      <a:pt x="49936" y="8440"/>
                      <a:pt x="49836" y="8974"/>
                    </a:cubicBezTo>
                    <a:cubicBezTo>
                      <a:pt x="49769" y="9074"/>
                      <a:pt x="49769" y="8874"/>
                      <a:pt x="49636" y="9508"/>
                    </a:cubicBezTo>
                    <a:cubicBezTo>
                      <a:pt x="49536" y="10108"/>
                      <a:pt x="49436" y="10675"/>
                      <a:pt x="49269" y="11242"/>
                    </a:cubicBezTo>
                    <a:cubicBezTo>
                      <a:pt x="49267" y="11240"/>
                      <a:pt x="49265" y="11239"/>
                      <a:pt x="49263" y="11239"/>
                    </a:cubicBezTo>
                    <a:cubicBezTo>
                      <a:pt x="49141" y="11239"/>
                      <a:pt x="48432" y="14589"/>
                      <a:pt x="48302" y="15178"/>
                    </a:cubicBezTo>
                    <a:lnTo>
                      <a:pt x="48201" y="15545"/>
                    </a:lnTo>
                    <a:cubicBezTo>
                      <a:pt x="48201" y="15645"/>
                      <a:pt x="48135" y="15879"/>
                      <a:pt x="48035" y="16313"/>
                    </a:cubicBezTo>
                    <a:cubicBezTo>
                      <a:pt x="47768" y="17613"/>
                      <a:pt x="46834" y="21183"/>
                      <a:pt x="46467" y="23117"/>
                    </a:cubicBezTo>
                    <a:lnTo>
                      <a:pt x="46400" y="23117"/>
                    </a:lnTo>
                    <a:cubicBezTo>
                      <a:pt x="45967" y="25052"/>
                      <a:pt x="46267" y="24085"/>
                      <a:pt x="45866" y="25386"/>
                    </a:cubicBezTo>
                    <a:cubicBezTo>
                      <a:pt x="45887" y="25324"/>
                      <a:pt x="45901" y="25297"/>
                      <a:pt x="45909" y="25297"/>
                    </a:cubicBezTo>
                    <a:cubicBezTo>
                      <a:pt x="45927" y="25297"/>
                      <a:pt x="45913" y="25434"/>
                      <a:pt x="45866" y="25619"/>
                    </a:cubicBezTo>
                    <a:cubicBezTo>
                      <a:pt x="45800" y="25886"/>
                      <a:pt x="45633" y="26153"/>
                      <a:pt x="45366" y="26353"/>
                    </a:cubicBezTo>
                    <a:cubicBezTo>
                      <a:pt x="45233" y="26453"/>
                      <a:pt x="45066" y="26553"/>
                      <a:pt x="44866" y="26620"/>
                    </a:cubicBezTo>
                    <a:cubicBezTo>
                      <a:pt x="44699" y="26687"/>
                      <a:pt x="44465" y="26720"/>
                      <a:pt x="44232" y="26787"/>
                    </a:cubicBezTo>
                    <a:cubicBezTo>
                      <a:pt x="43798" y="26887"/>
                      <a:pt x="43431" y="26954"/>
                      <a:pt x="43298" y="27020"/>
                    </a:cubicBezTo>
                    <a:lnTo>
                      <a:pt x="44365" y="26787"/>
                    </a:lnTo>
                    <a:lnTo>
                      <a:pt x="44899" y="26720"/>
                    </a:lnTo>
                    <a:lnTo>
                      <a:pt x="44899" y="26720"/>
                    </a:lnTo>
                    <a:cubicBezTo>
                      <a:pt x="44699" y="26753"/>
                      <a:pt x="44399" y="26820"/>
                      <a:pt x="44165" y="26887"/>
                    </a:cubicBezTo>
                    <a:cubicBezTo>
                      <a:pt x="43898" y="26920"/>
                      <a:pt x="43632" y="26987"/>
                      <a:pt x="43398" y="27020"/>
                    </a:cubicBezTo>
                    <a:cubicBezTo>
                      <a:pt x="42898" y="27120"/>
                      <a:pt x="42497" y="27187"/>
                      <a:pt x="42231" y="27220"/>
                    </a:cubicBezTo>
                    <a:cubicBezTo>
                      <a:pt x="42331" y="27320"/>
                      <a:pt x="40296" y="27621"/>
                      <a:pt x="39495" y="27821"/>
                    </a:cubicBezTo>
                    <a:lnTo>
                      <a:pt x="39228" y="27821"/>
                    </a:lnTo>
                    <a:cubicBezTo>
                      <a:pt x="38962" y="27888"/>
                      <a:pt x="38661" y="27921"/>
                      <a:pt x="38394" y="27921"/>
                    </a:cubicBezTo>
                    <a:cubicBezTo>
                      <a:pt x="37494" y="28121"/>
                      <a:pt x="36560" y="28288"/>
                      <a:pt x="35659" y="28355"/>
                    </a:cubicBezTo>
                    <a:cubicBezTo>
                      <a:pt x="35600" y="28374"/>
                      <a:pt x="35649" y="28379"/>
                      <a:pt x="35726" y="28379"/>
                    </a:cubicBezTo>
                    <a:cubicBezTo>
                      <a:pt x="35808" y="28379"/>
                      <a:pt x="35921" y="28374"/>
                      <a:pt x="35967" y="28374"/>
                    </a:cubicBezTo>
                    <a:cubicBezTo>
                      <a:pt x="36025" y="28374"/>
                      <a:pt x="35983" y="28382"/>
                      <a:pt x="35659" y="28421"/>
                    </a:cubicBezTo>
                    <a:cubicBezTo>
                      <a:pt x="35484" y="28421"/>
                      <a:pt x="33639" y="28646"/>
                      <a:pt x="33473" y="28646"/>
                    </a:cubicBezTo>
                    <a:cubicBezTo>
                      <a:pt x="33418" y="28646"/>
                      <a:pt x="33549" y="28621"/>
                      <a:pt x="33991" y="28555"/>
                    </a:cubicBezTo>
                    <a:lnTo>
                      <a:pt x="33991" y="28555"/>
                    </a:lnTo>
                    <a:cubicBezTo>
                      <a:pt x="32122" y="28753"/>
                      <a:pt x="30686" y="28903"/>
                      <a:pt x="30254" y="28903"/>
                    </a:cubicBezTo>
                    <a:cubicBezTo>
                      <a:pt x="30177" y="28903"/>
                      <a:pt x="30132" y="28898"/>
                      <a:pt x="30122" y="28888"/>
                    </a:cubicBezTo>
                    <a:cubicBezTo>
                      <a:pt x="29755" y="28955"/>
                      <a:pt x="29388" y="28988"/>
                      <a:pt x="29021" y="29022"/>
                    </a:cubicBezTo>
                    <a:cubicBezTo>
                      <a:pt x="28643" y="29033"/>
                      <a:pt x="28398" y="29036"/>
                      <a:pt x="28198" y="29036"/>
                    </a:cubicBezTo>
                    <a:cubicBezTo>
                      <a:pt x="27798" y="29036"/>
                      <a:pt x="27576" y="29022"/>
                      <a:pt x="26820" y="29022"/>
                    </a:cubicBezTo>
                    <a:cubicBezTo>
                      <a:pt x="26486" y="29055"/>
                      <a:pt x="25719" y="29055"/>
                      <a:pt x="24685" y="29055"/>
                    </a:cubicBezTo>
                    <a:cubicBezTo>
                      <a:pt x="24151" y="29055"/>
                      <a:pt x="23551" y="29022"/>
                      <a:pt x="22883" y="29022"/>
                    </a:cubicBezTo>
                    <a:lnTo>
                      <a:pt x="21849" y="29022"/>
                    </a:lnTo>
                    <a:lnTo>
                      <a:pt x="20749" y="28955"/>
                    </a:lnTo>
                    <a:cubicBezTo>
                      <a:pt x="20849" y="28888"/>
                      <a:pt x="19514" y="28788"/>
                      <a:pt x="19114" y="28721"/>
                    </a:cubicBezTo>
                    <a:cubicBezTo>
                      <a:pt x="19108" y="28738"/>
                      <a:pt x="19069" y="28746"/>
                      <a:pt x="19002" y="28746"/>
                    </a:cubicBezTo>
                    <a:cubicBezTo>
                      <a:pt x="18678" y="28746"/>
                      <a:pt x="17715" y="28571"/>
                      <a:pt x="16912" y="28488"/>
                    </a:cubicBezTo>
                    <a:cubicBezTo>
                      <a:pt x="16790" y="28466"/>
                      <a:pt x="16705" y="28458"/>
                      <a:pt x="16644" y="28458"/>
                    </a:cubicBezTo>
                    <a:cubicBezTo>
                      <a:pt x="16523" y="28458"/>
                      <a:pt x="16501" y="28488"/>
                      <a:pt x="16479" y="28488"/>
                    </a:cubicBezTo>
                    <a:cubicBezTo>
                      <a:pt x="16452" y="28488"/>
                      <a:pt x="16420" y="28493"/>
                      <a:pt x="16359" y="28493"/>
                    </a:cubicBezTo>
                    <a:cubicBezTo>
                      <a:pt x="16268" y="28493"/>
                      <a:pt x="16112" y="28481"/>
                      <a:pt x="15812" y="28421"/>
                    </a:cubicBezTo>
                    <a:cubicBezTo>
                      <a:pt x="15678" y="28254"/>
                      <a:pt x="14577" y="28088"/>
                      <a:pt x="13410" y="27854"/>
                    </a:cubicBezTo>
                    <a:lnTo>
                      <a:pt x="11709" y="27454"/>
                    </a:lnTo>
                    <a:lnTo>
                      <a:pt x="11008" y="27254"/>
                    </a:lnTo>
                    <a:cubicBezTo>
                      <a:pt x="10808" y="27187"/>
                      <a:pt x="10641" y="27120"/>
                      <a:pt x="10508" y="27054"/>
                    </a:cubicBezTo>
                    <a:cubicBezTo>
                      <a:pt x="9974" y="26887"/>
                      <a:pt x="9440" y="26720"/>
                      <a:pt x="8940" y="26520"/>
                    </a:cubicBezTo>
                    <a:cubicBezTo>
                      <a:pt x="8890" y="26520"/>
                      <a:pt x="8907" y="26545"/>
                      <a:pt x="8857" y="26545"/>
                    </a:cubicBezTo>
                    <a:cubicBezTo>
                      <a:pt x="8807" y="26545"/>
                      <a:pt x="8690" y="26520"/>
                      <a:pt x="8373" y="26420"/>
                    </a:cubicBezTo>
                    <a:cubicBezTo>
                      <a:pt x="8073" y="26286"/>
                      <a:pt x="7806" y="26086"/>
                      <a:pt x="7539" y="25853"/>
                    </a:cubicBezTo>
                    <a:cubicBezTo>
                      <a:pt x="7339" y="25653"/>
                      <a:pt x="7139" y="25452"/>
                      <a:pt x="6939" y="25219"/>
                    </a:cubicBezTo>
                    <a:cubicBezTo>
                      <a:pt x="6905" y="25086"/>
                      <a:pt x="6872" y="24919"/>
                      <a:pt x="6805" y="24785"/>
                    </a:cubicBezTo>
                    <a:cubicBezTo>
                      <a:pt x="6772" y="24685"/>
                      <a:pt x="6739" y="24585"/>
                      <a:pt x="6739" y="24452"/>
                    </a:cubicBezTo>
                    <a:lnTo>
                      <a:pt x="6638" y="24018"/>
                    </a:lnTo>
                    <a:cubicBezTo>
                      <a:pt x="6530" y="23531"/>
                      <a:pt x="6422" y="23111"/>
                      <a:pt x="6403" y="23111"/>
                    </a:cubicBezTo>
                    <a:lnTo>
                      <a:pt x="6403" y="23111"/>
                    </a:lnTo>
                    <a:cubicBezTo>
                      <a:pt x="6398" y="23111"/>
                      <a:pt x="6399" y="23134"/>
                      <a:pt x="6405" y="23184"/>
                    </a:cubicBezTo>
                    <a:cubicBezTo>
                      <a:pt x="6171" y="21416"/>
                      <a:pt x="5104" y="17180"/>
                      <a:pt x="4704" y="15178"/>
                    </a:cubicBezTo>
                    <a:cubicBezTo>
                      <a:pt x="4604" y="14811"/>
                      <a:pt x="4504" y="14445"/>
                      <a:pt x="4370" y="14078"/>
                    </a:cubicBezTo>
                    <a:cubicBezTo>
                      <a:pt x="4237" y="13310"/>
                      <a:pt x="4070" y="12543"/>
                      <a:pt x="3870" y="11776"/>
                    </a:cubicBezTo>
                    <a:cubicBezTo>
                      <a:pt x="3470" y="10642"/>
                      <a:pt x="3403" y="10008"/>
                      <a:pt x="3136" y="9574"/>
                    </a:cubicBezTo>
                    <a:cubicBezTo>
                      <a:pt x="3055" y="9235"/>
                      <a:pt x="3035" y="9127"/>
                      <a:pt x="3042" y="9127"/>
                    </a:cubicBezTo>
                    <a:lnTo>
                      <a:pt x="3042" y="9127"/>
                    </a:lnTo>
                    <a:cubicBezTo>
                      <a:pt x="3055" y="9127"/>
                      <a:pt x="3148" y="9441"/>
                      <a:pt x="3163" y="9441"/>
                    </a:cubicBezTo>
                    <a:cubicBezTo>
                      <a:pt x="3171" y="9441"/>
                      <a:pt x="3151" y="9329"/>
                      <a:pt x="3069" y="8974"/>
                    </a:cubicBezTo>
                    <a:cubicBezTo>
                      <a:pt x="2902" y="8707"/>
                      <a:pt x="2869" y="8107"/>
                      <a:pt x="2636" y="7306"/>
                    </a:cubicBezTo>
                    <a:cubicBezTo>
                      <a:pt x="2423" y="6697"/>
                      <a:pt x="2345" y="6466"/>
                      <a:pt x="2343" y="6466"/>
                    </a:cubicBezTo>
                    <a:lnTo>
                      <a:pt x="2343" y="6466"/>
                    </a:lnTo>
                    <a:cubicBezTo>
                      <a:pt x="2340" y="6466"/>
                      <a:pt x="2798" y="7848"/>
                      <a:pt x="2869" y="8440"/>
                    </a:cubicBezTo>
                    <a:cubicBezTo>
                      <a:pt x="2402" y="6706"/>
                      <a:pt x="2102" y="5938"/>
                      <a:pt x="1735" y="4537"/>
                    </a:cubicBezTo>
                    <a:cubicBezTo>
                      <a:pt x="1735" y="4590"/>
                      <a:pt x="1731" y="4613"/>
                      <a:pt x="1723" y="4613"/>
                    </a:cubicBezTo>
                    <a:cubicBezTo>
                      <a:pt x="1666" y="4613"/>
                      <a:pt x="1432" y="3436"/>
                      <a:pt x="1370" y="3436"/>
                    </a:cubicBezTo>
                    <a:cubicBezTo>
                      <a:pt x="1369" y="3436"/>
                      <a:pt x="1369" y="3436"/>
                      <a:pt x="1368" y="3437"/>
                    </a:cubicBezTo>
                    <a:cubicBezTo>
                      <a:pt x="1535" y="4037"/>
                      <a:pt x="1301" y="3503"/>
                      <a:pt x="1568" y="4571"/>
                    </a:cubicBezTo>
                    <a:cubicBezTo>
                      <a:pt x="968" y="2703"/>
                      <a:pt x="1201" y="3170"/>
                      <a:pt x="934" y="2336"/>
                    </a:cubicBezTo>
                    <a:cubicBezTo>
                      <a:pt x="834" y="2036"/>
                      <a:pt x="901" y="2770"/>
                      <a:pt x="334" y="701"/>
                    </a:cubicBezTo>
                    <a:cubicBezTo>
                      <a:pt x="226" y="572"/>
                      <a:pt x="153" y="487"/>
                      <a:pt x="115" y="487"/>
                    </a:cubicBezTo>
                    <a:cubicBezTo>
                      <a:pt x="35" y="487"/>
                      <a:pt x="109" y="853"/>
                      <a:pt x="334" y="1936"/>
                    </a:cubicBezTo>
                    <a:cubicBezTo>
                      <a:pt x="234" y="1569"/>
                      <a:pt x="100" y="1202"/>
                      <a:pt x="0" y="835"/>
                    </a:cubicBezTo>
                    <a:lnTo>
                      <a:pt x="0" y="835"/>
                    </a:lnTo>
                    <a:cubicBezTo>
                      <a:pt x="334" y="2202"/>
                      <a:pt x="134" y="2069"/>
                      <a:pt x="501" y="3103"/>
                    </a:cubicBezTo>
                    <a:cubicBezTo>
                      <a:pt x="437" y="2881"/>
                      <a:pt x="417" y="2800"/>
                      <a:pt x="422" y="2800"/>
                    </a:cubicBezTo>
                    <a:lnTo>
                      <a:pt x="422" y="2800"/>
                    </a:lnTo>
                    <a:cubicBezTo>
                      <a:pt x="436" y="2800"/>
                      <a:pt x="627" y="3368"/>
                      <a:pt x="650" y="3368"/>
                    </a:cubicBezTo>
                    <a:cubicBezTo>
                      <a:pt x="664" y="3368"/>
                      <a:pt x="617" y="3162"/>
                      <a:pt x="434" y="2503"/>
                    </a:cubicBezTo>
                    <a:lnTo>
                      <a:pt x="434" y="2503"/>
                    </a:lnTo>
                    <a:cubicBezTo>
                      <a:pt x="634" y="3170"/>
                      <a:pt x="901" y="4070"/>
                      <a:pt x="901" y="4171"/>
                    </a:cubicBezTo>
                    <a:cubicBezTo>
                      <a:pt x="501" y="2970"/>
                      <a:pt x="668" y="3570"/>
                      <a:pt x="434" y="3103"/>
                    </a:cubicBezTo>
                    <a:lnTo>
                      <a:pt x="434" y="3103"/>
                    </a:lnTo>
                    <a:cubicBezTo>
                      <a:pt x="601" y="3770"/>
                      <a:pt x="768" y="4371"/>
                      <a:pt x="834" y="4771"/>
                    </a:cubicBezTo>
                    <a:cubicBezTo>
                      <a:pt x="834" y="4904"/>
                      <a:pt x="801" y="4804"/>
                      <a:pt x="934" y="5338"/>
                    </a:cubicBezTo>
                    <a:cubicBezTo>
                      <a:pt x="1201" y="5872"/>
                      <a:pt x="1401" y="6405"/>
                      <a:pt x="1535" y="6973"/>
                    </a:cubicBezTo>
                    <a:cubicBezTo>
                      <a:pt x="1542" y="7023"/>
                      <a:pt x="1542" y="7045"/>
                      <a:pt x="1537" y="7045"/>
                    </a:cubicBezTo>
                    <a:cubicBezTo>
                      <a:pt x="1498" y="7045"/>
                      <a:pt x="1162" y="5842"/>
                      <a:pt x="1107" y="5842"/>
                    </a:cubicBezTo>
                    <a:cubicBezTo>
                      <a:pt x="1100" y="5842"/>
                      <a:pt x="1098" y="5862"/>
                      <a:pt x="1101" y="5905"/>
                    </a:cubicBezTo>
                    <a:cubicBezTo>
                      <a:pt x="1368" y="6906"/>
                      <a:pt x="1568" y="7640"/>
                      <a:pt x="1735" y="8140"/>
                    </a:cubicBezTo>
                    <a:cubicBezTo>
                      <a:pt x="1634" y="7769"/>
                      <a:pt x="1601" y="7585"/>
                      <a:pt x="1619" y="7585"/>
                    </a:cubicBezTo>
                    <a:cubicBezTo>
                      <a:pt x="1636" y="7585"/>
                      <a:pt x="1703" y="7761"/>
                      <a:pt x="1802" y="8107"/>
                    </a:cubicBezTo>
                    <a:cubicBezTo>
                      <a:pt x="1635" y="8240"/>
                      <a:pt x="2902" y="12376"/>
                      <a:pt x="3069" y="13777"/>
                    </a:cubicBezTo>
                    <a:cubicBezTo>
                      <a:pt x="3269" y="14111"/>
                      <a:pt x="3603" y="16012"/>
                      <a:pt x="3870" y="16579"/>
                    </a:cubicBezTo>
                    <a:cubicBezTo>
                      <a:pt x="3862" y="16569"/>
                      <a:pt x="3856" y="16564"/>
                      <a:pt x="3851" y="16564"/>
                    </a:cubicBezTo>
                    <a:cubicBezTo>
                      <a:pt x="3801" y="16564"/>
                      <a:pt x="3957" y="17181"/>
                      <a:pt x="3907" y="17181"/>
                    </a:cubicBezTo>
                    <a:cubicBezTo>
                      <a:pt x="3906" y="17181"/>
                      <a:pt x="3905" y="17181"/>
                      <a:pt x="3903" y="17180"/>
                    </a:cubicBezTo>
                    <a:lnTo>
                      <a:pt x="3903" y="17180"/>
                    </a:lnTo>
                    <a:cubicBezTo>
                      <a:pt x="4404" y="19181"/>
                      <a:pt x="4770" y="19948"/>
                      <a:pt x="4937" y="21049"/>
                    </a:cubicBezTo>
                    <a:lnTo>
                      <a:pt x="4937" y="21083"/>
                    </a:lnTo>
                    <a:cubicBezTo>
                      <a:pt x="4865" y="20843"/>
                      <a:pt x="4639" y="20088"/>
                      <a:pt x="4628" y="20088"/>
                    </a:cubicBezTo>
                    <a:lnTo>
                      <a:pt x="4628" y="20088"/>
                    </a:lnTo>
                    <a:cubicBezTo>
                      <a:pt x="4623" y="20088"/>
                      <a:pt x="4652" y="20205"/>
                      <a:pt x="4737" y="20516"/>
                    </a:cubicBezTo>
                    <a:cubicBezTo>
                      <a:pt x="4904" y="21116"/>
                      <a:pt x="5071" y="21883"/>
                      <a:pt x="5271" y="22717"/>
                    </a:cubicBezTo>
                    <a:cubicBezTo>
                      <a:pt x="5338" y="23151"/>
                      <a:pt x="5438" y="23618"/>
                      <a:pt x="5538" y="24051"/>
                    </a:cubicBezTo>
                    <a:cubicBezTo>
                      <a:pt x="5604" y="24318"/>
                      <a:pt x="5638" y="24485"/>
                      <a:pt x="5704" y="24785"/>
                    </a:cubicBezTo>
                    <a:cubicBezTo>
                      <a:pt x="5771" y="25052"/>
                      <a:pt x="5871" y="25319"/>
                      <a:pt x="6005" y="25586"/>
                    </a:cubicBezTo>
                    <a:cubicBezTo>
                      <a:pt x="6272" y="26086"/>
                      <a:pt x="6638" y="26487"/>
                      <a:pt x="7072" y="26820"/>
                    </a:cubicBezTo>
                    <a:cubicBezTo>
                      <a:pt x="7506" y="27120"/>
                      <a:pt x="7939" y="27354"/>
                      <a:pt x="8440" y="27521"/>
                    </a:cubicBezTo>
                    <a:lnTo>
                      <a:pt x="10741" y="28321"/>
                    </a:lnTo>
                    <a:cubicBezTo>
                      <a:pt x="11006" y="28378"/>
                      <a:pt x="11127" y="28399"/>
                      <a:pt x="11165" y="28399"/>
                    </a:cubicBezTo>
                    <a:cubicBezTo>
                      <a:pt x="11259" y="28399"/>
                      <a:pt x="10849" y="28274"/>
                      <a:pt x="10872" y="28274"/>
                    </a:cubicBezTo>
                    <a:cubicBezTo>
                      <a:pt x="10883" y="28274"/>
                      <a:pt x="10994" y="28303"/>
                      <a:pt x="11308" y="28388"/>
                    </a:cubicBezTo>
                    <a:cubicBezTo>
                      <a:pt x="11675" y="28488"/>
                      <a:pt x="12042" y="28588"/>
                      <a:pt x="12409" y="28655"/>
                    </a:cubicBezTo>
                    <a:cubicBezTo>
                      <a:pt x="12676" y="28755"/>
                      <a:pt x="12810" y="28788"/>
                      <a:pt x="13010" y="28888"/>
                    </a:cubicBezTo>
                    <a:cubicBezTo>
                      <a:pt x="13343" y="28988"/>
                      <a:pt x="13677" y="29088"/>
                      <a:pt x="14044" y="29155"/>
                    </a:cubicBezTo>
                    <a:lnTo>
                      <a:pt x="15511" y="29322"/>
                    </a:lnTo>
                    <a:lnTo>
                      <a:pt x="16179" y="29422"/>
                    </a:lnTo>
                    <a:lnTo>
                      <a:pt x="16846" y="29455"/>
                    </a:lnTo>
                    <a:cubicBezTo>
                      <a:pt x="16646" y="29555"/>
                      <a:pt x="17613" y="29555"/>
                      <a:pt x="19047" y="29789"/>
                    </a:cubicBezTo>
                    <a:cubicBezTo>
                      <a:pt x="19047" y="29789"/>
                      <a:pt x="19514" y="29856"/>
                      <a:pt x="19614" y="29856"/>
                    </a:cubicBezTo>
                    <a:cubicBezTo>
                      <a:pt x="19147" y="29856"/>
                      <a:pt x="18714" y="29789"/>
                      <a:pt x="18247" y="29722"/>
                    </a:cubicBezTo>
                    <a:cubicBezTo>
                      <a:pt x="17947" y="29655"/>
                      <a:pt x="17680" y="29622"/>
                      <a:pt x="17379" y="29622"/>
                    </a:cubicBezTo>
                    <a:cubicBezTo>
                      <a:pt x="18213" y="29722"/>
                      <a:pt x="18780" y="29856"/>
                      <a:pt x="19614" y="29922"/>
                    </a:cubicBezTo>
                    <a:cubicBezTo>
                      <a:pt x="20081" y="29922"/>
                      <a:pt x="20548" y="29922"/>
                      <a:pt x="20982" y="29989"/>
                    </a:cubicBezTo>
                    <a:cubicBezTo>
                      <a:pt x="21256" y="30028"/>
                      <a:pt x="21541" y="30044"/>
                      <a:pt x="21824" y="30044"/>
                    </a:cubicBezTo>
                    <a:cubicBezTo>
                      <a:pt x="22024" y="30044"/>
                      <a:pt x="22223" y="30036"/>
                      <a:pt x="22416" y="30022"/>
                    </a:cubicBezTo>
                    <a:cubicBezTo>
                      <a:pt x="22883" y="30089"/>
                      <a:pt x="23350" y="30122"/>
                      <a:pt x="23851" y="30122"/>
                    </a:cubicBezTo>
                    <a:cubicBezTo>
                      <a:pt x="24168" y="30139"/>
                      <a:pt x="24485" y="30147"/>
                      <a:pt x="24806" y="30147"/>
                    </a:cubicBezTo>
                    <a:cubicBezTo>
                      <a:pt x="25127" y="30147"/>
                      <a:pt x="25452" y="30139"/>
                      <a:pt x="25785" y="30122"/>
                    </a:cubicBezTo>
                    <a:cubicBezTo>
                      <a:pt x="22516" y="30089"/>
                      <a:pt x="25552" y="30122"/>
                      <a:pt x="26319" y="30022"/>
                    </a:cubicBezTo>
                    <a:lnTo>
                      <a:pt x="26319" y="30156"/>
                    </a:lnTo>
                    <a:cubicBezTo>
                      <a:pt x="27287" y="30156"/>
                      <a:pt x="28087" y="30089"/>
                      <a:pt x="28788" y="30056"/>
                    </a:cubicBezTo>
                    <a:cubicBezTo>
                      <a:pt x="29488" y="30056"/>
                      <a:pt x="30089" y="30022"/>
                      <a:pt x="30622" y="29956"/>
                    </a:cubicBezTo>
                    <a:cubicBezTo>
                      <a:pt x="31690" y="29889"/>
                      <a:pt x="32557" y="29822"/>
                      <a:pt x="33591" y="29722"/>
                    </a:cubicBezTo>
                    <a:cubicBezTo>
                      <a:pt x="33562" y="29708"/>
                      <a:pt x="33505" y="29702"/>
                      <a:pt x="33427" y="29702"/>
                    </a:cubicBezTo>
                    <a:cubicBezTo>
                      <a:pt x="33022" y="29702"/>
                      <a:pt x="32055" y="29865"/>
                      <a:pt x="31538" y="29865"/>
                    </a:cubicBezTo>
                    <a:cubicBezTo>
                      <a:pt x="31469" y="29865"/>
                      <a:pt x="31407" y="29862"/>
                      <a:pt x="31356" y="29856"/>
                    </a:cubicBezTo>
                    <a:cubicBezTo>
                      <a:pt x="32257" y="29789"/>
                      <a:pt x="32891" y="29722"/>
                      <a:pt x="33458" y="29655"/>
                    </a:cubicBezTo>
                    <a:cubicBezTo>
                      <a:pt x="33991" y="29589"/>
                      <a:pt x="34525" y="29555"/>
                      <a:pt x="35226" y="29389"/>
                    </a:cubicBezTo>
                    <a:cubicBezTo>
                      <a:pt x="35519" y="29389"/>
                      <a:pt x="34318" y="29602"/>
                      <a:pt x="34646" y="29602"/>
                    </a:cubicBezTo>
                    <a:cubicBezTo>
                      <a:pt x="34728" y="29602"/>
                      <a:pt x="34905" y="29589"/>
                      <a:pt x="35226" y="29555"/>
                    </a:cubicBezTo>
                    <a:cubicBezTo>
                      <a:pt x="35759" y="29389"/>
                      <a:pt x="36059" y="29322"/>
                      <a:pt x="36326" y="29255"/>
                    </a:cubicBezTo>
                    <a:cubicBezTo>
                      <a:pt x="36347" y="29256"/>
                      <a:pt x="36370" y="29257"/>
                      <a:pt x="36396" y="29257"/>
                    </a:cubicBezTo>
                    <a:cubicBezTo>
                      <a:pt x="37082" y="29257"/>
                      <a:pt x="39404" y="28853"/>
                      <a:pt x="39136" y="28853"/>
                    </a:cubicBezTo>
                    <a:cubicBezTo>
                      <a:pt x="39126" y="28853"/>
                      <a:pt x="39112" y="28854"/>
                      <a:pt x="39095" y="28855"/>
                    </a:cubicBezTo>
                    <a:cubicBezTo>
                      <a:pt x="39662" y="28788"/>
                      <a:pt x="40229" y="28721"/>
                      <a:pt x="40763" y="28621"/>
                    </a:cubicBezTo>
                    <a:cubicBezTo>
                      <a:pt x="41330" y="28555"/>
                      <a:pt x="41864" y="28455"/>
                      <a:pt x="42431" y="28355"/>
                    </a:cubicBezTo>
                    <a:cubicBezTo>
                      <a:pt x="43465" y="28088"/>
                      <a:pt x="42931" y="28121"/>
                      <a:pt x="43498" y="27988"/>
                    </a:cubicBezTo>
                    <a:cubicBezTo>
                      <a:pt x="43736" y="27950"/>
                      <a:pt x="43889" y="27931"/>
                      <a:pt x="43954" y="27931"/>
                    </a:cubicBezTo>
                    <a:cubicBezTo>
                      <a:pt x="44063" y="27931"/>
                      <a:pt x="43928" y="27983"/>
                      <a:pt x="43531" y="28088"/>
                    </a:cubicBezTo>
                    <a:lnTo>
                      <a:pt x="45066" y="27721"/>
                    </a:lnTo>
                    <a:cubicBezTo>
                      <a:pt x="45266" y="27654"/>
                      <a:pt x="45433" y="27587"/>
                      <a:pt x="45633" y="27487"/>
                    </a:cubicBezTo>
                    <a:cubicBezTo>
                      <a:pt x="45900" y="27354"/>
                      <a:pt x="46167" y="27187"/>
                      <a:pt x="46367" y="26920"/>
                    </a:cubicBezTo>
                    <a:cubicBezTo>
                      <a:pt x="46384" y="26899"/>
                      <a:pt x="46390" y="26890"/>
                      <a:pt x="46386" y="26890"/>
                    </a:cubicBezTo>
                    <a:lnTo>
                      <a:pt x="46386" y="26890"/>
                    </a:lnTo>
                    <a:cubicBezTo>
                      <a:pt x="46367" y="26890"/>
                      <a:pt x="46059" y="27180"/>
                      <a:pt x="46049" y="27180"/>
                    </a:cubicBezTo>
                    <a:cubicBezTo>
                      <a:pt x="46043" y="27180"/>
                      <a:pt x="46114" y="27107"/>
                      <a:pt x="46333" y="26887"/>
                    </a:cubicBezTo>
                    <a:cubicBezTo>
                      <a:pt x="46434" y="26720"/>
                      <a:pt x="46567" y="26587"/>
                      <a:pt x="46667" y="26420"/>
                    </a:cubicBezTo>
                    <a:cubicBezTo>
                      <a:pt x="46700" y="26320"/>
                      <a:pt x="46734" y="26286"/>
                      <a:pt x="46767" y="26253"/>
                    </a:cubicBezTo>
                    <a:cubicBezTo>
                      <a:pt x="46800" y="26186"/>
                      <a:pt x="46834" y="26153"/>
                      <a:pt x="46867" y="26086"/>
                    </a:cubicBezTo>
                    <a:cubicBezTo>
                      <a:pt x="46901" y="25953"/>
                      <a:pt x="46967" y="25786"/>
                      <a:pt x="47001" y="25653"/>
                    </a:cubicBezTo>
                    <a:cubicBezTo>
                      <a:pt x="47299" y="24218"/>
                      <a:pt x="47009" y="25247"/>
                      <a:pt x="47281" y="23918"/>
                    </a:cubicBezTo>
                    <a:lnTo>
                      <a:pt x="47368" y="23918"/>
                    </a:lnTo>
                    <a:cubicBezTo>
                      <a:pt x="47601" y="22617"/>
                      <a:pt x="48368" y="19815"/>
                      <a:pt x="48635" y="18247"/>
                    </a:cubicBezTo>
                    <a:lnTo>
                      <a:pt x="48635" y="18247"/>
                    </a:lnTo>
                    <a:cubicBezTo>
                      <a:pt x="48402" y="18981"/>
                      <a:pt x="48302" y="19982"/>
                      <a:pt x="48101" y="20516"/>
                    </a:cubicBezTo>
                    <a:cubicBezTo>
                      <a:pt x="48277" y="19697"/>
                      <a:pt x="48335" y="19408"/>
                      <a:pt x="48330" y="19408"/>
                    </a:cubicBezTo>
                    <a:lnTo>
                      <a:pt x="48330" y="19408"/>
                    </a:lnTo>
                    <a:cubicBezTo>
                      <a:pt x="48316" y="19408"/>
                      <a:pt x="47930" y="21083"/>
                      <a:pt x="47902" y="21083"/>
                    </a:cubicBezTo>
                    <a:cubicBezTo>
                      <a:pt x="47902" y="21083"/>
                      <a:pt x="47901" y="21083"/>
                      <a:pt x="47901" y="21083"/>
                    </a:cubicBezTo>
                    <a:cubicBezTo>
                      <a:pt x="48135" y="20082"/>
                      <a:pt x="48302" y="19315"/>
                      <a:pt x="48402" y="18814"/>
                    </a:cubicBezTo>
                    <a:lnTo>
                      <a:pt x="48402" y="18814"/>
                    </a:lnTo>
                    <a:cubicBezTo>
                      <a:pt x="48339" y="19139"/>
                      <a:pt x="48319" y="19269"/>
                      <a:pt x="48326" y="19269"/>
                    </a:cubicBezTo>
                    <a:cubicBezTo>
                      <a:pt x="48355" y="19269"/>
                      <a:pt x="48796" y="17358"/>
                      <a:pt x="48902" y="17146"/>
                    </a:cubicBezTo>
                    <a:lnTo>
                      <a:pt x="48902" y="17146"/>
                    </a:lnTo>
                    <a:cubicBezTo>
                      <a:pt x="48814" y="17439"/>
                      <a:pt x="48752" y="17732"/>
                      <a:pt x="48783" y="17732"/>
                    </a:cubicBezTo>
                    <a:cubicBezTo>
                      <a:pt x="48788" y="17732"/>
                      <a:pt x="48794" y="17726"/>
                      <a:pt x="48802" y="17714"/>
                    </a:cubicBezTo>
                    <a:cubicBezTo>
                      <a:pt x="49135" y="16317"/>
                      <a:pt x="49287" y="15481"/>
                      <a:pt x="49264" y="15481"/>
                    </a:cubicBezTo>
                    <a:lnTo>
                      <a:pt x="49264" y="15481"/>
                    </a:lnTo>
                    <a:cubicBezTo>
                      <a:pt x="49250" y="15481"/>
                      <a:pt x="49173" y="15783"/>
                      <a:pt x="49035" y="16446"/>
                    </a:cubicBezTo>
                    <a:cubicBezTo>
                      <a:pt x="49084" y="16204"/>
                      <a:pt x="49095" y="16124"/>
                      <a:pt x="49088" y="16124"/>
                    </a:cubicBezTo>
                    <a:lnTo>
                      <a:pt x="49088" y="16124"/>
                    </a:lnTo>
                    <a:cubicBezTo>
                      <a:pt x="49075" y="16124"/>
                      <a:pt x="48991" y="16436"/>
                      <a:pt x="48980" y="16436"/>
                    </a:cubicBezTo>
                    <a:cubicBezTo>
                      <a:pt x="48974" y="16436"/>
                      <a:pt x="48994" y="16327"/>
                      <a:pt x="49069" y="15979"/>
                    </a:cubicBezTo>
                    <a:cubicBezTo>
                      <a:pt x="49469" y="14378"/>
                      <a:pt x="50203" y="11409"/>
                      <a:pt x="50336" y="10308"/>
                    </a:cubicBezTo>
                    <a:cubicBezTo>
                      <a:pt x="50363" y="10226"/>
                      <a:pt x="50377" y="10190"/>
                      <a:pt x="50384" y="10190"/>
                    </a:cubicBezTo>
                    <a:lnTo>
                      <a:pt x="50384" y="10190"/>
                    </a:lnTo>
                    <a:cubicBezTo>
                      <a:pt x="50421" y="10190"/>
                      <a:pt x="50158" y="11421"/>
                      <a:pt x="50173" y="11421"/>
                    </a:cubicBezTo>
                    <a:cubicBezTo>
                      <a:pt x="50177" y="11421"/>
                      <a:pt x="50214" y="11282"/>
                      <a:pt x="50303" y="10909"/>
                    </a:cubicBezTo>
                    <a:cubicBezTo>
                      <a:pt x="50703" y="8740"/>
                      <a:pt x="50470" y="9808"/>
                      <a:pt x="50803" y="8007"/>
                    </a:cubicBezTo>
                    <a:cubicBezTo>
                      <a:pt x="50805" y="8009"/>
                      <a:pt x="50807" y="8009"/>
                      <a:pt x="50809" y="8009"/>
                    </a:cubicBezTo>
                    <a:cubicBezTo>
                      <a:pt x="50844" y="8009"/>
                      <a:pt x="50909" y="7756"/>
                      <a:pt x="51003" y="7473"/>
                    </a:cubicBezTo>
                    <a:lnTo>
                      <a:pt x="51003" y="7473"/>
                    </a:lnTo>
                    <a:cubicBezTo>
                      <a:pt x="50835" y="8196"/>
                      <a:pt x="50718" y="9024"/>
                      <a:pt x="50730" y="9024"/>
                    </a:cubicBezTo>
                    <a:cubicBezTo>
                      <a:pt x="50734" y="9024"/>
                      <a:pt x="50757" y="8903"/>
                      <a:pt x="50803" y="8607"/>
                    </a:cubicBezTo>
                    <a:cubicBezTo>
                      <a:pt x="50837" y="8273"/>
                      <a:pt x="51304" y="6439"/>
                      <a:pt x="51270" y="6339"/>
                    </a:cubicBezTo>
                    <a:lnTo>
                      <a:pt x="51270" y="6339"/>
                    </a:lnTo>
                    <a:cubicBezTo>
                      <a:pt x="51084" y="7069"/>
                      <a:pt x="51001" y="7306"/>
                      <a:pt x="50977" y="7306"/>
                    </a:cubicBezTo>
                    <a:cubicBezTo>
                      <a:pt x="50955" y="7306"/>
                      <a:pt x="50988" y="7085"/>
                      <a:pt x="51037" y="6872"/>
                    </a:cubicBezTo>
                    <a:cubicBezTo>
                      <a:pt x="51285" y="5855"/>
                      <a:pt x="51427" y="5237"/>
                      <a:pt x="51575" y="4549"/>
                    </a:cubicBezTo>
                    <a:lnTo>
                      <a:pt x="51575" y="4549"/>
                    </a:lnTo>
                    <a:cubicBezTo>
                      <a:pt x="51460" y="5006"/>
                      <a:pt x="51328" y="5561"/>
                      <a:pt x="51253" y="5712"/>
                    </a:cubicBezTo>
                    <a:lnTo>
                      <a:pt x="51253" y="5712"/>
                    </a:lnTo>
                    <a:cubicBezTo>
                      <a:pt x="51400" y="5070"/>
                      <a:pt x="51556" y="4441"/>
                      <a:pt x="51654" y="4178"/>
                    </a:cubicBezTo>
                    <a:lnTo>
                      <a:pt x="51654" y="4178"/>
                    </a:lnTo>
                    <a:cubicBezTo>
                      <a:pt x="51701" y="3960"/>
                      <a:pt x="51750" y="3728"/>
                      <a:pt x="51804" y="3470"/>
                    </a:cubicBezTo>
                    <a:cubicBezTo>
                      <a:pt x="51809" y="3427"/>
                      <a:pt x="51809" y="3408"/>
                      <a:pt x="51804" y="3408"/>
                    </a:cubicBezTo>
                    <a:lnTo>
                      <a:pt x="51804" y="3408"/>
                    </a:lnTo>
                    <a:cubicBezTo>
                      <a:pt x="51761" y="3408"/>
                      <a:pt x="51329" y="5134"/>
                      <a:pt x="51299" y="5134"/>
                    </a:cubicBezTo>
                    <a:cubicBezTo>
                      <a:pt x="51291" y="5134"/>
                      <a:pt x="51318" y="4978"/>
                      <a:pt x="51404" y="4571"/>
                    </a:cubicBezTo>
                    <a:lnTo>
                      <a:pt x="51404" y="4571"/>
                    </a:lnTo>
                    <a:cubicBezTo>
                      <a:pt x="51394" y="4642"/>
                      <a:pt x="51392" y="4674"/>
                      <a:pt x="51398" y="4674"/>
                    </a:cubicBezTo>
                    <a:cubicBezTo>
                      <a:pt x="51446" y="4674"/>
                      <a:pt x="52044" y="2158"/>
                      <a:pt x="52104" y="1769"/>
                    </a:cubicBezTo>
                    <a:lnTo>
                      <a:pt x="52104" y="1769"/>
                    </a:lnTo>
                    <a:cubicBezTo>
                      <a:pt x="51978" y="2219"/>
                      <a:pt x="51920" y="2365"/>
                      <a:pt x="51895" y="2365"/>
                    </a:cubicBezTo>
                    <a:cubicBezTo>
                      <a:pt x="51850" y="2365"/>
                      <a:pt x="51919" y="1860"/>
                      <a:pt x="51879" y="1860"/>
                    </a:cubicBezTo>
                    <a:cubicBezTo>
                      <a:pt x="51861" y="1860"/>
                      <a:pt x="51821" y="1965"/>
                      <a:pt x="51737" y="2269"/>
                    </a:cubicBezTo>
                    <a:cubicBezTo>
                      <a:pt x="51470" y="3370"/>
                      <a:pt x="51504" y="3403"/>
                      <a:pt x="51404" y="3970"/>
                    </a:cubicBezTo>
                    <a:cubicBezTo>
                      <a:pt x="51229" y="4484"/>
                      <a:pt x="51156" y="4687"/>
                      <a:pt x="51143" y="4687"/>
                    </a:cubicBezTo>
                    <a:cubicBezTo>
                      <a:pt x="51113" y="4687"/>
                      <a:pt x="51388" y="3657"/>
                      <a:pt x="51504" y="2803"/>
                    </a:cubicBezTo>
                    <a:cubicBezTo>
                      <a:pt x="51837" y="1902"/>
                      <a:pt x="52104" y="968"/>
                      <a:pt x="52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8" name="Google Shape;1258;p67"/>
            <p:cNvGrpSpPr/>
            <p:nvPr/>
          </p:nvGrpSpPr>
          <p:grpSpPr>
            <a:xfrm>
              <a:off x="900503" y="1943101"/>
              <a:ext cx="1701772" cy="3366080"/>
              <a:chOff x="900503" y="1943101"/>
              <a:chExt cx="1701772" cy="3366080"/>
            </a:xfrm>
          </p:grpSpPr>
          <p:sp>
            <p:nvSpPr>
              <p:cNvPr id="1259" name="Google Shape;1259;p67"/>
              <p:cNvSpPr/>
              <p:nvPr/>
            </p:nvSpPr>
            <p:spPr>
              <a:xfrm flipH="1">
                <a:off x="994705" y="3832156"/>
                <a:ext cx="37892" cy="7251"/>
              </a:xfrm>
              <a:custGeom>
                <a:avLst/>
                <a:gdLst/>
                <a:ahLst/>
                <a:cxnLst/>
                <a:rect l="l" t="t" r="r" b="b"/>
                <a:pathLst>
                  <a:path w="1181" h="226" extrusionOk="0">
                    <a:moveTo>
                      <a:pt x="43" y="1"/>
                    </a:moveTo>
                    <a:cubicBezTo>
                      <a:pt x="1" y="1"/>
                      <a:pt x="121" y="33"/>
                      <a:pt x="615" y="139"/>
                    </a:cubicBezTo>
                    <a:cubicBezTo>
                      <a:pt x="655" y="139"/>
                      <a:pt x="1079" y="226"/>
                      <a:pt x="1141" y="226"/>
                    </a:cubicBezTo>
                    <a:cubicBezTo>
                      <a:pt x="1181" y="226"/>
                      <a:pt x="1071" y="190"/>
                      <a:pt x="615" y="73"/>
                    </a:cubicBezTo>
                    <a:cubicBezTo>
                      <a:pt x="534" y="73"/>
                      <a:pt x="106" y="1"/>
                      <a:pt x="43" y="1"/>
                    </a:cubicBezTo>
                    <a:close/>
                  </a:path>
                </a:pathLst>
              </a:custGeom>
              <a:solidFill>
                <a:srgbClr val="41A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7"/>
              <p:cNvSpPr/>
              <p:nvPr/>
            </p:nvSpPr>
            <p:spPr>
              <a:xfrm flipH="1">
                <a:off x="1389631" y="2482689"/>
                <a:ext cx="440976" cy="344657"/>
              </a:xfrm>
              <a:custGeom>
                <a:avLst/>
                <a:gdLst/>
                <a:ahLst/>
                <a:cxnLst/>
                <a:rect l="l" t="t" r="r" b="b"/>
                <a:pathLst>
                  <a:path w="13744" h="10742" extrusionOk="0">
                    <a:moveTo>
                      <a:pt x="9341" y="1"/>
                    </a:moveTo>
                    <a:lnTo>
                      <a:pt x="1935" y="2736"/>
                    </a:lnTo>
                    <a:lnTo>
                      <a:pt x="1" y="7039"/>
                    </a:lnTo>
                    <a:lnTo>
                      <a:pt x="5671" y="10742"/>
                    </a:lnTo>
                    <a:lnTo>
                      <a:pt x="9307" y="10742"/>
                    </a:lnTo>
                    <a:lnTo>
                      <a:pt x="12943" y="5371"/>
                    </a:lnTo>
                    <a:lnTo>
                      <a:pt x="13744" y="2135"/>
                    </a:lnTo>
                    <a:lnTo>
                      <a:pt x="9341"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7"/>
              <p:cNvSpPr/>
              <p:nvPr/>
            </p:nvSpPr>
            <p:spPr>
              <a:xfrm flipH="1">
                <a:off x="1405677" y="2002427"/>
                <a:ext cx="515895" cy="678694"/>
              </a:xfrm>
              <a:custGeom>
                <a:avLst/>
                <a:gdLst/>
                <a:ahLst/>
                <a:cxnLst/>
                <a:rect l="l" t="t" r="r" b="b"/>
                <a:pathLst>
                  <a:path w="16079" h="21153" extrusionOk="0">
                    <a:moveTo>
                      <a:pt x="7331" y="1"/>
                    </a:moveTo>
                    <a:cubicBezTo>
                      <a:pt x="7113" y="1"/>
                      <a:pt x="6893" y="19"/>
                      <a:pt x="6672" y="58"/>
                    </a:cubicBezTo>
                    <a:cubicBezTo>
                      <a:pt x="1702" y="892"/>
                      <a:pt x="0" y="5929"/>
                      <a:pt x="134" y="6529"/>
                    </a:cubicBezTo>
                    <a:cubicBezTo>
                      <a:pt x="267" y="7096"/>
                      <a:pt x="501" y="15502"/>
                      <a:pt x="4670" y="19338"/>
                    </a:cubicBezTo>
                    <a:cubicBezTo>
                      <a:pt x="4670" y="19338"/>
                      <a:pt x="6454" y="21152"/>
                      <a:pt x="8585" y="21152"/>
                    </a:cubicBezTo>
                    <a:cubicBezTo>
                      <a:pt x="9633" y="21152"/>
                      <a:pt x="10764" y="20714"/>
                      <a:pt x="11809" y="19405"/>
                    </a:cubicBezTo>
                    <a:cubicBezTo>
                      <a:pt x="14944" y="15436"/>
                      <a:pt x="16078" y="13201"/>
                      <a:pt x="15912" y="10832"/>
                    </a:cubicBezTo>
                    <a:cubicBezTo>
                      <a:pt x="15752" y="8538"/>
                      <a:pt x="12000" y="1"/>
                      <a:pt x="7331"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7"/>
              <p:cNvSpPr/>
              <p:nvPr/>
            </p:nvSpPr>
            <p:spPr>
              <a:xfrm flipH="1">
                <a:off x="900503" y="2560818"/>
                <a:ext cx="1181626" cy="1221219"/>
              </a:xfrm>
              <a:custGeom>
                <a:avLst/>
                <a:gdLst/>
                <a:ahLst/>
                <a:cxnLst/>
                <a:rect l="l" t="t" r="r" b="b"/>
                <a:pathLst>
                  <a:path w="36828" h="38062" extrusionOk="0">
                    <a:moveTo>
                      <a:pt x="21449" y="1"/>
                    </a:moveTo>
                    <a:cubicBezTo>
                      <a:pt x="21449" y="1"/>
                      <a:pt x="18814" y="7072"/>
                      <a:pt x="16813" y="7272"/>
                    </a:cubicBezTo>
                    <a:cubicBezTo>
                      <a:pt x="16735" y="7281"/>
                      <a:pt x="16653" y="7286"/>
                      <a:pt x="16567" y="7286"/>
                    </a:cubicBezTo>
                    <a:cubicBezTo>
                      <a:pt x="14424" y="7286"/>
                      <a:pt x="9708" y="4604"/>
                      <a:pt x="9708" y="4604"/>
                    </a:cubicBezTo>
                    <a:cubicBezTo>
                      <a:pt x="8707" y="6572"/>
                      <a:pt x="7406" y="6372"/>
                      <a:pt x="5538" y="7573"/>
                    </a:cubicBezTo>
                    <a:cubicBezTo>
                      <a:pt x="4737" y="8073"/>
                      <a:pt x="4004" y="8607"/>
                      <a:pt x="3303" y="9241"/>
                    </a:cubicBezTo>
                    <a:cubicBezTo>
                      <a:pt x="1902" y="10541"/>
                      <a:pt x="1135" y="12443"/>
                      <a:pt x="835" y="14344"/>
                    </a:cubicBezTo>
                    <a:cubicBezTo>
                      <a:pt x="568" y="16112"/>
                      <a:pt x="534" y="17880"/>
                      <a:pt x="668" y="19681"/>
                    </a:cubicBezTo>
                    <a:lnTo>
                      <a:pt x="701" y="20115"/>
                    </a:lnTo>
                    <a:cubicBezTo>
                      <a:pt x="1" y="20248"/>
                      <a:pt x="2302" y="31056"/>
                      <a:pt x="1669" y="31456"/>
                    </a:cubicBezTo>
                    <a:cubicBezTo>
                      <a:pt x="1035" y="31857"/>
                      <a:pt x="701" y="32591"/>
                      <a:pt x="801" y="33358"/>
                    </a:cubicBezTo>
                    <a:cubicBezTo>
                      <a:pt x="801" y="33358"/>
                      <a:pt x="6105" y="33691"/>
                      <a:pt x="7239" y="35526"/>
                    </a:cubicBezTo>
                    <a:cubicBezTo>
                      <a:pt x="7463" y="35878"/>
                      <a:pt x="7753" y="36020"/>
                      <a:pt x="8075" y="36020"/>
                    </a:cubicBezTo>
                    <a:cubicBezTo>
                      <a:pt x="9436" y="36020"/>
                      <a:pt x="11376" y="33491"/>
                      <a:pt x="11376" y="33491"/>
                    </a:cubicBezTo>
                    <a:lnTo>
                      <a:pt x="21149" y="31890"/>
                    </a:lnTo>
                    <a:lnTo>
                      <a:pt x="33658" y="38061"/>
                    </a:lnTo>
                    <a:cubicBezTo>
                      <a:pt x="34926" y="37561"/>
                      <a:pt x="34459" y="31056"/>
                      <a:pt x="34826" y="29755"/>
                    </a:cubicBezTo>
                    <a:cubicBezTo>
                      <a:pt x="36727" y="22683"/>
                      <a:pt x="36827" y="15211"/>
                      <a:pt x="35159" y="8073"/>
                    </a:cubicBezTo>
                    <a:cubicBezTo>
                      <a:pt x="35026" y="7206"/>
                      <a:pt x="34659" y="6372"/>
                      <a:pt x="34092" y="5671"/>
                    </a:cubicBezTo>
                    <a:cubicBezTo>
                      <a:pt x="33325" y="4837"/>
                      <a:pt x="32124" y="4604"/>
                      <a:pt x="31056" y="4337"/>
                    </a:cubicBezTo>
                    <a:cubicBezTo>
                      <a:pt x="28321" y="3637"/>
                      <a:pt x="23951" y="1368"/>
                      <a:pt x="214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7"/>
              <p:cNvSpPr/>
              <p:nvPr/>
            </p:nvSpPr>
            <p:spPr>
              <a:xfrm flipH="1">
                <a:off x="2021087" y="4818058"/>
                <a:ext cx="581188" cy="429329"/>
              </a:xfrm>
              <a:custGeom>
                <a:avLst/>
                <a:gdLst/>
                <a:ahLst/>
                <a:cxnLst/>
                <a:rect l="l" t="t" r="r" b="b"/>
                <a:pathLst>
                  <a:path w="18114" h="13381" extrusionOk="0">
                    <a:moveTo>
                      <a:pt x="11608" y="1"/>
                    </a:moveTo>
                    <a:cubicBezTo>
                      <a:pt x="9574" y="3604"/>
                      <a:pt x="6505" y="6506"/>
                      <a:pt x="2836" y="8340"/>
                    </a:cubicBezTo>
                    <a:cubicBezTo>
                      <a:pt x="2135" y="8640"/>
                      <a:pt x="1501" y="9007"/>
                      <a:pt x="934" y="9441"/>
                    </a:cubicBezTo>
                    <a:cubicBezTo>
                      <a:pt x="334" y="9908"/>
                      <a:pt x="0" y="10609"/>
                      <a:pt x="34" y="11342"/>
                    </a:cubicBezTo>
                    <a:cubicBezTo>
                      <a:pt x="200" y="12777"/>
                      <a:pt x="1935" y="13344"/>
                      <a:pt x="3336" y="13377"/>
                    </a:cubicBezTo>
                    <a:cubicBezTo>
                      <a:pt x="3435" y="13379"/>
                      <a:pt x="3534" y="13380"/>
                      <a:pt x="3633" y="13380"/>
                    </a:cubicBezTo>
                    <a:cubicBezTo>
                      <a:pt x="6699" y="13380"/>
                      <a:pt x="9685" y="12383"/>
                      <a:pt x="12109" y="10508"/>
                    </a:cubicBezTo>
                    <a:cubicBezTo>
                      <a:pt x="12843" y="9908"/>
                      <a:pt x="13610" y="9208"/>
                      <a:pt x="14577" y="9174"/>
                    </a:cubicBezTo>
                    <a:cubicBezTo>
                      <a:pt x="14611" y="9172"/>
                      <a:pt x="14645" y="9172"/>
                      <a:pt x="14679" y="9172"/>
                    </a:cubicBezTo>
                    <a:cubicBezTo>
                      <a:pt x="15121" y="9172"/>
                      <a:pt x="15577" y="9310"/>
                      <a:pt x="16024" y="9310"/>
                    </a:cubicBezTo>
                    <a:cubicBezTo>
                      <a:pt x="16188" y="9310"/>
                      <a:pt x="16351" y="9292"/>
                      <a:pt x="16512" y="9241"/>
                    </a:cubicBezTo>
                    <a:cubicBezTo>
                      <a:pt x="17346" y="8974"/>
                      <a:pt x="17679" y="7973"/>
                      <a:pt x="17780" y="7106"/>
                    </a:cubicBezTo>
                    <a:cubicBezTo>
                      <a:pt x="18113" y="4871"/>
                      <a:pt x="17880" y="2603"/>
                      <a:pt x="17179" y="501"/>
                    </a:cubicBezTo>
                    <a:lnTo>
                      <a:pt x="116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7"/>
              <p:cNvSpPr/>
              <p:nvPr/>
            </p:nvSpPr>
            <p:spPr>
              <a:xfrm flipH="1">
                <a:off x="1628286" y="4709961"/>
                <a:ext cx="399266" cy="599219"/>
              </a:xfrm>
              <a:custGeom>
                <a:avLst/>
                <a:gdLst/>
                <a:ahLst/>
                <a:cxnLst/>
                <a:rect l="l" t="t" r="r" b="b"/>
                <a:pathLst>
                  <a:path w="12444" h="18676" extrusionOk="0">
                    <a:moveTo>
                      <a:pt x="6239" y="1"/>
                    </a:moveTo>
                    <a:cubicBezTo>
                      <a:pt x="4204" y="5838"/>
                      <a:pt x="2169" y="11676"/>
                      <a:pt x="134" y="17547"/>
                    </a:cubicBezTo>
                    <a:cubicBezTo>
                      <a:pt x="34" y="17780"/>
                      <a:pt x="1" y="18014"/>
                      <a:pt x="101" y="18247"/>
                    </a:cubicBezTo>
                    <a:cubicBezTo>
                      <a:pt x="234" y="18447"/>
                      <a:pt x="468" y="18581"/>
                      <a:pt x="701" y="18581"/>
                    </a:cubicBezTo>
                    <a:cubicBezTo>
                      <a:pt x="1098" y="18644"/>
                      <a:pt x="1494" y="18675"/>
                      <a:pt x="1885" y="18675"/>
                    </a:cubicBezTo>
                    <a:cubicBezTo>
                      <a:pt x="4787" y="18675"/>
                      <a:pt x="7465" y="16978"/>
                      <a:pt x="8640" y="14244"/>
                    </a:cubicBezTo>
                    <a:cubicBezTo>
                      <a:pt x="9074" y="13210"/>
                      <a:pt x="9341" y="11943"/>
                      <a:pt x="10342" y="11442"/>
                    </a:cubicBezTo>
                    <a:cubicBezTo>
                      <a:pt x="10809" y="11209"/>
                      <a:pt x="11376" y="11176"/>
                      <a:pt x="11776" y="10842"/>
                    </a:cubicBezTo>
                    <a:cubicBezTo>
                      <a:pt x="12443" y="10308"/>
                      <a:pt x="12376" y="9274"/>
                      <a:pt x="12243" y="8407"/>
                    </a:cubicBezTo>
                    <a:cubicBezTo>
                      <a:pt x="11776" y="5605"/>
                      <a:pt x="11309" y="2803"/>
                      <a:pt x="10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7"/>
              <p:cNvSpPr/>
              <p:nvPr/>
            </p:nvSpPr>
            <p:spPr>
              <a:xfrm flipH="1">
                <a:off x="1207676" y="1943101"/>
                <a:ext cx="569412" cy="711934"/>
              </a:xfrm>
              <a:custGeom>
                <a:avLst/>
                <a:gdLst/>
                <a:ahLst/>
                <a:cxnLst/>
                <a:rect l="l" t="t" r="r" b="b"/>
                <a:pathLst>
                  <a:path w="17747" h="22189" extrusionOk="0">
                    <a:moveTo>
                      <a:pt x="4454" y="1"/>
                    </a:moveTo>
                    <a:cubicBezTo>
                      <a:pt x="3238" y="1"/>
                      <a:pt x="1946" y="630"/>
                      <a:pt x="1502" y="1773"/>
                    </a:cubicBezTo>
                    <a:lnTo>
                      <a:pt x="1" y="3174"/>
                    </a:lnTo>
                    <a:cubicBezTo>
                      <a:pt x="45" y="3167"/>
                      <a:pt x="90" y="3163"/>
                      <a:pt x="135" y="3163"/>
                    </a:cubicBezTo>
                    <a:cubicBezTo>
                      <a:pt x="2219" y="3163"/>
                      <a:pt x="4680" y="11098"/>
                      <a:pt x="6769" y="11098"/>
                    </a:cubicBezTo>
                    <a:cubicBezTo>
                      <a:pt x="6826" y="11098"/>
                      <a:pt x="6882" y="11092"/>
                      <a:pt x="6939" y="11080"/>
                    </a:cubicBezTo>
                    <a:cubicBezTo>
                      <a:pt x="7408" y="10983"/>
                      <a:pt x="7819" y="10938"/>
                      <a:pt x="8178" y="10938"/>
                    </a:cubicBezTo>
                    <a:cubicBezTo>
                      <a:pt x="11744" y="10938"/>
                      <a:pt x="10141" y="15350"/>
                      <a:pt x="9474" y="16017"/>
                    </a:cubicBezTo>
                    <a:cubicBezTo>
                      <a:pt x="9707" y="16918"/>
                      <a:pt x="9407" y="17318"/>
                      <a:pt x="10508" y="19253"/>
                    </a:cubicBezTo>
                    <a:cubicBezTo>
                      <a:pt x="11575" y="21154"/>
                      <a:pt x="14044" y="21621"/>
                      <a:pt x="16245" y="21654"/>
                    </a:cubicBezTo>
                    <a:lnTo>
                      <a:pt x="17747" y="22188"/>
                    </a:lnTo>
                    <a:cubicBezTo>
                      <a:pt x="15879" y="20754"/>
                      <a:pt x="14978" y="18385"/>
                      <a:pt x="14544" y="16084"/>
                    </a:cubicBezTo>
                    <a:cubicBezTo>
                      <a:pt x="14077" y="13782"/>
                      <a:pt x="14044" y="11414"/>
                      <a:pt x="13410" y="9145"/>
                    </a:cubicBezTo>
                    <a:cubicBezTo>
                      <a:pt x="12543" y="6076"/>
                      <a:pt x="10708" y="3375"/>
                      <a:pt x="8173" y="1473"/>
                    </a:cubicBezTo>
                    <a:cubicBezTo>
                      <a:pt x="7172" y="639"/>
                      <a:pt x="5938" y="139"/>
                      <a:pt x="4637" y="5"/>
                    </a:cubicBezTo>
                    <a:cubicBezTo>
                      <a:pt x="4577" y="2"/>
                      <a:pt x="4516" y="1"/>
                      <a:pt x="4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7"/>
              <p:cNvSpPr/>
              <p:nvPr/>
            </p:nvSpPr>
            <p:spPr>
              <a:xfrm flipH="1">
                <a:off x="1317933" y="3122096"/>
                <a:ext cx="909385" cy="482270"/>
              </a:xfrm>
              <a:custGeom>
                <a:avLst/>
                <a:gdLst/>
                <a:ahLst/>
                <a:cxnLst/>
                <a:rect l="l" t="t" r="r" b="b"/>
                <a:pathLst>
                  <a:path w="28343" h="15031" extrusionOk="0">
                    <a:moveTo>
                      <a:pt x="22965" y="0"/>
                    </a:moveTo>
                    <a:cubicBezTo>
                      <a:pt x="22912" y="0"/>
                      <a:pt x="22859" y="7"/>
                      <a:pt x="22805" y="20"/>
                    </a:cubicBezTo>
                    <a:lnTo>
                      <a:pt x="11364" y="3789"/>
                    </a:lnTo>
                    <a:lnTo>
                      <a:pt x="11197" y="3556"/>
                    </a:lnTo>
                    <a:cubicBezTo>
                      <a:pt x="11097" y="3456"/>
                      <a:pt x="10964" y="3356"/>
                      <a:pt x="10830" y="3356"/>
                    </a:cubicBezTo>
                    <a:lnTo>
                      <a:pt x="957" y="1488"/>
                    </a:lnTo>
                    <a:lnTo>
                      <a:pt x="723" y="2088"/>
                    </a:lnTo>
                    <a:cubicBezTo>
                      <a:pt x="693" y="2084"/>
                      <a:pt x="664" y="2081"/>
                      <a:pt x="635" y="2081"/>
                    </a:cubicBezTo>
                    <a:cubicBezTo>
                      <a:pt x="250" y="2081"/>
                      <a:pt x="1" y="2483"/>
                      <a:pt x="156" y="2855"/>
                    </a:cubicBezTo>
                    <a:lnTo>
                      <a:pt x="4759" y="13296"/>
                    </a:lnTo>
                    <a:cubicBezTo>
                      <a:pt x="4826" y="13463"/>
                      <a:pt x="4959" y="13596"/>
                      <a:pt x="5160" y="13596"/>
                    </a:cubicBezTo>
                    <a:lnTo>
                      <a:pt x="16601" y="15031"/>
                    </a:lnTo>
                    <a:cubicBezTo>
                      <a:pt x="16668" y="15031"/>
                      <a:pt x="16768" y="15031"/>
                      <a:pt x="16835" y="14998"/>
                    </a:cubicBezTo>
                    <a:lnTo>
                      <a:pt x="27909" y="10728"/>
                    </a:lnTo>
                    <a:cubicBezTo>
                      <a:pt x="28209" y="10594"/>
                      <a:pt x="28343" y="10261"/>
                      <a:pt x="28209" y="9961"/>
                    </a:cubicBezTo>
                    <a:lnTo>
                      <a:pt x="23473" y="320"/>
                    </a:lnTo>
                    <a:cubicBezTo>
                      <a:pt x="23366" y="107"/>
                      <a:pt x="23174" y="0"/>
                      <a:pt x="22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7"/>
              <p:cNvSpPr/>
              <p:nvPr/>
            </p:nvSpPr>
            <p:spPr>
              <a:xfrm flipH="1">
                <a:off x="1599409" y="3349713"/>
                <a:ext cx="415276" cy="345652"/>
              </a:xfrm>
              <a:custGeom>
                <a:avLst/>
                <a:gdLst/>
                <a:ahLst/>
                <a:cxnLst/>
                <a:rect l="l" t="t" r="r" b="b"/>
                <a:pathLst>
                  <a:path w="12943" h="10773" extrusionOk="0">
                    <a:moveTo>
                      <a:pt x="3664" y="1"/>
                    </a:moveTo>
                    <a:cubicBezTo>
                      <a:pt x="3448" y="1"/>
                      <a:pt x="3222" y="178"/>
                      <a:pt x="3036" y="632"/>
                    </a:cubicBezTo>
                    <a:cubicBezTo>
                      <a:pt x="2902" y="1032"/>
                      <a:pt x="2836" y="1432"/>
                      <a:pt x="2802" y="1866"/>
                    </a:cubicBezTo>
                    <a:cubicBezTo>
                      <a:pt x="2602" y="3634"/>
                      <a:pt x="2469" y="5902"/>
                      <a:pt x="1201" y="7170"/>
                    </a:cubicBezTo>
                    <a:lnTo>
                      <a:pt x="0" y="8170"/>
                    </a:lnTo>
                    <a:lnTo>
                      <a:pt x="3503" y="10772"/>
                    </a:lnTo>
                    <a:lnTo>
                      <a:pt x="9207" y="10005"/>
                    </a:lnTo>
                    <a:lnTo>
                      <a:pt x="11308" y="8204"/>
                    </a:lnTo>
                    <a:lnTo>
                      <a:pt x="11342" y="8170"/>
                    </a:lnTo>
                    <a:cubicBezTo>
                      <a:pt x="12009" y="8004"/>
                      <a:pt x="12442" y="7403"/>
                      <a:pt x="12442" y="6736"/>
                    </a:cubicBezTo>
                    <a:cubicBezTo>
                      <a:pt x="12442" y="6302"/>
                      <a:pt x="12576" y="5869"/>
                      <a:pt x="12809" y="5502"/>
                    </a:cubicBezTo>
                    <a:cubicBezTo>
                      <a:pt x="12943" y="5302"/>
                      <a:pt x="12909" y="5035"/>
                      <a:pt x="12743" y="4868"/>
                    </a:cubicBezTo>
                    <a:cubicBezTo>
                      <a:pt x="12409" y="4401"/>
                      <a:pt x="11875" y="4101"/>
                      <a:pt x="11308" y="4101"/>
                    </a:cubicBezTo>
                    <a:cubicBezTo>
                      <a:pt x="10975" y="4101"/>
                      <a:pt x="10641" y="3967"/>
                      <a:pt x="10408" y="3767"/>
                    </a:cubicBezTo>
                    <a:cubicBezTo>
                      <a:pt x="10208" y="3600"/>
                      <a:pt x="10107" y="3367"/>
                      <a:pt x="9941" y="3200"/>
                    </a:cubicBezTo>
                    <a:cubicBezTo>
                      <a:pt x="9828" y="3088"/>
                      <a:pt x="9593" y="3047"/>
                      <a:pt x="9307" y="3047"/>
                    </a:cubicBezTo>
                    <a:cubicBezTo>
                      <a:pt x="8658" y="3047"/>
                      <a:pt x="7742" y="3254"/>
                      <a:pt x="7372" y="3300"/>
                    </a:cubicBezTo>
                    <a:cubicBezTo>
                      <a:pt x="7085" y="3343"/>
                      <a:pt x="6816" y="3365"/>
                      <a:pt x="6566" y="3365"/>
                    </a:cubicBezTo>
                    <a:cubicBezTo>
                      <a:pt x="5247" y="3365"/>
                      <a:pt x="4465" y="2746"/>
                      <a:pt x="4437" y="1232"/>
                    </a:cubicBezTo>
                    <a:cubicBezTo>
                      <a:pt x="4437" y="623"/>
                      <a:pt x="4068" y="1"/>
                      <a:pt x="3664"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7"/>
              <p:cNvSpPr/>
              <p:nvPr/>
            </p:nvSpPr>
            <p:spPr>
              <a:xfrm flipH="1">
                <a:off x="958315" y="3526506"/>
                <a:ext cx="944005" cy="1230524"/>
              </a:xfrm>
              <a:custGeom>
                <a:avLst/>
                <a:gdLst/>
                <a:ahLst/>
                <a:cxnLst/>
                <a:rect l="l" t="t" r="r" b="b"/>
                <a:pathLst>
                  <a:path w="29422" h="38352" extrusionOk="0">
                    <a:moveTo>
                      <a:pt x="8739" y="1"/>
                    </a:moveTo>
                    <a:cubicBezTo>
                      <a:pt x="6251" y="1"/>
                      <a:pt x="3819" y="694"/>
                      <a:pt x="2336" y="2594"/>
                    </a:cubicBezTo>
                    <a:cubicBezTo>
                      <a:pt x="835" y="4528"/>
                      <a:pt x="701" y="7164"/>
                      <a:pt x="635" y="9632"/>
                    </a:cubicBezTo>
                    <a:lnTo>
                      <a:pt x="1" y="36318"/>
                    </a:lnTo>
                    <a:lnTo>
                      <a:pt x="168" y="36618"/>
                    </a:lnTo>
                    <a:cubicBezTo>
                      <a:pt x="1446" y="37763"/>
                      <a:pt x="3064" y="38351"/>
                      <a:pt x="4695" y="38351"/>
                    </a:cubicBezTo>
                    <a:cubicBezTo>
                      <a:pt x="5914" y="38351"/>
                      <a:pt x="7141" y="38023"/>
                      <a:pt x="8240" y="37352"/>
                    </a:cubicBezTo>
                    <a:lnTo>
                      <a:pt x="8407" y="37252"/>
                    </a:lnTo>
                    <a:cubicBezTo>
                      <a:pt x="10408" y="28112"/>
                      <a:pt x="11376" y="21974"/>
                      <a:pt x="9908" y="12734"/>
                    </a:cubicBezTo>
                    <a:lnTo>
                      <a:pt x="9908" y="12734"/>
                    </a:lnTo>
                    <a:cubicBezTo>
                      <a:pt x="11909" y="15003"/>
                      <a:pt x="14411" y="16904"/>
                      <a:pt x="17313" y="17738"/>
                    </a:cubicBezTo>
                    <a:cubicBezTo>
                      <a:pt x="18280" y="18016"/>
                      <a:pt x="19296" y="18160"/>
                      <a:pt x="20308" y="18160"/>
                    </a:cubicBezTo>
                    <a:cubicBezTo>
                      <a:pt x="22332" y="18160"/>
                      <a:pt x="24340" y="17582"/>
                      <a:pt x="25919" y="16337"/>
                    </a:cubicBezTo>
                    <a:cubicBezTo>
                      <a:pt x="28254" y="14435"/>
                      <a:pt x="29422" y="10666"/>
                      <a:pt x="28054" y="7964"/>
                    </a:cubicBezTo>
                    <a:cubicBezTo>
                      <a:pt x="22817" y="4562"/>
                      <a:pt x="18080" y="1660"/>
                      <a:pt x="11976" y="359"/>
                    </a:cubicBezTo>
                    <a:cubicBezTo>
                      <a:pt x="10937" y="135"/>
                      <a:pt x="9833" y="1"/>
                      <a:pt x="8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7"/>
              <p:cNvSpPr/>
              <p:nvPr/>
            </p:nvSpPr>
            <p:spPr>
              <a:xfrm flipH="1">
                <a:off x="1836152" y="3604411"/>
                <a:ext cx="418517" cy="1266491"/>
              </a:xfrm>
              <a:custGeom>
                <a:avLst/>
                <a:gdLst/>
                <a:ahLst/>
                <a:cxnLst/>
                <a:rect l="l" t="t" r="r" b="b"/>
                <a:pathLst>
                  <a:path w="13044" h="39473" extrusionOk="0">
                    <a:moveTo>
                      <a:pt x="8252" y="0"/>
                    </a:moveTo>
                    <a:cubicBezTo>
                      <a:pt x="7105" y="0"/>
                      <a:pt x="5991" y="314"/>
                      <a:pt x="5138" y="1000"/>
                    </a:cubicBezTo>
                    <a:cubicBezTo>
                      <a:pt x="2803" y="2868"/>
                      <a:pt x="2403" y="6203"/>
                      <a:pt x="2203" y="9172"/>
                    </a:cubicBezTo>
                    <a:cubicBezTo>
                      <a:pt x="1569" y="18612"/>
                      <a:pt x="1" y="37793"/>
                      <a:pt x="1" y="37793"/>
                    </a:cubicBezTo>
                    <a:cubicBezTo>
                      <a:pt x="1256" y="38901"/>
                      <a:pt x="2853" y="39472"/>
                      <a:pt x="4469" y="39472"/>
                    </a:cubicBezTo>
                    <a:cubicBezTo>
                      <a:pt x="5430" y="39472"/>
                      <a:pt x="6398" y="39270"/>
                      <a:pt x="7306" y="38860"/>
                    </a:cubicBezTo>
                    <a:lnTo>
                      <a:pt x="7540" y="38693"/>
                    </a:lnTo>
                    <a:cubicBezTo>
                      <a:pt x="8674" y="29720"/>
                      <a:pt x="10709" y="20780"/>
                      <a:pt x="12543" y="11874"/>
                    </a:cubicBezTo>
                    <a:lnTo>
                      <a:pt x="13044" y="2134"/>
                    </a:lnTo>
                    <a:cubicBezTo>
                      <a:pt x="11961" y="785"/>
                      <a:pt x="10065" y="0"/>
                      <a:pt x="8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7"/>
              <p:cNvSpPr/>
              <p:nvPr/>
            </p:nvSpPr>
            <p:spPr>
              <a:xfrm flipH="1">
                <a:off x="1572649" y="1943261"/>
                <a:ext cx="431351" cy="1134814"/>
              </a:xfrm>
              <a:custGeom>
                <a:avLst/>
                <a:gdLst/>
                <a:ahLst/>
                <a:cxnLst/>
                <a:rect l="l" t="t" r="r" b="b"/>
                <a:pathLst>
                  <a:path w="13444" h="35369" extrusionOk="0">
                    <a:moveTo>
                      <a:pt x="10942" y="0"/>
                    </a:moveTo>
                    <a:lnTo>
                      <a:pt x="9975" y="201"/>
                    </a:lnTo>
                    <a:cubicBezTo>
                      <a:pt x="5905" y="834"/>
                      <a:pt x="2669" y="4270"/>
                      <a:pt x="1335" y="7906"/>
                    </a:cubicBezTo>
                    <a:cubicBezTo>
                      <a:pt x="1" y="11542"/>
                      <a:pt x="168" y="15512"/>
                      <a:pt x="635" y="19314"/>
                    </a:cubicBezTo>
                    <a:cubicBezTo>
                      <a:pt x="968" y="22283"/>
                      <a:pt x="1469" y="25219"/>
                      <a:pt x="2069" y="28121"/>
                    </a:cubicBezTo>
                    <a:cubicBezTo>
                      <a:pt x="2503" y="30055"/>
                      <a:pt x="3036" y="32090"/>
                      <a:pt x="4571" y="33491"/>
                    </a:cubicBezTo>
                    <a:cubicBezTo>
                      <a:pt x="5601" y="34430"/>
                      <a:pt x="7512" y="35369"/>
                      <a:pt x="9041" y="35369"/>
                    </a:cubicBezTo>
                    <a:cubicBezTo>
                      <a:pt x="9739" y="35369"/>
                      <a:pt x="10357" y="35173"/>
                      <a:pt x="10775" y="34692"/>
                    </a:cubicBezTo>
                    <a:cubicBezTo>
                      <a:pt x="11676" y="33625"/>
                      <a:pt x="13410" y="31456"/>
                      <a:pt x="13410" y="30089"/>
                    </a:cubicBezTo>
                    <a:cubicBezTo>
                      <a:pt x="13444" y="23617"/>
                      <a:pt x="6105" y="21783"/>
                      <a:pt x="4904" y="17346"/>
                    </a:cubicBezTo>
                    <a:cubicBezTo>
                      <a:pt x="3337" y="11575"/>
                      <a:pt x="5571" y="3803"/>
                      <a:pt x="10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7"/>
              <p:cNvSpPr/>
              <p:nvPr/>
            </p:nvSpPr>
            <p:spPr>
              <a:xfrm flipH="1">
                <a:off x="1602605" y="3872039"/>
                <a:ext cx="1091" cy="995"/>
              </a:xfrm>
              <a:custGeom>
                <a:avLst/>
                <a:gdLst/>
                <a:ahLst/>
                <a:cxnLst/>
                <a:rect l="l" t="t" r="r" b="b"/>
                <a:pathLst>
                  <a:path w="34" h="31" extrusionOk="0">
                    <a:moveTo>
                      <a:pt x="2" y="1"/>
                    </a:moveTo>
                    <a:cubicBezTo>
                      <a:pt x="0" y="1"/>
                      <a:pt x="0" y="8"/>
                      <a:pt x="0" y="31"/>
                    </a:cubicBezTo>
                    <a:lnTo>
                      <a:pt x="34" y="31"/>
                    </a:lnTo>
                    <a:cubicBezTo>
                      <a:pt x="12" y="31"/>
                      <a:pt x="4" y="1"/>
                      <a:pt x="2"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7"/>
              <p:cNvSpPr/>
              <p:nvPr/>
            </p:nvSpPr>
            <p:spPr>
              <a:xfrm>
                <a:off x="1778190" y="3562790"/>
                <a:ext cx="124850" cy="642950"/>
              </a:xfrm>
              <a:custGeom>
                <a:avLst/>
                <a:gdLst/>
                <a:ahLst/>
                <a:cxnLst/>
                <a:rect l="l" t="t" r="r" b="b"/>
                <a:pathLst>
                  <a:path w="4994" h="25718" extrusionOk="0">
                    <a:moveTo>
                      <a:pt x="0" y="0"/>
                    </a:moveTo>
                    <a:cubicBezTo>
                      <a:pt x="6798" y="5443"/>
                      <a:pt x="4592" y="17010"/>
                      <a:pt x="4592" y="25718"/>
                    </a:cubicBezTo>
                  </a:path>
                </a:pathLst>
              </a:custGeom>
              <a:noFill/>
              <a:ln w="9525" cap="rnd" cmpd="sng">
                <a:solidFill>
                  <a:schemeClr val="accent3"/>
                </a:solidFill>
                <a:prstDash val="solid"/>
                <a:round/>
                <a:headEnd type="none" w="med" len="med"/>
                <a:tailEnd type="none" w="med" len="med"/>
              </a:ln>
            </p:spPr>
          </p:sp>
          <p:sp>
            <p:nvSpPr>
              <p:cNvPr id="1273" name="Google Shape;1273;p67"/>
              <p:cNvSpPr/>
              <p:nvPr/>
            </p:nvSpPr>
            <p:spPr>
              <a:xfrm>
                <a:off x="1482425" y="3936850"/>
                <a:ext cx="101050" cy="95275"/>
              </a:xfrm>
              <a:custGeom>
                <a:avLst/>
                <a:gdLst/>
                <a:ahLst/>
                <a:cxnLst/>
                <a:rect l="l" t="t" r="r" b="b"/>
                <a:pathLst>
                  <a:path w="4042" h="3811" extrusionOk="0">
                    <a:moveTo>
                      <a:pt x="0" y="3811"/>
                    </a:moveTo>
                    <a:cubicBezTo>
                      <a:pt x="1196" y="2397"/>
                      <a:pt x="2681" y="1256"/>
                      <a:pt x="4042" y="0"/>
                    </a:cubicBezTo>
                  </a:path>
                </a:pathLst>
              </a:custGeom>
              <a:noFill/>
              <a:ln w="9525" cap="rnd" cmpd="sng">
                <a:solidFill>
                  <a:schemeClr val="accent3"/>
                </a:solidFill>
                <a:prstDash val="solid"/>
                <a:round/>
                <a:headEnd type="none" w="med" len="med"/>
                <a:tailEnd type="none" w="med" len="med"/>
              </a:ln>
            </p:spPr>
          </p:sp>
          <p:sp>
            <p:nvSpPr>
              <p:cNvPr id="1274" name="Google Shape;1274;p67"/>
              <p:cNvSpPr/>
              <p:nvPr/>
            </p:nvSpPr>
            <p:spPr>
              <a:xfrm>
                <a:off x="1554764" y="3940300"/>
                <a:ext cx="32125" cy="342125"/>
              </a:xfrm>
              <a:custGeom>
                <a:avLst/>
                <a:gdLst/>
                <a:ahLst/>
                <a:cxnLst/>
                <a:rect l="l" t="t" r="r" b="b"/>
                <a:pathLst>
                  <a:path w="1285" h="13685" extrusionOk="0">
                    <a:moveTo>
                      <a:pt x="1285" y="0"/>
                    </a:moveTo>
                    <a:cubicBezTo>
                      <a:pt x="392" y="4482"/>
                      <a:pt x="-589" y="9237"/>
                      <a:pt x="459" y="13685"/>
                    </a:cubicBezTo>
                  </a:path>
                </a:pathLst>
              </a:custGeom>
              <a:noFill/>
              <a:ln w="9525" cap="rnd" cmpd="sng">
                <a:solidFill>
                  <a:schemeClr val="accent3"/>
                </a:solidFill>
                <a:prstDash val="solid"/>
                <a:round/>
                <a:headEnd type="none" w="med" len="med"/>
                <a:tailEnd type="none" w="med" len="med"/>
              </a:ln>
            </p:spPr>
          </p:sp>
          <p:sp>
            <p:nvSpPr>
              <p:cNvPr id="1275" name="Google Shape;1275;p67"/>
              <p:cNvSpPr/>
              <p:nvPr/>
            </p:nvSpPr>
            <p:spPr>
              <a:xfrm>
                <a:off x="1147175" y="2816525"/>
                <a:ext cx="52800" cy="698050"/>
              </a:xfrm>
              <a:custGeom>
                <a:avLst/>
                <a:gdLst/>
                <a:ahLst/>
                <a:cxnLst/>
                <a:rect l="l" t="t" r="r" b="b"/>
                <a:pathLst>
                  <a:path w="2112" h="27922" extrusionOk="0">
                    <a:moveTo>
                      <a:pt x="0" y="0"/>
                    </a:moveTo>
                    <a:cubicBezTo>
                      <a:pt x="0" y="5643"/>
                      <a:pt x="2583" y="11193"/>
                      <a:pt x="2021" y="16808"/>
                    </a:cubicBezTo>
                    <a:cubicBezTo>
                      <a:pt x="1651" y="20497"/>
                      <a:pt x="-592" y="24904"/>
                      <a:pt x="1562" y="27922"/>
                    </a:cubicBezTo>
                  </a:path>
                </a:pathLst>
              </a:custGeom>
              <a:noFill/>
              <a:ln w="9525" cap="rnd" cmpd="sng">
                <a:solidFill>
                  <a:schemeClr val="accent3"/>
                </a:solidFill>
                <a:prstDash val="solid"/>
                <a:round/>
                <a:headEnd type="none" w="med" len="med"/>
                <a:tailEnd type="none" w="med" len="med"/>
              </a:ln>
            </p:spPr>
          </p:sp>
          <p:sp>
            <p:nvSpPr>
              <p:cNvPr id="1276" name="Google Shape;1276;p67"/>
              <p:cNvSpPr/>
              <p:nvPr/>
            </p:nvSpPr>
            <p:spPr>
              <a:xfrm>
                <a:off x="1094375" y="3514575"/>
                <a:ext cx="254875" cy="39025"/>
              </a:xfrm>
              <a:custGeom>
                <a:avLst/>
                <a:gdLst/>
                <a:ahLst/>
                <a:cxnLst/>
                <a:rect l="l" t="t" r="r" b="b"/>
                <a:pathLst>
                  <a:path w="10195" h="1561" extrusionOk="0">
                    <a:moveTo>
                      <a:pt x="0" y="1561"/>
                    </a:moveTo>
                    <a:cubicBezTo>
                      <a:pt x="3005" y="-109"/>
                      <a:pt x="6975" y="1205"/>
                      <a:pt x="10195" y="0"/>
                    </a:cubicBezTo>
                  </a:path>
                </a:pathLst>
              </a:custGeom>
              <a:noFill/>
              <a:ln w="9525" cap="rnd" cmpd="sng">
                <a:solidFill>
                  <a:schemeClr val="accent3"/>
                </a:solidFill>
                <a:prstDash val="solid"/>
                <a:round/>
                <a:headEnd type="none" w="med" len="med"/>
                <a:tailEnd type="none" w="med" len="med"/>
              </a:ln>
            </p:spPr>
          </p:sp>
          <p:sp>
            <p:nvSpPr>
              <p:cNvPr id="1277" name="Google Shape;1277;p67"/>
              <p:cNvSpPr/>
              <p:nvPr/>
            </p:nvSpPr>
            <p:spPr>
              <a:xfrm>
                <a:off x="1574275" y="1980700"/>
                <a:ext cx="68900" cy="45925"/>
              </a:xfrm>
              <a:custGeom>
                <a:avLst/>
                <a:gdLst/>
                <a:ahLst/>
                <a:cxnLst/>
                <a:rect l="l" t="t" r="r" b="b"/>
                <a:pathLst>
                  <a:path w="2756" h="1837" extrusionOk="0">
                    <a:moveTo>
                      <a:pt x="2756" y="0"/>
                    </a:moveTo>
                    <a:cubicBezTo>
                      <a:pt x="1769" y="494"/>
                      <a:pt x="838" y="1119"/>
                      <a:pt x="0" y="1837"/>
                    </a:cubicBezTo>
                  </a:path>
                </a:pathLst>
              </a:custGeom>
              <a:noFill/>
              <a:ln w="9525" cap="rnd" cmpd="sng">
                <a:solidFill>
                  <a:schemeClr val="accent3"/>
                </a:solidFill>
                <a:prstDash val="solid"/>
                <a:round/>
                <a:headEnd type="none" w="med" len="med"/>
                <a:tailEnd type="none" w="med" len="med"/>
              </a:ln>
            </p:spPr>
          </p:sp>
          <p:sp>
            <p:nvSpPr>
              <p:cNvPr id="1278" name="Google Shape;1278;p67"/>
              <p:cNvSpPr/>
              <p:nvPr/>
            </p:nvSpPr>
            <p:spPr>
              <a:xfrm>
                <a:off x="1523750" y="2012850"/>
                <a:ext cx="151550" cy="119400"/>
              </a:xfrm>
              <a:custGeom>
                <a:avLst/>
                <a:gdLst/>
                <a:ahLst/>
                <a:cxnLst/>
                <a:rect l="l" t="t" r="r" b="b"/>
                <a:pathLst>
                  <a:path w="6062" h="4776" extrusionOk="0">
                    <a:moveTo>
                      <a:pt x="6062" y="0"/>
                    </a:moveTo>
                    <a:cubicBezTo>
                      <a:pt x="3712" y="1047"/>
                      <a:pt x="1676" y="2824"/>
                      <a:pt x="0" y="4776"/>
                    </a:cubicBezTo>
                  </a:path>
                </a:pathLst>
              </a:custGeom>
              <a:noFill/>
              <a:ln w="9525" cap="rnd" cmpd="sng">
                <a:solidFill>
                  <a:schemeClr val="accent3"/>
                </a:solidFill>
                <a:prstDash val="solid"/>
                <a:round/>
                <a:headEnd type="none" w="med" len="med"/>
                <a:tailEnd type="none" w="med" len="med"/>
              </a:ln>
            </p:spPr>
          </p:sp>
          <p:sp>
            <p:nvSpPr>
              <p:cNvPr id="1279" name="Google Shape;1279;p67"/>
              <p:cNvSpPr/>
              <p:nvPr/>
            </p:nvSpPr>
            <p:spPr>
              <a:xfrm>
                <a:off x="1298733" y="2483585"/>
                <a:ext cx="167600" cy="165325"/>
              </a:xfrm>
              <a:custGeom>
                <a:avLst/>
                <a:gdLst/>
                <a:ahLst/>
                <a:cxnLst/>
                <a:rect l="l" t="t" r="r" b="b"/>
                <a:pathLst>
                  <a:path w="6704" h="6613" extrusionOk="0">
                    <a:moveTo>
                      <a:pt x="6613" y="0"/>
                    </a:moveTo>
                    <a:cubicBezTo>
                      <a:pt x="7291" y="3043"/>
                      <a:pt x="2957" y="5626"/>
                      <a:pt x="0" y="6613"/>
                    </a:cubicBezTo>
                  </a:path>
                </a:pathLst>
              </a:custGeom>
              <a:noFill/>
              <a:ln w="9525" cap="rnd" cmpd="sng">
                <a:solidFill>
                  <a:schemeClr val="accent3"/>
                </a:solidFill>
                <a:prstDash val="solid"/>
                <a:round/>
                <a:headEnd type="none" w="med" len="med"/>
                <a:tailEnd type="none" w="med" len="med"/>
              </a:ln>
            </p:spPr>
          </p:sp>
          <p:sp>
            <p:nvSpPr>
              <p:cNvPr id="1280" name="Google Shape;1280;p67"/>
              <p:cNvSpPr/>
              <p:nvPr/>
            </p:nvSpPr>
            <p:spPr>
              <a:xfrm>
                <a:off x="1679900" y="2005975"/>
                <a:ext cx="185200" cy="828925"/>
              </a:xfrm>
              <a:custGeom>
                <a:avLst/>
                <a:gdLst/>
                <a:ahLst/>
                <a:cxnLst/>
                <a:rect l="l" t="t" r="r" b="b"/>
                <a:pathLst>
                  <a:path w="7408" h="33157" extrusionOk="0">
                    <a:moveTo>
                      <a:pt x="1837" y="0"/>
                    </a:moveTo>
                    <a:cubicBezTo>
                      <a:pt x="9664" y="7827"/>
                      <a:pt x="9389" y="27294"/>
                      <a:pt x="0" y="33157"/>
                    </a:cubicBezTo>
                  </a:path>
                </a:pathLst>
              </a:custGeom>
              <a:noFill/>
              <a:ln w="9525" cap="rnd" cmpd="sng">
                <a:solidFill>
                  <a:schemeClr val="accent3"/>
                </a:solidFill>
                <a:prstDash val="solid"/>
                <a:round/>
                <a:headEnd type="none" w="med" len="med"/>
                <a:tailEnd type="none" w="med" len="med"/>
              </a:ln>
            </p:spPr>
          </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68"/>
          <p:cNvSpPr txBox="1">
            <a:spLocks noGrp="1"/>
          </p:cNvSpPr>
          <p:nvPr>
            <p:ph type="title"/>
          </p:nvPr>
        </p:nvSpPr>
        <p:spPr>
          <a:xfrm>
            <a:off x="4571997" y="587725"/>
            <a:ext cx="3857700" cy="962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Thanks!</a:t>
            </a:r>
            <a:endParaRPr/>
          </a:p>
        </p:txBody>
      </p:sp>
      <p:sp>
        <p:nvSpPr>
          <p:cNvPr id="1286" name="Google Shape;1286;p68"/>
          <p:cNvSpPr txBox="1">
            <a:spLocks noGrp="1"/>
          </p:cNvSpPr>
          <p:nvPr>
            <p:ph type="subTitle" idx="1"/>
          </p:nvPr>
        </p:nvSpPr>
        <p:spPr>
          <a:xfrm>
            <a:off x="4572075" y="1636218"/>
            <a:ext cx="3857700" cy="1399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200">
                <a:latin typeface="Palanquin Dark"/>
                <a:ea typeface="Palanquin Dark"/>
                <a:cs typeface="Palanquin Dark"/>
                <a:sym typeface="Palanquin Dark"/>
              </a:rPr>
              <a:t>Do you have any questions?</a:t>
            </a:r>
            <a:endParaRPr sz="2200">
              <a:latin typeface="Palanquin Dark"/>
              <a:ea typeface="Palanquin Dark"/>
              <a:cs typeface="Palanquin Dark"/>
              <a:sym typeface="Palanquin Dark"/>
            </a:endParaRPr>
          </a:p>
          <a:p>
            <a:pPr marL="0" lvl="0" indent="0" algn="r" rtl="0">
              <a:spcBef>
                <a:spcPts val="0"/>
              </a:spcBef>
              <a:spcAft>
                <a:spcPts val="0"/>
              </a:spcAft>
              <a:buClr>
                <a:schemeClr val="dk1"/>
              </a:buClr>
              <a:buSzPts val="1100"/>
              <a:buFont typeface="Arial"/>
              <a:buNone/>
            </a:pPr>
            <a:endParaRPr/>
          </a:p>
          <a:p>
            <a:pPr marL="0" lvl="0" indent="0" algn="r" rtl="0">
              <a:spcBef>
                <a:spcPts val="0"/>
              </a:spcBef>
              <a:spcAft>
                <a:spcPts val="0"/>
              </a:spcAft>
              <a:buClr>
                <a:schemeClr val="dk1"/>
              </a:buClr>
              <a:buSzPts val="1100"/>
              <a:buFont typeface="Arial"/>
              <a:buNone/>
            </a:pPr>
            <a:r>
              <a:rPr lang="en"/>
              <a:t>youremail@freepik.com </a:t>
            </a:r>
            <a:endParaRPr/>
          </a:p>
          <a:p>
            <a:pPr marL="0" lvl="0" indent="0" algn="r" rtl="0">
              <a:spcBef>
                <a:spcPts val="0"/>
              </a:spcBef>
              <a:spcAft>
                <a:spcPts val="0"/>
              </a:spcAft>
              <a:buClr>
                <a:schemeClr val="dk1"/>
              </a:buClr>
              <a:buSzPts val="1100"/>
              <a:buFont typeface="Arial"/>
              <a:buNone/>
            </a:pPr>
            <a:r>
              <a:rPr lang="en"/>
              <a:t>+91  620 421 838 </a:t>
            </a:r>
            <a:endParaRPr/>
          </a:p>
          <a:p>
            <a:pPr marL="0" lvl="0" indent="0" algn="r" rtl="0">
              <a:spcBef>
                <a:spcPts val="0"/>
              </a:spcBef>
              <a:spcAft>
                <a:spcPts val="0"/>
              </a:spcAft>
              <a:buNone/>
            </a:pPr>
            <a:r>
              <a:rPr lang="en"/>
              <a:t>yourcompany.com</a:t>
            </a:r>
            <a:endParaRPr/>
          </a:p>
        </p:txBody>
      </p:sp>
      <p:sp>
        <p:nvSpPr>
          <p:cNvPr id="1287" name="Google Shape;1287;p68"/>
          <p:cNvSpPr/>
          <p:nvPr/>
        </p:nvSpPr>
        <p:spPr>
          <a:xfrm rot="-262770" flipH="1">
            <a:off x="4412960" y="3049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8"/>
          <p:cNvSpPr/>
          <p:nvPr/>
        </p:nvSpPr>
        <p:spPr>
          <a:xfrm flipH="1">
            <a:off x="2655698" y="3041774"/>
            <a:ext cx="615979" cy="52949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1289" name="Google Shape;1289;p68"/>
          <p:cNvSpPr/>
          <p:nvPr/>
        </p:nvSpPr>
        <p:spPr>
          <a:xfrm>
            <a:off x="2655698" y="2370999"/>
            <a:ext cx="615979" cy="52949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1290" name="Google Shape;1290;p68"/>
          <p:cNvSpPr/>
          <p:nvPr/>
        </p:nvSpPr>
        <p:spPr>
          <a:xfrm>
            <a:off x="2655698" y="3712549"/>
            <a:ext cx="615979" cy="529496"/>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grpSp>
        <p:nvGrpSpPr>
          <p:cNvPr id="1291" name="Google Shape;1291;p68"/>
          <p:cNvGrpSpPr/>
          <p:nvPr/>
        </p:nvGrpSpPr>
        <p:grpSpPr>
          <a:xfrm>
            <a:off x="2808066" y="3821676"/>
            <a:ext cx="311243" cy="311243"/>
            <a:chOff x="4933458" y="1687279"/>
            <a:chExt cx="397907" cy="397907"/>
          </a:xfrm>
        </p:grpSpPr>
        <p:sp>
          <p:nvSpPr>
            <p:cNvPr id="1292" name="Google Shape;1292;p68"/>
            <p:cNvSpPr/>
            <p:nvPr/>
          </p:nvSpPr>
          <p:spPr>
            <a:xfrm>
              <a:off x="5071801" y="1766541"/>
              <a:ext cx="125867" cy="241215"/>
            </a:xfrm>
            <a:custGeom>
              <a:avLst/>
              <a:gdLst/>
              <a:ahLst/>
              <a:cxnLst/>
              <a:rect l="l" t="t" r="r" b="b"/>
              <a:pathLst>
                <a:path w="6031" h="11558" extrusionOk="0">
                  <a:moveTo>
                    <a:pt x="2415" y="1"/>
                  </a:moveTo>
                  <a:cubicBezTo>
                    <a:pt x="2233" y="993"/>
                    <a:pt x="1808" y="2415"/>
                    <a:pt x="0" y="2785"/>
                  </a:cubicBezTo>
                  <a:lnTo>
                    <a:pt x="0" y="4244"/>
                  </a:lnTo>
                  <a:lnTo>
                    <a:pt x="1228" y="4244"/>
                  </a:lnTo>
                  <a:cubicBezTo>
                    <a:pt x="1537" y="4244"/>
                    <a:pt x="1787" y="4496"/>
                    <a:pt x="1787" y="4803"/>
                  </a:cubicBezTo>
                  <a:lnTo>
                    <a:pt x="1787" y="9077"/>
                  </a:lnTo>
                  <a:cubicBezTo>
                    <a:pt x="1787" y="10222"/>
                    <a:pt x="2553" y="11558"/>
                    <a:pt x="4714" y="11558"/>
                  </a:cubicBezTo>
                  <a:cubicBezTo>
                    <a:pt x="5212" y="11558"/>
                    <a:pt x="5689" y="11535"/>
                    <a:pt x="6031" y="11512"/>
                  </a:cubicBezTo>
                  <a:lnTo>
                    <a:pt x="6031" y="9905"/>
                  </a:lnTo>
                  <a:lnTo>
                    <a:pt x="4891" y="9905"/>
                  </a:lnTo>
                  <a:cubicBezTo>
                    <a:pt x="3535" y="9905"/>
                    <a:pt x="3351" y="9125"/>
                    <a:pt x="3351" y="8363"/>
                  </a:cubicBezTo>
                  <a:lnTo>
                    <a:pt x="3351" y="4803"/>
                  </a:lnTo>
                  <a:cubicBezTo>
                    <a:pt x="3351" y="4496"/>
                    <a:pt x="3600" y="4244"/>
                    <a:pt x="3910" y="4244"/>
                  </a:cubicBezTo>
                  <a:lnTo>
                    <a:pt x="6031" y="4244"/>
                  </a:lnTo>
                  <a:lnTo>
                    <a:pt x="6031" y="2681"/>
                  </a:lnTo>
                  <a:lnTo>
                    <a:pt x="3910" y="2681"/>
                  </a:lnTo>
                  <a:cubicBezTo>
                    <a:pt x="3600" y="2681"/>
                    <a:pt x="3351" y="2431"/>
                    <a:pt x="3351" y="2122"/>
                  </a:cubicBezTo>
                  <a:lnTo>
                    <a:pt x="33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8"/>
            <p:cNvSpPr/>
            <p:nvPr/>
          </p:nvSpPr>
          <p:spPr>
            <a:xfrm>
              <a:off x="4933458" y="1687279"/>
              <a:ext cx="397907" cy="397907"/>
            </a:xfrm>
            <a:custGeom>
              <a:avLst/>
              <a:gdLst/>
              <a:ahLst/>
              <a:cxnLst/>
              <a:rect l="l" t="t" r="r" b="b"/>
              <a:pathLst>
                <a:path w="19066" h="19066" extrusionOk="0">
                  <a:moveTo>
                    <a:pt x="10539" y="2681"/>
                  </a:moveTo>
                  <a:cubicBezTo>
                    <a:pt x="10846" y="2681"/>
                    <a:pt x="11059" y="2932"/>
                    <a:pt x="11059" y="3240"/>
                  </a:cubicBezTo>
                  <a:lnTo>
                    <a:pt x="11059" y="5362"/>
                  </a:lnTo>
                  <a:lnTo>
                    <a:pt x="13219" y="5362"/>
                  </a:lnTo>
                  <a:cubicBezTo>
                    <a:pt x="13528" y="5362"/>
                    <a:pt x="13778" y="5612"/>
                    <a:pt x="13778" y="5921"/>
                  </a:cubicBezTo>
                  <a:lnTo>
                    <a:pt x="13778" y="8601"/>
                  </a:lnTo>
                  <a:cubicBezTo>
                    <a:pt x="13778" y="8911"/>
                    <a:pt x="13528" y="9160"/>
                    <a:pt x="13219" y="9160"/>
                  </a:cubicBezTo>
                  <a:lnTo>
                    <a:pt x="11096" y="9160"/>
                  </a:lnTo>
                  <a:lnTo>
                    <a:pt x="11096" y="12161"/>
                  </a:lnTo>
                  <a:cubicBezTo>
                    <a:pt x="11096" y="12440"/>
                    <a:pt x="11121" y="12520"/>
                    <a:pt x="11133" y="12541"/>
                  </a:cubicBezTo>
                  <a:cubicBezTo>
                    <a:pt x="11140" y="12541"/>
                    <a:pt x="11234" y="12585"/>
                    <a:pt x="11520" y="12585"/>
                  </a:cubicBezTo>
                  <a:lnTo>
                    <a:pt x="13219" y="12585"/>
                  </a:lnTo>
                  <a:cubicBezTo>
                    <a:pt x="13528" y="12585"/>
                    <a:pt x="13741" y="12836"/>
                    <a:pt x="13741" y="13144"/>
                  </a:cubicBezTo>
                  <a:lnTo>
                    <a:pt x="13741" y="15826"/>
                  </a:lnTo>
                  <a:cubicBezTo>
                    <a:pt x="13741" y="16113"/>
                    <a:pt x="13560" y="16351"/>
                    <a:pt x="13273" y="16382"/>
                  </a:cubicBezTo>
                  <a:cubicBezTo>
                    <a:pt x="13236" y="16385"/>
                    <a:pt x="12341" y="16474"/>
                    <a:pt x="11342" y="16474"/>
                  </a:cubicBezTo>
                  <a:cubicBezTo>
                    <a:pt x="8564" y="16474"/>
                    <a:pt x="7298" y="14609"/>
                    <a:pt x="7298" y="12877"/>
                  </a:cubicBezTo>
                  <a:lnTo>
                    <a:pt x="7298" y="9160"/>
                  </a:lnTo>
                  <a:lnTo>
                    <a:pt x="6070" y="9160"/>
                  </a:lnTo>
                  <a:cubicBezTo>
                    <a:pt x="5760" y="9160"/>
                    <a:pt x="5511" y="8911"/>
                    <a:pt x="5511" y="8601"/>
                  </a:cubicBezTo>
                  <a:lnTo>
                    <a:pt x="5511" y="6100"/>
                  </a:lnTo>
                  <a:cubicBezTo>
                    <a:pt x="5511" y="5808"/>
                    <a:pt x="5734" y="5568"/>
                    <a:pt x="6024" y="5543"/>
                  </a:cubicBezTo>
                  <a:cubicBezTo>
                    <a:pt x="7535" y="5417"/>
                    <a:pt x="7797" y="4524"/>
                    <a:pt x="8000" y="3275"/>
                  </a:cubicBezTo>
                  <a:lnTo>
                    <a:pt x="8021" y="3148"/>
                  </a:lnTo>
                  <a:cubicBezTo>
                    <a:pt x="8066" y="2879"/>
                    <a:pt x="8299" y="2681"/>
                    <a:pt x="8571" y="2681"/>
                  </a:cubicBezTo>
                  <a:close/>
                  <a:moveTo>
                    <a:pt x="2794" y="1"/>
                  </a:moveTo>
                  <a:cubicBezTo>
                    <a:pt x="1253" y="1"/>
                    <a:pt x="1" y="1253"/>
                    <a:pt x="1" y="2794"/>
                  </a:cubicBezTo>
                  <a:lnTo>
                    <a:pt x="1" y="16272"/>
                  </a:lnTo>
                  <a:cubicBezTo>
                    <a:pt x="1" y="17811"/>
                    <a:pt x="1253" y="19065"/>
                    <a:pt x="2794" y="19065"/>
                  </a:cubicBezTo>
                  <a:lnTo>
                    <a:pt x="16272" y="19065"/>
                  </a:lnTo>
                  <a:cubicBezTo>
                    <a:pt x="17813" y="19065"/>
                    <a:pt x="19065" y="17811"/>
                    <a:pt x="19065" y="16272"/>
                  </a:cubicBezTo>
                  <a:lnTo>
                    <a:pt x="19065" y="2792"/>
                  </a:lnTo>
                  <a:cubicBezTo>
                    <a:pt x="19065" y="1253"/>
                    <a:pt x="17813" y="1"/>
                    <a:pt x="1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68"/>
          <p:cNvGrpSpPr/>
          <p:nvPr/>
        </p:nvGrpSpPr>
        <p:grpSpPr>
          <a:xfrm>
            <a:off x="2808074" y="2480134"/>
            <a:ext cx="311227" cy="311227"/>
            <a:chOff x="1379798" y="1723250"/>
            <a:chExt cx="397887" cy="397887"/>
          </a:xfrm>
        </p:grpSpPr>
        <p:sp>
          <p:nvSpPr>
            <p:cNvPr id="1295" name="Google Shape;1295;p68"/>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8"/>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8"/>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8"/>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68"/>
          <p:cNvGrpSpPr/>
          <p:nvPr/>
        </p:nvGrpSpPr>
        <p:grpSpPr>
          <a:xfrm>
            <a:off x="2808066" y="3150909"/>
            <a:ext cx="311243" cy="311227"/>
            <a:chOff x="266768" y="1721375"/>
            <a:chExt cx="397907" cy="397887"/>
          </a:xfrm>
        </p:grpSpPr>
        <p:sp>
          <p:nvSpPr>
            <p:cNvPr id="1300" name="Google Shape;1300;p68"/>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8"/>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2" name="Google Shape;1302;p68"/>
          <p:cNvSpPr txBox="1"/>
          <p:nvPr/>
        </p:nvSpPr>
        <p:spPr>
          <a:xfrm>
            <a:off x="5302350" y="4008775"/>
            <a:ext cx="3090300" cy="3876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200" b="1">
                <a:solidFill>
                  <a:schemeClr val="accent3"/>
                </a:solidFill>
                <a:latin typeface="Cabin"/>
                <a:ea typeface="Cabin"/>
                <a:cs typeface="Cabin"/>
                <a:sym typeface="Cabin"/>
              </a:rPr>
              <a:t>Please keep this slide for attribution</a:t>
            </a:r>
            <a:endParaRPr sz="1200" b="1">
              <a:solidFill>
                <a:schemeClr val="accent3"/>
              </a:solidFill>
              <a:latin typeface="Cabin"/>
              <a:ea typeface="Cabin"/>
              <a:cs typeface="Cabin"/>
              <a:sym typeface="Cabin"/>
            </a:endParaRPr>
          </a:p>
        </p:txBody>
      </p:sp>
      <p:sp>
        <p:nvSpPr>
          <p:cNvPr id="1303" name="Google Shape;1303;p68"/>
          <p:cNvSpPr/>
          <p:nvPr/>
        </p:nvSpPr>
        <p:spPr>
          <a:xfrm rot="-262770" flipH="1">
            <a:off x="3930935" y="4903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p69"/>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Academy icon pack</a:t>
            </a:r>
            <a:endParaRPr/>
          </a:p>
        </p:txBody>
      </p:sp>
      <p:grpSp>
        <p:nvGrpSpPr>
          <p:cNvPr id="1309" name="Google Shape;1309;p69"/>
          <p:cNvGrpSpPr/>
          <p:nvPr/>
        </p:nvGrpSpPr>
        <p:grpSpPr>
          <a:xfrm>
            <a:off x="1125634" y="1334223"/>
            <a:ext cx="463178" cy="463178"/>
            <a:chOff x="1068534" y="1334223"/>
            <a:chExt cx="463178" cy="463178"/>
          </a:xfrm>
        </p:grpSpPr>
        <p:sp>
          <p:nvSpPr>
            <p:cNvPr id="1310" name="Google Shape;1310;p69"/>
            <p:cNvSpPr/>
            <p:nvPr/>
          </p:nvSpPr>
          <p:spPr>
            <a:xfrm>
              <a:off x="1332874" y="1607245"/>
              <a:ext cx="198838" cy="190155"/>
            </a:xfrm>
            <a:custGeom>
              <a:avLst/>
              <a:gdLst/>
              <a:ahLst/>
              <a:cxnLst/>
              <a:rect l="l" t="t" r="r" b="b"/>
              <a:pathLst>
                <a:path w="9298" h="8892" extrusionOk="0">
                  <a:moveTo>
                    <a:pt x="2538" y="1"/>
                  </a:moveTo>
                  <a:lnTo>
                    <a:pt x="1" y="2538"/>
                  </a:lnTo>
                  <a:lnTo>
                    <a:pt x="5623" y="2538"/>
                  </a:lnTo>
                  <a:lnTo>
                    <a:pt x="4040" y="8891"/>
                  </a:lnTo>
                  <a:lnTo>
                    <a:pt x="9297" y="8891"/>
                  </a:lnTo>
                  <a:lnTo>
                    <a:pt x="8607" y="4771"/>
                  </a:lnTo>
                  <a:cubicBezTo>
                    <a:pt x="8160" y="2010"/>
                    <a:pt x="5847" y="1"/>
                    <a:pt x="30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11" name="Google Shape;1311;p69"/>
            <p:cNvSpPr/>
            <p:nvPr/>
          </p:nvSpPr>
          <p:spPr>
            <a:xfrm>
              <a:off x="1068534" y="1607245"/>
              <a:ext cx="198816" cy="190155"/>
            </a:xfrm>
            <a:custGeom>
              <a:avLst/>
              <a:gdLst/>
              <a:ahLst/>
              <a:cxnLst/>
              <a:rect l="l" t="t" r="r" b="b"/>
              <a:pathLst>
                <a:path w="9297" h="8892" extrusionOk="0">
                  <a:moveTo>
                    <a:pt x="6252" y="1"/>
                  </a:moveTo>
                  <a:cubicBezTo>
                    <a:pt x="3431" y="1"/>
                    <a:pt x="1137" y="2010"/>
                    <a:pt x="691" y="4771"/>
                  </a:cubicBezTo>
                  <a:lnTo>
                    <a:pt x="1" y="8891"/>
                  </a:lnTo>
                  <a:lnTo>
                    <a:pt x="5258" y="8891"/>
                  </a:lnTo>
                  <a:lnTo>
                    <a:pt x="3674" y="2538"/>
                  </a:lnTo>
                  <a:lnTo>
                    <a:pt x="9297" y="2538"/>
                  </a:lnTo>
                  <a:lnTo>
                    <a:pt x="67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12" name="Google Shape;1312;p69"/>
            <p:cNvSpPr/>
            <p:nvPr/>
          </p:nvSpPr>
          <p:spPr>
            <a:xfrm>
              <a:off x="1181832" y="1688850"/>
              <a:ext cx="236582" cy="108550"/>
            </a:xfrm>
            <a:custGeom>
              <a:avLst/>
              <a:gdLst/>
              <a:ahLst/>
              <a:cxnLst/>
              <a:rect l="l" t="t" r="r" b="b"/>
              <a:pathLst>
                <a:path w="11063" h="5076" extrusionOk="0">
                  <a:moveTo>
                    <a:pt x="6171" y="1259"/>
                  </a:moveTo>
                  <a:lnTo>
                    <a:pt x="6171" y="2538"/>
                  </a:lnTo>
                  <a:lnTo>
                    <a:pt x="4892" y="2538"/>
                  </a:lnTo>
                  <a:lnTo>
                    <a:pt x="4892" y="1259"/>
                  </a:lnTo>
                  <a:close/>
                  <a:moveTo>
                    <a:pt x="0" y="1"/>
                  </a:moveTo>
                  <a:lnTo>
                    <a:pt x="1259" y="5075"/>
                  </a:lnTo>
                  <a:lnTo>
                    <a:pt x="9784" y="5075"/>
                  </a:lnTo>
                  <a:lnTo>
                    <a:pt x="110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13" name="Google Shape;1313;p69"/>
            <p:cNvSpPr/>
            <p:nvPr/>
          </p:nvSpPr>
          <p:spPr>
            <a:xfrm>
              <a:off x="1206125" y="1497861"/>
              <a:ext cx="187974" cy="81627"/>
            </a:xfrm>
            <a:custGeom>
              <a:avLst/>
              <a:gdLst/>
              <a:ahLst/>
              <a:cxnLst/>
              <a:rect l="l" t="t" r="r" b="b"/>
              <a:pathLst>
                <a:path w="8790" h="3817" extrusionOk="0">
                  <a:moveTo>
                    <a:pt x="1" y="1"/>
                  </a:moveTo>
                  <a:cubicBezTo>
                    <a:pt x="326" y="2233"/>
                    <a:pt x="2234" y="3817"/>
                    <a:pt x="4385" y="3817"/>
                  </a:cubicBezTo>
                  <a:cubicBezTo>
                    <a:pt x="6557" y="3817"/>
                    <a:pt x="8465" y="2233"/>
                    <a:pt x="8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14" name="Google Shape;1314;p69"/>
            <p:cNvSpPr/>
            <p:nvPr/>
          </p:nvSpPr>
          <p:spPr>
            <a:xfrm>
              <a:off x="1151016" y="1334223"/>
              <a:ext cx="243960" cy="135880"/>
            </a:xfrm>
            <a:custGeom>
              <a:avLst/>
              <a:gdLst/>
              <a:ahLst/>
              <a:cxnLst/>
              <a:rect l="l" t="t" r="r" b="b"/>
              <a:pathLst>
                <a:path w="11408" h="6354" extrusionOk="0">
                  <a:moveTo>
                    <a:pt x="3167" y="1"/>
                  </a:moveTo>
                  <a:cubicBezTo>
                    <a:pt x="1421" y="1"/>
                    <a:pt x="0" y="1421"/>
                    <a:pt x="0" y="3167"/>
                  </a:cubicBezTo>
                  <a:cubicBezTo>
                    <a:pt x="0" y="4913"/>
                    <a:pt x="1421" y="6354"/>
                    <a:pt x="3167" y="6354"/>
                  </a:cubicBezTo>
                  <a:lnTo>
                    <a:pt x="11407" y="6354"/>
                  </a:lnTo>
                  <a:lnTo>
                    <a:pt x="11407" y="4446"/>
                  </a:lnTo>
                  <a:cubicBezTo>
                    <a:pt x="11407" y="2700"/>
                    <a:pt x="9987" y="1279"/>
                    <a:pt x="8241" y="1279"/>
                  </a:cubicBezTo>
                  <a:lnTo>
                    <a:pt x="4425" y="1279"/>
                  </a:lnTo>
                  <a:cubicBezTo>
                    <a:pt x="4080" y="1279"/>
                    <a:pt x="3796" y="995"/>
                    <a:pt x="3796" y="630"/>
                  </a:cubicBezTo>
                  <a:lnTo>
                    <a:pt x="37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15" name="Google Shape;1315;p69"/>
            <p:cNvSpPr/>
            <p:nvPr/>
          </p:nvSpPr>
          <p:spPr>
            <a:xfrm>
              <a:off x="1249109" y="1599012"/>
              <a:ext cx="101600" cy="56884"/>
            </a:xfrm>
            <a:custGeom>
              <a:avLst/>
              <a:gdLst/>
              <a:ahLst/>
              <a:cxnLst/>
              <a:rect l="l" t="t" r="r" b="b"/>
              <a:pathLst>
                <a:path w="4751" h="2660" extrusionOk="0">
                  <a:moveTo>
                    <a:pt x="325" y="0"/>
                  </a:moveTo>
                  <a:cubicBezTo>
                    <a:pt x="264" y="81"/>
                    <a:pt x="264" y="162"/>
                    <a:pt x="0" y="284"/>
                  </a:cubicBezTo>
                  <a:lnTo>
                    <a:pt x="2375" y="2659"/>
                  </a:lnTo>
                  <a:lnTo>
                    <a:pt x="4750" y="284"/>
                  </a:lnTo>
                  <a:cubicBezTo>
                    <a:pt x="4506" y="162"/>
                    <a:pt x="4486" y="81"/>
                    <a:pt x="4425" y="0"/>
                  </a:cubicBezTo>
                  <a:cubicBezTo>
                    <a:pt x="4385" y="20"/>
                    <a:pt x="4324" y="41"/>
                    <a:pt x="4263" y="61"/>
                  </a:cubicBezTo>
                  <a:cubicBezTo>
                    <a:pt x="3715" y="264"/>
                    <a:pt x="3065" y="386"/>
                    <a:pt x="2375" y="386"/>
                  </a:cubicBezTo>
                  <a:cubicBezTo>
                    <a:pt x="1705" y="386"/>
                    <a:pt x="1036" y="264"/>
                    <a:pt x="427" y="41"/>
                  </a:cubicBezTo>
                  <a:cubicBezTo>
                    <a:pt x="386" y="20"/>
                    <a:pt x="366"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316" name="Google Shape;1316;p69"/>
          <p:cNvGrpSpPr/>
          <p:nvPr/>
        </p:nvGrpSpPr>
        <p:grpSpPr>
          <a:xfrm>
            <a:off x="1125634" y="2697624"/>
            <a:ext cx="463178" cy="271311"/>
            <a:chOff x="1068534" y="2697624"/>
            <a:chExt cx="463178" cy="271311"/>
          </a:xfrm>
        </p:grpSpPr>
        <p:sp>
          <p:nvSpPr>
            <p:cNvPr id="1317" name="Google Shape;1317;p69"/>
            <p:cNvSpPr/>
            <p:nvPr/>
          </p:nvSpPr>
          <p:spPr>
            <a:xfrm>
              <a:off x="1395810" y="2887736"/>
              <a:ext cx="81627" cy="81199"/>
            </a:xfrm>
            <a:custGeom>
              <a:avLst/>
              <a:gdLst/>
              <a:ahLst/>
              <a:cxnLst/>
              <a:rect l="l" t="t" r="r" b="b"/>
              <a:pathLst>
                <a:path w="3817" h="3797" extrusionOk="0">
                  <a:moveTo>
                    <a:pt x="1909" y="1259"/>
                  </a:moveTo>
                  <a:cubicBezTo>
                    <a:pt x="2254" y="1259"/>
                    <a:pt x="2538" y="1543"/>
                    <a:pt x="2538" y="1888"/>
                  </a:cubicBezTo>
                  <a:cubicBezTo>
                    <a:pt x="2538" y="2254"/>
                    <a:pt x="2254" y="2538"/>
                    <a:pt x="1909" y="2538"/>
                  </a:cubicBezTo>
                  <a:cubicBezTo>
                    <a:pt x="1564" y="2538"/>
                    <a:pt x="1280" y="2254"/>
                    <a:pt x="1280" y="1888"/>
                  </a:cubicBezTo>
                  <a:cubicBezTo>
                    <a:pt x="1280" y="1543"/>
                    <a:pt x="1564" y="1259"/>
                    <a:pt x="1909" y="1259"/>
                  </a:cubicBezTo>
                  <a:close/>
                  <a:moveTo>
                    <a:pt x="1909" y="1"/>
                  </a:moveTo>
                  <a:cubicBezTo>
                    <a:pt x="853" y="1"/>
                    <a:pt x="1" y="853"/>
                    <a:pt x="1" y="1888"/>
                  </a:cubicBezTo>
                  <a:cubicBezTo>
                    <a:pt x="1" y="2944"/>
                    <a:pt x="853" y="3796"/>
                    <a:pt x="1909" y="3796"/>
                  </a:cubicBezTo>
                  <a:cubicBezTo>
                    <a:pt x="2964" y="3796"/>
                    <a:pt x="3817" y="2944"/>
                    <a:pt x="3817" y="1888"/>
                  </a:cubicBezTo>
                  <a:cubicBezTo>
                    <a:pt x="3817" y="853"/>
                    <a:pt x="2964" y="1"/>
                    <a:pt x="19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18" name="Google Shape;1318;p69"/>
            <p:cNvSpPr/>
            <p:nvPr/>
          </p:nvSpPr>
          <p:spPr>
            <a:xfrm>
              <a:off x="1122788" y="2887736"/>
              <a:ext cx="81627" cy="81199"/>
            </a:xfrm>
            <a:custGeom>
              <a:avLst/>
              <a:gdLst/>
              <a:ahLst/>
              <a:cxnLst/>
              <a:rect l="l" t="t" r="r" b="b"/>
              <a:pathLst>
                <a:path w="3817" h="3797" extrusionOk="0">
                  <a:moveTo>
                    <a:pt x="1909" y="1259"/>
                  </a:moveTo>
                  <a:cubicBezTo>
                    <a:pt x="2254" y="1259"/>
                    <a:pt x="2538" y="1543"/>
                    <a:pt x="2538" y="1888"/>
                  </a:cubicBezTo>
                  <a:cubicBezTo>
                    <a:pt x="2538" y="2254"/>
                    <a:pt x="2254" y="2538"/>
                    <a:pt x="1909" y="2538"/>
                  </a:cubicBezTo>
                  <a:cubicBezTo>
                    <a:pt x="1564" y="2538"/>
                    <a:pt x="1280" y="2254"/>
                    <a:pt x="1280" y="1888"/>
                  </a:cubicBezTo>
                  <a:cubicBezTo>
                    <a:pt x="1280" y="1543"/>
                    <a:pt x="1564" y="1259"/>
                    <a:pt x="1909" y="1259"/>
                  </a:cubicBezTo>
                  <a:close/>
                  <a:moveTo>
                    <a:pt x="1909" y="1"/>
                  </a:moveTo>
                  <a:cubicBezTo>
                    <a:pt x="853" y="1"/>
                    <a:pt x="1" y="853"/>
                    <a:pt x="1" y="1888"/>
                  </a:cubicBezTo>
                  <a:cubicBezTo>
                    <a:pt x="1" y="2944"/>
                    <a:pt x="853" y="3796"/>
                    <a:pt x="1909" y="3796"/>
                  </a:cubicBezTo>
                  <a:cubicBezTo>
                    <a:pt x="2944" y="3796"/>
                    <a:pt x="3817" y="2944"/>
                    <a:pt x="3817" y="1888"/>
                  </a:cubicBezTo>
                  <a:cubicBezTo>
                    <a:pt x="3817" y="853"/>
                    <a:pt x="2944" y="1"/>
                    <a:pt x="19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19" name="Google Shape;1319;p69"/>
            <p:cNvSpPr/>
            <p:nvPr/>
          </p:nvSpPr>
          <p:spPr>
            <a:xfrm>
              <a:off x="1204393" y="2697624"/>
              <a:ext cx="82054" cy="108529"/>
            </a:xfrm>
            <a:custGeom>
              <a:avLst/>
              <a:gdLst/>
              <a:ahLst/>
              <a:cxnLst/>
              <a:rect l="l" t="t" r="r" b="b"/>
              <a:pathLst>
                <a:path w="3837" h="5075" extrusionOk="0">
                  <a:moveTo>
                    <a:pt x="1" y="0"/>
                  </a:moveTo>
                  <a:lnTo>
                    <a:pt x="1" y="5075"/>
                  </a:lnTo>
                  <a:lnTo>
                    <a:pt x="3837" y="5075"/>
                  </a:lnTo>
                  <a:lnTo>
                    <a:pt x="38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20" name="Google Shape;1320;p69"/>
            <p:cNvSpPr/>
            <p:nvPr/>
          </p:nvSpPr>
          <p:spPr>
            <a:xfrm>
              <a:off x="1313777" y="2697624"/>
              <a:ext cx="82054" cy="108529"/>
            </a:xfrm>
            <a:custGeom>
              <a:avLst/>
              <a:gdLst/>
              <a:ahLst/>
              <a:cxnLst/>
              <a:rect l="l" t="t" r="r" b="b"/>
              <a:pathLst>
                <a:path w="3837" h="5075" extrusionOk="0">
                  <a:moveTo>
                    <a:pt x="1" y="0"/>
                  </a:moveTo>
                  <a:lnTo>
                    <a:pt x="1" y="5075"/>
                  </a:lnTo>
                  <a:lnTo>
                    <a:pt x="3837" y="5075"/>
                  </a:lnTo>
                  <a:lnTo>
                    <a:pt x="38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21" name="Google Shape;1321;p69"/>
            <p:cNvSpPr/>
            <p:nvPr/>
          </p:nvSpPr>
          <p:spPr>
            <a:xfrm>
              <a:off x="1423162" y="2697624"/>
              <a:ext cx="81199" cy="108529"/>
            </a:xfrm>
            <a:custGeom>
              <a:avLst/>
              <a:gdLst/>
              <a:ahLst/>
              <a:cxnLst/>
              <a:rect l="l" t="t" r="r" b="b"/>
              <a:pathLst>
                <a:path w="3797" h="5075" extrusionOk="0">
                  <a:moveTo>
                    <a:pt x="1" y="0"/>
                  </a:moveTo>
                  <a:lnTo>
                    <a:pt x="1" y="5075"/>
                  </a:lnTo>
                  <a:lnTo>
                    <a:pt x="3796" y="5075"/>
                  </a:lnTo>
                  <a:lnTo>
                    <a:pt x="3796" y="3167"/>
                  </a:lnTo>
                  <a:cubicBezTo>
                    <a:pt x="3796" y="1421"/>
                    <a:pt x="2376" y="0"/>
                    <a:pt x="6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22" name="Google Shape;1322;p69"/>
            <p:cNvSpPr/>
            <p:nvPr/>
          </p:nvSpPr>
          <p:spPr>
            <a:xfrm>
              <a:off x="1068534" y="2833482"/>
              <a:ext cx="463178" cy="108529"/>
            </a:xfrm>
            <a:custGeom>
              <a:avLst/>
              <a:gdLst/>
              <a:ahLst/>
              <a:cxnLst/>
              <a:rect l="l" t="t" r="r" b="b"/>
              <a:pathLst>
                <a:path w="21659" h="5075" extrusionOk="0">
                  <a:moveTo>
                    <a:pt x="1" y="0"/>
                  </a:moveTo>
                  <a:lnTo>
                    <a:pt x="1" y="1259"/>
                  </a:lnTo>
                  <a:lnTo>
                    <a:pt x="2538" y="1259"/>
                  </a:lnTo>
                  <a:lnTo>
                    <a:pt x="2538" y="1908"/>
                  </a:lnTo>
                  <a:cubicBezTo>
                    <a:pt x="3066" y="1502"/>
                    <a:pt x="3715" y="1259"/>
                    <a:pt x="4446" y="1259"/>
                  </a:cubicBezTo>
                  <a:cubicBezTo>
                    <a:pt x="6191" y="1259"/>
                    <a:pt x="7612" y="2680"/>
                    <a:pt x="7612" y="4425"/>
                  </a:cubicBezTo>
                  <a:cubicBezTo>
                    <a:pt x="7612" y="4649"/>
                    <a:pt x="7592" y="4872"/>
                    <a:pt x="7551" y="5075"/>
                  </a:cubicBezTo>
                  <a:lnTo>
                    <a:pt x="14107" y="5075"/>
                  </a:lnTo>
                  <a:cubicBezTo>
                    <a:pt x="14067" y="4872"/>
                    <a:pt x="14047" y="4649"/>
                    <a:pt x="14047" y="4425"/>
                  </a:cubicBezTo>
                  <a:cubicBezTo>
                    <a:pt x="14047" y="2680"/>
                    <a:pt x="15467" y="1259"/>
                    <a:pt x="17213" y="1259"/>
                  </a:cubicBezTo>
                  <a:cubicBezTo>
                    <a:pt x="17923" y="1259"/>
                    <a:pt x="18593" y="1502"/>
                    <a:pt x="19121" y="1908"/>
                  </a:cubicBezTo>
                  <a:lnTo>
                    <a:pt x="19121" y="1259"/>
                  </a:lnTo>
                  <a:lnTo>
                    <a:pt x="21658" y="1259"/>
                  </a:lnTo>
                  <a:lnTo>
                    <a:pt x="21658" y="630"/>
                  </a:lnTo>
                  <a:cubicBezTo>
                    <a:pt x="21658" y="406"/>
                    <a:pt x="21618" y="183"/>
                    <a:pt x="2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23" name="Google Shape;1323;p69"/>
            <p:cNvSpPr/>
            <p:nvPr/>
          </p:nvSpPr>
          <p:spPr>
            <a:xfrm>
              <a:off x="1490439" y="2887736"/>
              <a:ext cx="41273" cy="54275"/>
            </a:xfrm>
            <a:custGeom>
              <a:avLst/>
              <a:gdLst/>
              <a:ahLst/>
              <a:cxnLst/>
              <a:rect l="l" t="t" r="r" b="b"/>
              <a:pathLst>
                <a:path w="1930" h="2538" extrusionOk="0">
                  <a:moveTo>
                    <a:pt x="1" y="1"/>
                  </a:moveTo>
                  <a:cubicBezTo>
                    <a:pt x="407" y="528"/>
                    <a:pt x="650" y="1178"/>
                    <a:pt x="650" y="1888"/>
                  </a:cubicBezTo>
                  <a:cubicBezTo>
                    <a:pt x="650" y="2112"/>
                    <a:pt x="630" y="2335"/>
                    <a:pt x="590" y="2538"/>
                  </a:cubicBezTo>
                  <a:lnTo>
                    <a:pt x="1929" y="2538"/>
                  </a:lnTo>
                  <a:lnTo>
                    <a:pt x="1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24" name="Google Shape;1324;p69"/>
            <p:cNvSpPr/>
            <p:nvPr/>
          </p:nvSpPr>
          <p:spPr>
            <a:xfrm>
              <a:off x="1068534" y="2887736"/>
              <a:ext cx="41252" cy="54275"/>
            </a:xfrm>
            <a:custGeom>
              <a:avLst/>
              <a:gdLst/>
              <a:ahLst/>
              <a:cxnLst/>
              <a:rect l="l" t="t" r="r" b="b"/>
              <a:pathLst>
                <a:path w="1929" h="2538" extrusionOk="0">
                  <a:moveTo>
                    <a:pt x="1" y="1"/>
                  </a:moveTo>
                  <a:lnTo>
                    <a:pt x="1" y="2538"/>
                  </a:lnTo>
                  <a:lnTo>
                    <a:pt x="1340" y="2538"/>
                  </a:lnTo>
                  <a:cubicBezTo>
                    <a:pt x="1300" y="2335"/>
                    <a:pt x="1279" y="2112"/>
                    <a:pt x="1279" y="1888"/>
                  </a:cubicBezTo>
                  <a:cubicBezTo>
                    <a:pt x="1279" y="1178"/>
                    <a:pt x="1523" y="528"/>
                    <a:pt x="19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25" name="Google Shape;1325;p69"/>
            <p:cNvSpPr/>
            <p:nvPr/>
          </p:nvSpPr>
          <p:spPr>
            <a:xfrm>
              <a:off x="1068534" y="2697624"/>
              <a:ext cx="108529" cy="108529"/>
            </a:xfrm>
            <a:custGeom>
              <a:avLst/>
              <a:gdLst/>
              <a:ahLst/>
              <a:cxnLst/>
              <a:rect l="l" t="t" r="r" b="b"/>
              <a:pathLst>
                <a:path w="5075" h="5075" extrusionOk="0">
                  <a:moveTo>
                    <a:pt x="1909" y="0"/>
                  </a:moveTo>
                  <a:cubicBezTo>
                    <a:pt x="853" y="0"/>
                    <a:pt x="1" y="853"/>
                    <a:pt x="1" y="1908"/>
                  </a:cubicBezTo>
                  <a:lnTo>
                    <a:pt x="1" y="5075"/>
                  </a:lnTo>
                  <a:lnTo>
                    <a:pt x="5075" y="5075"/>
                  </a:lnTo>
                  <a:lnTo>
                    <a:pt x="50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326" name="Google Shape;1326;p69"/>
          <p:cNvGrpSpPr/>
          <p:nvPr/>
        </p:nvGrpSpPr>
        <p:grpSpPr>
          <a:xfrm>
            <a:off x="1125634" y="3869158"/>
            <a:ext cx="463178" cy="463156"/>
            <a:chOff x="1068534" y="3869158"/>
            <a:chExt cx="463178" cy="463156"/>
          </a:xfrm>
        </p:grpSpPr>
        <p:sp>
          <p:nvSpPr>
            <p:cNvPr id="1327" name="Google Shape;1327;p69"/>
            <p:cNvSpPr/>
            <p:nvPr/>
          </p:nvSpPr>
          <p:spPr>
            <a:xfrm>
              <a:off x="1151016" y="3978970"/>
              <a:ext cx="135431" cy="108550"/>
            </a:xfrm>
            <a:custGeom>
              <a:avLst/>
              <a:gdLst/>
              <a:ahLst/>
              <a:cxnLst/>
              <a:rect l="l" t="t" r="r" b="b"/>
              <a:pathLst>
                <a:path w="6333" h="5076" extrusionOk="0">
                  <a:moveTo>
                    <a:pt x="0" y="1"/>
                  </a:moveTo>
                  <a:lnTo>
                    <a:pt x="0" y="1259"/>
                  </a:lnTo>
                  <a:lnTo>
                    <a:pt x="1259" y="1259"/>
                  </a:lnTo>
                  <a:lnTo>
                    <a:pt x="1259" y="5075"/>
                  </a:lnTo>
                  <a:lnTo>
                    <a:pt x="5075" y="5075"/>
                  </a:lnTo>
                  <a:lnTo>
                    <a:pt x="5075" y="1259"/>
                  </a:lnTo>
                  <a:lnTo>
                    <a:pt x="6333" y="1259"/>
                  </a:lnTo>
                  <a:lnTo>
                    <a:pt x="6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28" name="Google Shape;1328;p69"/>
            <p:cNvSpPr/>
            <p:nvPr/>
          </p:nvSpPr>
          <p:spPr>
            <a:xfrm>
              <a:off x="1177918" y="4114401"/>
              <a:ext cx="81627" cy="162804"/>
            </a:xfrm>
            <a:custGeom>
              <a:avLst/>
              <a:gdLst/>
              <a:ahLst/>
              <a:cxnLst/>
              <a:rect l="l" t="t" r="r" b="b"/>
              <a:pathLst>
                <a:path w="3817" h="7613" extrusionOk="0">
                  <a:moveTo>
                    <a:pt x="1" y="1"/>
                  </a:moveTo>
                  <a:lnTo>
                    <a:pt x="1" y="5704"/>
                  </a:lnTo>
                  <a:cubicBezTo>
                    <a:pt x="1" y="6760"/>
                    <a:pt x="853" y="7612"/>
                    <a:pt x="1909" y="7612"/>
                  </a:cubicBezTo>
                  <a:cubicBezTo>
                    <a:pt x="2964" y="7612"/>
                    <a:pt x="3817" y="6760"/>
                    <a:pt x="3817" y="5704"/>
                  </a:cubicBezTo>
                  <a:lnTo>
                    <a:pt x="38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29" name="Google Shape;1329;p69"/>
            <p:cNvSpPr/>
            <p:nvPr/>
          </p:nvSpPr>
          <p:spPr>
            <a:xfrm>
              <a:off x="1259524" y="3869158"/>
              <a:ext cx="108529" cy="463156"/>
            </a:xfrm>
            <a:custGeom>
              <a:avLst/>
              <a:gdLst/>
              <a:ahLst/>
              <a:cxnLst/>
              <a:rect l="l" t="t" r="r" b="b"/>
              <a:pathLst>
                <a:path w="5075" h="21658" extrusionOk="0">
                  <a:moveTo>
                    <a:pt x="2538" y="0"/>
                  </a:moveTo>
                  <a:lnTo>
                    <a:pt x="2538" y="10210"/>
                  </a:lnTo>
                  <a:lnTo>
                    <a:pt x="1" y="10210"/>
                  </a:lnTo>
                  <a:lnTo>
                    <a:pt x="1" y="11469"/>
                  </a:lnTo>
                  <a:lnTo>
                    <a:pt x="2538" y="11469"/>
                  </a:lnTo>
                  <a:lnTo>
                    <a:pt x="2538" y="20400"/>
                  </a:lnTo>
                  <a:lnTo>
                    <a:pt x="1259" y="20400"/>
                  </a:lnTo>
                  <a:lnTo>
                    <a:pt x="1259" y="21658"/>
                  </a:lnTo>
                  <a:lnTo>
                    <a:pt x="5075" y="21658"/>
                  </a:lnTo>
                  <a:lnTo>
                    <a:pt x="5075" y="20400"/>
                  </a:lnTo>
                  <a:lnTo>
                    <a:pt x="3796" y="20400"/>
                  </a:lnTo>
                  <a:lnTo>
                    <a:pt x="37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30" name="Google Shape;1330;p69"/>
            <p:cNvSpPr/>
            <p:nvPr/>
          </p:nvSpPr>
          <p:spPr>
            <a:xfrm>
              <a:off x="1068534" y="3869158"/>
              <a:ext cx="109406" cy="463156"/>
            </a:xfrm>
            <a:custGeom>
              <a:avLst/>
              <a:gdLst/>
              <a:ahLst/>
              <a:cxnLst/>
              <a:rect l="l" t="t" r="r" b="b"/>
              <a:pathLst>
                <a:path w="5116" h="21658" extrusionOk="0">
                  <a:moveTo>
                    <a:pt x="1320" y="0"/>
                  </a:moveTo>
                  <a:lnTo>
                    <a:pt x="1320" y="20400"/>
                  </a:lnTo>
                  <a:lnTo>
                    <a:pt x="1" y="20400"/>
                  </a:lnTo>
                  <a:lnTo>
                    <a:pt x="1" y="21658"/>
                  </a:lnTo>
                  <a:lnTo>
                    <a:pt x="3857" y="21658"/>
                  </a:lnTo>
                  <a:lnTo>
                    <a:pt x="3857" y="20400"/>
                  </a:lnTo>
                  <a:lnTo>
                    <a:pt x="2578" y="20400"/>
                  </a:lnTo>
                  <a:lnTo>
                    <a:pt x="2578" y="11469"/>
                  </a:lnTo>
                  <a:lnTo>
                    <a:pt x="5116" y="11469"/>
                  </a:lnTo>
                  <a:lnTo>
                    <a:pt x="5116" y="10210"/>
                  </a:lnTo>
                  <a:lnTo>
                    <a:pt x="2578" y="10210"/>
                  </a:lnTo>
                  <a:lnTo>
                    <a:pt x="25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31" name="Google Shape;1331;p69"/>
            <p:cNvSpPr/>
            <p:nvPr/>
          </p:nvSpPr>
          <p:spPr>
            <a:xfrm>
              <a:off x="1368908" y="3924716"/>
              <a:ext cx="162804" cy="325565"/>
            </a:xfrm>
            <a:custGeom>
              <a:avLst/>
              <a:gdLst/>
              <a:ahLst/>
              <a:cxnLst/>
              <a:rect l="l" t="t" r="r" b="b"/>
              <a:pathLst>
                <a:path w="7613" h="15224" extrusionOk="0">
                  <a:moveTo>
                    <a:pt x="5704" y="1"/>
                  </a:moveTo>
                  <a:cubicBezTo>
                    <a:pt x="4649" y="1"/>
                    <a:pt x="3796" y="853"/>
                    <a:pt x="3796" y="1888"/>
                  </a:cubicBezTo>
                  <a:cubicBezTo>
                    <a:pt x="3796" y="2193"/>
                    <a:pt x="3877" y="2457"/>
                    <a:pt x="3999" y="2720"/>
                  </a:cubicBezTo>
                  <a:lnTo>
                    <a:pt x="2720" y="3979"/>
                  </a:lnTo>
                  <a:cubicBezTo>
                    <a:pt x="2457" y="3877"/>
                    <a:pt x="2193" y="3796"/>
                    <a:pt x="1888" y="3796"/>
                  </a:cubicBezTo>
                  <a:cubicBezTo>
                    <a:pt x="853" y="3796"/>
                    <a:pt x="1" y="4649"/>
                    <a:pt x="1" y="5704"/>
                  </a:cubicBezTo>
                  <a:cubicBezTo>
                    <a:pt x="1" y="6760"/>
                    <a:pt x="853" y="7612"/>
                    <a:pt x="1888" y="7612"/>
                  </a:cubicBezTo>
                  <a:cubicBezTo>
                    <a:pt x="2193" y="7612"/>
                    <a:pt x="2457" y="7531"/>
                    <a:pt x="2720" y="7409"/>
                  </a:cubicBezTo>
                  <a:lnTo>
                    <a:pt x="3999" y="8688"/>
                  </a:lnTo>
                  <a:cubicBezTo>
                    <a:pt x="3877" y="8931"/>
                    <a:pt x="3796" y="9216"/>
                    <a:pt x="3796" y="9500"/>
                  </a:cubicBezTo>
                  <a:cubicBezTo>
                    <a:pt x="3796" y="9804"/>
                    <a:pt x="3877" y="10068"/>
                    <a:pt x="3999" y="10332"/>
                  </a:cubicBezTo>
                  <a:lnTo>
                    <a:pt x="2720" y="11611"/>
                  </a:lnTo>
                  <a:cubicBezTo>
                    <a:pt x="2457" y="11489"/>
                    <a:pt x="2193" y="11408"/>
                    <a:pt x="1888" y="11408"/>
                  </a:cubicBezTo>
                  <a:cubicBezTo>
                    <a:pt x="853" y="11408"/>
                    <a:pt x="1" y="12260"/>
                    <a:pt x="1" y="13316"/>
                  </a:cubicBezTo>
                  <a:cubicBezTo>
                    <a:pt x="1" y="14371"/>
                    <a:pt x="853" y="15224"/>
                    <a:pt x="1888" y="15224"/>
                  </a:cubicBezTo>
                  <a:cubicBezTo>
                    <a:pt x="2944" y="15224"/>
                    <a:pt x="3796" y="14371"/>
                    <a:pt x="3796" y="13316"/>
                  </a:cubicBezTo>
                  <a:cubicBezTo>
                    <a:pt x="3796" y="13011"/>
                    <a:pt x="3735" y="12747"/>
                    <a:pt x="3614" y="12504"/>
                  </a:cubicBezTo>
                  <a:lnTo>
                    <a:pt x="4892" y="11225"/>
                  </a:lnTo>
                  <a:cubicBezTo>
                    <a:pt x="5136" y="11347"/>
                    <a:pt x="5420" y="11408"/>
                    <a:pt x="5704" y="11408"/>
                  </a:cubicBezTo>
                  <a:cubicBezTo>
                    <a:pt x="6760" y="11408"/>
                    <a:pt x="7612" y="10555"/>
                    <a:pt x="7612" y="9500"/>
                  </a:cubicBezTo>
                  <a:cubicBezTo>
                    <a:pt x="7612" y="8465"/>
                    <a:pt x="6760" y="7612"/>
                    <a:pt x="5704" y="7612"/>
                  </a:cubicBezTo>
                  <a:cubicBezTo>
                    <a:pt x="5420" y="7612"/>
                    <a:pt x="5136" y="7673"/>
                    <a:pt x="4892" y="7795"/>
                  </a:cubicBezTo>
                  <a:lnTo>
                    <a:pt x="3614" y="6516"/>
                  </a:lnTo>
                  <a:cubicBezTo>
                    <a:pt x="3735" y="6272"/>
                    <a:pt x="3796" y="5988"/>
                    <a:pt x="3796" y="5704"/>
                  </a:cubicBezTo>
                  <a:cubicBezTo>
                    <a:pt x="3796" y="5400"/>
                    <a:pt x="3735" y="5136"/>
                    <a:pt x="3614" y="4892"/>
                  </a:cubicBezTo>
                  <a:lnTo>
                    <a:pt x="4892" y="3613"/>
                  </a:lnTo>
                  <a:cubicBezTo>
                    <a:pt x="5136" y="3735"/>
                    <a:pt x="5420" y="3796"/>
                    <a:pt x="5704" y="3796"/>
                  </a:cubicBezTo>
                  <a:cubicBezTo>
                    <a:pt x="6760" y="3796"/>
                    <a:pt x="7612" y="2944"/>
                    <a:pt x="7612" y="1888"/>
                  </a:cubicBezTo>
                  <a:cubicBezTo>
                    <a:pt x="7612" y="853"/>
                    <a:pt x="6760" y="1"/>
                    <a:pt x="5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332" name="Google Shape;1332;p69"/>
          <p:cNvGrpSpPr/>
          <p:nvPr/>
        </p:nvGrpSpPr>
        <p:grpSpPr>
          <a:xfrm>
            <a:off x="1125634" y="1967967"/>
            <a:ext cx="463178" cy="463156"/>
            <a:chOff x="1068534" y="1967967"/>
            <a:chExt cx="463178" cy="463156"/>
          </a:xfrm>
        </p:grpSpPr>
        <p:sp>
          <p:nvSpPr>
            <p:cNvPr id="1333" name="Google Shape;1333;p69"/>
            <p:cNvSpPr/>
            <p:nvPr/>
          </p:nvSpPr>
          <p:spPr>
            <a:xfrm>
              <a:off x="1196588" y="2103377"/>
              <a:ext cx="206643" cy="327747"/>
            </a:xfrm>
            <a:custGeom>
              <a:avLst/>
              <a:gdLst/>
              <a:ahLst/>
              <a:cxnLst/>
              <a:rect l="l" t="t" r="r" b="b"/>
              <a:pathLst>
                <a:path w="9663" h="15326" extrusionOk="0">
                  <a:moveTo>
                    <a:pt x="4202" y="1"/>
                  </a:moveTo>
                  <a:lnTo>
                    <a:pt x="4202" y="11510"/>
                  </a:lnTo>
                  <a:lnTo>
                    <a:pt x="1908" y="11510"/>
                  </a:lnTo>
                  <a:lnTo>
                    <a:pt x="0" y="15326"/>
                  </a:lnTo>
                  <a:lnTo>
                    <a:pt x="9662" y="15326"/>
                  </a:lnTo>
                  <a:lnTo>
                    <a:pt x="7774" y="11510"/>
                  </a:lnTo>
                  <a:lnTo>
                    <a:pt x="5481" y="11510"/>
                  </a:lnTo>
                  <a:lnTo>
                    <a:pt x="5481" y="1"/>
                  </a:lnTo>
                  <a:cubicBezTo>
                    <a:pt x="5278" y="41"/>
                    <a:pt x="5054" y="62"/>
                    <a:pt x="4831" y="62"/>
                  </a:cubicBezTo>
                  <a:cubicBezTo>
                    <a:pt x="4628" y="62"/>
                    <a:pt x="4405" y="41"/>
                    <a:pt x="4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34" name="Google Shape;1334;p69"/>
            <p:cNvSpPr/>
            <p:nvPr/>
          </p:nvSpPr>
          <p:spPr>
            <a:xfrm>
              <a:off x="1068534" y="2213211"/>
              <a:ext cx="190134" cy="108529"/>
            </a:xfrm>
            <a:custGeom>
              <a:avLst/>
              <a:gdLst/>
              <a:ahLst/>
              <a:cxnLst/>
              <a:rect l="l" t="t" r="r" b="b"/>
              <a:pathLst>
                <a:path w="8891" h="5075" extrusionOk="0">
                  <a:moveTo>
                    <a:pt x="1" y="0"/>
                  </a:moveTo>
                  <a:lnTo>
                    <a:pt x="1" y="629"/>
                  </a:lnTo>
                  <a:cubicBezTo>
                    <a:pt x="1" y="2375"/>
                    <a:pt x="1990" y="5075"/>
                    <a:pt x="4446" y="5075"/>
                  </a:cubicBezTo>
                  <a:cubicBezTo>
                    <a:pt x="6902" y="5075"/>
                    <a:pt x="8891" y="2375"/>
                    <a:pt x="8891" y="629"/>
                  </a:cubicBezTo>
                  <a:lnTo>
                    <a:pt x="8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35" name="Google Shape;1335;p69"/>
            <p:cNvSpPr/>
            <p:nvPr/>
          </p:nvSpPr>
          <p:spPr>
            <a:xfrm>
              <a:off x="1341556" y="2213211"/>
              <a:ext cx="190155" cy="108529"/>
            </a:xfrm>
            <a:custGeom>
              <a:avLst/>
              <a:gdLst/>
              <a:ahLst/>
              <a:cxnLst/>
              <a:rect l="l" t="t" r="r" b="b"/>
              <a:pathLst>
                <a:path w="8892" h="5075" extrusionOk="0">
                  <a:moveTo>
                    <a:pt x="1" y="0"/>
                  </a:moveTo>
                  <a:lnTo>
                    <a:pt x="1" y="629"/>
                  </a:lnTo>
                  <a:cubicBezTo>
                    <a:pt x="1" y="2375"/>
                    <a:pt x="1990" y="5075"/>
                    <a:pt x="4446" y="5075"/>
                  </a:cubicBezTo>
                  <a:cubicBezTo>
                    <a:pt x="6902" y="5075"/>
                    <a:pt x="8891" y="2375"/>
                    <a:pt x="8891" y="629"/>
                  </a:cubicBezTo>
                  <a:lnTo>
                    <a:pt x="8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36" name="Google Shape;1336;p69"/>
            <p:cNvSpPr/>
            <p:nvPr/>
          </p:nvSpPr>
          <p:spPr>
            <a:xfrm>
              <a:off x="1090668" y="1967967"/>
              <a:ext cx="418889" cy="217913"/>
            </a:xfrm>
            <a:custGeom>
              <a:avLst/>
              <a:gdLst/>
              <a:ahLst/>
              <a:cxnLst/>
              <a:rect l="l" t="t" r="r" b="b"/>
              <a:pathLst>
                <a:path w="19588" h="10190" extrusionOk="0">
                  <a:moveTo>
                    <a:pt x="9155" y="0"/>
                  </a:moveTo>
                  <a:lnTo>
                    <a:pt x="9155" y="1441"/>
                  </a:lnTo>
                  <a:cubicBezTo>
                    <a:pt x="8424" y="1685"/>
                    <a:pt x="7897" y="2395"/>
                    <a:pt x="7897" y="3227"/>
                  </a:cubicBezTo>
                  <a:cubicBezTo>
                    <a:pt x="7897" y="3248"/>
                    <a:pt x="7897" y="3268"/>
                    <a:pt x="7897" y="3288"/>
                  </a:cubicBezTo>
                  <a:lnTo>
                    <a:pt x="2964" y="5237"/>
                  </a:lnTo>
                  <a:lnTo>
                    <a:pt x="1" y="10189"/>
                  </a:lnTo>
                  <a:lnTo>
                    <a:pt x="1482" y="10189"/>
                  </a:lnTo>
                  <a:lnTo>
                    <a:pt x="3411" y="6982"/>
                  </a:lnTo>
                  <a:lnTo>
                    <a:pt x="5339" y="10189"/>
                  </a:lnTo>
                  <a:lnTo>
                    <a:pt x="6800" y="10189"/>
                  </a:lnTo>
                  <a:lnTo>
                    <a:pt x="4324" y="6069"/>
                  </a:lnTo>
                  <a:lnTo>
                    <a:pt x="8363" y="4465"/>
                  </a:lnTo>
                  <a:cubicBezTo>
                    <a:pt x="8708" y="4871"/>
                    <a:pt x="9216" y="5115"/>
                    <a:pt x="9784" y="5115"/>
                  </a:cubicBezTo>
                  <a:cubicBezTo>
                    <a:pt x="10353" y="5115"/>
                    <a:pt x="10860" y="4871"/>
                    <a:pt x="11205" y="4465"/>
                  </a:cubicBezTo>
                  <a:lnTo>
                    <a:pt x="15244" y="6069"/>
                  </a:lnTo>
                  <a:lnTo>
                    <a:pt x="12768" y="10189"/>
                  </a:lnTo>
                  <a:lnTo>
                    <a:pt x="14250" y="10189"/>
                  </a:lnTo>
                  <a:lnTo>
                    <a:pt x="16178" y="6982"/>
                  </a:lnTo>
                  <a:lnTo>
                    <a:pt x="18106" y="10189"/>
                  </a:lnTo>
                  <a:lnTo>
                    <a:pt x="19588" y="10189"/>
                  </a:lnTo>
                  <a:lnTo>
                    <a:pt x="16604" y="5237"/>
                  </a:lnTo>
                  <a:lnTo>
                    <a:pt x="11692" y="3288"/>
                  </a:lnTo>
                  <a:cubicBezTo>
                    <a:pt x="11692" y="3268"/>
                    <a:pt x="11692" y="3248"/>
                    <a:pt x="11692" y="3227"/>
                  </a:cubicBezTo>
                  <a:cubicBezTo>
                    <a:pt x="11692" y="2395"/>
                    <a:pt x="11164" y="1685"/>
                    <a:pt x="10434" y="1441"/>
                  </a:cubicBezTo>
                  <a:lnTo>
                    <a:pt x="104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337" name="Google Shape;1337;p69"/>
          <p:cNvGrpSpPr/>
          <p:nvPr/>
        </p:nvGrpSpPr>
        <p:grpSpPr>
          <a:xfrm>
            <a:off x="1122597" y="3235414"/>
            <a:ext cx="468802" cy="463178"/>
            <a:chOff x="1065497" y="3235414"/>
            <a:chExt cx="468802" cy="463178"/>
          </a:xfrm>
        </p:grpSpPr>
        <p:sp>
          <p:nvSpPr>
            <p:cNvPr id="1338" name="Google Shape;1338;p69"/>
            <p:cNvSpPr/>
            <p:nvPr/>
          </p:nvSpPr>
          <p:spPr>
            <a:xfrm>
              <a:off x="1065497" y="3318002"/>
              <a:ext cx="92918" cy="81092"/>
            </a:xfrm>
            <a:custGeom>
              <a:avLst/>
              <a:gdLst/>
              <a:ahLst/>
              <a:cxnLst/>
              <a:rect l="l" t="t" r="r" b="b"/>
              <a:pathLst>
                <a:path w="4345" h="3792" extrusionOk="0">
                  <a:moveTo>
                    <a:pt x="2168" y="1"/>
                  </a:moveTo>
                  <a:cubicBezTo>
                    <a:pt x="1514" y="1"/>
                    <a:pt x="881" y="339"/>
                    <a:pt x="528" y="949"/>
                  </a:cubicBezTo>
                  <a:cubicBezTo>
                    <a:pt x="0" y="1863"/>
                    <a:pt x="325" y="3020"/>
                    <a:pt x="1218" y="3548"/>
                  </a:cubicBezTo>
                  <a:cubicBezTo>
                    <a:pt x="1523" y="3710"/>
                    <a:pt x="1848" y="3791"/>
                    <a:pt x="2172" y="3791"/>
                  </a:cubicBezTo>
                  <a:cubicBezTo>
                    <a:pt x="2842" y="3791"/>
                    <a:pt x="3471" y="3466"/>
                    <a:pt x="3837" y="2857"/>
                  </a:cubicBezTo>
                  <a:cubicBezTo>
                    <a:pt x="4344" y="1944"/>
                    <a:pt x="4040" y="767"/>
                    <a:pt x="3126" y="259"/>
                  </a:cubicBezTo>
                  <a:cubicBezTo>
                    <a:pt x="2823" y="84"/>
                    <a:pt x="2493" y="1"/>
                    <a:pt x="2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39" name="Google Shape;1339;p69"/>
            <p:cNvSpPr/>
            <p:nvPr/>
          </p:nvSpPr>
          <p:spPr>
            <a:xfrm>
              <a:off x="1441403" y="3535039"/>
              <a:ext cx="92896" cy="81071"/>
            </a:xfrm>
            <a:custGeom>
              <a:avLst/>
              <a:gdLst/>
              <a:ahLst/>
              <a:cxnLst/>
              <a:rect l="l" t="t" r="r" b="b"/>
              <a:pathLst>
                <a:path w="4344" h="3791" extrusionOk="0">
                  <a:moveTo>
                    <a:pt x="2177" y="1"/>
                  </a:moveTo>
                  <a:cubicBezTo>
                    <a:pt x="1523" y="1"/>
                    <a:pt x="881" y="339"/>
                    <a:pt x="528" y="949"/>
                  </a:cubicBezTo>
                  <a:cubicBezTo>
                    <a:pt x="0" y="1863"/>
                    <a:pt x="325" y="3020"/>
                    <a:pt x="1238" y="3547"/>
                  </a:cubicBezTo>
                  <a:cubicBezTo>
                    <a:pt x="1523" y="3710"/>
                    <a:pt x="1847" y="3791"/>
                    <a:pt x="2172" y="3791"/>
                  </a:cubicBezTo>
                  <a:cubicBezTo>
                    <a:pt x="2842" y="3791"/>
                    <a:pt x="3471" y="3466"/>
                    <a:pt x="3836" y="2857"/>
                  </a:cubicBezTo>
                  <a:cubicBezTo>
                    <a:pt x="4344" y="1944"/>
                    <a:pt x="4039" y="767"/>
                    <a:pt x="3126" y="259"/>
                  </a:cubicBezTo>
                  <a:cubicBezTo>
                    <a:pt x="2830" y="84"/>
                    <a:pt x="2502" y="1"/>
                    <a:pt x="2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40" name="Google Shape;1340;p69"/>
            <p:cNvSpPr/>
            <p:nvPr/>
          </p:nvSpPr>
          <p:spPr>
            <a:xfrm>
              <a:off x="1441403" y="3318002"/>
              <a:ext cx="92896" cy="81092"/>
            </a:xfrm>
            <a:custGeom>
              <a:avLst/>
              <a:gdLst/>
              <a:ahLst/>
              <a:cxnLst/>
              <a:rect l="l" t="t" r="r" b="b"/>
              <a:pathLst>
                <a:path w="4344" h="3792" extrusionOk="0">
                  <a:moveTo>
                    <a:pt x="2187" y="1"/>
                  </a:moveTo>
                  <a:cubicBezTo>
                    <a:pt x="1862" y="1"/>
                    <a:pt x="1535" y="84"/>
                    <a:pt x="1238" y="259"/>
                  </a:cubicBezTo>
                  <a:cubicBezTo>
                    <a:pt x="325" y="767"/>
                    <a:pt x="0" y="1944"/>
                    <a:pt x="528" y="2857"/>
                  </a:cubicBezTo>
                  <a:cubicBezTo>
                    <a:pt x="893" y="3466"/>
                    <a:pt x="1523" y="3791"/>
                    <a:pt x="2192" y="3791"/>
                  </a:cubicBezTo>
                  <a:cubicBezTo>
                    <a:pt x="2497" y="3791"/>
                    <a:pt x="2842" y="3710"/>
                    <a:pt x="3126" y="3548"/>
                  </a:cubicBezTo>
                  <a:cubicBezTo>
                    <a:pt x="4039" y="3020"/>
                    <a:pt x="4344" y="1863"/>
                    <a:pt x="3836" y="949"/>
                  </a:cubicBezTo>
                  <a:cubicBezTo>
                    <a:pt x="3484" y="339"/>
                    <a:pt x="2841" y="1"/>
                    <a:pt x="2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41" name="Google Shape;1341;p69"/>
            <p:cNvSpPr/>
            <p:nvPr/>
          </p:nvSpPr>
          <p:spPr>
            <a:xfrm>
              <a:off x="1065497" y="3535039"/>
              <a:ext cx="92918" cy="81071"/>
            </a:xfrm>
            <a:custGeom>
              <a:avLst/>
              <a:gdLst/>
              <a:ahLst/>
              <a:cxnLst/>
              <a:rect l="l" t="t" r="r" b="b"/>
              <a:pathLst>
                <a:path w="4345" h="3791" extrusionOk="0">
                  <a:moveTo>
                    <a:pt x="2181" y="1"/>
                  </a:moveTo>
                  <a:cubicBezTo>
                    <a:pt x="1854" y="1"/>
                    <a:pt x="1521" y="84"/>
                    <a:pt x="1218" y="259"/>
                  </a:cubicBezTo>
                  <a:cubicBezTo>
                    <a:pt x="325" y="767"/>
                    <a:pt x="0" y="1944"/>
                    <a:pt x="528" y="2857"/>
                  </a:cubicBezTo>
                  <a:cubicBezTo>
                    <a:pt x="873" y="3466"/>
                    <a:pt x="1523" y="3791"/>
                    <a:pt x="2193" y="3791"/>
                  </a:cubicBezTo>
                  <a:cubicBezTo>
                    <a:pt x="2497" y="3791"/>
                    <a:pt x="2822" y="3710"/>
                    <a:pt x="3126" y="3547"/>
                  </a:cubicBezTo>
                  <a:cubicBezTo>
                    <a:pt x="4040" y="3020"/>
                    <a:pt x="4344" y="1863"/>
                    <a:pt x="3837" y="949"/>
                  </a:cubicBezTo>
                  <a:cubicBezTo>
                    <a:pt x="3484" y="339"/>
                    <a:pt x="2842"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42" name="Google Shape;1342;p69"/>
            <p:cNvSpPr/>
            <p:nvPr/>
          </p:nvSpPr>
          <p:spPr>
            <a:xfrm>
              <a:off x="1259524" y="3426403"/>
              <a:ext cx="81199" cy="81627"/>
            </a:xfrm>
            <a:custGeom>
              <a:avLst/>
              <a:gdLst/>
              <a:ahLst/>
              <a:cxnLst/>
              <a:rect l="l" t="t" r="r" b="b"/>
              <a:pathLst>
                <a:path w="3797" h="3817" extrusionOk="0">
                  <a:moveTo>
                    <a:pt x="1888" y="1"/>
                  </a:moveTo>
                  <a:cubicBezTo>
                    <a:pt x="853" y="1"/>
                    <a:pt x="1" y="853"/>
                    <a:pt x="1" y="1909"/>
                  </a:cubicBezTo>
                  <a:cubicBezTo>
                    <a:pt x="1" y="2964"/>
                    <a:pt x="853" y="3817"/>
                    <a:pt x="1888" y="3817"/>
                  </a:cubicBezTo>
                  <a:cubicBezTo>
                    <a:pt x="2944" y="3817"/>
                    <a:pt x="3796" y="2964"/>
                    <a:pt x="3796" y="1909"/>
                  </a:cubicBezTo>
                  <a:cubicBezTo>
                    <a:pt x="3796" y="853"/>
                    <a:pt x="2944" y="1"/>
                    <a:pt x="1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43" name="Google Shape;1343;p69"/>
            <p:cNvSpPr/>
            <p:nvPr/>
          </p:nvSpPr>
          <p:spPr>
            <a:xfrm>
              <a:off x="1090668" y="3235414"/>
              <a:ext cx="418889" cy="463178"/>
            </a:xfrm>
            <a:custGeom>
              <a:avLst/>
              <a:gdLst/>
              <a:ahLst/>
              <a:cxnLst/>
              <a:rect l="l" t="t" r="r" b="b"/>
              <a:pathLst>
                <a:path w="19588" h="21659" extrusionOk="0">
                  <a:moveTo>
                    <a:pt x="9784" y="1280"/>
                  </a:moveTo>
                  <a:cubicBezTo>
                    <a:pt x="11347" y="1280"/>
                    <a:pt x="12626" y="2437"/>
                    <a:pt x="12910" y="3918"/>
                  </a:cubicBezTo>
                  <a:lnTo>
                    <a:pt x="9784" y="5705"/>
                  </a:lnTo>
                  <a:lnTo>
                    <a:pt x="6679" y="3918"/>
                  </a:lnTo>
                  <a:cubicBezTo>
                    <a:pt x="6963" y="2437"/>
                    <a:pt x="8242" y="1280"/>
                    <a:pt x="9784" y="1280"/>
                  </a:cubicBezTo>
                  <a:close/>
                  <a:moveTo>
                    <a:pt x="6618" y="5339"/>
                  </a:moveTo>
                  <a:lnTo>
                    <a:pt x="8526" y="6435"/>
                  </a:lnTo>
                  <a:lnTo>
                    <a:pt x="6618" y="7531"/>
                  </a:lnTo>
                  <a:lnTo>
                    <a:pt x="6618" y="5339"/>
                  </a:lnTo>
                  <a:close/>
                  <a:moveTo>
                    <a:pt x="12971" y="5339"/>
                  </a:moveTo>
                  <a:lnTo>
                    <a:pt x="12971" y="7531"/>
                  </a:lnTo>
                  <a:lnTo>
                    <a:pt x="11063" y="6435"/>
                  </a:lnTo>
                  <a:lnTo>
                    <a:pt x="12971" y="5339"/>
                  </a:lnTo>
                  <a:close/>
                  <a:moveTo>
                    <a:pt x="5359" y="9744"/>
                  </a:moveTo>
                  <a:lnTo>
                    <a:pt x="5359" y="11936"/>
                  </a:lnTo>
                  <a:lnTo>
                    <a:pt x="3451" y="10840"/>
                  </a:lnTo>
                  <a:lnTo>
                    <a:pt x="5359" y="9744"/>
                  </a:lnTo>
                  <a:close/>
                  <a:moveTo>
                    <a:pt x="14229" y="9744"/>
                  </a:moveTo>
                  <a:lnTo>
                    <a:pt x="16137" y="10840"/>
                  </a:lnTo>
                  <a:lnTo>
                    <a:pt x="14229" y="11936"/>
                  </a:lnTo>
                  <a:lnTo>
                    <a:pt x="14229" y="9744"/>
                  </a:lnTo>
                  <a:close/>
                  <a:moveTo>
                    <a:pt x="9784" y="7166"/>
                  </a:moveTo>
                  <a:lnTo>
                    <a:pt x="12971" y="9013"/>
                  </a:lnTo>
                  <a:lnTo>
                    <a:pt x="12971" y="12667"/>
                  </a:lnTo>
                  <a:lnTo>
                    <a:pt x="9784" y="14493"/>
                  </a:lnTo>
                  <a:lnTo>
                    <a:pt x="6618" y="12667"/>
                  </a:lnTo>
                  <a:lnTo>
                    <a:pt x="6618" y="9013"/>
                  </a:lnTo>
                  <a:lnTo>
                    <a:pt x="9784" y="7166"/>
                  </a:lnTo>
                  <a:close/>
                  <a:moveTo>
                    <a:pt x="6618" y="14128"/>
                  </a:moveTo>
                  <a:lnTo>
                    <a:pt x="8526" y="15224"/>
                  </a:lnTo>
                  <a:lnTo>
                    <a:pt x="6618" y="16320"/>
                  </a:lnTo>
                  <a:lnTo>
                    <a:pt x="6618" y="14128"/>
                  </a:lnTo>
                  <a:close/>
                  <a:moveTo>
                    <a:pt x="12971" y="14128"/>
                  </a:moveTo>
                  <a:lnTo>
                    <a:pt x="12971" y="16320"/>
                  </a:lnTo>
                  <a:lnTo>
                    <a:pt x="11063" y="15224"/>
                  </a:lnTo>
                  <a:lnTo>
                    <a:pt x="12971" y="14128"/>
                  </a:lnTo>
                  <a:close/>
                  <a:moveTo>
                    <a:pt x="9784" y="15955"/>
                  </a:moveTo>
                  <a:lnTo>
                    <a:pt x="12910" y="17761"/>
                  </a:lnTo>
                  <a:cubicBezTo>
                    <a:pt x="12626" y="19223"/>
                    <a:pt x="11347" y="20400"/>
                    <a:pt x="9784" y="20400"/>
                  </a:cubicBezTo>
                  <a:cubicBezTo>
                    <a:pt x="8242" y="20400"/>
                    <a:pt x="6963" y="19223"/>
                    <a:pt x="6679" y="17761"/>
                  </a:cubicBezTo>
                  <a:lnTo>
                    <a:pt x="9784" y="15955"/>
                  </a:lnTo>
                  <a:close/>
                  <a:moveTo>
                    <a:pt x="9784" y="1"/>
                  </a:moveTo>
                  <a:cubicBezTo>
                    <a:pt x="7714" y="1"/>
                    <a:pt x="5989" y="1483"/>
                    <a:pt x="5501" y="3411"/>
                  </a:cubicBezTo>
                  <a:cubicBezTo>
                    <a:pt x="5088" y="3294"/>
                    <a:pt x="4668" y="3233"/>
                    <a:pt x="4249" y="3233"/>
                  </a:cubicBezTo>
                  <a:cubicBezTo>
                    <a:pt x="3867" y="3233"/>
                    <a:pt x="3484" y="3284"/>
                    <a:pt x="3106" y="3391"/>
                  </a:cubicBezTo>
                  <a:cubicBezTo>
                    <a:pt x="3472" y="3715"/>
                    <a:pt x="3736" y="4101"/>
                    <a:pt x="3898" y="4527"/>
                  </a:cubicBezTo>
                  <a:cubicBezTo>
                    <a:pt x="4040" y="4510"/>
                    <a:pt x="4184" y="4500"/>
                    <a:pt x="4328" y="4500"/>
                  </a:cubicBezTo>
                  <a:cubicBezTo>
                    <a:pt x="4677" y="4500"/>
                    <a:pt x="5029" y="4554"/>
                    <a:pt x="5359" y="4669"/>
                  </a:cubicBezTo>
                  <a:lnTo>
                    <a:pt x="5359" y="8262"/>
                  </a:lnTo>
                  <a:lnTo>
                    <a:pt x="2233" y="10069"/>
                  </a:lnTo>
                  <a:cubicBezTo>
                    <a:pt x="1868" y="9744"/>
                    <a:pt x="1584" y="9338"/>
                    <a:pt x="1401" y="8871"/>
                  </a:cubicBezTo>
                  <a:cubicBezTo>
                    <a:pt x="1259" y="8891"/>
                    <a:pt x="1137" y="8932"/>
                    <a:pt x="995" y="8932"/>
                  </a:cubicBezTo>
                  <a:cubicBezTo>
                    <a:pt x="650" y="8932"/>
                    <a:pt x="326" y="8851"/>
                    <a:pt x="1" y="8749"/>
                  </a:cubicBezTo>
                  <a:lnTo>
                    <a:pt x="1" y="8749"/>
                  </a:lnTo>
                  <a:cubicBezTo>
                    <a:pt x="204" y="9541"/>
                    <a:pt x="630" y="10251"/>
                    <a:pt x="1219" y="10840"/>
                  </a:cubicBezTo>
                  <a:cubicBezTo>
                    <a:pt x="630" y="11408"/>
                    <a:pt x="204" y="12139"/>
                    <a:pt x="1" y="12931"/>
                  </a:cubicBezTo>
                  <a:cubicBezTo>
                    <a:pt x="326" y="12809"/>
                    <a:pt x="650" y="12748"/>
                    <a:pt x="995" y="12748"/>
                  </a:cubicBezTo>
                  <a:cubicBezTo>
                    <a:pt x="1137" y="12748"/>
                    <a:pt x="1259" y="12768"/>
                    <a:pt x="1401" y="12788"/>
                  </a:cubicBezTo>
                  <a:cubicBezTo>
                    <a:pt x="1584" y="12342"/>
                    <a:pt x="1868" y="11936"/>
                    <a:pt x="2233" y="11611"/>
                  </a:cubicBezTo>
                  <a:lnTo>
                    <a:pt x="5359" y="13397"/>
                  </a:lnTo>
                  <a:lnTo>
                    <a:pt x="5359" y="16990"/>
                  </a:lnTo>
                  <a:cubicBezTo>
                    <a:pt x="5012" y="17111"/>
                    <a:pt x="4642" y="17176"/>
                    <a:pt x="4274" y="17176"/>
                  </a:cubicBezTo>
                  <a:cubicBezTo>
                    <a:pt x="4148" y="17176"/>
                    <a:pt x="4022" y="17168"/>
                    <a:pt x="3898" y="17152"/>
                  </a:cubicBezTo>
                  <a:cubicBezTo>
                    <a:pt x="3736" y="17558"/>
                    <a:pt x="3472" y="17964"/>
                    <a:pt x="3127" y="18269"/>
                  </a:cubicBezTo>
                  <a:cubicBezTo>
                    <a:pt x="3512" y="18370"/>
                    <a:pt x="3898" y="18451"/>
                    <a:pt x="4304" y="18451"/>
                  </a:cubicBezTo>
                  <a:cubicBezTo>
                    <a:pt x="4710" y="18451"/>
                    <a:pt x="5116" y="18391"/>
                    <a:pt x="5501" y="18269"/>
                  </a:cubicBezTo>
                  <a:cubicBezTo>
                    <a:pt x="5989" y="20197"/>
                    <a:pt x="7734" y="21658"/>
                    <a:pt x="9784" y="21658"/>
                  </a:cubicBezTo>
                  <a:cubicBezTo>
                    <a:pt x="11855" y="21658"/>
                    <a:pt x="13580" y="20197"/>
                    <a:pt x="14087" y="18269"/>
                  </a:cubicBezTo>
                  <a:cubicBezTo>
                    <a:pt x="14473" y="18391"/>
                    <a:pt x="14879" y="18451"/>
                    <a:pt x="15285" y="18451"/>
                  </a:cubicBezTo>
                  <a:cubicBezTo>
                    <a:pt x="15691" y="18451"/>
                    <a:pt x="16076" y="18370"/>
                    <a:pt x="16462" y="18269"/>
                  </a:cubicBezTo>
                  <a:cubicBezTo>
                    <a:pt x="16117" y="17964"/>
                    <a:pt x="15853" y="17558"/>
                    <a:pt x="15671" y="17152"/>
                  </a:cubicBezTo>
                  <a:cubicBezTo>
                    <a:pt x="15551" y="17168"/>
                    <a:pt x="15429" y="17176"/>
                    <a:pt x="15306" y="17176"/>
                  </a:cubicBezTo>
                  <a:cubicBezTo>
                    <a:pt x="14947" y="17176"/>
                    <a:pt x="14577" y="17111"/>
                    <a:pt x="14229" y="16990"/>
                  </a:cubicBezTo>
                  <a:lnTo>
                    <a:pt x="14229" y="13397"/>
                  </a:lnTo>
                  <a:lnTo>
                    <a:pt x="17335" y="11611"/>
                  </a:lnTo>
                  <a:cubicBezTo>
                    <a:pt x="17721" y="11936"/>
                    <a:pt x="18025" y="12342"/>
                    <a:pt x="18208" y="12788"/>
                  </a:cubicBezTo>
                  <a:cubicBezTo>
                    <a:pt x="18330" y="12768"/>
                    <a:pt x="18451" y="12748"/>
                    <a:pt x="18593" y="12748"/>
                  </a:cubicBezTo>
                  <a:cubicBezTo>
                    <a:pt x="18918" y="12748"/>
                    <a:pt x="19263" y="12809"/>
                    <a:pt x="19588" y="12931"/>
                  </a:cubicBezTo>
                  <a:cubicBezTo>
                    <a:pt x="19385" y="12139"/>
                    <a:pt x="18959" y="11408"/>
                    <a:pt x="18370" y="10840"/>
                  </a:cubicBezTo>
                  <a:cubicBezTo>
                    <a:pt x="18959" y="10251"/>
                    <a:pt x="19385" y="9541"/>
                    <a:pt x="19588" y="8749"/>
                  </a:cubicBezTo>
                  <a:lnTo>
                    <a:pt x="19588" y="8749"/>
                  </a:lnTo>
                  <a:cubicBezTo>
                    <a:pt x="19263" y="8851"/>
                    <a:pt x="18918" y="8932"/>
                    <a:pt x="18593" y="8932"/>
                  </a:cubicBezTo>
                  <a:cubicBezTo>
                    <a:pt x="18451" y="8932"/>
                    <a:pt x="18330" y="8891"/>
                    <a:pt x="18208" y="8871"/>
                  </a:cubicBezTo>
                  <a:cubicBezTo>
                    <a:pt x="18025" y="9338"/>
                    <a:pt x="17721" y="9744"/>
                    <a:pt x="17335" y="10069"/>
                  </a:cubicBezTo>
                  <a:lnTo>
                    <a:pt x="14229" y="8262"/>
                  </a:lnTo>
                  <a:lnTo>
                    <a:pt x="14229" y="4669"/>
                  </a:lnTo>
                  <a:cubicBezTo>
                    <a:pt x="14560" y="4554"/>
                    <a:pt x="14911" y="4500"/>
                    <a:pt x="15254" y="4500"/>
                  </a:cubicBezTo>
                  <a:cubicBezTo>
                    <a:pt x="15395" y="4500"/>
                    <a:pt x="15534" y="4510"/>
                    <a:pt x="15671" y="4527"/>
                  </a:cubicBezTo>
                  <a:cubicBezTo>
                    <a:pt x="15853" y="4101"/>
                    <a:pt x="16117" y="3715"/>
                    <a:pt x="16482" y="3391"/>
                  </a:cubicBezTo>
                  <a:cubicBezTo>
                    <a:pt x="16105" y="3284"/>
                    <a:pt x="15717" y="3233"/>
                    <a:pt x="15332" y="3233"/>
                  </a:cubicBezTo>
                  <a:cubicBezTo>
                    <a:pt x="14910" y="3233"/>
                    <a:pt x="14490" y="3294"/>
                    <a:pt x="14087" y="3411"/>
                  </a:cubicBezTo>
                  <a:cubicBezTo>
                    <a:pt x="13600" y="1483"/>
                    <a:pt x="11855" y="1"/>
                    <a:pt x="9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344" name="Google Shape;1344;p69"/>
          <p:cNvGrpSpPr/>
          <p:nvPr/>
        </p:nvGrpSpPr>
        <p:grpSpPr>
          <a:xfrm>
            <a:off x="1840775" y="1334223"/>
            <a:ext cx="463178" cy="463178"/>
            <a:chOff x="1707475" y="1334223"/>
            <a:chExt cx="463178" cy="463178"/>
          </a:xfrm>
        </p:grpSpPr>
        <p:sp>
          <p:nvSpPr>
            <p:cNvPr id="1345" name="Google Shape;1345;p69"/>
            <p:cNvSpPr/>
            <p:nvPr/>
          </p:nvSpPr>
          <p:spPr>
            <a:xfrm>
              <a:off x="1707475" y="1579466"/>
              <a:ext cx="463178" cy="217935"/>
            </a:xfrm>
            <a:custGeom>
              <a:avLst/>
              <a:gdLst/>
              <a:ahLst/>
              <a:cxnLst/>
              <a:rect l="l" t="t" r="r" b="b"/>
              <a:pathLst>
                <a:path w="21659" h="10191" extrusionOk="0">
                  <a:moveTo>
                    <a:pt x="1" y="1"/>
                  </a:moveTo>
                  <a:lnTo>
                    <a:pt x="1" y="1259"/>
                  </a:lnTo>
                  <a:lnTo>
                    <a:pt x="1320" y="1259"/>
                  </a:lnTo>
                  <a:lnTo>
                    <a:pt x="1320" y="8911"/>
                  </a:lnTo>
                  <a:lnTo>
                    <a:pt x="2578" y="8911"/>
                  </a:lnTo>
                  <a:lnTo>
                    <a:pt x="2578" y="10190"/>
                  </a:lnTo>
                  <a:lnTo>
                    <a:pt x="3857" y="10190"/>
                  </a:lnTo>
                  <a:lnTo>
                    <a:pt x="3857" y="8911"/>
                  </a:lnTo>
                  <a:lnTo>
                    <a:pt x="17802" y="8911"/>
                  </a:lnTo>
                  <a:lnTo>
                    <a:pt x="17802" y="10190"/>
                  </a:lnTo>
                  <a:lnTo>
                    <a:pt x="19080" y="10190"/>
                  </a:lnTo>
                  <a:lnTo>
                    <a:pt x="19080" y="8911"/>
                  </a:lnTo>
                  <a:lnTo>
                    <a:pt x="20339" y="8911"/>
                  </a:lnTo>
                  <a:lnTo>
                    <a:pt x="20339" y="1259"/>
                  </a:lnTo>
                  <a:lnTo>
                    <a:pt x="21658" y="1259"/>
                  </a:lnTo>
                  <a:lnTo>
                    <a:pt x="216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46" name="Google Shape;1346;p69"/>
            <p:cNvSpPr/>
            <p:nvPr/>
          </p:nvSpPr>
          <p:spPr>
            <a:xfrm>
              <a:off x="1735703" y="1334223"/>
              <a:ext cx="243960" cy="217913"/>
            </a:xfrm>
            <a:custGeom>
              <a:avLst/>
              <a:gdLst/>
              <a:ahLst/>
              <a:cxnLst/>
              <a:rect l="l" t="t" r="r" b="b"/>
              <a:pathLst>
                <a:path w="11408" h="10190" extrusionOk="0">
                  <a:moveTo>
                    <a:pt x="6333" y="3857"/>
                  </a:moveTo>
                  <a:lnTo>
                    <a:pt x="6333" y="5116"/>
                  </a:lnTo>
                  <a:lnTo>
                    <a:pt x="5074" y="5116"/>
                  </a:lnTo>
                  <a:lnTo>
                    <a:pt x="5074" y="3857"/>
                  </a:lnTo>
                  <a:close/>
                  <a:moveTo>
                    <a:pt x="0" y="1"/>
                  </a:moveTo>
                  <a:lnTo>
                    <a:pt x="0" y="8931"/>
                  </a:lnTo>
                  <a:lnTo>
                    <a:pt x="3796" y="8931"/>
                  </a:lnTo>
                  <a:lnTo>
                    <a:pt x="3796" y="10190"/>
                  </a:lnTo>
                  <a:lnTo>
                    <a:pt x="7612" y="10190"/>
                  </a:lnTo>
                  <a:lnTo>
                    <a:pt x="7612" y="8931"/>
                  </a:lnTo>
                  <a:lnTo>
                    <a:pt x="11407" y="8931"/>
                  </a:lnTo>
                  <a:lnTo>
                    <a:pt x="114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47" name="Google Shape;1347;p69"/>
            <p:cNvSpPr/>
            <p:nvPr/>
          </p:nvSpPr>
          <p:spPr>
            <a:xfrm>
              <a:off x="2006117" y="1443607"/>
              <a:ext cx="136308" cy="40824"/>
            </a:xfrm>
            <a:custGeom>
              <a:avLst/>
              <a:gdLst/>
              <a:ahLst/>
              <a:cxnLst/>
              <a:rect l="l" t="t" r="r" b="b"/>
              <a:pathLst>
                <a:path w="6374" h="1909" extrusionOk="0">
                  <a:moveTo>
                    <a:pt x="954" y="1"/>
                  </a:moveTo>
                  <a:cubicBezTo>
                    <a:pt x="427" y="1"/>
                    <a:pt x="0" y="427"/>
                    <a:pt x="0" y="955"/>
                  </a:cubicBezTo>
                  <a:cubicBezTo>
                    <a:pt x="0" y="1482"/>
                    <a:pt x="427" y="1909"/>
                    <a:pt x="954" y="1909"/>
                  </a:cubicBezTo>
                  <a:lnTo>
                    <a:pt x="6374" y="1909"/>
                  </a:lnTo>
                  <a:lnTo>
                    <a:pt x="6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48" name="Google Shape;1348;p69"/>
            <p:cNvSpPr/>
            <p:nvPr/>
          </p:nvSpPr>
          <p:spPr>
            <a:xfrm>
              <a:off x="2006117" y="1511312"/>
              <a:ext cx="136308" cy="40824"/>
            </a:xfrm>
            <a:custGeom>
              <a:avLst/>
              <a:gdLst/>
              <a:ahLst/>
              <a:cxnLst/>
              <a:rect l="l" t="t" r="r" b="b"/>
              <a:pathLst>
                <a:path w="6374" h="1909" extrusionOk="0">
                  <a:moveTo>
                    <a:pt x="954" y="1"/>
                  </a:moveTo>
                  <a:cubicBezTo>
                    <a:pt x="427" y="1"/>
                    <a:pt x="0" y="427"/>
                    <a:pt x="0" y="955"/>
                  </a:cubicBezTo>
                  <a:cubicBezTo>
                    <a:pt x="0" y="1483"/>
                    <a:pt x="427" y="1909"/>
                    <a:pt x="954" y="1909"/>
                  </a:cubicBezTo>
                  <a:lnTo>
                    <a:pt x="6374" y="1909"/>
                  </a:lnTo>
                  <a:lnTo>
                    <a:pt x="6374" y="21"/>
                  </a:lnTo>
                  <a:cubicBezTo>
                    <a:pt x="6374" y="1"/>
                    <a:pt x="6374" y="1"/>
                    <a:pt x="6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1349" name="Google Shape;1349;p69"/>
          <p:cNvSpPr/>
          <p:nvPr/>
        </p:nvSpPr>
        <p:spPr>
          <a:xfrm>
            <a:off x="1840775" y="2601690"/>
            <a:ext cx="463178" cy="463178"/>
          </a:xfrm>
          <a:custGeom>
            <a:avLst/>
            <a:gdLst/>
            <a:ahLst/>
            <a:cxnLst/>
            <a:rect l="l" t="t" r="r" b="b"/>
            <a:pathLst>
              <a:path w="21659" h="21659" extrusionOk="0">
                <a:moveTo>
                  <a:pt x="3857" y="2578"/>
                </a:moveTo>
                <a:lnTo>
                  <a:pt x="3857" y="3857"/>
                </a:lnTo>
                <a:lnTo>
                  <a:pt x="2578" y="3857"/>
                </a:lnTo>
                <a:lnTo>
                  <a:pt x="2578" y="2578"/>
                </a:lnTo>
                <a:close/>
                <a:moveTo>
                  <a:pt x="19080" y="2578"/>
                </a:moveTo>
                <a:lnTo>
                  <a:pt x="19080" y="3857"/>
                </a:lnTo>
                <a:lnTo>
                  <a:pt x="17802" y="3857"/>
                </a:lnTo>
                <a:lnTo>
                  <a:pt x="17802" y="2578"/>
                </a:lnTo>
                <a:close/>
                <a:moveTo>
                  <a:pt x="15610" y="6394"/>
                </a:moveTo>
                <a:cubicBezTo>
                  <a:pt x="15873" y="8688"/>
                  <a:pt x="16158" y="11184"/>
                  <a:pt x="16259" y="13235"/>
                </a:cubicBezTo>
                <a:cubicBezTo>
                  <a:pt x="16361" y="15061"/>
                  <a:pt x="14940" y="16543"/>
                  <a:pt x="13113" y="16543"/>
                </a:cubicBezTo>
                <a:lnTo>
                  <a:pt x="8566" y="16543"/>
                </a:lnTo>
                <a:cubicBezTo>
                  <a:pt x="6719" y="16543"/>
                  <a:pt x="5298" y="15061"/>
                  <a:pt x="5400" y="13235"/>
                </a:cubicBezTo>
                <a:cubicBezTo>
                  <a:pt x="5522" y="11184"/>
                  <a:pt x="5786" y="8688"/>
                  <a:pt x="6049" y="6394"/>
                </a:cubicBezTo>
                <a:lnTo>
                  <a:pt x="7653" y="6394"/>
                </a:lnTo>
                <a:lnTo>
                  <a:pt x="7653" y="15264"/>
                </a:lnTo>
                <a:lnTo>
                  <a:pt x="8932" y="15264"/>
                </a:lnTo>
                <a:lnTo>
                  <a:pt x="8932" y="6394"/>
                </a:lnTo>
                <a:lnTo>
                  <a:pt x="10190" y="6394"/>
                </a:lnTo>
                <a:lnTo>
                  <a:pt x="10190" y="15264"/>
                </a:lnTo>
                <a:lnTo>
                  <a:pt x="11469" y="15264"/>
                </a:lnTo>
                <a:lnTo>
                  <a:pt x="11469" y="6394"/>
                </a:lnTo>
                <a:lnTo>
                  <a:pt x="12727" y="6394"/>
                </a:lnTo>
                <a:lnTo>
                  <a:pt x="12727" y="15264"/>
                </a:lnTo>
                <a:lnTo>
                  <a:pt x="14006" y="15264"/>
                </a:lnTo>
                <a:lnTo>
                  <a:pt x="14006" y="6394"/>
                </a:lnTo>
                <a:close/>
                <a:moveTo>
                  <a:pt x="3228" y="0"/>
                </a:moveTo>
                <a:cubicBezTo>
                  <a:pt x="1462" y="0"/>
                  <a:pt x="1" y="1462"/>
                  <a:pt x="1" y="3228"/>
                </a:cubicBezTo>
                <a:cubicBezTo>
                  <a:pt x="1" y="4608"/>
                  <a:pt x="955" y="5806"/>
                  <a:pt x="2233" y="6232"/>
                </a:cubicBezTo>
                <a:cubicBezTo>
                  <a:pt x="2010" y="8282"/>
                  <a:pt x="1706" y="10900"/>
                  <a:pt x="1604" y="13011"/>
                </a:cubicBezTo>
                <a:cubicBezTo>
                  <a:pt x="1482" y="14940"/>
                  <a:pt x="2152" y="16787"/>
                  <a:pt x="3472" y="18167"/>
                </a:cubicBezTo>
                <a:cubicBezTo>
                  <a:pt x="4365" y="19101"/>
                  <a:pt x="5501" y="19770"/>
                  <a:pt x="6760" y="20115"/>
                </a:cubicBezTo>
                <a:lnTo>
                  <a:pt x="6009" y="21658"/>
                </a:lnTo>
                <a:lnTo>
                  <a:pt x="15670" y="21658"/>
                </a:lnTo>
                <a:lnTo>
                  <a:pt x="14919" y="20115"/>
                </a:lnTo>
                <a:cubicBezTo>
                  <a:pt x="16158" y="19770"/>
                  <a:pt x="17294" y="19101"/>
                  <a:pt x="18187" y="18167"/>
                </a:cubicBezTo>
                <a:cubicBezTo>
                  <a:pt x="19507" y="16787"/>
                  <a:pt x="20177" y="14940"/>
                  <a:pt x="20075" y="13011"/>
                </a:cubicBezTo>
                <a:cubicBezTo>
                  <a:pt x="19953" y="10900"/>
                  <a:pt x="19669" y="8282"/>
                  <a:pt x="19426" y="6232"/>
                </a:cubicBezTo>
                <a:cubicBezTo>
                  <a:pt x="20704" y="5806"/>
                  <a:pt x="21658" y="4608"/>
                  <a:pt x="21658" y="3228"/>
                </a:cubicBezTo>
                <a:cubicBezTo>
                  <a:pt x="21658" y="1462"/>
                  <a:pt x="20197" y="0"/>
                  <a:pt x="18451" y="0"/>
                </a:cubicBezTo>
                <a:cubicBezTo>
                  <a:pt x="16706" y="0"/>
                  <a:pt x="15102" y="1584"/>
                  <a:pt x="15305" y="3532"/>
                </a:cubicBezTo>
                <a:cubicBezTo>
                  <a:pt x="15346" y="4040"/>
                  <a:pt x="15407" y="4567"/>
                  <a:pt x="15467" y="5115"/>
                </a:cubicBezTo>
                <a:lnTo>
                  <a:pt x="14006" y="5115"/>
                </a:lnTo>
                <a:lnTo>
                  <a:pt x="14006" y="1320"/>
                </a:lnTo>
                <a:lnTo>
                  <a:pt x="12727" y="1320"/>
                </a:lnTo>
                <a:lnTo>
                  <a:pt x="12727" y="5115"/>
                </a:lnTo>
                <a:lnTo>
                  <a:pt x="11469" y="5115"/>
                </a:lnTo>
                <a:lnTo>
                  <a:pt x="11469" y="1320"/>
                </a:lnTo>
                <a:lnTo>
                  <a:pt x="10190" y="1320"/>
                </a:lnTo>
                <a:lnTo>
                  <a:pt x="10190" y="5115"/>
                </a:lnTo>
                <a:lnTo>
                  <a:pt x="8932" y="5115"/>
                </a:lnTo>
                <a:lnTo>
                  <a:pt x="8932" y="1320"/>
                </a:lnTo>
                <a:lnTo>
                  <a:pt x="7653" y="1320"/>
                </a:lnTo>
                <a:lnTo>
                  <a:pt x="7653" y="5115"/>
                </a:lnTo>
                <a:lnTo>
                  <a:pt x="6191" y="5115"/>
                </a:lnTo>
                <a:cubicBezTo>
                  <a:pt x="6252" y="4567"/>
                  <a:pt x="6313" y="4040"/>
                  <a:pt x="6354" y="3532"/>
                </a:cubicBezTo>
                <a:cubicBezTo>
                  <a:pt x="6557" y="1604"/>
                  <a:pt x="4953" y="0"/>
                  <a:pt x="3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nvGrpSpPr>
          <p:cNvPr id="1350" name="Google Shape;1350;p69"/>
          <p:cNvGrpSpPr/>
          <p:nvPr/>
        </p:nvGrpSpPr>
        <p:grpSpPr>
          <a:xfrm>
            <a:off x="1840775" y="3869158"/>
            <a:ext cx="463178" cy="463156"/>
            <a:chOff x="1707475" y="3869158"/>
            <a:chExt cx="463178" cy="463156"/>
          </a:xfrm>
        </p:grpSpPr>
        <p:sp>
          <p:nvSpPr>
            <p:cNvPr id="1351" name="Google Shape;1351;p69"/>
            <p:cNvSpPr/>
            <p:nvPr/>
          </p:nvSpPr>
          <p:spPr>
            <a:xfrm>
              <a:off x="1789957" y="3869158"/>
              <a:ext cx="81177" cy="81627"/>
            </a:xfrm>
            <a:custGeom>
              <a:avLst/>
              <a:gdLst/>
              <a:ahLst/>
              <a:cxnLst/>
              <a:rect l="l" t="t" r="r" b="b"/>
              <a:pathLst>
                <a:path w="3796" h="3817" extrusionOk="0">
                  <a:moveTo>
                    <a:pt x="1908" y="0"/>
                  </a:moveTo>
                  <a:cubicBezTo>
                    <a:pt x="853" y="0"/>
                    <a:pt x="0" y="853"/>
                    <a:pt x="0" y="1908"/>
                  </a:cubicBezTo>
                  <a:cubicBezTo>
                    <a:pt x="0" y="2964"/>
                    <a:pt x="853" y="3816"/>
                    <a:pt x="1908" y="3816"/>
                  </a:cubicBezTo>
                  <a:cubicBezTo>
                    <a:pt x="2943" y="3816"/>
                    <a:pt x="3796" y="2964"/>
                    <a:pt x="3796" y="1908"/>
                  </a:cubicBezTo>
                  <a:cubicBezTo>
                    <a:pt x="3796" y="853"/>
                    <a:pt x="2943"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52" name="Google Shape;1352;p69"/>
            <p:cNvSpPr/>
            <p:nvPr/>
          </p:nvSpPr>
          <p:spPr>
            <a:xfrm>
              <a:off x="1898465" y="3869158"/>
              <a:ext cx="81199" cy="81627"/>
            </a:xfrm>
            <a:custGeom>
              <a:avLst/>
              <a:gdLst/>
              <a:ahLst/>
              <a:cxnLst/>
              <a:rect l="l" t="t" r="r" b="b"/>
              <a:pathLst>
                <a:path w="3797" h="3817" extrusionOk="0">
                  <a:moveTo>
                    <a:pt x="1909" y="0"/>
                  </a:moveTo>
                  <a:cubicBezTo>
                    <a:pt x="853" y="0"/>
                    <a:pt x="1" y="853"/>
                    <a:pt x="1" y="1908"/>
                  </a:cubicBezTo>
                  <a:cubicBezTo>
                    <a:pt x="1" y="2964"/>
                    <a:pt x="853" y="3816"/>
                    <a:pt x="1909" y="3816"/>
                  </a:cubicBezTo>
                  <a:cubicBezTo>
                    <a:pt x="2944" y="3816"/>
                    <a:pt x="3796" y="2964"/>
                    <a:pt x="3796" y="1908"/>
                  </a:cubicBezTo>
                  <a:cubicBezTo>
                    <a:pt x="3796" y="853"/>
                    <a:pt x="2944"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53" name="Google Shape;1353;p69"/>
            <p:cNvSpPr/>
            <p:nvPr/>
          </p:nvSpPr>
          <p:spPr>
            <a:xfrm>
              <a:off x="2006993" y="3869158"/>
              <a:ext cx="81177" cy="81627"/>
            </a:xfrm>
            <a:custGeom>
              <a:avLst/>
              <a:gdLst/>
              <a:ahLst/>
              <a:cxnLst/>
              <a:rect l="l" t="t" r="r" b="b"/>
              <a:pathLst>
                <a:path w="3796" h="3817" extrusionOk="0">
                  <a:moveTo>
                    <a:pt x="1908" y="0"/>
                  </a:moveTo>
                  <a:cubicBezTo>
                    <a:pt x="853" y="0"/>
                    <a:pt x="0" y="853"/>
                    <a:pt x="0" y="1908"/>
                  </a:cubicBezTo>
                  <a:cubicBezTo>
                    <a:pt x="0" y="2964"/>
                    <a:pt x="853" y="3816"/>
                    <a:pt x="1908" y="3816"/>
                  </a:cubicBezTo>
                  <a:cubicBezTo>
                    <a:pt x="2943" y="3816"/>
                    <a:pt x="3796" y="2964"/>
                    <a:pt x="3796" y="1908"/>
                  </a:cubicBezTo>
                  <a:cubicBezTo>
                    <a:pt x="3796" y="853"/>
                    <a:pt x="2943"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54" name="Google Shape;1354;p69"/>
            <p:cNvSpPr/>
            <p:nvPr/>
          </p:nvSpPr>
          <p:spPr>
            <a:xfrm>
              <a:off x="1707475" y="4236381"/>
              <a:ext cx="463178" cy="95933"/>
            </a:xfrm>
            <a:custGeom>
              <a:avLst/>
              <a:gdLst/>
              <a:ahLst/>
              <a:cxnLst/>
              <a:rect l="l" t="t" r="r" b="b"/>
              <a:pathLst>
                <a:path w="21659" h="4486" extrusionOk="0">
                  <a:moveTo>
                    <a:pt x="1" y="0"/>
                  </a:moveTo>
                  <a:lnTo>
                    <a:pt x="1" y="4486"/>
                  </a:lnTo>
                  <a:lnTo>
                    <a:pt x="21658" y="4486"/>
                  </a:lnTo>
                  <a:lnTo>
                    <a:pt x="2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55" name="Google Shape;1355;p69"/>
            <p:cNvSpPr/>
            <p:nvPr/>
          </p:nvSpPr>
          <p:spPr>
            <a:xfrm>
              <a:off x="1789957" y="4073599"/>
              <a:ext cx="81177" cy="81627"/>
            </a:xfrm>
            <a:custGeom>
              <a:avLst/>
              <a:gdLst/>
              <a:ahLst/>
              <a:cxnLst/>
              <a:rect l="l" t="t" r="r" b="b"/>
              <a:pathLst>
                <a:path w="3796" h="3817" extrusionOk="0">
                  <a:moveTo>
                    <a:pt x="1908" y="1"/>
                  </a:moveTo>
                  <a:cubicBezTo>
                    <a:pt x="853" y="1"/>
                    <a:pt x="0" y="853"/>
                    <a:pt x="0" y="1909"/>
                  </a:cubicBezTo>
                  <a:cubicBezTo>
                    <a:pt x="0" y="2964"/>
                    <a:pt x="853" y="3817"/>
                    <a:pt x="1908" y="3817"/>
                  </a:cubicBezTo>
                  <a:cubicBezTo>
                    <a:pt x="2943" y="3817"/>
                    <a:pt x="3796" y="2964"/>
                    <a:pt x="3796" y="1909"/>
                  </a:cubicBezTo>
                  <a:cubicBezTo>
                    <a:pt x="3796" y="853"/>
                    <a:pt x="2943"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56" name="Google Shape;1356;p69"/>
            <p:cNvSpPr/>
            <p:nvPr/>
          </p:nvSpPr>
          <p:spPr>
            <a:xfrm>
              <a:off x="1898465" y="4073599"/>
              <a:ext cx="81199" cy="81627"/>
            </a:xfrm>
            <a:custGeom>
              <a:avLst/>
              <a:gdLst/>
              <a:ahLst/>
              <a:cxnLst/>
              <a:rect l="l" t="t" r="r" b="b"/>
              <a:pathLst>
                <a:path w="3797" h="3817" extrusionOk="0">
                  <a:moveTo>
                    <a:pt x="1909" y="1"/>
                  </a:moveTo>
                  <a:cubicBezTo>
                    <a:pt x="853" y="1"/>
                    <a:pt x="1" y="853"/>
                    <a:pt x="1" y="1909"/>
                  </a:cubicBezTo>
                  <a:cubicBezTo>
                    <a:pt x="1" y="2964"/>
                    <a:pt x="853" y="3817"/>
                    <a:pt x="1909" y="3817"/>
                  </a:cubicBezTo>
                  <a:cubicBezTo>
                    <a:pt x="2944" y="3817"/>
                    <a:pt x="3796" y="2964"/>
                    <a:pt x="3796" y="1909"/>
                  </a:cubicBezTo>
                  <a:cubicBezTo>
                    <a:pt x="3796" y="853"/>
                    <a:pt x="2944" y="1"/>
                    <a:pt x="19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57" name="Google Shape;1357;p69"/>
            <p:cNvSpPr/>
            <p:nvPr/>
          </p:nvSpPr>
          <p:spPr>
            <a:xfrm>
              <a:off x="2006993" y="4073599"/>
              <a:ext cx="81177" cy="81627"/>
            </a:xfrm>
            <a:custGeom>
              <a:avLst/>
              <a:gdLst/>
              <a:ahLst/>
              <a:cxnLst/>
              <a:rect l="l" t="t" r="r" b="b"/>
              <a:pathLst>
                <a:path w="3796" h="3817" extrusionOk="0">
                  <a:moveTo>
                    <a:pt x="1908" y="1"/>
                  </a:moveTo>
                  <a:cubicBezTo>
                    <a:pt x="853" y="1"/>
                    <a:pt x="0" y="853"/>
                    <a:pt x="0" y="1909"/>
                  </a:cubicBezTo>
                  <a:cubicBezTo>
                    <a:pt x="0" y="2964"/>
                    <a:pt x="853" y="3817"/>
                    <a:pt x="1908" y="3817"/>
                  </a:cubicBezTo>
                  <a:cubicBezTo>
                    <a:pt x="2943" y="3817"/>
                    <a:pt x="3796" y="2964"/>
                    <a:pt x="3796" y="1909"/>
                  </a:cubicBezTo>
                  <a:cubicBezTo>
                    <a:pt x="3796" y="853"/>
                    <a:pt x="2943"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58" name="Google Shape;1358;p69"/>
            <p:cNvSpPr/>
            <p:nvPr/>
          </p:nvSpPr>
          <p:spPr>
            <a:xfrm>
              <a:off x="1763910" y="4155204"/>
              <a:ext cx="350308" cy="54275"/>
            </a:xfrm>
            <a:custGeom>
              <a:avLst/>
              <a:gdLst/>
              <a:ahLst/>
              <a:cxnLst/>
              <a:rect l="l" t="t" r="r" b="b"/>
              <a:pathLst>
                <a:path w="16381" h="2538" extrusionOk="0">
                  <a:moveTo>
                    <a:pt x="3126" y="1"/>
                  </a:moveTo>
                  <a:cubicBezTo>
                    <a:pt x="1584" y="1"/>
                    <a:pt x="305" y="1097"/>
                    <a:pt x="0" y="2538"/>
                  </a:cubicBezTo>
                  <a:lnTo>
                    <a:pt x="16381" y="2538"/>
                  </a:lnTo>
                  <a:cubicBezTo>
                    <a:pt x="16076" y="1097"/>
                    <a:pt x="14797" y="1"/>
                    <a:pt x="13275" y="1"/>
                  </a:cubicBezTo>
                  <a:cubicBezTo>
                    <a:pt x="12240" y="1"/>
                    <a:pt x="11306" y="508"/>
                    <a:pt x="10738" y="1279"/>
                  </a:cubicBezTo>
                  <a:cubicBezTo>
                    <a:pt x="10149" y="508"/>
                    <a:pt x="9236" y="1"/>
                    <a:pt x="8201" y="1"/>
                  </a:cubicBezTo>
                  <a:cubicBezTo>
                    <a:pt x="7165" y="1"/>
                    <a:pt x="6232" y="508"/>
                    <a:pt x="5663" y="1279"/>
                  </a:cubicBezTo>
                  <a:cubicBezTo>
                    <a:pt x="5075" y="508"/>
                    <a:pt x="4161" y="1"/>
                    <a:pt x="3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59" name="Google Shape;1359;p69"/>
            <p:cNvSpPr/>
            <p:nvPr/>
          </p:nvSpPr>
          <p:spPr>
            <a:xfrm>
              <a:off x="1707475" y="4018468"/>
              <a:ext cx="463178" cy="191011"/>
            </a:xfrm>
            <a:custGeom>
              <a:avLst/>
              <a:gdLst/>
              <a:ahLst/>
              <a:cxnLst/>
              <a:rect l="l" t="t" r="r" b="b"/>
              <a:pathLst>
                <a:path w="21659" h="8932" extrusionOk="0">
                  <a:moveTo>
                    <a:pt x="1" y="1"/>
                  </a:moveTo>
                  <a:lnTo>
                    <a:pt x="1" y="8932"/>
                  </a:lnTo>
                  <a:lnTo>
                    <a:pt x="1361" y="8932"/>
                  </a:lnTo>
                  <a:cubicBezTo>
                    <a:pt x="1523" y="7775"/>
                    <a:pt x="2132" y="6760"/>
                    <a:pt x="3005" y="6070"/>
                  </a:cubicBezTo>
                  <a:cubicBezTo>
                    <a:pt x="2741" y="5603"/>
                    <a:pt x="2578" y="5075"/>
                    <a:pt x="2578" y="4487"/>
                  </a:cubicBezTo>
                  <a:cubicBezTo>
                    <a:pt x="2578" y="2741"/>
                    <a:pt x="3999" y="1320"/>
                    <a:pt x="5765" y="1320"/>
                  </a:cubicBezTo>
                  <a:cubicBezTo>
                    <a:pt x="6800" y="1320"/>
                    <a:pt x="7714" y="1807"/>
                    <a:pt x="8302" y="2579"/>
                  </a:cubicBezTo>
                  <a:cubicBezTo>
                    <a:pt x="8871" y="1807"/>
                    <a:pt x="9804" y="1320"/>
                    <a:pt x="10840" y="1320"/>
                  </a:cubicBezTo>
                  <a:cubicBezTo>
                    <a:pt x="11875" y="1320"/>
                    <a:pt x="12788" y="1807"/>
                    <a:pt x="13377" y="2579"/>
                  </a:cubicBezTo>
                  <a:cubicBezTo>
                    <a:pt x="13945" y="1807"/>
                    <a:pt x="14879" y="1320"/>
                    <a:pt x="15914" y="1320"/>
                  </a:cubicBezTo>
                  <a:cubicBezTo>
                    <a:pt x="17660" y="1320"/>
                    <a:pt x="19080" y="2741"/>
                    <a:pt x="19080" y="4487"/>
                  </a:cubicBezTo>
                  <a:cubicBezTo>
                    <a:pt x="19080" y="5075"/>
                    <a:pt x="18918" y="5603"/>
                    <a:pt x="18654" y="6070"/>
                  </a:cubicBezTo>
                  <a:cubicBezTo>
                    <a:pt x="19527" y="6760"/>
                    <a:pt x="20136" y="7775"/>
                    <a:pt x="20298" y="8932"/>
                  </a:cubicBezTo>
                  <a:lnTo>
                    <a:pt x="21658" y="8932"/>
                  </a:lnTo>
                  <a:lnTo>
                    <a:pt x="216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60" name="Google Shape;1360;p69"/>
            <p:cNvSpPr/>
            <p:nvPr/>
          </p:nvSpPr>
          <p:spPr>
            <a:xfrm>
              <a:off x="1768251" y="3950763"/>
              <a:ext cx="341625" cy="40824"/>
            </a:xfrm>
            <a:custGeom>
              <a:avLst/>
              <a:gdLst/>
              <a:ahLst/>
              <a:cxnLst/>
              <a:rect l="l" t="t" r="r" b="b"/>
              <a:pathLst>
                <a:path w="15975" h="1909" extrusionOk="0">
                  <a:moveTo>
                    <a:pt x="2923" y="0"/>
                  </a:moveTo>
                  <a:cubicBezTo>
                    <a:pt x="1624" y="0"/>
                    <a:pt x="508" y="792"/>
                    <a:pt x="0" y="1908"/>
                  </a:cubicBezTo>
                  <a:lnTo>
                    <a:pt x="15975" y="1908"/>
                  </a:lnTo>
                  <a:cubicBezTo>
                    <a:pt x="15487" y="792"/>
                    <a:pt x="14371" y="0"/>
                    <a:pt x="13072" y="0"/>
                  </a:cubicBezTo>
                  <a:cubicBezTo>
                    <a:pt x="12037" y="0"/>
                    <a:pt x="11103" y="508"/>
                    <a:pt x="10535" y="1279"/>
                  </a:cubicBezTo>
                  <a:cubicBezTo>
                    <a:pt x="9946" y="508"/>
                    <a:pt x="9033" y="0"/>
                    <a:pt x="7998" y="0"/>
                  </a:cubicBezTo>
                  <a:cubicBezTo>
                    <a:pt x="6962" y="0"/>
                    <a:pt x="6029" y="508"/>
                    <a:pt x="5460" y="1279"/>
                  </a:cubicBezTo>
                  <a:cubicBezTo>
                    <a:pt x="4872" y="508"/>
                    <a:pt x="3958" y="0"/>
                    <a:pt x="2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361" name="Google Shape;1361;p69"/>
          <p:cNvGrpSpPr/>
          <p:nvPr/>
        </p:nvGrpSpPr>
        <p:grpSpPr>
          <a:xfrm>
            <a:off x="1840775" y="1967967"/>
            <a:ext cx="463178" cy="463156"/>
            <a:chOff x="1707475" y="1967967"/>
            <a:chExt cx="463178" cy="463156"/>
          </a:xfrm>
        </p:grpSpPr>
        <p:sp>
          <p:nvSpPr>
            <p:cNvPr id="1362" name="Google Shape;1362;p69"/>
            <p:cNvSpPr/>
            <p:nvPr/>
          </p:nvSpPr>
          <p:spPr>
            <a:xfrm>
              <a:off x="1952718" y="2050856"/>
              <a:ext cx="135453" cy="243532"/>
            </a:xfrm>
            <a:custGeom>
              <a:avLst/>
              <a:gdLst/>
              <a:ahLst/>
              <a:cxnLst/>
              <a:rect l="l" t="t" r="r" b="b"/>
              <a:pathLst>
                <a:path w="6334" h="11388" extrusionOk="0">
                  <a:moveTo>
                    <a:pt x="1" y="1"/>
                  </a:moveTo>
                  <a:lnTo>
                    <a:pt x="1" y="1300"/>
                  </a:lnTo>
                  <a:cubicBezTo>
                    <a:pt x="2843" y="1625"/>
                    <a:pt x="5075" y="4020"/>
                    <a:pt x="5075" y="6963"/>
                  </a:cubicBezTo>
                  <a:cubicBezTo>
                    <a:pt x="5075" y="8262"/>
                    <a:pt x="4608" y="9480"/>
                    <a:pt x="3797" y="10495"/>
                  </a:cubicBezTo>
                  <a:lnTo>
                    <a:pt x="4710" y="11388"/>
                  </a:lnTo>
                  <a:cubicBezTo>
                    <a:pt x="5745" y="10150"/>
                    <a:pt x="6334" y="8607"/>
                    <a:pt x="6334" y="6963"/>
                  </a:cubicBezTo>
                  <a:cubicBezTo>
                    <a:pt x="6334" y="3330"/>
                    <a:pt x="3553" y="3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63" name="Google Shape;1363;p69"/>
            <p:cNvSpPr/>
            <p:nvPr/>
          </p:nvSpPr>
          <p:spPr>
            <a:xfrm>
              <a:off x="1952718" y="2105986"/>
              <a:ext cx="81199" cy="150208"/>
            </a:xfrm>
            <a:custGeom>
              <a:avLst/>
              <a:gdLst/>
              <a:ahLst/>
              <a:cxnLst/>
              <a:rect l="l" t="t" r="r" b="b"/>
              <a:pathLst>
                <a:path w="3797" h="7024" extrusionOk="0">
                  <a:moveTo>
                    <a:pt x="1" y="1"/>
                  </a:moveTo>
                  <a:lnTo>
                    <a:pt x="1" y="1259"/>
                  </a:lnTo>
                  <a:cubicBezTo>
                    <a:pt x="1442" y="1564"/>
                    <a:pt x="2538" y="2842"/>
                    <a:pt x="2538" y="4385"/>
                  </a:cubicBezTo>
                  <a:cubicBezTo>
                    <a:pt x="2538" y="5014"/>
                    <a:pt x="2355" y="5603"/>
                    <a:pt x="2010" y="6131"/>
                  </a:cubicBezTo>
                  <a:lnTo>
                    <a:pt x="2903" y="7024"/>
                  </a:lnTo>
                  <a:cubicBezTo>
                    <a:pt x="3472" y="6252"/>
                    <a:pt x="3797" y="5339"/>
                    <a:pt x="3797" y="4385"/>
                  </a:cubicBezTo>
                  <a:cubicBezTo>
                    <a:pt x="3797" y="2152"/>
                    <a:pt x="2152" y="30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64" name="Google Shape;1364;p69"/>
            <p:cNvSpPr/>
            <p:nvPr/>
          </p:nvSpPr>
          <p:spPr>
            <a:xfrm>
              <a:off x="1952718" y="2161544"/>
              <a:ext cx="26945" cy="55580"/>
            </a:xfrm>
            <a:custGeom>
              <a:avLst/>
              <a:gdLst/>
              <a:ahLst/>
              <a:cxnLst/>
              <a:rect l="l" t="t" r="r" b="b"/>
              <a:pathLst>
                <a:path w="1260" h="2599" extrusionOk="0">
                  <a:moveTo>
                    <a:pt x="1" y="1"/>
                  </a:moveTo>
                  <a:lnTo>
                    <a:pt x="1" y="1523"/>
                  </a:lnTo>
                  <a:lnTo>
                    <a:pt x="1077" y="2599"/>
                  </a:lnTo>
                  <a:cubicBezTo>
                    <a:pt x="1198" y="2335"/>
                    <a:pt x="1259" y="2071"/>
                    <a:pt x="1259" y="1787"/>
                  </a:cubicBezTo>
                  <a:cubicBezTo>
                    <a:pt x="1259" y="955"/>
                    <a:pt x="732" y="24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65" name="Google Shape;1365;p69"/>
            <p:cNvSpPr/>
            <p:nvPr/>
          </p:nvSpPr>
          <p:spPr>
            <a:xfrm>
              <a:off x="1952718" y="1967967"/>
              <a:ext cx="217935" cy="384588"/>
            </a:xfrm>
            <a:custGeom>
              <a:avLst/>
              <a:gdLst/>
              <a:ahLst/>
              <a:cxnLst/>
              <a:rect l="l" t="t" r="r" b="b"/>
              <a:pathLst>
                <a:path w="10191" h="17984" extrusionOk="0">
                  <a:moveTo>
                    <a:pt x="1" y="0"/>
                  </a:moveTo>
                  <a:lnTo>
                    <a:pt x="1" y="2618"/>
                  </a:lnTo>
                  <a:cubicBezTo>
                    <a:pt x="4243" y="2943"/>
                    <a:pt x="7612" y="6495"/>
                    <a:pt x="7612" y="10839"/>
                  </a:cubicBezTo>
                  <a:cubicBezTo>
                    <a:pt x="7612" y="12808"/>
                    <a:pt x="6902" y="14695"/>
                    <a:pt x="5623" y="16197"/>
                  </a:cubicBezTo>
                  <a:lnTo>
                    <a:pt x="7409" y="17984"/>
                  </a:lnTo>
                  <a:cubicBezTo>
                    <a:pt x="9114" y="16076"/>
                    <a:pt x="10190" y="13579"/>
                    <a:pt x="10190" y="10839"/>
                  </a:cubicBezTo>
                  <a:cubicBezTo>
                    <a:pt x="10190" y="5095"/>
                    <a:pt x="5644" y="32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66" name="Google Shape;1366;p69"/>
            <p:cNvSpPr/>
            <p:nvPr/>
          </p:nvSpPr>
          <p:spPr>
            <a:xfrm>
              <a:off x="1739168" y="2294367"/>
              <a:ext cx="286067" cy="136757"/>
            </a:xfrm>
            <a:custGeom>
              <a:avLst/>
              <a:gdLst/>
              <a:ahLst/>
              <a:cxnLst/>
              <a:rect l="l" t="t" r="r" b="b"/>
              <a:pathLst>
                <a:path w="13377" h="6395" extrusionOk="0">
                  <a:moveTo>
                    <a:pt x="2680" y="1"/>
                  </a:moveTo>
                  <a:cubicBezTo>
                    <a:pt x="1929" y="1"/>
                    <a:pt x="731" y="549"/>
                    <a:pt x="0" y="914"/>
                  </a:cubicBezTo>
                  <a:cubicBezTo>
                    <a:pt x="1868" y="4162"/>
                    <a:pt x="5359" y="6395"/>
                    <a:pt x="9358" y="6395"/>
                  </a:cubicBezTo>
                  <a:cubicBezTo>
                    <a:pt x="10778" y="6395"/>
                    <a:pt x="12138" y="6070"/>
                    <a:pt x="13377" y="5562"/>
                  </a:cubicBezTo>
                  <a:cubicBezTo>
                    <a:pt x="13275" y="4832"/>
                    <a:pt x="12829" y="3736"/>
                    <a:pt x="12098" y="2721"/>
                  </a:cubicBezTo>
                  <a:cubicBezTo>
                    <a:pt x="11469" y="1848"/>
                    <a:pt x="10758" y="1280"/>
                    <a:pt x="10312" y="1280"/>
                  </a:cubicBezTo>
                  <a:cubicBezTo>
                    <a:pt x="9581" y="1280"/>
                    <a:pt x="9114" y="1422"/>
                    <a:pt x="8607" y="1584"/>
                  </a:cubicBezTo>
                  <a:cubicBezTo>
                    <a:pt x="8099" y="1746"/>
                    <a:pt x="7571" y="1909"/>
                    <a:pt x="6820" y="1909"/>
                  </a:cubicBezTo>
                  <a:cubicBezTo>
                    <a:pt x="5927" y="1909"/>
                    <a:pt x="5156" y="1361"/>
                    <a:pt x="4385" y="853"/>
                  </a:cubicBezTo>
                  <a:cubicBezTo>
                    <a:pt x="3796" y="427"/>
                    <a:pt x="3167"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67" name="Google Shape;1367;p69"/>
            <p:cNvSpPr/>
            <p:nvPr/>
          </p:nvSpPr>
          <p:spPr>
            <a:xfrm>
              <a:off x="1707475" y="2104682"/>
              <a:ext cx="384609" cy="296503"/>
            </a:xfrm>
            <a:custGeom>
              <a:avLst/>
              <a:gdLst/>
              <a:ahLst/>
              <a:cxnLst/>
              <a:rect l="l" t="t" r="r" b="b"/>
              <a:pathLst>
                <a:path w="17985" h="13865" extrusionOk="0">
                  <a:moveTo>
                    <a:pt x="6394" y="1"/>
                  </a:moveTo>
                  <a:cubicBezTo>
                    <a:pt x="5907" y="1"/>
                    <a:pt x="5643" y="569"/>
                    <a:pt x="5237" y="1523"/>
                  </a:cubicBezTo>
                  <a:cubicBezTo>
                    <a:pt x="4791" y="2538"/>
                    <a:pt x="4243" y="3796"/>
                    <a:pt x="2903" y="3796"/>
                  </a:cubicBezTo>
                  <a:cubicBezTo>
                    <a:pt x="1868" y="3796"/>
                    <a:pt x="934" y="3208"/>
                    <a:pt x="224" y="2558"/>
                  </a:cubicBezTo>
                  <a:cubicBezTo>
                    <a:pt x="122" y="3167"/>
                    <a:pt x="1" y="3796"/>
                    <a:pt x="1" y="4446"/>
                  </a:cubicBezTo>
                  <a:cubicBezTo>
                    <a:pt x="1" y="5928"/>
                    <a:pt x="366" y="7369"/>
                    <a:pt x="914" y="8648"/>
                  </a:cubicBezTo>
                  <a:cubicBezTo>
                    <a:pt x="1868" y="8140"/>
                    <a:pt x="3390" y="7612"/>
                    <a:pt x="4162" y="7612"/>
                  </a:cubicBezTo>
                  <a:cubicBezTo>
                    <a:pt x="5055" y="7612"/>
                    <a:pt x="5826" y="8140"/>
                    <a:pt x="6597" y="8668"/>
                  </a:cubicBezTo>
                  <a:cubicBezTo>
                    <a:pt x="7186" y="9094"/>
                    <a:pt x="7815" y="9520"/>
                    <a:pt x="8302" y="9520"/>
                  </a:cubicBezTo>
                  <a:cubicBezTo>
                    <a:pt x="8850" y="9520"/>
                    <a:pt x="9256" y="9378"/>
                    <a:pt x="9703" y="9236"/>
                  </a:cubicBezTo>
                  <a:cubicBezTo>
                    <a:pt x="10251" y="9074"/>
                    <a:pt x="10860" y="8871"/>
                    <a:pt x="11794" y="8871"/>
                  </a:cubicBezTo>
                  <a:cubicBezTo>
                    <a:pt x="13011" y="8871"/>
                    <a:pt x="14087" y="10109"/>
                    <a:pt x="14615" y="10840"/>
                  </a:cubicBezTo>
                  <a:cubicBezTo>
                    <a:pt x="15244" y="11712"/>
                    <a:pt x="15813" y="12849"/>
                    <a:pt x="16036" y="13864"/>
                  </a:cubicBezTo>
                  <a:cubicBezTo>
                    <a:pt x="16746" y="13478"/>
                    <a:pt x="17396" y="13012"/>
                    <a:pt x="17984" y="12484"/>
                  </a:cubicBezTo>
                  <a:lnTo>
                    <a:pt x="10190" y="4690"/>
                  </a:lnTo>
                  <a:lnTo>
                    <a:pt x="10190" y="2497"/>
                  </a:lnTo>
                  <a:cubicBezTo>
                    <a:pt x="10089" y="2518"/>
                    <a:pt x="9987" y="2538"/>
                    <a:pt x="9886" y="2538"/>
                  </a:cubicBezTo>
                  <a:cubicBezTo>
                    <a:pt x="8607" y="2538"/>
                    <a:pt x="8018" y="1625"/>
                    <a:pt x="7612" y="975"/>
                  </a:cubicBezTo>
                  <a:cubicBezTo>
                    <a:pt x="7186" y="326"/>
                    <a:pt x="6942" y="1"/>
                    <a:pt x="6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68" name="Google Shape;1368;p69"/>
            <p:cNvSpPr/>
            <p:nvPr/>
          </p:nvSpPr>
          <p:spPr>
            <a:xfrm>
              <a:off x="1720071" y="1967967"/>
              <a:ext cx="205339" cy="190989"/>
            </a:xfrm>
            <a:custGeom>
              <a:avLst/>
              <a:gdLst/>
              <a:ahLst/>
              <a:cxnLst/>
              <a:rect l="l" t="t" r="r" b="b"/>
              <a:pathLst>
                <a:path w="9602" h="8931" extrusionOk="0">
                  <a:moveTo>
                    <a:pt x="9601" y="0"/>
                  </a:moveTo>
                  <a:cubicBezTo>
                    <a:pt x="5115" y="264"/>
                    <a:pt x="1340" y="3369"/>
                    <a:pt x="0" y="7490"/>
                  </a:cubicBezTo>
                  <a:cubicBezTo>
                    <a:pt x="589" y="8180"/>
                    <a:pt x="1482" y="8931"/>
                    <a:pt x="2314" y="8931"/>
                  </a:cubicBezTo>
                  <a:cubicBezTo>
                    <a:pt x="2781" y="8931"/>
                    <a:pt x="3065" y="8363"/>
                    <a:pt x="3471" y="7409"/>
                  </a:cubicBezTo>
                  <a:cubicBezTo>
                    <a:pt x="3918" y="6394"/>
                    <a:pt x="4445" y="5115"/>
                    <a:pt x="5805" y="5115"/>
                  </a:cubicBezTo>
                  <a:cubicBezTo>
                    <a:pt x="7084" y="5115"/>
                    <a:pt x="7653" y="6028"/>
                    <a:pt x="8079" y="6678"/>
                  </a:cubicBezTo>
                  <a:cubicBezTo>
                    <a:pt x="8485" y="7327"/>
                    <a:pt x="8728" y="7652"/>
                    <a:pt x="9297" y="7652"/>
                  </a:cubicBezTo>
                  <a:cubicBezTo>
                    <a:pt x="9317" y="7652"/>
                    <a:pt x="9439" y="7652"/>
                    <a:pt x="9601" y="7530"/>
                  </a:cubicBezTo>
                  <a:lnTo>
                    <a:pt x="96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369" name="Google Shape;1369;p69"/>
          <p:cNvGrpSpPr/>
          <p:nvPr/>
        </p:nvGrpSpPr>
        <p:grpSpPr>
          <a:xfrm>
            <a:off x="1940622" y="3235414"/>
            <a:ext cx="263485" cy="463178"/>
            <a:chOff x="1807322" y="3235414"/>
            <a:chExt cx="263485" cy="463178"/>
          </a:xfrm>
        </p:grpSpPr>
        <p:sp>
          <p:nvSpPr>
            <p:cNvPr id="1370" name="Google Shape;1370;p69"/>
            <p:cNvSpPr/>
            <p:nvPr/>
          </p:nvSpPr>
          <p:spPr>
            <a:xfrm>
              <a:off x="1816859" y="3615233"/>
              <a:ext cx="244409" cy="83359"/>
            </a:xfrm>
            <a:custGeom>
              <a:avLst/>
              <a:gdLst/>
              <a:ahLst/>
              <a:cxnLst/>
              <a:rect l="l" t="t" r="r" b="b"/>
              <a:pathLst>
                <a:path w="11429" h="3898" extrusionOk="0">
                  <a:moveTo>
                    <a:pt x="1909" y="0"/>
                  </a:moveTo>
                  <a:cubicBezTo>
                    <a:pt x="853" y="0"/>
                    <a:pt x="1" y="853"/>
                    <a:pt x="1" y="1908"/>
                  </a:cubicBezTo>
                  <a:lnTo>
                    <a:pt x="1" y="3897"/>
                  </a:lnTo>
                  <a:lnTo>
                    <a:pt x="11428" y="3897"/>
                  </a:lnTo>
                  <a:lnTo>
                    <a:pt x="11428" y="1908"/>
                  </a:lnTo>
                  <a:cubicBezTo>
                    <a:pt x="11428" y="853"/>
                    <a:pt x="10576" y="0"/>
                    <a:pt x="9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71" name="Google Shape;1371;p69"/>
            <p:cNvSpPr/>
            <p:nvPr/>
          </p:nvSpPr>
          <p:spPr>
            <a:xfrm>
              <a:off x="1862431" y="3371294"/>
              <a:ext cx="153694" cy="26924"/>
            </a:xfrm>
            <a:custGeom>
              <a:avLst/>
              <a:gdLst/>
              <a:ahLst/>
              <a:cxnLst/>
              <a:rect l="l" t="t" r="r" b="b"/>
              <a:pathLst>
                <a:path w="7187" h="1259" extrusionOk="0">
                  <a:moveTo>
                    <a:pt x="1" y="0"/>
                  </a:moveTo>
                  <a:lnTo>
                    <a:pt x="1" y="1259"/>
                  </a:lnTo>
                  <a:lnTo>
                    <a:pt x="7186" y="1259"/>
                  </a:lnTo>
                  <a:lnTo>
                    <a:pt x="71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72" name="Google Shape;1372;p69"/>
            <p:cNvSpPr/>
            <p:nvPr/>
          </p:nvSpPr>
          <p:spPr>
            <a:xfrm>
              <a:off x="1852016" y="3425548"/>
              <a:ext cx="174095" cy="108529"/>
            </a:xfrm>
            <a:custGeom>
              <a:avLst/>
              <a:gdLst/>
              <a:ahLst/>
              <a:cxnLst/>
              <a:rect l="l" t="t" r="r" b="b"/>
              <a:pathLst>
                <a:path w="8141" h="5075" extrusionOk="0">
                  <a:moveTo>
                    <a:pt x="427" y="0"/>
                  </a:moveTo>
                  <a:lnTo>
                    <a:pt x="1" y="5075"/>
                  </a:lnTo>
                  <a:lnTo>
                    <a:pt x="8140" y="5075"/>
                  </a:lnTo>
                  <a:lnTo>
                    <a:pt x="77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73" name="Google Shape;1373;p69"/>
            <p:cNvSpPr/>
            <p:nvPr/>
          </p:nvSpPr>
          <p:spPr>
            <a:xfrm>
              <a:off x="1847675" y="3560979"/>
              <a:ext cx="183205" cy="27351"/>
            </a:xfrm>
            <a:custGeom>
              <a:avLst/>
              <a:gdLst/>
              <a:ahLst/>
              <a:cxnLst/>
              <a:rect l="l" t="t" r="r" b="b"/>
              <a:pathLst>
                <a:path w="8567" h="1279" extrusionOk="0">
                  <a:moveTo>
                    <a:pt x="102" y="0"/>
                  </a:moveTo>
                  <a:lnTo>
                    <a:pt x="1" y="1279"/>
                  </a:lnTo>
                  <a:lnTo>
                    <a:pt x="8566" y="1279"/>
                  </a:lnTo>
                  <a:lnTo>
                    <a:pt x="84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74" name="Google Shape;1374;p69"/>
            <p:cNvSpPr/>
            <p:nvPr/>
          </p:nvSpPr>
          <p:spPr>
            <a:xfrm>
              <a:off x="1807322" y="3235414"/>
              <a:ext cx="263485" cy="108550"/>
            </a:xfrm>
            <a:custGeom>
              <a:avLst/>
              <a:gdLst/>
              <a:ahLst/>
              <a:cxnLst/>
              <a:rect l="l" t="t" r="r" b="b"/>
              <a:pathLst>
                <a:path w="12321" h="5076" extrusionOk="0">
                  <a:moveTo>
                    <a:pt x="0" y="1"/>
                  </a:moveTo>
                  <a:lnTo>
                    <a:pt x="2233" y="5075"/>
                  </a:lnTo>
                  <a:lnTo>
                    <a:pt x="10088" y="5075"/>
                  </a:lnTo>
                  <a:lnTo>
                    <a:pt x="12321" y="1"/>
                  </a:lnTo>
                  <a:lnTo>
                    <a:pt x="9073" y="1"/>
                  </a:lnTo>
                  <a:lnTo>
                    <a:pt x="8058" y="1016"/>
                  </a:lnTo>
                  <a:lnTo>
                    <a:pt x="8058" y="1"/>
                  </a:lnTo>
                  <a:lnTo>
                    <a:pt x="4263" y="1"/>
                  </a:lnTo>
                  <a:lnTo>
                    <a:pt x="4263" y="1016"/>
                  </a:lnTo>
                  <a:lnTo>
                    <a:pt x="32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375" name="Google Shape;1375;p69"/>
          <p:cNvGrpSpPr/>
          <p:nvPr/>
        </p:nvGrpSpPr>
        <p:grpSpPr>
          <a:xfrm>
            <a:off x="2555061" y="1334223"/>
            <a:ext cx="465338" cy="463178"/>
            <a:chOff x="2345561" y="1334223"/>
            <a:chExt cx="465338" cy="463178"/>
          </a:xfrm>
        </p:grpSpPr>
        <p:sp>
          <p:nvSpPr>
            <p:cNvPr id="1376" name="Google Shape;1376;p69"/>
            <p:cNvSpPr/>
            <p:nvPr/>
          </p:nvSpPr>
          <p:spPr>
            <a:xfrm>
              <a:off x="2496603" y="1415828"/>
              <a:ext cx="163232" cy="136308"/>
            </a:xfrm>
            <a:custGeom>
              <a:avLst/>
              <a:gdLst/>
              <a:ahLst/>
              <a:cxnLst/>
              <a:rect l="l" t="t" r="r" b="b"/>
              <a:pathLst>
                <a:path w="7633" h="6374" extrusionOk="0">
                  <a:moveTo>
                    <a:pt x="1909" y="0"/>
                  </a:moveTo>
                  <a:cubicBezTo>
                    <a:pt x="853" y="0"/>
                    <a:pt x="1" y="873"/>
                    <a:pt x="1" y="1908"/>
                  </a:cubicBezTo>
                  <a:cubicBezTo>
                    <a:pt x="1" y="2964"/>
                    <a:pt x="589" y="4608"/>
                    <a:pt x="813" y="5156"/>
                  </a:cubicBezTo>
                  <a:cubicBezTo>
                    <a:pt x="1016" y="5907"/>
                    <a:pt x="1604" y="6374"/>
                    <a:pt x="2294" y="6374"/>
                  </a:cubicBezTo>
                  <a:lnTo>
                    <a:pt x="5339" y="6374"/>
                  </a:lnTo>
                  <a:cubicBezTo>
                    <a:pt x="6029" y="6374"/>
                    <a:pt x="6618" y="5907"/>
                    <a:pt x="6780" y="5237"/>
                  </a:cubicBezTo>
                  <a:cubicBezTo>
                    <a:pt x="6821" y="5136"/>
                    <a:pt x="7633" y="3167"/>
                    <a:pt x="7633" y="1908"/>
                  </a:cubicBezTo>
                  <a:cubicBezTo>
                    <a:pt x="7633" y="873"/>
                    <a:pt x="6780" y="0"/>
                    <a:pt x="5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77" name="Google Shape;1377;p69"/>
            <p:cNvSpPr/>
            <p:nvPr/>
          </p:nvSpPr>
          <p:spPr>
            <a:xfrm>
              <a:off x="2563880" y="1334223"/>
              <a:ext cx="41701" cy="54724"/>
            </a:xfrm>
            <a:custGeom>
              <a:avLst/>
              <a:gdLst/>
              <a:ahLst/>
              <a:cxnLst/>
              <a:rect l="l" t="t" r="r" b="b"/>
              <a:pathLst>
                <a:path w="1950" h="2559" extrusionOk="0">
                  <a:moveTo>
                    <a:pt x="1949" y="1"/>
                  </a:moveTo>
                  <a:cubicBezTo>
                    <a:pt x="894" y="1"/>
                    <a:pt x="42" y="853"/>
                    <a:pt x="42" y="1909"/>
                  </a:cubicBezTo>
                  <a:lnTo>
                    <a:pt x="1" y="2558"/>
                  </a:lnTo>
                  <a:lnTo>
                    <a:pt x="1259" y="2558"/>
                  </a:lnTo>
                  <a:lnTo>
                    <a:pt x="1300" y="1909"/>
                  </a:lnTo>
                  <a:cubicBezTo>
                    <a:pt x="1300" y="1563"/>
                    <a:pt x="1584" y="1279"/>
                    <a:pt x="1949" y="1279"/>
                  </a:cubicBezTo>
                  <a:lnTo>
                    <a:pt x="1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78" name="Google Shape;1378;p69"/>
            <p:cNvSpPr/>
            <p:nvPr/>
          </p:nvSpPr>
          <p:spPr>
            <a:xfrm>
              <a:off x="2346865" y="1579466"/>
              <a:ext cx="464033" cy="95078"/>
            </a:xfrm>
            <a:custGeom>
              <a:avLst/>
              <a:gdLst/>
              <a:ahLst/>
              <a:cxnLst/>
              <a:rect l="l" t="t" r="r" b="b"/>
              <a:pathLst>
                <a:path w="21699" h="4446" extrusionOk="0">
                  <a:moveTo>
                    <a:pt x="0" y="1"/>
                  </a:moveTo>
                  <a:cubicBezTo>
                    <a:pt x="406" y="427"/>
                    <a:pt x="711" y="995"/>
                    <a:pt x="853" y="1604"/>
                  </a:cubicBezTo>
                  <a:lnTo>
                    <a:pt x="19729" y="1604"/>
                  </a:lnTo>
                  <a:lnTo>
                    <a:pt x="19729" y="2842"/>
                  </a:lnTo>
                  <a:lnTo>
                    <a:pt x="853" y="2842"/>
                  </a:lnTo>
                  <a:cubicBezTo>
                    <a:pt x="711" y="3472"/>
                    <a:pt x="406" y="4020"/>
                    <a:pt x="0" y="4446"/>
                  </a:cubicBezTo>
                  <a:lnTo>
                    <a:pt x="19384" y="4446"/>
                  </a:lnTo>
                  <a:cubicBezTo>
                    <a:pt x="20582" y="4446"/>
                    <a:pt x="21576" y="3532"/>
                    <a:pt x="21637" y="2335"/>
                  </a:cubicBezTo>
                  <a:cubicBezTo>
                    <a:pt x="21698" y="1056"/>
                    <a:pt x="20683" y="1"/>
                    <a:pt x="19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79" name="Google Shape;1379;p69"/>
            <p:cNvSpPr/>
            <p:nvPr/>
          </p:nvSpPr>
          <p:spPr>
            <a:xfrm>
              <a:off x="2345561" y="1701874"/>
              <a:ext cx="464033" cy="95527"/>
            </a:xfrm>
            <a:custGeom>
              <a:avLst/>
              <a:gdLst/>
              <a:ahLst/>
              <a:cxnLst/>
              <a:rect l="l" t="t" r="r" b="b"/>
              <a:pathLst>
                <a:path w="21699" h="4467" extrusionOk="0">
                  <a:moveTo>
                    <a:pt x="2314" y="1"/>
                  </a:moveTo>
                  <a:cubicBezTo>
                    <a:pt x="1117" y="1"/>
                    <a:pt x="102" y="934"/>
                    <a:pt x="61" y="2132"/>
                  </a:cubicBezTo>
                  <a:cubicBezTo>
                    <a:pt x="0" y="3411"/>
                    <a:pt x="1015" y="4466"/>
                    <a:pt x="2274" y="4466"/>
                  </a:cubicBezTo>
                  <a:lnTo>
                    <a:pt x="21698" y="4466"/>
                  </a:lnTo>
                  <a:cubicBezTo>
                    <a:pt x="21272" y="4020"/>
                    <a:pt x="20968" y="3471"/>
                    <a:pt x="20846" y="2842"/>
                  </a:cubicBezTo>
                  <a:lnTo>
                    <a:pt x="1969" y="2842"/>
                  </a:lnTo>
                  <a:lnTo>
                    <a:pt x="1969" y="1624"/>
                  </a:lnTo>
                  <a:lnTo>
                    <a:pt x="20846" y="1624"/>
                  </a:lnTo>
                  <a:cubicBezTo>
                    <a:pt x="20968" y="995"/>
                    <a:pt x="21272" y="447"/>
                    <a:pt x="21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380" name="Google Shape;1380;p69"/>
          <p:cNvGrpSpPr/>
          <p:nvPr/>
        </p:nvGrpSpPr>
        <p:grpSpPr>
          <a:xfrm>
            <a:off x="2556365" y="2601690"/>
            <a:ext cx="484862" cy="463178"/>
            <a:chOff x="2346865" y="2601690"/>
            <a:chExt cx="484862" cy="463178"/>
          </a:xfrm>
        </p:grpSpPr>
        <p:sp>
          <p:nvSpPr>
            <p:cNvPr id="1381" name="Google Shape;1381;p69"/>
            <p:cNvSpPr/>
            <p:nvPr/>
          </p:nvSpPr>
          <p:spPr>
            <a:xfrm>
              <a:off x="2538282" y="2691978"/>
              <a:ext cx="293445" cy="317760"/>
            </a:xfrm>
            <a:custGeom>
              <a:avLst/>
              <a:gdLst/>
              <a:ahLst/>
              <a:cxnLst/>
              <a:rect l="l" t="t" r="r" b="b"/>
              <a:pathLst>
                <a:path w="13722" h="14859" extrusionOk="0">
                  <a:moveTo>
                    <a:pt x="11306" y="0"/>
                  </a:moveTo>
                  <a:cubicBezTo>
                    <a:pt x="11144" y="0"/>
                    <a:pt x="8059" y="61"/>
                    <a:pt x="6191" y="3735"/>
                  </a:cubicBezTo>
                  <a:cubicBezTo>
                    <a:pt x="4364" y="7348"/>
                    <a:pt x="4770" y="10920"/>
                    <a:pt x="4933" y="11854"/>
                  </a:cubicBezTo>
                  <a:lnTo>
                    <a:pt x="4060" y="13579"/>
                  </a:lnTo>
                  <a:lnTo>
                    <a:pt x="0" y="13579"/>
                  </a:lnTo>
                  <a:lnTo>
                    <a:pt x="0" y="14858"/>
                  </a:lnTo>
                  <a:lnTo>
                    <a:pt x="4831" y="14858"/>
                  </a:lnTo>
                  <a:lnTo>
                    <a:pt x="6049" y="12423"/>
                  </a:lnTo>
                  <a:cubicBezTo>
                    <a:pt x="6902" y="11996"/>
                    <a:pt x="10027" y="10210"/>
                    <a:pt x="11854" y="6597"/>
                  </a:cubicBezTo>
                  <a:cubicBezTo>
                    <a:pt x="13722" y="2903"/>
                    <a:pt x="11895" y="366"/>
                    <a:pt x="11814" y="264"/>
                  </a:cubicBezTo>
                  <a:lnTo>
                    <a:pt x="11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82" name="Google Shape;1382;p69"/>
            <p:cNvSpPr/>
            <p:nvPr/>
          </p:nvSpPr>
          <p:spPr>
            <a:xfrm>
              <a:off x="2398510" y="2601690"/>
              <a:ext cx="329479" cy="463178"/>
            </a:xfrm>
            <a:custGeom>
              <a:avLst/>
              <a:gdLst/>
              <a:ahLst/>
              <a:cxnLst/>
              <a:rect l="l" t="t" r="r" b="b"/>
              <a:pathLst>
                <a:path w="15407" h="21659" extrusionOk="0">
                  <a:moveTo>
                    <a:pt x="6536" y="6354"/>
                  </a:moveTo>
                  <a:lnTo>
                    <a:pt x="6536" y="7612"/>
                  </a:lnTo>
                  <a:lnTo>
                    <a:pt x="1381" y="7612"/>
                  </a:lnTo>
                  <a:lnTo>
                    <a:pt x="1381" y="6354"/>
                  </a:lnTo>
                  <a:close/>
                  <a:moveTo>
                    <a:pt x="9074" y="8891"/>
                  </a:moveTo>
                  <a:lnTo>
                    <a:pt x="9074" y="10149"/>
                  </a:lnTo>
                  <a:lnTo>
                    <a:pt x="1381" y="10149"/>
                  </a:lnTo>
                  <a:lnTo>
                    <a:pt x="1381" y="8891"/>
                  </a:lnTo>
                  <a:close/>
                  <a:moveTo>
                    <a:pt x="9074" y="11428"/>
                  </a:moveTo>
                  <a:lnTo>
                    <a:pt x="9074" y="12686"/>
                  </a:lnTo>
                  <a:lnTo>
                    <a:pt x="1381" y="12686"/>
                  </a:lnTo>
                  <a:lnTo>
                    <a:pt x="1381" y="11428"/>
                  </a:lnTo>
                  <a:close/>
                  <a:moveTo>
                    <a:pt x="9074" y="13965"/>
                  </a:moveTo>
                  <a:lnTo>
                    <a:pt x="9074" y="15224"/>
                  </a:lnTo>
                  <a:lnTo>
                    <a:pt x="1381" y="15224"/>
                  </a:lnTo>
                  <a:lnTo>
                    <a:pt x="1381" y="13965"/>
                  </a:lnTo>
                  <a:close/>
                  <a:moveTo>
                    <a:pt x="14148" y="0"/>
                  </a:moveTo>
                  <a:cubicBezTo>
                    <a:pt x="13438" y="0"/>
                    <a:pt x="12869" y="569"/>
                    <a:pt x="12869" y="1279"/>
                  </a:cubicBezTo>
                  <a:lnTo>
                    <a:pt x="12869" y="3816"/>
                  </a:lnTo>
                  <a:lnTo>
                    <a:pt x="122" y="3816"/>
                  </a:lnTo>
                  <a:lnTo>
                    <a:pt x="122" y="21029"/>
                  </a:lnTo>
                  <a:cubicBezTo>
                    <a:pt x="122" y="21252"/>
                    <a:pt x="61" y="21455"/>
                    <a:pt x="1" y="21658"/>
                  </a:cubicBezTo>
                  <a:lnTo>
                    <a:pt x="13519" y="21658"/>
                  </a:lnTo>
                  <a:cubicBezTo>
                    <a:pt x="14554" y="21658"/>
                    <a:pt x="15406" y="20806"/>
                    <a:pt x="15406" y="19750"/>
                  </a:cubicBezTo>
                  <a:lnTo>
                    <a:pt x="15406" y="16320"/>
                  </a:lnTo>
                  <a:cubicBezTo>
                    <a:pt x="14676" y="16908"/>
                    <a:pt x="14006" y="17314"/>
                    <a:pt x="13539" y="17578"/>
                  </a:cubicBezTo>
                  <a:lnTo>
                    <a:pt x="12138" y="20339"/>
                  </a:lnTo>
                  <a:lnTo>
                    <a:pt x="5278" y="20339"/>
                  </a:lnTo>
                  <a:lnTo>
                    <a:pt x="5278" y="16543"/>
                  </a:lnTo>
                  <a:lnTo>
                    <a:pt x="9804" y="16543"/>
                  </a:lnTo>
                  <a:lnTo>
                    <a:pt x="10149" y="15873"/>
                  </a:lnTo>
                  <a:cubicBezTo>
                    <a:pt x="9967" y="14391"/>
                    <a:pt x="9804" y="10921"/>
                    <a:pt x="11590" y="7389"/>
                  </a:cubicBezTo>
                  <a:cubicBezTo>
                    <a:pt x="12727" y="5156"/>
                    <a:pt x="14290" y="4080"/>
                    <a:pt x="15386" y="3553"/>
                  </a:cubicBezTo>
                  <a:lnTo>
                    <a:pt x="15406" y="3553"/>
                  </a:lnTo>
                  <a:lnTo>
                    <a:pt x="15406" y="1279"/>
                  </a:lnTo>
                  <a:cubicBezTo>
                    <a:pt x="15406" y="569"/>
                    <a:pt x="14838" y="0"/>
                    <a:pt x="14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83" name="Google Shape;1383;p69"/>
            <p:cNvSpPr/>
            <p:nvPr/>
          </p:nvSpPr>
          <p:spPr>
            <a:xfrm>
              <a:off x="2346865" y="2601690"/>
              <a:ext cx="307324" cy="54275"/>
            </a:xfrm>
            <a:custGeom>
              <a:avLst/>
              <a:gdLst/>
              <a:ahLst/>
              <a:cxnLst/>
              <a:rect l="l" t="t" r="r" b="b"/>
              <a:pathLst>
                <a:path w="14371" h="2538" extrusionOk="0">
                  <a:moveTo>
                    <a:pt x="2537" y="0"/>
                  </a:moveTo>
                  <a:cubicBezTo>
                    <a:pt x="1116" y="0"/>
                    <a:pt x="0" y="1137"/>
                    <a:pt x="0" y="2538"/>
                  </a:cubicBezTo>
                  <a:lnTo>
                    <a:pt x="14026" y="2538"/>
                  </a:lnTo>
                  <a:lnTo>
                    <a:pt x="14026" y="1279"/>
                  </a:lnTo>
                  <a:cubicBezTo>
                    <a:pt x="14026" y="812"/>
                    <a:pt x="14148" y="386"/>
                    <a:pt x="14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84" name="Google Shape;1384;p69"/>
            <p:cNvSpPr/>
            <p:nvPr/>
          </p:nvSpPr>
          <p:spPr>
            <a:xfrm>
              <a:off x="2346865" y="2983242"/>
              <a:ext cx="26924" cy="81627"/>
            </a:xfrm>
            <a:custGeom>
              <a:avLst/>
              <a:gdLst/>
              <a:ahLst/>
              <a:cxnLst/>
              <a:rect l="l" t="t" r="r" b="b"/>
              <a:pathLst>
                <a:path w="1259" h="3817" extrusionOk="0">
                  <a:moveTo>
                    <a:pt x="0" y="0"/>
                  </a:moveTo>
                  <a:lnTo>
                    <a:pt x="0" y="3187"/>
                  </a:lnTo>
                  <a:cubicBezTo>
                    <a:pt x="0" y="3532"/>
                    <a:pt x="284" y="3816"/>
                    <a:pt x="629" y="3816"/>
                  </a:cubicBezTo>
                  <a:cubicBezTo>
                    <a:pt x="974" y="3816"/>
                    <a:pt x="1259" y="3532"/>
                    <a:pt x="1259" y="3187"/>
                  </a:cubicBezTo>
                  <a:lnTo>
                    <a:pt x="12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385" name="Google Shape;1385;p69"/>
          <p:cNvGrpSpPr/>
          <p:nvPr/>
        </p:nvGrpSpPr>
        <p:grpSpPr>
          <a:xfrm>
            <a:off x="2556365" y="3869158"/>
            <a:ext cx="462729" cy="463156"/>
            <a:chOff x="2346865" y="3869158"/>
            <a:chExt cx="462729" cy="463156"/>
          </a:xfrm>
        </p:grpSpPr>
        <p:sp>
          <p:nvSpPr>
            <p:cNvPr id="1386" name="Google Shape;1386;p69"/>
            <p:cNvSpPr/>
            <p:nvPr/>
          </p:nvSpPr>
          <p:spPr>
            <a:xfrm>
              <a:off x="2483152" y="4005894"/>
              <a:ext cx="190134" cy="135880"/>
            </a:xfrm>
            <a:custGeom>
              <a:avLst/>
              <a:gdLst/>
              <a:ahLst/>
              <a:cxnLst/>
              <a:rect l="l" t="t" r="r" b="b"/>
              <a:pathLst>
                <a:path w="8891" h="6354" extrusionOk="0">
                  <a:moveTo>
                    <a:pt x="4446" y="1279"/>
                  </a:moveTo>
                  <a:cubicBezTo>
                    <a:pt x="5501" y="1279"/>
                    <a:pt x="6354" y="2131"/>
                    <a:pt x="6354" y="3167"/>
                  </a:cubicBezTo>
                  <a:cubicBezTo>
                    <a:pt x="6354" y="4222"/>
                    <a:pt x="5501" y="5075"/>
                    <a:pt x="4446" y="5075"/>
                  </a:cubicBezTo>
                  <a:cubicBezTo>
                    <a:pt x="3390" y="5075"/>
                    <a:pt x="2538" y="4222"/>
                    <a:pt x="2538" y="3167"/>
                  </a:cubicBezTo>
                  <a:cubicBezTo>
                    <a:pt x="2538" y="2131"/>
                    <a:pt x="3390" y="1279"/>
                    <a:pt x="4446" y="1279"/>
                  </a:cubicBezTo>
                  <a:close/>
                  <a:moveTo>
                    <a:pt x="1" y="0"/>
                  </a:moveTo>
                  <a:lnTo>
                    <a:pt x="1" y="6353"/>
                  </a:lnTo>
                  <a:lnTo>
                    <a:pt x="8891" y="6353"/>
                  </a:lnTo>
                  <a:lnTo>
                    <a:pt x="8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87" name="Google Shape;1387;p69"/>
            <p:cNvSpPr/>
            <p:nvPr/>
          </p:nvSpPr>
          <p:spPr>
            <a:xfrm>
              <a:off x="2564757" y="4060147"/>
              <a:ext cx="26924" cy="27373"/>
            </a:xfrm>
            <a:custGeom>
              <a:avLst/>
              <a:gdLst/>
              <a:ahLst/>
              <a:cxnLst/>
              <a:rect l="l" t="t" r="r" b="b"/>
              <a:pathLst>
                <a:path w="1259" h="1280" extrusionOk="0">
                  <a:moveTo>
                    <a:pt x="630" y="0"/>
                  </a:moveTo>
                  <a:cubicBezTo>
                    <a:pt x="285" y="0"/>
                    <a:pt x="1" y="285"/>
                    <a:pt x="1" y="630"/>
                  </a:cubicBezTo>
                  <a:cubicBezTo>
                    <a:pt x="1" y="995"/>
                    <a:pt x="285" y="1279"/>
                    <a:pt x="630" y="1279"/>
                  </a:cubicBezTo>
                  <a:cubicBezTo>
                    <a:pt x="975" y="1279"/>
                    <a:pt x="1259" y="995"/>
                    <a:pt x="1259" y="630"/>
                  </a:cubicBezTo>
                  <a:cubicBezTo>
                    <a:pt x="1259" y="285"/>
                    <a:pt x="975" y="0"/>
                    <a:pt x="6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88" name="Google Shape;1388;p69"/>
            <p:cNvSpPr/>
            <p:nvPr/>
          </p:nvSpPr>
          <p:spPr>
            <a:xfrm>
              <a:off x="2564757" y="4250260"/>
              <a:ext cx="26924" cy="82054"/>
            </a:xfrm>
            <a:custGeom>
              <a:avLst/>
              <a:gdLst/>
              <a:ahLst/>
              <a:cxnLst/>
              <a:rect l="l" t="t" r="r" b="b"/>
              <a:pathLst>
                <a:path w="1259" h="3837" extrusionOk="0">
                  <a:moveTo>
                    <a:pt x="630" y="1"/>
                  </a:moveTo>
                  <a:cubicBezTo>
                    <a:pt x="285" y="1"/>
                    <a:pt x="1" y="285"/>
                    <a:pt x="1" y="630"/>
                  </a:cubicBezTo>
                  <a:lnTo>
                    <a:pt x="1" y="3837"/>
                  </a:lnTo>
                  <a:lnTo>
                    <a:pt x="1259" y="3837"/>
                  </a:lnTo>
                  <a:lnTo>
                    <a:pt x="1259" y="630"/>
                  </a:lnTo>
                  <a:cubicBezTo>
                    <a:pt x="1259" y="285"/>
                    <a:pt x="975"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89" name="Google Shape;1389;p69"/>
            <p:cNvSpPr/>
            <p:nvPr/>
          </p:nvSpPr>
          <p:spPr>
            <a:xfrm>
              <a:off x="2483152" y="4168655"/>
              <a:ext cx="190134" cy="163659"/>
            </a:xfrm>
            <a:custGeom>
              <a:avLst/>
              <a:gdLst/>
              <a:ahLst/>
              <a:cxnLst/>
              <a:rect l="l" t="t" r="r" b="b"/>
              <a:pathLst>
                <a:path w="8891" h="7653" extrusionOk="0">
                  <a:moveTo>
                    <a:pt x="1" y="1"/>
                  </a:moveTo>
                  <a:lnTo>
                    <a:pt x="1" y="7653"/>
                  </a:lnTo>
                  <a:lnTo>
                    <a:pt x="2538" y="7653"/>
                  </a:lnTo>
                  <a:lnTo>
                    <a:pt x="2538" y="4446"/>
                  </a:lnTo>
                  <a:cubicBezTo>
                    <a:pt x="2538" y="3390"/>
                    <a:pt x="3390" y="2538"/>
                    <a:pt x="4446" y="2538"/>
                  </a:cubicBezTo>
                  <a:cubicBezTo>
                    <a:pt x="5501" y="2538"/>
                    <a:pt x="6354" y="3390"/>
                    <a:pt x="6354" y="4446"/>
                  </a:cubicBezTo>
                  <a:lnTo>
                    <a:pt x="6354" y="7653"/>
                  </a:lnTo>
                  <a:lnTo>
                    <a:pt x="8891" y="7653"/>
                  </a:lnTo>
                  <a:lnTo>
                    <a:pt x="88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90" name="Google Shape;1390;p69"/>
            <p:cNvSpPr/>
            <p:nvPr/>
          </p:nvSpPr>
          <p:spPr>
            <a:xfrm>
              <a:off x="2488370" y="3869158"/>
              <a:ext cx="179720" cy="109833"/>
            </a:xfrm>
            <a:custGeom>
              <a:avLst/>
              <a:gdLst/>
              <a:ahLst/>
              <a:cxnLst/>
              <a:rect l="l" t="t" r="r" b="b"/>
              <a:pathLst>
                <a:path w="8404" h="5136" extrusionOk="0">
                  <a:moveTo>
                    <a:pt x="3573" y="0"/>
                  </a:moveTo>
                  <a:lnTo>
                    <a:pt x="3573" y="2599"/>
                  </a:lnTo>
                  <a:lnTo>
                    <a:pt x="1279" y="2599"/>
                  </a:lnTo>
                  <a:lnTo>
                    <a:pt x="0" y="5136"/>
                  </a:lnTo>
                  <a:lnTo>
                    <a:pt x="8403" y="5136"/>
                  </a:lnTo>
                  <a:lnTo>
                    <a:pt x="7125" y="2599"/>
                  </a:lnTo>
                  <a:lnTo>
                    <a:pt x="4831" y="2599"/>
                  </a:lnTo>
                  <a:lnTo>
                    <a:pt x="4831" y="1279"/>
                  </a:lnTo>
                  <a:lnTo>
                    <a:pt x="6110" y="1279"/>
                  </a:lnTo>
                  <a:lnTo>
                    <a:pt x="6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91" name="Google Shape;1391;p69"/>
            <p:cNvSpPr/>
            <p:nvPr/>
          </p:nvSpPr>
          <p:spPr>
            <a:xfrm>
              <a:off x="2351634" y="3978970"/>
              <a:ext cx="104637" cy="108550"/>
            </a:xfrm>
            <a:custGeom>
              <a:avLst/>
              <a:gdLst/>
              <a:ahLst/>
              <a:cxnLst/>
              <a:rect l="l" t="t" r="r" b="b"/>
              <a:pathLst>
                <a:path w="4893" h="5076" extrusionOk="0">
                  <a:moveTo>
                    <a:pt x="1036" y="1"/>
                  </a:moveTo>
                  <a:lnTo>
                    <a:pt x="1036" y="3005"/>
                  </a:lnTo>
                  <a:lnTo>
                    <a:pt x="0" y="5075"/>
                  </a:lnTo>
                  <a:lnTo>
                    <a:pt x="4892" y="5075"/>
                  </a:lnTo>
                  <a:lnTo>
                    <a:pt x="4892" y="2538"/>
                  </a:lnTo>
                  <a:lnTo>
                    <a:pt x="2314" y="2538"/>
                  </a:lnTo>
                  <a:lnTo>
                    <a:pt x="2314" y="1259"/>
                  </a:lnTo>
                  <a:lnTo>
                    <a:pt x="3573" y="1259"/>
                  </a:lnTo>
                  <a:lnTo>
                    <a:pt x="35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92" name="Google Shape;1392;p69"/>
            <p:cNvSpPr/>
            <p:nvPr/>
          </p:nvSpPr>
          <p:spPr>
            <a:xfrm>
              <a:off x="2700188" y="3978970"/>
              <a:ext cx="109406" cy="108550"/>
            </a:xfrm>
            <a:custGeom>
              <a:avLst/>
              <a:gdLst/>
              <a:ahLst/>
              <a:cxnLst/>
              <a:rect l="l" t="t" r="r" b="b"/>
              <a:pathLst>
                <a:path w="5116" h="5076" extrusionOk="0">
                  <a:moveTo>
                    <a:pt x="2578" y="1"/>
                  </a:moveTo>
                  <a:lnTo>
                    <a:pt x="2578" y="2538"/>
                  </a:lnTo>
                  <a:lnTo>
                    <a:pt x="0" y="2538"/>
                  </a:lnTo>
                  <a:lnTo>
                    <a:pt x="0" y="5075"/>
                  </a:lnTo>
                  <a:lnTo>
                    <a:pt x="4872" y="5075"/>
                  </a:lnTo>
                  <a:lnTo>
                    <a:pt x="3857" y="3005"/>
                  </a:lnTo>
                  <a:lnTo>
                    <a:pt x="3857" y="1259"/>
                  </a:lnTo>
                  <a:lnTo>
                    <a:pt x="5115" y="1259"/>
                  </a:lnTo>
                  <a:lnTo>
                    <a:pt x="5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93" name="Google Shape;1393;p69"/>
            <p:cNvSpPr/>
            <p:nvPr/>
          </p:nvSpPr>
          <p:spPr>
            <a:xfrm>
              <a:off x="2346865" y="4114401"/>
              <a:ext cx="109406" cy="217913"/>
            </a:xfrm>
            <a:custGeom>
              <a:avLst/>
              <a:gdLst/>
              <a:ahLst/>
              <a:cxnLst/>
              <a:rect l="l" t="t" r="r" b="b"/>
              <a:pathLst>
                <a:path w="5116" h="10190" extrusionOk="0">
                  <a:moveTo>
                    <a:pt x="3796" y="1279"/>
                  </a:moveTo>
                  <a:lnTo>
                    <a:pt x="3796" y="2538"/>
                  </a:lnTo>
                  <a:lnTo>
                    <a:pt x="1259" y="2538"/>
                  </a:lnTo>
                  <a:lnTo>
                    <a:pt x="1259" y="1279"/>
                  </a:lnTo>
                  <a:close/>
                  <a:moveTo>
                    <a:pt x="3796" y="3817"/>
                  </a:moveTo>
                  <a:lnTo>
                    <a:pt x="3796" y="5075"/>
                  </a:lnTo>
                  <a:lnTo>
                    <a:pt x="1259" y="5075"/>
                  </a:lnTo>
                  <a:lnTo>
                    <a:pt x="1259" y="3817"/>
                  </a:lnTo>
                  <a:close/>
                  <a:moveTo>
                    <a:pt x="3796" y="6354"/>
                  </a:moveTo>
                  <a:lnTo>
                    <a:pt x="3796" y="7612"/>
                  </a:lnTo>
                  <a:lnTo>
                    <a:pt x="1259" y="7612"/>
                  </a:lnTo>
                  <a:lnTo>
                    <a:pt x="1259" y="6354"/>
                  </a:lnTo>
                  <a:close/>
                  <a:moveTo>
                    <a:pt x="0" y="1"/>
                  </a:moveTo>
                  <a:lnTo>
                    <a:pt x="0" y="10190"/>
                  </a:lnTo>
                  <a:lnTo>
                    <a:pt x="5115" y="10190"/>
                  </a:lnTo>
                  <a:lnTo>
                    <a:pt x="5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94" name="Google Shape;1394;p69"/>
            <p:cNvSpPr/>
            <p:nvPr/>
          </p:nvSpPr>
          <p:spPr>
            <a:xfrm>
              <a:off x="2700188" y="4114401"/>
              <a:ext cx="109406" cy="217913"/>
            </a:xfrm>
            <a:custGeom>
              <a:avLst/>
              <a:gdLst/>
              <a:ahLst/>
              <a:cxnLst/>
              <a:rect l="l" t="t" r="r" b="b"/>
              <a:pathLst>
                <a:path w="5116" h="10190" extrusionOk="0">
                  <a:moveTo>
                    <a:pt x="3857" y="1279"/>
                  </a:moveTo>
                  <a:lnTo>
                    <a:pt x="3857" y="2538"/>
                  </a:lnTo>
                  <a:lnTo>
                    <a:pt x="1279" y="2538"/>
                  </a:lnTo>
                  <a:lnTo>
                    <a:pt x="1279" y="1279"/>
                  </a:lnTo>
                  <a:close/>
                  <a:moveTo>
                    <a:pt x="3857" y="3817"/>
                  </a:moveTo>
                  <a:lnTo>
                    <a:pt x="3857" y="5075"/>
                  </a:lnTo>
                  <a:lnTo>
                    <a:pt x="1279" y="5075"/>
                  </a:lnTo>
                  <a:lnTo>
                    <a:pt x="1279" y="3817"/>
                  </a:lnTo>
                  <a:close/>
                  <a:moveTo>
                    <a:pt x="3857" y="6354"/>
                  </a:moveTo>
                  <a:lnTo>
                    <a:pt x="3857" y="7612"/>
                  </a:lnTo>
                  <a:lnTo>
                    <a:pt x="1279" y="7612"/>
                  </a:lnTo>
                  <a:lnTo>
                    <a:pt x="1279" y="6354"/>
                  </a:lnTo>
                  <a:close/>
                  <a:moveTo>
                    <a:pt x="0" y="1"/>
                  </a:moveTo>
                  <a:lnTo>
                    <a:pt x="0" y="10190"/>
                  </a:lnTo>
                  <a:lnTo>
                    <a:pt x="5115" y="10190"/>
                  </a:lnTo>
                  <a:lnTo>
                    <a:pt x="5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395" name="Google Shape;1395;p69"/>
          <p:cNvGrpSpPr/>
          <p:nvPr/>
        </p:nvGrpSpPr>
        <p:grpSpPr>
          <a:xfrm>
            <a:off x="2556365" y="1967967"/>
            <a:ext cx="462729" cy="463156"/>
            <a:chOff x="2346865" y="1967967"/>
            <a:chExt cx="462729" cy="463156"/>
          </a:xfrm>
        </p:grpSpPr>
        <p:sp>
          <p:nvSpPr>
            <p:cNvPr id="1396" name="Google Shape;1396;p69"/>
            <p:cNvSpPr/>
            <p:nvPr/>
          </p:nvSpPr>
          <p:spPr>
            <a:xfrm>
              <a:off x="2395473" y="1967967"/>
              <a:ext cx="365512" cy="163659"/>
            </a:xfrm>
            <a:custGeom>
              <a:avLst/>
              <a:gdLst/>
              <a:ahLst/>
              <a:cxnLst/>
              <a:rect l="l" t="t" r="r" b="b"/>
              <a:pathLst>
                <a:path w="17092" h="7653" extrusionOk="0">
                  <a:moveTo>
                    <a:pt x="8546" y="0"/>
                  </a:moveTo>
                  <a:lnTo>
                    <a:pt x="0" y="2578"/>
                  </a:lnTo>
                  <a:lnTo>
                    <a:pt x="8546" y="5156"/>
                  </a:lnTo>
                  <a:lnTo>
                    <a:pt x="14249" y="3430"/>
                  </a:lnTo>
                  <a:lnTo>
                    <a:pt x="14249" y="7652"/>
                  </a:lnTo>
                  <a:lnTo>
                    <a:pt x="15528" y="7652"/>
                  </a:lnTo>
                  <a:lnTo>
                    <a:pt x="15528" y="3065"/>
                  </a:lnTo>
                  <a:lnTo>
                    <a:pt x="17091" y="2578"/>
                  </a:lnTo>
                  <a:lnTo>
                    <a:pt x="8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97" name="Google Shape;1397;p69"/>
            <p:cNvSpPr/>
            <p:nvPr/>
          </p:nvSpPr>
          <p:spPr>
            <a:xfrm>
              <a:off x="2483152" y="2077779"/>
              <a:ext cx="190134" cy="53847"/>
            </a:xfrm>
            <a:custGeom>
              <a:avLst/>
              <a:gdLst/>
              <a:ahLst/>
              <a:cxnLst/>
              <a:rect l="l" t="t" r="r" b="b"/>
              <a:pathLst>
                <a:path w="8891" h="2518" extrusionOk="0">
                  <a:moveTo>
                    <a:pt x="1" y="0"/>
                  </a:moveTo>
                  <a:lnTo>
                    <a:pt x="1" y="2517"/>
                  </a:lnTo>
                  <a:lnTo>
                    <a:pt x="8891" y="2517"/>
                  </a:lnTo>
                  <a:lnTo>
                    <a:pt x="8891" y="0"/>
                  </a:lnTo>
                  <a:lnTo>
                    <a:pt x="4446" y="134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98" name="Google Shape;1398;p69"/>
            <p:cNvSpPr/>
            <p:nvPr/>
          </p:nvSpPr>
          <p:spPr>
            <a:xfrm>
              <a:off x="2584731" y="2273110"/>
              <a:ext cx="224863" cy="158014"/>
            </a:xfrm>
            <a:custGeom>
              <a:avLst/>
              <a:gdLst/>
              <a:ahLst/>
              <a:cxnLst/>
              <a:rect l="l" t="t" r="r" b="b"/>
              <a:pathLst>
                <a:path w="10515" h="7389" extrusionOk="0">
                  <a:moveTo>
                    <a:pt x="5907" y="0"/>
                  </a:moveTo>
                  <a:lnTo>
                    <a:pt x="0" y="7389"/>
                  </a:lnTo>
                  <a:lnTo>
                    <a:pt x="10514" y="7389"/>
                  </a:lnTo>
                  <a:lnTo>
                    <a:pt x="9905" y="4364"/>
                  </a:lnTo>
                  <a:cubicBezTo>
                    <a:pt x="9479" y="2213"/>
                    <a:pt x="7957" y="548"/>
                    <a:pt x="59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99" name="Google Shape;1399;p69"/>
            <p:cNvSpPr/>
            <p:nvPr/>
          </p:nvSpPr>
          <p:spPr>
            <a:xfrm>
              <a:off x="2476202" y="2158935"/>
              <a:ext cx="204034" cy="237031"/>
            </a:xfrm>
            <a:custGeom>
              <a:avLst/>
              <a:gdLst/>
              <a:ahLst/>
              <a:cxnLst/>
              <a:rect l="l" t="t" r="r" b="b"/>
              <a:pathLst>
                <a:path w="9541" h="11084" extrusionOk="0">
                  <a:moveTo>
                    <a:pt x="326" y="1"/>
                  </a:moveTo>
                  <a:lnTo>
                    <a:pt x="326" y="671"/>
                  </a:lnTo>
                  <a:cubicBezTo>
                    <a:pt x="326" y="1848"/>
                    <a:pt x="792" y="2964"/>
                    <a:pt x="1625" y="3817"/>
                  </a:cubicBezTo>
                  <a:cubicBezTo>
                    <a:pt x="1970" y="4162"/>
                    <a:pt x="2376" y="4406"/>
                    <a:pt x="2782" y="4609"/>
                  </a:cubicBezTo>
                  <a:cubicBezTo>
                    <a:pt x="2639" y="4913"/>
                    <a:pt x="2355" y="5116"/>
                    <a:pt x="2010" y="5116"/>
                  </a:cubicBezTo>
                  <a:lnTo>
                    <a:pt x="1" y="5116"/>
                  </a:lnTo>
                  <a:lnTo>
                    <a:pt x="4771" y="11083"/>
                  </a:lnTo>
                  <a:lnTo>
                    <a:pt x="9541" y="5116"/>
                  </a:lnTo>
                  <a:lnTo>
                    <a:pt x="7531" y="5116"/>
                  </a:lnTo>
                  <a:cubicBezTo>
                    <a:pt x="7206" y="5116"/>
                    <a:pt x="6922" y="4954"/>
                    <a:pt x="6760" y="4629"/>
                  </a:cubicBezTo>
                  <a:cubicBezTo>
                    <a:pt x="8242" y="3898"/>
                    <a:pt x="9216" y="2376"/>
                    <a:pt x="9216" y="671"/>
                  </a:cubicBezTo>
                  <a:lnTo>
                    <a:pt x="92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00" name="Google Shape;1400;p69"/>
            <p:cNvSpPr/>
            <p:nvPr/>
          </p:nvSpPr>
          <p:spPr>
            <a:xfrm>
              <a:off x="2346865" y="2273110"/>
              <a:ext cx="224863" cy="158014"/>
            </a:xfrm>
            <a:custGeom>
              <a:avLst/>
              <a:gdLst/>
              <a:ahLst/>
              <a:cxnLst/>
              <a:rect l="l" t="t" r="r" b="b"/>
              <a:pathLst>
                <a:path w="10515" h="7389" extrusionOk="0">
                  <a:moveTo>
                    <a:pt x="4608" y="0"/>
                  </a:moveTo>
                  <a:cubicBezTo>
                    <a:pt x="2558" y="569"/>
                    <a:pt x="1035" y="2213"/>
                    <a:pt x="609" y="4364"/>
                  </a:cubicBezTo>
                  <a:lnTo>
                    <a:pt x="0" y="7389"/>
                  </a:lnTo>
                  <a:lnTo>
                    <a:pt x="10514" y="7389"/>
                  </a:lnTo>
                  <a:lnTo>
                    <a:pt x="46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01" name="Google Shape;1401;p69"/>
          <p:cNvGrpSpPr/>
          <p:nvPr/>
        </p:nvGrpSpPr>
        <p:grpSpPr>
          <a:xfrm>
            <a:off x="2556365" y="3259301"/>
            <a:ext cx="462729" cy="415853"/>
            <a:chOff x="2346865" y="3259301"/>
            <a:chExt cx="462729" cy="415853"/>
          </a:xfrm>
        </p:grpSpPr>
        <p:sp>
          <p:nvSpPr>
            <p:cNvPr id="1402" name="Google Shape;1402;p69"/>
            <p:cNvSpPr/>
            <p:nvPr/>
          </p:nvSpPr>
          <p:spPr>
            <a:xfrm>
              <a:off x="2395473" y="3259301"/>
              <a:ext cx="365512" cy="109406"/>
            </a:xfrm>
            <a:custGeom>
              <a:avLst/>
              <a:gdLst/>
              <a:ahLst/>
              <a:cxnLst/>
              <a:rect l="l" t="t" r="r" b="b"/>
              <a:pathLst>
                <a:path w="17092" h="5116" extrusionOk="0">
                  <a:moveTo>
                    <a:pt x="8546" y="0"/>
                  </a:moveTo>
                  <a:lnTo>
                    <a:pt x="0" y="2558"/>
                  </a:lnTo>
                  <a:lnTo>
                    <a:pt x="8546" y="5115"/>
                  </a:lnTo>
                  <a:lnTo>
                    <a:pt x="17091" y="2558"/>
                  </a:lnTo>
                  <a:lnTo>
                    <a:pt x="8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03" name="Google Shape;1403;p69"/>
            <p:cNvSpPr/>
            <p:nvPr/>
          </p:nvSpPr>
          <p:spPr>
            <a:xfrm>
              <a:off x="2564757" y="3476765"/>
              <a:ext cx="26924" cy="108529"/>
            </a:xfrm>
            <a:custGeom>
              <a:avLst/>
              <a:gdLst/>
              <a:ahLst/>
              <a:cxnLst/>
              <a:rect l="l" t="t" r="r" b="b"/>
              <a:pathLst>
                <a:path w="1259" h="5075" extrusionOk="0">
                  <a:moveTo>
                    <a:pt x="1" y="0"/>
                  </a:moveTo>
                  <a:lnTo>
                    <a:pt x="1" y="5075"/>
                  </a:lnTo>
                  <a:lnTo>
                    <a:pt x="1259" y="5075"/>
                  </a:lnTo>
                  <a:lnTo>
                    <a:pt x="12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04" name="Google Shape;1404;p69"/>
            <p:cNvSpPr/>
            <p:nvPr/>
          </p:nvSpPr>
          <p:spPr>
            <a:xfrm>
              <a:off x="2619011" y="3461132"/>
              <a:ext cx="190583" cy="139794"/>
            </a:xfrm>
            <a:custGeom>
              <a:avLst/>
              <a:gdLst/>
              <a:ahLst/>
              <a:cxnLst/>
              <a:rect l="l" t="t" r="r" b="b"/>
              <a:pathLst>
                <a:path w="8912" h="6537" extrusionOk="0">
                  <a:moveTo>
                    <a:pt x="8911" y="1"/>
                  </a:moveTo>
                  <a:lnTo>
                    <a:pt x="1" y="691"/>
                  </a:lnTo>
                  <a:lnTo>
                    <a:pt x="1" y="5867"/>
                  </a:lnTo>
                  <a:lnTo>
                    <a:pt x="8911" y="6537"/>
                  </a:lnTo>
                  <a:cubicBezTo>
                    <a:pt x="8445" y="5765"/>
                    <a:pt x="7369" y="4913"/>
                    <a:pt x="7369" y="3269"/>
                  </a:cubicBezTo>
                  <a:cubicBezTo>
                    <a:pt x="7369" y="1625"/>
                    <a:pt x="8424" y="772"/>
                    <a:pt x="8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05" name="Google Shape;1405;p69"/>
            <p:cNvSpPr/>
            <p:nvPr/>
          </p:nvSpPr>
          <p:spPr>
            <a:xfrm>
              <a:off x="2346865" y="3461132"/>
              <a:ext cx="190562" cy="139794"/>
            </a:xfrm>
            <a:custGeom>
              <a:avLst/>
              <a:gdLst/>
              <a:ahLst/>
              <a:cxnLst/>
              <a:rect l="l" t="t" r="r" b="b"/>
              <a:pathLst>
                <a:path w="8911" h="6537" extrusionOk="0">
                  <a:moveTo>
                    <a:pt x="0" y="1"/>
                  </a:moveTo>
                  <a:lnTo>
                    <a:pt x="0" y="1"/>
                  </a:lnTo>
                  <a:cubicBezTo>
                    <a:pt x="467" y="772"/>
                    <a:pt x="1543" y="1625"/>
                    <a:pt x="1543" y="3269"/>
                  </a:cubicBezTo>
                  <a:cubicBezTo>
                    <a:pt x="1543" y="4913"/>
                    <a:pt x="467" y="5765"/>
                    <a:pt x="0" y="6537"/>
                  </a:cubicBezTo>
                  <a:lnTo>
                    <a:pt x="8911" y="5846"/>
                  </a:lnTo>
                  <a:lnTo>
                    <a:pt x="8911" y="69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06" name="Google Shape;1406;p69"/>
            <p:cNvSpPr/>
            <p:nvPr/>
          </p:nvSpPr>
          <p:spPr>
            <a:xfrm>
              <a:off x="2483152" y="3368685"/>
              <a:ext cx="190134" cy="53847"/>
            </a:xfrm>
            <a:custGeom>
              <a:avLst/>
              <a:gdLst/>
              <a:ahLst/>
              <a:cxnLst/>
              <a:rect l="l" t="t" r="r" b="b"/>
              <a:pathLst>
                <a:path w="8891" h="2518" extrusionOk="0">
                  <a:moveTo>
                    <a:pt x="1" y="0"/>
                  </a:moveTo>
                  <a:lnTo>
                    <a:pt x="1" y="2517"/>
                  </a:lnTo>
                  <a:lnTo>
                    <a:pt x="8891" y="2517"/>
                  </a:lnTo>
                  <a:lnTo>
                    <a:pt x="8891" y="0"/>
                  </a:lnTo>
                  <a:lnTo>
                    <a:pt x="4446" y="134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07" name="Google Shape;1407;p69"/>
            <p:cNvSpPr/>
            <p:nvPr/>
          </p:nvSpPr>
          <p:spPr>
            <a:xfrm>
              <a:off x="2700188" y="3352625"/>
              <a:ext cx="27373" cy="69908"/>
            </a:xfrm>
            <a:custGeom>
              <a:avLst/>
              <a:gdLst/>
              <a:ahLst/>
              <a:cxnLst/>
              <a:rect l="l" t="t" r="r" b="b"/>
              <a:pathLst>
                <a:path w="1280" h="3269" extrusionOk="0">
                  <a:moveTo>
                    <a:pt x="1279" y="0"/>
                  </a:moveTo>
                  <a:lnTo>
                    <a:pt x="0" y="366"/>
                  </a:lnTo>
                  <a:lnTo>
                    <a:pt x="0" y="3268"/>
                  </a:lnTo>
                  <a:lnTo>
                    <a:pt x="1279" y="3268"/>
                  </a:lnTo>
                  <a:lnTo>
                    <a:pt x="1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08" name="Google Shape;1408;p69"/>
            <p:cNvSpPr/>
            <p:nvPr/>
          </p:nvSpPr>
          <p:spPr>
            <a:xfrm>
              <a:off x="2537406" y="3612196"/>
              <a:ext cx="81627" cy="62957"/>
            </a:xfrm>
            <a:custGeom>
              <a:avLst/>
              <a:gdLst/>
              <a:ahLst/>
              <a:cxnLst/>
              <a:rect l="l" t="t" r="r" b="b"/>
              <a:pathLst>
                <a:path w="3817" h="2944" extrusionOk="0">
                  <a:moveTo>
                    <a:pt x="3025" y="0"/>
                  </a:moveTo>
                  <a:lnTo>
                    <a:pt x="630" y="21"/>
                  </a:lnTo>
                  <a:lnTo>
                    <a:pt x="1" y="61"/>
                  </a:lnTo>
                  <a:lnTo>
                    <a:pt x="1" y="2943"/>
                  </a:lnTo>
                  <a:lnTo>
                    <a:pt x="1909" y="1989"/>
                  </a:lnTo>
                  <a:lnTo>
                    <a:pt x="3817" y="2943"/>
                  </a:lnTo>
                  <a:lnTo>
                    <a:pt x="3817" y="61"/>
                  </a:lnTo>
                  <a:lnTo>
                    <a:pt x="30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09" name="Google Shape;1409;p69"/>
          <p:cNvGrpSpPr/>
          <p:nvPr/>
        </p:nvGrpSpPr>
        <p:grpSpPr>
          <a:xfrm>
            <a:off x="3276275" y="1334351"/>
            <a:ext cx="453191" cy="463049"/>
            <a:chOff x="2990575" y="1334351"/>
            <a:chExt cx="453191" cy="463049"/>
          </a:xfrm>
        </p:grpSpPr>
        <p:sp>
          <p:nvSpPr>
            <p:cNvPr id="1410" name="Google Shape;1410;p69"/>
            <p:cNvSpPr/>
            <p:nvPr/>
          </p:nvSpPr>
          <p:spPr>
            <a:xfrm>
              <a:off x="3150749" y="1743104"/>
              <a:ext cx="132844" cy="54297"/>
            </a:xfrm>
            <a:custGeom>
              <a:avLst/>
              <a:gdLst/>
              <a:ahLst/>
              <a:cxnLst/>
              <a:rect l="l" t="t" r="r" b="b"/>
              <a:pathLst>
                <a:path w="6212" h="2539" extrusionOk="0">
                  <a:moveTo>
                    <a:pt x="0" y="1"/>
                  </a:moveTo>
                  <a:cubicBezTo>
                    <a:pt x="284" y="1401"/>
                    <a:pt x="1543" y="2538"/>
                    <a:pt x="3106" y="2538"/>
                  </a:cubicBezTo>
                  <a:cubicBezTo>
                    <a:pt x="4648" y="2538"/>
                    <a:pt x="5927" y="1442"/>
                    <a:pt x="6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nvGrpSpPr>
            <p:cNvPr id="1411" name="Google Shape;1411;p69"/>
            <p:cNvGrpSpPr/>
            <p:nvPr/>
          </p:nvGrpSpPr>
          <p:grpSpPr>
            <a:xfrm>
              <a:off x="2990575" y="1334351"/>
              <a:ext cx="453191" cy="381444"/>
              <a:chOff x="2990575" y="1334351"/>
              <a:chExt cx="453191" cy="381444"/>
            </a:xfrm>
          </p:grpSpPr>
          <p:sp>
            <p:nvSpPr>
              <p:cNvPr id="1412" name="Google Shape;1412;p69"/>
              <p:cNvSpPr/>
              <p:nvPr/>
            </p:nvSpPr>
            <p:spPr>
              <a:xfrm>
                <a:off x="3061317" y="1334351"/>
                <a:ext cx="305185" cy="325437"/>
              </a:xfrm>
              <a:custGeom>
                <a:avLst/>
                <a:gdLst/>
                <a:ahLst/>
                <a:cxnLst/>
                <a:rect l="l" t="t" r="r" b="b"/>
                <a:pathLst>
                  <a:path w="14271" h="15218" extrusionOk="0">
                    <a:moveTo>
                      <a:pt x="7917" y="3810"/>
                    </a:moveTo>
                    <a:lnTo>
                      <a:pt x="7917" y="10143"/>
                    </a:lnTo>
                    <a:lnTo>
                      <a:pt x="6659" y="10143"/>
                    </a:lnTo>
                    <a:lnTo>
                      <a:pt x="6659" y="3810"/>
                    </a:lnTo>
                    <a:close/>
                    <a:moveTo>
                      <a:pt x="7917" y="11422"/>
                    </a:moveTo>
                    <a:lnTo>
                      <a:pt x="7917" y="12681"/>
                    </a:lnTo>
                    <a:lnTo>
                      <a:pt x="6659" y="12681"/>
                    </a:lnTo>
                    <a:lnTo>
                      <a:pt x="6659" y="11422"/>
                    </a:lnTo>
                    <a:close/>
                    <a:moveTo>
                      <a:pt x="7288" y="1"/>
                    </a:moveTo>
                    <a:cubicBezTo>
                      <a:pt x="6797" y="1"/>
                      <a:pt x="6295" y="51"/>
                      <a:pt x="5786" y="157"/>
                    </a:cubicBezTo>
                    <a:cubicBezTo>
                      <a:pt x="3046" y="725"/>
                      <a:pt x="894" y="2978"/>
                      <a:pt x="427" y="5739"/>
                    </a:cubicBezTo>
                    <a:cubicBezTo>
                      <a:pt x="1" y="8215"/>
                      <a:pt x="874" y="10651"/>
                      <a:pt x="2741" y="12254"/>
                    </a:cubicBezTo>
                    <a:cubicBezTo>
                      <a:pt x="3553" y="12944"/>
                      <a:pt x="4020" y="14020"/>
                      <a:pt x="4101" y="15218"/>
                    </a:cubicBezTo>
                    <a:lnTo>
                      <a:pt x="10495" y="15218"/>
                    </a:lnTo>
                    <a:cubicBezTo>
                      <a:pt x="10556" y="14081"/>
                      <a:pt x="11104" y="12965"/>
                      <a:pt x="12078" y="12051"/>
                    </a:cubicBezTo>
                    <a:cubicBezTo>
                      <a:pt x="13479" y="10732"/>
                      <a:pt x="14270" y="8885"/>
                      <a:pt x="14270" y="6977"/>
                    </a:cubicBezTo>
                    <a:cubicBezTo>
                      <a:pt x="14270" y="3090"/>
                      <a:pt x="11127" y="1"/>
                      <a:pt x="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13" name="Google Shape;1413;p69"/>
              <p:cNvSpPr/>
              <p:nvPr/>
            </p:nvSpPr>
            <p:spPr>
              <a:xfrm>
                <a:off x="3149444" y="1687118"/>
                <a:ext cx="135453" cy="28677"/>
              </a:xfrm>
              <a:custGeom>
                <a:avLst/>
                <a:gdLst/>
                <a:ahLst/>
                <a:cxnLst/>
                <a:rect l="l" t="t" r="r" b="b"/>
                <a:pathLst>
                  <a:path w="6334" h="1341" extrusionOk="0">
                    <a:moveTo>
                      <a:pt x="0" y="0"/>
                    </a:moveTo>
                    <a:lnTo>
                      <a:pt x="0" y="1340"/>
                    </a:lnTo>
                    <a:lnTo>
                      <a:pt x="6333" y="1340"/>
                    </a:lnTo>
                    <a:lnTo>
                      <a:pt x="63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14" name="Google Shape;1414;p69"/>
              <p:cNvSpPr/>
              <p:nvPr/>
            </p:nvSpPr>
            <p:spPr>
              <a:xfrm>
                <a:off x="2990575" y="1338136"/>
                <a:ext cx="73372" cy="73372"/>
              </a:xfrm>
              <a:custGeom>
                <a:avLst/>
                <a:gdLst/>
                <a:ahLst/>
                <a:cxnLst/>
                <a:rect l="l" t="t" r="r" b="b"/>
                <a:pathLst>
                  <a:path w="3431" h="3431" extrusionOk="0">
                    <a:moveTo>
                      <a:pt x="894" y="0"/>
                    </a:moveTo>
                    <a:lnTo>
                      <a:pt x="0" y="893"/>
                    </a:lnTo>
                    <a:lnTo>
                      <a:pt x="2538" y="3431"/>
                    </a:lnTo>
                    <a:lnTo>
                      <a:pt x="3431" y="2537"/>
                    </a:lnTo>
                    <a:lnTo>
                      <a:pt x="8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15" name="Google Shape;1415;p69"/>
              <p:cNvSpPr/>
              <p:nvPr/>
            </p:nvSpPr>
            <p:spPr>
              <a:xfrm>
                <a:off x="2990575" y="1555173"/>
                <a:ext cx="73372" cy="73372"/>
              </a:xfrm>
              <a:custGeom>
                <a:avLst/>
                <a:gdLst/>
                <a:ahLst/>
                <a:cxnLst/>
                <a:rect l="l" t="t" r="r" b="b"/>
                <a:pathLst>
                  <a:path w="3431" h="3431" extrusionOk="0">
                    <a:moveTo>
                      <a:pt x="2538" y="0"/>
                    </a:moveTo>
                    <a:lnTo>
                      <a:pt x="0" y="2537"/>
                    </a:lnTo>
                    <a:lnTo>
                      <a:pt x="894" y="3430"/>
                    </a:lnTo>
                    <a:lnTo>
                      <a:pt x="3431" y="893"/>
                    </a:lnTo>
                    <a:lnTo>
                      <a:pt x="2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16" name="Google Shape;1416;p69"/>
              <p:cNvSpPr/>
              <p:nvPr/>
            </p:nvSpPr>
            <p:spPr>
              <a:xfrm>
                <a:off x="3370373" y="1338136"/>
                <a:ext cx="73393" cy="73800"/>
              </a:xfrm>
              <a:custGeom>
                <a:avLst/>
                <a:gdLst/>
                <a:ahLst/>
                <a:cxnLst/>
                <a:rect l="l" t="t" r="r" b="b"/>
                <a:pathLst>
                  <a:path w="3432" h="3451" extrusionOk="0">
                    <a:moveTo>
                      <a:pt x="2538" y="0"/>
                    </a:moveTo>
                    <a:lnTo>
                      <a:pt x="1" y="2537"/>
                    </a:lnTo>
                    <a:lnTo>
                      <a:pt x="894" y="3451"/>
                    </a:lnTo>
                    <a:lnTo>
                      <a:pt x="3431" y="914"/>
                    </a:lnTo>
                    <a:lnTo>
                      <a:pt x="2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17" name="Google Shape;1417;p69"/>
              <p:cNvSpPr/>
              <p:nvPr/>
            </p:nvSpPr>
            <p:spPr>
              <a:xfrm>
                <a:off x="3370373" y="1555173"/>
                <a:ext cx="73393" cy="73372"/>
              </a:xfrm>
              <a:custGeom>
                <a:avLst/>
                <a:gdLst/>
                <a:ahLst/>
                <a:cxnLst/>
                <a:rect l="l" t="t" r="r" b="b"/>
                <a:pathLst>
                  <a:path w="3432" h="3431" extrusionOk="0">
                    <a:moveTo>
                      <a:pt x="894" y="0"/>
                    </a:moveTo>
                    <a:lnTo>
                      <a:pt x="1" y="893"/>
                    </a:lnTo>
                    <a:lnTo>
                      <a:pt x="2538" y="3430"/>
                    </a:lnTo>
                    <a:lnTo>
                      <a:pt x="3431" y="2537"/>
                    </a:lnTo>
                    <a:lnTo>
                      <a:pt x="8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grpSp>
        <p:nvGrpSpPr>
          <p:cNvPr id="1418" name="Google Shape;1418;p69"/>
          <p:cNvGrpSpPr/>
          <p:nvPr/>
        </p:nvGrpSpPr>
        <p:grpSpPr>
          <a:xfrm>
            <a:off x="3286690" y="2601712"/>
            <a:ext cx="424963" cy="463156"/>
            <a:chOff x="3000990" y="2601712"/>
            <a:chExt cx="424963" cy="463156"/>
          </a:xfrm>
        </p:grpSpPr>
        <p:sp>
          <p:nvSpPr>
            <p:cNvPr id="1419" name="Google Shape;1419;p69"/>
            <p:cNvSpPr/>
            <p:nvPr/>
          </p:nvSpPr>
          <p:spPr>
            <a:xfrm>
              <a:off x="3201966" y="2737549"/>
              <a:ext cx="64262" cy="54275"/>
            </a:xfrm>
            <a:custGeom>
              <a:avLst/>
              <a:gdLst/>
              <a:ahLst/>
              <a:cxnLst/>
              <a:rect l="l" t="t" r="r" b="b"/>
              <a:pathLst>
                <a:path w="3005" h="2538" extrusionOk="0">
                  <a:moveTo>
                    <a:pt x="1746" y="1"/>
                  </a:moveTo>
                  <a:cubicBezTo>
                    <a:pt x="1685" y="1"/>
                    <a:pt x="894" y="102"/>
                    <a:pt x="0" y="1259"/>
                  </a:cubicBezTo>
                  <a:cubicBezTo>
                    <a:pt x="894" y="2436"/>
                    <a:pt x="1685" y="2538"/>
                    <a:pt x="1746" y="2538"/>
                  </a:cubicBezTo>
                  <a:cubicBezTo>
                    <a:pt x="2456" y="2538"/>
                    <a:pt x="3004" y="1970"/>
                    <a:pt x="3004" y="1259"/>
                  </a:cubicBezTo>
                  <a:cubicBezTo>
                    <a:pt x="3004" y="569"/>
                    <a:pt x="2456" y="1"/>
                    <a:pt x="17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20" name="Google Shape;1420;p69"/>
            <p:cNvSpPr/>
            <p:nvPr/>
          </p:nvSpPr>
          <p:spPr>
            <a:xfrm>
              <a:off x="3000990" y="2601712"/>
              <a:ext cx="424963" cy="463156"/>
            </a:xfrm>
            <a:custGeom>
              <a:avLst/>
              <a:gdLst/>
              <a:ahLst/>
              <a:cxnLst/>
              <a:rect l="l" t="t" r="r" b="b"/>
              <a:pathLst>
                <a:path w="19872" h="21658" extrusionOk="0">
                  <a:moveTo>
                    <a:pt x="11144" y="5074"/>
                  </a:moveTo>
                  <a:cubicBezTo>
                    <a:pt x="12545" y="5074"/>
                    <a:pt x="13681" y="6211"/>
                    <a:pt x="13681" y="7611"/>
                  </a:cubicBezTo>
                  <a:cubicBezTo>
                    <a:pt x="13681" y="9012"/>
                    <a:pt x="12545" y="10148"/>
                    <a:pt x="11144" y="10148"/>
                  </a:cubicBezTo>
                  <a:cubicBezTo>
                    <a:pt x="11002" y="10148"/>
                    <a:pt x="9845" y="10108"/>
                    <a:pt x="8607" y="8667"/>
                  </a:cubicBezTo>
                  <a:cubicBezTo>
                    <a:pt x="7369" y="10108"/>
                    <a:pt x="6212" y="10148"/>
                    <a:pt x="6070" y="10148"/>
                  </a:cubicBezTo>
                  <a:cubicBezTo>
                    <a:pt x="4669" y="10148"/>
                    <a:pt x="3532" y="9012"/>
                    <a:pt x="3532" y="7611"/>
                  </a:cubicBezTo>
                  <a:cubicBezTo>
                    <a:pt x="3532" y="6211"/>
                    <a:pt x="4669" y="5074"/>
                    <a:pt x="6070" y="5074"/>
                  </a:cubicBezTo>
                  <a:cubicBezTo>
                    <a:pt x="6212" y="5074"/>
                    <a:pt x="7369" y="5135"/>
                    <a:pt x="8607" y="6576"/>
                  </a:cubicBezTo>
                  <a:cubicBezTo>
                    <a:pt x="9845" y="5135"/>
                    <a:pt x="11002" y="5074"/>
                    <a:pt x="11144" y="5074"/>
                  </a:cubicBezTo>
                  <a:close/>
                  <a:moveTo>
                    <a:pt x="8608" y="1"/>
                  </a:moveTo>
                  <a:cubicBezTo>
                    <a:pt x="8280" y="1"/>
                    <a:pt x="7947" y="20"/>
                    <a:pt x="7612" y="60"/>
                  </a:cubicBezTo>
                  <a:cubicBezTo>
                    <a:pt x="4020" y="487"/>
                    <a:pt x="1015" y="3369"/>
                    <a:pt x="467" y="6921"/>
                  </a:cubicBezTo>
                  <a:cubicBezTo>
                    <a:pt x="1" y="9824"/>
                    <a:pt x="1015" y="11569"/>
                    <a:pt x="2071" y="13416"/>
                  </a:cubicBezTo>
                  <a:cubicBezTo>
                    <a:pt x="3106" y="15202"/>
                    <a:pt x="4162" y="17049"/>
                    <a:pt x="4162" y="20297"/>
                  </a:cubicBezTo>
                  <a:lnTo>
                    <a:pt x="4162" y="21657"/>
                  </a:lnTo>
                  <a:lnTo>
                    <a:pt x="11773" y="21657"/>
                  </a:lnTo>
                  <a:lnTo>
                    <a:pt x="11773" y="19039"/>
                  </a:lnTo>
                  <a:lnTo>
                    <a:pt x="16218" y="19039"/>
                  </a:lnTo>
                  <a:lnTo>
                    <a:pt x="16218" y="15020"/>
                  </a:lnTo>
                  <a:lnTo>
                    <a:pt x="19872" y="13558"/>
                  </a:lnTo>
                  <a:lnTo>
                    <a:pt x="19202" y="12888"/>
                  </a:lnTo>
                  <a:cubicBezTo>
                    <a:pt x="19182" y="12848"/>
                    <a:pt x="16848" y="10493"/>
                    <a:pt x="16848" y="8261"/>
                  </a:cubicBezTo>
                  <a:cubicBezTo>
                    <a:pt x="16848" y="3663"/>
                    <a:pt x="13110" y="1"/>
                    <a:pt x="8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21" name="Google Shape;1421;p69"/>
            <p:cNvSpPr/>
            <p:nvPr/>
          </p:nvSpPr>
          <p:spPr>
            <a:xfrm>
              <a:off x="3103424" y="2737549"/>
              <a:ext cx="64711" cy="54275"/>
            </a:xfrm>
            <a:custGeom>
              <a:avLst/>
              <a:gdLst/>
              <a:ahLst/>
              <a:cxnLst/>
              <a:rect l="l" t="t" r="r" b="b"/>
              <a:pathLst>
                <a:path w="3026" h="2538" extrusionOk="0">
                  <a:moveTo>
                    <a:pt x="1280" y="1"/>
                  </a:moveTo>
                  <a:cubicBezTo>
                    <a:pt x="569" y="1"/>
                    <a:pt x="1" y="569"/>
                    <a:pt x="1" y="1259"/>
                  </a:cubicBezTo>
                  <a:cubicBezTo>
                    <a:pt x="1" y="1970"/>
                    <a:pt x="589" y="2538"/>
                    <a:pt x="1280" y="2538"/>
                  </a:cubicBezTo>
                  <a:cubicBezTo>
                    <a:pt x="1300" y="2538"/>
                    <a:pt x="2092" y="2457"/>
                    <a:pt x="3025" y="1259"/>
                  </a:cubicBezTo>
                  <a:cubicBezTo>
                    <a:pt x="2132" y="102"/>
                    <a:pt x="1341"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22" name="Google Shape;1422;p69"/>
          <p:cNvGrpSpPr/>
          <p:nvPr/>
        </p:nvGrpSpPr>
        <p:grpSpPr>
          <a:xfrm>
            <a:off x="3271506" y="3869158"/>
            <a:ext cx="468802" cy="463156"/>
            <a:chOff x="2985806" y="3869158"/>
            <a:chExt cx="468802" cy="463156"/>
          </a:xfrm>
        </p:grpSpPr>
        <p:sp>
          <p:nvSpPr>
            <p:cNvPr id="1423" name="Google Shape;1423;p69"/>
            <p:cNvSpPr/>
            <p:nvPr/>
          </p:nvSpPr>
          <p:spPr>
            <a:xfrm>
              <a:off x="2985806" y="3869158"/>
              <a:ext cx="353344" cy="463156"/>
            </a:xfrm>
            <a:custGeom>
              <a:avLst/>
              <a:gdLst/>
              <a:ahLst/>
              <a:cxnLst/>
              <a:rect l="l" t="t" r="r" b="b"/>
              <a:pathLst>
                <a:path w="16523" h="21658" extrusionOk="0">
                  <a:moveTo>
                    <a:pt x="13985" y="7673"/>
                  </a:moveTo>
                  <a:lnTo>
                    <a:pt x="13985" y="8931"/>
                  </a:lnTo>
                  <a:lnTo>
                    <a:pt x="7652" y="8931"/>
                  </a:lnTo>
                  <a:lnTo>
                    <a:pt x="7652" y="7673"/>
                  </a:lnTo>
                  <a:close/>
                  <a:moveTo>
                    <a:pt x="5298" y="5948"/>
                  </a:moveTo>
                  <a:lnTo>
                    <a:pt x="6191" y="6841"/>
                  </a:lnTo>
                  <a:lnTo>
                    <a:pt x="3836" y="9195"/>
                  </a:lnTo>
                  <a:lnTo>
                    <a:pt x="2131" y="7470"/>
                  </a:lnTo>
                  <a:lnTo>
                    <a:pt x="3025" y="6577"/>
                  </a:lnTo>
                  <a:lnTo>
                    <a:pt x="3836" y="7409"/>
                  </a:lnTo>
                  <a:lnTo>
                    <a:pt x="5298" y="5948"/>
                  </a:lnTo>
                  <a:close/>
                  <a:moveTo>
                    <a:pt x="6374" y="10210"/>
                  </a:moveTo>
                  <a:lnTo>
                    <a:pt x="6374" y="14006"/>
                  </a:lnTo>
                  <a:lnTo>
                    <a:pt x="2578" y="14006"/>
                  </a:lnTo>
                  <a:lnTo>
                    <a:pt x="2578" y="10210"/>
                  </a:lnTo>
                  <a:close/>
                  <a:moveTo>
                    <a:pt x="11448" y="12747"/>
                  </a:moveTo>
                  <a:lnTo>
                    <a:pt x="11448" y="14006"/>
                  </a:lnTo>
                  <a:lnTo>
                    <a:pt x="7652" y="14006"/>
                  </a:lnTo>
                  <a:lnTo>
                    <a:pt x="7652" y="12747"/>
                  </a:lnTo>
                  <a:close/>
                  <a:moveTo>
                    <a:pt x="6374" y="15285"/>
                  </a:moveTo>
                  <a:lnTo>
                    <a:pt x="6374" y="19080"/>
                  </a:lnTo>
                  <a:lnTo>
                    <a:pt x="2578" y="19080"/>
                  </a:lnTo>
                  <a:lnTo>
                    <a:pt x="2578" y="15285"/>
                  </a:lnTo>
                  <a:close/>
                  <a:moveTo>
                    <a:pt x="0" y="0"/>
                  </a:moveTo>
                  <a:lnTo>
                    <a:pt x="0" y="21658"/>
                  </a:lnTo>
                  <a:lnTo>
                    <a:pt x="16522" y="21658"/>
                  </a:lnTo>
                  <a:lnTo>
                    <a:pt x="16522" y="18593"/>
                  </a:lnTo>
                  <a:lnTo>
                    <a:pt x="11793" y="21232"/>
                  </a:lnTo>
                  <a:lnTo>
                    <a:pt x="11550" y="19080"/>
                  </a:lnTo>
                  <a:lnTo>
                    <a:pt x="7652" y="19080"/>
                  </a:lnTo>
                  <a:lnTo>
                    <a:pt x="7652" y="17822"/>
                  </a:lnTo>
                  <a:lnTo>
                    <a:pt x="11407" y="17822"/>
                  </a:lnTo>
                  <a:lnTo>
                    <a:pt x="11245" y="16543"/>
                  </a:lnTo>
                  <a:lnTo>
                    <a:pt x="7652" y="16543"/>
                  </a:lnTo>
                  <a:lnTo>
                    <a:pt x="7652" y="15285"/>
                  </a:lnTo>
                  <a:lnTo>
                    <a:pt x="11286" y="15285"/>
                  </a:lnTo>
                  <a:lnTo>
                    <a:pt x="13234" y="11469"/>
                  </a:lnTo>
                  <a:lnTo>
                    <a:pt x="7652" y="11469"/>
                  </a:lnTo>
                  <a:lnTo>
                    <a:pt x="7652" y="10210"/>
                  </a:lnTo>
                  <a:lnTo>
                    <a:pt x="13884" y="10210"/>
                  </a:lnTo>
                  <a:lnTo>
                    <a:pt x="16482" y="5136"/>
                  </a:lnTo>
                  <a:lnTo>
                    <a:pt x="11448" y="5136"/>
                  </a:lnTo>
                  <a:lnTo>
                    <a:pt x="114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24" name="Google Shape;1424;p69"/>
            <p:cNvSpPr/>
            <p:nvPr/>
          </p:nvSpPr>
          <p:spPr>
            <a:xfrm>
              <a:off x="3257952" y="3878268"/>
              <a:ext cx="73393" cy="73372"/>
            </a:xfrm>
            <a:custGeom>
              <a:avLst/>
              <a:gdLst/>
              <a:ahLst/>
              <a:cxnLst/>
              <a:rect l="l" t="t" r="r" b="b"/>
              <a:pathLst>
                <a:path w="3432" h="3431" extrusionOk="0">
                  <a:moveTo>
                    <a:pt x="1" y="1"/>
                  </a:moveTo>
                  <a:lnTo>
                    <a:pt x="1" y="3431"/>
                  </a:lnTo>
                  <a:lnTo>
                    <a:pt x="3431" y="343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25" name="Google Shape;1425;p69"/>
            <p:cNvSpPr/>
            <p:nvPr/>
          </p:nvSpPr>
          <p:spPr>
            <a:xfrm>
              <a:off x="3067839" y="4222909"/>
              <a:ext cx="27373" cy="27373"/>
            </a:xfrm>
            <a:custGeom>
              <a:avLst/>
              <a:gdLst/>
              <a:ahLst/>
              <a:cxnLst/>
              <a:rect l="l" t="t" r="r" b="b"/>
              <a:pathLst>
                <a:path w="1280" h="1280" extrusionOk="0">
                  <a:moveTo>
                    <a:pt x="0" y="1"/>
                  </a:moveTo>
                  <a:lnTo>
                    <a:pt x="0" y="1280"/>
                  </a:lnTo>
                  <a:lnTo>
                    <a:pt x="1279" y="1280"/>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26" name="Google Shape;1426;p69"/>
            <p:cNvSpPr/>
            <p:nvPr/>
          </p:nvSpPr>
          <p:spPr>
            <a:xfrm>
              <a:off x="3067839" y="4114401"/>
              <a:ext cx="27373" cy="27373"/>
            </a:xfrm>
            <a:custGeom>
              <a:avLst/>
              <a:gdLst/>
              <a:ahLst/>
              <a:cxnLst/>
              <a:rect l="l" t="t" r="r" b="b"/>
              <a:pathLst>
                <a:path w="1280" h="1280" extrusionOk="0">
                  <a:moveTo>
                    <a:pt x="0" y="1"/>
                  </a:moveTo>
                  <a:lnTo>
                    <a:pt x="0" y="1279"/>
                  </a:lnTo>
                  <a:lnTo>
                    <a:pt x="1279" y="1279"/>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27" name="Google Shape;1427;p69"/>
            <p:cNvSpPr/>
            <p:nvPr/>
          </p:nvSpPr>
          <p:spPr>
            <a:xfrm>
              <a:off x="3272280" y="4009786"/>
              <a:ext cx="152817" cy="194497"/>
            </a:xfrm>
            <a:custGeom>
              <a:avLst/>
              <a:gdLst/>
              <a:ahLst/>
              <a:cxnLst/>
              <a:rect l="l" t="t" r="r" b="b"/>
              <a:pathLst>
                <a:path w="7146" h="9095" extrusionOk="0">
                  <a:moveTo>
                    <a:pt x="3756" y="1"/>
                  </a:moveTo>
                  <a:lnTo>
                    <a:pt x="1" y="7349"/>
                  </a:lnTo>
                  <a:lnTo>
                    <a:pt x="3390" y="9094"/>
                  </a:lnTo>
                  <a:lnTo>
                    <a:pt x="7145" y="1746"/>
                  </a:lnTo>
                  <a:lnTo>
                    <a:pt x="37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28" name="Google Shape;1428;p69"/>
            <p:cNvSpPr/>
            <p:nvPr/>
          </p:nvSpPr>
          <p:spPr>
            <a:xfrm>
              <a:off x="3365604" y="3950763"/>
              <a:ext cx="89004" cy="71276"/>
            </a:xfrm>
            <a:custGeom>
              <a:avLst/>
              <a:gdLst/>
              <a:ahLst/>
              <a:cxnLst/>
              <a:rect l="l" t="t" r="r" b="b"/>
              <a:pathLst>
                <a:path w="4162" h="3333" extrusionOk="0">
                  <a:moveTo>
                    <a:pt x="2003" y="1"/>
                  </a:moveTo>
                  <a:cubicBezTo>
                    <a:pt x="1306" y="1"/>
                    <a:pt x="629" y="377"/>
                    <a:pt x="285" y="1036"/>
                  </a:cubicBezTo>
                  <a:lnTo>
                    <a:pt x="1" y="1604"/>
                  </a:lnTo>
                  <a:lnTo>
                    <a:pt x="3390" y="3329"/>
                  </a:lnTo>
                  <a:cubicBezTo>
                    <a:pt x="3395" y="3322"/>
                    <a:pt x="3397" y="3320"/>
                    <a:pt x="3398" y="3320"/>
                  </a:cubicBezTo>
                  <a:lnTo>
                    <a:pt x="3398" y="3320"/>
                  </a:lnTo>
                  <a:cubicBezTo>
                    <a:pt x="3400" y="3320"/>
                    <a:pt x="3395" y="3332"/>
                    <a:pt x="3396" y="3332"/>
                  </a:cubicBezTo>
                  <a:cubicBezTo>
                    <a:pt x="3399" y="3332"/>
                    <a:pt x="3434" y="3261"/>
                    <a:pt x="3674" y="2781"/>
                  </a:cubicBezTo>
                  <a:cubicBezTo>
                    <a:pt x="4162" y="1827"/>
                    <a:pt x="3776" y="690"/>
                    <a:pt x="2863" y="203"/>
                  </a:cubicBezTo>
                  <a:cubicBezTo>
                    <a:pt x="2588" y="66"/>
                    <a:pt x="2294" y="1"/>
                    <a:pt x="20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29" name="Google Shape;1429;p69"/>
            <p:cNvSpPr/>
            <p:nvPr/>
          </p:nvSpPr>
          <p:spPr>
            <a:xfrm>
              <a:off x="3251878" y="4191238"/>
              <a:ext cx="80322" cy="88555"/>
            </a:xfrm>
            <a:custGeom>
              <a:avLst/>
              <a:gdLst/>
              <a:ahLst/>
              <a:cxnLst/>
              <a:rect l="l" t="t" r="r" b="b"/>
              <a:pathLst>
                <a:path w="3756" h="4141" extrusionOk="0">
                  <a:moveTo>
                    <a:pt x="386" y="0"/>
                  </a:moveTo>
                  <a:lnTo>
                    <a:pt x="1" y="731"/>
                  </a:lnTo>
                  <a:lnTo>
                    <a:pt x="407" y="4141"/>
                  </a:lnTo>
                  <a:lnTo>
                    <a:pt x="3390" y="2456"/>
                  </a:lnTo>
                  <a:lnTo>
                    <a:pt x="3756" y="1726"/>
                  </a:lnTo>
                  <a:lnTo>
                    <a:pt x="3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30" name="Google Shape;1430;p69"/>
          <p:cNvGrpSpPr/>
          <p:nvPr/>
        </p:nvGrpSpPr>
        <p:grpSpPr>
          <a:xfrm>
            <a:off x="3296676" y="1967967"/>
            <a:ext cx="412816" cy="463156"/>
            <a:chOff x="3010976" y="1967967"/>
            <a:chExt cx="412816" cy="463156"/>
          </a:xfrm>
        </p:grpSpPr>
        <p:sp>
          <p:nvSpPr>
            <p:cNvPr id="1431" name="Google Shape;1431;p69"/>
            <p:cNvSpPr/>
            <p:nvPr/>
          </p:nvSpPr>
          <p:spPr>
            <a:xfrm>
              <a:off x="3149444" y="2056950"/>
              <a:ext cx="135453" cy="183355"/>
            </a:xfrm>
            <a:custGeom>
              <a:avLst/>
              <a:gdLst/>
              <a:ahLst/>
              <a:cxnLst/>
              <a:rect l="l" t="t" r="r" b="b"/>
              <a:pathLst>
                <a:path w="6334" h="8574" extrusionOk="0">
                  <a:moveTo>
                    <a:pt x="3167" y="0"/>
                  </a:moveTo>
                  <a:cubicBezTo>
                    <a:pt x="2517" y="1096"/>
                    <a:pt x="1381" y="1908"/>
                    <a:pt x="0" y="2111"/>
                  </a:cubicBezTo>
                  <a:lnTo>
                    <a:pt x="0" y="5399"/>
                  </a:lnTo>
                  <a:cubicBezTo>
                    <a:pt x="0" y="6759"/>
                    <a:pt x="853" y="7936"/>
                    <a:pt x="2111" y="8383"/>
                  </a:cubicBezTo>
                  <a:cubicBezTo>
                    <a:pt x="2450" y="8512"/>
                    <a:pt x="2807" y="8573"/>
                    <a:pt x="3158" y="8573"/>
                  </a:cubicBezTo>
                  <a:cubicBezTo>
                    <a:pt x="3523" y="8573"/>
                    <a:pt x="3881" y="8507"/>
                    <a:pt x="4202" y="8383"/>
                  </a:cubicBezTo>
                  <a:cubicBezTo>
                    <a:pt x="5521" y="7936"/>
                    <a:pt x="6333" y="6698"/>
                    <a:pt x="6333" y="5399"/>
                  </a:cubicBezTo>
                  <a:lnTo>
                    <a:pt x="6333" y="2111"/>
                  </a:lnTo>
                  <a:cubicBezTo>
                    <a:pt x="4994" y="1908"/>
                    <a:pt x="3837" y="1116"/>
                    <a:pt x="3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32" name="Google Shape;1432;p69"/>
            <p:cNvSpPr/>
            <p:nvPr/>
          </p:nvSpPr>
          <p:spPr>
            <a:xfrm>
              <a:off x="3067839" y="1967967"/>
              <a:ext cx="135880" cy="276936"/>
            </a:xfrm>
            <a:custGeom>
              <a:avLst/>
              <a:gdLst/>
              <a:ahLst/>
              <a:cxnLst/>
              <a:rect l="l" t="t" r="r" b="b"/>
              <a:pathLst>
                <a:path w="6354" h="12950" extrusionOk="0">
                  <a:moveTo>
                    <a:pt x="6354" y="0"/>
                  </a:moveTo>
                  <a:cubicBezTo>
                    <a:pt x="2802" y="325"/>
                    <a:pt x="0" y="3309"/>
                    <a:pt x="0" y="6942"/>
                  </a:cubicBezTo>
                  <a:lnTo>
                    <a:pt x="0" y="9276"/>
                  </a:lnTo>
                  <a:cubicBezTo>
                    <a:pt x="0" y="10595"/>
                    <a:pt x="366" y="11854"/>
                    <a:pt x="995" y="12950"/>
                  </a:cubicBezTo>
                  <a:cubicBezTo>
                    <a:pt x="1482" y="12828"/>
                    <a:pt x="1969" y="12727"/>
                    <a:pt x="2497" y="12727"/>
                  </a:cubicBezTo>
                  <a:lnTo>
                    <a:pt x="3877" y="12727"/>
                  </a:lnTo>
                  <a:cubicBezTo>
                    <a:pt x="3045" y="11915"/>
                    <a:pt x="2538" y="10798"/>
                    <a:pt x="2538" y="9560"/>
                  </a:cubicBezTo>
                  <a:lnTo>
                    <a:pt x="2538" y="5054"/>
                  </a:lnTo>
                  <a:lnTo>
                    <a:pt x="3187" y="5054"/>
                  </a:lnTo>
                  <a:cubicBezTo>
                    <a:pt x="4912" y="5054"/>
                    <a:pt x="6354" y="3633"/>
                    <a:pt x="6354" y="1867"/>
                  </a:cubicBezTo>
                  <a:lnTo>
                    <a:pt x="6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33" name="Google Shape;1433;p69"/>
            <p:cNvSpPr/>
            <p:nvPr/>
          </p:nvSpPr>
          <p:spPr>
            <a:xfrm>
              <a:off x="3230622" y="1967967"/>
              <a:ext cx="135880" cy="277385"/>
            </a:xfrm>
            <a:custGeom>
              <a:avLst/>
              <a:gdLst/>
              <a:ahLst/>
              <a:cxnLst/>
              <a:rect l="l" t="t" r="r" b="b"/>
              <a:pathLst>
                <a:path w="6354" h="12971" extrusionOk="0">
                  <a:moveTo>
                    <a:pt x="0" y="0"/>
                  </a:moveTo>
                  <a:lnTo>
                    <a:pt x="0" y="1867"/>
                  </a:lnTo>
                  <a:cubicBezTo>
                    <a:pt x="0" y="3633"/>
                    <a:pt x="1441" y="5054"/>
                    <a:pt x="3187" y="5054"/>
                  </a:cubicBezTo>
                  <a:lnTo>
                    <a:pt x="3816" y="5054"/>
                  </a:lnTo>
                  <a:lnTo>
                    <a:pt x="3816" y="9560"/>
                  </a:lnTo>
                  <a:cubicBezTo>
                    <a:pt x="3816" y="10047"/>
                    <a:pt x="3735" y="10494"/>
                    <a:pt x="3593" y="10940"/>
                  </a:cubicBezTo>
                  <a:cubicBezTo>
                    <a:pt x="3369" y="11631"/>
                    <a:pt x="2984" y="12239"/>
                    <a:pt x="2456" y="12727"/>
                  </a:cubicBezTo>
                  <a:lnTo>
                    <a:pt x="3857" y="12727"/>
                  </a:lnTo>
                  <a:cubicBezTo>
                    <a:pt x="4405" y="12727"/>
                    <a:pt x="4932" y="12828"/>
                    <a:pt x="5440" y="12970"/>
                  </a:cubicBezTo>
                  <a:cubicBezTo>
                    <a:pt x="6028" y="11955"/>
                    <a:pt x="6353" y="10778"/>
                    <a:pt x="6353" y="9560"/>
                  </a:cubicBezTo>
                  <a:lnTo>
                    <a:pt x="6353" y="6942"/>
                  </a:lnTo>
                  <a:cubicBezTo>
                    <a:pt x="6353" y="3309"/>
                    <a:pt x="3552" y="3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34" name="Google Shape;1434;p69"/>
            <p:cNvSpPr/>
            <p:nvPr/>
          </p:nvSpPr>
          <p:spPr>
            <a:xfrm>
              <a:off x="3230622" y="2268320"/>
              <a:ext cx="193171" cy="162804"/>
            </a:xfrm>
            <a:custGeom>
              <a:avLst/>
              <a:gdLst/>
              <a:ahLst/>
              <a:cxnLst/>
              <a:rect l="l" t="t" r="r" b="b"/>
              <a:pathLst>
                <a:path w="9033" h="7613" extrusionOk="0">
                  <a:moveTo>
                    <a:pt x="3126" y="1"/>
                  </a:moveTo>
                  <a:lnTo>
                    <a:pt x="0" y="4629"/>
                  </a:lnTo>
                  <a:lnTo>
                    <a:pt x="0" y="7613"/>
                  </a:lnTo>
                  <a:lnTo>
                    <a:pt x="9033" y="7613"/>
                  </a:lnTo>
                  <a:lnTo>
                    <a:pt x="8221" y="3573"/>
                  </a:lnTo>
                  <a:cubicBezTo>
                    <a:pt x="7815" y="1503"/>
                    <a:pt x="5968" y="1"/>
                    <a:pt x="3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35" name="Google Shape;1435;p69"/>
            <p:cNvSpPr/>
            <p:nvPr/>
          </p:nvSpPr>
          <p:spPr>
            <a:xfrm>
              <a:off x="3010976" y="2268320"/>
              <a:ext cx="192743" cy="162804"/>
            </a:xfrm>
            <a:custGeom>
              <a:avLst/>
              <a:gdLst/>
              <a:ahLst/>
              <a:cxnLst/>
              <a:rect l="l" t="t" r="r" b="b"/>
              <a:pathLst>
                <a:path w="9013" h="7613" extrusionOk="0">
                  <a:moveTo>
                    <a:pt x="5156" y="1"/>
                  </a:moveTo>
                  <a:cubicBezTo>
                    <a:pt x="3045" y="1"/>
                    <a:pt x="1218" y="1503"/>
                    <a:pt x="792" y="3573"/>
                  </a:cubicBezTo>
                  <a:lnTo>
                    <a:pt x="0" y="7613"/>
                  </a:lnTo>
                  <a:lnTo>
                    <a:pt x="9013" y="7613"/>
                  </a:lnTo>
                  <a:lnTo>
                    <a:pt x="9013" y="4629"/>
                  </a:lnTo>
                  <a:lnTo>
                    <a:pt x="5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36" name="Google Shape;1436;p69"/>
            <p:cNvSpPr/>
            <p:nvPr/>
          </p:nvSpPr>
          <p:spPr>
            <a:xfrm>
              <a:off x="3168113" y="2257478"/>
              <a:ext cx="98542" cy="81627"/>
            </a:xfrm>
            <a:custGeom>
              <a:avLst/>
              <a:gdLst/>
              <a:ahLst/>
              <a:cxnLst/>
              <a:rect l="l" t="t" r="r" b="b"/>
              <a:pathLst>
                <a:path w="4608" h="3817" extrusionOk="0">
                  <a:moveTo>
                    <a:pt x="325" y="1"/>
                  </a:moveTo>
                  <a:cubicBezTo>
                    <a:pt x="264" y="143"/>
                    <a:pt x="142" y="285"/>
                    <a:pt x="0" y="366"/>
                  </a:cubicBezTo>
                  <a:lnTo>
                    <a:pt x="2294" y="3816"/>
                  </a:lnTo>
                  <a:lnTo>
                    <a:pt x="4608" y="366"/>
                  </a:lnTo>
                  <a:cubicBezTo>
                    <a:pt x="4445" y="285"/>
                    <a:pt x="4344" y="143"/>
                    <a:pt x="4263" y="1"/>
                  </a:cubicBezTo>
                  <a:cubicBezTo>
                    <a:pt x="4100" y="61"/>
                    <a:pt x="3938" y="143"/>
                    <a:pt x="3776" y="203"/>
                  </a:cubicBezTo>
                  <a:cubicBezTo>
                    <a:pt x="3309" y="366"/>
                    <a:pt x="2801" y="467"/>
                    <a:pt x="2294" y="467"/>
                  </a:cubicBezTo>
                  <a:cubicBezTo>
                    <a:pt x="1786" y="467"/>
                    <a:pt x="1279" y="366"/>
                    <a:pt x="792" y="183"/>
                  </a:cubicBezTo>
                  <a:cubicBezTo>
                    <a:pt x="629" y="143"/>
                    <a:pt x="467" y="6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37" name="Google Shape;1437;p69"/>
          <p:cNvGrpSpPr/>
          <p:nvPr/>
        </p:nvGrpSpPr>
        <p:grpSpPr>
          <a:xfrm>
            <a:off x="3271506" y="3235414"/>
            <a:ext cx="463156" cy="463178"/>
            <a:chOff x="2985806" y="3235414"/>
            <a:chExt cx="463156" cy="463178"/>
          </a:xfrm>
        </p:grpSpPr>
        <p:sp>
          <p:nvSpPr>
            <p:cNvPr id="1438" name="Google Shape;1438;p69"/>
            <p:cNvSpPr/>
            <p:nvPr/>
          </p:nvSpPr>
          <p:spPr>
            <a:xfrm>
              <a:off x="2985806" y="3235414"/>
              <a:ext cx="352468" cy="81627"/>
            </a:xfrm>
            <a:custGeom>
              <a:avLst/>
              <a:gdLst/>
              <a:ahLst/>
              <a:cxnLst/>
              <a:rect l="l" t="t" r="r" b="b"/>
              <a:pathLst>
                <a:path w="16482" h="3817" extrusionOk="0">
                  <a:moveTo>
                    <a:pt x="1908" y="1"/>
                  </a:moveTo>
                  <a:cubicBezTo>
                    <a:pt x="853" y="1"/>
                    <a:pt x="0" y="853"/>
                    <a:pt x="0" y="1909"/>
                  </a:cubicBezTo>
                  <a:cubicBezTo>
                    <a:pt x="0" y="2964"/>
                    <a:pt x="853" y="3817"/>
                    <a:pt x="1908" y="3817"/>
                  </a:cubicBezTo>
                  <a:lnTo>
                    <a:pt x="16482" y="3817"/>
                  </a:lnTo>
                  <a:lnTo>
                    <a:pt x="16482" y="2538"/>
                  </a:lnTo>
                  <a:cubicBezTo>
                    <a:pt x="16137" y="2538"/>
                    <a:pt x="15853" y="2254"/>
                    <a:pt x="15853" y="1909"/>
                  </a:cubicBezTo>
                  <a:cubicBezTo>
                    <a:pt x="15853" y="1564"/>
                    <a:pt x="16137" y="1280"/>
                    <a:pt x="16482" y="1280"/>
                  </a:cubicBezTo>
                  <a:lnTo>
                    <a:pt x="164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39" name="Google Shape;1439;p69"/>
            <p:cNvSpPr/>
            <p:nvPr/>
          </p:nvSpPr>
          <p:spPr>
            <a:xfrm>
              <a:off x="3121238" y="3343942"/>
              <a:ext cx="27351" cy="46021"/>
            </a:xfrm>
            <a:custGeom>
              <a:avLst/>
              <a:gdLst/>
              <a:ahLst/>
              <a:cxnLst/>
              <a:rect l="l" t="t" r="r" b="b"/>
              <a:pathLst>
                <a:path w="1279" h="2152" extrusionOk="0">
                  <a:moveTo>
                    <a:pt x="0" y="0"/>
                  </a:moveTo>
                  <a:lnTo>
                    <a:pt x="0" y="2152"/>
                  </a:lnTo>
                  <a:lnTo>
                    <a:pt x="650" y="1827"/>
                  </a:lnTo>
                  <a:lnTo>
                    <a:pt x="1279" y="2152"/>
                  </a:lnTo>
                  <a:lnTo>
                    <a:pt x="1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40" name="Google Shape;1440;p69"/>
            <p:cNvSpPr/>
            <p:nvPr/>
          </p:nvSpPr>
          <p:spPr>
            <a:xfrm>
              <a:off x="2985806" y="3330042"/>
              <a:ext cx="54275" cy="368549"/>
            </a:xfrm>
            <a:custGeom>
              <a:avLst/>
              <a:gdLst/>
              <a:ahLst/>
              <a:cxnLst/>
              <a:rect l="l" t="t" r="r" b="b"/>
              <a:pathLst>
                <a:path w="2538" h="17234" extrusionOk="0">
                  <a:moveTo>
                    <a:pt x="0" y="1"/>
                  </a:moveTo>
                  <a:lnTo>
                    <a:pt x="0" y="15326"/>
                  </a:lnTo>
                  <a:cubicBezTo>
                    <a:pt x="0" y="16381"/>
                    <a:pt x="853" y="17233"/>
                    <a:pt x="1908" y="17233"/>
                  </a:cubicBezTo>
                  <a:lnTo>
                    <a:pt x="2537" y="17233"/>
                  </a:lnTo>
                  <a:lnTo>
                    <a:pt x="2537" y="650"/>
                  </a:lnTo>
                  <a:lnTo>
                    <a:pt x="1908" y="650"/>
                  </a:lnTo>
                  <a:cubicBezTo>
                    <a:pt x="1177" y="650"/>
                    <a:pt x="528" y="40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41" name="Google Shape;1441;p69"/>
            <p:cNvSpPr/>
            <p:nvPr/>
          </p:nvSpPr>
          <p:spPr>
            <a:xfrm>
              <a:off x="3107765" y="3466350"/>
              <a:ext cx="162804" cy="162783"/>
            </a:xfrm>
            <a:custGeom>
              <a:avLst/>
              <a:gdLst/>
              <a:ahLst/>
              <a:cxnLst/>
              <a:rect l="l" t="t" r="r" b="b"/>
              <a:pathLst>
                <a:path w="7613" h="7612" extrusionOk="0">
                  <a:moveTo>
                    <a:pt x="3817" y="0"/>
                  </a:moveTo>
                  <a:cubicBezTo>
                    <a:pt x="1706" y="0"/>
                    <a:pt x="1" y="1705"/>
                    <a:pt x="1" y="3796"/>
                  </a:cubicBezTo>
                  <a:cubicBezTo>
                    <a:pt x="1" y="5907"/>
                    <a:pt x="1706" y="7612"/>
                    <a:pt x="3817" y="7612"/>
                  </a:cubicBezTo>
                  <a:cubicBezTo>
                    <a:pt x="5907" y="7612"/>
                    <a:pt x="7612" y="5907"/>
                    <a:pt x="7612" y="3796"/>
                  </a:cubicBezTo>
                  <a:cubicBezTo>
                    <a:pt x="7612" y="1705"/>
                    <a:pt x="5907" y="0"/>
                    <a:pt x="3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42" name="Google Shape;1442;p69"/>
            <p:cNvSpPr/>
            <p:nvPr/>
          </p:nvSpPr>
          <p:spPr>
            <a:xfrm>
              <a:off x="3066962" y="3343942"/>
              <a:ext cx="271311" cy="354649"/>
            </a:xfrm>
            <a:custGeom>
              <a:avLst/>
              <a:gdLst/>
              <a:ahLst/>
              <a:cxnLst/>
              <a:rect l="l" t="t" r="r" b="b"/>
              <a:pathLst>
                <a:path w="12687" h="16584" extrusionOk="0">
                  <a:moveTo>
                    <a:pt x="1" y="0"/>
                  </a:moveTo>
                  <a:lnTo>
                    <a:pt x="1" y="16583"/>
                  </a:lnTo>
                  <a:lnTo>
                    <a:pt x="12687" y="16583"/>
                  </a:lnTo>
                  <a:lnTo>
                    <a:pt x="12687" y="12057"/>
                  </a:lnTo>
                  <a:lnTo>
                    <a:pt x="10089" y="12057"/>
                  </a:lnTo>
                  <a:cubicBezTo>
                    <a:pt x="9196" y="13579"/>
                    <a:pt x="7592" y="14594"/>
                    <a:pt x="5725" y="14594"/>
                  </a:cubicBezTo>
                  <a:cubicBezTo>
                    <a:pt x="2924" y="14594"/>
                    <a:pt x="650" y="12321"/>
                    <a:pt x="650" y="9520"/>
                  </a:cubicBezTo>
                  <a:cubicBezTo>
                    <a:pt x="650" y="6719"/>
                    <a:pt x="2924" y="4446"/>
                    <a:pt x="5725" y="4446"/>
                  </a:cubicBezTo>
                  <a:cubicBezTo>
                    <a:pt x="7592" y="4446"/>
                    <a:pt x="9196" y="5481"/>
                    <a:pt x="10089" y="6983"/>
                  </a:cubicBezTo>
                  <a:lnTo>
                    <a:pt x="12687" y="6983"/>
                  </a:lnTo>
                  <a:lnTo>
                    <a:pt x="12687" y="0"/>
                  </a:lnTo>
                  <a:lnTo>
                    <a:pt x="5075" y="0"/>
                  </a:lnTo>
                  <a:lnTo>
                    <a:pt x="5075" y="4202"/>
                  </a:lnTo>
                  <a:lnTo>
                    <a:pt x="3188" y="3248"/>
                  </a:lnTo>
                  <a:lnTo>
                    <a:pt x="1280" y="4202"/>
                  </a:lnTo>
                  <a:lnTo>
                    <a:pt x="1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43" name="Google Shape;1443;p69"/>
            <p:cNvSpPr/>
            <p:nvPr/>
          </p:nvSpPr>
          <p:spPr>
            <a:xfrm>
              <a:off x="3293986" y="3520604"/>
              <a:ext cx="154977" cy="54275"/>
            </a:xfrm>
            <a:custGeom>
              <a:avLst/>
              <a:gdLst/>
              <a:ahLst/>
              <a:cxnLst/>
              <a:rect l="l" t="t" r="r" b="b"/>
              <a:pathLst>
                <a:path w="7247" h="2538" extrusionOk="0">
                  <a:moveTo>
                    <a:pt x="1" y="0"/>
                  </a:moveTo>
                  <a:cubicBezTo>
                    <a:pt x="102" y="406"/>
                    <a:pt x="183" y="812"/>
                    <a:pt x="183" y="1259"/>
                  </a:cubicBezTo>
                  <a:cubicBezTo>
                    <a:pt x="183" y="1705"/>
                    <a:pt x="102" y="2132"/>
                    <a:pt x="1" y="2538"/>
                  </a:cubicBezTo>
                  <a:lnTo>
                    <a:pt x="7247" y="2538"/>
                  </a:lnTo>
                  <a:lnTo>
                    <a:pt x="72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44" name="Google Shape;1444;p69"/>
          <p:cNvGrpSpPr/>
          <p:nvPr/>
        </p:nvGrpSpPr>
        <p:grpSpPr>
          <a:xfrm>
            <a:off x="3986647" y="1362430"/>
            <a:ext cx="463156" cy="406743"/>
            <a:chOff x="3624747" y="1362430"/>
            <a:chExt cx="463156" cy="406743"/>
          </a:xfrm>
        </p:grpSpPr>
        <p:sp>
          <p:nvSpPr>
            <p:cNvPr id="1445" name="Google Shape;1445;p69"/>
            <p:cNvSpPr/>
            <p:nvPr/>
          </p:nvSpPr>
          <p:spPr>
            <a:xfrm>
              <a:off x="3707208" y="1362430"/>
              <a:ext cx="135453" cy="203607"/>
            </a:xfrm>
            <a:custGeom>
              <a:avLst/>
              <a:gdLst/>
              <a:ahLst/>
              <a:cxnLst/>
              <a:rect l="l" t="t" r="r" b="b"/>
              <a:pathLst>
                <a:path w="6334" h="9521" extrusionOk="0">
                  <a:moveTo>
                    <a:pt x="1" y="1"/>
                  </a:moveTo>
                  <a:lnTo>
                    <a:pt x="1" y="8871"/>
                  </a:lnTo>
                  <a:lnTo>
                    <a:pt x="4426" y="8871"/>
                  </a:lnTo>
                  <a:cubicBezTo>
                    <a:pt x="5136" y="8871"/>
                    <a:pt x="5806" y="9115"/>
                    <a:pt x="6334" y="9520"/>
                  </a:cubicBezTo>
                  <a:lnTo>
                    <a:pt x="63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46" name="Google Shape;1446;p69"/>
            <p:cNvSpPr/>
            <p:nvPr/>
          </p:nvSpPr>
          <p:spPr>
            <a:xfrm>
              <a:off x="3869991" y="1362430"/>
              <a:ext cx="135453" cy="203607"/>
            </a:xfrm>
            <a:custGeom>
              <a:avLst/>
              <a:gdLst/>
              <a:ahLst/>
              <a:cxnLst/>
              <a:rect l="l" t="t" r="r" b="b"/>
              <a:pathLst>
                <a:path w="6334" h="9521" extrusionOk="0">
                  <a:moveTo>
                    <a:pt x="0" y="1"/>
                  </a:moveTo>
                  <a:lnTo>
                    <a:pt x="0" y="9520"/>
                  </a:lnTo>
                  <a:cubicBezTo>
                    <a:pt x="528" y="9115"/>
                    <a:pt x="1178" y="8871"/>
                    <a:pt x="1888" y="8871"/>
                  </a:cubicBezTo>
                  <a:lnTo>
                    <a:pt x="6333" y="8871"/>
                  </a:lnTo>
                  <a:lnTo>
                    <a:pt x="6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47" name="Google Shape;1447;p69"/>
            <p:cNvSpPr/>
            <p:nvPr/>
          </p:nvSpPr>
          <p:spPr>
            <a:xfrm>
              <a:off x="3869991" y="1579466"/>
              <a:ext cx="135453" cy="54275"/>
            </a:xfrm>
            <a:custGeom>
              <a:avLst/>
              <a:gdLst/>
              <a:ahLst/>
              <a:cxnLst/>
              <a:rect l="l" t="t" r="r" b="b"/>
              <a:pathLst>
                <a:path w="6334" h="2538" extrusionOk="0">
                  <a:moveTo>
                    <a:pt x="1888" y="1"/>
                  </a:moveTo>
                  <a:cubicBezTo>
                    <a:pt x="853" y="1"/>
                    <a:pt x="0" y="853"/>
                    <a:pt x="0" y="1888"/>
                  </a:cubicBezTo>
                  <a:lnTo>
                    <a:pt x="0" y="2538"/>
                  </a:lnTo>
                  <a:lnTo>
                    <a:pt x="6333" y="2538"/>
                  </a:lnTo>
                  <a:lnTo>
                    <a:pt x="6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48" name="Google Shape;1448;p69"/>
            <p:cNvSpPr/>
            <p:nvPr/>
          </p:nvSpPr>
          <p:spPr>
            <a:xfrm>
              <a:off x="3707208" y="1579466"/>
              <a:ext cx="134597" cy="54275"/>
            </a:xfrm>
            <a:custGeom>
              <a:avLst/>
              <a:gdLst/>
              <a:ahLst/>
              <a:cxnLst/>
              <a:rect l="l" t="t" r="r" b="b"/>
              <a:pathLst>
                <a:path w="6294" h="2538" extrusionOk="0">
                  <a:moveTo>
                    <a:pt x="1" y="1"/>
                  </a:moveTo>
                  <a:lnTo>
                    <a:pt x="1" y="2538"/>
                  </a:lnTo>
                  <a:lnTo>
                    <a:pt x="6293" y="2538"/>
                  </a:lnTo>
                  <a:lnTo>
                    <a:pt x="6293" y="1401"/>
                  </a:lnTo>
                  <a:cubicBezTo>
                    <a:pt x="6131" y="630"/>
                    <a:pt x="5339" y="1"/>
                    <a:pt x="4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49" name="Google Shape;1449;p69"/>
            <p:cNvSpPr/>
            <p:nvPr/>
          </p:nvSpPr>
          <p:spPr>
            <a:xfrm>
              <a:off x="3624747" y="1443607"/>
              <a:ext cx="463156" cy="271311"/>
            </a:xfrm>
            <a:custGeom>
              <a:avLst/>
              <a:gdLst/>
              <a:ahLst/>
              <a:cxnLst/>
              <a:rect l="l" t="t" r="r" b="b"/>
              <a:pathLst>
                <a:path w="21658" h="12687" extrusionOk="0">
                  <a:moveTo>
                    <a:pt x="0" y="1"/>
                  </a:moveTo>
                  <a:lnTo>
                    <a:pt x="0" y="12687"/>
                  </a:lnTo>
                  <a:lnTo>
                    <a:pt x="21658" y="12687"/>
                  </a:lnTo>
                  <a:lnTo>
                    <a:pt x="21658" y="1"/>
                  </a:lnTo>
                  <a:lnTo>
                    <a:pt x="19080" y="1"/>
                  </a:lnTo>
                  <a:lnTo>
                    <a:pt x="19080" y="10149"/>
                  </a:lnTo>
                  <a:lnTo>
                    <a:pt x="2578" y="10149"/>
                  </a:lnTo>
                  <a:lnTo>
                    <a:pt x="25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50" name="Google Shape;1450;p69"/>
            <p:cNvSpPr/>
            <p:nvPr/>
          </p:nvSpPr>
          <p:spPr>
            <a:xfrm>
              <a:off x="3752801" y="1742249"/>
              <a:ext cx="207071" cy="26924"/>
            </a:xfrm>
            <a:custGeom>
              <a:avLst/>
              <a:gdLst/>
              <a:ahLst/>
              <a:cxnLst/>
              <a:rect l="l" t="t" r="r" b="b"/>
              <a:pathLst>
                <a:path w="9683" h="1259" extrusionOk="0">
                  <a:moveTo>
                    <a:pt x="650" y="0"/>
                  </a:moveTo>
                  <a:lnTo>
                    <a:pt x="0" y="1259"/>
                  </a:lnTo>
                  <a:lnTo>
                    <a:pt x="9682" y="1259"/>
                  </a:lnTo>
                  <a:lnTo>
                    <a:pt x="90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51" name="Google Shape;1451;p69"/>
          <p:cNvGrpSpPr/>
          <p:nvPr/>
        </p:nvGrpSpPr>
        <p:grpSpPr>
          <a:xfrm>
            <a:off x="3986647" y="2601690"/>
            <a:ext cx="463156" cy="463178"/>
            <a:chOff x="3624747" y="2601690"/>
            <a:chExt cx="463156" cy="463178"/>
          </a:xfrm>
        </p:grpSpPr>
        <p:sp>
          <p:nvSpPr>
            <p:cNvPr id="1452" name="Google Shape;1452;p69"/>
            <p:cNvSpPr/>
            <p:nvPr/>
          </p:nvSpPr>
          <p:spPr>
            <a:xfrm>
              <a:off x="3965047" y="2639456"/>
              <a:ext cx="89432" cy="81071"/>
            </a:xfrm>
            <a:custGeom>
              <a:avLst/>
              <a:gdLst/>
              <a:ahLst/>
              <a:cxnLst/>
              <a:rect l="l" t="t" r="r" b="b"/>
              <a:pathLst>
                <a:path w="4182" h="3791" extrusionOk="0">
                  <a:moveTo>
                    <a:pt x="2091" y="0"/>
                  </a:moveTo>
                  <a:cubicBezTo>
                    <a:pt x="1599" y="0"/>
                    <a:pt x="1107" y="183"/>
                    <a:pt x="752" y="548"/>
                  </a:cubicBezTo>
                  <a:cubicBezTo>
                    <a:pt x="1" y="1279"/>
                    <a:pt x="1" y="2497"/>
                    <a:pt x="752" y="3228"/>
                  </a:cubicBezTo>
                  <a:cubicBezTo>
                    <a:pt x="1117" y="3603"/>
                    <a:pt x="1604" y="3791"/>
                    <a:pt x="2091" y="3791"/>
                  </a:cubicBezTo>
                  <a:cubicBezTo>
                    <a:pt x="2578" y="3791"/>
                    <a:pt x="3066" y="3603"/>
                    <a:pt x="3431" y="3228"/>
                  </a:cubicBezTo>
                  <a:cubicBezTo>
                    <a:pt x="4182" y="2497"/>
                    <a:pt x="4182" y="1279"/>
                    <a:pt x="3431" y="548"/>
                  </a:cubicBezTo>
                  <a:cubicBezTo>
                    <a:pt x="3076" y="183"/>
                    <a:pt x="2584" y="0"/>
                    <a:pt x="2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53" name="Google Shape;1453;p69"/>
            <p:cNvSpPr/>
            <p:nvPr/>
          </p:nvSpPr>
          <p:spPr>
            <a:xfrm>
              <a:off x="3715463" y="2888934"/>
              <a:ext cx="89881" cy="81199"/>
            </a:xfrm>
            <a:custGeom>
              <a:avLst/>
              <a:gdLst/>
              <a:ahLst/>
              <a:cxnLst/>
              <a:rect l="l" t="t" r="r" b="b"/>
              <a:pathLst>
                <a:path w="4203" h="3797" extrusionOk="0">
                  <a:moveTo>
                    <a:pt x="2101" y="0"/>
                  </a:moveTo>
                  <a:cubicBezTo>
                    <a:pt x="1609" y="0"/>
                    <a:pt x="1117" y="178"/>
                    <a:pt x="752" y="533"/>
                  </a:cubicBezTo>
                  <a:cubicBezTo>
                    <a:pt x="21" y="1284"/>
                    <a:pt x="1" y="2482"/>
                    <a:pt x="752" y="3233"/>
                  </a:cubicBezTo>
                  <a:cubicBezTo>
                    <a:pt x="1127" y="3608"/>
                    <a:pt x="1614" y="3796"/>
                    <a:pt x="2101" y="3796"/>
                  </a:cubicBezTo>
                  <a:cubicBezTo>
                    <a:pt x="2588" y="3796"/>
                    <a:pt x="3076" y="3608"/>
                    <a:pt x="3451" y="3233"/>
                  </a:cubicBezTo>
                  <a:cubicBezTo>
                    <a:pt x="4202" y="2482"/>
                    <a:pt x="4182" y="1284"/>
                    <a:pt x="3451" y="533"/>
                  </a:cubicBezTo>
                  <a:cubicBezTo>
                    <a:pt x="3086" y="178"/>
                    <a:pt x="2594" y="0"/>
                    <a:pt x="2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54" name="Google Shape;1454;p69"/>
            <p:cNvSpPr/>
            <p:nvPr/>
          </p:nvSpPr>
          <p:spPr>
            <a:xfrm>
              <a:off x="3788385" y="2765328"/>
              <a:ext cx="135880" cy="135880"/>
            </a:xfrm>
            <a:custGeom>
              <a:avLst/>
              <a:gdLst/>
              <a:ahLst/>
              <a:cxnLst/>
              <a:rect l="l" t="t" r="r" b="b"/>
              <a:pathLst>
                <a:path w="6354" h="6354" extrusionOk="0">
                  <a:moveTo>
                    <a:pt x="3167" y="1"/>
                  </a:moveTo>
                  <a:cubicBezTo>
                    <a:pt x="1421" y="1"/>
                    <a:pt x="1" y="1422"/>
                    <a:pt x="1" y="3187"/>
                  </a:cubicBezTo>
                  <a:cubicBezTo>
                    <a:pt x="1" y="4933"/>
                    <a:pt x="1421" y="6354"/>
                    <a:pt x="3167" y="6354"/>
                  </a:cubicBezTo>
                  <a:cubicBezTo>
                    <a:pt x="4933" y="6354"/>
                    <a:pt x="6354" y="4933"/>
                    <a:pt x="6354" y="3187"/>
                  </a:cubicBezTo>
                  <a:cubicBezTo>
                    <a:pt x="6354" y="1422"/>
                    <a:pt x="4933" y="1"/>
                    <a:pt x="3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55" name="Google Shape;1455;p69"/>
            <p:cNvSpPr/>
            <p:nvPr/>
          </p:nvSpPr>
          <p:spPr>
            <a:xfrm>
              <a:off x="3624747" y="2601690"/>
              <a:ext cx="463156" cy="463178"/>
            </a:xfrm>
            <a:custGeom>
              <a:avLst/>
              <a:gdLst/>
              <a:ahLst/>
              <a:cxnLst/>
              <a:rect l="l" t="t" r="r" b="b"/>
              <a:pathLst>
                <a:path w="21658" h="21659" extrusionOk="0">
                  <a:moveTo>
                    <a:pt x="10819" y="0"/>
                  </a:moveTo>
                  <a:cubicBezTo>
                    <a:pt x="4872" y="0"/>
                    <a:pt x="0" y="4892"/>
                    <a:pt x="0" y="10839"/>
                  </a:cubicBezTo>
                  <a:cubicBezTo>
                    <a:pt x="0" y="16787"/>
                    <a:pt x="4872" y="21658"/>
                    <a:pt x="10819" y="21658"/>
                  </a:cubicBezTo>
                  <a:cubicBezTo>
                    <a:pt x="16766" y="21658"/>
                    <a:pt x="21658" y="16787"/>
                    <a:pt x="21658" y="10839"/>
                  </a:cubicBezTo>
                  <a:cubicBezTo>
                    <a:pt x="21658" y="9033"/>
                    <a:pt x="21171" y="7328"/>
                    <a:pt x="20359" y="5765"/>
                  </a:cubicBezTo>
                  <a:cubicBezTo>
                    <a:pt x="20318" y="5806"/>
                    <a:pt x="20278" y="5866"/>
                    <a:pt x="20257" y="5907"/>
                  </a:cubicBezTo>
                  <a:cubicBezTo>
                    <a:pt x="19973" y="6171"/>
                    <a:pt x="19648" y="6394"/>
                    <a:pt x="19303" y="6536"/>
                  </a:cubicBezTo>
                  <a:cubicBezTo>
                    <a:pt x="19973" y="7856"/>
                    <a:pt x="20379" y="9317"/>
                    <a:pt x="20379" y="10839"/>
                  </a:cubicBezTo>
                  <a:cubicBezTo>
                    <a:pt x="20379" y="16076"/>
                    <a:pt x="16076" y="20400"/>
                    <a:pt x="10819" y="20400"/>
                  </a:cubicBezTo>
                  <a:cubicBezTo>
                    <a:pt x="5582" y="20400"/>
                    <a:pt x="1279" y="16076"/>
                    <a:pt x="1279" y="10839"/>
                  </a:cubicBezTo>
                  <a:cubicBezTo>
                    <a:pt x="1279" y="5582"/>
                    <a:pt x="5582" y="1279"/>
                    <a:pt x="10819" y="1279"/>
                  </a:cubicBezTo>
                  <a:cubicBezTo>
                    <a:pt x="12341" y="1279"/>
                    <a:pt x="13803" y="1685"/>
                    <a:pt x="15122" y="2355"/>
                  </a:cubicBezTo>
                  <a:cubicBezTo>
                    <a:pt x="15284" y="2010"/>
                    <a:pt x="15487" y="1685"/>
                    <a:pt x="15772" y="1421"/>
                  </a:cubicBezTo>
                  <a:cubicBezTo>
                    <a:pt x="15792" y="1381"/>
                    <a:pt x="15853" y="1340"/>
                    <a:pt x="15893" y="1300"/>
                  </a:cubicBezTo>
                  <a:cubicBezTo>
                    <a:pt x="14351" y="488"/>
                    <a:pt x="12625" y="0"/>
                    <a:pt x="10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56" name="Google Shape;1456;p69"/>
            <p:cNvSpPr/>
            <p:nvPr/>
          </p:nvSpPr>
          <p:spPr>
            <a:xfrm>
              <a:off x="3698098" y="2684386"/>
              <a:ext cx="322101" cy="298064"/>
            </a:xfrm>
            <a:custGeom>
              <a:avLst/>
              <a:gdLst/>
              <a:ahLst/>
              <a:cxnLst/>
              <a:rect l="l" t="t" r="r" b="b"/>
              <a:pathLst>
                <a:path w="15062" h="13938" extrusionOk="0">
                  <a:moveTo>
                    <a:pt x="7391" y="0"/>
                  </a:moveTo>
                  <a:cubicBezTo>
                    <a:pt x="5603" y="0"/>
                    <a:pt x="3817" y="680"/>
                    <a:pt x="2457" y="2040"/>
                  </a:cubicBezTo>
                  <a:cubicBezTo>
                    <a:pt x="589" y="3907"/>
                    <a:pt x="1" y="6668"/>
                    <a:pt x="792" y="9104"/>
                  </a:cubicBezTo>
                  <a:cubicBezTo>
                    <a:pt x="1117" y="8819"/>
                    <a:pt x="1482" y="8617"/>
                    <a:pt x="1909" y="8474"/>
                  </a:cubicBezTo>
                  <a:cubicBezTo>
                    <a:pt x="1381" y="6546"/>
                    <a:pt x="1888" y="4395"/>
                    <a:pt x="3370" y="2933"/>
                  </a:cubicBezTo>
                  <a:cubicBezTo>
                    <a:pt x="4476" y="1817"/>
                    <a:pt x="5938" y="1259"/>
                    <a:pt x="7399" y="1259"/>
                  </a:cubicBezTo>
                  <a:cubicBezTo>
                    <a:pt x="8861" y="1259"/>
                    <a:pt x="10322" y="1817"/>
                    <a:pt x="11428" y="2933"/>
                  </a:cubicBezTo>
                  <a:cubicBezTo>
                    <a:pt x="13661" y="5146"/>
                    <a:pt x="13661" y="8779"/>
                    <a:pt x="11428" y="11012"/>
                  </a:cubicBezTo>
                  <a:cubicBezTo>
                    <a:pt x="10335" y="12105"/>
                    <a:pt x="8867" y="12664"/>
                    <a:pt x="7389" y="12664"/>
                  </a:cubicBezTo>
                  <a:cubicBezTo>
                    <a:pt x="6892" y="12664"/>
                    <a:pt x="6393" y="12601"/>
                    <a:pt x="5907" y="12473"/>
                  </a:cubicBezTo>
                  <a:cubicBezTo>
                    <a:pt x="5765" y="12879"/>
                    <a:pt x="5542" y="13265"/>
                    <a:pt x="5237" y="13589"/>
                  </a:cubicBezTo>
                  <a:cubicBezTo>
                    <a:pt x="5969" y="13826"/>
                    <a:pt x="6706" y="13937"/>
                    <a:pt x="7426" y="13937"/>
                  </a:cubicBezTo>
                  <a:cubicBezTo>
                    <a:pt x="9302" y="13937"/>
                    <a:pt x="11066" y="13181"/>
                    <a:pt x="12342" y="11905"/>
                  </a:cubicBezTo>
                  <a:cubicBezTo>
                    <a:pt x="15061" y="9185"/>
                    <a:pt x="15061" y="4760"/>
                    <a:pt x="12342" y="2040"/>
                  </a:cubicBezTo>
                  <a:cubicBezTo>
                    <a:pt x="10971" y="680"/>
                    <a:pt x="9180" y="0"/>
                    <a:pt x="7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57" name="Google Shape;1457;p69"/>
          <p:cNvGrpSpPr/>
          <p:nvPr/>
        </p:nvGrpSpPr>
        <p:grpSpPr>
          <a:xfrm>
            <a:off x="3986647" y="3869158"/>
            <a:ext cx="463156" cy="463156"/>
            <a:chOff x="3624747" y="3869158"/>
            <a:chExt cx="463156" cy="463156"/>
          </a:xfrm>
        </p:grpSpPr>
        <p:sp>
          <p:nvSpPr>
            <p:cNvPr id="1458" name="Google Shape;1458;p69"/>
            <p:cNvSpPr/>
            <p:nvPr/>
          </p:nvSpPr>
          <p:spPr>
            <a:xfrm>
              <a:off x="3762338" y="4142608"/>
              <a:ext cx="81199" cy="81199"/>
            </a:xfrm>
            <a:custGeom>
              <a:avLst/>
              <a:gdLst/>
              <a:ahLst/>
              <a:cxnLst/>
              <a:rect l="l" t="t" r="r" b="b"/>
              <a:pathLst>
                <a:path w="3797" h="3797" extrusionOk="0">
                  <a:moveTo>
                    <a:pt x="1909" y="1"/>
                  </a:moveTo>
                  <a:cubicBezTo>
                    <a:pt x="853" y="1"/>
                    <a:pt x="1" y="853"/>
                    <a:pt x="1" y="1889"/>
                  </a:cubicBezTo>
                  <a:cubicBezTo>
                    <a:pt x="1" y="2944"/>
                    <a:pt x="853" y="3797"/>
                    <a:pt x="1909" y="3797"/>
                  </a:cubicBezTo>
                  <a:cubicBezTo>
                    <a:pt x="2944" y="3797"/>
                    <a:pt x="3796" y="2944"/>
                    <a:pt x="3796" y="1889"/>
                  </a:cubicBezTo>
                  <a:cubicBezTo>
                    <a:pt x="3796" y="853"/>
                    <a:pt x="2944" y="1"/>
                    <a:pt x="19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59" name="Google Shape;1459;p69"/>
            <p:cNvSpPr/>
            <p:nvPr/>
          </p:nvSpPr>
          <p:spPr>
            <a:xfrm>
              <a:off x="3624747" y="3898242"/>
              <a:ext cx="81627" cy="81627"/>
            </a:xfrm>
            <a:custGeom>
              <a:avLst/>
              <a:gdLst/>
              <a:ahLst/>
              <a:cxnLst/>
              <a:rect l="l" t="t" r="r" b="b"/>
              <a:pathLst>
                <a:path w="3817" h="3817" extrusionOk="0">
                  <a:moveTo>
                    <a:pt x="1908" y="0"/>
                  </a:moveTo>
                  <a:cubicBezTo>
                    <a:pt x="853" y="0"/>
                    <a:pt x="0" y="853"/>
                    <a:pt x="0" y="1908"/>
                  </a:cubicBezTo>
                  <a:cubicBezTo>
                    <a:pt x="0" y="2964"/>
                    <a:pt x="853" y="3816"/>
                    <a:pt x="1908" y="3816"/>
                  </a:cubicBezTo>
                  <a:cubicBezTo>
                    <a:pt x="2964" y="3816"/>
                    <a:pt x="3816" y="2964"/>
                    <a:pt x="3816" y="1908"/>
                  </a:cubicBezTo>
                  <a:cubicBezTo>
                    <a:pt x="3816" y="853"/>
                    <a:pt x="2964"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60" name="Google Shape;1460;p69"/>
            <p:cNvSpPr/>
            <p:nvPr/>
          </p:nvSpPr>
          <p:spPr>
            <a:xfrm>
              <a:off x="3624747" y="3979847"/>
              <a:ext cx="218790" cy="352468"/>
            </a:xfrm>
            <a:custGeom>
              <a:avLst/>
              <a:gdLst/>
              <a:ahLst/>
              <a:cxnLst/>
              <a:rect l="l" t="t" r="r" b="b"/>
              <a:pathLst>
                <a:path w="10231" h="16482" extrusionOk="0">
                  <a:moveTo>
                    <a:pt x="1908" y="0"/>
                  </a:moveTo>
                  <a:cubicBezTo>
                    <a:pt x="853" y="0"/>
                    <a:pt x="0" y="853"/>
                    <a:pt x="0" y="1888"/>
                  </a:cubicBezTo>
                  <a:lnTo>
                    <a:pt x="0" y="16482"/>
                  </a:lnTo>
                  <a:lnTo>
                    <a:pt x="3816" y="16482"/>
                  </a:lnTo>
                  <a:lnTo>
                    <a:pt x="3816" y="3796"/>
                  </a:lnTo>
                  <a:lnTo>
                    <a:pt x="7064" y="3796"/>
                  </a:lnTo>
                  <a:cubicBezTo>
                    <a:pt x="8809" y="3796"/>
                    <a:pt x="10230" y="2375"/>
                    <a:pt x="10230" y="630"/>
                  </a:cubicBezTo>
                  <a:lnTo>
                    <a:pt x="102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61" name="Google Shape;1461;p69"/>
            <p:cNvSpPr/>
            <p:nvPr/>
          </p:nvSpPr>
          <p:spPr>
            <a:xfrm>
              <a:off x="3870867" y="4142608"/>
              <a:ext cx="81177" cy="81199"/>
            </a:xfrm>
            <a:custGeom>
              <a:avLst/>
              <a:gdLst/>
              <a:ahLst/>
              <a:cxnLst/>
              <a:rect l="l" t="t" r="r" b="b"/>
              <a:pathLst>
                <a:path w="3796" h="3797" extrusionOk="0">
                  <a:moveTo>
                    <a:pt x="1908" y="1"/>
                  </a:moveTo>
                  <a:cubicBezTo>
                    <a:pt x="853" y="1"/>
                    <a:pt x="0" y="853"/>
                    <a:pt x="0" y="1889"/>
                  </a:cubicBezTo>
                  <a:cubicBezTo>
                    <a:pt x="0" y="2944"/>
                    <a:pt x="853" y="3797"/>
                    <a:pt x="1908" y="3797"/>
                  </a:cubicBezTo>
                  <a:cubicBezTo>
                    <a:pt x="2943" y="3797"/>
                    <a:pt x="3796" y="2944"/>
                    <a:pt x="3796" y="1889"/>
                  </a:cubicBezTo>
                  <a:cubicBezTo>
                    <a:pt x="3796" y="853"/>
                    <a:pt x="2943"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62" name="Google Shape;1462;p69"/>
            <p:cNvSpPr/>
            <p:nvPr/>
          </p:nvSpPr>
          <p:spPr>
            <a:xfrm>
              <a:off x="3979375" y="4142608"/>
              <a:ext cx="81199" cy="81199"/>
            </a:xfrm>
            <a:custGeom>
              <a:avLst/>
              <a:gdLst/>
              <a:ahLst/>
              <a:cxnLst/>
              <a:rect l="l" t="t" r="r" b="b"/>
              <a:pathLst>
                <a:path w="3797" h="3797" extrusionOk="0">
                  <a:moveTo>
                    <a:pt x="1908" y="1"/>
                  </a:moveTo>
                  <a:cubicBezTo>
                    <a:pt x="853" y="1"/>
                    <a:pt x="0" y="853"/>
                    <a:pt x="0" y="1889"/>
                  </a:cubicBezTo>
                  <a:cubicBezTo>
                    <a:pt x="0" y="2944"/>
                    <a:pt x="853" y="3797"/>
                    <a:pt x="1908" y="3797"/>
                  </a:cubicBezTo>
                  <a:cubicBezTo>
                    <a:pt x="2944" y="3797"/>
                    <a:pt x="3796" y="2944"/>
                    <a:pt x="3796" y="1889"/>
                  </a:cubicBezTo>
                  <a:cubicBezTo>
                    <a:pt x="3796" y="853"/>
                    <a:pt x="2944"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63" name="Google Shape;1463;p69"/>
            <p:cNvSpPr/>
            <p:nvPr/>
          </p:nvSpPr>
          <p:spPr>
            <a:xfrm>
              <a:off x="3734987" y="4223785"/>
              <a:ext cx="352917" cy="108529"/>
            </a:xfrm>
            <a:custGeom>
              <a:avLst/>
              <a:gdLst/>
              <a:ahLst/>
              <a:cxnLst/>
              <a:rect l="l" t="t" r="r" b="b"/>
              <a:pathLst>
                <a:path w="16503" h="5075" extrusionOk="0">
                  <a:moveTo>
                    <a:pt x="3188" y="1"/>
                  </a:moveTo>
                  <a:cubicBezTo>
                    <a:pt x="1422" y="1"/>
                    <a:pt x="1" y="1421"/>
                    <a:pt x="1" y="3167"/>
                  </a:cubicBezTo>
                  <a:lnTo>
                    <a:pt x="1" y="5075"/>
                  </a:lnTo>
                  <a:lnTo>
                    <a:pt x="16503" y="5075"/>
                  </a:lnTo>
                  <a:lnTo>
                    <a:pt x="16503" y="3167"/>
                  </a:lnTo>
                  <a:cubicBezTo>
                    <a:pt x="16503" y="1421"/>
                    <a:pt x="15082" y="1"/>
                    <a:pt x="13336" y="1"/>
                  </a:cubicBezTo>
                  <a:cubicBezTo>
                    <a:pt x="12281" y="1"/>
                    <a:pt x="11368" y="508"/>
                    <a:pt x="10799" y="1300"/>
                  </a:cubicBezTo>
                  <a:cubicBezTo>
                    <a:pt x="10211" y="508"/>
                    <a:pt x="9297" y="1"/>
                    <a:pt x="8262" y="1"/>
                  </a:cubicBezTo>
                  <a:cubicBezTo>
                    <a:pt x="7207" y="1"/>
                    <a:pt x="6293" y="508"/>
                    <a:pt x="5725" y="1300"/>
                  </a:cubicBezTo>
                  <a:cubicBezTo>
                    <a:pt x="5136" y="508"/>
                    <a:pt x="4223" y="1"/>
                    <a:pt x="3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64" name="Google Shape;1464;p69"/>
            <p:cNvSpPr/>
            <p:nvPr/>
          </p:nvSpPr>
          <p:spPr>
            <a:xfrm>
              <a:off x="3734987" y="3869158"/>
              <a:ext cx="352917" cy="246141"/>
            </a:xfrm>
            <a:custGeom>
              <a:avLst/>
              <a:gdLst/>
              <a:ahLst/>
              <a:cxnLst/>
              <a:rect l="l" t="t" r="r" b="b"/>
              <a:pathLst>
                <a:path w="16503" h="11510" extrusionOk="0">
                  <a:moveTo>
                    <a:pt x="15224" y="1360"/>
                  </a:moveTo>
                  <a:lnTo>
                    <a:pt x="15224" y="2639"/>
                  </a:lnTo>
                  <a:lnTo>
                    <a:pt x="3817" y="2639"/>
                  </a:lnTo>
                  <a:lnTo>
                    <a:pt x="3817" y="1360"/>
                  </a:lnTo>
                  <a:close/>
                  <a:moveTo>
                    <a:pt x="15224" y="3898"/>
                  </a:moveTo>
                  <a:lnTo>
                    <a:pt x="15224" y="5176"/>
                  </a:lnTo>
                  <a:lnTo>
                    <a:pt x="7613" y="5176"/>
                  </a:lnTo>
                  <a:lnTo>
                    <a:pt x="7613" y="3898"/>
                  </a:lnTo>
                  <a:close/>
                  <a:moveTo>
                    <a:pt x="15224" y="6435"/>
                  </a:moveTo>
                  <a:lnTo>
                    <a:pt x="15224" y="7714"/>
                  </a:lnTo>
                  <a:lnTo>
                    <a:pt x="7613" y="7714"/>
                  </a:lnTo>
                  <a:lnTo>
                    <a:pt x="7613" y="6435"/>
                  </a:lnTo>
                  <a:close/>
                  <a:moveTo>
                    <a:pt x="1" y="0"/>
                  </a:moveTo>
                  <a:lnTo>
                    <a:pt x="1" y="3898"/>
                  </a:lnTo>
                  <a:lnTo>
                    <a:pt x="6354" y="3898"/>
                  </a:lnTo>
                  <a:lnTo>
                    <a:pt x="6354" y="5806"/>
                  </a:lnTo>
                  <a:cubicBezTo>
                    <a:pt x="6354" y="8262"/>
                    <a:pt x="4365" y="10251"/>
                    <a:pt x="1909" y="10251"/>
                  </a:cubicBezTo>
                  <a:lnTo>
                    <a:pt x="1" y="10251"/>
                  </a:lnTo>
                  <a:lnTo>
                    <a:pt x="1" y="11509"/>
                  </a:lnTo>
                  <a:lnTo>
                    <a:pt x="16503" y="11509"/>
                  </a:lnTo>
                  <a:lnTo>
                    <a:pt x="16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65" name="Google Shape;1465;p69"/>
          <p:cNvGrpSpPr/>
          <p:nvPr/>
        </p:nvGrpSpPr>
        <p:grpSpPr>
          <a:xfrm>
            <a:off x="3986647" y="1967967"/>
            <a:ext cx="463156" cy="463156"/>
            <a:chOff x="3624747" y="1967967"/>
            <a:chExt cx="463156" cy="463156"/>
          </a:xfrm>
        </p:grpSpPr>
        <p:sp>
          <p:nvSpPr>
            <p:cNvPr id="1466" name="Google Shape;1466;p69"/>
            <p:cNvSpPr/>
            <p:nvPr/>
          </p:nvSpPr>
          <p:spPr>
            <a:xfrm>
              <a:off x="3761483" y="1995297"/>
              <a:ext cx="189706" cy="245265"/>
            </a:xfrm>
            <a:custGeom>
              <a:avLst/>
              <a:gdLst/>
              <a:ahLst/>
              <a:cxnLst/>
              <a:rect l="l" t="t" r="r" b="b"/>
              <a:pathLst>
                <a:path w="8871" h="11469" extrusionOk="0">
                  <a:moveTo>
                    <a:pt x="4425" y="1"/>
                  </a:moveTo>
                  <a:cubicBezTo>
                    <a:pt x="1969" y="1"/>
                    <a:pt x="0" y="1990"/>
                    <a:pt x="0" y="4426"/>
                  </a:cubicBezTo>
                  <a:lnTo>
                    <a:pt x="0" y="6800"/>
                  </a:lnTo>
                  <a:cubicBezTo>
                    <a:pt x="0" y="7369"/>
                    <a:pt x="102" y="7917"/>
                    <a:pt x="305" y="8505"/>
                  </a:cubicBezTo>
                  <a:cubicBezTo>
                    <a:pt x="934" y="10170"/>
                    <a:pt x="2497" y="11469"/>
                    <a:pt x="4425" y="11469"/>
                  </a:cubicBezTo>
                  <a:cubicBezTo>
                    <a:pt x="6881" y="11469"/>
                    <a:pt x="8870" y="9480"/>
                    <a:pt x="8870" y="7024"/>
                  </a:cubicBezTo>
                  <a:lnTo>
                    <a:pt x="8870" y="4426"/>
                  </a:lnTo>
                  <a:cubicBezTo>
                    <a:pt x="8870" y="1990"/>
                    <a:pt x="6881" y="1"/>
                    <a:pt x="4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67" name="Google Shape;1467;p69"/>
            <p:cNvSpPr/>
            <p:nvPr/>
          </p:nvSpPr>
          <p:spPr>
            <a:xfrm>
              <a:off x="3883442" y="2275270"/>
              <a:ext cx="69052" cy="65994"/>
            </a:xfrm>
            <a:custGeom>
              <a:avLst/>
              <a:gdLst/>
              <a:ahLst/>
              <a:cxnLst/>
              <a:rect l="l" t="t" r="r" b="b"/>
              <a:pathLst>
                <a:path w="3229" h="3086" extrusionOk="0">
                  <a:moveTo>
                    <a:pt x="3228" y="1"/>
                  </a:moveTo>
                  <a:lnTo>
                    <a:pt x="1" y="1604"/>
                  </a:lnTo>
                  <a:lnTo>
                    <a:pt x="2193" y="3086"/>
                  </a:lnTo>
                  <a:lnTo>
                    <a:pt x="3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68" name="Google Shape;1468;p69"/>
            <p:cNvSpPr/>
            <p:nvPr/>
          </p:nvSpPr>
          <p:spPr>
            <a:xfrm>
              <a:off x="3624747" y="2270501"/>
              <a:ext cx="463156" cy="160623"/>
            </a:xfrm>
            <a:custGeom>
              <a:avLst/>
              <a:gdLst/>
              <a:ahLst/>
              <a:cxnLst/>
              <a:rect l="l" t="t" r="r" b="b"/>
              <a:pathLst>
                <a:path w="21658" h="7511" extrusionOk="0">
                  <a:moveTo>
                    <a:pt x="4912" y="0"/>
                  </a:moveTo>
                  <a:cubicBezTo>
                    <a:pt x="2740" y="467"/>
                    <a:pt x="1056" y="2193"/>
                    <a:pt x="609" y="4446"/>
                  </a:cubicBezTo>
                  <a:lnTo>
                    <a:pt x="0" y="7511"/>
                  </a:lnTo>
                  <a:lnTo>
                    <a:pt x="21658" y="7511"/>
                  </a:lnTo>
                  <a:lnTo>
                    <a:pt x="21049" y="4446"/>
                  </a:lnTo>
                  <a:cubicBezTo>
                    <a:pt x="20602" y="2193"/>
                    <a:pt x="18918" y="467"/>
                    <a:pt x="16746" y="0"/>
                  </a:cubicBezTo>
                  <a:lnTo>
                    <a:pt x="14980" y="5278"/>
                  </a:lnTo>
                  <a:lnTo>
                    <a:pt x="10819" y="2517"/>
                  </a:lnTo>
                  <a:lnTo>
                    <a:pt x="6678" y="5278"/>
                  </a:lnTo>
                  <a:lnTo>
                    <a:pt x="4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69" name="Google Shape;1469;p69"/>
            <p:cNvSpPr/>
            <p:nvPr/>
          </p:nvSpPr>
          <p:spPr>
            <a:xfrm>
              <a:off x="3760179" y="2275270"/>
              <a:ext cx="69031" cy="65994"/>
            </a:xfrm>
            <a:custGeom>
              <a:avLst/>
              <a:gdLst/>
              <a:ahLst/>
              <a:cxnLst/>
              <a:rect l="l" t="t" r="r" b="b"/>
              <a:pathLst>
                <a:path w="3228" h="3086" extrusionOk="0">
                  <a:moveTo>
                    <a:pt x="0" y="1"/>
                  </a:moveTo>
                  <a:lnTo>
                    <a:pt x="1035" y="3086"/>
                  </a:lnTo>
                  <a:lnTo>
                    <a:pt x="3227" y="160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70" name="Google Shape;1470;p69"/>
            <p:cNvSpPr/>
            <p:nvPr/>
          </p:nvSpPr>
          <p:spPr>
            <a:xfrm>
              <a:off x="3856090" y="1967967"/>
              <a:ext cx="149353" cy="121980"/>
            </a:xfrm>
            <a:custGeom>
              <a:avLst/>
              <a:gdLst/>
              <a:ahLst/>
              <a:cxnLst/>
              <a:rect l="l" t="t" r="r" b="b"/>
              <a:pathLst>
                <a:path w="6984" h="5704" extrusionOk="0">
                  <a:moveTo>
                    <a:pt x="1" y="0"/>
                  </a:moveTo>
                  <a:cubicBezTo>
                    <a:pt x="3147" y="0"/>
                    <a:pt x="5705" y="2558"/>
                    <a:pt x="5725" y="5704"/>
                  </a:cubicBezTo>
                  <a:cubicBezTo>
                    <a:pt x="6476" y="5115"/>
                    <a:pt x="6983" y="4202"/>
                    <a:pt x="6983" y="3166"/>
                  </a:cubicBezTo>
                  <a:cubicBezTo>
                    <a:pt x="6983" y="1421"/>
                    <a:pt x="5562" y="0"/>
                    <a:pt x="3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71" name="Google Shape;1471;p69"/>
            <p:cNvSpPr/>
            <p:nvPr/>
          </p:nvSpPr>
          <p:spPr>
            <a:xfrm>
              <a:off x="3707208" y="1967967"/>
              <a:ext cx="148904" cy="121980"/>
            </a:xfrm>
            <a:custGeom>
              <a:avLst/>
              <a:gdLst/>
              <a:ahLst/>
              <a:cxnLst/>
              <a:rect l="l" t="t" r="r" b="b"/>
              <a:pathLst>
                <a:path w="6963" h="5704" extrusionOk="0">
                  <a:moveTo>
                    <a:pt x="3167" y="0"/>
                  </a:moveTo>
                  <a:cubicBezTo>
                    <a:pt x="1422" y="0"/>
                    <a:pt x="1" y="1421"/>
                    <a:pt x="1" y="3166"/>
                  </a:cubicBezTo>
                  <a:cubicBezTo>
                    <a:pt x="1" y="4202"/>
                    <a:pt x="488" y="5115"/>
                    <a:pt x="1259" y="5704"/>
                  </a:cubicBezTo>
                  <a:cubicBezTo>
                    <a:pt x="1280" y="2537"/>
                    <a:pt x="3837" y="0"/>
                    <a:pt x="69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72" name="Google Shape;1472;p69"/>
            <p:cNvSpPr/>
            <p:nvPr/>
          </p:nvSpPr>
          <p:spPr>
            <a:xfrm>
              <a:off x="3803141" y="2258782"/>
              <a:ext cx="106369" cy="34302"/>
            </a:xfrm>
            <a:custGeom>
              <a:avLst/>
              <a:gdLst/>
              <a:ahLst/>
              <a:cxnLst/>
              <a:rect l="l" t="t" r="r" b="b"/>
              <a:pathLst>
                <a:path w="4974" h="1604" extrusionOk="0">
                  <a:moveTo>
                    <a:pt x="447" y="0"/>
                  </a:moveTo>
                  <a:cubicBezTo>
                    <a:pt x="346" y="163"/>
                    <a:pt x="183" y="285"/>
                    <a:pt x="1" y="345"/>
                  </a:cubicBezTo>
                  <a:lnTo>
                    <a:pt x="2477" y="1604"/>
                  </a:lnTo>
                  <a:lnTo>
                    <a:pt x="4974" y="345"/>
                  </a:lnTo>
                  <a:cubicBezTo>
                    <a:pt x="4791" y="285"/>
                    <a:pt x="4628" y="163"/>
                    <a:pt x="4527" y="21"/>
                  </a:cubicBezTo>
                  <a:cubicBezTo>
                    <a:pt x="4486" y="41"/>
                    <a:pt x="4446" y="61"/>
                    <a:pt x="4385" y="82"/>
                  </a:cubicBezTo>
                  <a:cubicBezTo>
                    <a:pt x="3776" y="305"/>
                    <a:pt x="3147" y="406"/>
                    <a:pt x="2477" y="406"/>
                  </a:cubicBezTo>
                  <a:cubicBezTo>
                    <a:pt x="1868" y="406"/>
                    <a:pt x="1320" y="325"/>
                    <a:pt x="589" y="82"/>
                  </a:cubicBezTo>
                  <a:cubicBezTo>
                    <a:pt x="549" y="61"/>
                    <a:pt x="488" y="21"/>
                    <a:pt x="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73" name="Google Shape;1473;p69"/>
          <p:cNvGrpSpPr/>
          <p:nvPr/>
        </p:nvGrpSpPr>
        <p:grpSpPr>
          <a:xfrm>
            <a:off x="3986647" y="3245849"/>
            <a:ext cx="463156" cy="442327"/>
            <a:chOff x="3624747" y="3245849"/>
            <a:chExt cx="463156" cy="442327"/>
          </a:xfrm>
        </p:grpSpPr>
        <p:sp>
          <p:nvSpPr>
            <p:cNvPr id="1474" name="Google Shape;1474;p69"/>
            <p:cNvSpPr/>
            <p:nvPr/>
          </p:nvSpPr>
          <p:spPr>
            <a:xfrm>
              <a:off x="3788385" y="3462864"/>
              <a:ext cx="135880" cy="135902"/>
            </a:xfrm>
            <a:custGeom>
              <a:avLst/>
              <a:gdLst/>
              <a:ahLst/>
              <a:cxnLst/>
              <a:rect l="l" t="t" r="r" b="b"/>
              <a:pathLst>
                <a:path w="6354" h="6355" extrusionOk="0">
                  <a:moveTo>
                    <a:pt x="3816" y="2538"/>
                  </a:moveTo>
                  <a:lnTo>
                    <a:pt x="3816" y="3817"/>
                  </a:lnTo>
                  <a:lnTo>
                    <a:pt x="2538" y="3817"/>
                  </a:lnTo>
                  <a:lnTo>
                    <a:pt x="2538" y="2538"/>
                  </a:lnTo>
                  <a:close/>
                  <a:moveTo>
                    <a:pt x="3167" y="1"/>
                  </a:moveTo>
                  <a:cubicBezTo>
                    <a:pt x="1421" y="1"/>
                    <a:pt x="1" y="1422"/>
                    <a:pt x="1" y="3167"/>
                  </a:cubicBezTo>
                  <a:cubicBezTo>
                    <a:pt x="1" y="4933"/>
                    <a:pt x="1421" y="6354"/>
                    <a:pt x="3167" y="6354"/>
                  </a:cubicBezTo>
                  <a:cubicBezTo>
                    <a:pt x="4933" y="6354"/>
                    <a:pt x="6354" y="4933"/>
                    <a:pt x="6354" y="3167"/>
                  </a:cubicBezTo>
                  <a:cubicBezTo>
                    <a:pt x="6354" y="1422"/>
                    <a:pt x="4933" y="1"/>
                    <a:pt x="3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75" name="Google Shape;1475;p69"/>
            <p:cNvSpPr/>
            <p:nvPr/>
          </p:nvSpPr>
          <p:spPr>
            <a:xfrm>
              <a:off x="3707208" y="3327455"/>
              <a:ext cx="298235" cy="162783"/>
            </a:xfrm>
            <a:custGeom>
              <a:avLst/>
              <a:gdLst/>
              <a:ahLst/>
              <a:cxnLst/>
              <a:rect l="l" t="t" r="r" b="b"/>
              <a:pathLst>
                <a:path w="13946" h="7612" extrusionOk="0">
                  <a:moveTo>
                    <a:pt x="8871" y="1258"/>
                  </a:moveTo>
                  <a:lnTo>
                    <a:pt x="8871" y="2537"/>
                  </a:lnTo>
                  <a:lnTo>
                    <a:pt x="5075" y="2537"/>
                  </a:lnTo>
                  <a:lnTo>
                    <a:pt x="5075" y="1258"/>
                  </a:lnTo>
                  <a:close/>
                  <a:moveTo>
                    <a:pt x="1158" y="0"/>
                  </a:moveTo>
                  <a:cubicBezTo>
                    <a:pt x="955" y="528"/>
                    <a:pt x="529" y="954"/>
                    <a:pt x="1" y="1157"/>
                  </a:cubicBezTo>
                  <a:lnTo>
                    <a:pt x="1" y="6434"/>
                  </a:lnTo>
                  <a:cubicBezTo>
                    <a:pt x="529" y="6637"/>
                    <a:pt x="955" y="7064"/>
                    <a:pt x="1158" y="7612"/>
                  </a:cubicBezTo>
                  <a:lnTo>
                    <a:pt x="2985" y="7612"/>
                  </a:lnTo>
                  <a:cubicBezTo>
                    <a:pt x="3695" y="6110"/>
                    <a:pt x="5217" y="5074"/>
                    <a:pt x="6963" y="5074"/>
                  </a:cubicBezTo>
                  <a:lnTo>
                    <a:pt x="1259" y="5074"/>
                  </a:lnTo>
                  <a:lnTo>
                    <a:pt x="1259" y="3796"/>
                  </a:lnTo>
                  <a:lnTo>
                    <a:pt x="12687" y="3796"/>
                  </a:lnTo>
                  <a:lnTo>
                    <a:pt x="12687" y="5074"/>
                  </a:lnTo>
                  <a:lnTo>
                    <a:pt x="6963" y="5074"/>
                  </a:lnTo>
                  <a:cubicBezTo>
                    <a:pt x="8729" y="5074"/>
                    <a:pt x="10251" y="6110"/>
                    <a:pt x="10962" y="7612"/>
                  </a:cubicBezTo>
                  <a:lnTo>
                    <a:pt x="12788" y="7612"/>
                  </a:lnTo>
                  <a:cubicBezTo>
                    <a:pt x="12971" y="7064"/>
                    <a:pt x="13418" y="6637"/>
                    <a:pt x="13945" y="6434"/>
                  </a:cubicBezTo>
                  <a:lnTo>
                    <a:pt x="13945" y="1157"/>
                  </a:lnTo>
                  <a:cubicBezTo>
                    <a:pt x="13418" y="954"/>
                    <a:pt x="12971" y="528"/>
                    <a:pt x="127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76" name="Google Shape;1476;p69"/>
            <p:cNvSpPr/>
            <p:nvPr/>
          </p:nvSpPr>
          <p:spPr>
            <a:xfrm>
              <a:off x="3624747" y="3245849"/>
              <a:ext cx="463156" cy="325565"/>
            </a:xfrm>
            <a:custGeom>
              <a:avLst/>
              <a:gdLst/>
              <a:ahLst/>
              <a:cxnLst/>
              <a:rect l="l" t="t" r="r" b="b"/>
              <a:pathLst>
                <a:path w="21658" h="15224" extrusionOk="0">
                  <a:moveTo>
                    <a:pt x="0" y="0"/>
                  </a:moveTo>
                  <a:lnTo>
                    <a:pt x="0" y="15223"/>
                  </a:lnTo>
                  <a:lnTo>
                    <a:pt x="6841" y="15223"/>
                  </a:lnTo>
                  <a:cubicBezTo>
                    <a:pt x="6556" y="14655"/>
                    <a:pt x="6394" y="14005"/>
                    <a:pt x="6394" y="13315"/>
                  </a:cubicBezTo>
                  <a:cubicBezTo>
                    <a:pt x="6394" y="13112"/>
                    <a:pt x="6414" y="12889"/>
                    <a:pt x="6455" y="12686"/>
                  </a:cubicBezTo>
                  <a:lnTo>
                    <a:pt x="3857" y="12686"/>
                  </a:lnTo>
                  <a:lnTo>
                    <a:pt x="3857" y="12057"/>
                  </a:lnTo>
                  <a:cubicBezTo>
                    <a:pt x="3857" y="11712"/>
                    <a:pt x="3573" y="11428"/>
                    <a:pt x="3207" y="11428"/>
                  </a:cubicBezTo>
                  <a:lnTo>
                    <a:pt x="2578" y="11428"/>
                  </a:lnTo>
                  <a:lnTo>
                    <a:pt x="2578" y="3816"/>
                  </a:lnTo>
                  <a:lnTo>
                    <a:pt x="3207" y="3816"/>
                  </a:lnTo>
                  <a:cubicBezTo>
                    <a:pt x="3573" y="3816"/>
                    <a:pt x="3857" y="3532"/>
                    <a:pt x="3857" y="3167"/>
                  </a:cubicBezTo>
                  <a:lnTo>
                    <a:pt x="3857" y="2537"/>
                  </a:lnTo>
                  <a:lnTo>
                    <a:pt x="17801" y="2537"/>
                  </a:lnTo>
                  <a:lnTo>
                    <a:pt x="17801" y="3167"/>
                  </a:lnTo>
                  <a:cubicBezTo>
                    <a:pt x="17801" y="3532"/>
                    <a:pt x="18085" y="3816"/>
                    <a:pt x="18431" y="3816"/>
                  </a:cubicBezTo>
                  <a:lnTo>
                    <a:pt x="19080" y="3816"/>
                  </a:lnTo>
                  <a:lnTo>
                    <a:pt x="19080" y="11428"/>
                  </a:lnTo>
                  <a:lnTo>
                    <a:pt x="18431" y="11428"/>
                  </a:lnTo>
                  <a:cubicBezTo>
                    <a:pt x="18085" y="11428"/>
                    <a:pt x="17801" y="11712"/>
                    <a:pt x="17801" y="12057"/>
                  </a:cubicBezTo>
                  <a:lnTo>
                    <a:pt x="17801" y="12686"/>
                  </a:lnTo>
                  <a:lnTo>
                    <a:pt x="15203" y="12686"/>
                  </a:lnTo>
                  <a:cubicBezTo>
                    <a:pt x="15244" y="12889"/>
                    <a:pt x="15264" y="13112"/>
                    <a:pt x="15264" y="13315"/>
                  </a:cubicBezTo>
                  <a:cubicBezTo>
                    <a:pt x="15264" y="14005"/>
                    <a:pt x="15102" y="14655"/>
                    <a:pt x="14818" y="15223"/>
                  </a:cubicBezTo>
                  <a:lnTo>
                    <a:pt x="21658" y="15223"/>
                  </a:lnTo>
                  <a:lnTo>
                    <a:pt x="2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77" name="Google Shape;1477;p69"/>
            <p:cNvSpPr/>
            <p:nvPr/>
          </p:nvSpPr>
          <p:spPr>
            <a:xfrm>
              <a:off x="3815737" y="3616088"/>
              <a:ext cx="81177" cy="72089"/>
            </a:xfrm>
            <a:custGeom>
              <a:avLst/>
              <a:gdLst/>
              <a:ahLst/>
              <a:cxnLst/>
              <a:rect l="l" t="t" r="r" b="b"/>
              <a:pathLst>
                <a:path w="3796" h="3371" extrusionOk="0">
                  <a:moveTo>
                    <a:pt x="0" y="1"/>
                  </a:moveTo>
                  <a:lnTo>
                    <a:pt x="0" y="3370"/>
                  </a:lnTo>
                  <a:lnTo>
                    <a:pt x="1888" y="2437"/>
                  </a:lnTo>
                  <a:lnTo>
                    <a:pt x="3796" y="3370"/>
                  </a:lnTo>
                  <a:lnTo>
                    <a:pt x="3796" y="1"/>
                  </a:lnTo>
                  <a:cubicBezTo>
                    <a:pt x="3228" y="285"/>
                    <a:pt x="2578" y="447"/>
                    <a:pt x="1888" y="447"/>
                  </a:cubicBezTo>
                  <a:cubicBezTo>
                    <a:pt x="1218" y="447"/>
                    <a:pt x="569" y="28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78" name="Google Shape;1478;p69"/>
          <p:cNvGrpSpPr/>
          <p:nvPr/>
        </p:nvGrpSpPr>
        <p:grpSpPr>
          <a:xfrm>
            <a:off x="7607303" y="1362430"/>
            <a:ext cx="352917" cy="462729"/>
            <a:chOff x="3679878" y="4503330"/>
            <a:chExt cx="352917" cy="462729"/>
          </a:xfrm>
        </p:grpSpPr>
        <p:sp>
          <p:nvSpPr>
            <p:cNvPr id="1479" name="Google Shape;1479;p69"/>
            <p:cNvSpPr/>
            <p:nvPr/>
          </p:nvSpPr>
          <p:spPr>
            <a:xfrm>
              <a:off x="3679878" y="4749001"/>
              <a:ext cx="352917" cy="217058"/>
            </a:xfrm>
            <a:custGeom>
              <a:avLst/>
              <a:gdLst/>
              <a:ahLst/>
              <a:cxnLst/>
              <a:rect l="l" t="t" r="r" b="b"/>
              <a:pathLst>
                <a:path w="16503" h="10150" extrusionOk="0">
                  <a:moveTo>
                    <a:pt x="1908" y="1"/>
                  </a:moveTo>
                  <a:cubicBezTo>
                    <a:pt x="853" y="1"/>
                    <a:pt x="0" y="853"/>
                    <a:pt x="0" y="1909"/>
                  </a:cubicBezTo>
                  <a:cubicBezTo>
                    <a:pt x="0" y="2741"/>
                    <a:pt x="528" y="3431"/>
                    <a:pt x="1279" y="3695"/>
                  </a:cubicBezTo>
                  <a:lnTo>
                    <a:pt x="1279" y="8891"/>
                  </a:lnTo>
                  <a:lnTo>
                    <a:pt x="0" y="8891"/>
                  </a:lnTo>
                  <a:lnTo>
                    <a:pt x="0" y="10149"/>
                  </a:lnTo>
                  <a:lnTo>
                    <a:pt x="15223" y="10149"/>
                  </a:lnTo>
                  <a:lnTo>
                    <a:pt x="15223" y="8891"/>
                  </a:lnTo>
                  <a:lnTo>
                    <a:pt x="13965" y="8891"/>
                  </a:lnTo>
                  <a:lnTo>
                    <a:pt x="13965" y="3817"/>
                  </a:lnTo>
                  <a:lnTo>
                    <a:pt x="16502" y="3817"/>
                  </a:lnTo>
                  <a:lnTo>
                    <a:pt x="16502" y="2538"/>
                  </a:lnTo>
                  <a:lnTo>
                    <a:pt x="8890" y="2538"/>
                  </a:lnTo>
                  <a:lnTo>
                    <a:pt x="8890" y="3817"/>
                  </a:lnTo>
                  <a:lnTo>
                    <a:pt x="10088" y="3817"/>
                  </a:lnTo>
                  <a:cubicBezTo>
                    <a:pt x="9804" y="5258"/>
                    <a:pt x="8505" y="6354"/>
                    <a:pt x="6982" y="6354"/>
                  </a:cubicBezTo>
                  <a:lnTo>
                    <a:pt x="5704" y="6354"/>
                  </a:lnTo>
                  <a:cubicBezTo>
                    <a:pt x="4141" y="6354"/>
                    <a:pt x="2842" y="5197"/>
                    <a:pt x="2598" y="3674"/>
                  </a:cubicBezTo>
                  <a:cubicBezTo>
                    <a:pt x="3309" y="3411"/>
                    <a:pt x="3816" y="2721"/>
                    <a:pt x="3816" y="1909"/>
                  </a:cubicBezTo>
                  <a:cubicBezTo>
                    <a:pt x="3816" y="853"/>
                    <a:pt x="2964"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80" name="Google Shape;1480;p69"/>
            <p:cNvSpPr/>
            <p:nvPr/>
          </p:nvSpPr>
          <p:spPr>
            <a:xfrm>
              <a:off x="3740633" y="4522427"/>
              <a:ext cx="237459" cy="226168"/>
            </a:xfrm>
            <a:custGeom>
              <a:avLst/>
              <a:gdLst/>
              <a:ahLst/>
              <a:cxnLst/>
              <a:rect l="l" t="t" r="r" b="b"/>
              <a:pathLst>
                <a:path w="11104" h="10576" extrusionOk="0">
                  <a:moveTo>
                    <a:pt x="4994" y="0"/>
                  </a:moveTo>
                  <a:lnTo>
                    <a:pt x="508" y="4486"/>
                  </a:lnTo>
                  <a:lnTo>
                    <a:pt x="2721" y="6678"/>
                  </a:lnTo>
                  <a:lnTo>
                    <a:pt x="407" y="8992"/>
                  </a:lnTo>
                  <a:cubicBezTo>
                    <a:pt x="265" y="9155"/>
                    <a:pt x="143" y="9317"/>
                    <a:pt x="1" y="9500"/>
                  </a:cubicBezTo>
                  <a:cubicBezTo>
                    <a:pt x="427" y="9621"/>
                    <a:pt x="792" y="9824"/>
                    <a:pt x="1117" y="10108"/>
                  </a:cubicBezTo>
                  <a:cubicBezTo>
                    <a:pt x="1198" y="10048"/>
                    <a:pt x="1239" y="9966"/>
                    <a:pt x="1300" y="9885"/>
                  </a:cubicBezTo>
                  <a:lnTo>
                    <a:pt x="3614" y="7592"/>
                  </a:lnTo>
                  <a:lnTo>
                    <a:pt x="6618" y="10575"/>
                  </a:lnTo>
                  <a:lnTo>
                    <a:pt x="11104" y="6090"/>
                  </a:lnTo>
                  <a:lnTo>
                    <a:pt x="4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81" name="Google Shape;1481;p69"/>
            <p:cNvSpPr/>
            <p:nvPr/>
          </p:nvSpPr>
          <p:spPr>
            <a:xfrm>
              <a:off x="3920331" y="4691283"/>
              <a:ext cx="76858" cy="76836"/>
            </a:xfrm>
            <a:custGeom>
              <a:avLst/>
              <a:gdLst/>
              <a:ahLst/>
              <a:cxnLst/>
              <a:rect l="l" t="t" r="r" b="b"/>
              <a:pathLst>
                <a:path w="3594" h="3593" extrusionOk="0">
                  <a:moveTo>
                    <a:pt x="2701" y="0"/>
                  </a:moveTo>
                  <a:lnTo>
                    <a:pt x="1" y="2700"/>
                  </a:lnTo>
                  <a:lnTo>
                    <a:pt x="894" y="3593"/>
                  </a:lnTo>
                  <a:lnTo>
                    <a:pt x="3594" y="893"/>
                  </a:lnTo>
                  <a:lnTo>
                    <a:pt x="2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82" name="Google Shape;1482;p69"/>
            <p:cNvSpPr/>
            <p:nvPr/>
          </p:nvSpPr>
          <p:spPr>
            <a:xfrm>
              <a:off x="3732399" y="4503330"/>
              <a:ext cx="76836" cy="76836"/>
            </a:xfrm>
            <a:custGeom>
              <a:avLst/>
              <a:gdLst/>
              <a:ahLst/>
              <a:cxnLst/>
              <a:rect l="l" t="t" r="r" b="b"/>
              <a:pathLst>
                <a:path w="3593" h="3593" extrusionOk="0">
                  <a:moveTo>
                    <a:pt x="2679" y="0"/>
                  </a:moveTo>
                  <a:lnTo>
                    <a:pt x="0" y="2679"/>
                  </a:lnTo>
                  <a:lnTo>
                    <a:pt x="914" y="3593"/>
                  </a:lnTo>
                  <a:lnTo>
                    <a:pt x="3593" y="893"/>
                  </a:lnTo>
                  <a:lnTo>
                    <a:pt x="26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83" name="Google Shape;1483;p69"/>
          <p:cNvGrpSpPr/>
          <p:nvPr/>
        </p:nvGrpSpPr>
        <p:grpSpPr>
          <a:xfrm>
            <a:off x="4701788" y="1334223"/>
            <a:ext cx="463156" cy="463178"/>
            <a:chOff x="4263688" y="1334223"/>
            <a:chExt cx="463156" cy="463178"/>
          </a:xfrm>
        </p:grpSpPr>
        <p:sp>
          <p:nvSpPr>
            <p:cNvPr id="1484" name="Google Shape;1484;p69"/>
            <p:cNvSpPr/>
            <p:nvPr/>
          </p:nvSpPr>
          <p:spPr>
            <a:xfrm>
              <a:off x="4427326" y="1579466"/>
              <a:ext cx="299518" cy="217935"/>
            </a:xfrm>
            <a:custGeom>
              <a:avLst/>
              <a:gdLst/>
              <a:ahLst/>
              <a:cxnLst/>
              <a:rect l="l" t="t" r="r" b="b"/>
              <a:pathLst>
                <a:path w="14006" h="10191" extrusionOk="0">
                  <a:moveTo>
                    <a:pt x="11469" y="2538"/>
                  </a:moveTo>
                  <a:lnTo>
                    <a:pt x="11469" y="3796"/>
                  </a:lnTo>
                  <a:lnTo>
                    <a:pt x="2538" y="3796"/>
                  </a:lnTo>
                  <a:lnTo>
                    <a:pt x="2538" y="2538"/>
                  </a:lnTo>
                  <a:close/>
                  <a:moveTo>
                    <a:pt x="11469" y="5075"/>
                  </a:moveTo>
                  <a:lnTo>
                    <a:pt x="11469" y="6334"/>
                  </a:lnTo>
                  <a:lnTo>
                    <a:pt x="2538" y="6334"/>
                  </a:lnTo>
                  <a:lnTo>
                    <a:pt x="2538" y="5075"/>
                  </a:lnTo>
                  <a:close/>
                  <a:moveTo>
                    <a:pt x="1" y="1"/>
                  </a:moveTo>
                  <a:lnTo>
                    <a:pt x="1" y="8871"/>
                  </a:lnTo>
                  <a:lnTo>
                    <a:pt x="10677" y="8871"/>
                  </a:lnTo>
                  <a:lnTo>
                    <a:pt x="14006" y="10190"/>
                  </a:lnTo>
                  <a:lnTo>
                    <a:pt x="14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85" name="Google Shape;1485;p69"/>
            <p:cNvSpPr/>
            <p:nvPr/>
          </p:nvSpPr>
          <p:spPr>
            <a:xfrm>
              <a:off x="4263688" y="1334223"/>
              <a:ext cx="353772" cy="307773"/>
            </a:xfrm>
            <a:custGeom>
              <a:avLst/>
              <a:gdLst/>
              <a:ahLst/>
              <a:cxnLst/>
              <a:rect l="l" t="t" r="r" b="b"/>
              <a:pathLst>
                <a:path w="16543" h="14392" extrusionOk="0">
                  <a:moveTo>
                    <a:pt x="8302" y="1320"/>
                  </a:moveTo>
                  <a:cubicBezTo>
                    <a:pt x="9337" y="1320"/>
                    <a:pt x="10190" y="2172"/>
                    <a:pt x="10190" y="3208"/>
                  </a:cubicBezTo>
                  <a:cubicBezTo>
                    <a:pt x="10190" y="3816"/>
                    <a:pt x="9906" y="4385"/>
                    <a:pt x="9419" y="4750"/>
                  </a:cubicBezTo>
                  <a:cubicBezTo>
                    <a:pt x="9114" y="4973"/>
                    <a:pt x="8931" y="5339"/>
                    <a:pt x="8931" y="5724"/>
                  </a:cubicBezTo>
                  <a:lnTo>
                    <a:pt x="8931" y="6394"/>
                  </a:lnTo>
                  <a:lnTo>
                    <a:pt x="7653" y="6394"/>
                  </a:lnTo>
                  <a:lnTo>
                    <a:pt x="7653" y="5745"/>
                  </a:lnTo>
                  <a:cubicBezTo>
                    <a:pt x="7653" y="4933"/>
                    <a:pt x="8038" y="4202"/>
                    <a:pt x="8668" y="3735"/>
                  </a:cubicBezTo>
                  <a:cubicBezTo>
                    <a:pt x="8830" y="3614"/>
                    <a:pt x="8931" y="3411"/>
                    <a:pt x="8931" y="3208"/>
                  </a:cubicBezTo>
                  <a:cubicBezTo>
                    <a:pt x="8931" y="2863"/>
                    <a:pt x="8647" y="2578"/>
                    <a:pt x="8302" y="2578"/>
                  </a:cubicBezTo>
                  <a:cubicBezTo>
                    <a:pt x="7937" y="2578"/>
                    <a:pt x="7653" y="2863"/>
                    <a:pt x="7653" y="3208"/>
                  </a:cubicBezTo>
                  <a:lnTo>
                    <a:pt x="6394" y="3208"/>
                  </a:lnTo>
                  <a:cubicBezTo>
                    <a:pt x="6394" y="2172"/>
                    <a:pt x="7247" y="1320"/>
                    <a:pt x="8302" y="1320"/>
                  </a:cubicBezTo>
                  <a:close/>
                  <a:moveTo>
                    <a:pt x="8931" y="7653"/>
                  </a:moveTo>
                  <a:lnTo>
                    <a:pt x="8931" y="8931"/>
                  </a:lnTo>
                  <a:lnTo>
                    <a:pt x="7653" y="8931"/>
                  </a:lnTo>
                  <a:lnTo>
                    <a:pt x="7653" y="7653"/>
                  </a:lnTo>
                  <a:close/>
                  <a:moveTo>
                    <a:pt x="0" y="1"/>
                  </a:moveTo>
                  <a:lnTo>
                    <a:pt x="0" y="14392"/>
                  </a:lnTo>
                  <a:lnTo>
                    <a:pt x="3329" y="12727"/>
                  </a:lnTo>
                  <a:lnTo>
                    <a:pt x="6394" y="12727"/>
                  </a:lnTo>
                  <a:lnTo>
                    <a:pt x="6394" y="10190"/>
                  </a:lnTo>
                  <a:lnTo>
                    <a:pt x="16543" y="10190"/>
                  </a:lnTo>
                  <a:lnTo>
                    <a:pt x="165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86" name="Google Shape;1486;p69"/>
          <p:cNvGrpSpPr/>
          <p:nvPr/>
        </p:nvGrpSpPr>
        <p:grpSpPr>
          <a:xfrm>
            <a:off x="4701788" y="2684087"/>
            <a:ext cx="474020" cy="298299"/>
            <a:chOff x="4263688" y="2684087"/>
            <a:chExt cx="474020" cy="298299"/>
          </a:xfrm>
        </p:grpSpPr>
        <p:sp>
          <p:nvSpPr>
            <p:cNvPr id="1487" name="Google Shape;1487;p69"/>
            <p:cNvSpPr/>
            <p:nvPr/>
          </p:nvSpPr>
          <p:spPr>
            <a:xfrm>
              <a:off x="4444263" y="2684087"/>
              <a:ext cx="184488" cy="178928"/>
            </a:xfrm>
            <a:custGeom>
              <a:avLst/>
              <a:gdLst/>
              <a:ahLst/>
              <a:cxnLst/>
              <a:rect l="l" t="t" r="r" b="b"/>
              <a:pathLst>
                <a:path w="8627" h="8367" extrusionOk="0">
                  <a:moveTo>
                    <a:pt x="4313" y="0"/>
                  </a:moveTo>
                  <a:cubicBezTo>
                    <a:pt x="3162" y="0"/>
                    <a:pt x="2022" y="523"/>
                    <a:pt x="1279" y="1506"/>
                  </a:cubicBezTo>
                  <a:cubicBezTo>
                    <a:pt x="0" y="3191"/>
                    <a:pt x="345" y="5586"/>
                    <a:pt x="2010" y="6844"/>
                  </a:cubicBezTo>
                  <a:lnTo>
                    <a:pt x="4039" y="8367"/>
                  </a:lnTo>
                  <a:lnTo>
                    <a:pt x="8627" y="2298"/>
                  </a:lnTo>
                  <a:lnTo>
                    <a:pt x="6597" y="775"/>
                  </a:lnTo>
                  <a:cubicBezTo>
                    <a:pt x="5915" y="252"/>
                    <a:pt x="5111" y="0"/>
                    <a:pt x="4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88" name="Google Shape;1488;p69"/>
            <p:cNvSpPr/>
            <p:nvPr/>
          </p:nvSpPr>
          <p:spPr>
            <a:xfrm>
              <a:off x="4552343" y="2749696"/>
              <a:ext cx="185365" cy="179463"/>
            </a:xfrm>
            <a:custGeom>
              <a:avLst/>
              <a:gdLst/>
              <a:ahLst/>
              <a:cxnLst/>
              <a:rect l="l" t="t" r="r" b="b"/>
              <a:pathLst>
                <a:path w="8668" h="8392" extrusionOk="0">
                  <a:moveTo>
                    <a:pt x="4588" y="1"/>
                  </a:moveTo>
                  <a:lnTo>
                    <a:pt x="0" y="6070"/>
                  </a:lnTo>
                  <a:lnTo>
                    <a:pt x="2071" y="7633"/>
                  </a:lnTo>
                  <a:cubicBezTo>
                    <a:pt x="2757" y="8145"/>
                    <a:pt x="3557" y="8392"/>
                    <a:pt x="4349" y="8392"/>
                  </a:cubicBezTo>
                  <a:cubicBezTo>
                    <a:pt x="5504" y="8392"/>
                    <a:pt x="6643" y="7869"/>
                    <a:pt x="7389" y="6882"/>
                  </a:cubicBezTo>
                  <a:cubicBezTo>
                    <a:pt x="8667" y="5217"/>
                    <a:pt x="8322" y="2822"/>
                    <a:pt x="6658" y="1544"/>
                  </a:cubicBezTo>
                  <a:lnTo>
                    <a:pt x="45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89" name="Google Shape;1489;p69"/>
            <p:cNvSpPr/>
            <p:nvPr/>
          </p:nvSpPr>
          <p:spPr>
            <a:xfrm>
              <a:off x="4263688" y="2819582"/>
              <a:ext cx="136757" cy="162804"/>
            </a:xfrm>
            <a:custGeom>
              <a:avLst/>
              <a:gdLst/>
              <a:ahLst/>
              <a:cxnLst/>
              <a:rect l="l" t="t" r="r" b="b"/>
              <a:pathLst>
                <a:path w="6395" h="7613" extrusionOk="0">
                  <a:moveTo>
                    <a:pt x="3816" y="1"/>
                  </a:moveTo>
                  <a:cubicBezTo>
                    <a:pt x="1705" y="1"/>
                    <a:pt x="0" y="1726"/>
                    <a:pt x="0" y="3817"/>
                  </a:cubicBezTo>
                  <a:cubicBezTo>
                    <a:pt x="0" y="5907"/>
                    <a:pt x="1705" y="7612"/>
                    <a:pt x="3816" y="7612"/>
                  </a:cubicBezTo>
                  <a:lnTo>
                    <a:pt x="6394" y="7612"/>
                  </a:lnTo>
                  <a:lnTo>
                    <a:pt x="6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90" name="Google Shape;1490;p69"/>
            <p:cNvSpPr/>
            <p:nvPr/>
          </p:nvSpPr>
          <p:spPr>
            <a:xfrm>
              <a:off x="4427326" y="2819582"/>
              <a:ext cx="133271" cy="162804"/>
            </a:xfrm>
            <a:custGeom>
              <a:avLst/>
              <a:gdLst/>
              <a:ahLst/>
              <a:cxnLst/>
              <a:rect l="l" t="t" r="r" b="b"/>
              <a:pathLst>
                <a:path w="6232" h="7613" extrusionOk="0">
                  <a:moveTo>
                    <a:pt x="1" y="1"/>
                  </a:moveTo>
                  <a:lnTo>
                    <a:pt x="1" y="7612"/>
                  </a:lnTo>
                  <a:lnTo>
                    <a:pt x="2538" y="7612"/>
                  </a:lnTo>
                  <a:cubicBezTo>
                    <a:pt x="4344" y="7612"/>
                    <a:pt x="5846" y="6374"/>
                    <a:pt x="6232" y="4690"/>
                  </a:cubicBezTo>
                  <a:lnTo>
                    <a:pt x="2051" y="1523"/>
                  </a:lnTo>
                  <a:cubicBezTo>
                    <a:pt x="1482" y="1097"/>
                    <a:pt x="1036" y="590"/>
                    <a:pt x="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91" name="Google Shape;1491;p69"/>
          <p:cNvGrpSpPr/>
          <p:nvPr/>
        </p:nvGrpSpPr>
        <p:grpSpPr>
          <a:xfrm>
            <a:off x="4701788" y="1967967"/>
            <a:ext cx="463156" cy="463156"/>
            <a:chOff x="4263688" y="1967967"/>
            <a:chExt cx="463156" cy="463156"/>
          </a:xfrm>
        </p:grpSpPr>
        <p:sp>
          <p:nvSpPr>
            <p:cNvPr id="1492" name="Google Shape;1492;p69"/>
            <p:cNvSpPr/>
            <p:nvPr/>
          </p:nvSpPr>
          <p:spPr>
            <a:xfrm>
              <a:off x="4564062" y="2103826"/>
              <a:ext cx="162783" cy="55131"/>
            </a:xfrm>
            <a:custGeom>
              <a:avLst/>
              <a:gdLst/>
              <a:ahLst/>
              <a:cxnLst/>
              <a:rect l="l" t="t" r="r" b="b"/>
              <a:pathLst>
                <a:path w="7612" h="2578" extrusionOk="0">
                  <a:moveTo>
                    <a:pt x="0" y="0"/>
                  </a:moveTo>
                  <a:lnTo>
                    <a:pt x="0" y="2578"/>
                  </a:lnTo>
                  <a:lnTo>
                    <a:pt x="7612" y="2578"/>
                  </a:lnTo>
                  <a:lnTo>
                    <a:pt x="76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93" name="Google Shape;1493;p69"/>
            <p:cNvSpPr/>
            <p:nvPr/>
          </p:nvSpPr>
          <p:spPr>
            <a:xfrm>
              <a:off x="4564062" y="2185859"/>
              <a:ext cx="162783" cy="54275"/>
            </a:xfrm>
            <a:custGeom>
              <a:avLst/>
              <a:gdLst/>
              <a:ahLst/>
              <a:cxnLst/>
              <a:rect l="l" t="t" r="r" b="b"/>
              <a:pathLst>
                <a:path w="7612" h="2538" extrusionOk="0">
                  <a:moveTo>
                    <a:pt x="0" y="0"/>
                  </a:moveTo>
                  <a:lnTo>
                    <a:pt x="0" y="2538"/>
                  </a:lnTo>
                  <a:lnTo>
                    <a:pt x="7612" y="2538"/>
                  </a:lnTo>
                  <a:lnTo>
                    <a:pt x="76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94" name="Google Shape;1494;p69"/>
            <p:cNvSpPr/>
            <p:nvPr/>
          </p:nvSpPr>
          <p:spPr>
            <a:xfrm>
              <a:off x="4346149" y="2267464"/>
              <a:ext cx="217935" cy="81177"/>
            </a:xfrm>
            <a:custGeom>
              <a:avLst/>
              <a:gdLst/>
              <a:ahLst/>
              <a:cxnLst/>
              <a:rect l="l" t="t" r="r" b="b"/>
              <a:pathLst>
                <a:path w="10191" h="3796" extrusionOk="0">
                  <a:moveTo>
                    <a:pt x="6983" y="1259"/>
                  </a:moveTo>
                  <a:lnTo>
                    <a:pt x="6983" y="2538"/>
                  </a:lnTo>
                  <a:lnTo>
                    <a:pt x="3167" y="2538"/>
                  </a:lnTo>
                  <a:lnTo>
                    <a:pt x="3167" y="1259"/>
                  </a:lnTo>
                  <a:close/>
                  <a:moveTo>
                    <a:pt x="1158" y="0"/>
                  </a:moveTo>
                  <a:cubicBezTo>
                    <a:pt x="975" y="528"/>
                    <a:pt x="549" y="975"/>
                    <a:pt x="1" y="1157"/>
                  </a:cubicBezTo>
                  <a:lnTo>
                    <a:pt x="1" y="2639"/>
                  </a:lnTo>
                  <a:cubicBezTo>
                    <a:pt x="549" y="2842"/>
                    <a:pt x="975" y="3268"/>
                    <a:pt x="1158" y="3796"/>
                  </a:cubicBezTo>
                  <a:lnTo>
                    <a:pt x="9033" y="3796"/>
                  </a:lnTo>
                  <a:cubicBezTo>
                    <a:pt x="9216" y="3268"/>
                    <a:pt x="9642" y="2842"/>
                    <a:pt x="10190" y="2639"/>
                  </a:cubicBezTo>
                  <a:lnTo>
                    <a:pt x="10190" y="1157"/>
                  </a:lnTo>
                  <a:cubicBezTo>
                    <a:pt x="9642" y="975"/>
                    <a:pt x="9216" y="528"/>
                    <a:pt x="9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95" name="Google Shape;1495;p69"/>
            <p:cNvSpPr/>
            <p:nvPr/>
          </p:nvSpPr>
          <p:spPr>
            <a:xfrm>
              <a:off x="4263688" y="2185859"/>
              <a:ext cx="382000" cy="245265"/>
            </a:xfrm>
            <a:custGeom>
              <a:avLst/>
              <a:gdLst/>
              <a:ahLst/>
              <a:cxnLst/>
              <a:rect l="l" t="t" r="r" b="b"/>
              <a:pathLst>
                <a:path w="17863" h="11469" extrusionOk="0">
                  <a:moveTo>
                    <a:pt x="0" y="0"/>
                  </a:moveTo>
                  <a:lnTo>
                    <a:pt x="0" y="11469"/>
                  </a:lnTo>
                  <a:lnTo>
                    <a:pt x="17862" y="11469"/>
                  </a:lnTo>
                  <a:lnTo>
                    <a:pt x="17862" y="3816"/>
                  </a:lnTo>
                  <a:lnTo>
                    <a:pt x="15325" y="3816"/>
                  </a:lnTo>
                  <a:lnTo>
                    <a:pt x="15325" y="7612"/>
                  </a:lnTo>
                  <a:lnTo>
                    <a:pt x="14676" y="7612"/>
                  </a:lnTo>
                  <a:cubicBezTo>
                    <a:pt x="14331" y="7612"/>
                    <a:pt x="14046" y="7896"/>
                    <a:pt x="14046" y="8262"/>
                  </a:cubicBezTo>
                  <a:lnTo>
                    <a:pt x="14046" y="8891"/>
                  </a:lnTo>
                  <a:lnTo>
                    <a:pt x="3857" y="8891"/>
                  </a:lnTo>
                  <a:lnTo>
                    <a:pt x="3857" y="8262"/>
                  </a:lnTo>
                  <a:cubicBezTo>
                    <a:pt x="3857" y="7896"/>
                    <a:pt x="3573" y="7612"/>
                    <a:pt x="3228" y="7612"/>
                  </a:cubicBezTo>
                  <a:lnTo>
                    <a:pt x="2578" y="7612"/>
                  </a:lnTo>
                  <a:lnTo>
                    <a:pt x="2578" y="3816"/>
                  </a:lnTo>
                  <a:lnTo>
                    <a:pt x="3228" y="3816"/>
                  </a:lnTo>
                  <a:cubicBezTo>
                    <a:pt x="3573" y="3816"/>
                    <a:pt x="3857" y="3532"/>
                    <a:pt x="3857" y="3187"/>
                  </a:cubicBezTo>
                  <a:lnTo>
                    <a:pt x="3857" y="2538"/>
                  </a:lnTo>
                  <a:lnTo>
                    <a:pt x="12788" y="2538"/>
                  </a:lnTo>
                  <a:lnTo>
                    <a:pt x="127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96" name="Google Shape;1496;p69"/>
            <p:cNvSpPr/>
            <p:nvPr/>
          </p:nvSpPr>
          <p:spPr>
            <a:xfrm>
              <a:off x="4564062" y="1967967"/>
              <a:ext cx="162783" cy="108529"/>
            </a:xfrm>
            <a:custGeom>
              <a:avLst/>
              <a:gdLst/>
              <a:ahLst/>
              <a:cxnLst/>
              <a:rect l="l" t="t" r="r" b="b"/>
              <a:pathLst>
                <a:path w="7612" h="5075" extrusionOk="0">
                  <a:moveTo>
                    <a:pt x="4446" y="3166"/>
                  </a:moveTo>
                  <a:lnTo>
                    <a:pt x="4446" y="4445"/>
                  </a:lnTo>
                  <a:lnTo>
                    <a:pt x="3167" y="4445"/>
                  </a:lnTo>
                  <a:lnTo>
                    <a:pt x="3167" y="3166"/>
                  </a:lnTo>
                  <a:close/>
                  <a:moveTo>
                    <a:pt x="3816" y="0"/>
                  </a:moveTo>
                  <a:cubicBezTo>
                    <a:pt x="1705" y="0"/>
                    <a:pt x="0" y="1705"/>
                    <a:pt x="0" y="3816"/>
                  </a:cubicBezTo>
                  <a:cubicBezTo>
                    <a:pt x="0" y="4263"/>
                    <a:pt x="102" y="4689"/>
                    <a:pt x="244" y="5074"/>
                  </a:cubicBezTo>
                  <a:lnTo>
                    <a:pt x="7389" y="5074"/>
                  </a:lnTo>
                  <a:cubicBezTo>
                    <a:pt x="7531" y="4689"/>
                    <a:pt x="7612" y="4263"/>
                    <a:pt x="7612" y="3816"/>
                  </a:cubicBezTo>
                  <a:cubicBezTo>
                    <a:pt x="7612" y="1705"/>
                    <a:pt x="5907" y="0"/>
                    <a:pt x="38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497" name="Google Shape;1497;p69"/>
          <p:cNvGrpSpPr/>
          <p:nvPr/>
        </p:nvGrpSpPr>
        <p:grpSpPr>
          <a:xfrm>
            <a:off x="4701788" y="3235414"/>
            <a:ext cx="463156" cy="463178"/>
            <a:chOff x="4263688" y="3235414"/>
            <a:chExt cx="463156" cy="463178"/>
          </a:xfrm>
        </p:grpSpPr>
        <p:sp>
          <p:nvSpPr>
            <p:cNvPr id="1498" name="Google Shape;1498;p69"/>
            <p:cNvSpPr/>
            <p:nvPr/>
          </p:nvSpPr>
          <p:spPr>
            <a:xfrm>
              <a:off x="4263688" y="3235414"/>
              <a:ext cx="463156" cy="300395"/>
            </a:xfrm>
            <a:custGeom>
              <a:avLst/>
              <a:gdLst/>
              <a:ahLst/>
              <a:cxnLst/>
              <a:rect l="l" t="t" r="r" b="b"/>
              <a:pathLst>
                <a:path w="21658" h="14047" extrusionOk="0">
                  <a:moveTo>
                    <a:pt x="0" y="1"/>
                  </a:moveTo>
                  <a:lnTo>
                    <a:pt x="0" y="1280"/>
                  </a:lnTo>
                  <a:lnTo>
                    <a:pt x="1279" y="1280"/>
                  </a:lnTo>
                  <a:lnTo>
                    <a:pt x="1279" y="12788"/>
                  </a:lnTo>
                  <a:lnTo>
                    <a:pt x="0" y="12788"/>
                  </a:lnTo>
                  <a:lnTo>
                    <a:pt x="0" y="14047"/>
                  </a:lnTo>
                  <a:lnTo>
                    <a:pt x="14006" y="14047"/>
                  </a:lnTo>
                  <a:lnTo>
                    <a:pt x="14006" y="10251"/>
                  </a:lnTo>
                  <a:lnTo>
                    <a:pt x="20400" y="10251"/>
                  </a:lnTo>
                  <a:lnTo>
                    <a:pt x="20400" y="1280"/>
                  </a:lnTo>
                  <a:lnTo>
                    <a:pt x="21658" y="1280"/>
                  </a:lnTo>
                  <a:lnTo>
                    <a:pt x="216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99" name="Google Shape;1499;p69"/>
            <p:cNvSpPr/>
            <p:nvPr/>
          </p:nvSpPr>
          <p:spPr>
            <a:xfrm>
              <a:off x="4590109" y="3481534"/>
              <a:ext cx="136736" cy="54275"/>
            </a:xfrm>
            <a:custGeom>
              <a:avLst/>
              <a:gdLst/>
              <a:ahLst/>
              <a:cxnLst/>
              <a:rect l="l" t="t" r="r" b="b"/>
              <a:pathLst>
                <a:path w="6394" h="2538" extrusionOk="0">
                  <a:moveTo>
                    <a:pt x="0" y="1"/>
                  </a:moveTo>
                  <a:lnTo>
                    <a:pt x="0" y="2538"/>
                  </a:lnTo>
                  <a:lnTo>
                    <a:pt x="6394" y="2538"/>
                  </a:lnTo>
                  <a:lnTo>
                    <a:pt x="6394" y="1279"/>
                  </a:lnTo>
                  <a:lnTo>
                    <a:pt x="5136" y="1279"/>
                  </a:lnTo>
                  <a:lnTo>
                    <a:pt x="5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00" name="Google Shape;1500;p69"/>
            <p:cNvSpPr/>
            <p:nvPr/>
          </p:nvSpPr>
          <p:spPr>
            <a:xfrm>
              <a:off x="4359621" y="3563139"/>
              <a:ext cx="130662" cy="135453"/>
            </a:xfrm>
            <a:custGeom>
              <a:avLst/>
              <a:gdLst/>
              <a:ahLst/>
              <a:cxnLst/>
              <a:rect l="l" t="t" r="r" b="b"/>
              <a:pathLst>
                <a:path w="6110" h="6334" extrusionOk="0">
                  <a:moveTo>
                    <a:pt x="4689" y="1"/>
                  </a:moveTo>
                  <a:lnTo>
                    <a:pt x="2152" y="5075"/>
                  </a:lnTo>
                  <a:lnTo>
                    <a:pt x="0" y="5075"/>
                  </a:lnTo>
                  <a:lnTo>
                    <a:pt x="0" y="6333"/>
                  </a:lnTo>
                  <a:lnTo>
                    <a:pt x="5075" y="6333"/>
                  </a:lnTo>
                  <a:lnTo>
                    <a:pt x="5075" y="5075"/>
                  </a:lnTo>
                  <a:lnTo>
                    <a:pt x="3573" y="5075"/>
                  </a:lnTo>
                  <a:lnTo>
                    <a:pt x="6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01" name="Google Shape;1501;p69"/>
            <p:cNvSpPr/>
            <p:nvPr/>
          </p:nvSpPr>
          <p:spPr>
            <a:xfrm>
              <a:off x="4500677" y="3563139"/>
              <a:ext cx="130256" cy="135453"/>
            </a:xfrm>
            <a:custGeom>
              <a:avLst/>
              <a:gdLst/>
              <a:ahLst/>
              <a:cxnLst/>
              <a:rect l="l" t="t" r="r" b="b"/>
              <a:pathLst>
                <a:path w="6091" h="6334" extrusionOk="0">
                  <a:moveTo>
                    <a:pt x="1" y="1"/>
                  </a:moveTo>
                  <a:lnTo>
                    <a:pt x="2538" y="5075"/>
                  </a:lnTo>
                  <a:lnTo>
                    <a:pt x="1016" y="5075"/>
                  </a:lnTo>
                  <a:lnTo>
                    <a:pt x="1016" y="6333"/>
                  </a:lnTo>
                  <a:lnTo>
                    <a:pt x="6090" y="6333"/>
                  </a:lnTo>
                  <a:lnTo>
                    <a:pt x="6090" y="5075"/>
                  </a:lnTo>
                  <a:lnTo>
                    <a:pt x="3959" y="5075"/>
                  </a:lnTo>
                  <a:lnTo>
                    <a:pt x="1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502" name="Google Shape;1502;p69"/>
          <p:cNvGrpSpPr/>
          <p:nvPr/>
        </p:nvGrpSpPr>
        <p:grpSpPr>
          <a:xfrm>
            <a:off x="7552183" y="1967830"/>
            <a:ext cx="463156" cy="462729"/>
            <a:chOff x="4263688" y="4503330"/>
            <a:chExt cx="463156" cy="462729"/>
          </a:xfrm>
        </p:grpSpPr>
        <p:sp>
          <p:nvSpPr>
            <p:cNvPr id="1503" name="Google Shape;1503;p69"/>
            <p:cNvSpPr/>
            <p:nvPr/>
          </p:nvSpPr>
          <p:spPr>
            <a:xfrm>
              <a:off x="4405621" y="4802399"/>
              <a:ext cx="179720" cy="81627"/>
            </a:xfrm>
            <a:custGeom>
              <a:avLst/>
              <a:gdLst/>
              <a:ahLst/>
              <a:cxnLst/>
              <a:rect l="l" t="t" r="r" b="b"/>
              <a:pathLst>
                <a:path w="8404" h="3817" extrusionOk="0">
                  <a:moveTo>
                    <a:pt x="265" y="0"/>
                  </a:moveTo>
                  <a:lnTo>
                    <a:pt x="1" y="3816"/>
                  </a:lnTo>
                  <a:lnTo>
                    <a:pt x="8404" y="3816"/>
                  </a:lnTo>
                  <a:lnTo>
                    <a:pt x="81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04" name="Google Shape;1504;p69"/>
            <p:cNvSpPr/>
            <p:nvPr/>
          </p:nvSpPr>
          <p:spPr>
            <a:xfrm>
              <a:off x="4317942" y="4503330"/>
              <a:ext cx="354649" cy="462729"/>
            </a:xfrm>
            <a:custGeom>
              <a:avLst/>
              <a:gdLst/>
              <a:ahLst/>
              <a:cxnLst/>
              <a:rect l="l" t="t" r="r" b="b"/>
              <a:pathLst>
                <a:path w="16584" h="21638" extrusionOk="0">
                  <a:moveTo>
                    <a:pt x="8302" y="1259"/>
                  </a:moveTo>
                  <a:cubicBezTo>
                    <a:pt x="9135" y="1259"/>
                    <a:pt x="9967" y="1949"/>
                    <a:pt x="10149" y="2801"/>
                  </a:cubicBezTo>
                  <a:cubicBezTo>
                    <a:pt x="10109" y="2801"/>
                    <a:pt x="9074" y="2578"/>
                    <a:pt x="8302" y="2578"/>
                  </a:cubicBezTo>
                  <a:cubicBezTo>
                    <a:pt x="7592" y="2578"/>
                    <a:pt x="6638" y="2761"/>
                    <a:pt x="6435" y="2801"/>
                  </a:cubicBezTo>
                  <a:cubicBezTo>
                    <a:pt x="6618" y="1949"/>
                    <a:pt x="7389" y="1259"/>
                    <a:pt x="8302" y="1259"/>
                  </a:cubicBezTo>
                  <a:close/>
                  <a:moveTo>
                    <a:pt x="8302" y="5115"/>
                  </a:moveTo>
                  <a:cubicBezTo>
                    <a:pt x="10860" y="5115"/>
                    <a:pt x="13011" y="7104"/>
                    <a:pt x="13194" y="9662"/>
                  </a:cubicBezTo>
                  <a:lnTo>
                    <a:pt x="13316" y="11448"/>
                  </a:lnTo>
                  <a:lnTo>
                    <a:pt x="3269" y="11448"/>
                  </a:lnTo>
                  <a:lnTo>
                    <a:pt x="3390" y="9662"/>
                  </a:lnTo>
                  <a:cubicBezTo>
                    <a:pt x="3573" y="7104"/>
                    <a:pt x="5725" y="5115"/>
                    <a:pt x="8302" y="5115"/>
                  </a:cubicBezTo>
                  <a:close/>
                  <a:moveTo>
                    <a:pt x="13417" y="12727"/>
                  </a:moveTo>
                  <a:lnTo>
                    <a:pt x="13864" y="19060"/>
                  </a:lnTo>
                  <a:lnTo>
                    <a:pt x="2721" y="19060"/>
                  </a:lnTo>
                  <a:lnTo>
                    <a:pt x="3187" y="12727"/>
                  </a:lnTo>
                  <a:close/>
                  <a:moveTo>
                    <a:pt x="8302" y="0"/>
                  </a:moveTo>
                  <a:cubicBezTo>
                    <a:pt x="6557" y="0"/>
                    <a:pt x="5116" y="1462"/>
                    <a:pt x="5116" y="3207"/>
                  </a:cubicBezTo>
                  <a:lnTo>
                    <a:pt x="5116" y="3288"/>
                  </a:lnTo>
                  <a:cubicBezTo>
                    <a:pt x="2680" y="4445"/>
                    <a:pt x="1056" y="6780"/>
                    <a:pt x="873" y="9499"/>
                  </a:cubicBezTo>
                  <a:lnTo>
                    <a:pt x="1" y="21637"/>
                  </a:lnTo>
                  <a:lnTo>
                    <a:pt x="16584" y="21637"/>
                  </a:lnTo>
                  <a:lnTo>
                    <a:pt x="15731" y="9499"/>
                  </a:lnTo>
                  <a:cubicBezTo>
                    <a:pt x="15549" y="7003"/>
                    <a:pt x="14107" y="4567"/>
                    <a:pt x="11469" y="3309"/>
                  </a:cubicBezTo>
                  <a:lnTo>
                    <a:pt x="11469" y="3207"/>
                  </a:lnTo>
                  <a:cubicBezTo>
                    <a:pt x="11469" y="1299"/>
                    <a:pt x="9845" y="0"/>
                    <a:pt x="8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05" name="Google Shape;1505;p69"/>
            <p:cNvSpPr/>
            <p:nvPr/>
          </p:nvSpPr>
          <p:spPr>
            <a:xfrm>
              <a:off x="4416912" y="4639617"/>
              <a:ext cx="156709" cy="81627"/>
            </a:xfrm>
            <a:custGeom>
              <a:avLst/>
              <a:gdLst/>
              <a:ahLst/>
              <a:cxnLst/>
              <a:rect l="l" t="t" r="r" b="b"/>
              <a:pathLst>
                <a:path w="7328" h="3817" extrusionOk="0">
                  <a:moveTo>
                    <a:pt x="4304" y="1279"/>
                  </a:moveTo>
                  <a:lnTo>
                    <a:pt x="4304" y="2538"/>
                  </a:lnTo>
                  <a:lnTo>
                    <a:pt x="3025" y="2538"/>
                  </a:lnTo>
                  <a:lnTo>
                    <a:pt x="3025" y="1279"/>
                  </a:lnTo>
                  <a:close/>
                  <a:moveTo>
                    <a:pt x="3674" y="1"/>
                  </a:moveTo>
                  <a:cubicBezTo>
                    <a:pt x="1766" y="1"/>
                    <a:pt x="163" y="1482"/>
                    <a:pt x="41" y="3390"/>
                  </a:cubicBezTo>
                  <a:lnTo>
                    <a:pt x="0" y="3817"/>
                  </a:lnTo>
                  <a:lnTo>
                    <a:pt x="7328" y="3817"/>
                  </a:lnTo>
                  <a:lnTo>
                    <a:pt x="7308" y="3390"/>
                  </a:lnTo>
                  <a:cubicBezTo>
                    <a:pt x="7166" y="1482"/>
                    <a:pt x="5562" y="1"/>
                    <a:pt x="3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06" name="Google Shape;1506;p69"/>
            <p:cNvSpPr/>
            <p:nvPr/>
          </p:nvSpPr>
          <p:spPr>
            <a:xfrm>
              <a:off x="4263688" y="4786767"/>
              <a:ext cx="39092" cy="179292"/>
            </a:xfrm>
            <a:custGeom>
              <a:avLst/>
              <a:gdLst/>
              <a:ahLst/>
              <a:cxnLst/>
              <a:rect l="l" t="t" r="r" b="b"/>
              <a:pathLst>
                <a:path w="1828" h="8384" extrusionOk="0">
                  <a:moveTo>
                    <a:pt x="1827" y="1"/>
                  </a:moveTo>
                  <a:lnTo>
                    <a:pt x="1827" y="1"/>
                  </a:lnTo>
                  <a:cubicBezTo>
                    <a:pt x="731" y="670"/>
                    <a:pt x="0" y="1827"/>
                    <a:pt x="0" y="3187"/>
                  </a:cubicBezTo>
                  <a:lnTo>
                    <a:pt x="0" y="8383"/>
                  </a:lnTo>
                  <a:lnTo>
                    <a:pt x="1218" y="8383"/>
                  </a:lnTo>
                  <a:lnTo>
                    <a:pt x="18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07" name="Google Shape;1507;p69"/>
            <p:cNvSpPr/>
            <p:nvPr/>
          </p:nvSpPr>
          <p:spPr>
            <a:xfrm>
              <a:off x="4688202" y="4786767"/>
              <a:ext cx="38643" cy="179292"/>
            </a:xfrm>
            <a:custGeom>
              <a:avLst/>
              <a:gdLst/>
              <a:ahLst/>
              <a:cxnLst/>
              <a:rect l="l" t="t" r="r" b="b"/>
              <a:pathLst>
                <a:path w="1807" h="8384" extrusionOk="0">
                  <a:moveTo>
                    <a:pt x="1" y="1"/>
                  </a:moveTo>
                  <a:lnTo>
                    <a:pt x="589" y="8383"/>
                  </a:lnTo>
                  <a:lnTo>
                    <a:pt x="1807" y="8383"/>
                  </a:lnTo>
                  <a:lnTo>
                    <a:pt x="1807" y="3187"/>
                  </a:lnTo>
                  <a:cubicBezTo>
                    <a:pt x="1807" y="1827"/>
                    <a:pt x="1076" y="67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508" name="Google Shape;1508;p69"/>
          <p:cNvGrpSpPr/>
          <p:nvPr/>
        </p:nvGrpSpPr>
        <p:grpSpPr>
          <a:xfrm>
            <a:off x="5413893" y="1334244"/>
            <a:ext cx="470106" cy="463156"/>
            <a:chOff x="4899593" y="1334244"/>
            <a:chExt cx="470106" cy="463156"/>
          </a:xfrm>
        </p:grpSpPr>
        <p:sp>
          <p:nvSpPr>
            <p:cNvPr id="1509" name="Google Shape;1509;p69"/>
            <p:cNvSpPr/>
            <p:nvPr/>
          </p:nvSpPr>
          <p:spPr>
            <a:xfrm>
              <a:off x="4958188" y="1471814"/>
              <a:ext cx="352489" cy="325587"/>
            </a:xfrm>
            <a:custGeom>
              <a:avLst/>
              <a:gdLst/>
              <a:ahLst/>
              <a:cxnLst/>
              <a:rect l="l" t="t" r="r" b="b"/>
              <a:pathLst>
                <a:path w="16483" h="15225" extrusionOk="0">
                  <a:moveTo>
                    <a:pt x="10149" y="3797"/>
                  </a:moveTo>
                  <a:lnTo>
                    <a:pt x="10149" y="6334"/>
                  </a:lnTo>
                  <a:lnTo>
                    <a:pt x="12687" y="6334"/>
                  </a:lnTo>
                  <a:lnTo>
                    <a:pt x="12687" y="10150"/>
                  </a:lnTo>
                  <a:lnTo>
                    <a:pt x="10149" y="10150"/>
                  </a:lnTo>
                  <a:lnTo>
                    <a:pt x="10149" y="12687"/>
                  </a:lnTo>
                  <a:lnTo>
                    <a:pt x="6333" y="12687"/>
                  </a:lnTo>
                  <a:lnTo>
                    <a:pt x="6333" y="10150"/>
                  </a:lnTo>
                  <a:lnTo>
                    <a:pt x="3796" y="10150"/>
                  </a:lnTo>
                  <a:lnTo>
                    <a:pt x="3796" y="6334"/>
                  </a:lnTo>
                  <a:lnTo>
                    <a:pt x="6333" y="6334"/>
                  </a:lnTo>
                  <a:lnTo>
                    <a:pt x="6333" y="3797"/>
                  </a:lnTo>
                  <a:close/>
                  <a:moveTo>
                    <a:pt x="8241" y="1"/>
                  </a:moveTo>
                  <a:cubicBezTo>
                    <a:pt x="2923" y="1"/>
                    <a:pt x="1" y="5238"/>
                    <a:pt x="1" y="8871"/>
                  </a:cubicBezTo>
                  <a:cubicBezTo>
                    <a:pt x="1" y="12382"/>
                    <a:pt x="3695" y="15224"/>
                    <a:pt x="8241" y="15224"/>
                  </a:cubicBezTo>
                  <a:cubicBezTo>
                    <a:pt x="12788" y="15224"/>
                    <a:pt x="16482" y="12382"/>
                    <a:pt x="16482" y="8871"/>
                  </a:cubicBezTo>
                  <a:cubicBezTo>
                    <a:pt x="16482" y="5238"/>
                    <a:pt x="13559" y="1"/>
                    <a:pt x="82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10" name="Google Shape;1510;p69"/>
            <p:cNvSpPr/>
            <p:nvPr/>
          </p:nvSpPr>
          <p:spPr>
            <a:xfrm>
              <a:off x="5066717" y="1580343"/>
              <a:ext cx="135431" cy="135453"/>
            </a:xfrm>
            <a:custGeom>
              <a:avLst/>
              <a:gdLst/>
              <a:ahLst/>
              <a:cxnLst/>
              <a:rect l="l" t="t" r="r" b="b"/>
              <a:pathLst>
                <a:path w="6333" h="6334" extrusionOk="0">
                  <a:moveTo>
                    <a:pt x="2537" y="0"/>
                  </a:moveTo>
                  <a:lnTo>
                    <a:pt x="2537" y="2537"/>
                  </a:lnTo>
                  <a:lnTo>
                    <a:pt x="0" y="2537"/>
                  </a:lnTo>
                  <a:lnTo>
                    <a:pt x="0" y="3796"/>
                  </a:lnTo>
                  <a:lnTo>
                    <a:pt x="2537" y="3796"/>
                  </a:lnTo>
                  <a:lnTo>
                    <a:pt x="2537" y="6333"/>
                  </a:lnTo>
                  <a:lnTo>
                    <a:pt x="3796" y="6333"/>
                  </a:lnTo>
                  <a:lnTo>
                    <a:pt x="3796" y="3796"/>
                  </a:lnTo>
                  <a:lnTo>
                    <a:pt x="6333" y="3796"/>
                  </a:lnTo>
                  <a:lnTo>
                    <a:pt x="6333" y="2537"/>
                  </a:lnTo>
                  <a:lnTo>
                    <a:pt x="3796" y="2537"/>
                  </a:lnTo>
                  <a:lnTo>
                    <a:pt x="37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11" name="Google Shape;1511;p69"/>
            <p:cNvSpPr/>
            <p:nvPr/>
          </p:nvSpPr>
          <p:spPr>
            <a:xfrm>
              <a:off x="4899593" y="1383515"/>
              <a:ext cx="107673" cy="103439"/>
            </a:xfrm>
            <a:custGeom>
              <a:avLst/>
              <a:gdLst/>
              <a:ahLst/>
              <a:cxnLst/>
              <a:rect l="l" t="t" r="r" b="b"/>
              <a:pathLst>
                <a:path w="5035" h="4837" extrusionOk="0">
                  <a:moveTo>
                    <a:pt x="2294" y="0"/>
                  </a:moveTo>
                  <a:cubicBezTo>
                    <a:pt x="1924" y="0"/>
                    <a:pt x="1555" y="100"/>
                    <a:pt x="1218" y="314"/>
                  </a:cubicBezTo>
                  <a:cubicBezTo>
                    <a:pt x="82" y="1045"/>
                    <a:pt x="0" y="2628"/>
                    <a:pt x="914" y="3704"/>
                  </a:cubicBezTo>
                  <a:cubicBezTo>
                    <a:pt x="1472" y="4376"/>
                    <a:pt x="2292" y="4837"/>
                    <a:pt x="3055" y="4837"/>
                  </a:cubicBezTo>
                  <a:cubicBezTo>
                    <a:pt x="3374" y="4837"/>
                    <a:pt x="3683" y="4756"/>
                    <a:pt x="3958" y="4576"/>
                  </a:cubicBezTo>
                  <a:cubicBezTo>
                    <a:pt x="4831" y="4008"/>
                    <a:pt x="5034" y="2648"/>
                    <a:pt x="4446" y="1430"/>
                  </a:cubicBezTo>
                  <a:cubicBezTo>
                    <a:pt x="4006" y="537"/>
                    <a:pt x="3150" y="0"/>
                    <a:pt x="2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12" name="Google Shape;1512;p69"/>
            <p:cNvSpPr/>
            <p:nvPr/>
          </p:nvSpPr>
          <p:spPr>
            <a:xfrm>
              <a:off x="5018964" y="1334244"/>
              <a:ext cx="99847" cy="107887"/>
            </a:xfrm>
            <a:custGeom>
              <a:avLst/>
              <a:gdLst/>
              <a:ahLst/>
              <a:cxnLst/>
              <a:rect l="l" t="t" r="r" b="b"/>
              <a:pathLst>
                <a:path w="4669" h="5045" extrusionOk="0">
                  <a:moveTo>
                    <a:pt x="2378" y="1"/>
                  </a:moveTo>
                  <a:cubicBezTo>
                    <a:pt x="2250" y="1"/>
                    <a:pt x="2121" y="14"/>
                    <a:pt x="1989" y="40"/>
                  </a:cubicBezTo>
                  <a:cubicBezTo>
                    <a:pt x="670" y="304"/>
                    <a:pt x="0" y="1705"/>
                    <a:pt x="427" y="3064"/>
                  </a:cubicBezTo>
                  <a:cubicBezTo>
                    <a:pt x="757" y="4129"/>
                    <a:pt x="1619" y="5045"/>
                    <a:pt x="2636" y="5045"/>
                  </a:cubicBezTo>
                  <a:cubicBezTo>
                    <a:pt x="2744" y="5045"/>
                    <a:pt x="2853" y="5034"/>
                    <a:pt x="2964" y="5013"/>
                  </a:cubicBezTo>
                  <a:cubicBezTo>
                    <a:pt x="3979" y="4810"/>
                    <a:pt x="4669" y="3633"/>
                    <a:pt x="4547" y="2273"/>
                  </a:cubicBezTo>
                  <a:cubicBezTo>
                    <a:pt x="4456" y="1014"/>
                    <a:pt x="3511"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13" name="Google Shape;1513;p69"/>
            <p:cNvSpPr/>
            <p:nvPr/>
          </p:nvSpPr>
          <p:spPr>
            <a:xfrm>
              <a:off x="5149605" y="1334266"/>
              <a:ext cx="100296" cy="108058"/>
            </a:xfrm>
            <a:custGeom>
              <a:avLst/>
              <a:gdLst/>
              <a:ahLst/>
              <a:cxnLst/>
              <a:rect l="l" t="t" r="r" b="b"/>
              <a:pathLst>
                <a:path w="4690" h="5053" extrusionOk="0">
                  <a:moveTo>
                    <a:pt x="2327" y="0"/>
                  </a:moveTo>
                  <a:cubicBezTo>
                    <a:pt x="1165" y="0"/>
                    <a:pt x="232" y="1029"/>
                    <a:pt x="123" y="2272"/>
                  </a:cubicBezTo>
                  <a:cubicBezTo>
                    <a:pt x="1" y="3855"/>
                    <a:pt x="955" y="5053"/>
                    <a:pt x="2051" y="5053"/>
                  </a:cubicBezTo>
                  <a:cubicBezTo>
                    <a:pt x="2985" y="5053"/>
                    <a:pt x="3898" y="4261"/>
                    <a:pt x="4263" y="3063"/>
                  </a:cubicBezTo>
                  <a:cubicBezTo>
                    <a:pt x="4690" y="1683"/>
                    <a:pt x="4000" y="283"/>
                    <a:pt x="2721" y="39"/>
                  </a:cubicBezTo>
                  <a:cubicBezTo>
                    <a:pt x="2587" y="13"/>
                    <a:pt x="2456" y="0"/>
                    <a:pt x="2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14" name="Google Shape;1514;p69"/>
            <p:cNvSpPr/>
            <p:nvPr/>
          </p:nvSpPr>
          <p:spPr>
            <a:xfrm>
              <a:off x="5261598" y="1383515"/>
              <a:ext cx="108101" cy="103375"/>
            </a:xfrm>
            <a:custGeom>
              <a:avLst/>
              <a:gdLst/>
              <a:ahLst/>
              <a:cxnLst/>
              <a:rect l="l" t="t" r="r" b="b"/>
              <a:pathLst>
                <a:path w="5055" h="4834" extrusionOk="0">
                  <a:moveTo>
                    <a:pt x="2741" y="0"/>
                  </a:moveTo>
                  <a:cubicBezTo>
                    <a:pt x="1885" y="0"/>
                    <a:pt x="1029" y="537"/>
                    <a:pt x="589" y="1430"/>
                  </a:cubicBezTo>
                  <a:cubicBezTo>
                    <a:pt x="1" y="2648"/>
                    <a:pt x="204" y="4008"/>
                    <a:pt x="1076" y="4576"/>
                  </a:cubicBezTo>
                  <a:cubicBezTo>
                    <a:pt x="1355" y="4754"/>
                    <a:pt x="1667" y="4834"/>
                    <a:pt x="1988" y="4834"/>
                  </a:cubicBezTo>
                  <a:cubicBezTo>
                    <a:pt x="2764" y="4834"/>
                    <a:pt x="3590" y="4370"/>
                    <a:pt x="4121" y="3724"/>
                  </a:cubicBezTo>
                  <a:cubicBezTo>
                    <a:pt x="5055" y="2628"/>
                    <a:pt x="4953" y="1045"/>
                    <a:pt x="3817" y="314"/>
                  </a:cubicBezTo>
                  <a:cubicBezTo>
                    <a:pt x="3480" y="100"/>
                    <a:pt x="3111" y="0"/>
                    <a:pt x="2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515" name="Google Shape;1515;p69"/>
          <p:cNvGrpSpPr/>
          <p:nvPr/>
        </p:nvGrpSpPr>
        <p:grpSpPr>
          <a:xfrm>
            <a:off x="5417357" y="2601840"/>
            <a:ext cx="468374" cy="463028"/>
            <a:chOff x="4903057" y="2601840"/>
            <a:chExt cx="468374" cy="463028"/>
          </a:xfrm>
        </p:grpSpPr>
        <p:sp>
          <p:nvSpPr>
            <p:cNvPr id="1516" name="Google Shape;1516;p69"/>
            <p:cNvSpPr/>
            <p:nvPr/>
          </p:nvSpPr>
          <p:spPr>
            <a:xfrm>
              <a:off x="4903057" y="2684172"/>
              <a:ext cx="54297" cy="306019"/>
            </a:xfrm>
            <a:custGeom>
              <a:avLst/>
              <a:gdLst/>
              <a:ahLst/>
              <a:cxnLst/>
              <a:rect l="l" t="t" r="r" b="b"/>
              <a:pathLst>
                <a:path w="2539" h="14310" extrusionOk="0">
                  <a:moveTo>
                    <a:pt x="1259" y="0"/>
                  </a:moveTo>
                  <a:cubicBezTo>
                    <a:pt x="569" y="0"/>
                    <a:pt x="1" y="568"/>
                    <a:pt x="1" y="1258"/>
                  </a:cubicBezTo>
                  <a:lnTo>
                    <a:pt x="1" y="14310"/>
                  </a:lnTo>
                  <a:cubicBezTo>
                    <a:pt x="366" y="14087"/>
                    <a:pt x="792" y="13944"/>
                    <a:pt x="1259" y="13944"/>
                  </a:cubicBezTo>
                  <a:lnTo>
                    <a:pt x="2538" y="13944"/>
                  </a:lnTo>
                  <a:lnTo>
                    <a:pt x="2538" y="1258"/>
                  </a:lnTo>
                  <a:cubicBezTo>
                    <a:pt x="2538" y="568"/>
                    <a:pt x="1970" y="0"/>
                    <a:pt x="1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nvGrpSpPr>
            <p:cNvPr id="1517" name="Google Shape;1517;p69"/>
            <p:cNvGrpSpPr/>
            <p:nvPr/>
          </p:nvGrpSpPr>
          <p:grpSpPr>
            <a:xfrm>
              <a:off x="5066717" y="2601840"/>
              <a:ext cx="304715" cy="353644"/>
              <a:chOff x="5066717" y="2601840"/>
              <a:chExt cx="304715" cy="353644"/>
            </a:xfrm>
          </p:grpSpPr>
          <p:sp>
            <p:nvSpPr>
              <p:cNvPr id="1518" name="Google Shape;1518;p69"/>
              <p:cNvSpPr/>
              <p:nvPr/>
            </p:nvSpPr>
            <p:spPr>
              <a:xfrm>
                <a:off x="5282876" y="2601840"/>
                <a:ext cx="88555" cy="71490"/>
              </a:xfrm>
              <a:custGeom>
                <a:avLst/>
                <a:gdLst/>
                <a:ahLst/>
                <a:cxnLst/>
                <a:rect l="l" t="t" r="r" b="b"/>
                <a:pathLst>
                  <a:path w="4141" h="3343" extrusionOk="0">
                    <a:moveTo>
                      <a:pt x="1983" y="1"/>
                    </a:moveTo>
                    <a:cubicBezTo>
                      <a:pt x="1293" y="1"/>
                      <a:pt x="625" y="376"/>
                      <a:pt x="284" y="1029"/>
                    </a:cubicBezTo>
                    <a:lnTo>
                      <a:pt x="0" y="1597"/>
                    </a:lnTo>
                    <a:lnTo>
                      <a:pt x="3390" y="3343"/>
                    </a:lnTo>
                    <a:lnTo>
                      <a:pt x="3674" y="2774"/>
                    </a:lnTo>
                    <a:cubicBezTo>
                      <a:pt x="4141" y="1820"/>
                      <a:pt x="3776" y="684"/>
                      <a:pt x="2862" y="217"/>
                    </a:cubicBezTo>
                    <a:cubicBezTo>
                      <a:pt x="2581" y="70"/>
                      <a:pt x="2280" y="1"/>
                      <a:pt x="19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19" name="Google Shape;1519;p69"/>
              <p:cNvSpPr/>
              <p:nvPr/>
            </p:nvSpPr>
            <p:spPr>
              <a:xfrm>
                <a:off x="5189552" y="2661162"/>
                <a:ext cx="152817" cy="194047"/>
              </a:xfrm>
              <a:custGeom>
                <a:avLst/>
                <a:gdLst/>
                <a:ahLst/>
                <a:cxnLst/>
                <a:rect l="l" t="t" r="r" b="b"/>
                <a:pathLst>
                  <a:path w="7146" h="9074" extrusionOk="0">
                    <a:moveTo>
                      <a:pt x="3755" y="0"/>
                    </a:moveTo>
                    <a:lnTo>
                      <a:pt x="0" y="7328"/>
                    </a:lnTo>
                    <a:lnTo>
                      <a:pt x="3390" y="9073"/>
                    </a:lnTo>
                    <a:lnTo>
                      <a:pt x="3390" y="9073"/>
                    </a:lnTo>
                    <a:cubicBezTo>
                      <a:pt x="3391" y="9069"/>
                      <a:pt x="3557" y="8741"/>
                      <a:pt x="7145" y="1726"/>
                    </a:cubicBezTo>
                    <a:lnTo>
                      <a:pt x="3755" y="0"/>
                    </a:lnTo>
                    <a:close/>
                    <a:moveTo>
                      <a:pt x="3391" y="9071"/>
                    </a:moveTo>
                    <a:cubicBezTo>
                      <a:pt x="3391" y="9071"/>
                      <a:pt x="3390" y="9073"/>
                      <a:pt x="3390" y="9073"/>
                    </a:cubicBezTo>
                    <a:lnTo>
                      <a:pt x="3390" y="9073"/>
                    </a:lnTo>
                    <a:lnTo>
                      <a:pt x="3390" y="9073"/>
                    </a:lnTo>
                    <a:lnTo>
                      <a:pt x="3390" y="9073"/>
                    </a:lnTo>
                    <a:cubicBezTo>
                      <a:pt x="3390" y="9073"/>
                      <a:pt x="3390" y="9073"/>
                      <a:pt x="3390" y="9073"/>
                    </a:cubicBezTo>
                    <a:cubicBezTo>
                      <a:pt x="3390" y="9073"/>
                      <a:pt x="3390" y="9073"/>
                      <a:pt x="3390" y="9073"/>
                    </a:cubicBezTo>
                    <a:lnTo>
                      <a:pt x="3390" y="9073"/>
                    </a:lnTo>
                    <a:lnTo>
                      <a:pt x="3390" y="9073"/>
                    </a:lnTo>
                    <a:cubicBezTo>
                      <a:pt x="3391" y="9072"/>
                      <a:pt x="3391" y="9071"/>
                      <a:pt x="3391" y="90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20" name="Google Shape;1520;p69"/>
              <p:cNvSpPr/>
              <p:nvPr/>
            </p:nvSpPr>
            <p:spPr>
              <a:xfrm>
                <a:off x="5169151" y="2842165"/>
                <a:ext cx="80322" cy="88577"/>
              </a:xfrm>
              <a:custGeom>
                <a:avLst/>
                <a:gdLst/>
                <a:ahLst/>
                <a:cxnLst/>
                <a:rect l="l" t="t" r="r" b="b"/>
                <a:pathLst>
                  <a:path w="3756" h="4142" extrusionOk="0">
                    <a:moveTo>
                      <a:pt x="366" y="0"/>
                    </a:moveTo>
                    <a:lnTo>
                      <a:pt x="0" y="731"/>
                    </a:lnTo>
                    <a:lnTo>
                      <a:pt x="386" y="4141"/>
                    </a:lnTo>
                    <a:lnTo>
                      <a:pt x="3390" y="2477"/>
                    </a:lnTo>
                    <a:lnTo>
                      <a:pt x="3755" y="1726"/>
                    </a:lnTo>
                    <a:lnTo>
                      <a:pt x="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21" name="Google Shape;1521;p69"/>
              <p:cNvSpPr/>
              <p:nvPr/>
            </p:nvSpPr>
            <p:spPr>
              <a:xfrm>
                <a:off x="5189103" y="2917697"/>
                <a:ext cx="67320" cy="37787"/>
              </a:xfrm>
              <a:custGeom>
                <a:avLst/>
                <a:gdLst/>
                <a:ahLst/>
                <a:cxnLst/>
                <a:rect l="l" t="t" r="r" b="b"/>
                <a:pathLst>
                  <a:path w="3148" h="1767" extrusionOk="0">
                    <a:moveTo>
                      <a:pt x="3147" y="0"/>
                    </a:moveTo>
                    <a:lnTo>
                      <a:pt x="1" y="1766"/>
                    </a:lnTo>
                    <a:lnTo>
                      <a:pt x="3147" y="1766"/>
                    </a:lnTo>
                    <a:lnTo>
                      <a:pt x="31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22" name="Google Shape;1522;p69"/>
              <p:cNvSpPr/>
              <p:nvPr/>
            </p:nvSpPr>
            <p:spPr>
              <a:xfrm>
                <a:off x="5066717" y="2819582"/>
                <a:ext cx="91592" cy="135902"/>
              </a:xfrm>
              <a:custGeom>
                <a:avLst/>
                <a:gdLst/>
                <a:ahLst/>
                <a:cxnLst/>
                <a:rect l="l" t="t" r="r" b="b"/>
                <a:pathLst>
                  <a:path w="4283" h="6355" extrusionOk="0">
                    <a:moveTo>
                      <a:pt x="0" y="1"/>
                    </a:moveTo>
                    <a:lnTo>
                      <a:pt x="0" y="6354"/>
                    </a:lnTo>
                    <a:lnTo>
                      <a:pt x="4039" y="6354"/>
                    </a:lnTo>
                    <a:lnTo>
                      <a:pt x="3897" y="5075"/>
                    </a:lnTo>
                    <a:lnTo>
                      <a:pt x="1258" y="5075"/>
                    </a:lnTo>
                    <a:lnTo>
                      <a:pt x="1258" y="3817"/>
                    </a:lnTo>
                    <a:lnTo>
                      <a:pt x="3735" y="3817"/>
                    </a:lnTo>
                    <a:lnTo>
                      <a:pt x="3471" y="1564"/>
                    </a:lnTo>
                    <a:lnTo>
                      <a:pt x="4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1523" name="Google Shape;1523;p69"/>
            <p:cNvSpPr/>
            <p:nvPr/>
          </p:nvSpPr>
          <p:spPr>
            <a:xfrm>
              <a:off x="4903057" y="2711075"/>
              <a:ext cx="461873" cy="353793"/>
            </a:xfrm>
            <a:custGeom>
              <a:avLst/>
              <a:gdLst/>
              <a:ahLst/>
              <a:cxnLst/>
              <a:rect l="l" t="t" r="r" b="b"/>
              <a:pathLst>
                <a:path w="21598" h="16544" extrusionOk="0">
                  <a:moveTo>
                    <a:pt x="3796" y="0"/>
                  </a:moveTo>
                  <a:lnTo>
                    <a:pt x="3796" y="14006"/>
                  </a:lnTo>
                  <a:lnTo>
                    <a:pt x="1259" y="14006"/>
                  </a:lnTo>
                  <a:cubicBezTo>
                    <a:pt x="569" y="14006"/>
                    <a:pt x="1" y="14574"/>
                    <a:pt x="1" y="15264"/>
                  </a:cubicBezTo>
                  <a:cubicBezTo>
                    <a:pt x="1" y="15975"/>
                    <a:pt x="569" y="16543"/>
                    <a:pt x="1259" y="16543"/>
                  </a:cubicBezTo>
                  <a:lnTo>
                    <a:pt x="21598" y="16543"/>
                  </a:lnTo>
                  <a:lnTo>
                    <a:pt x="21598" y="102"/>
                  </a:lnTo>
                  <a:lnTo>
                    <a:pt x="17802" y="7531"/>
                  </a:lnTo>
                  <a:lnTo>
                    <a:pt x="17802" y="11428"/>
                  </a:lnTo>
                  <a:lnTo>
                    <a:pt x="19060" y="11428"/>
                  </a:lnTo>
                  <a:lnTo>
                    <a:pt x="19060" y="12686"/>
                  </a:lnTo>
                  <a:lnTo>
                    <a:pt x="17802" y="12686"/>
                  </a:lnTo>
                  <a:lnTo>
                    <a:pt x="17802" y="14006"/>
                  </a:lnTo>
                  <a:lnTo>
                    <a:pt x="16523" y="14006"/>
                  </a:lnTo>
                  <a:lnTo>
                    <a:pt x="16523" y="12686"/>
                  </a:lnTo>
                  <a:lnTo>
                    <a:pt x="7653" y="12686"/>
                  </a:lnTo>
                  <a:lnTo>
                    <a:pt x="7653" y="14006"/>
                  </a:lnTo>
                  <a:lnTo>
                    <a:pt x="6374" y="14006"/>
                  </a:lnTo>
                  <a:lnTo>
                    <a:pt x="6374" y="12686"/>
                  </a:lnTo>
                  <a:lnTo>
                    <a:pt x="5116" y="12686"/>
                  </a:lnTo>
                  <a:lnTo>
                    <a:pt x="5116" y="11428"/>
                  </a:lnTo>
                  <a:lnTo>
                    <a:pt x="6374" y="11428"/>
                  </a:lnTo>
                  <a:lnTo>
                    <a:pt x="6374" y="5075"/>
                  </a:lnTo>
                  <a:lnTo>
                    <a:pt x="5116" y="5075"/>
                  </a:lnTo>
                  <a:lnTo>
                    <a:pt x="5116" y="3816"/>
                  </a:lnTo>
                  <a:lnTo>
                    <a:pt x="6374" y="3816"/>
                  </a:lnTo>
                  <a:lnTo>
                    <a:pt x="6374" y="2538"/>
                  </a:lnTo>
                  <a:lnTo>
                    <a:pt x="7653" y="2538"/>
                  </a:lnTo>
                  <a:lnTo>
                    <a:pt x="7653" y="3816"/>
                  </a:lnTo>
                  <a:lnTo>
                    <a:pt x="12585" y="3816"/>
                  </a:lnTo>
                  <a:lnTo>
                    <a:pt x="14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524" name="Google Shape;1524;p69"/>
          <p:cNvGrpSpPr/>
          <p:nvPr/>
        </p:nvGrpSpPr>
        <p:grpSpPr>
          <a:xfrm>
            <a:off x="5417357" y="3869158"/>
            <a:ext cx="462750" cy="463156"/>
            <a:chOff x="4903057" y="3869158"/>
            <a:chExt cx="462750" cy="463156"/>
          </a:xfrm>
        </p:grpSpPr>
        <p:sp>
          <p:nvSpPr>
            <p:cNvPr id="1525" name="Google Shape;1525;p69"/>
            <p:cNvSpPr/>
            <p:nvPr/>
          </p:nvSpPr>
          <p:spPr>
            <a:xfrm>
              <a:off x="4903057" y="3869158"/>
              <a:ext cx="462750" cy="463156"/>
            </a:xfrm>
            <a:custGeom>
              <a:avLst/>
              <a:gdLst/>
              <a:ahLst/>
              <a:cxnLst/>
              <a:rect l="l" t="t" r="r" b="b"/>
              <a:pathLst>
                <a:path w="21639" h="21658" extrusionOk="0">
                  <a:moveTo>
                    <a:pt x="20380" y="1279"/>
                  </a:moveTo>
                  <a:lnTo>
                    <a:pt x="20380" y="8931"/>
                  </a:lnTo>
                  <a:lnTo>
                    <a:pt x="1259" y="8931"/>
                  </a:lnTo>
                  <a:lnTo>
                    <a:pt x="1259" y="1279"/>
                  </a:lnTo>
                  <a:close/>
                  <a:moveTo>
                    <a:pt x="20380" y="10210"/>
                  </a:moveTo>
                  <a:lnTo>
                    <a:pt x="20380" y="17822"/>
                  </a:lnTo>
                  <a:lnTo>
                    <a:pt x="1259" y="17822"/>
                  </a:lnTo>
                  <a:lnTo>
                    <a:pt x="1259" y="10210"/>
                  </a:lnTo>
                  <a:close/>
                  <a:moveTo>
                    <a:pt x="1" y="0"/>
                  </a:moveTo>
                  <a:lnTo>
                    <a:pt x="1" y="21658"/>
                  </a:lnTo>
                  <a:lnTo>
                    <a:pt x="21638" y="21658"/>
                  </a:lnTo>
                  <a:lnTo>
                    <a:pt x="21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26" name="Google Shape;1526;p69"/>
            <p:cNvSpPr/>
            <p:nvPr/>
          </p:nvSpPr>
          <p:spPr>
            <a:xfrm>
              <a:off x="5120970" y="4114401"/>
              <a:ext cx="54275" cy="108529"/>
            </a:xfrm>
            <a:custGeom>
              <a:avLst/>
              <a:gdLst/>
              <a:ahLst/>
              <a:cxnLst/>
              <a:rect l="l" t="t" r="r" b="b"/>
              <a:pathLst>
                <a:path w="2538" h="5075" extrusionOk="0">
                  <a:moveTo>
                    <a:pt x="0" y="1"/>
                  </a:moveTo>
                  <a:lnTo>
                    <a:pt x="0" y="5075"/>
                  </a:lnTo>
                  <a:lnTo>
                    <a:pt x="2537" y="5075"/>
                  </a:lnTo>
                  <a:lnTo>
                    <a:pt x="25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27" name="Google Shape;1527;p69"/>
            <p:cNvSpPr/>
            <p:nvPr/>
          </p:nvSpPr>
          <p:spPr>
            <a:xfrm>
              <a:off x="5039365" y="4114401"/>
              <a:ext cx="54275" cy="108529"/>
            </a:xfrm>
            <a:custGeom>
              <a:avLst/>
              <a:gdLst/>
              <a:ahLst/>
              <a:cxnLst/>
              <a:rect l="l" t="t" r="r" b="b"/>
              <a:pathLst>
                <a:path w="2538" h="5075" extrusionOk="0">
                  <a:moveTo>
                    <a:pt x="0" y="1"/>
                  </a:moveTo>
                  <a:lnTo>
                    <a:pt x="0" y="5075"/>
                  </a:lnTo>
                  <a:lnTo>
                    <a:pt x="2537" y="5075"/>
                  </a:lnTo>
                  <a:lnTo>
                    <a:pt x="25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28" name="Google Shape;1528;p69"/>
            <p:cNvSpPr/>
            <p:nvPr/>
          </p:nvSpPr>
          <p:spPr>
            <a:xfrm>
              <a:off x="4958188" y="4114401"/>
              <a:ext cx="54275" cy="108529"/>
            </a:xfrm>
            <a:custGeom>
              <a:avLst/>
              <a:gdLst/>
              <a:ahLst/>
              <a:cxnLst/>
              <a:rect l="l" t="t" r="r" b="b"/>
              <a:pathLst>
                <a:path w="2538" h="5075" extrusionOk="0">
                  <a:moveTo>
                    <a:pt x="1" y="1"/>
                  </a:moveTo>
                  <a:lnTo>
                    <a:pt x="1" y="5075"/>
                  </a:lnTo>
                  <a:lnTo>
                    <a:pt x="2538" y="5075"/>
                  </a:lnTo>
                  <a:lnTo>
                    <a:pt x="25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29" name="Google Shape;1529;p69"/>
            <p:cNvSpPr/>
            <p:nvPr/>
          </p:nvSpPr>
          <p:spPr>
            <a:xfrm>
              <a:off x="5039365" y="3924716"/>
              <a:ext cx="54275" cy="108529"/>
            </a:xfrm>
            <a:custGeom>
              <a:avLst/>
              <a:gdLst/>
              <a:ahLst/>
              <a:cxnLst/>
              <a:rect l="l" t="t" r="r" b="b"/>
              <a:pathLst>
                <a:path w="2538" h="5075" extrusionOk="0">
                  <a:moveTo>
                    <a:pt x="0" y="1"/>
                  </a:moveTo>
                  <a:lnTo>
                    <a:pt x="0" y="5075"/>
                  </a:lnTo>
                  <a:lnTo>
                    <a:pt x="2537" y="5075"/>
                  </a:lnTo>
                  <a:lnTo>
                    <a:pt x="25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30" name="Google Shape;1530;p69"/>
            <p:cNvSpPr/>
            <p:nvPr/>
          </p:nvSpPr>
          <p:spPr>
            <a:xfrm>
              <a:off x="4958188" y="3924716"/>
              <a:ext cx="54275" cy="108529"/>
            </a:xfrm>
            <a:custGeom>
              <a:avLst/>
              <a:gdLst/>
              <a:ahLst/>
              <a:cxnLst/>
              <a:rect l="l" t="t" r="r" b="b"/>
              <a:pathLst>
                <a:path w="2538" h="5075" extrusionOk="0">
                  <a:moveTo>
                    <a:pt x="1" y="1"/>
                  </a:moveTo>
                  <a:lnTo>
                    <a:pt x="1" y="5075"/>
                  </a:lnTo>
                  <a:lnTo>
                    <a:pt x="2538" y="5075"/>
                  </a:lnTo>
                  <a:lnTo>
                    <a:pt x="25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31" name="Google Shape;1531;p69"/>
            <p:cNvSpPr/>
            <p:nvPr/>
          </p:nvSpPr>
          <p:spPr>
            <a:xfrm>
              <a:off x="5256401" y="3924716"/>
              <a:ext cx="54275" cy="108529"/>
            </a:xfrm>
            <a:custGeom>
              <a:avLst/>
              <a:gdLst/>
              <a:ahLst/>
              <a:cxnLst/>
              <a:rect l="l" t="t" r="r" b="b"/>
              <a:pathLst>
                <a:path w="2538" h="5075" extrusionOk="0">
                  <a:moveTo>
                    <a:pt x="0" y="1"/>
                  </a:moveTo>
                  <a:lnTo>
                    <a:pt x="0" y="5075"/>
                  </a:lnTo>
                  <a:lnTo>
                    <a:pt x="2537" y="5075"/>
                  </a:lnTo>
                  <a:lnTo>
                    <a:pt x="25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32" name="Google Shape;1532;p69"/>
            <p:cNvSpPr/>
            <p:nvPr/>
          </p:nvSpPr>
          <p:spPr>
            <a:xfrm>
              <a:off x="5175224" y="3924716"/>
              <a:ext cx="54275" cy="108529"/>
            </a:xfrm>
            <a:custGeom>
              <a:avLst/>
              <a:gdLst/>
              <a:ahLst/>
              <a:cxnLst/>
              <a:rect l="l" t="t" r="r" b="b"/>
              <a:pathLst>
                <a:path w="2538" h="5075" extrusionOk="0">
                  <a:moveTo>
                    <a:pt x="0" y="1"/>
                  </a:moveTo>
                  <a:lnTo>
                    <a:pt x="0" y="5075"/>
                  </a:lnTo>
                  <a:lnTo>
                    <a:pt x="2538" y="5075"/>
                  </a:lnTo>
                  <a:lnTo>
                    <a:pt x="25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33" name="Google Shape;1533;p69"/>
            <p:cNvSpPr/>
            <p:nvPr/>
          </p:nvSpPr>
          <p:spPr>
            <a:xfrm>
              <a:off x="5175224" y="4101805"/>
              <a:ext cx="101151" cy="121125"/>
            </a:xfrm>
            <a:custGeom>
              <a:avLst/>
              <a:gdLst/>
              <a:ahLst/>
              <a:cxnLst/>
              <a:rect l="l" t="t" r="r" b="b"/>
              <a:pathLst>
                <a:path w="4730" h="5664" extrusionOk="0">
                  <a:moveTo>
                    <a:pt x="2213" y="1"/>
                  </a:moveTo>
                  <a:lnTo>
                    <a:pt x="0" y="1280"/>
                  </a:lnTo>
                  <a:lnTo>
                    <a:pt x="2538" y="5664"/>
                  </a:lnTo>
                  <a:lnTo>
                    <a:pt x="4730" y="4406"/>
                  </a:lnTo>
                  <a:lnTo>
                    <a:pt x="2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534" name="Google Shape;1534;p69"/>
          <p:cNvGrpSpPr/>
          <p:nvPr/>
        </p:nvGrpSpPr>
        <p:grpSpPr>
          <a:xfrm>
            <a:off x="5453391" y="1967967"/>
            <a:ext cx="390683" cy="463156"/>
            <a:chOff x="4939091" y="1967967"/>
            <a:chExt cx="390683" cy="463156"/>
          </a:xfrm>
        </p:grpSpPr>
        <p:sp>
          <p:nvSpPr>
            <p:cNvPr id="1535" name="Google Shape;1535;p69"/>
            <p:cNvSpPr/>
            <p:nvPr/>
          </p:nvSpPr>
          <p:spPr>
            <a:xfrm>
              <a:off x="4979893" y="1967967"/>
              <a:ext cx="319920" cy="346394"/>
            </a:xfrm>
            <a:custGeom>
              <a:avLst/>
              <a:gdLst/>
              <a:ahLst/>
              <a:cxnLst/>
              <a:rect l="l" t="t" r="r" b="b"/>
              <a:pathLst>
                <a:path w="14960" h="16198" extrusionOk="0">
                  <a:moveTo>
                    <a:pt x="7490" y="7409"/>
                  </a:moveTo>
                  <a:lnTo>
                    <a:pt x="9561" y="9479"/>
                  </a:lnTo>
                  <a:lnTo>
                    <a:pt x="7490" y="12605"/>
                  </a:lnTo>
                  <a:lnTo>
                    <a:pt x="5400" y="9479"/>
                  </a:lnTo>
                  <a:lnTo>
                    <a:pt x="7490" y="7409"/>
                  </a:lnTo>
                  <a:close/>
                  <a:moveTo>
                    <a:pt x="7490" y="0"/>
                  </a:moveTo>
                  <a:cubicBezTo>
                    <a:pt x="5765" y="0"/>
                    <a:pt x="4324" y="589"/>
                    <a:pt x="3390" y="1218"/>
                  </a:cubicBezTo>
                  <a:cubicBezTo>
                    <a:pt x="2558" y="1766"/>
                    <a:pt x="1604" y="2395"/>
                    <a:pt x="1" y="2537"/>
                  </a:cubicBezTo>
                  <a:cubicBezTo>
                    <a:pt x="366" y="3309"/>
                    <a:pt x="1381" y="4039"/>
                    <a:pt x="2862" y="4526"/>
                  </a:cubicBezTo>
                  <a:lnTo>
                    <a:pt x="3147" y="4608"/>
                  </a:lnTo>
                  <a:cubicBezTo>
                    <a:pt x="3350" y="4161"/>
                    <a:pt x="3796" y="3857"/>
                    <a:pt x="4304" y="3857"/>
                  </a:cubicBezTo>
                  <a:lnTo>
                    <a:pt x="4953" y="3857"/>
                  </a:lnTo>
                  <a:cubicBezTo>
                    <a:pt x="5988" y="3857"/>
                    <a:pt x="6841" y="4709"/>
                    <a:pt x="6841" y="5765"/>
                  </a:cubicBezTo>
                  <a:cubicBezTo>
                    <a:pt x="6841" y="6800"/>
                    <a:pt x="5988" y="7652"/>
                    <a:pt x="4953" y="7652"/>
                  </a:cubicBezTo>
                  <a:cubicBezTo>
                    <a:pt x="3898" y="7652"/>
                    <a:pt x="3045" y="6800"/>
                    <a:pt x="3045" y="5765"/>
                  </a:cubicBezTo>
                  <a:lnTo>
                    <a:pt x="3045" y="5663"/>
                  </a:lnTo>
                  <a:cubicBezTo>
                    <a:pt x="2497" y="6252"/>
                    <a:pt x="2051" y="6942"/>
                    <a:pt x="1746" y="7733"/>
                  </a:cubicBezTo>
                  <a:cubicBezTo>
                    <a:pt x="2842" y="7997"/>
                    <a:pt x="3674" y="9012"/>
                    <a:pt x="3674" y="10189"/>
                  </a:cubicBezTo>
                  <a:lnTo>
                    <a:pt x="3674" y="16197"/>
                  </a:lnTo>
                  <a:cubicBezTo>
                    <a:pt x="4141" y="15649"/>
                    <a:pt x="4811" y="15304"/>
                    <a:pt x="5582" y="15304"/>
                  </a:cubicBezTo>
                  <a:cubicBezTo>
                    <a:pt x="6333" y="15304"/>
                    <a:pt x="7023" y="15649"/>
                    <a:pt x="7490" y="16197"/>
                  </a:cubicBezTo>
                  <a:cubicBezTo>
                    <a:pt x="7937" y="15649"/>
                    <a:pt x="8627" y="15304"/>
                    <a:pt x="9378" y="15304"/>
                  </a:cubicBezTo>
                  <a:cubicBezTo>
                    <a:pt x="10149" y="15304"/>
                    <a:pt x="10819" y="15649"/>
                    <a:pt x="11286" y="16197"/>
                  </a:cubicBezTo>
                  <a:lnTo>
                    <a:pt x="11286" y="10189"/>
                  </a:lnTo>
                  <a:cubicBezTo>
                    <a:pt x="11286" y="8992"/>
                    <a:pt x="12118" y="7997"/>
                    <a:pt x="13235" y="7733"/>
                  </a:cubicBezTo>
                  <a:cubicBezTo>
                    <a:pt x="13032" y="7165"/>
                    <a:pt x="12687" y="6576"/>
                    <a:pt x="11915" y="5582"/>
                  </a:cubicBezTo>
                  <a:lnTo>
                    <a:pt x="11915" y="5765"/>
                  </a:lnTo>
                  <a:cubicBezTo>
                    <a:pt x="11915" y="6800"/>
                    <a:pt x="11063" y="7652"/>
                    <a:pt x="10028" y="7652"/>
                  </a:cubicBezTo>
                  <a:cubicBezTo>
                    <a:pt x="8972" y="7652"/>
                    <a:pt x="8120" y="6800"/>
                    <a:pt x="8120" y="5765"/>
                  </a:cubicBezTo>
                  <a:cubicBezTo>
                    <a:pt x="8120" y="4709"/>
                    <a:pt x="8972" y="3857"/>
                    <a:pt x="10028" y="3857"/>
                  </a:cubicBezTo>
                  <a:lnTo>
                    <a:pt x="10657" y="3857"/>
                  </a:lnTo>
                  <a:cubicBezTo>
                    <a:pt x="11164" y="3857"/>
                    <a:pt x="11631" y="4161"/>
                    <a:pt x="11814" y="4628"/>
                  </a:cubicBezTo>
                  <a:lnTo>
                    <a:pt x="12159" y="4506"/>
                  </a:lnTo>
                  <a:cubicBezTo>
                    <a:pt x="13580" y="4019"/>
                    <a:pt x="14594" y="3309"/>
                    <a:pt x="14960" y="2537"/>
                  </a:cubicBezTo>
                  <a:cubicBezTo>
                    <a:pt x="13356" y="2395"/>
                    <a:pt x="12402" y="1766"/>
                    <a:pt x="11570" y="1218"/>
                  </a:cubicBezTo>
                  <a:cubicBezTo>
                    <a:pt x="10636" y="589"/>
                    <a:pt x="9195" y="0"/>
                    <a:pt x="7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36" name="Google Shape;1536;p69"/>
            <p:cNvSpPr/>
            <p:nvPr/>
          </p:nvSpPr>
          <p:spPr>
            <a:xfrm>
              <a:off x="5130080" y="2164581"/>
              <a:ext cx="19546" cy="24336"/>
            </a:xfrm>
            <a:custGeom>
              <a:avLst/>
              <a:gdLst/>
              <a:ahLst/>
              <a:cxnLst/>
              <a:rect l="l" t="t" r="r" b="b"/>
              <a:pathLst>
                <a:path w="914" h="1138" extrusionOk="0">
                  <a:moveTo>
                    <a:pt x="467" y="1"/>
                  </a:moveTo>
                  <a:lnTo>
                    <a:pt x="0" y="447"/>
                  </a:lnTo>
                  <a:lnTo>
                    <a:pt x="467" y="1137"/>
                  </a:lnTo>
                  <a:lnTo>
                    <a:pt x="914" y="447"/>
                  </a:lnTo>
                  <a:lnTo>
                    <a:pt x="4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37" name="Google Shape;1537;p69"/>
            <p:cNvSpPr/>
            <p:nvPr/>
          </p:nvSpPr>
          <p:spPr>
            <a:xfrm>
              <a:off x="4977284" y="2158935"/>
              <a:ext cx="54275" cy="171486"/>
            </a:xfrm>
            <a:custGeom>
              <a:avLst/>
              <a:gdLst/>
              <a:ahLst/>
              <a:cxnLst/>
              <a:rect l="l" t="t" r="r" b="b"/>
              <a:pathLst>
                <a:path w="2538" h="8019" extrusionOk="0">
                  <a:moveTo>
                    <a:pt x="1259" y="1"/>
                  </a:moveTo>
                  <a:cubicBezTo>
                    <a:pt x="569" y="1"/>
                    <a:pt x="1" y="569"/>
                    <a:pt x="1" y="1259"/>
                  </a:cubicBezTo>
                  <a:cubicBezTo>
                    <a:pt x="1" y="3106"/>
                    <a:pt x="752" y="6232"/>
                    <a:pt x="2051" y="7552"/>
                  </a:cubicBezTo>
                  <a:lnTo>
                    <a:pt x="2538" y="8019"/>
                  </a:lnTo>
                  <a:lnTo>
                    <a:pt x="2538" y="1259"/>
                  </a:lnTo>
                  <a:cubicBezTo>
                    <a:pt x="2538" y="569"/>
                    <a:pt x="1949"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38" name="Google Shape;1538;p69"/>
            <p:cNvSpPr/>
            <p:nvPr/>
          </p:nvSpPr>
          <p:spPr>
            <a:xfrm>
              <a:off x="5248575" y="2158935"/>
              <a:ext cx="54275" cy="171486"/>
            </a:xfrm>
            <a:custGeom>
              <a:avLst/>
              <a:gdLst/>
              <a:ahLst/>
              <a:cxnLst/>
              <a:rect l="l" t="t" r="r" b="b"/>
              <a:pathLst>
                <a:path w="2538" h="8019" extrusionOk="0">
                  <a:moveTo>
                    <a:pt x="1259" y="1"/>
                  </a:moveTo>
                  <a:cubicBezTo>
                    <a:pt x="569" y="1"/>
                    <a:pt x="1" y="569"/>
                    <a:pt x="1" y="1259"/>
                  </a:cubicBezTo>
                  <a:lnTo>
                    <a:pt x="1" y="8019"/>
                  </a:lnTo>
                  <a:lnTo>
                    <a:pt x="468" y="7552"/>
                  </a:lnTo>
                  <a:cubicBezTo>
                    <a:pt x="1787" y="6232"/>
                    <a:pt x="2538" y="3106"/>
                    <a:pt x="2538" y="1259"/>
                  </a:cubicBezTo>
                  <a:cubicBezTo>
                    <a:pt x="2538" y="569"/>
                    <a:pt x="1949"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39" name="Google Shape;1539;p69"/>
            <p:cNvSpPr/>
            <p:nvPr/>
          </p:nvSpPr>
          <p:spPr>
            <a:xfrm>
              <a:off x="5071913" y="2077352"/>
              <a:ext cx="27373" cy="27351"/>
            </a:xfrm>
            <a:custGeom>
              <a:avLst/>
              <a:gdLst/>
              <a:ahLst/>
              <a:cxnLst/>
              <a:rect l="l" t="t" r="r" b="b"/>
              <a:pathLst>
                <a:path w="1280" h="1279" extrusionOk="0">
                  <a:moveTo>
                    <a:pt x="1" y="0"/>
                  </a:moveTo>
                  <a:lnTo>
                    <a:pt x="1" y="650"/>
                  </a:lnTo>
                  <a:cubicBezTo>
                    <a:pt x="1" y="995"/>
                    <a:pt x="285" y="1279"/>
                    <a:pt x="650" y="1279"/>
                  </a:cubicBezTo>
                  <a:cubicBezTo>
                    <a:pt x="995" y="1279"/>
                    <a:pt x="1279" y="995"/>
                    <a:pt x="1279" y="650"/>
                  </a:cubicBezTo>
                  <a:cubicBezTo>
                    <a:pt x="1279" y="284"/>
                    <a:pt x="995" y="0"/>
                    <a:pt x="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40" name="Google Shape;1540;p69"/>
            <p:cNvSpPr/>
            <p:nvPr/>
          </p:nvSpPr>
          <p:spPr>
            <a:xfrm>
              <a:off x="5180442" y="2077352"/>
              <a:ext cx="27351" cy="27351"/>
            </a:xfrm>
            <a:custGeom>
              <a:avLst/>
              <a:gdLst/>
              <a:ahLst/>
              <a:cxnLst/>
              <a:rect l="l" t="t" r="r" b="b"/>
              <a:pathLst>
                <a:path w="1279" h="1279" extrusionOk="0">
                  <a:moveTo>
                    <a:pt x="650" y="0"/>
                  </a:moveTo>
                  <a:cubicBezTo>
                    <a:pt x="284" y="0"/>
                    <a:pt x="0" y="284"/>
                    <a:pt x="0" y="650"/>
                  </a:cubicBezTo>
                  <a:cubicBezTo>
                    <a:pt x="0" y="995"/>
                    <a:pt x="284" y="1279"/>
                    <a:pt x="650" y="1279"/>
                  </a:cubicBezTo>
                  <a:cubicBezTo>
                    <a:pt x="995" y="1279"/>
                    <a:pt x="1279" y="995"/>
                    <a:pt x="1279" y="650"/>
                  </a:cubicBezTo>
                  <a:lnTo>
                    <a:pt x="1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41" name="Google Shape;1541;p69"/>
            <p:cNvSpPr/>
            <p:nvPr/>
          </p:nvSpPr>
          <p:spPr>
            <a:xfrm>
              <a:off x="5071913" y="2322595"/>
              <a:ext cx="54275" cy="26924"/>
            </a:xfrm>
            <a:custGeom>
              <a:avLst/>
              <a:gdLst/>
              <a:ahLst/>
              <a:cxnLst/>
              <a:rect l="l" t="t" r="r" b="b"/>
              <a:pathLst>
                <a:path w="2538" h="1259" extrusionOk="0">
                  <a:moveTo>
                    <a:pt x="1279" y="0"/>
                  </a:moveTo>
                  <a:cubicBezTo>
                    <a:pt x="569" y="0"/>
                    <a:pt x="1" y="568"/>
                    <a:pt x="1" y="1259"/>
                  </a:cubicBezTo>
                  <a:lnTo>
                    <a:pt x="2538" y="1259"/>
                  </a:lnTo>
                  <a:cubicBezTo>
                    <a:pt x="2538" y="568"/>
                    <a:pt x="1969" y="0"/>
                    <a:pt x="1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42" name="Google Shape;1542;p69"/>
            <p:cNvSpPr/>
            <p:nvPr/>
          </p:nvSpPr>
          <p:spPr>
            <a:xfrm>
              <a:off x="5153518" y="2322595"/>
              <a:ext cx="54275" cy="26924"/>
            </a:xfrm>
            <a:custGeom>
              <a:avLst/>
              <a:gdLst/>
              <a:ahLst/>
              <a:cxnLst/>
              <a:rect l="l" t="t" r="r" b="b"/>
              <a:pathLst>
                <a:path w="2538" h="1259" extrusionOk="0">
                  <a:moveTo>
                    <a:pt x="1259" y="0"/>
                  </a:moveTo>
                  <a:cubicBezTo>
                    <a:pt x="569" y="0"/>
                    <a:pt x="1" y="568"/>
                    <a:pt x="1" y="1259"/>
                  </a:cubicBezTo>
                  <a:lnTo>
                    <a:pt x="2538" y="1259"/>
                  </a:lnTo>
                  <a:cubicBezTo>
                    <a:pt x="2538" y="568"/>
                    <a:pt x="1969" y="0"/>
                    <a:pt x="1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43" name="Google Shape;1543;p69"/>
            <p:cNvSpPr/>
            <p:nvPr/>
          </p:nvSpPr>
          <p:spPr>
            <a:xfrm>
              <a:off x="5045011" y="2349497"/>
              <a:ext cx="203585" cy="81627"/>
            </a:xfrm>
            <a:custGeom>
              <a:avLst/>
              <a:gdLst/>
              <a:ahLst/>
              <a:cxnLst/>
              <a:rect l="l" t="t" r="r" b="b"/>
              <a:pathLst>
                <a:path w="9520" h="3817" extrusionOk="0">
                  <a:moveTo>
                    <a:pt x="0" y="1"/>
                  </a:moveTo>
                  <a:lnTo>
                    <a:pt x="0" y="3817"/>
                  </a:lnTo>
                  <a:lnTo>
                    <a:pt x="9520" y="3817"/>
                  </a:lnTo>
                  <a:lnTo>
                    <a:pt x="95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44" name="Google Shape;1544;p69"/>
            <p:cNvSpPr/>
            <p:nvPr/>
          </p:nvSpPr>
          <p:spPr>
            <a:xfrm>
              <a:off x="4939091" y="2349497"/>
              <a:ext cx="78590" cy="81627"/>
            </a:xfrm>
            <a:custGeom>
              <a:avLst/>
              <a:gdLst/>
              <a:ahLst/>
              <a:cxnLst/>
              <a:rect l="l" t="t" r="r" b="b"/>
              <a:pathLst>
                <a:path w="3675" h="3817" extrusionOk="0">
                  <a:moveTo>
                    <a:pt x="2862" y="1"/>
                  </a:moveTo>
                  <a:lnTo>
                    <a:pt x="1" y="1909"/>
                  </a:lnTo>
                  <a:lnTo>
                    <a:pt x="2862" y="3817"/>
                  </a:lnTo>
                  <a:lnTo>
                    <a:pt x="3674" y="3817"/>
                  </a:lnTo>
                  <a:lnTo>
                    <a:pt x="36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45" name="Google Shape;1545;p69"/>
            <p:cNvSpPr/>
            <p:nvPr/>
          </p:nvSpPr>
          <p:spPr>
            <a:xfrm>
              <a:off x="5275498" y="2349497"/>
              <a:ext cx="54275" cy="81627"/>
            </a:xfrm>
            <a:custGeom>
              <a:avLst/>
              <a:gdLst/>
              <a:ahLst/>
              <a:cxnLst/>
              <a:rect l="l" t="t" r="r" b="b"/>
              <a:pathLst>
                <a:path w="2538" h="3817" extrusionOk="0">
                  <a:moveTo>
                    <a:pt x="0" y="1"/>
                  </a:moveTo>
                  <a:lnTo>
                    <a:pt x="0" y="3817"/>
                  </a:lnTo>
                  <a:lnTo>
                    <a:pt x="629" y="3817"/>
                  </a:lnTo>
                  <a:cubicBezTo>
                    <a:pt x="1685" y="3817"/>
                    <a:pt x="2537" y="2964"/>
                    <a:pt x="2537" y="1909"/>
                  </a:cubicBezTo>
                  <a:cubicBezTo>
                    <a:pt x="2537" y="853"/>
                    <a:pt x="1685" y="1"/>
                    <a:pt x="6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546" name="Google Shape;1546;p69"/>
          <p:cNvGrpSpPr/>
          <p:nvPr/>
        </p:nvGrpSpPr>
        <p:grpSpPr>
          <a:xfrm>
            <a:off x="5417357" y="3250191"/>
            <a:ext cx="462750" cy="434073"/>
            <a:chOff x="4903057" y="3250191"/>
            <a:chExt cx="462750" cy="434073"/>
          </a:xfrm>
        </p:grpSpPr>
        <p:sp>
          <p:nvSpPr>
            <p:cNvPr id="1547" name="Google Shape;1547;p69"/>
            <p:cNvSpPr/>
            <p:nvPr/>
          </p:nvSpPr>
          <p:spPr>
            <a:xfrm>
              <a:off x="4903057" y="3358698"/>
              <a:ext cx="380696" cy="271311"/>
            </a:xfrm>
            <a:custGeom>
              <a:avLst/>
              <a:gdLst/>
              <a:ahLst/>
              <a:cxnLst/>
              <a:rect l="l" t="t" r="r" b="b"/>
              <a:pathLst>
                <a:path w="17802" h="12687" extrusionOk="0">
                  <a:moveTo>
                    <a:pt x="15265" y="6333"/>
                  </a:moveTo>
                  <a:lnTo>
                    <a:pt x="15265" y="7612"/>
                  </a:lnTo>
                  <a:lnTo>
                    <a:pt x="10190" y="7612"/>
                  </a:lnTo>
                  <a:lnTo>
                    <a:pt x="10190" y="6333"/>
                  </a:lnTo>
                  <a:close/>
                  <a:moveTo>
                    <a:pt x="5745" y="2538"/>
                  </a:moveTo>
                  <a:cubicBezTo>
                    <a:pt x="6801" y="2538"/>
                    <a:pt x="7653" y="3390"/>
                    <a:pt x="7653" y="4446"/>
                  </a:cubicBezTo>
                  <a:cubicBezTo>
                    <a:pt x="7653" y="5481"/>
                    <a:pt x="6801" y="6333"/>
                    <a:pt x="5745" y="6333"/>
                  </a:cubicBezTo>
                  <a:cubicBezTo>
                    <a:pt x="7491" y="6333"/>
                    <a:pt x="8911" y="7754"/>
                    <a:pt x="8911" y="9520"/>
                  </a:cubicBezTo>
                  <a:lnTo>
                    <a:pt x="8911" y="10149"/>
                  </a:lnTo>
                  <a:lnTo>
                    <a:pt x="2579" y="10149"/>
                  </a:lnTo>
                  <a:lnTo>
                    <a:pt x="2579" y="9520"/>
                  </a:lnTo>
                  <a:cubicBezTo>
                    <a:pt x="2579" y="7754"/>
                    <a:pt x="3999" y="6333"/>
                    <a:pt x="5745" y="6333"/>
                  </a:cubicBezTo>
                  <a:cubicBezTo>
                    <a:pt x="4690" y="6333"/>
                    <a:pt x="3837" y="5481"/>
                    <a:pt x="3837" y="4446"/>
                  </a:cubicBezTo>
                  <a:cubicBezTo>
                    <a:pt x="3837" y="3390"/>
                    <a:pt x="4690" y="2538"/>
                    <a:pt x="5745" y="2538"/>
                  </a:cubicBezTo>
                  <a:close/>
                  <a:moveTo>
                    <a:pt x="15265" y="8871"/>
                  </a:moveTo>
                  <a:lnTo>
                    <a:pt x="15265" y="10149"/>
                  </a:lnTo>
                  <a:lnTo>
                    <a:pt x="10190" y="10149"/>
                  </a:lnTo>
                  <a:lnTo>
                    <a:pt x="10190" y="8871"/>
                  </a:lnTo>
                  <a:close/>
                  <a:moveTo>
                    <a:pt x="1" y="0"/>
                  </a:moveTo>
                  <a:lnTo>
                    <a:pt x="1" y="12686"/>
                  </a:lnTo>
                  <a:lnTo>
                    <a:pt x="17802" y="12686"/>
                  </a:lnTo>
                  <a:lnTo>
                    <a:pt x="17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48" name="Google Shape;1548;p69"/>
            <p:cNvSpPr/>
            <p:nvPr/>
          </p:nvSpPr>
          <p:spPr>
            <a:xfrm>
              <a:off x="4987699" y="3521481"/>
              <a:ext cx="76430" cy="26924"/>
            </a:xfrm>
            <a:custGeom>
              <a:avLst/>
              <a:gdLst/>
              <a:ahLst/>
              <a:cxnLst/>
              <a:rect l="l" t="t" r="r" b="b"/>
              <a:pathLst>
                <a:path w="3574" h="1259" extrusionOk="0">
                  <a:moveTo>
                    <a:pt x="1787" y="0"/>
                  </a:moveTo>
                  <a:cubicBezTo>
                    <a:pt x="955" y="0"/>
                    <a:pt x="244" y="528"/>
                    <a:pt x="1" y="1259"/>
                  </a:cubicBezTo>
                  <a:lnTo>
                    <a:pt x="3573" y="1259"/>
                  </a:lnTo>
                  <a:cubicBezTo>
                    <a:pt x="3309" y="528"/>
                    <a:pt x="2619" y="0"/>
                    <a:pt x="1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49" name="Google Shape;1549;p69"/>
            <p:cNvSpPr/>
            <p:nvPr/>
          </p:nvSpPr>
          <p:spPr>
            <a:xfrm>
              <a:off x="5012441" y="3439876"/>
              <a:ext cx="26945" cy="27351"/>
            </a:xfrm>
            <a:custGeom>
              <a:avLst/>
              <a:gdLst/>
              <a:ahLst/>
              <a:cxnLst/>
              <a:rect l="l" t="t" r="r" b="b"/>
              <a:pathLst>
                <a:path w="1260" h="1279" extrusionOk="0">
                  <a:moveTo>
                    <a:pt x="630" y="0"/>
                  </a:moveTo>
                  <a:cubicBezTo>
                    <a:pt x="285" y="0"/>
                    <a:pt x="1" y="284"/>
                    <a:pt x="1" y="650"/>
                  </a:cubicBezTo>
                  <a:cubicBezTo>
                    <a:pt x="1" y="995"/>
                    <a:pt x="285" y="1279"/>
                    <a:pt x="630" y="1279"/>
                  </a:cubicBezTo>
                  <a:cubicBezTo>
                    <a:pt x="975" y="1279"/>
                    <a:pt x="1259" y="995"/>
                    <a:pt x="1259" y="650"/>
                  </a:cubicBezTo>
                  <a:cubicBezTo>
                    <a:pt x="1259" y="284"/>
                    <a:pt x="975" y="0"/>
                    <a:pt x="6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50" name="Google Shape;1550;p69"/>
            <p:cNvSpPr/>
            <p:nvPr/>
          </p:nvSpPr>
          <p:spPr>
            <a:xfrm>
              <a:off x="5200394" y="3385600"/>
              <a:ext cx="165413" cy="298663"/>
            </a:xfrm>
            <a:custGeom>
              <a:avLst/>
              <a:gdLst/>
              <a:ahLst/>
              <a:cxnLst/>
              <a:rect l="l" t="t" r="r" b="b"/>
              <a:pathLst>
                <a:path w="7735" h="13966" extrusionOk="0">
                  <a:moveTo>
                    <a:pt x="5156" y="1"/>
                  </a:moveTo>
                  <a:lnTo>
                    <a:pt x="5156" y="12687"/>
                  </a:lnTo>
                  <a:lnTo>
                    <a:pt x="1" y="12687"/>
                  </a:lnTo>
                  <a:lnTo>
                    <a:pt x="630" y="13966"/>
                  </a:lnTo>
                  <a:lnTo>
                    <a:pt x="7734" y="13966"/>
                  </a:lnTo>
                  <a:lnTo>
                    <a:pt x="77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51" name="Google Shape;1551;p69"/>
            <p:cNvSpPr/>
            <p:nvPr/>
          </p:nvSpPr>
          <p:spPr>
            <a:xfrm>
              <a:off x="5147873" y="3250191"/>
              <a:ext cx="217935" cy="108529"/>
            </a:xfrm>
            <a:custGeom>
              <a:avLst/>
              <a:gdLst/>
              <a:ahLst/>
              <a:cxnLst/>
              <a:rect l="l" t="t" r="r" b="b"/>
              <a:pathLst>
                <a:path w="10191" h="5075" extrusionOk="0">
                  <a:moveTo>
                    <a:pt x="5725" y="1259"/>
                  </a:moveTo>
                  <a:lnTo>
                    <a:pt x="5725" y="2537"/>
                  </a:lnTo>
                  <a:lnTo>
                    <a:pt x="4446" y="2537"/>
                  </a:lnTo>
                  <a:lnTo>
                    <a:pt x="4446" y="1259"/>
                  </a:lnTo>
                  <a:close/>
                  <a:moveTo>
                    <a:pt x="1" y="0"/>
                  </a:moveTo>
                  <a:lnTo>
                    <a:pt x="1" y="3796"/>
                  </a:lnTo>
                  <a:lnTo>
                    <a:pt x="7612" y="3796"/>
                  </a:lnTo>
                  <a:lnTo>
                    <a:pt x="7612" y="5074"/>
                  </a:lnTo>
                  <a:lnTo>
                    <a:pt x="10190" y="5074"/>
                  </a:lnTo>
                  <a:lnTo>
                    <a:pt x="101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52" name="Google Shape;1552;p69"/>
            <p:cNvSpPr/>
            <p:nvPr/>
          </p:nvSpPr>
          <p:spPr>
            <a:xfrm>
              <a:off x="5003759" y="3656891"/>
              <a:ext cx="179741" cy="27373"/>
            </a:xfrm>
            <a:custGeom>
              <a:avLst/>
              <a:gdLst/>
              <a:ahLst/>
              <a:cxnLst/>
              <a:rect l="l" t="t" r="r" b="b"/>
              <a:pathLst>
                <a:path w="8405" h="1280" extrusionOk="0">
                  <a:moveTo>
                    <a:pt x="650" y="1"/>
                  </a:moveTo>
                  <a:lnTo>
                    <a:pt x="1" y="1280"/>
                  </a:lnTo>
                  <a:lnTo>
                    <a:pt x="8404" y="1280"/>
                  </a:lnTo>
                  <a:lnTo>
                    <a:pt x="77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553" name="Google Shape;1553;p69"/>
          <p:cNvGrpSpPr/>
          <p:nvPr/>
        </p:nvGrpSpPr>
        <p:grpSpPr>
          <a:xfrm>
            <a:off x="7546099" y="2651705"/>
            <a:ext cx="475324" cy="363032"/>
            <a:chOff x="4890483" y="4553243"/>
            <a:chExt cx="475324" cy="363032"/>
          </a:xfrm>
        </p:grpSpPr>
        <p:sp>
          <p:nvSpPr>
            <p:cNvPr id="1554" name="Google Shape;1554;p69"/>
            <p:cNvSpPr/>
            <p:nvPr/>
          </p:nvSpPr>
          <p:spPr>
            <a:xfrm>
              <a:off x="5121398" y="4668700"/>
              <a:ext cx="29982" cy="27095"/>
            </a:xfrm>
            <a:custGeom>
              <a:avLst/>
              <a:gdLst/>
              <a:ahLst/>
              <a:cxnLst/>
              <a:rect l="l" t="t" r="r" b="b"/>
              <a:pathLst>
                <a:path w="1402" h="1267" extrusionOk="0">
                  <a:moveTo>
                    <a:pt x="711" y="1"/>
                  </a:moveTo>
                  <a:cubicBezTo>
                    <a:pt x="549" y="1"/>
                    <a:pt x="386" y="61"/>
                    <a:pt x="264" y="183"/>
                  </a:cubicBezTo>
                  <a:cubicBezTo>
                    <a:pt x="1" y="427"/>
                    <a:pt x="1" y="833"/>
                    <a:pt x="264" y="1076"/>
                  </a:cubicBezTo>
                  <a:cubicBezTo>
                    <a:pt x="384" y="1206"/>
                    <a:pt x="542" y="1267"/>
                    <a:pt x="701" y="1267"/>
                  </a:cubicBezTo>
                  <a:cubicBezTo>
                    <a:pt x="867" y="1267"/>
                    <a:pt x="1033" y="1201"/>
                    <a:pt x="1157" y="1076"/>
                  </a:cubicBezTo>
                  <a:cubicBezTo>
                    <a:pt x="1401" y="833"/>
                    <a:pt x="1401" y="427"/>
                    <a:pt x="1157" y="183"/>
                  </a:cubicBezTo>
                  <a:cubicBezTo>
                    <a:pt x="1036" y="61"/>
                    <a:pt x="873" y="1"/>
                    <a:pt x="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55" name="Google Shape;1555;p69"/>
            <p:cNvSpPr/>
            <p:nvPr/>
          </p:nvSpPr>
          <p:spPr>
            <a:xfrm>
              <a:off x="5006368" y="4668700"/>
              <a:ext cx="29982" cy="27095"/>
            </a:xfrm>
            <a:custGeom>
              <a:avLst/>
              <a:gdLst/>
              <a:ahLst/>
              <a:cxnLst/>
              <a:rect l="l" t="t" r="r" b="b"/>
              <a:pathLst>
                <a:path w="1402" h="1267" extrusionOk="0">
                  <a:moveTo>
                    <a:pt x="693" y="1"/>
                  </a:moveTo>
                  <a:cubicBezTo>
                    <a:pt x="528" y="1"/>
                    <a:pt x="366" y="61"/>
                    <a:pt x="244" y="183"/>
                  </a:cubicBezTo>
                  <a:cubicBezTo>
                    <a:pt x="1" y="427"/>
                    <a:pt x="1" y="833"/>
                    <a:pt x="244" y="1076"/>
                  </a:cubicBezTo>
                  <a:cubicBezTo>
                    <a:pt x="374" y="1206"/>
                    <a:pt x="532" y="1267"/>
                    <a:pt x="691" y="1267"/>
                  </a:cubicBezTo>
                  <a:cubicBezTo>
                    <a:pt x="857" y="1267"/>
                    <a:pt x="1023" y="1201"/>
                    <a:pt x="1158" y="1076"/>
                  </a:cubicBezTo>
                  <a:cubicBezTo>
                    <a:pt x="1401" y="833"/>
                    <a:pt x="1401" y="427"/>
                    <a:pt x="1158" y="183"/>
                  </a:cubicBezTo>
                  <a:cubicBezTo>
                    <a:pt x="1026" y="61"/>
                    <a:pt x="858" y="1"/>
                    <a:pt x="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56" name="Google Shape;1556;p69"/>
            <p:cNvSpPr/>
            <p:nvPr/>
          </p:nvSpPr>
          <p:spPr>
            <a:xfrm>
              <a:off x="5006368" y="4783730"/>
              <a:ext cx="29982" cy="27373"/>
            </a:xfrm>
            <a:custGeom>
              <a:avLst/>
              <a:gdLst/>
              <a:ahLst/>
              <a:cxnLst/>
              <a:rect l="l" t="t" r="r" b="b"/>
              <a:pathLst>
                <a:path w="1402" h="1280" extrusionOk="0">
                  <a:moveTo>
                    <a:pt x="701" y="0"/>
                  </a:moveTo>
                  <a:cubicBezTo>
                    <a:pt x="539" y="0"/>
                    <a:pt x="376" y="61"/>
                    <a:pt x="244" y="183"/>
                  </a:cubicBezTo>
                  <a:cubicBezTo>
                    <a:pt x="1" y="427"/>
                    <a:pt x="1" y="833"/>
                    <a:pt x="244" y="1097"/>
                  </a:cubicBezTo>
                  <a:cubicBezTo>
                    <a:pt x="376" y="1218"/>
                    <a:pt x="539" y="1279"/>
                    <a:pt x="701" y="1279"/>
                  </a:cubicBezTo>
                  <a:cubicBezTo>
                    <a:pt x="863" y="1279"/>
                    <a:pt x="1026" y="1218"/>
                    <a:pt x="1158" y="1097"/>
                  </a:cubicBezTo>
                  <a:cubicBezTo>
                    <a:pt x="1401" y="833"/>
                    <a:pt x="1401" y="427"/>
                    <a:pt x="1158" y="183"/>
                  </a:cubicBezTo>
                  <a:cubicBezTo>
                    <a:pt x="1026" y="61"/>
                    <a:pt x="863" y="0"/>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57" name="Google Shape;1557;p69"/>
            <p:cNvSpPr/>
            <p:nvPr/>
          </p:nvSpPr>
          <p:spPr>
            <a:xfrm>
              <a:off x="4890483" y="4563422"/>
              <a:ext cx="366368" cy="352853"/>
            </a:xfrm>
            <a:custGeom>
              <a:avLst/>
              <a:gdLst/>
              <a:ahLst/>
              <a:cxnLst/>
              <a:rect l="l" t="t" r="r" b="b"/>
              <a:pathLst>
                <a:path w="17132" h="16500" extrusionOk="0">
                  <a:moveTo>
                    <a:pt x="6120" y="3650"/>
                  </a:moveTo>
                  <a:cubicBezTo>
                    <a:pt x="6607" y="3650"/>
                    <a:pt x="7094" y="3838"/>
                    <a:pt x="7470" y="4213"/>
                  </a:cubicBezTo>
                  <a:cubicBezTo>
                    <a:pt x="8200" y="4964"/>
                    <a:pt x="8200" y="6162"/>
                    <a:pt x="7470" y="6913"/>
                  </a:cubicBezTo>
                  <a:cubicBezTo>
                    <a:pt x="7094" y="7278"/>
                    <a:pt x="6607" y="7461"/>
                    <a:pt x="6120" y="7461"/>
                  </a:cubicBezTo>
                  <a:cubicBezTo>
                    <a:pt x="5633" y="7461"/>
                    <a:pt x="5146" y="7278"/>
                    <a:pt x="4770" y="6913"/>
                  </a:cubicBezTo>
                  <a:cubicBezTo>
                    <a:pt x="4039" y="6162"/>
                    <a:pt x="4039" y="4964"/>
                    <a:pt x="4770" y="4213"/>
                  </a:cubicBezTo>
                  <a:cubicBezTo>
                    <a:pt x="5146" y="3838"/>
                    <a:pt x="5633" y="3650"/>
                    <a:pt x="6120" y="3650"/>
                  </a:cubicBezTo>
                  <a:close/>
                  <a:moveTo>
                    <a:pt x="11499" y="3650"/>
                  </a:moveTo>
                  <a:cubicBezTo>
                    <a:pt x="11986" y="3650"/>
                    <a:pt x="12473" y="3838"/>
                    <a:pt x="12849" y="4213"/>
                  </a:cubicBezTo>
                  <a:cubicBezTo>
                    <a:pt x="13600" y="4964"/>
                    <a:pt x="13600" y="6162"/>
                    <a:pt x="12849" y="6913"/>
                  </a:cubicBezTo>
                  <a:cubicBezTo>
                    <a:pt x="12473" y="7278"/>
                    <a:pt x="11986" y="7461"/>
                    <a:pt x="11499" y="7461"/>
                  </a:cubicBezTo>
                  <a:cubicBezTo>
                    <a:pt x="11012" y="7461"/>
                    <a:pt x="10525" y="7278"/>
                    <a:pt x="10149" y="6913"/>
                  </a:cubicBezTo>
                  <a:cubicBezTo>
                    <a:pt x="9418" y="6162"/>
                    <a:pt x="9418" y="4964"/>
                    <a:pt x="10149" y="4213"/>
                  </a:cubicBezTo>
                  <a:cubicBezTo>
                    <a:pt x="10525" y="3838"/>
                    <a:pt x="11012" y="3650"/>
                    <a:pt x="11499" y="3650"/>
                  </a:cubicBezTo>
                  <a:close/>
                  <a:moveTo>
                    <a:pt x="6120" y="9044"/>
                  </a:moveTo>
                  <a:cubicBezTo>
                    <a:pt x="6607" y="9044"/>
                    <a:pt x="7094" y="9227"/>
                    <a:pt x="7470" y="9592"/>
                  </a:cubicBezTo>
                  <a:cubicBezTo>
                    <a:pt x="8200" y="10343"/>
                    <a:pt x="8200" y="11541"/>
                    <a:pt x="7470" y="12292"/>
                  </a:cubicBezTo>
                  <a:cubicBezTo>
                    <a:pt x="7094" y="12657"/>
                    <a:pt x="6607" y="12840"/>
                    <a:pt x="6120" y="12840"/>
                  </a:cubicBezTo>
                  <a:cubicBezTo>
                    <a:pt x="5633" y="12840"/>
                    <a:pt x="5146" y="12657"/>
                    <a:pt x="4770" y="12292"/>
                  </a:cubicBezTo>
                  <a:cubicBezTo>
                    <a:pt x="4039" y="11541"/>
                    <a:pt x="4039" y="10343"/>
                    <a:pt x="4770" y="9592"/>
                  </a:cubicBezTo>
                  <a:cubicBezTo>
                    <a:pt x="5146" y="9227"/>
                    <a:pt x="5633" y="9044"/>
                    <a:pt x="6120" y="9044"/>
                  </a:cubicBezTo>
                  <a:close/>
                  <a:moveTo>
                    <a:pt x="8753" y="0"/>
                  </a:moveTo>
                  <a:cubicBezTo>
                    <a:pt x="8610" y="0"/>
                    <a:pt x="8466" y="4"/>
                    <a:pt x="8322" y="12"/>
                  </a:cubicBezTo>
                  <a:cubicBezTo>
                    <a:pt x="5968" y="154"/>
                    <a:pt x="3776" y="1311"/>
                    <a:pt x="2314" y="3178"/>
                  </a:cubicBezTo>
                  <a:cubicBezTo>
                    <a:pt x="61" y="6020"/>
                    <a:pt x="0" y="10201"/>
                    <a:pt x="2131" y="13104"/>
                  </a:cubicBezTo>
                  <a:cubicBezTo>
                    <a:pt x="3751" y="15289"/>
                    <a:pt x="6271" y="16499"/>
                    <a:pt x="8790" y="16499"/>
                  </a:cubicBezTo>
                  <a:cubicBezTo>
                    <a:pt x="8891" y="16499"/>
                    <a:pt x="8992" y="16497"/>
                    <a:pt x="9094" y="16493"/>
                  </a:cubicBezTo>
                  <a:cubicBezTo>
                    <a:pt x="10271" y="16453"/>
                    <a:pt x="11286" y="15742"/>
                    <a:pt x="11712" y="14626"/>
                  </a:cubicBezTo>
                  <a:cubicBezTo>
                    <a:pt x="12158" y="13489"/>
                    <a:pt x="11915" y="12251"/>
                    <a:pt x="11062" y="11399"/>
                  </a:cubicBezTo>
                  <a:cubicBezTo>
                    <a:pt x="10799" y="11135"/>
                    <a:pt x="10799" y="10729"/>
                    <a:pt x="11062" y="10485"/>
                  </a:cubicBezTo>
                  <a:cubicBezTo>
                    <a:pt x="11184" y="10363"/>
                    <a:pt x="11347" y="10302"/>
                    <a:pt x="11509" y="10302"/>
                  </a:cubicBezTo>
                  <a:cubicBezTo>
                    <a:pt x="11671" y="10302"/>
                    <a:pt x="11834" y="10363"/>
                    <a:pt x="11955" y="10485"/>
                  </a:cubicBezTo>
                  <a:cubicBezTo>
                    <a:pt x="12528" y="11071"/>
                    <a:pt x="13275" y="11374"/>
                    <a:pt x="14048" y="11374"/>
                  </a:cubicBezTo>
                  <a:cubicBezTo>
                    <a:pt x="14426" y="11374"/>
                    <a:pt x="14810" y="11302"/>
                    <a:pt x="15183" y="11155"/>
                  </a:cubicBezTo>
                  <a:cubicBezTo>
                    <a:pt x="16299" y="10729"/>
                    <a:pt x="17010" y="9734"/>
                    <a:pt x="17050" y="8557"/>
                  </a:cubicBezTo>
                  <a:cubicBezTo>
                    <a:pt x="17131" y="6284"/>
                    <a:pt x="16259" y="4030"/>
                    <a:pt x="14635" y="2427"/>
                  </a:cubicBezTo>
                  <a:cubicBezTo>
                    <a:pt x="13073" y="865"/>
                    <a:pt x="10939" y="0"/>
                    <a:pt x="8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58" name="Google Shape;1558;p69"/>
            <p:cNvSpPr/>
            <p:nvPr/>
          </p:nvSpPr>
          <p:spPr>
            <a:xfrm>
              <a:off x="5284608" y="4553243"/>
              <a:ext cx="81199" cy="118943"/>
            </a:xfrm>
            <a:custGeom>
              <a:avLst/>
              <a:gdLst/>
              <a:ahLst/>
              <a:cxnLst/>
              <a:rect l="l" t="t" r="r" b="b"/>
              <a:pathLst>
                <a:path w="3797" h="5562" extrusionOk="0">
                  <a:moveTo>
                    <a:pt x="1908" y="0"/>
                  </a:moveTo>
                  <a:cubicBezTo>
                    <a:pt x="1584" y="467"/>
                    <a:pt x="0" y="2599"/>
                    <a:pt x="0" y="3654"/>
                  </a:cubicBezTo>
                  <a:cubicBezTo>
                    <a:pt x="0" y="4709"/>
                    <a:pt x="853" y="5562"/>
                    <a:pt x="1908" y="5562"/>
                  </a:cubicBezTo>
                  <a:cubicBezTo>
                    <a:pt x="2944" y="5562"/>
                    <a:pt x="3796" y="4709"/>
                    <a:pt x="3796" y="3654"/>
                  </a:cubicBezTo>
                  <a:cubicBezTo>
                    <a:pt x="3796" y="2599"/>
                    <a:pt x="2233" y="488"/>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59" name="Google Shape;1559;p69"/>
            <p:cNvSpPr/>
            <p:nvPr/>
          </p:nvSpPr>
          <p:spPr>
            <a:xfrm>
              <a:off x="5284608" y="4691711"/>
              <a:ext cx="81199" cy="224436"/>
            </a:xfrm>
            <a:custGeom>
              <a:avLst/>
              <a:gdLst/>
              <a:ahLst/>
              <a:cxnLst/>
              <a:rect l="l" t="t" r="r" b="b"/>
              <a:pathLst>
                <a:path w="3797" h="10495" extrusionOk="0">
                  <a:moveTo>
                    <a:pt x="488" y="0"/>
                  </a:moveTo>
                  <a:cubicBezTo>
                    <a:pt x="21" y="2030"/>
                    <a:pt x="0" y="4750"/>
                    <a:pt x="0" y="4791"/>
                  </a:cubicBezTo>
                  <a:lnTo>
                    <a:pt x="0" y="10494"/>
                  </a:lnTo>
                  <a:lnTo>
                    <a:pt x="3796" y="10494"/>
                  </a:lnTo>
                  <a:lnTo>
                    <a:pt x="3796" y="4791"/>
                  </a:lnTo>
                  <a:cubicBezTo>
                    <a:pt x="3796" y="4750"/>
                    <a:pt x="3776" y="2030"/>
                    <a:pt x="3309" y="0"/>
                  </a:cubicBezTo>
                  <a:cubicBezTo>
                    <a:pt x="2883" y="224"/>
                    <a:pt x="2416" y="345"/>
                    <a:pt x="1908" y="345"/>
                  </a:cubicBezTo>
                  <a:cubicBezTo>
                    <a:pt x="1381" y="345"/>
                    <a:pt x="914" y="224"/>
                    <a:pt x="4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560" name="Google Shape;1560;p69"/>
          <p:cNvGrpSpPr/>
          <p:nvPr/>
        </p:nvGrpSpPr>
        <p:grpSpPr>
          <a:xfrm>
            <a:off x="6132498" y="1334266"/>
            <a:ext cx="463178" cy="463135"/>
            <a:chOff x="5541998" y="1334266"/>
            <a:chExt cx="463178" cy="463135"/>
          </a:xfrm>
        </p:grpSpPr>
        <p:sp>
          <p:nvSpPr>
            <p:cNvPr id="1561" name="Google Shape;1561;p69"/>
            <p:cNvSpPr/>
            <p:nvPr/>
          </p:nvSpPr>
          <p:spPr>
            <a:xfrm>
              <a:off x="5541998" y="1334266"/>
              <a:ext cx="230509" cy="156667"/>
            </a:xfrm>
            <a:custGeom>
              <a:avLst/>
              <a:gdLst/>
              <a:ahLst/>
              <a:cxnLst/>
              <a:rect l="l" t="t" r="r" b="b"/>
              <a:pathLst>
                <a:path w="10779" h="7326" extrusionOk="0">
                  <a:moveTo>
                    <a:pt x="4206" y="1"/>
                  </a:moveTo>
                  <a:cubicBezTo>
                    <a:pt x="3252" y="1"/>
                    <a:pt x="2494" y="217"/>
                    <a:pt x="1990" y="425"/>
                  </a:cubicBezTo>
                  <a:cubicBezTo>
                    <a:pt x="772" y="953"/>
                    <a:pt x="285" y="1663"/>
                    <a:pt x="224" y="1724"/>
                  </a:cubicBezTo>
                  <a:lnTo>
                    <a:pt x="1" y="2028"/>
                  </a:lnTo>
                  <a:lnTo>
                    <a:pt x="184" y="2373"/>
                  </a:lnTo>
                  <a:cubicBezTo>
                    <a:pt x="224" y="2394"/>
                    <a:pt x="569" y="3104"/>
                    <a:pt x="1320" y="3916"/>
                  </a:cubicBezTo>
                  <a:cubicBezTo>
                    <a:pt x="3492" y="6352"/>
                    <a:pt x="5684" y="7306"/>
                    <a:pt x="8993" y="7326"/>
                  </a:cubicBezTo>
                  <a:cubicBezTo>
                    <a:pt x="8932" y="7224"/>
                    <a:pt x="8891" y="7123"/>
                    <a:pt x="8830" y="7042"/>
                  </a:cubicBezTo>
                  <a:cubicBezTo>
                    <a:pt x="7937" y="5601"/>
                    <a:pt x="6476" y="4423"/>
                    <a:pt x="4710" y="3713"/>
                  </a:cubicBezTo>
                  <a:lnTo>
                    <a:pt x="5197" y="2536"/>
                  </a:lnTo>
                  <a:cubicBezTo>
                    <a:pt x="7207" y="3348"/>
                    <a:pt x="8871" y="4708"/>
                    <a:pt x="9886" y="6352"/>
                  </a:cubicBezTo>
                  <a:lnTo>
                    <a:pt x="10109" y="6737"/>
                  </a:lnTo>
                  <a:cubicBezTo>
                    <a:pt x="10617" y="6027"/>
                    <a:pt x="10779" y="5235"/>
                    <a:pt x="10657" y="4464"/>
                  </a:cubicBezTo>
                  <a:cubicBezTo>
                    <a:pt x="10454" y="3185"/>
                    <a:pt x="9419" y="1927"/>
                    <a:pt x="7816" y="993"/>
                  </a:cubicBezTo>
                  <a:cubicBezTo>
                    <a:pt x="6439" y="242"/>
                    <a:pt x="5213" y="1"/>
                    <a:pt x="4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62" name="Google Shape;1562;p69"/>
            <p:cNvSpPr/>
            <p:nvPr/>
          </p:nvSpPr>
          <p:spPr>
            <a:xfrm>
              <a:off x="5774239" y="1334394"/>
              <a:ext cx="230937" cy="156538"/>
            </a:xfrm>
            <a:custGeom>
              <a:avLst/>
              <a:gdLst/>
              <a:ahLst/>
              <a:cxnLst/>
              <a:rect l="l" t="t" r="r" b="b"/>
              <a:pathLst>
                <a:path w="10799" h="7320" extrusionOk="0">
                  <a:moveTo>
                    <a:pt x="6608" y="1"/>
                  </a:moveTo>
                  <a:cubicBezTo>
                    <a:pt x="5490" y="1"/>
                    <a:pt x="4249" y="301"/>
                    <a:pt x="2964" y="1007"/>
                  </a:cubicBezTo>
                  <a:cubicBezTo>
                    <a:pt x="1380" y="1921"/>
                    <a:pt x="345" y="3179"/>
                    <a:pt x="122" y="4458"/>
                  </a:cubicBezTo>
                  <a:cubicBezTo>
                    <a:pt x="0" y="5229"/>
                    <a:pt x="183" y="6021"/>
                    <a:pt x="670" y="6731"/>
                  </a:cubicBezTo>
                  <a:lnTo>
                    <a:pt x="914" y="6346"/>
                  </a:lnTo>
                  <a:cubicBezTo>
                    <a:pt x="1928" y="4702"/>
                    <a:pt x="3593" y="3342"/>
                    <a:pt x="5602" y="2530"/>
                  </a:cubicBezTo>
                  <a:lnTo>
                    <a:pt x="6089" y="3707"/>
                  </a:lnTo>
                  <a:cubicBezTo>
                    <a:pt x="4324" y="4417"/>
                    <a:pt x="2862" y="5595"/>
                    <a:pt x="1989" y="7016"/>
                  </a:cubicBezTo>
                  <a:cubicBezTo>
                    <a:pt x="1928" y="7117"/>
                    <a:pt x="1847" y="7218"/>
                    <a:pt x="1807" y="7320"/>
                  </a:cubicBezTo>
                  <a:cubicBezTo>
                    <a:pt x="5115" y="7300"/>
                    <a:pt x="7307" y="6346"/>
                    <a:pt x="9459" y="3910"/>
                  </a:cubicBezTo>
                  <a:cubicBezTo>
                    <a:pt x="10210" y="3098"/>
                    <a:pt x="10616" y="2388"/>
                    <a:pt x="10636" y="2367"/>
                  </a:cubicBezTo>
                  <a:lnTo>
                    <a:pt x="10799" y="2022"/>
                  </a:lnTo>
                  <a:lnTo>
                    <a:pt x="10596" y="1718"/>
                  </a:lnTo>
                  <a:cubicBezTo>
                    <a:pt x="9737" y="700"/>
                    <a:pt x="8315" y="1"/>
                    <a:pt x="6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63" name="Google Shape;1563;p69"/>
            <p:cNvSpPr/>
            <p:nvPr/>
          </p:nvSpPr>
          <p:spPr>
            <a:xfrm>
              <a:off x="5541998" y="1633720"/>
              <a:ext cx="463178" cy="163681"/>
            </a:xfrm>
            <a:custGeom>
              <a:avLst/>
              <a:gdLst/>
              <a:ahLst/>
              <a:cxnLst/>
              <a:rect l="l" t="t" r="r" b="b"/>
              <a:pathLst>
                <a:path w="21659" h="7654" extrusionOk="0">
                  <a:moveTo>
                    <a:pt x="10820" y="1"/>
                  </a:moveTo>
                  <a:cubicBezTo>
                    <a:pt x="8810" y="1"/>
                    <a:pt x="6943" y="1077"/>
                    <a:pt x="5928" y="2782"/>
                  </a:cubicBezTo>
                  <a:cubicBezTo>
                    <a:pt x="5445" y="2609"/>
                    <a:pt x="4956" y="2529"/>
                    <a:pt x="4476" y="2529"/>
                  </a:cubicBezTo>
                  <a:cubicBezTo>
                    <a:pt x="2127" y="2529"/>
                    <a:pt x="1" y="4452"/>
                    <a:pt x="1" y="6963"/>
                  </a:cubicBezTo>
                  <a:lnTo>
                    <a:pt x="1" y="7653"/>
                  </a:lnTo>
                  <a:lnTo>
                    <a:pt x="21659" y="7653"/>
                  </a:lnTo>
                  <a:lnTo>
                    <a:pt x="21659" y="6963"/>
                  </a:lnTo>
                  <a:cubicBezTo>
                    <a:pt x="21659" y="4438"/>
                    <a:pt x="19537" y="2527"/>
                    <a:pt x="17180" y="2527"/>
                  </a:cubicBezTo>
                  <a:cubicBezTo>
                    <a:pt x="16695" y="2527"/>
                    <a:pt x="16200" y="2608"/>
                    <a:pt x="15711" y="2782"/>
                  </a:cubicBezTo>
                  <a:cubicBezTo>
                    <a:pt x="14696" y="1077"/>
                    <a:pt x="12829" y="1"/>
                    <a:pt x="10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64" name="Google Shape;1564;p69"/>
            <p:cNvSpPr/>
            <p:nvPr/>
          </p:nvSpPr>
          <p:spPr>
            <a:xfrm>
              <a:off x="5734292" y="1478336"/>
              <a:ext cx="78590" cy="128075"/>
            </a:xfrm>
            <a:custGeom>
              <a:avLst/>
              <a:gdLst/>
              <a:ahLst/>
              <a:cxnLst/>
              <a:rect l="l" t="t" r="r" b="b"/>
              <a:pathLst>
                <a:path w="3675" h="5989" extrusionOk="0">
                  <a:moveTo>
                    <a:pt x="1117" y="0"/>
                  </a:moveTo>
                  <a:cubicBezTo>
                    <a:pt x="1056" y="122"/>
                    <a:pt x="1" y="589"/>
                    <a:pt x="1" y="589"/>
                  </a:cubicBezTo>
                  <a:cubicBezTo>
                    <a:pt x="772" y="1908"/>
                    <a:pt x="1158" y="3552"/>
                    <a:pt x="1198" y="5460"/>
                  </a:cubicBezTo>
                  <a:lnTo>
                    <a:pt x="1198" y="5988"/>
                  </a:lnTo>
                  <a:cubicBezTo>
                    <a:pt x="1422" y="5948"/>
                    <a:pt x="1625" y="5948"/>
                    <a:pt x="1828" y="5948"/>
                  </a:cubicBezTo>
                  <a:cubicBezTo>
                    <a:pt x="2051" y="5948"/>
                    <a:pt x="2254" y="5948"/>
                    <a:pt x="2477" y="5988"/>
                  </a:cubicBezTo>
                  <a:lnTo>
                    <a:pt x="2477" y="5460"/>
                  </a:lnTo>
                  <a:cubicBezTo>
                    <a:pt x="2497" y="3552"/>
                    <a:pt x="2903" y="1929"/>
                    <a:pt x="3675" y="589"/>
                  </a:cubicBezTo>
                  <a:cubicBezTo>
                    <a:pt x="3675" y="589"/>
                    <a:pt x="2619" y="122"/>
                    <a:pt x="2538" y="0"/>
                  </a:cubicBezTo>
                  <a:cubicBezTo>
                    <a:pt x="2274" y="467"/>
                    <a:pt x="2031" y="1015"/>
                    <a:pt x="1828" y="1563"/>
                  </a:cubicBezTo>
                  <a:cubicBezTo>
                    <a:pt x="1645" y="1015"/>
                    <a:pt x="1401" y="487"/>
                    <a:pt x="1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565" name="Google Shape;1565;p69"/>
          <p:cNvGrpSpPr/>
          <p:nvPr/>
        </p:nvGrpSpPr>
        <p:grpSpPr>
          <a:xfrm>
            <a:off x="6132498" y="2655089"/>
            <a:ext cx="463178" cy="356381"/>
            <a:chOff x="5541998" y="2655089"/>
            <a:chExt cx="463178" cy="356381"/>
          </a:xfrm>
        </p:grpSpPr>
        <p:sp>
          <p:nvSpPr>
            <p:cNvPr id="1566" name="Google Shape;1566;p69"/>
            <p:cNvSpPr/>
            <p:nvPr/>
          </p:nvSpPr>
          <p:spPr>
            <a:xfrm>
              <a:off x="5651382" y="2734940"/>
              <a:ext cx="244409" cy="276529"/>
            </a:xfrm>
            <a:custGeom>
              <a:avLst/>
              <a:gdLst/>
              <a:ahLst/>
              <a:cxnLst/>
              <a:rect l="l" t="t" r="r" b="b"/>
              <a:pathLst>
                <a:path w="11429" h="12931" extrusionOk="0">
                  <a:moveTo>
                    <a:pt x="11428" y="1"/>
                  </a:moveTo>
                  <a:lnTo>
                    <a:pt x="2538" y="2964"/>
                  </a:lnTo>
                  <a:lnTo>
                    <a:pt x="2538" y="9257"/>
                  </a:lnTo>
                  <a:cubicBezTo>
                    <a:pt x="2335" y="9175"/>
                    <a:pt x="2132" y="9135"/>
                    <a:pt x="1909" y="9135"/>
                  </a:cubicBezTo>
                  <a:cubicBezTo>
                    <a:pt x="853" y="9135"/>
                    <a:pt x="1" y="9987"/>
                    <a:pt x="1" y="11043"/>
                  </a:cubicBezTo>
                  <a:cubicBezTo>
                    <a:pt x="1" y="12078"/>
                    <a:pt x="853" y="12930"/>
                    <a:pt x="1909" y="12930"/>
                  </a:cubicBezTo>
                  <a:cubicBezTo>
                    <a:pt x="2944" y="12930"/>
                    <a:pt x="3817" y="12078"/>
                    <a:pt x="3817" y="11043"/>
                  </a:cubicBezTo>
                  <a:lnTo>
                    <a:pt x="3817" y="6415"/>
                  </a:lnTo>
                  <a:lnTo>
                    <a:pt x="10150" y="4304"/>
                  </a:lnTo>
                  <a:lnTo>
                    <a:pt x="10150" y="7978"/>
                  </a:lnTo>
                  <a:cubicBezTo>
                    <a:pt x="9947" y="7917"/>
                    <a:pt x="9744" y="7856"/>
                    <a:pt x="9521" y="7856"/>
                  </a:cubicBezTo>
                  <a:cubicBezTo>
                    <a:pt x="8465" y="7856"/>
                    <a:pt x="7613" y="8709"/>
                    <a:pt x="7613" y="9764"/>
                  </a:cubicBezTo>
                  <a:cubicBezTo>
                    <a:pt x="7613" y="10819"/>
                    <a:pt x="8465" y="11672"/>
                    <a:pt x="9521" y="11672"/>
                  </a:cubicBezTo>
                  <a:cubicBezTo>
                    <a:pt x="10556" y="11672"/>
                    <a:pt x="11428" y="10819"/>
                    <a:pt x="11428" y="9764"/>
                  </a:cubicBezTo>
                  <a:lnTo>
                    <a:pt x="11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67" name="Google Shape;1567;p69"/>
            <p:cNvSpPr/>
            <p:nvPr/>
          </p:nvSpPr>
          <p:spPr>
            <a:xfrm>
              <a:off x="5541998" y="2655089"/>
              <a:ext cx="189706" cy="247874"/>
            </a:xfrm>
            <a:custGeom>
              <a:avLst/>
              <a:gdLst/>
              <a:ahLst/>
              <a:cxnLst/>
              <a:rect l="l" t="t" r="r" b="b"/>
              <a:pathLst>
                <a:path w="8871" h="11591" extrusionOk="0">
                  <a:moveTo>
                    <a:pt x="8871" y="0"/>
                  </a:moveTo>
                  <a:lnTo>
                    <a:pt x="2538" y="1583"/>
                  </a:lnTo>
                  <a:lnTo>
                    <a:pt x="2538" y="7916"/>
                  </a:lnTo>
                  <a:cubicBezTo>
                    <a:pt x="2335" y="7835"/>
                    <a:pt x="2132" y="7794"/>
                    <a:pt x="1909" y="7794"/>
                  </a:cubicBezTo>
                  <a:cubicBezTo>
                    <a:pt x="853" y="7794"/>
                    <a:pt x="1" y="8647"/>
                    <a:pt x="1" y="9702"/>
                  </a:cubicBezTo>
                  <a:cubicBezTo>
                    <a:pt x="1" y="10738"/>
                    <a:pt x="853" y="11590"/>
                    <a:pt x="1909" y="11590"/>
                  </a:cubicBezTo>
                  <a:cubicBezTo>
                    <a:pt x="2944" y="11590"/>
                    <a:pt x="3797" y="10738"/>
                    <a:pt x="3797" y="9702"/>
                  </a:cubicBezTo>
                  <a:lnTo>
                    <a:pt x="3797" y="5115"/>
                  </a:lnTo>
                  <a:lnTo>
                    <a:pt x="8871" y="3836"/>
                  </a:lnTo>
                  <a:lnTo>
                    <a:pt x="8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68" name="Google Shape;1568;p69"/>
            <p:cNvSpPr/>
            <p:nvPr/>
          </p:nvSpPr>
          <p:spPr>
            <a:xfrm>
              <a:off x="5923549" y="2685905"/>
              <a:ext cx="81627" cy="217058"/>
            </a:xfrm>
            <a:custGeom>
              <a:avLst/>
              <a:gdLst/>
              <a:ahLst/>
              <a:cxnLst/>
              <a:rect l="l" t="t" r="r" b="b"/>
              <a:pathLst>
                <a:path w="3817" h="10150" extrusionOk="0">
                  <a:moveTo>
                    <a:pt x="2538" y="0"/>
                  </a:moveTo>
                  <a:lnTo>
                    <a:pt x="2538" y="6475"/>
                  </a:lnTo>
                  <a:cubicBezTo>
                    <a:pt x="2335" y="6394"/>
                    <a:pt x="2132" y="6353"/>
                    <a:pt x="1909" y="6353"/>
                  </a:cubicBezTo>
                  <a:cubicBezTo>
                    <a:pt x="853" y="6353"/>
                    <a:pt x="1" y="7206"/>
                    <a:pt x="1" y="8261"/>
                  </a:cubicBezTo>
                  <a:cubicBezTo>
                    <a:pt x="1" y="9297"/>
                    <a:pt x="853" y="10149"/>
                    <a:pt x="1909" y="10149"/>
                  </a:cubicBezTo>
                  <a:cubicBezTo>
                    <a:pt x="2964" y="10149"/>
                    <a:pt x="3817" y="9297"/>
                    <a:pt x="3817" y="8261"/>
                  </a:cubicBezTo>
                  <a:lnTo>
                    <a:pt x="38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569" name="Google Shape;1569;p69"/>
          <p:cNvGrpSpPr/>
          <p:nvPr/>
        </p:nvGrpSpPr>
        <p:grpSpPr>
          <a:xfrm>
            <a:off x="6132498" y="3869158"/>
            <a:ext cx="463178" cy="463156"/>
            <a:chOff x="5541998" y="3869158"/>
            <a:chExt cx="463178" cy="463156"/>
          </a:xfrm>
        </p:grpSpPr>
        <p:sp>
          <p:nvSpPr>
            <p:cNvPr id="1570" name="Google Shape;1570;p69"/>
            <p:cNvSpPr/>
            <p:nvPr/>
          </p:nvSpPr>
          <p:spPr>
            <a:xfrm>
              <a:off x="5792459" y="3883486"/>
              <a:ext cx="81199" cy="134576"/>
            </a:xfrm>
            <a:custGeom>
              <a:avLst/>
              <a:gdLst/>
              <a:ahLst/>
              <a:cxnLst/>
              <a:rect l="l" t="t" r="r" b="b"/>
              <a:pathLst>
                <a:path w="3797" h="6293" extrusionOk="0">
                  <a:moveTo>
                    <a:pt x="3796" y="0"/>
                  </a:moveTo>
                  <a:lnTo>
                    <a:pt x="1" y="3776"/>
                  </a:lnTo>
                  <a:lnTo>
                    <a:pt x="2538" y="6293"/>
                  </a:lnTo>
                  <a:lnTo>
                    <a:pt x="37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71" name="Google Shape;1571;p69"/>
            <p:cNvSpPr/>
            <p:nvPr/>
          </p:nvSpPr>
          <p:spPr>
            <a:xfrm>
              <a:off x="5673537" y="3883486"/>
              <a:ext cx="80750" cy="134576"/>
            </a:xfrm>
            <a:custGeom>
              <a:avLst/>
              <a:gdLst/>
              <a:ahLst/>
              <a:cxnLst/>
              <a:rect l="l" t="t" r="r" b="b"/>
              <a:pathLst>
                <a:path w="3776" h="6293" extrusionOk="0">
                  <a:moveTo>
                    <a:pt x="0" y="0"/>
                  </a:moveTo>
                  <a:lnTo>
                    <a:pt x="1259" y="6293"/>
                  </a:lnTo>
                  <a:lnTo>
                    <a:pt x="3775" y="377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72" name="Google Shape;1572;p69"/>
            <p:cNvSpPr/>
            <p:nvPr/>
          </p:nvSpPr>
          <p:spPr>
            <a:xfrm>
              <a:off x="5746888" y="3983311"/>
              <a:ext cx="53420" cy="49079"/>
            </a:xfrm>
            <a:custGeom>
              <a:avLst/>
              <a:gdLst/>
              <a:ahLst/>
              <a:cxnLst/>
              <a:rect l="l" t="t" r="r" b="b"/>
              <a:pathLst>
                <a:path w="2498" h="2295" extrusionOk="0">
                  <a:moveTo>
                    <a:pt x="1239" y="1"/>
                  </a:moveTo>
                  <a:lnTo>
                    <a:pt x="0" y="1259"/>
                  </a:lnTo>
                  <a:lnTo>
                    <a:pt x="894" y="2294"/>
                  </a:lnTo>
                  <a:lnTo>
                    <a:pt x="1584" y="2294"/>
                  </a:lnTo>
                  <a:lnTo>
                    <a:pt x="2497" y="1259"/>
                  </a:lnTo>
                  <a:lnTo>
                    <a:pt x="1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73" name="Google Shape;1573;p69"/>
            <p:cNvSpPr/>
            <p:nvPr/>
          </p:nvSpPr>
          <p:spPr>
            <a:xfrm>
              <a:off x="5697831" y="3869158"/>
              <a:ext cx="151513" cy="75981"/>
            </a:xfrm>
            <a:custGeom>
              <a:avLst/>
              <a:gdLst/>
              <a:ahLst/>
              <a:cxnLst/>
              <a:rect l="l" t="t" r="r" b="b"/>
              <a:pathLst>
                <a:path w="7085" h="3553" extrusionOk="0">
                  <a:moveTo>
                    <a:pt x="1" y="0"/>
                  </a:moveTo>
                  <a:lnTo>
                    <a:pt x="3533" y="3553"/>
                  </a:lnTo>
                  <a:lnTo>
                    <a:pt x="70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74" name="Google Shape;1574;p69"/>
            <p:cNvSpPr/>
            <p:nvPr/>
          </p:nvSpPr>
          <p:spPr>
            <a:xfrm>
              <a:off x="5541998" y="3913425"/>
              <a:ext cx="463178" cy="418889"/>
            </a:xfrm>
            <a:custGeom>
              <a:avLst/>
              <a:gdLst/>
              <a:ahLst/>
              <a:cxnLst/>
              <a:rect l="l" t="t" r="r" b="b"/>
              <a:pathLst>
                <a:path w="21659" h="19588" extrusionOk="0">
                  <a:moveTo>
                    <a:pt x="17802" y="15711"/>
                  </a:moveTo>
                  <a:lnTo>
                    <a:pt x="17802" y="16970"/>
                  </a:lnTo>
                  <a:lnTo>
                    <a:pt x="14006" y="16970"/>
                  </a:lnTo>
                  <a:lnTo>
                    <a:pt x="14006" y="15711"/>
                  </a:lnTo>
                  <a:close/>
                  <a:moveTo>
                    <a:pt x="2498" y="1"/>
                  </a:moveTo>
                  <a:lnTo>
                    <a:pt x="1" y="630"/>
                  </a:lnTo>
                  <a:lnTo>
                    <a:pt x="1361" y="19588"/>
                  </a:lnTo>
                  <a:lnTo>
                    <a:pt x="20299" y="19588"/>
                  </a:lnTo>
                  <a:lnTo>
                    <a:pt x="21659" y="630"/>
                  </a:lnTo>
                  <a:lnTo>
                    <a:pt x="19142" y="1"/>
                  </a:lnTo>
                  <a:lnTo>
                    <a:pt x="18634" y="7166"/>
                  </a:lnTo>
                  <a:cubicBezTo>
                    <a:pt x="18350" y="11246"/>
                    <a:pt x="14920" y="14432"/>
                    <a:pt x="10820" y="14432"/>
                  </a:cubicBezTo>
                  <a:cubicBezTo>
                    <a:pt x="6740" y="14432"/>
                    <a:pt x="3309" y="11246"/>
                    <a:pt x="3025" y="7166"/>
                  </a:cubicBezTo>
                  <a:lnTo>
                    <a:pt x="24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75" name="Google Shape;1575;p69"/>
            <p:cNvSpPr/>
            <p:nvPr/>
          </p:nvSpPr>
          <p:spPr>
            <a:xfrm>
              <a:off x="5801142" y="3899974"/>
              <a:ext cx="123734" cy="286495"/>
            </a:xfrm>
            <a:custGeom>
              <a:avLst/>
              <a:gdLst/>
              <a:ahLst/>
              <a:cxnLst/>
              <a:rect l="l" t="t" r="r" b="b"/>
              <a:pathLst>
                <a:path w="5786" h="13397" extrusionOk="0">
                  <a:moveTo>
                    <a:pt x="4527" y="1"/>
                  </a:moveTo>
                  <a:lnTo>
                    <a:pt x="2903" y="8099"/>
                  </a:lnTo>
                  <a:lnTo>
                    <a:pt x="853" y="6049"/>
                  </a:lnTo>
                  <a:lnTo>
                    <a:pt x="1" y="7024"/>
                  </a:lnTo>
                  <a:lnTo>
                    <a:pt x="914" y="13397"/>
                  </a:lnTo>
                  <a:cubicBezTo>
                    <a:pt x="3289" y="12524"/>
                    <a:pt x="5055" y="10352"/>
                    <a:pt x="5258" y="7693"/>
                  </a:cubicBezTo>
                  <a:lnTo>
                    <a:pt x="5785" y="325"/>
                  </a:lnTo>
                  <a:lnTo>
                    <a:pt x="45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76" name="Google Shape;1576;p69"/>
            <p:cNvSpPr/>
            <p:nvPr/>
          </p:nvSpPr>
          <p:spPr>
            <a:xfrm>
              <a:off x="5622299" y="3899974"/>
              <a:ext cx="123306" cy="286495"/>
            </a:xfrm>
            <a:custGeom>
              <a:avLst/>
              <a:gdLst/>
              <a:ahLst/>
              <a:cxnLst/>
              <a:rect l="l" t="t" r="r" b="b"/>
              <a:pathLst>
                <a:path w="5766" h="13397" extrusionOk="0">
                  <a:moveTo>
                    <a:pt x="1259" y="1"/>
                  </a:moveTo>
                  <a:lnTo>
                    <a:pt x="1" y="325"/>
                  </a:lnTo>
                  <a:lnTo>
                    <a:pt x="529" y="7693"/>
                  </a:lnTo>
                  <a:cubicBezTo>
                    <a:pt x="711" y="10352"/>
                    <a:pt x="2477" y="12524"/>
                    <a:pt x="4852" y="13397"/>
                  </a:cubicBezTo>
                  <a:lnTo>
                    <a:pt x="5766" y="7024"/>
                  </a:lnTo>
                  <a:lnTo>
                    <a:pt x="4933" y="6049"/>
                  </a:lnTo>
                  <a:lnTo>
                    <a:pt x="2883" y="8099"/>
                  </a:lnTo>
                  <a:lnTo>
                    <a:pt x="1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77" name="Google Shape;1577;p69"/>
            <p:cNvSpPr/>
            <p:nvPr/>
          </p:nvSpPr>
          <p:spPr>
            <a:xfrm>
              <a:off x="5752533" y="4059271"/>
              <a:ext cx="41679" cy="135880"/>
            </a:xfrm>
            <a:custGeom>
              <a:avLst/>
              <a:gdLst/>
              <a:ahLst/>
              <a:cxnLst/>
              <a:rect l="l" t="t" r="r" b="b"/>
              <a:pathLst>
                <a:path w="1949" h="6354" extrusionOk="0">
                  <a:moveTo>
                    <a:pt x="893" y="1"/>
                  </a:moveTo>
                  <a:lnTo>
                    <a:pt x="0" y="6252"/>
                  </a:lnTo>
                  <a:cubicBezTo>
                    <a:pt x="325" y="6293"/>
                    <a:pt x="650" y="6354"/>
                    <a:pt x="975" y="6354"/>
                  </a:cubicBezTo>
                  <a:cubicBezTo>
                    <a:pt x="1320" y="6354"/>
                    <a:pt x="1644" y="6293"/>
                    <a:pt x="1949" y="6252"/>
                  </a:cubicBezTo>
                  <a:lnTo>
                    <a:pt x="10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578" name="Google Shape;1578;p69"/>
          <p:cNvGrpSpPr/>
          <p:nvPr/>
        </p:nvGrpSpPr>
        <p:grpSpPr>
          <a:xfrm>
            <a:off x="6190665" y="1967967"/>
            <a:ext cx="346416" cy="463156"/>
            <a:chOff x="5600165" y="1967967"/>
            <a:chExt cx="346416" cy="463156"/>
          </a:xfrm>
        </p:grpSpPr>
        <p:sp>
          <p:nvSpPr>
            <p:cNvPr id="1579" name="Google Shape;1579;p69"/>
            <p:cNvSpPr/>
            <p:nvPr/>
          </p:nvSpPr>
          <p:spPr>
            <a:xfrm>
              <a:off x="5705658" y="2078635"/>
              <a:ext cx="135880" cy="352489"/>
            </a:xfrm>
            <a:custGeom>
              <a:avLst/>
              <a:gdLst/>
              <a:ahLst/>
              <a:cxnLst/>
              <a:rect l="l" t="t" r="r" b="b"/>
              <a:pathLst>
                <a:path w="6354" h="16483" extrusionOk="0">
                  <a:moveTo>
                    <a:pt x="2537" y="1"/>
                  </a:moveTo>
                  <a:cubicBezTo>
                    <a:pt x="1096" y="305"/>
                    <a:pt x="0" y="1584"/>
                    <a:pt x="0" y="3127"/>
                  </a:cubicBezTo>
                  <a:cubicBezTo>
                    <a:pt x="0" y="4121"/>
                    <a:pt x="487" y="5055"/>
                    <a:pt x="1279" y="5644"/>
                  </a:cubicBezTo>
                  <a:lnTo>
                    <a:pt x="1279" y="10840"/>
                  </a:lnTo>
                  <a:cubicBezTo>
                    <a:pt x="487" y="11428"/>
                    <a:pt x="0" y="12362"/>
                    <a:pt x="0" y="13377"/>
                  </a:cubicBezTo>
                  <a:cubicBezTo>
                    <a:pt x="0" y="14899"/>
                    <a:pt x="1096" y="16178"/>
                    <a:pt x="2537" y="16483"/>
                  </a:cubicBezTo>
                  <a:lnTo>
                    <a:pt x="2537" y="13377"/>
                  </a:lnTo>
                  <a:lnTo>
                    <a:pt x="3816" y="13377"/>
                  </a:lnTo>
                  <a:lnTo>
                    <a:pt x="3816" y="16483"/>
                  </a:lnTo>
                  <a:cubicBezTo>
                    <a:pt x="5257" y="16178"/>
                    <a:pt x="6353" y="14899"/>
                    <a:pt x="6353" y="13377"/>
                  </a:cubicBezTo>
                  <a:cubicBezTo>
                    <a:pt x="6353" y="12362"/>
                    <a:pt x="5866" y="11428"/>
                    <a:pt x="5075" y="10840"/>
                  </a:cubicBezTo>
                  <a:lnTo>
                    <a:pt x="5075" y="5644"/>
                  </a:lnTo>
                  <a:cubicBezTo>
                    <a:pt x="5866" y="5055"/>
                    <a:pt x="6353" y="4121"/>
                    <a:pt x="6353" y="3127"/>
                  </a:cubicBezTo>
                  <a:cubicBezTo>
                    <a:pt x="6353" y="1584"/>
                    <a:pt x="5257" y="305"/>
                    <a:pt x="3816" y="1"/>
                  </a:cubicBezTo>
                  <a:lnTo>
                    <a:pt x="3816" y="3127"/>
                  </a:lnTo>
                  <a:lnTo>
                    <a:pt x="2537" y="3127"/>
                  </a:lnTo>
                  <a:lnTo>
                    <a:pt x="25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80" name="Google Shape;1580;p69"/>
            <p:cNvSpPr/>
            <p:nvPr/>
          </p:nvSpPr>
          <p:spPr>
            <a:xfrm>
              <a:off x="5600165" y="1967967"/>
              <a:ext cx="346416" cy="309933"/>
            </a:xfrm>
            <a:custGeom>
              <a:avLst/>
              <a:gdLst/>
              <a:ahLst/>
              <a:cxnLst/>
              <a:rect l="l" t="t" r="r" b="b"/>
              <a:pathLst>
                <a:path w="16199" h="14493" extrusionOk="0">
                  <a:moveTo>
                    <a:pt x="6212" y="0"/>
                  </a:moveTo>
                  <a:lnTo>
                    <a:pt x="6212" y="1583"/>
                  </a:lnTo>
                  <a:cubicBezTo>
                    <a:pt x="5116" y="1888"/>
                    <a:pt x="4101" y="2476"/>
                    <a:pt x="3269" y="3288"/>
                  </a:cubicBezTo>
                  <a:lnTo>
                    <a:pt x="1909" y="2517"/>
                  </a:lnTo>
                  <a:lnTo>
                    <a:pt x="1" y="5825"/>
                  </a:lnTo>
                  <a:lnTo>
                    <a:pt x="1361" y="6597"/>
                  </a:lnTo>
                  <a:cubicBezTo>
                    <a:pt x="1198" y="7165"/>
                    <a:pt x="1137" y="7733"/>
                    <a:pt x="1137" y="8302"/>
                  </a:cubicBezTo>
                  <a:cubicBezTo>
                    <a:pt x="1137" y="8850"/>
                    <a:pt x="1198" y="9398"/>
                    <a:pt x="1361" y="9986"/>
                  </a:cubicBezTo>
                  <a:lnTo>
                    <a:pt x="1" y="10758"/>
                  </a:lnTo>
                  <a:lnTo>
                    <a:pt x="1909" y="14066"/>
                  </a:lnTo>
                  <a:lnTo>
                    <a:pt x="3269" y="13275"/>
                  </a:lnTo>
                  <a:cubicBezTo>
                    <a:pt x="3776" y="13782"/>
                    <a:pt x="4324" y="14188"/>
                    <a:pt x="4933" y="14492"/>
                  </a:cubicBezTo>
                  <a:lnTo>
                    <a:pt x="4933" y="11387"/>
                  </a:lnTo>
                  <a:cubicBezTo>
                    <a:pt x="4121" y="10555"/>
                    <a:pt x="3675" y="9438"/>
                    <a:pt x="3675" y="8302"/>
                  </a:cubicBezTo>
                  <a:cubicBezTo>
                    <a:pt x="3675" y="5846"/>
                    <a:pt x="5664" y="3857"/>
                    <a:pt x="8100" y="3857"/>
                  </a:cubicBezTo>
                  <a:cubicBezTo>
                    <a:pt x="10556" y="3857"/>
                    <a:pt x="12545" y="5846"/>
                    <a:pt x="12545" y="8302"/>
                  </a:cubicBezTo>
                  <a:cubicBezTo>
                    <a:pt x="12545" y="9438"/>
                    <a:pt x="12078" y="10555"/>
                    <a:pt x="11286" y="11387"/>
                  </a:cubicBezTo>
                  <a:lnTo>
                    <a:pt x="11286" y="14492"/>
                  </a:lnTo>
                  <a:cubicBezTo>
                    <a:pt x="11875" y="14188"/>
                    <a:pt x="12443" y="13782"/>
                    <a:pt x="12951" y="13275"/>
                  </a:cubicBezTo>
                  <a:lnTo>
                    <a:pt x="14311" y="14066"/>
                  </a:lnTo>
                  <a:lnTo>
                    <a:pt x="16198" y="10758"/>
                  </a:lnTo>
                  <a:lnTo>
                    <a:pt x="14838" y="9986"/>
                  </a:lnTo>
                  <a:cubicBezTo>
                    <a:pt x="15001" y="9398"/>
                    <a:pt x="15082" y="8850"/>
                    <a:pt x="15082" y="8302"/>
                  </a:cubicBezTo>
                  <a:cubicBezTo>
                    <a:pt x="15082" y="7733"/>
                    <a:pt x="15001" y="7185"/>
                    <a:pt x="14838" y="6597"/>
                  </a:cubicBezTo>
                  <a:lnTo>
                    <a:pt x="16198" y="5825"/>
                  </a:lnTo>
                  <a:lnTo>
                    <a:pt x="14311" y="2517"/>
                  </a:lnTo>
                  <a:lnTo>
                    <a:pt x="12951" y="3309"/>
                  </a:lnTo>
                  <a:cubicBezTo>
                    <a:pt x="12118" y="2476"/>
                    <a:pt x="11104" y="1888"/>
                    <a:pt x="10008" y="1583"/>
                  </a:cubicBezTo>
                  <a:lnTo>
                    <a:pt x="10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581" name="Google Shape;1581;p69"/>
          <p:cNvGrpSpPr/>
          <p:nvPr/>
        </p:nvGrpSpPr>
        <p:grpSpPr>
          <a:xfrm>
            <a:off x="6187629" y="3235414"/>
            <a:ext cx="352917" cy="463178"/>
            <a:chOff x="5597129" y="3235414"/>
            <a:chExt cx="352917" cy="463178"/>
          </a:xfrm>
        </p:grpSpPr>
        <p:sp>
          <p:nvSpPr>
            <p:cNvPr id="1582" name="Google Shape;1582;p69"/>
            <p:cNvSpPr/>
            <p:nvPr/>
          </p:nvSpPr>
          <p:spPr>
            <a:xfrm>
              <a:off x="5651382" y="3235414"/>
              <a:ext cx="27373" cy="28250"/>
            </a:xfrm>
            <a:custGeom>
              <a:avLst/>
              <a:gdLst/>
              <a:ahLst/>
              <a:cxnLst/>
              <a:rect l="l" t="t" r="r" b="b"/>
              <a:pathLst>
                <a:path w="1280" h="1321" extrusionOk="0">
                  <a:moveTo>
                    <a:pt x="1" y="1"/>
                  </a:moveTo>
                  <a:lnTo>
                    <a:pt x="1" y="1320"/>
                  </a:lnTo>
                  <a:lnTo>
                    <a:pt x="1280" y="1320"/>
                  </a:lnTo>
                  <a:lnTo>
                    <a:pt x="12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83" name="Google Shape;1583;p69"/>
            <p:cNvSpPr/>
            <p:nvPr/>
          </p:nvSpPr>
          <p:spPr>
            <a:xfrm>
              <a:off x="5705658" y="3235414"/>
              <a:ext cx="27351" cy="28250"/>
            </a:xfrm>
            <a:custGeom>
              <a:avLst/>
              <a:gdLst/>
              <a:ahLst/>
              <a:cxnLst/>
              <a:rect l="l" t="t" r="r" b="b"/>
              <a:pathLst>
                <a:path w="1279" h="1321" extrusionOk="0">
                  <a:moveTo>
                    <a:pt x="0" y="1"/>
                  </a:moveTo>
                  <a:lnTo>
                    <a:pt x="0" y="1320"/>
                  </a:lnTo>
                  <a:lnTo>
                    <a:pt x="1279" y="1320"/>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84" name="Google Shape;1584;p69"/>
            <p:cNvSpPr/>
            <p:nvPr/>
          </p:nvSpPr>
          <p:spPr>
            <a:xfrm>
              <a:off x="5759911" y="3235414"/>
              <a:ext cx="27373" cy="28250"/>
            </a:xfrm>
            <a:custGeom>
              <a:avLst/>
              <a:gdLst/>
              <a:ahLst/>
              <a:cxnLst/>
              <a:rect l="l" t="t" r="r" b="b"/>
              <a:pathLst>
                <a:path w="1280" h="1321" extrusionOk="0">
                  <a:moveTo>
                    <a:pt x="0" y="1"/>
                  </a:moveTo>
                  <a:lnTo>
                    <a:pt x="0" y="1320"/>
                  </a:lnTo>
                  <a:lnTo>
                    <a:pt x="1279" y="1320"/>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85" name="Google Shape;1585;p69"/>
            <p:cNvSpPr/>
            <p:nvPr/>
          </p:nvSpPr>
          <p:spPr>
            <a:xfrm>
              <a:off x="5814165" y="3235414"/>
              <a:ext cx="27373" cy="28250"/>
            </a:xfrm>
            <a:custGeom>
              <a:avLst/>
              <a:gdLst/>
              <a:ahLst/>
              <a:cxnLst/>
              <a:rect l="l" t="t" r="r" b="b"/>
              <a:pathLst>
                <a:path w="1280" h="1321" extrusionOk="0">
                  <a:moveTo>
                    <a:pt x="1" y="1"/>
                  </a:moveTo>
                  <a:lnTo>
                    <a:pt x="1" y="1320"/>
                  </a:lnTo>
                  <a:lnTo>
                    <a:pt x="1279" y="1320"/>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86" name="Google Shape;1586;p69"/>
            <p:cNvSpPr/>
            <p:nvPr/>
          </p:nvSpPr>
          <p:spPr>
            <a:xfrm>
              <a:off x="5597129" y="3263642"/>
              <a:ext cx="298663" cy="81177"/>
            </a:xfrm>
            <a:custGeom>
              <a:avLst/>
              <a:gdLst/>
              <a:ahLst/>
              <a:cxnLst/>
              <a:rect l="l" t="t" r="r" b="b"/>
              <a:pathLst>
                <a:path w="13966" h="3796" extrusionOk="0">
                  <a:moveTo>
                    <a:pt x="1" y="0"/>
                  </a:moveTo>
                  <a:lnTo>
                    <a:pt x="1" y="3796"/>
                  </a:lnTo>
                  <a:lnTo>
                    <a:pt x="13965" y="3796"/>
                  </a:lnTo>
                  <a:lnTo>
                    <a:pt x="13965" y="0"/>
                  </a:lnTo>
                  <a:lnTo>
                    <a:pt x="11428" y="0"/>
                  </a:lnTo>
                  <a:lnTo>
                    <a:pt x="11428" y="2538"/>
                  </a:lnTo>
                  <a:lnTo>
                    <a:pt x="10150" y="2538"/>
                  </a:lnTo>
                  <a:lnTo>
                    <a:pt x="10150" y="0"/>
                  </a:lnTo>
                  <a:lnTo>
                    <a:pt x="8891" y="0"/>
                  </a:lnTo>
                  <a:lnTo>
                    <a:pt x="8891" y="2538"/>
                  </a:lnTo>
                  <a:lnTo>
                    <a:pt x="7612" y="2538"/>
                  </a:lnTo>
                  <a:lnTo>
                    <a:pt x="7612" y="0"/>
                  </a:lnTo>
                  <a:lnTo>
                    <a:pt x="6354" y="0"/>
                  </a:lnTo>
                  <a:lnTo>
                    <a:pt x="6354" y="2538"/>
                  </a:lnTo>
                  <a:lnTo>
                    <a:pt x="5075" y="2538"/>
                  </a:lnTo>
                  <a:lnTo>
                    <a:pt x="5075" y="0"/>
                  </a:lnTo>
                  <a:lnTo>
                    <a:pt x="3817" y="0"/>
                  </a:lnTo>
                  <a:lnTo>
                    <a:pt x="3817" y="2538"/>
                  </a:lnTo>
                  <a:lnTo>
                    <a:pt x="2538" y="2538"/>
                  </a:lnTo>
                  <a:lnTo>
                    <a:pt x="2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87" name="Google Shape;1587;p69"/>
            <p:cNvSpPr/>
            <p:nvPr/>
          </p:nvSpPr>
          <p:spPr>
            <a:xfrm>
              <a:off x="5597129" y="3372149"/>
              <a:ext cx="298663" cy="272188"/>
            </a:xfrm>
            <a:custGeom>
              <a:avLst/>
              <a:gdLst/>
              <a:ahLst/>
              <a:cxnLst/>
              <a:rect l="l" t="t" r="r" b="b"/>
              <a:pathLst>
                <a:path w="13966" h="12728" extrusionOk="0">
                  <a:moveTo>
                    <a:pt x="11550" y="508"/>
                  </a:moveTo>
                  <a:lnTo>
                    <a:pt x="11550" y="2152"/>
                  </a:lnTo>
                  <a:lnTo>
                    <a:pt x="2538" y="2152"/>
                  </a:lnTo>
                  <a:lnTo>
                    <a:pt x="2538" y="508"/>
                  </a:lnTo>
                  <a:close/>
                  <a:moveTo>
                    <a:pt x="11428" y="3817"/>
                  </a:moveTo>
                  <a:lnTo>
                    <a:pt x="11428" y="5075"/>
                  </a:lnTo>
                  <a:lnTo>
                    <a:pt x="2538" y="5075"/>
                  </a:lnTo>
                  <a:lnTo>
                    <a:pt x="2538" y="3817"/>
                  </a:lnTo>
                  <a:close/>
                  <a:moveTo>
                    <a:pt x="11428" y="6354"/>
                  </a:moveTo>
                  <a:lnTo>
                    <a:pt x="11428" y="7612"/>
                  </a:lnTo>
                  <a:lnTo>
                    <a:pt x="2538" y="7612"/>
                  </a:lnTo>
                  <a:lnTo>
                    <a:pt x="2538" y="6354"/>
                  </a:lnTo>
                  <a:close/>
                  <a:moveTo>
                    <a:pt x="11428" y="8871"/>
                  </a:moveTo>
                  <a:lnTo>
                    <a:pt x="11428" y="10149"/>
                  </a:lnTo>
                  <a:lnTo>
                    <a:pt x="2538" y="10149"/>
                  </a:lnTo>
                  <a:lnTo>
                    <a:pt x="2538" y="8871"/>
                  </a:lnTo>
                  <a:close/>
                  <a:moveTo>
                    <a:pt x="1" y="1"/>
                  </a:moveTo>
                  <a:lnTo>
                    <a:pt x="1" y="12727"/>
                  </a:lnTo>
                  <a:lnTo>
                    <a:pt x="13965" y="12727"/>
                  </a:lnTo>
                  <a:lnTo>
                    <a:pt x="139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88" name="Google Shape;1588;p69"/>
            <p:cNvSpPr/>
            <p:nvPr/>
          </p:nvSpPr>
          <p:spPr>
            <a:xfrm>
              <a:off x="5651382" y="3317896"/>
              <a:ext cx="298663" cy="380696"/>
            </a:xfrm>
            <a:custGeom>
              <a:avLst/>
              <a:gdLst/>
              <a:ahLst/>
              <a:cxnLst/>
              <a:rect l="l" t="t" r="r" b="b"/>
              <a:pathLst>
                <a:path w="13966" h="17802" extrusionOk="0">
                  <a:moveTo>
                    <a:pt x="12687" y="1"/>
                  </a:moveTo>
                  <a:lnTo>
                    <a:pt x="12687" y="16543"/>
                  </a:lnTo>
                  <a:lnTo>
                    <a:pt x="1" y="16543"/>
                  </a:lnTo>
                  <a:lnTo>
                    <a:pt x="1" y="17801"/>
                  </a:lnTo>
                  <a:lnTo>
                    <a:pt x="13966" y="17801"/>
                  </a:lnTo>
                  <a:lnTo>
                    <a:pt x="139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589" name="Google Shape;1589;p69"/>
          <p:cNvGrpSpPr/>
          <p:nvPr/>
        </p:nvGrpSpPr>
        <p:grpSpPr>
          <a:xfrm>
            <a:off x="7605357" y="3235880"/>
            <a:ext cx="356809" cy="462729"/>
            <a:chOff x="5594969" y="4503330"/>
            <a:chExt cx="356809" cy="462729"/>
          </a:xfrm>
        </p:grpSpPr>
        <p:sp>
          <p:nvSpPr>
            <p:cNvPr id="1590" name="Google Shape;1590;p69"/>
            <p:cNvSpPr/>
            <p:nvPr/>
          </p:nvSpPr>
          <p:spPr>
            <a:xfrm>
              <a:off x="5594969" y="4503330"/>
              <a:ext cx="356809" cy="462729"/>
            </a:xfrm>
            <a:custGeom>
              <a:avLst/>
              <a:gdLst/>
              <a:ahLst/>
              <a:cxnLst/>
              <a:rect l="l" t="t" r="r" b="b"/>
              <a:pathLst>
                <a:path w="16685" h="21638" extrusionOk="0">
                  <a:moveTo>
                    <a:pt x="7186" y="0"/>
                  </a:moveTo>
                  <a:cubicBezTo>
                    <a:pt x="7023" y="0"/>
                    <a:pt x="6861" y="0"/>
                    <a:pt x="6698" y="21"/>
                  </a:cubicBezTo>
                  <a:cubicBezTo>
                    <a:pt x="7044" y="1259"/>
                    <a:pt x="7612" y="1604"/>
                    <a:pt x="8261" y="1969"/>
                  </a:cubicBezTo>
                  <a:cubicBezTo>
                    <a:pt x="8951" y="2334"/>
                    <a:pt x="9804" y="2801"/>
                    <a:pt x="10311" y="4222"/>
                  </a:cubicBezTo>
                  <a:cubicBezTo>
                    <a:pt x="10819" y="5602"/>
                    <a:pt x="10555" y="6577"/>
                    <a:pt x="10311" y="7449"/>
                  </a:cubicBezTo>
                  <a:cubicBezTo>
                    <a:pt x="10088" y="8221"/>
                    <a:pt x="9905" y="8891"/>
                    <a:pt x="10271" y="9905"/>
                  </a:cubicBezTo>
                  <a:cubicBezTo>
                    <a:pt x="10697" y="11062"/>
                    <a:pt x="11306" y="11793"/>
                    <a:pt x="11773" y="12199"/>
                  </a:cubicBezTo>
                  <a:cubicBezTo>
                    <a:pt x="13234" y="10920"/>
                    <a:pt x="14148" y="9053"/>
                    <a:pt x="14148" y="6962"/>
                  </a:cubicBezTo>
                  <a:cubicBezTo>
                    <a:pt x="14148" y="5338"/>
                    <a:pt x="13559" y="3776"/>
                    <a:pt x="12524" y="2517"/>
                  </a:cubicBezTo>
                  <a:lnTo>
                    <a:pt x="13437" y="1604"/>
                  </a:lnTo>
                  <a:cubicBezTo>
                    <a:pt x="14716" y="3106"/>
                    <a:pt x="15426" y="4993"/>
                    <a:pt x="15426" y="6962"/>
                  </a:cubicBezTo>
                  <a:cubicBezTo>
                    <a:pt x="15426" y="11509"/>
                    <a:pt x="11732" y="15223"/>
                    <a:pt x="7186" y="15223"/>
                  </a:cubicBezTo>
                  <a:cubicBezTo>
                    <a:pt x="5196" y="15223"/>
                    <a:pt x="3309" y="14513"/>
                    <a:pt x="1807" y="13234"/>
                  </a:cubicBezTo>
                  <a:lnTo>
                    <a:pt x="2720" y="12321"/>
                  </a:lnTo>
                  <a:cubicBezTo>
                    <a:pt x="3796" y="13194"/>
                    <a:pt x="5075" y="13721"/>
                    <a:pt x="6435" y="13863"/>
                  </a:cubicBezTo>
                  <a:cubicBezTo>
                    <a:pt x="6191" y="13518"/>
                    <a:pt x="5968" y="13133"/>
                    <a:pt x="5785" y="12666"/>
                  </a:cubicBezTo>
                  <a:cubicBezTo>
                    <a:pt x="5460" y="10859"/>
                    <a:pt x="5684" y="9987"/>
                    <a:pt x="5826" y="9418"/>
                  </a:cubicBezTo>
                  <a:cubicBezTo>
                    <a:pt x="5947" y="8931"/>
                    <a:pt x="5988" y="8830"/>
                    <a:pt x="5663" y="8343"/>
                  </a:cubicBezTo>
                  <a:cubicBezTo>
                    <a:pt x="5420" y="7957"/>
                    <a:pt x="4689" y="7815"/>
                    <a:pt x="3836" y="7632"/>
                  </a:cubicBezTo>
                  <a:cubicBezTo>
                    <a:pt x="2781" y="7429"/>
                    <a:pt x="1421" y="7165"/>
                    <a:pt x="244" y="6232"/>
                  </a:cubicBezTo>
                  <a:cubicBezTo>
                    <a:pt x="224" y="6475"/>
                    <a:pt x="203" y="6719"/>
                    <a:pt x="203" y="6962"/>
                  </a:cubicBezTo>
                  <a:cubicBezTo>
                    <a:pt x="203" y="8606"/>
                    <a:pt x="792" y="10149"/>
                    <a:pt x="1847" y="11407"/>
                  </a:cubicBezTo>
                  <a:lnTo>
                    <a:pt x="0" y="13255"/>
                  </a:lnTo>
                  <a:cubicBezTo>
                    <a:pt x="244" y="13417"/>
                    <a:pt x="2375" y="16177"/>
                    <a:pt x="6536" y="16462"/>
                  </a:cubicBezTo>
                  <a:lnTo>
                    <a:pt x="6536" y="17842"/>
                  </a:lnTo>
                  <a:lnTo>
                    <a:pt x="4242" y="17842"/>
                  </a:lnTo>
                  <a:lnTo>
                    <a:pt x="2355" y="21637"/>
                  </a:lnTo>
                  <a:lnTo>
                    <a:pt x="12016" y="21637"/>
                  </a:lnTo>
                  <a:lnTo>
                    <a:pt x="10108" y="17842"/>
                  </a:lnTo>
                  <a:lnTo>
                    <a:pt x="7815" y="17842"/>
                  </a:lnTo>
                  <a:lnTo>
                    <a:pt x="7815" y="16462"/>
                  </a:lnTo>
                  <a:cubicBezTo>
                    <a:pt x="12767" y="16116"/>
                    <a:pt x="16685" y="11996"/>
                    <a:pt x="16685" y="6962"/>
                  </a:cubicBezTo>
                  <a:cubicBezTo>
                    <a:pt x="16685" y="2598"/>
                    <a:pt x="13701" y="305"/>
                    <a:pt x="13458" y="0"/>
                  </a:cubicBezTo>
                  <a:lnTo>
                    <a:pt x="11631" y="1624"/>
                  </a:lnTo>
                  <a:cubicBezTo>
                    <a:pt x="10372" y="589"/>
                    <a:pt x="8830" y="0"/>
                    <a:pt x="7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91" name="Google Shape;1591;p69"/>
            <p:cNvSpPr/>
            <p:nvPr/>
          </p:nvSpPr>
          <p:spPr>
            <a:xfrm>
              <a:off x="5606688" y="4508099"/>
              <a:ext cx="217913" cy="292140"/>
            </a:xfrm>
            <a:custGeom>
              <a:avLst/>
              <a:gdLst/>
              <a:ahLst/>
              <a:cxnLst/>
              <a:rect l="l" t="t" r="r" b="b"/>
              <a:pathLst>
                <a:path w="10190" h="13661" extrusionOk="0">
                  <a:moveTo>
                    <a:pt x="4892" y="0"/>
                  </a:moveTo>
                  <a:cubicBezTo>
                    <a:pt x="2598" y="589"/>
                    <a:pt x="751" y="2335"/>
                    <a:pt x="0" y="4567"/>
                  </a:cubicBezTo>
                  <a:cubicBezTo>
                    <a:pt x="1015" y="5643"/>
                    <a:pt x="2314" y="5927"/>
                    <a:pt x="3532" y="6171"/>
                  </a:cubicBezTo>
                  <a:cubicBezTo>
                    <a:pt x="4608" y="6394"/>
                    <a:pt x="5643" y="6597"/>
                    <a:pt x="6191" y="7429"/>
                  </a:cubicBezTo>
                  <a:cubicBezTo>
                    <a:pt x="6800" y="8383"/>
                    <a:pt x="6658" y="8931"/>
                    <a:pt x="6516" y="9520"/>
                  </a:cubicBezTo>
                  <a:cubicBezTo>
                    <a:pt x="6374" y="10027"/>
                    <a:pt x="6211" y="10677"/>
                    <a:pt x="6475" y="12118"/>
                  </a:cubicBezTo>
                  <a:cubicBezTo>
                    <a:pt x="6719" y="12808"/>
                    <a:pt x="7125" y="13295"/>
                    <a:pt x="7531" y="13661"/>
                  </a:cubicBezTo>
                  <a:cubicBezTo>
                    <a:pt x="8505" y="13539"/>
                    <a:pt x="9398" y="13214"/>
                    <a:pt x="10190" y="12747"/>
                  </a:cubicBezTo>
                  <a:cubicBezTo>
                    <a:pt x="9621" y="12179"/>
                    <a:pt x="8992" y="11347"/>
                    <a:pt x="8525" y="10109"/>
                  </a:cubicBezTo>
                  <a:cubicBezTo>
                    <a:pt x="8018" y="8728"/>
                    <a:pt x="8302" y="7754"/>
                    <a:pt x="8546" y="6881"/>
                  </a:cubicBezTo>
                  <a:cubicBezTo>
                    <a:pt x="8749" y="6110"/>
                    <a:pt x="8931" y="5420"/>
                    <a:pt x="8566" y="4425"/>
                  </a:cubicBezTo>
                  <a:cubicBezTo>
                    <a:pt x="8221" y="3471"/>
                    <a:pt x="7734" y="3187"/>
                    <a:pt x="7104" y="2842"/>
                  </a:cubicBezTo>
                  <a:cubicBezTo>
                    <a:pt x="6130" y="2314"/>
                    <a:pt x="5318" y="1705"/>
                    <a:pt x="4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592" name="Google Shape;1592;p69"/>
          <p:cNvGrpSpPr/>
          <p:nvPr/>
        </p:nvGrpSpPr>
        <p:grpSpPr>
          <a:xfrm>
            <a:off x="6847661" y="1334223"/>
            <a:ext cx="463156" cy="463178"/>
            <a:chOff x="6180961" y="1334223"/>
            <a:chExt cx="463156" cy="463178"/>
          </a:xfrm>
        </p:grpSpPr>
        <p:sp>
          <p:nvSpPr>
            <p:cNvPr id="1593" name="Google Shape;1593;p69"/>
            <p:cNvSpPr/>
            <p:nvPr/>
          </p:nvSpPr>
          <p:spPr>
            <a:xfrm>
              <a:off x="6371950" y="1334223"/>
              <a:ext cx="81177" cy="81627"/>
            </a:xfrm>
            <a:custGeom>
              <a:avLst/>
              <a:gdLst/>
              <a:ahLst/>
              <a:cxnLst/>
              <a:rect l="l" t="t" r="r" b="b"/>
              <a:pathLst>
                <a:path w="3796" h="3817" extrusionOk="0">
                  <a:moveTo>
                    <a:pt x="1908" y="1"/>
                  </a:moveTo>
                  <a:cubicBezTo>
                    <a:pt x="853" y="1"/>
                    <a:pt x="0" y="853"/>
                    <a:pt x="0" y="1909"/>
                  </a:cubicBezTo>
                  <a:cubicBezTo>
                    <a:pt x="0" y="2964"/>
                    <a:pt x="853" y="3816"/>
                    <a:pt x="1908" y="3816"/>
                  </a:cubicBezTo>
                  <a:cubicBezTo>
                    <a:pt x="2943" y="3816"/>
                    <a:pt x="3796" y="2964"/>
                    <a:pt x="3796" y="1909"/>
                  </a:cubicBezTo>
                  <a:cubicBezTo>
                    <a:pt x="3796" y="853"/>
                    <a:pt x="2943"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94" name="Google Shape;1594;p69"/>
            <p:cNvSpPr/>
            <p:nvPr/>
          </p:nvSpPr>
          <p:spPr>
            <a:xfrm>
              <a:off x="6344599" y="1415828"/>
              <a:ext cx="135880" cy="81199"/>
            </a:xfrm>
            <a:custGeom>
              <a:avLst/>
              <a:gdLst/>
              <a:ahLst/>
              <a:cxnLst/>
              <a:rect l="l" t="t" r="r" b="b"/>
              <a:pathLst>
                <a:path w="6354" h="3797" extrusionOk="0">
                  <a:moveTo>
                    <a:pt x="3187" y="0"/>
                  </a:moveTo>
                  <a:cubicBezTo>
                    <a:pt x="1421" y="0"/>
                    <a:pt x="0" y="1421"/>
                    <a:pt x="0" y="3167"/>
                  </a:cubicBezTo>
                  <a:lnTo>
                    <a:pt x="0" y="3796"/>
                  </a:lnTo>
                  <a:lnTo>
                    <a:pt x="6353" y="3796"/>
                  </a:lnTo>
                  <a:lnTo>
                    <a:pt x="6353" y="3167"/>
                  </a:lnTo>
                  <a:cubicBezTo>
                    <a:pt x="6353" y="1421"/>
                    <a:pt x="4933" y="0"/>
                    <a:pt x="3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95" name="Google Shape;1595;p69"/>
            <p:cNvSpPr/>
            <p:nvPr/>
          </p:nvSpPr>
          <p:spPr>
            <a:xfrm>
              <a:off x="6208291" y="1606390"/>
              <a:ext cx="81199" cy="81627"/>
            </a:xfrm>
            <a:custGeom>
              <a:avLst/>
              <a:gdLst/>
              <a:ahLst/>
              <a:cxnLst/>
              <a:rect l="l" t="t" r="r" b="b"/>
              <a:pathLst>
                <a:path w="3797" h="3817" extrusionOk="0">
                  <a:moveTo>
                    <a:pt x="1888" y="0"/>
                  </a:moveTo>
                  <a:cubicBezTo>
                    <a:pt x="853" y="0"/>
                    <a:pt x="1" y="853"/>
                    <a:pt x="1" y="1908"/>
                  </a:cubicBezTo>
                  <a:cubicBezTo>
                    <a:pt x="1" y="2964"/>
                    <a:pt x="853" y="3816"/>
                    <a:pt x="1888" y="3816"/>
                  </a:cubicBezTo>
                  <a:cubicBezTo>
                    <a:pt x="2944" y="3816"/>
                    <a:pt x="3796" y="2964"/>
                    <a:pt x="3796" y="1908"/>
                  </a:cubicBezTo>
                  <a:cubicBezTo>
                    <a:pt x="3796" y="853"/>
                    <a:pt x="2944" y="0"/>
                    <a:pt x="1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96" name="Google Shape;1596;p69"/>
            <p:cNvSpPr/>
            <p:nvPr/>
          </p:nvSpPr>
          <p:spPr>
            <a:xfrm>
              <a:off x="6180961" y="1687995"/>
              <a:ext cx="135880" cy="81177"/>
            </a:xfrm>
            <a:custGeom>
              <a:avLst/>
              <a:gdLst/>
              <a:ahLst/>
              <a:cxnLst/>
              <a:rect l="l" t="t" r="r" b="b"/>
              <a:pathLst>
                <a:path w="6354" h="3796" extrusionOk="0">
                  <a:moveTo>
                    <a:pt x="3166" y="0"/>
                  </a:moveTo>
                  <a:cubicBezTo>
                    <a:pt x="1421" y="0"/>
                    <a:pt x="0" y="1421"/>
                    <a:pt x="0" y="3167"/>
                  </a:cubicBezTo>
                  <a:lnTo>
                    <a:pt x="0" y="3796"/>
                  </a:lnTo>
                  <a:lnTo>
                    <a:pt x="6353" y="3796"/>
                  </a:lnTo>
                  <a:lnTo>
                    <a:pt x="6353" y="3167"/>
                  </a:lnTo>
                  <a:cubicBezTo>
                    <a:pt x="6353" y="1421"/>
                    <a:pt x="4932" y="0"/>
                    <a:pt x="3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97" name="Google Shape;1597;p69"/>
            <p:cNvSpPr/>
            <p:nvPr/>
          </p:nvSpPr>
          <p:spPr>
            <a:xfrm>
              <a:off x="6535588" y="1606390"/>
              <a:ext cx="81177" cy="81627"/>
            </a:xfrm>
            <a:custGeom>
              <a:avLst/>
              <a:gdLst/>
              <a:ahLst/>
              <a:cxnLst/>
              <a:rect l="l" t="t" r="r" b="b"/>
              <a:pathLst>
                <a:path w="3796" h="3817" extrusionOk="0">
                  <a:moveTo>
                    <a:pt x="1908" y="0"/>
                  </a:moveTo>
                  <a:cubicBezTo>
                    <a:pt x="853" y="0"/>
                    <a:pt x="0" y="853"/>
                    <a:pt x="0" y="1908"/>
                  </a:cubicBezTo>
                  <a:cubicBezTo>
                    <a:pt x="0" y="2964"/>
                    <a:pt x="853" y="3816"/>
                    <a:pt x="1908" y="3816"/>
                  </a:cubicBezTo>
                  <a:cubicBezTo>
                    <a:pt x="2943" y="3816"/>
                    <a:pt x="3796" y="2964"/>
                    <a:pt x="3796" y="1908"/>
                  </a:cubicBezTo>
                  <a:cubicBezTo>
                    <a:pt x="3796" y="853"/>
                    <a:pt x="2943"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98" name="Google Shape;1598;p69"/>
            <p:cNvSpPr/>
            <p:nvPr/>
          </p:nvSpPr>
          <p:spPr>
            <a:xfrm>
              <a:off x="6508237" y="1687995"/>
              <a:ext cx="135880" cy="81177"/>
            </a:xfrm>
            <a:custGeom>
              <a:avLst/>
              <a:gdLst/>
              <a:ahLst/>
              <a:cxnLst/>
              <a:rect l="l" t="t" r="r" b="b"/>
              <a:pathLst>
                <a:path w="6354" h="3796" extrusionOk="0">
                  <a:moveTo>
                    <a:pt x="3187" y="0"/>
                  </a:moveTo>
                  <a:cubicBezTo>
                    <a:pt x="1421" y="0"/>
                    <a:pt x="0" y="1421"/>
                    <a:pt x="0" y="3167"/>
                  </a:cubicBezTo>
                  <a:lnTo>
                    <a:pt x="0" y="3796"/>
                  </a:lnTo>
                  <a:lnTo>
                    <a:pt x="6354" y="3796"/>
                  </a:lnTo>
                  <a:lnTo>
                    <a:pt x="6354" y="3167"/>
                  </a:lnTo>
                  <a:cubicBezTo>
                    <a:pt x="6354" y="1421"/>
                    <a:pt x="4933" y="0"/>
                    <a:pt x="3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99" name="Google Shape;1599;p69"/>
            <p:cNvSpPr/>
            <p:nvPr/>
          </p:nvSpPr>
          <p:spPr>
            <a:xfrm>
              <a:off x="6318979" y="1525212"/>
              <a:ext cx="187546" cy="164964"/>
            </a:xfrm>
            <a:custGeom>
              <a:avLst/>
              <a:gdLst/>
              <a:ahLst/>
              <a:cxnLst/>
              <a:rect l="l" t="t" r="r" b="b"/>
              <a:pathLst>
                <a:path w="8770" h="7714" extrusionOk="0">
                  <a:moveTo>
                    <a:pt x="3735" y="0"/>
                  </a:moveTo>
                  <a:lnTo>
                    <a:pt x="3735" y="2639"/>
                  </a:lnTo>
                  <a:cubicBezTo>
                    <a:pt x="3005" y="2903"/>
                    <a:pt x="2477" y="3613"/>
                    <a:pt x="2477" y="4425"/>
                  </a:cubicBezTo>
                  <a:cubicBezTo>
                    <a:pt x="2477" y="4608"/>
                    <a:pt x="2497" y="4770"/>
                    <a:pt x="2538" y="4913"/>
                  </a:cubicBezTo>
                  <a:lnTo>
                    <a:pt x="1" y="6658"/>
                  </a:lnTo>
                  <a:lnTo>
                    <a:pt x="711" y="7714"/>
                  </a:lnTo>
                  <a:lnTo>
                    <a:pt x="3269" y="5968"/>
                  </a:lnTo>
                  <a:cubicBezTo>
                    <a:pt x="3573" y="6191"/>
                    <a:pt x="3959" y="6333"/>
                    <a:pt x="4385" y="6333"/>
                  </a:cubicBezTo>
                  <a:cubicBezTo>
                    <a:pt x="4791" y="6333"/>
                    <a:pt x="5177" y="6191"/>
                    <a:pt x="5501" y="5968"/>
                  </a:cubicBezTo>
                  <a:lnTo>
                    <a:pt x="8039" y="7714"/>
                  </a:lnTo>
                  <a:lnTo>
                    <a:pt x="8769" y="6658"/>
                  </a:lnTo>
                  <a:lnTo>
                    <a:pt x="6212" y="4913"/>
                  </a:lnTo>
                  <a:cubicBezTo>
                    <a:pt x="6252" y="4770"/>
                    <a:pt x="6273" y="4608"/>
                    <a:pt x="6273" y="4425"/>
                  </a:cubicBezTo>
                  <a:cubicBezTo>
                    <a:pt x="6273" y="3613"/>
                    <a:pt x="5745" y="2903"/>
                    <a:pt x="5014" y="2639"/>
                  </a:cubicBezTo>
                  <a:lnTo>
                    <a:pt x="50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00" name="Google Shape;1600;p69"/>
            <p:cNvSpPr/>
            <p:nvPr/>
          </p:nvSpPr>
          <p:spPr>
            <a:xfrm>
              <a:off x="6246056" y="1488751"/>
              <a:ext cx="66871" cy="82054"/>
            </a:xfrm>
            <a:custGeom>
              <a:avLst/>
              <a:gdLst/>
              <a:ahLst/>
              <a:cxnLst/>
              <a:rect l="l" t="t" r="r" b="b"/>
              <a:pathLst>
                <a:path w="3127" h="3837" extrusionOk="0">
                  <a:moveTo>
                    <a:pt x="2294" y="0"/>
                  </a:moveTo>
                  <a:cubicBezTo>
                    <a:pt x="1239" y="914"/>
                    <a:pt x="468" y="2111"/>
                    <a:pt x="1" y="3410"/>
                  </a:cubicBezTo>
                  <a:lnTo>
                    <a:pt x="1198" y="3837"/>
                  </a:lnTo>
                  <a:cubicBezTo>
                    <a:pt x="1584" y="2720"/>
                    <a:pt x="2254" y="1726"/>
                    <a:pt x="3127" y="934"/>
                  </a:cubicBezTo>
                  <a:lnTo>
                    <a:pt x="22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01" name="Google Shape;1601;p69"/>
            <p:cNvSpPr/>
            <p:nvPr/>
          </p:nvSpPr>
          <p:spPr>
            <a:xfrm>
              <a:off x="6512150" y="1488751"/>
              <a:ext cx="66850" cy="82054"/>
            </a:xfrm>
            <a:custGeom>
              <a:avLst/>
              <a:gdLst/>
              <a:ahLst/>
              <a:cxnLst/>
              <a:rect l="l" t="t" r="r" b="b"/>
              <a:pathLst>
                <a:path w="3126" h="3837" extrusionOk="0">
                  <a:moveTo>
                    <a:pt x="832" y="0"/>
                  </a:moveTo>
                  <a:lnTo>
                    <a:pt x="0" y="934"/>
                  </a:lnTo>
                  <a:cubicBezTo>
                    <a:pt x="873" y="1726"/>
                    <a:pt x="1543" y="2720"/>
                    <a:pt x="1928" y="3837"/>
                  </a:cubicBezTo>
                  <a:lnTo>
                    <a:pt x="3126" y="3410"/>
                  </a:lnTo>
                  <a:cubicBezTo>
                    <a:pt x="2679" y="2111"/>
                    <a:pt x="1888" y="914"/>
                    <a:pt x="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02" name="Google Shape;1602;p69"/>
            <p:cNvSpPr/>
            <p:nvPr/>
          </p:nvSpPr>
          <p:spPr>
            <a:xfrm>
              <a:off x="6353709" y="1761773"/>
              <a:ext cx="117660" cy="35627"/>
            </a:xfrm>
            <a:custGeom>
              <a:avLst/>
              <a:gdLst/>
              <a:ahLst/>
              <a:cxnLst/>
              <a:rect l="l" t="t" r="r" b="b"/>
              <a:pathLst>
                <a:path w="5502" h="1666" extrusionOk="0">
                  <a:moveTo>
                    <a:pt x="427" y="1"/>
                  </a:moveTo>
                  <a:lnTo>
                    <a:pt x="1" y="1198"/>
                  </a:lnTo>
                  <a:cubicBezTo>
                    <a:pt x="873" y="1503"/>
                    <a:pt x="1807" y="1665"/>
                    <a:pt x="2761" y="1665"/>
                  </a:cubicBezTo>
                  <a:cubicBezTo>
                    <a:pt x="3695" y="1665"/>
                    <a:pt x="4628" y="1503"/>
                    <a:pt x="5501" y="1198"/>
                  </a:cubicBezTo>
                  <a:lnTo>
                    <a:pt x="5075" y="1"/>
                  </a:lnTo>
                  <a:cubicBezTo>
                    <a:pt x="4334" y="265"/>
                    <a:pt x="3542" y="396"/>
                    <a:pt x="2751" y="396"/>
                  </a:cubicBezTo>
                  <a:cubicBezTo>
                    <a:pt x="1959" y="396"/>
                    <a:pt x="1168" y="265"/>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603" name="Google Shape;1603;p69"/>
          <p:cNvGrpSpPr/>
          <p:nvPr/>
        </p:nvGrpSpPr>
        <p:grpSpPr>
          <a:xfrm>
            <a:off x="6875867" y="2601690"/>
            <a:ext cx="406743" cy="463178"/>
            <a:chOff x="6209167" y="2601690"/>
            <a:chExt cx="406743" cy="463178"/>
          </a:xfrm>
        </p:grpSpPr>
        <p:sp>
          <p:nvSpPr>
            <p:cNvPr id="1604" name="Google Shape;1604;p69"/>
            <p:cNvSpPr/>
            <p:nvPr/>
          </p:nvSpPr>
          <p:spPr>
            <a:xfrm>
              <a:off x="6209167" y="2601690"/>
              <a:ext cx="189706" cy="463178"/>
            </a:xfrm>
            <a:custGeom>
              <a:avLst/>
              <a:gdLst/>
              <a:ahLst/>
              <a:cxnLst/>
              <a:rect l="l" t="t" r="r" b="b"/>
              <a:pathLst>
                <a:path w="8871" h="21659" extrusionOk="0">
                  <a:moveTo>
                    <a:pt x="6983" y="0"/>
                  </a:moveTo>
                  <a:cubicBezTo>
                    <a:pt x="5521" y="0"/>
                    <a:pt x="4324" y="1036"/>
                    <a:pt x="3938" y="2355"/>
                  </a:cubicBezTo>
                  <a:lnTo>
                    <a:pt x="6090" y="3979"/>
                  </a:lnTo>
                  <a:lnTo>
                    <a:pt x="5318" y="4994"/>
                  </a:lnTo>
                  <a:lnTo>
                    <a:pt x="3451" y="3573"/>
                  </a:lnTo>
                  <a:cubicBezTo>
                    <a:pt x="2883" y="4161"/>
                    <a:pt x="2538" y="4913"/>
                    <a:pt x="2538" y="5765"/>
                  </a:cubicBezTo>
                  <a:cubicBezTo>
                    <a:pt x="1746" y="6374"/>
                    <a:pt x="1259" y="7267"/>
                    <a:pt x="1259" y="8302"/>
                  </a:cubicBezTo>
                  <a:cubicBezTo>
                    <a:pt x="467" y="8911"/>
                    <a:pt x="0" y="9825"/>
                    <a:pt x="0" y="10839"/>
                  </a:cubicBezTo>
                  <a:cubicBezTo>
                    <a:pt x="0" y="11042"/>
                    <a:pt x="21" y="11266"/>
                    <a:pt x="61" y="11469"/>
                  </a:cubicBezTo>
                  <a:lnTo>
                    <a:pt x="4446" y="11469"/>
                  </a:lnTo>
                  <a:lnTo>
                    <a:pt x="4446" y="12727"/>
                  </a:lnTo>
                  <a:lnTo>
                    <a:pt x="61" y="12727"/>
                  </a:lnTo>
                  <a:cubicBezTo>
                    <a:pt x="21" y="12950"/>
                    <a:pt x="0" y="13153"/>
                    <a:pt x="0" y="13377"/>
                  </a:cubicBezTo>
                  <a:cubicBezTo>
                    <a:pt x="0" y="14371"/>
                    <a:pt x="467" y="15285"/>
                    <a:pt x="1259" y="15893"/>
                  </a:cubicBezTo>
                  <a:lnTo>
                    <a:pt x="1259" y="15914"/>
                  </a:lnTo>
                  <a:cubicBezTo>
                    <a:pt x="1259" y="17456"/>
                    <a:pt x="2375" y="18755"/>
                    <a:pt x="3857" y="19019"/>
                  </a:cubicBezTo>
                  <a:cubicBezTo>
                    <a:pt x="4080" y="20298"/>
                    <a:pt x="5075" y="21394"/>
                    <a:pt x="6333" y="21658"/>
                  </a:cubicBezTo>
                  <a:lnTo>
                    <a:pt x="6333" y="17172"/>
                  </a:lnTo>
                  <a:cubicBezTo>
                    <a:pt x="6333" y="16827"/>
                    <a:pt x="6049" y="16543"/>
                    <a:pt x="5704" y="16543"/>
                  </a:cubicBezTo>
                  <a:lnTo>
                    <a:pt x="5704" y="15264"/>
                  </a:lnTo>
                  <a:cubicBezTo>
                    <a:pt x="6760" y="15264"/>
                    <a:pt x="7612" y="16117"/>
                    <a:pt x="7612" y="17172"/>
                  </a:cubicBezTo>
                  <a:lnTo>
                    <a:pt x="7612" y="21658"/>
                  </a:lnTo>
                  <a:cubicBezTo>
                    <a:pt x="8079" y="21557"/>
                    <a:pt x="8505" y="21313"/>
                    <a:pt x="8870" y="21029"/>
                  </a:cubicBezTo>
                  <a:lnTo>
                    <a:pt x="8870" y="12727"/>
                  </a:lnTo>
                  <a:lnTo>
                    <a:pt x="7612" y="12727"/>
                  </a:lnTo>
                  <a:cubicBezTo>
                    <a:pt x="6557" y="12727"/>
                    <a:pt x="5704" y="11875"/>
                    <a:pt x="5704" y="10839"/>
                  </a:cubicBezTo>
                  <a:lnTo>
                    <a:pt x="6983" y="10839"/>
                  </a:lnTo>
                  <a:cubicBezTo>
                    <a:pt x="6983" y="11184"/>
                    <a:pt x="7267" y="11469"/>
                    <a:pt x="7612" y="11469"/>
                  </a:cubicBezTo>
                  <a:lnTo>
                    <a:pt x="8870" y="11469"/>
                  </a:lnTo>
                  <a:lnTo>
                    <a:pt x="8870" y="8302"/>
                  </a:lnTo>
                  <a:cubicBezTo>
                    <a:pt x="8870" y="7937"/>
                    <a:pt x="8586" y="7653"/>
                    <a:pt x="8241" y="7653"/>
                  </a:cubicBezTo>
                  <a:lnTo>
                    <a:pt x="6333" y="7653"/>
                  </a:lnTo>
                  <a:lnTo>
                    <a:pt x="6333" y="6394"/>
                  </a:lnTo>
                  <a:lnTo>
                    <a:pt x="8241" y="6394"/>
                  </a:lnTo>
                  <a:cubicBezTo>
                    <a:pt x="8465" y="6394"/>
                    <a:pt x="8667" y="6435"/>
                    <a:pt x="8870" y="6516"/>
                  </a:cubicBezTo>
                  <a:lnTo>
                    <a:pt x="8870" y="711"/>
                  </a:lnTo>
                  <a:cubicBezTo>
                    <a:pt x="8343" y="305"/>
                    <a:pt x="7693" y="0"/>
                    <a:pt x="69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05" name="Google Shape;1605;p69"/>
            <p:cNvSpPr/>
            <p:nvPr/>
          </p:nvSpPr>
          <p:spPr>
            <a:xfrm>
              <a:off x="6426204" y="2601690"/>
              <a:ext cx="189706" cy="463178"/>
            </a:xfrm>
            <a:custGeom>
              <a:avLst/>
              <a:gdLst/>
              <a:ahLst/>
              <a:cxnLst/>
              <a:rect l="l" t="t" r="r" b="b"/>
              <a:pathLst>
                <a:path w="8871" h="21659" extrusionOk="0">
                  <a:moveTo>
                    <a:pt x="1908" y="0"/>
                  </a:moveTo>
                  <a:cubicBezTo>
                    <a:pt x="1177" y="0"/>
                    <a:pt x="528" y="305"/>
                    <a:pt x="0" y="711"/>
                  </a:cubicBezTo>
                  <a:lnTo>
                    <a:pt x="0" y="6516"/>
                  </a:lnTo>
                  <a:cubicBezTo>
                    <a:pt x="203" y="6435"/>
                    <a:pt x="406" y="6394"/>
                    <a:pt x="629" y="6394"/>
                  </a:cubicBezTo>
                  <a:lnTo>
                    <a:pt x="2537" y="6394"/>
                  </a:lnTo>
                  <a:lnTo>
                    <a:pt x="2537" y="7653"/>
                  </a:lnTo>
                  <a:lnTo>
                    <a:pt x="629" y="7653"/>
                  </a:lnTo>
                  <a:cubicBezTo>
                    <a:pt x="284" y="7653"/>
                    <a:pt x="0" y="7937"/>
                    <a:pt x="0" y="8302"/>
                  </a:cubicBezTo>
                  <a:lnTo>
                    <a:pt x="0" y="11469"/>
                  </a:lnTo>
                  <a:lnTo>
                    <a:pt x="1259" y="11469"/>
                  </a:lnTo>
                  <a:cubicBezTo>
                    <a:pt x="1624" y="11469"/>
                    <a:pt x="1908" y="11184"/>
                    <a:pt x="1908" y="10839"/>
                  </a:cubicBezTo>
                  <a:lnTo>
                    <a:pt x="3167" y="10839"/>
                  </a:lnTo>
                  <a:cubicBezTo>
                    <a:pt x="3167" y="11875"/>
                    <a:pt x="2314" y="12727"/>
                    <a:pt x="1259" y="12727"/>
                  </a:cubicBezTo>
                  <a:lnTo>
                    <a:pt x="0" y="12727"/>
                  </a:lnTo>
                  <a:lnTo>
                    <a:pt x="0" y="21029"/>
                  </a:lnTo>
                  <a:cubicBezTo>
                    <a:pt x="366" y="21313"/>
                    <a:pt x="792" y="21557"/>
                    <a:pt x="1259" y="21658"/>
                  </a:cubicBezTo>
                  <a:lnTo>
                    <a:pt x="1259" y="17172"/>
                  </a:lnTo>
                  <a:cubicBezTo>
                    <a:pt x="1259" y="16117"/>
                    <a:pt x="2111" y="15264"/>
                    <a:pt x="3167" y="15264"/>
                  </a:cubicBezTo>
                  <a:lnTo>
                    <a:pt x="3167" y="16543"/>
                  </a:lnTo>
                  <a:cubicBezTo>
                    <a:pt x="2822" y="16543"/>
                    <a:pt x="2537" y="16827"/>
                    <a:pt x="2537" y="17172"/>
                  </a:cubicBezTo>
                  <a:lnTo>
                    <a:pt x="2537" y="21658"/>
                  </a:lnTo>
                  <a:cubicBezTo>
                    <a:pt x="3796" y="21394"/>
                    <a:pt x="4790" y="20298"/>
                    <a:pt x="5014" y="19019"/>
                  </a:cubicBezTo>
                  <a:cubicBezTo>
                    <a:pt x="6495" y="18755"/>
                    <a:pt x="7612" y="17456"/>
                    <a:pt x="7612" y="15914"/>
                  </a:cubicBezTo>
                  <a:lnTo>
                    <a:pt x="7612" y="15893"/>
                  </a:lnTo>
                  <a:cubicBezTo>
                    <a:pt x="8403" y="15285"/>
                    <a:pt x="8870" y="14371"/>
                    <a:pt x="8870" y="13377"/>
                  </a:cubicBezTo>
                  <a:cubicBezTo>
                    <a:pt x="8870" y="13153"/>
                    <a:pt x="8850" y="12950"/>
                    <a:pt x="8809" y="12727"/>
                  </a:cubicBezTo>
                  <a:lnTo>
                    <a:pt x="4445" y="12727"/>
                  </a:lnTo>
                  <a:lnTo>
                    <a:pt x="4445" y="11469"/>
                  </a:lnTo>
                  <a:lnTo>
                    <a:pt x="8809" y="11469"/>
                  </a:lnTo>
                  <a:cubicBezTo>
                    <a:pt x="8850" y="11266"/>
                    <a:pt x="8870" y="11042"/>
                    <a:pt x="8870" y="10839"/>
                  </a:cubicBezTo>
                  <a:cubicBezTo>
                    <a:pt x="8870" y="9825"/>
                    <a:pt x="8403" y="8911"/>
                    <a:pt x="7612" y="8302"/>
                  </a:cubicBezTo>
                  <a:cubicBezTo>
                    <a:pt x="7612" y="7267"/>
                    <a:pt x="7125" y="6354"/>
                    <a:pt x="6333" y="5765"/>
                  </a:cubicBezTo>
                  <a:cubicBezTo>
                    <a:pt x="6333" y="4913"/>
                    <a:pt x="5988" y="4161"/>
                    <a:pt x="5420" y="3573"/>
                  </a:cubicBezTo>
                  <a:lnTo>
                    <a:pt x="3552" y="4994"/>
                  </a:lnTo>
                  <a:lnTo>
                    <a:pt x="2781" y="3979"/>
                  </a:lnTo>
                  <a:lnTo>
                    <a:pt x="4933" y="2355"/>
                  </a:lnTo>
                  <a:cubicBezTo>
                    <a:pt x="4547" y="1036"/>
                    <a:pt x="3349"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606" name="Google Shape;1606;p69"/>
          <p:cNvGrpSpPr/>
          <p:nvPr/>
        </p:nvGrpSpPr>
        <p:grpSpPr>
          <a:xfrm>
            <a:off x="6875867" y="3869158"/>
            <a:ext cx="406743" cy="463156"/>
            <a:chOff x="6209167" y="3869158"/>
            <a:chExt cx="406743" cy="463156"/>
          </a:xfrm>
        </p:grpSpPr>
        <p:sp>
          <p:nvSpPr>
            <p:cNvPr id="1607" name="Google Shape;1607;p69"/>
            <p:cNvSpPr/>
            <p:nvPr/>
          </p:nvSpPr>
          <p:spPr>
            <a:xfrm>
              <a:off x="6344599" y="4006749"/>
              <a:ext cx="27351" cy="27373"/>
            </a:xfrm>
            <a:custGeom>
              <a:avLst/>
              <a:gdLst/>
              <a:ahLst/>
              <a:cxnLst/>
              <a:rect l="l" t="t" r="r" b="b"/>
              <a:pathLst>
                <a:path w="1279" h="1280" extrusionOk="0">
                  <a:moveTo>
                    <a:pt x="0" y="1"/>
                  </a:moveTo>
                  <a:lnTo>
                    <a:pt x="0" y="1280"/>
                  </a:lnTo>
                  <a:lnTo>
                    <a:pt x="1279" y="1280"/>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08" name="Google Shape;1608;p69"/>
            <p:cNvSpPr/>
            <p:nvPr/>
          </p:nvSpPr>
          <p:spPr>
            <a:xfrm>
              <a:off x="6344599" y="4061003"/>
              <a:ext cx="27351" cy="27373"/>
            </a:xfrm>
            <a:custGeom>
              <a:avLst/>
              <a:gdLst/>
              <a:ahLst/>
              <a:cxnLst/>
              <a:rect l="l" t="t" r="r" b="b"/>
              <a:pathLst>
                <a:path w="1279" h="1280" extrusionOk="0">
                  <a:moveTo>
                    <a:pt x="0" y="1"/>
                  </a:moveTo>
                  <a:lnTo>
                    <a:pt x="0" y="1280"/>
                  </a:lnTo>
                  <a:lnTo>
                    <a:pt x="1279" y="1280"/>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09" name="Google Shape;1609;p69"/>
            <p:cNvSpPr/>
            <p:nvPr/>
          </p:nvSpPr>
          <p:spPr>
            <a:xfrm>
              <a:off x="6290345" y="4061003"/>
              <a:ext cx="27351" cy="27373"/>
            </a:xfrm>
            <a:custGeom>
              <a:avLst/>
              <a:gdLst/>
              <a:ahLst/>
              <a:cxnLst/>
              <a:rect l="l" t="t" r="r" b="b"/>
              <a:pathLst>
                <a:path w="1279" h="1280" extrusionOk="0">
                  <a:moveTo>
                    <a:pt x="0" y="1"/>
                  </a:moveTo>
                  <a:lnTo>
                    <a:pt x="0" y="1280"/>
                  </a:lnTo>
                  <a:lnTo>
                    <a:pt x="1279" y="1280"/>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10" name="Google Shape;1610;p69"/>
            <p:cNvSpPr/>
            <p:nvPr/>
          </p:nvSpPr>
          <p:spPr>
            <a:xfrm>
              <a:off x="6290345" y="4006749"/>
              <a:ext cx="27351" cy="27373"/>
            </a:xfrm>
            <a:custGeom>
              <a:avLst/>
              <a:gdLst/>
              <a:ahLst/>
              <a:cxnLst/>
              <a:rect l="l" t="t" r="r" b="b"/>
              <a:pathLst>
                <a:path w="1279" h="1280" extrusionOk="0">
                  <a:moveTo>
                    <a:pt x="0" y="1"/>
                  </a:moveTo>
                  <a:lnTo>
                    <a:pt x="0" y="1280"/>
                  </a:lnTo>
                  <a:lnTo>
                    <a:pt x="1279" y="1280"/>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11" name="Google Shape;1611;p69"/>
            <p:cNvSpPr/>
            <p:nvPr/>
          </p:nvSpPr>
          <p:spPr>
            <a:xfrm>
              <a:off x="6209167" y="3869158"/>
              <a:ext cx="298214" cy="110710"/>
            </a:xfrm>
            <a:custGeom>
              <a:avLst/>
              <a:gdLst/>
              <a:ahLst/>
              <a:cxnLst/>
              <a:rect l="l" t="t" r="r" b="b"/>
              <a:pathLst>
                <a:path w="13945" h="5177" extrusionOk="0">
                  <a:moveTo>
                    <a:pt x="6333" y="2639"/>
                  </a:moveTo>
                  <a:lnTo>
                    <a:pt x="6333" y="3898"/>
                  </a:lnTo>
                  <a:lnTo>
                    <a:pt x="5075" y="3898"/>
                  </a:lnTo>
                  <a:lnTo>
                    <a:pt x="5075" y="2639"/>
                  </a:lnTo>
                  <a:close/>
                  <a:moveTo>
                    <a:pt x="8870" y="2639"/>
                  </a:moveTo>
                  <a:lnTo>
                    <a:pt x="8870" y="3898"/>
                  </a:lnTo>
                  <a:lnTo>
                    <a:pt x="7612" y="3898"/>
                  </a:lnTo>
                  <a:lnTo>
                    <a:pt x="7612" y="2639"/>
                  </a:lnTo>
                  <a:close/>
                  <a:moveTo>
                    <a:pt x="11408" y="2639"/>
                  </a:moveTo>
                  <a:lnTo>
                    <a:pt x="11408" y="3898"/>
                  </a:lnTo>
                  <a:lnTo>
                    <a:pt x="10149" y="3898"/>
                  </a:lnTo>
                  <a:lnTo>
                    <a:pt x="10149" y="2639"/>
                  </a:lnTo>
                  <a:close/>
                  <a:moveTo>
                    <a:pt x="0" y="0"/>
                  </a:moveTo>
                  <a:lnTo>
                    <a:pt x="0" y="5176"/>
                  </a:lnTo>
                  <a:lnTo>
                    <a:pt x="13945" y="5176"/>
                  </a:lnTo>
                  <a:lnTo>
                    <a:pt x="139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12" name="Google Shape;1612;p69"/>
            <p:cNvSpPr/>
            <p:nvPr/>
          </p:nvSpPr>
          <p:spPr>
            <a:xfrm>
              <a:off x="6398852" y="4061003"/>
              <a:ext cx="27373" cy="81627"/>
            </a:xfrm>
            <a:custGeom>
              <a:avLst/>
              <a:gdLst/>
              <a:ahLst/>
              <a:cxnLst/>
              <a:rect l="l" t="t" r="r" b="b"/>
              <a:pathLst>
                <a:path w="1280" h="3817" extrusionOk="0">
                  <a:moveTo>
                    <a:pt x="0" y="1"/>
                  </a:moveTo>
                  <a:lnTo>
                    <a:pt x="0" y="3817"/>
                  </a:lnTo>
                  <a:lnTo>
                    <a:pt x="1279" y="3817"/>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13" name="Google Shape;1613;p69"/>
            <p:cNvSpPr/>
            <p:nvPr/>
          </p:nvSpPr>
          <p:spPr>
            <a:xfrm>
              <a:off x="6290345" y="4115278"/>
              <a:ext cx="27351" cy="27351"/>
            </a:xfrm>
            <a:custGeom>
              <a:avLst/>
              <a:gdLst/>
              <a:ahLst/>
              <a:cxnLst/>
              <a:rect l="l" t="t" r="r" b="b"/>
              <a:pathLst>
                <a:path w="1279" h="1279" extrusionOk="0">
                  <a:moveTo>
                    <a:pt x="0" y="0"/>
                  </a:moveTo>
                  <a:lnTo>
                    <a:pt x="0" y="1279"/>
                  </a:lnTo>
                  <a:lnTo>
                    <a:pt x="1279" y="1279"/>
                  </a:lnTo>
                  <a:lnTo>
                    <a:pt x="1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14" name="Google Shape;1614;p69"/>
            <p:cNvSpPr/>
            <p:nvPr/>
          </p:nvSpPr>
          <p:spPr>
            <a:xfrm>
              <a:off x="6398852" y="4006749"/>
              <a:ext cx="27373" cy="27373"/>
            </a:xfrm>
            <a:custGeom>
              <a:avLst/>
              <a:gdLst/>
              <a:ahLst/>
              <a:cxnLst/>
              <a:rect l="l" t="t" r="r" b="b"/>
              <a:pathLst>
                <a:path w="1280" h="1280" extrusionOk="0">
                  <a:moveTo>
                    <a:pt x="0" y="1"/>
                  </a:moveTo>
                  <a:lnTo>
                    <a:pt x="0" y="1280"/>
                  </a:lnTo>
                  <a:lnTo>
                    <a:pt x="1279" y="1280"/>
                  </a:lnTo>
                  <a:lnTo>
                    <a:pt x="12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15" name="Google Shape;1615;p69"/>
            <p:cNvSpPr/>
            <p:nvPr/>
          </p:nvSpPr>
          <p:spPr>
            <a:xfrm>
              <a:off x="6209167" y="4006749"/>
              <a:ext cx="298214" cy="217058"/>
            </a:xfrm>
            <a:custGeom>
              <a:avLst/>
              <a:gdLst/>
              <a:ahLst/>
              <a:cxnLst/>
              <a:rect l="l" t="t" r="r" b="b"/>
              <a:pathLst>
                <a:path w="13945" h="10150" extrusionOk="0">
                  <a:moveTo>
                    <a:pt x="0" y="1"/>
                  </a:moveTo>
                  <a:lnTo>
                    <a:pt x="0" y="10150"/>
                  </a:lnTo>
                  <a:lnTo>
                    <a:pt x="13945" y="10150"/>
                  </a:lnTo>
                  <a:lnTo>
                    <a:pt x="13945" y="1"/>
                  </a:lnTo>
                  <a:lnTo>
                    <a:pt x="11408" y="1"/>
                  </a:lnTo>
                  <a:lnTo>
                    <a:pt x="11408" y="7612"/>
                  </a:lnTo>
                  <a:lnTo>
                    <a:pt x="2538" y="7612"/>
                  </a:lnTo>
                  <a:lnTo>
                    <a:pt x="25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16" name="Google Shape;1616;p69"/>
            <p:cNvSpPr/>
            <p:nvPr/>
          </p:nvSpPr>
          <p:spPr>
            <a:xfrm>
              <a:off x="6344599" y="4115278"/>
              <a:ext cx="27351" cy="27351"/>
            </a:xfrm>
            <a:custGeom>
              <a:avLst/>
              <a:gdLst/>
              <a:ahLst/>
              <a:cxnLst/>
              <a:rect l="l" t="t" r="r" b="b"/>
              <a:pathLst>
                <a:path w="1279" h="1279" extrusionOk="0">
                  <a:moveTo>
                    <a:pt x="0" y="0"/>
                  </a:moveTo>
                  <a:lnTo>
                    <a:pt x="0" y="1279"/>
                  </a:lnTo>
                  <a:lnTo>
                    <a:pt x="1279" y="1279"/>
                  </a:lnTo>
                  <a:lnTo>
                    <a:pt x="1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17" name="Google Shape;1617;p69"/>
            <p:cNvSpPr/>
            <p:nvPr/>
          </p:nvSpPr>
          <p:spPr>
            <a:xfrm>
              <a:off x="6300310" y="3985492"/>
              <a:ext cx="315600" cy="346822"/>
            </a:xfrm>
            <a:custGeom>
              <a:avLst/>
              <a:gdLst/>
              <a:ahLst/>
              <a:cxnLst/>
              <a:rect l="l" t="t" r="r" b="b"/>
              <a:pathLst>
                <a:path w="14758" h="16218" extrusionOk="0">
                  <a:moveTo>
                    <a:pt x="14757" y="0"/>
                  </a:moveTo>
                  <a:lnTo>
                    <a:pt x="10962" y="4181"/>
                  </a:lnTo>
                  <a:lnTo>
                    <a:pt x="10962" y="7957"/>
                  </a:lnTo>
                  <a:lnTo>
                    <a:pt x="12220" y="6556"/>
                  </a:lnTo>
                  <a:lnTo>
                    <a:pt x="12220" y="13681"/>
                  </a:lnTo>
                  <a:lnTo>
                    <a:pt x="5745" y="13681"/>
                  </a:lnTo>
                  <a:lnTo>
                    <a:pt x="6902" y="12422"/>
                  </a:lnTo>
                  <a:lnTo>
                    <a:pt x="3472" y="12422"/>
                  </a:lnTo>
                  <a:lnTo>
                    <a:pt x="1" y="16218"/>
                  </a:lnTo>
                  <a:lnTo>
                    <a:pt x="14757" y="16218"/>
                  </a:lnTo>
                  <a:lnTo>
                    <a:pt x="147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618" name="Google Shape;1618;p69"/>
          <p:cNvGrpSpPr/>
          <p:nvPr/>
        </p:nvGrpSpPr>
        <p:grpSpPr>
          <a:xfrm>
            <a:off x="6888463" y="1967967"/>
            <a:ext cx="381551" cy="463156"/>
            <a:chOff x="6221763" y="1967967"/>
            <a:chExt cx="381551" cy="463156"/>
          </a:xfrm>
        </p:grpSpPr>
        <p:sp>
          <p:nvSpPr>
            <p:cNvPr id="1619" name="Google Shape;1619;p69"/>
            <p:cNvSpPr/>
            <p:nvPr/>
          </p:nvSpPr>
          <p:spPr>
            <a:xfrm>
              <a:off x="6359354" y="1967967"/>
              <a:ext cx="81177" cy="54275"/>
            </a:xfrm>
            <a:custGeom>
              <a:avLst/>
              <a:gdLst/>
              <a:ahLst/>
              <a:cxnLst/>
              <a:rect l="l" t="t" r="r" b="b"/>
              <a:pathLst>
                <a:path w="3796" h="2538" extrusionOk="0">
                  <a:moveTo>
                    <a:pt x="1908" y="0"/>
                  </a:moveTo>
                  <a:cubicBezTo>
                    <a:pt x="853" y="0"/>
                    <a:pt x="0" y="853"/>
                    <a:pt x="0" y="1908"/>
                  </a:cubicBezTo>
                  <a:lnTo>
                    <a:pt x="0" y="2537"/>
                  </a:lnTo>
                  <a:lnTo>
                    <a:pt x="3796" y="2537"/>
                  </a:lnTo>
                  <a:lnTo>
                    <a:pt x="3796" y="1908"/>
                  </a:lnTo>
                  <a:cubicBezTo>
                    <a:pt x="3796" y="853"/>
                    <a:pt x="2944"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20" name="Google Shape;1620;p69"/>
            <p:cNvSpPr/>
            <p:nvPr/>
          </p:nvSpPr>
          <p:spPr>
            <a:xfrm>
              <a:off x="6221763" y="1971432"/>
              <a:ext cx="218769" cy="187525"/>
            </a:xfrm>
            <a:custGeom>
              <a:avLst/>
              <a:gdLst/>
              <a:ahLst/>
              <a:cxnLst/>
              <a:rect l="l" t="t" r="r" b="b"/>
              <a:pathLst>
                <a:path w="10230" h="8769" extrusionOk="0">
                  <a:moveTo>
                    <a:pt x="4993" y="0"/>
                  </a:moveTo>
                  <a:lnTo>
                    <a:pt x="0" y="853"/>
                  </a:lnTo>
                  <a:lnTo>
                    <a:pt x="203" y="2111"/>
                  </a:lnTo>
                  <a:lnTo>
                    <a:pt x="2923" y="1665"/>
                  </a:lnTo>
                  <a:lnTo>
                    <a:pt x="3126" y="2903"/>
                  </a:lnTo>
                  <a:lnTo>
                    <a:pt x="426" y="3370"/>
                  </a:lnTo>
                  <a:lnTo>
                    <a:pt x="629" y="4608"/>
                  </a:lnTo>
                  <a:lnTo>
                    <a:pt x="3349" y="4161"/>
                  </a:lnTo>
                  <a:lnTo>
                    <a:pt x="3552" y="5400"/>
                  </a:lnTo>
                  <a:lnTo>
                    <a:pt x="832" y="5866"/>
                  </a:lnTo>
                  <a:lnTo>
                    <a:pt x="1056" y="7125"/>
                  </a:lnTo>
                  <a:lnTo>
                    <a:pt x="3775" y="6658"/>
                  </a:lnTo>
                  <a:lnTo>
                    <a:pt x="3978" y="7916"/>
                  </a:lnTo>
                  <a:lnTo>
                    <a:pt x="1258" y="8363"/>
                  </a:lnTo>
                  <a:lnTo>
                    <a:pt x="1340" y="8769"/>
                  </a:lnTo>
                  <a:lnTo>
                    <a:pt x="10230" y="8769"/>
                  </a:lnTo>
                  <a:lnTo>
                    <a:pt x="10230" y="3654"/>
                  </a:lnTo>
                  <a:lnTo>
                    <a:pt x="6434" y="3654"/>
                  </a:lnTo>
                  <a:lnTo>
                    <a:pt x="6434" y="8505"/>
                  </a:lnTo>
                  <a:lnTo>
                    <a:pt x="49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21" name="Google Shape;1621;p69"/>
            <p:cNvSpPr/>
            <p:nvPr/>
          </p:nvSpPr>
          <p:spPr>
            <a:xfrm>
              <a:off x="6249093" y="2185859"/>
              <a:ext cx="274797" cy="162783"/>
            </a:xfrm>
            <a:custGeom>
              <a:avLst/>
              <a:gdLst/>
              <a:ahLst/>
              <a:cxnLst/>
              <a:rect l="l" t="t" r="r" b="b"/>
              <a:pathLst>
                <a:path w="12850" h="7612" extrusionOk="0">
                  <a:moveTo>
                    <a:pt x="1" y="0"/>
                  </a:moveTo>
                  <a:lnTo>
                    <a:pt x="955" y="7612"/>
                  </a:lnTo>
                  <a:lnTo>
                    <a:pt x="7694" y="7612"/>
                  </a:lnTo>
                  <a:lnTo>
                    <a:pt x="7694" y="5075"/>
                  </a:lnTo>
                  <a:lnTo>
                    <a:pt x="12220" y="5075"/>
                  </a:lnTo>
                  <a:lnTo>
                    <a:pt x="128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22" name="Google Shape;1622;p69"/>
            <p:cNvSpPr/>
            <p:nvPr/>
          </p:nvSpPr>
          <p:spPr>
            <a:xfrm>
              <a:off x="6272531" y="2375972"/>
              <a:ext cx="141098" cy="55152"/>
            </a:xfrm>
            <a:custGeom>
              <a:avLst/>
              <a:gdLst/>
              <a:ahLst/>
              <a:cxnLst/>
              <a:rect l="l" t="t" r="r" b="b"/>
              <a:pathLst>
                <a:path w="6598" h="2579" extrusionOk="0">
                  <a:moveTo>
                    <a:pt x="1" y="1"/>
                  </a:moveTo>
                  <a:lnTo>
                    <a:pt x="326" y="2579"/>
                  </a:lnTo>
                  <a:lnTo>
                    <a:pt x="6598" y="2579"/>
                  </a:lnTo>
                  <a:lnTo>
                    <a:pt x="65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23" name="Google Shape;1623;p69"/>
            <p:cNvSpPr/>
            <p:nvPr/>
          </p:nvSpPr>
          <p:spPr>
            <a:xfrm>
              <a:off x="6440532" y="2321718"/>
              <a:ext cx="81605" cy="109406"/>
            </a:xfrm>
            <a:custGeom>
              <a:avLst/>
              <a:gdLst/>
              <a:ahLst/>
              <a:cxnLst/>
              <a:rect l="l" t="t" r="r" b="b"/>
              <a:pathLst>
                <a:path w="3816" h="5116" extrusionOk="0">
                  <a:moveTo>
                    <a:pt x="0" y="1"/>
                  </a:moveTo>
                  <a:lnTo>
                    <a:pt x="0" y="5116"/>
                  </a:lnTo>
                  <a:lnTo>
                    <a:pt x="3816" y="5116"/>
                  </a:lnTo>
                  <a:lnTo>
                    <a:pt x="38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24" name="Google Shape;1624;p69"/>
            <p:cNvSpPr/>
            <p:nvPr/>
          </p:nvSpPr>
          <p:spPr>
            <a:xfrm>
              <a:off x="6549039" y="2321718"/>
              <a:ext cx="54275" cy="109406"/>
            </a:xfrm>
            <a:custGeom>
              <a:avLst/>
              <a:gdLst/>
              <a:ahLst/>
              <a:cxnLst/>
              <a:rect l="l" t="t" r="r" b="b"/>
              <a:pathLst>
                <a:path w="2538" h="5116" extrusionOk="0">
                  <a:moveTo>
                    <a:pt x="0" y="1"/>
                  </a:moveTo>
                  <a:lnTo>
                    <a:pt x="0" y="5116"/>
                  </a:lnTo>
                  <a:lnTo>
                    <a:pt x="2538" y="5116"/>
                  </a:lnTo>
                  <a:lnTo>
                    <a:pt x="25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25" name="Google Shape;1625;p69"/>
            <p:cNvSpPr/>
            <p:nvPr/>
          </p:nvSpPr>
          <p:spPr>
            <a:xfrm>
              <a:off x="6446156" y="1986615"/>
              <a:ext cx="103781" cy="172342"/>
            </a:xfrm>
            <a:custGeom>
              <a:avLst/>
              <a:gdLst/>
              <a:ahLst/>
              <a:cxnLst/>
              <a:rect l="l" t="t" r="r" b="b"/>
              <a:pathLst>
                <a:path w="4853" h="8059" extrusionOk="0">
                  <a:moveTo>
                    <a:pt x="2964" y="1"/>
                  </a:moveTo>
                  <a:lnTo>
                    <a:pt x="2741" y="1056"/>
                  </a:lnTo>
                  <a:lnTo>
                    <a:pt x="1117" y="2660"/>
                  </a:lnTo>
                  <a:lnTo>
                    <a:pt x="1" y="8059"/>
                  </a:lnTo>
                  <a:lnTo>
                    <a:pt x="3898" y="8059"/>
                  </a:lnTo>
                  <a:lnTo>
                    <a:pt x="4852" y="3431"/>
                  </a:lnTo>
                  <a:lnTo>
                    <a:pt x="3979" y="1320"/>
                  </a:lnTo>
                  <a:lnTo>
                    <a:pt x="4203" y="265"/>
                  </a:lnTo>
                  <a:lnTo>
                    <a:pt x="29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626" name="Google Shape;1626;p69"/>
          <p:cNvGrpSpPr/>
          <p:nvPr/>
        </p:nvGrpSpPr>
        <p:grpSpPr>
          <a:xfrm>
            <a:off x="6847661" y="3290544"/>
            <a:ext cx="463156" cy="352917"/>
            <a:chOff x="6180961" y="3290544"/>
            <a:chExt cx="463156" cy="352917"/>
          </a:xfrm>
        </p:grpSpPr>
        <p:sp>
          <p:nvSpPr>
            <p:cNvPr id="1627" name="Google Shape;1627;p69"/>
            <p:cNvSpPr/>
            <p:nvPr/>
          </p:nvSpPr>
          <p:spPr>
            <a:xfrm>
              <a:off x="6208291" y="3290544"/>
              <a:ext cx="408475" cy="244409"/>
            </a:xfrm>
            <a:custGeom>
              <a:avLst/>
              <a:gdLst/>
              <a:ahLst/>
              <a:cxnLst/>
              <a:rect l="l" t="t" r="r" b="b"/>
              <a:pathLst>
                <a:path w="19101" h="11429" extrusionOk="0">
                  <a:moveTo>
                    <a:pt x="12727" y="5075"/>
                  </a:moveTo>
                  <a:lnTo>
                    <a:pt x="12727" y="6354"/>
                  </a:lnTo>
                  <a:lnTo>
                    <a:pt x="11083" y="6354"/>
                  </a:lnTo>
                  <a:lnTo>
                    <a:pt x="13803" y="9074"/>
                  </a:lnTo>
                  <a:lnTo>
                    <a:pt x="12910" y="9967"/>
                  </a:lnTo>
                  <a:lnTo>
                    <a:pt x="10190" y="7247"/>
                  </a:lnTo>
                  <a:lnTo>
                    <a:pt x="10190" y="8891"/>
                  </a:lnTo>
                  <a:lnTo>
                    <a:pt x="8911" y="8891"/>
                  </a:lnTo>
                  <a:lnTo>
                    <a:pt x="8911" y="5075"/>
                  </a:lnTo>
                  <a:close/>
                  <a:moveTo>
                    <a:pt x="1" y="1"/>
                  </a:moveTo>
                  <a:lnTo>
                    <a:pt x="1" y="11428"/>
                  </a:lnTo>
                  <a:lnTo>
                    <a:pt x="19101" y="11428"/>
                  </a:lnTo>
                  <a:lnTo>
                    <a:pt x="19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28" name="Google Shape;1628;p69"/>
            <p:cNvSpPr/>
            <p:nvPr/>
          </p:nvSpPr>
          <p:spPr>
            <a:xfrm>
              <a:off x="6180961" y="3562283"/>
              <a:ext cx="463156" cy="81177"/>
            </a:xfrm>
            <a:custGeom>
              <a:avLst/>
              <a:gdLst/>
              <a:ahLst/>
              <a:cxnLst/>
              <a:rect l="l" t="t" r="r" b="b"/>
              <a:pathLst>
                <a:path w="21658" h="3796" extrusionOk="0">
                  <a:moveTo>
                    <a:pt x="0" y="0"/>
                  </a:moveTo>
                  <a:lnTo>
                    <a:pt x="0" y="629"/>
                  </a:lnTo>
                  <a:cubicBezTo>
                    <a:pt x="0" y="2375"/>
                    <a:pt x="1421" y="3796"/>
                    <a:pt x="3166" y="3796"/>
                  </a:cubicBezTo>
                  <a:lnTo>
                    <a:pt x="18491" y="3796"/>
                  </a:lnTo>
                  <a:cubicBezTo>
                    <a:pt x="20237" y="3796"/>
                    <a:pt x="21658" y="2375"/>
                    <a:pt x="21658" y="629"/>
                  </a:cubicBezTo>
                  <a:lnTo>
                    <a:pt x="2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629" name="Google Shape;1629;p69"/>
          <p:cNvGrpSpPr/>
          <p:nvPr/>
        </p:nvGrpSpPr>
        <p:grpSpPr>
          <a:xfrm>
            <a:off x="7634644" y="3869380"/>
            <a:ext cx="298235" cy="462729"/>
            <a:chOff x="6263421" y="4503330"/>
            <a:chExt cx="298235" cy="462729"/>
          </a:xfrm>
        </p:grpSpPr>
        <p:sp>
          <p:nvSpPr>
            <p:cNvPr id="1630" name="Google Shape;1630;p69"/>
            <p:cNvSpPr/>
            <p:nvPr/>
          </p:nvSpPr>
          <p:spPr>
            <a:xfrm>
              <a:off x="6263421" y="4503330"/>
              <a:ext cx="135453" cy="462729"/>
            </a:xfrm>
            <a:custGeom>
              <a:avLst/>
              <a:gdLst/>
              <a:ahLst/>
              <a:cxnLst/>
              <a:rect l="l" t="t" r="r" b="b"/>
              <a:pathLst>
                <a:path w="6334" h="21638" extrusionOk="0">
                  <a:moveTo>
                    <a:pt x="4223" y="2578"/>
                  </a:moveTo>
                  <a:cubicBezTo>
                    <a:pt x="3918" y="2984"/>
                    <a:pt x="3573" y="3370"/>
                    <a:pt x="3167" y="3796"/>
                  </a:cubicBezTo>
                  <a:cubicBezTo>
                    <a:pt x="2761" y="3370"/>
                    <a:pt x="2416" y="2984"/>
                    <a:pt x="2112" y="2578"/>
                  </a:cubicBezTo>
                  <a:close/>
                  <a:moveTo>
                    <a:pt x="3167" y="5663"/>
                  </a:moveTo>
                  <a:cubicBezTo>
                    <a:pt x="3654" y="6232"/>
                    <a:pt x="4121" y="6861"/>
                    <a:pt x="4466" y="7652"/>
                  </a:cubicBezTo>
                  <a:lnTo>
                    <a:pt x="1868" y="7652"/>
                  </a:lnTo>
                  <a:cubicBezTo>
                    <a:pt x="2213" y="6861"/>
                    <a:pt x="2680" y="6232"/>
                    <a:pt x="3167" y="5663"/>
                  </a:cubicBezTo>
                  <a:close/>
                  <a:moveTo>
                    <a:pt x="4872" y="8911"/>
                  </a:moveTo>
                  <a:cubicBezTo>
                    <a:pt x="4953" y="9296"/>
                    <a:pt x="5014" y="9723"/>
                    <a:pt x="5034" y="10190"/>
                  </a:cubicBezTo>
                  <a:lnTo>
                    <a:pt x="1300" y="10190"/>
                  </a:lnTo>
                  <a:cubicBezTo>
                    <a:pt x="1320" y="9723"/>
                    <a:pt x="1381" y="9296"/>
                    <a:pt x="1462" y="8911"/>
                  </a:cubicBezTo>
                  <a:close/>
                  <a:moveTo>
                    <a:pt x="5034" y="11448"/>
                  </a:moveTo>
                  <a:cubicBezTo>
                    <a:pt x="4994" y="11915"/>
                    <a:pt x="4892" y="12321"/>
                    <a:pt x="4771" y="12727"/>
                  </a:cubicBezTo>
                  <a:lnTo>
                    <a:pt x="1564" y="12727"/>
                  </a:lnTo>
                  <a:cubicBezTo>
                    <a:pt x="1442" y="12321"/>
                    <a:pt x="1340" y="11915"/>
                    <a:pt x="1300" y="11448"/>
                  </a:cubicBezTo>
                  <a:close/>
                  <a:moveTo>
                    <a:pt x="4202" y="13985"/>
                  </a:moveTo>
                  <a:cubicBezTo>
                    <a:pt x="3898" y="14493"/>
                    <a:pt x="3553" y="14980"/>
                    <a:pt x="3167" y="15447"/>
                  </a:cubicBezTo>
                  <a:cubicBezTo>
                    <a:pt x="2781" y="14980"/>
                    <a:pt x="2436" y="14493"/>
                    <a:pt x="2132" y="13985"/>
                  </a:cubicBezTo>
                  <a:close/>
                  <a:moveTo>
                    <a:pt x="3167" y="17436"/>
                  </a:moveTo>
                  <a:cubicBezTo>
                    <a:pt x="3614" y="17984"/>
                    <a:pt x="4040" y="18512"/>
                    <a:pt x="4365" y="19060"/>
                  </a:cubicBezTo>
                  <a:lnTo>
                    <a:pt x="1969" y="19060"/>
                  </a:lnTo>
                  <a:cubicBezTo>
                    <a:pt x="2294" y="18512"/>
                    <a:pt x="2720" y="17984"/>
                    <a:pt x="3167" y="17436"/>
                  </a:cubicBezTo>
                  <a:close/>
                  <a:moveTo>
                    <a:pt x="1" y="0"/>
                  </a:moveTo>
                  <a:cubicBezTo>
                    <a:pt x="1" y="2233"/>
                    <a:pt x="1158" y="3532"/>
                    <a:pt x="2294" y="4730"/>
                  </a:cubicBezTo>
                  <a:cubicBezTo>
                    <a:pt x="1117" y="6069"/>
                    <a:pt x="1" y="7754"/>
                    <a:pt x="1" y="10819"/>
                  </a:cubicBezTo>
                  <a:cubicBezTo>
                    <a:pt x="1" y="13336"/>
                    <a:pt x="1158" y="15020"/>
                    <a:pt x="2335" y="16441"/>
                  </a:cubicBezTo>
                  <a:cubicBezTo>
                    <a:pt x="1158" y="17862"/>
                    <a:pt x="1" y="19405"/>
                    <a:pt x="1" y="21637"/>
                  </a:cubicBezTo>
                  <a:lnTo>
                    <a:pt x="1259" y="21637"/>
                  </a:lnTo>
                  <a:cubicBezTo>
                    <a:pt x="1259" y="21191"/>
                    <a:pt x="1320" y="20724"/>
                    <a:pt x="1442" y="20338"/>
                  </a:cubicBezTo>
                  <a:lnTo>
                    <a:pt x="4892" y="20338"/>
                  </a:lnTo>
                  <a:cubicBezTo>
                    <a:pt x="5014" y="20724"/>
                    <a:pt x="5075" y="21191"/>
                    <a:pt x="5075" y="21637"/>
                  </a:cubicBezTo>
                  <a:lnTo>
                    <a:pt x="6333" y="21637"/>
                  </a:lnTo>
                  <a:cubicBezTo>
                    <a:pt x="6333" y="19405"/>
                    <a:pt x="5176" y="17862"/>
                    <a:pt x="3999" y="16441"/>
                  </a:cubicBezTo>
                  <a:cubicBezTo>
                    <a:pt x="5176" y="15020"/>
                    <a:pt x="6333" y="13336"/>
                    <a:pt x="6333" y="10819"/>
                  </a:cubicBezTo>
                  <a:cubicBezTo>
                    <a:pt x="6333" y="7754"/>
                    <a:pt x="5217" y="6069"/>
                    <a:pt x="4040" y="4730"/>
                  </a:cubicBezTo>
                  <a:cubicBezTo>
                    <a:pt x="5176" y="3532"/>
                    <a:pt x="6333" y="2233"/>
                    <a:pt x="6333" y="0"/>
                  </a:cubicBezTo>
                  <a:lnTo>
                    <a:pt x="5075" y="0"/>
                  </a:lnTo>
                  <a:cubicBezTo>
                    <a:pt x="5075" y="467"/>
                    <a:pt x="4994" y="934"/>
                    <a:pt x="4892" y="1299"/>
                  </a:cubicBezTo>
                  <a:lnTo>
                    <a:pt x="1442" y="1299"/>
                  </a:lnTo>
                  <a:cubicBezTo>
                    <a:pt x="1340" y="934"/>
                    <a:pt x="1259" y="467"/>
                    <a:pt x="1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31" name="Google Shape;1631;p69"/>
            <p:cNvSpPr/>
            <p:nvPr/>
          </p:nvSpPr>
          <p:spPr>
            <a:xfrm>
              <a:off x="6426204" y="4503330"/>
              <a:ext cx="135453" cy="462729"/>
            </a:xfrm>
            <a:custGeom>
              <a:avLst/>
              <a:gdLst/>
              <a:ahLst/>
              <a:cxnLst/>
              <a:rect l="l" t="t" r="r" b="b"/>
              <a:pathLst>
                <a:path w="6334" h="21638" extrusionOk="0">
                  <a:moveTo>
                    <a:pt x="4222" y="2578"/>
                  </a:moveTo>
                  <a:cubicBezTo>
                    <a:pt x="3918" y="2984"/>
                    <a:pt x="3573" y="3370"/>
                    <a:pt x="3167" y="3796"/>
                  </a:cubicBezTo>
                  <a:cubicBezTo>
                    <a:pt x="2781" y="3370"/>
                    <a:pt x="2416" y="2984"/>
                    <a:pt x="2111" y="2578"/>
                  </a:cubicBezTo>
                  <a:close/>
                  <a:moveTo>
                    <a:pt x="3167" y="5663"/>
                  </a:moveTo>
                  <a:cubicBezTo>
                    <a:pt x="3654" y="6232"/>
                    <a:pt x="4121" y="6861"/>
                    <a:pt x="4466" y="7652"/>
                  </a:cubicBezTo>
                  <a:lnTo>
                    <a:pt x="1868" y="7652"/>
                  </a:lnTo>
                  <a:cubicBezTo>
                    <a:pt x="2213" y="6861"/>
                    <a:pt x="2679" y="6232"/>
                    <a:pt x="3167" y="5663"/>
                  </a:cubicBezTo>
                  <a:close/>
                  <a:moveTo>
                    <a:pt x="4872" y="8911"/>
                  </a:moveTo>
                  <a:cubicBezTo>
                    <a:pt x="4953" y="9296"/>
                    <a:pt x="5014" y="9723"/>
                    <a:pt x="5034" y="10190"/>
                  </a:cubicBezTo>
                  <a:lnTo>
                    <a:pt x="1299" y="10190"/>
                  </a:lnTo>
                  <a:cubicBezTo>
                    <a:pt x="1320" y="9723"/>
                    <a:pt x="1380" y="9296"/>
                    <a:pt x="1462" y="8911"/>
                  </a:cubicBezTo>
                  <a:close/>
                  <a:moveTo>
                    <a:pt x="5034" y="11448"/>
                  </a:moveTo>
                  <a:cubicBezTo>
                    <a:pt x="4993" y="11915"/>
                    <a:pt x="4892" y="12321"/>
                    <a:pt x="4770" y="12727"/>
                  </a:cubicBezTo>
                  <a:lnTo>
                    <a:pt x="1563" y="12727"/>
                  </a:lnTo>
                  <a:cubicBezTo>
                    <a:pt x="1441" y="12321"/>
                    <a:pt x="1340" y="11915"/>
                    <a:pt x="1299" y="11448"/>
                  </a:cubicBezTo>
                  <a:close/>
                  <a:moveTo>
                    <a:pt x="4202" y="13985"/>
                  </a:moveTo>
                  <a:cubicBezTo>
                    <a:pt x="3897" y="14493"/>
                    <a:pt x="3552" y="14980"/>
                    <a:pt x="3167" y="15447"/>
                  </a:cubicBezTo>
                  <a:cubicBezTo>
                    <a:pt x="2781" y="14980"/>
                    <a:pt x="2436" y="14493"/>
                    <a:pt x="2131" y="13985"/>
                  </a:cubicBezTo>
                  <a:close/>
                  <a:moveTo>
                    <a:pt x="3167" y="17436"/>
                  </a:moveTo>
                  <a:cubicBezTo>
                    <a:pt x="3613" y="17984"/>
                    <a:pt x="4039" y="18512"/>
                    <a:pt x="4364" y="19060"/>
                  </a:cubicBezTo>
                  <a:lnTo>
                    <a:pt x="1969" y="19060"/>
                  </a:lnTo>
                  <a:cubicBezTo>
                    <a:pt x="2314" y="18512"/>
                    <a:pt x="2720" y="17984"/>
                    <a:pt x="3167" y="17436"/>
                  </a:cubicBezTo>
                  <a:close/>
                  <a:moveTo>
                    <a:pt x="0" y="0"/>
                  </a:moveTo>
                  <a:cubicBezTo>
                    <a:pt x="0" y="2233"/>
                    <a:pt x="1157" y="3532"/>
                    <a:pt x="2294" y="4730"/>
                  </a:cubicBezTo>
                  <a:cubicBezTo>
                    <a:pt x="1117" y="6069"/>
                    <a:pt x="0" y="7754"/>
                    <a:pt x="0" y="10819"/>
                  </a:cubicBezTo>
                  <a:cubicBezTo>
                    <a:pt x="0" y="13336"/>
                    <a:pt x="1157" y="15020"/>
                    <a:pt x="2334" y="16441"/>
                  </a:cubicBezTo>
                  <a:cubicBezTo>
                    <a:pt x="1157" y="17862"/>
                    <a:pt x="0" y="19405"/>
                    <a:pt x="0" y="21637"/>
                  </a:cubicBezTo>
                  <a:lnTo>
                    <a:pt x="1259" y="21637"/>
                  </a:lnTo>
                  <a:cubicBezTo>
                    <a:pt x="1259" y="21191"/>
                    <a:pt x="1320" y="20724"/>
                    <a:pt x="1441" y="20338"/>
                  </a:cubicBezTo>
                  <a:lnTo>
                    <a:pt x="4892" y="20338"/>
                  </a:lnTo>
                  <a:cubicBezTo>
                    <a:pt x="5014" y="20724"/>
                    <a:pt x="5075" y="21191"/>
                    <a:pt x="5075" y="21637"/>
                  </a:cubicBezTo>
                  <a:lnTo>
                    <a:pt x="6333" y="21637"/>
                  </a:lnTo>
                  <a:cubicBezTo>
                    <a:pt x="6333" y="19405"/>
                    <a:pt x="5176" y="17862"/>
                    <a:pt x="3999" y="16441"/>
                  </a:cubicBezTo>
                  <a:cubicBezTo>
                    <a:pt x="5176" y="15020"/>
                    <a:pt x="6333" y="13336"/>
                    <a:pt x="6333" y="10819"/>
                  </a:cubicBezTo>
                  <a:cubicBezTo>
                    <a:pt x="6333" y="7754"/>
                    <a:pt x="5217" y="6069"/>
                    <a:pt x="4039" y="4730"/>
                  </a:cubicBezTo>
                  <a:cubicBezTo>
                    <a:pt x="5176" y="3532"/>
                    <a:pt x="6333" y="2233"/>
                    <a:pt x="6333" y="0"/>
                  </a:cubicBezTo>
                  <a:lnTo>
                    <a:pt x="5075" y="0"/>
                  </a:lnTo>
                  <a:cubicBezTo>
                    <a:pt x="5075" y="467"/>
                    <a:pt x="4993" y="934"/>
                    <a:pt x="4892" y="1299"/>
                  </a:cubicBezTo>
                  <a:lnTo>
                    <a:pt x="1462" y="1299"/>
                  </a:lnTo>
                  <a:cubicBezTo>
                    <a:pt x="1340" y="934"/>
                    <a:pt x="1259" y="467"/>
                    <a:pt x="1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632" name="Google Shape;1632;p69"/>
          <p:cNvGrpSpPr/>
          <p:nvPr/>
        </p:nvGrpSpPr>
        <p:grpSpPr>
          <a:xfrm>
            <a:off x="4701788" y="3869158"/>
            <a:ext cx="463156" cy="463156"/>
            <a:chOff x="4263688" y="3869158"/>
            <a:chExt cx="463156" cy="463156"/>
          </a:xfrm>
        </p:grpSpPr>
        <p:sp>
          <p:nvSpPr>
            <p:cNvPr id="1633" name="Google Shape;1633;p69"/>
            <p:cNvSpPr/>
            <p:nvPr/>
          </p:nvSpPr>
          <p:spPr>
            <a:xfrm>
              <a:off x="4615707" y="4220321"/>
              <a:ext cx="32591" cy="31265"/>
            </a:xfrm>
            <a:custGeom>
              <a:avLst/>
              <a:gdLst/>
              <a:ahLst/>
              <a:cxnLst/>
              <a:rect l="l" t="t" r="r" b="b"/>
              <a:pathLst>
                <a:path w="1524" h="1462" extrusionOk="0">
                  <a:moveTo>
                    <a:pt x="752" y="0"/>
                  </a:moveTo>
                  <a:lnTo>
                    <a:pt x="1" y="548"/>
                  </a:lnTo>
                  <a:lnTo>
                    <a:pt x="285" y="1462"/>
                  </a:lnTo>
                  <a:lnTo>
                    <a:pt x="1239" y="1462"/>
                  </a:lnTo>
                  <a:lnTo>
                    <a:pt x="1523" y="548"/>
                  </a:lnTo>
                  <a:lnTo>
                    <a:pt x="7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34" name="Google Shape;1634;p69"/>
            <p:cNvSpPr/>
            <p:nvPr/>
          </p:nvSpPr>
          <p:spPr>
            <a:xfrm>
              <a:off x="4645667" y="4143913"/>
              <a:ext cx="71212" cy="68175"/>
            </a:xfrm>
            <a:custGeom>
              <a:avLst/>
              <a:gdLst/>
              <a:ahLst/>
              <a:cxnLst/>
              <a:rect l="l" t="t" r="r" b="b"/>
              <a:pathLst>
                <a:path w="3330" h="3188" extrusionOk="0">
                  <a:moveTo>
                    <a:pt x="0" y="1"/>
                  </a:moveTo>
                  <a:lnTo>
                    <a:pt x="0" y="2457"/>
                  </a:lnTo>
                  <a:lnTo>
                    <a:pt x="975" y="3188"/>
                  </a:lnTo>
                  <a:lnTo>
                    <a:pt x="3329" y="2416"/>
                  </a:lnTo>
                  <a:cubicBezTo>
                    <a:pt x="2680" y="1137"/>
                    <a:pt x="1462" y="20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35" name="Google Shape;1635;p69"/>
            <p:cNvSpPr/>
            <p:nvPr/>
          </p:nvSpPr>
          <p:spPr>
            <a:xfrm>
              <a:off x="4546697" y="4143485"/>
              <a:ext cx="71640" cy="68603"/>
            </a:xfrm>
            <a:custGeom>
              <a:avLst/>
              <a:gdLst/>
              <a:ahLst/>
              <a:cxnLst/>
              <a:rect l="l" t="t" r="r" b="b"/>
              <a:pathLst>
                <a:path w="3350" h="3208" extrusionOk="0">
                  <a:moveTo>
                    <a:pt x="3350" y="1"/>
                  </a:moveTo>
                  <a:cubicBezTo>
                    <a:pt x="3065" y="61"/>
                    <a:pt x="2761" y="122"/>
                    <a:pt x="2517" y="224"/>
                  </a:cubicBezTo>
                  <a:cubicBezTo>
                    <a:pt x="1401" y="609"/>
                    <a:pt x="508" y="1401"/>
                    <a:pt x="0" y="2436"/>
                  </a:cubicBezTo>
                  <a:lnTo>
                    <a:pt x="2355" y="3208"/>
                  </a:lnTo>
                  <a:lnTo>
                    <a:pt x="3350" y="2477"/>
                  </a:lnTo>
                  <a:lnTo>
                    <a:pt x="3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36" name="Google Shape;1636;p69"/>
            <p:cNvSpPr/>
            <p:nvPr/>
          </p:nvSpPr>
          <p:spPr>
            <a:xfrm>
              <a:off x="4537138" y="4221177"/>
              <a:ext cx="59921" cy="84236"/>
            </a:xfrm>
            <a:custGeom>
              <a:avLst/>
              <a:gdLst/>
              <a:ahLst/>
              <a:cxnLst/>
              <a:rect l="l" t="t" r="r" b="b"/>
              <a:pathLst>
                <a:path w="2802" h="3939" extrusionOk="0">
                  <a:moveTo>
                    <a:pt x="62" y="1"/>
                  </a:moveTo>
                  <a:cubicBezTo>
                    <a:pt x="21" y="244"/>
                    <a:pt x="1" y="508"/>
                    <a:pt x="1" y="752"/>
                  </a:cubicBezTo>
                  <a:cubicBezTo>
                    <a:pt x="1" y="2010"/>
                    <a:pt x="508" y="3127"/>
                    <a:pt x="1341" y="3939"/>
                  </a:cubicBezTo>
                  <a:lnTo>
                    <a:pt x="2802" y="1929"/>
                  </a:lnTo>
                  <a:lnTo>
                    <a:pt x="2416" y="772"/>
                  </a:lnTo>
                  <a:lnTo>
                    <a:pt x="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37" name="Google Shape;1637;p69"/>
            <p:cNvSpPr/>
            <p:nvPr/>
          </p:nvSpPr>
          <p:spPr>
            <a:xfrm>
              <a:off x="4666924" y="4221177"/>
              <a:ext cx="59921" cy="84236"/>
            </a:xfrm>
            <a:custGeom>
              <a:avLst/>
              <a:gdLst/>
              <a:ahLst/>
              <a:cxnLst/>
              <a:rect l="l" t="t" r="r" b="b"/>
              <a:pathLst>
                <a:path w="2802" h="3939" extrusionOk="0">
                  <a:moveTo>
                    <a:pt x="2721" y="1"/>
                  </a:moveTo>
                  <a:lnTo>
                    <a:pt x="387" y="772"/>
                  </a:lnTo>
                  <a:lnTo>
                    <a:pt x="1" y="1929"/>
                  </a:lnTo>
                  <a:lnTo>
                    <a:pt x="1462" y="3939"/>
                  </a:lnTo>
                  <a:cubicBezTo>
                    <a:pt x="2274" y="3127"/>
                    <a:pt x="2802" y="2010"/>
                    <a:pt x="2802" y="752"/>
                  </a:cubicBezTo>
                  <a:cubicBezTo>
                    <a:pt x="2802" y="508"/>
                    <a:pt x="2761" y="265"/>
                    <a:pt x="2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38" name="Google Shape;1638;p69"/>
            <p:cNvSpPr/>
            <p:nvPr/>
          </p:nvSpPr>
          <p:spPr>
            <a:xfrm>
              <a:off x="4587928" y="4278488"/>
              <a:ext cx="88149" cy="53826"/>
            </a:xfrm>
            <a:custGeom>
              <a:avLst/>
              <a:gdLst/>
              <a:ahLst/>
              <a:cxnLst/>
              <a:rect l="l" t="t" r="r" b="b"/>
              <a:pathLst>
                <a:path w="4122" h="2517" extrusionOk="0">
                  <a:moveTo>
                    <a:pt x="1442" y="0"/>
                  </a:moveTo>
                  <a:lnTo>
                    <a:pt x="1" y="1989"/>
                  </a:lnTo>
                  <a:cubicBezTo>
                    <a:pt x="610" y="2314"/>
                    <a:pt x="1320" y="2517"/>
                    <a:pt x="2051" y="2517"/>
                  </a:cubicBezTo>
                  <a:cubicBezTo>
                    <a:pt x="2802" y="2517"/>
                    <a:pt x="3492" y="2314"/>
                    <a:pt x="4121" y="1989"/>
                  </a:cubicBezTo>
                  <a:lnTo>
                    <a:pt x="2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39" name="Google Shape;1639;p69"/>
            <p:cNvSpPr/>
            <p:nvPr/>
          </p:nvSpPr>
          <p:spPr>
            <a:xfrm>
              <a:off x="4403888" y="4061003"/>
              <a:ext cx="76409" cy="27373"/>
            </a:xfrm>
            <a:custGeom>
              <a:avLst/>
              <a:gdLst/>
              <a:ahLst/>
              <a:cxnLst/>
              <a:rect l="l" t="t" r="r" b="b"/>
              <a:pathLst>
                <a:path w="3573" h="1280" extrusionOk="0">
                  <a:moveTo>
                    <a:pt x="1787" y="1"/>
                  </a:moveTo>
                  <a:cubicBezTo>
                    <a:pt x="955" y="1"/>
                    <a:pt x="264" y="529"/>
                    <a:pt x="1" y="1280"/>
                  </a:cubicBezTo>
                  <a:lnTo>
                    <a:pt x="3573" y="1280"/>
                  </a:lnTo>
                  <a:cubicBezTo>
                    <a:pt x="3309" y="529"/>
                    <a:pt x="2599" y="1"/>
                    <a:pt x="17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40" name="Google Shape;1640;p69"/>
            <p:cNvSpPr/>
            <p:nvPr/>
          </p:nvSpPr>
          <p:spPr>
            <a:xfrm>
              <a:off x="4403888" y="3950763"/>
              <a:ext cx="76409" cy="27373"/>
            </a:xfrm>
            <a:custGeom>
              <a:avLst/>
              <a:gdLst/>
              <a:ahLst/>
              <a:cxnLst/>
              <a:rect l="l" t="t" r="r" b="b"/>
              <a:pathLst>
                <a:path w="3573" h="1280" extrusionOk="0">
                  <a:moveTo>
                    <a:pt x="1" y="0"/>
                  </a:moveTo>
                  <a:cubicBezTo>
                    <a:pt x="264" y="731"/>
                    <a:pt x="955" y="1279"/>
                    <a:pt x="1787" y="1279"/>
                  </a:cubicBezTo>
                  <a:cubicBezTo>
                    <a:pt x="2599" y="1279"/>
                    <a:pt x="3309" y="731"/>
                    <a:pt x="3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41" name="Google Shape;1641;p69"/>
            <p:cNvSpPr/>
            <p:nvPr/>
          </p:nvSpPr>
          <p:spPr>
            <a:xfrm>
              <a:off x="4401279" y="3869158"/>
              <a:ext cx="81627" cy="54703"/>
            </a:xfrm>
            <a:custGeom>
              <a:avLst/>
              <a:gdLst/>
              <a:ahLst/>
              <a:cxnLst/>
              <a:rect l="l" t="t" r="r" b="b"/>
              <a:pathLst>
                <a:path w="3817" h="2558" extrusionOk="0">
                  <a:moveTo>
                    <a:pt x="1" y="0"/>
                  </a:moveTo>
                  <a:lnTo>
                    <a:pt x="1" y="2558"/>
                  </a:lnTo>
                  <a:lnTo>
                    <a:pt x="3817" y="2558"/>
                  </a:lnTo>
                  <a:lnTo>
                    <a:pt x="38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42" name="Google Shape;1642;p69"/>
            <p:cNvSpPr/>
            <p:nvPr/>
          </p:nvSpPr>
          <p:spPr>
            <a:xfrm>
              <a:off x="4263688" y="3869158"/>
              <a:ext cx="354649" cy="219218"/>
            </a:xfrm>
            <a:custGeom>
              <a:avLst/>
              <a:gdLst/>
              <a:ahLst/>
              <a:cxnLst/>
              <a:rect l="l" t="t" r="r" b="b"/>
              <a:pathLst>
                <a:path w="16584" h="10251" extrusionOk="0">
                  <a:moveTo>
                    <a:pt x="0" y="0"/>
                  </a:moveTo>
                  <a:lnTo>
                    <a:pt x="0" y="10251"/>
                  </a:lnTo>
                  <a:lnTo>
                    <a:pt x="5237" y="10251"/>
                  </a:lnTo>
                  <a:cubicBezTo>
                    <a:pt x="5521" y="8789"/>
                    <a:pt x="6800" y="7714"/>
                    <a:pt x="8343" y="7714"/>
                  </a:cubicBezTo>
                  <a:cubicBezTo>
                    <a:pt x="9865" y="7714"/>
                    <a:pt x="11144" y="8789"/>
                    <a:pt x="11448" y="10251"/>
                  </a:cubicBezTo>
                  <a:lnTo>
                    <a:pt x="16584" y="10251"/>
                  </a:lnTo>
                  <a:lnTo>
                    <a:pt x="16584" y="0"/>
                  </a:lnTo>
                  <a:lnTo>
                    <a:pt x="11509" y="0"/>
                  </a:lnTo>
                  <a:lnTo>
                    <a:pt x="11509" y="3187"/>
                  </a:lnTo>
                  <a:cubicBezTo>
                    <a:pt x="11509" y="4933"/>
                    <a:pt x="10088" y="6354"/>
                    <a:pt x="8343" y="6354"/>
                  </a:cubicBezTo>
                  <a:cubicBezTo>
                    <a:pt x="6597" y="6354"/>
                    <a:pt x="5176" y="4933"/>
                    <a:pt x="5176" y="3187"/>
                  </a:cubicBezTo>
                  <a:lnTo>
                    <a:pt x="51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43" name="Google Shape;1643;p69"/>
            <p:cNvSpPr/>
            <p:nvPr/>
          </p:nvSpPr>
          <p:spPr>
            <a:xfrm>
              <a:off x="4403888" y="4223785"/>
              <a:ext cx="76409" cy="27373"/>
            </a:xfrm>
            <a:custGeom>
              <a:avLst/>
              <a:gdLst/>
              <a:ahLst/>
              <a:cxnLst/>
              <a:rect l="l" t="t" r="r" b="b"/>
              <a:pathLst>
                <a:path w="3573" h="1280" extrusionOk="0">
                  <a:moveTo>
                    <a:pt x="1787" y="1"/>
                  </a:moveTo>
                  <a:cubicBezTo>
                    <a:pt x="955" y="1"/>
                    <a:pt x="264" y="528"/>
                    <a:pt x="1" y="1279"/>
                  </a:cubicBezTo>
                  <a:lnTo>
                    <a:pt x="3573" y="1279"/>
                  </a:lnTo>
                  <a:cubicBezTo>
                    <a:pt x="3309" y="528"/>
                    <a:pt x="2599" y="1"/>
                    <a:pt x="17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44" name="Google Shape;1644;p69"/>
            <p:cNvSpPr/>
            <p:nvPr/>
          </p:nvSpPr>
          <p:spPr>
            <a:xfrm>
              <a:off x="4263688" y="4115278"/>
              <a:ext cx="354649" cy="217036"/>
            </a:xfrm>
            <a:custGeom>
              <a:avLst/>
              <a:gdLst/>
              <a:ahLst/>
              <a:cxnLst/>
              <a:rect l="l" t="t" r="r" b="b"/>
              <a:pathLst>
                <a:path w="16584" h="10149" extrusionOk="0">
                  <a:moveTo>
                    <a:pt x="0" y="0"/>
                  </a:moveTo>
                  <a:lnTo>
                    <a:pt x="0" y="10149"/>
                  </a:lnTo>
                  <a:lnTo>
                    <a:pt x="5176" y="10149"/>
                  </a:lnTo>
                  <a:lnTo>
                    <a:pt x="5176" y="6983"/>
                  </a:lnTo>
                  <a:cubicBezTo>
                    <a:pt x="5176" y="5237"/>
                    <a:pt x="6597" y="3816"/>
                    <a:pt x="8343" y="3816"/>
                  </a:cubicBezTo>
                  <a:cubicBezTo>
                    <a:pt x="10088" y="3816"/>
                    <a:pt x="11509" y="5237"/>
                    <a:pt x="11509" y="6983"/>
                  </a:cubicBezTo>
                  <a:lnTo>
                    <a:pt x="11509" y="10149"/>
                  </a:lnTo>
                  <a:lnTo>
                    <a:pt x="13681" y="10149"/>
                  </a:lnTo>
                  <a:cubicBezTo>
                    <a:pt x="12362" y="9114"/>
                    <a:pt x="11509" y="7510"/>
                    <a:pt x="11509" y="5704"/>
                  </a:cubicBezTo>
                  <a:cubicBezTo>
                    <a:pt x="11509" y="3268"/>
                    <a:pt x="13052" y="1117"/>
                    <a:pt x="15345" y="325"/>
                  </a:cubicBezTo>
                  <a:cubicBezTo>
                    <a:pt x="15711" y="183"/>
                    <a:pt x="16137" y="102"/>
                    <a:pt x="16584" y="61"/>
                  </a:cubicBezTo>
                  <a:lnTo>
                    <a:pt x="16584" y="0"/>
                  </a:lnTo>
                  <a:lnTo>
                    <a:pt x="11448" y="0"/>
                  </a:lnTo>
                  <a:cubicBezTo>
                    <a:pt x="11144" y="1441"/>
                    <a:pt x="9865" y="2537"/>
                    <a:pt x="8343" y="2537"/>
                  </a:cubicBezTo>
                  <a:cubicBezTo>
                    <a:pt x="6800" y="2537"/>
                    <a:pt x="5521" y="1441"/>
                    <a:pt x="5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45" name="Google Shape;1645;p69"/>
            <p:cNvSpPr/>
            <p:nvPr/>
          </p:nvSpPr>
          <p:spPr>
            <a:xfrm>
              <a:off x="4403888" y="4115278"/>
              <a:ext cx="76409" cy="27351"/>
            </a:xfrm>
            <a:custGeom>
              <a:avLst/>
              <a:gdLst/>
              <a:ahLst/>
              <a:cxnLst/>
              <a:rect l="l" t="t" r="r" b="b"/>
              <a:pathLst>
                <a:path w="3573" h="1279" extrusionOk="0">
                  <a:moveTo>
                    <a:pt x="1" y="0"/>
                  </a:moveTo>
                  <a:cubicBezTo>
                    <a:pt x="264" y="731"/>
                    <a:pt x="955" y="1279"/>
                    <a:pt x="1787" y="1279"/>
                  </a:cubicBezTo>
                  <a:cubicBezTo>
                    <a:pt x="2599" y="1279"/>
                    <a:pt x="3309" y="731"/>
                    <a:pt x="3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46" name="Google Shape;1646;p69"/>
            <p:cNvSpPr/>
            <p:nvPr/>
          </p:nvSpPr>
          <p:spPr>
            <a:xfrm>
              <a:off x="4401279" y="4278039"/>
              <a:ext cx="81627" cy="54275"/>
            </a:xfrm>
            <a:custGeom>
              <a:avLst/>
              <a:gdLst/>
              <a:ahLst/>
              <a:cxnLst/>
              <a:rect l="l" t="t" r="r" b="b"/>
              <a:pathLst>
                <a:path w="3817" h="2538" extrusionOk="0">
                  <a:moveTo>
                    <a:pt x="1" y="1"/>
                  </a:moveTo>
                  <a:lnTo>
                    <a:pt x="1" y="2538"/>
                  </a:lnTo>
                  <a:lnTo>
                    <a:pt x="3817" y="2538"/>
                  </a:lnTo>
                  <a:lnTo>
                    <a:pt x="38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sp>
        <p:nvSpPr>
          <p:cNvPr id="1651" name="Google Shape;1651;p70"/>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Resources</a:t>
            </a:r>
            <a:endParaRPr/>
          </a:p>
        </p:txBody>
      </p:sp>
      <p:sp>
        <p:nvSpPr>
          <p:cNvPr id="1652" name="Google Shape;1652;p70"/>
          <p:cNvSpPr/>
          <p:nvPr/>
        </p:nvSpPr>
        <p:spPr>
          <a:xfrm>
            <a:off x="5669825" y="1114752"/>
            <a:ext cx="2341070" cy="1495092"/>
          </a:xfrm>
          <a:custGeom>
            <a:avLst/>
            <a:gdLst/>
            <a:ahLst/>
            <a:cxnLst/>
            <a:rect l="l" t="t" r="r" b="b"/>
            <a:pathLst>
              <a:path w="240727" h="153737" extrusionOk="0">
                <a:moveTo>
                  <a:pt x="151350" y="0"/>
                </a:moveTo>
                <a:cubicBezTo>
                  <a:pt x="141800" y="0"/>
                  <a:pt x="131678" y="2525"/>
                  <a:pt x="121478" y="9065"/>
                </a:cubicBezTo>
                <a:cubicBezTo>
                  <a:pt x="76722" y="37764"/>
                  <a:pt x="65124" y="65115"/>
                  <a:pt x="65124" y="65115"/>
                </a:cubicBezTo>
                <a:cubicBezTo>
                  <a:pt x="65124" y="65115"/>
                  <a:pt x="63618" y="83500"/>
                  <a:pt x="43740" y="83500"/>
                </a:cubicBezTo>
                <a:cubicBezTo>
                  <a:pt x="42921" y="83500"/>
                  <a:pt x="42071" y="83468"/>
                  <a:pt x="41189" y="83403"/>
                </a:cubicBezTo>
                <a:cubicBezTo>
                  <a:pt x="38261" y="83189"/>
                  <a:pt x="35443" y="83087"/>
                  <a:pt x="32753" y="83087"/>
                </a:cubicBezTo>
                <a:cubicBezTo>
                  <a:pt x="14958" y="83087"/>
                  <a:pt x="2785" y="87536"/>
                  <a:pt x="1490" y="93217"/>
                </a:cubicBezTo>
                <a:cubicBezTo>
                  <a:pt x="1" y="99765"/>
                  <a:pt x="14132" y="118499"/>
                  <a:pt x="31082" y="125930"/>
                </a:cubicBezTo>
                <a:cubicBezTo>
                  <a:pt x="45302" y="132164"/>
                  <a:pt x="65380" y="146568"/>
                  <a:pt x="84738" y="146568"/>
                </a:cubicBezTo>
                <a:cubicBezTo>
                  <a:pt x="88454" y="146568"/>
                  <a:pt x="92143" y="146037"/>
                  <a:pt x="95759" y="144816"/>
                </a:cubicBezTo>
                <a:cubicBezTo>
                  <a:pt x="118204" y="137233"/>
                  <a:pt x="233589" y="153737"/>
                  <a:pt x="237158" y="104225"/>
                </a:cubicBezTo>
                <a:cubicBezTo>
                  <a:pt x="240726" y="54713"/>
                  <a:pt x="209502" y="28985"/>
                  <a:pt x="209502" y="28985"/>
                </a:cubicBezTo>
                <a:cubicBezTo>
                  <a:pt x="209502" y="28985"/>
                  <a:pt x="183708" y="0"/>
                  <a:pt x="151350" y="0"/>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70"/>
          <p:cNvSpPr/>
          <p:nvPr/>
        </p:nvSpPr>
        <p:spPr>
          <a:xfrm>
            <a:off x="5461049" y="2609850"/>
            <a:ext cx="2549859" cy="1495163"/>
          </a:xfrm>
          <a:custGeom>
            <a:avLst/>
            <a:gdLst/>
            <a:ahLst/>
            <a:cxnLst/>
            <a:rect l="l" t="t" r="r" b="b"/>
            <a:pathLst>
              <a:path w="190608" h="111767" extrusionOk="0">
                <a:moveTo>
                  <a:pt x="134909" y="0"/>
                </a:moveTo>
                <a:cubicBezTo>
                  <a:pt x="122093" y="0"/>
                  <a:pt x="104213" y="4263"/>
                  <a:pt x="79843" y="17962"/>
                </a:cubicBezTo>
                <a:cubicBezTo>
                  <a:pt x="78041" y="18979"/>
                  <a:pt x="0" y="77287"/>
                  <a:pt x="11740" y="93942"/>
                </a:cubicBezTo>
                <a:cubicBezTo>
                  <a:pt x="15360" y="99073"/>
                  <a:pt x="19600" y="100874"/>
                  <a:pt x="24065" y="100874"/>
                </a:cubicBezTo>
                <a:cubicBezTo>
                  <a:pt x="34094" y="100874"/>
                  <a:pt x="45259" y="91793"/>
                  <a:pt x="53080" y="90972"/>
                </a:cubicBezTo>
                <a:cubicBezTo>
                  <a:pt x="53634" y="90913"/>
                  <a:pt x="54129" y="90885"/>
                  <a:pt x="54573" y="90885"/>
                </a:cubicBezTo>
                <a:cubicBezTo>
                  <a:pt x="63173" y="90885"/>
                  <a:pt x="52479" y="101478"/>
                  <a:pt x="78354" y="106280"/>
                </a:cubicBezTo>
                <a:cubicBezTo>
                  <a:pt x="90221" y="108486"/>
                  <a:pt x="108228" y="111767"/>
                  <a:pt x="125821" y="111767"/>
                </a:cubicBezTo>
                <a:cubicBezTo>
                  <a:pt x="148563" y="111767"/>
                  <a:pt x="170615" y="106285"/>
                  <a:pt x="177823" y="85913"/>
                </a:cubicBezTo>
                <a:cubicBezTo>
                  <a:pt x="190607" y="49783"/>
                  <a:pt x="163398" y="11575"/>
                  <a:pt x="163398" y="11575"/>
                </a:cubicBezTo>
                <a:cubicBezTo>
                  <a:pt x="163398" y="11575"/>
                  <a:pt x="156028" y="0"/>
                  <a:pt x="134909" y="0"/>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0"/>
          <p:cNvSpPr/>
          <p:nvPr/>
        </p:nvSpPr>
        <p:spPr>
          <a:xfrm>
            <a:off x="4210752" y="2446006"/>
            <a:ext cx="1250317" cy="900907"/>
          </a:xfrm>
          <a:custGeom>
            <a:avLst/>
            <a:gdLst/>
            <a:ahLst/>
            <a:cxnLst/>
            <a:rect l="l" t="t" r="r" b="b"/>
            <a:pathLst>
              <a:path w="51618" h="37193" extrusionOk="0">
                <a:moveTo>
                  <a:pt x="19636" y="1"/>
                </a:moveTo>
                <a:cubicBezTo>
                  <a:pt x="17459" y="1"/>
                  <a:pt x="15755" y="269"/>
                  <a:pt x="14979" y="831"/>
                </a:cubicBezTo>
                <a:lnTo>
                  <a:pt x="14792" y="831"/>
                </a:lnTo>
                <a:cubicBezTo>
                  <a:pt x="3060" y="831"/>
                  <a:pt x="0" y="15862"/>
                  <a:pt x="1009" y="24775"/>
                </a:cubicBezTo>
                <a:cubicBezTo>
                  <a:pt x="2008" y="33562"/>
                  <a:pt x="14667" y="36978"/>
                  <a:pt x="21750" y="37184"/>
                </a:cubicBezTo>
                <a:cubicBezTo>
                  <a:pt x="21866" y="37184"/>
                  <a:pt x="21991" y="37193"/>
                  <a:pt x="22116" y="37193"/>
                </a:cubicBezTo>
                <a:cubicBezTo>
                  <a:pt x="35970" y="37193"/>
                  <a:pt x="51618" y="14176"/>
                  <a:pt x="38138" y="4702"/>
                </a:cubicBezTo>
                <a:cubicBezTo>
                  <a:pt x="33936" y="1749"/>
                  <a:pt x="25229" y="1"/>
                  <a:pt x="19636"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0"/>
          <p:cNvSpPr/>
          <p:nvPr/>
        </p:nvSpPr>
        <p:spPr>
          <a:xfrm>
            <a:off x="4210748" y="1323733"/>
            <a:ext cx="939177" cy="900886"/>
          </a:xfrm>
          <a:custGeom>
            <a:avLst/>
            <a:gdLst/>
            <a:ahLst/>
            <a:cxnLst/>
            <a:rect l="l" t="t" r="r" b="b"/>
            <a:pathLst>
              <a:path w="37665" h="36133" extrusionOk="0">
                <a:moveTo>
                  <a:pt x="19735" y="0"/>
                </a:moveTo>
                <a:cubicBezTo>
                  <a:pt x="18100" y="0"/>
                  <a:pt x="16420" y="442"/>
                  <a:pt x="14747" y="1433"/>
                </a:cubicBezTo>
                <a:cubicBezTo>
                  <a:pt x="9743" y="4403"/>
                  <a:pt x="3542" y="14627"/>
                  <a:pt x="4104" y="17357"/>
                </a:cubicBezTo>
                <a:cubicBezTo>
                  <a:pt x="1" y="26135"/>
                  <a:pt x="10224" y="33522"/>
                  <a:pt x="17227" y="35770"/>
                </a:cubicBezTo>
                <a:cubicBezTo>
                  <a:pt x="18004" y="36018"/>
                  <a:pt x="18780" y="36133"/>
                  <a:pt x="19549" y="36133"/>
                </a:cubicBezTo>
                <a:cubicBezTo>
                  <a:pt x="25569" y="36133"/>
                  <a:pt x="31154" y="29115"/>
                  <a:pt x="33401" y="24511"/>
                </a:cubicBezTo>
                <a:cubicBezTo>
                  <a:pt x="37665" y="15747"/>
                  <a:pt x="29494" y="0"/>
                  <a:pt x="19735" y="0"/>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70"/>
          <p:cNvGrpSpPr/>
          <p:nvPr/>
        </p:nvGrpSpPr>
        <p:grpSpPr>
          <a:xfrm>
            <a:off x="1938800" y="3523375"/>
            <a:ext cx="1966450" cy="916700"/>
            <a:chOff x="-131450" y="2151275"/>
            <a:chExt cx="1966450" cy="916700"/>
          </a:xfrm>
        </p:grpSpPr>
        <p:sp>
          <p:nvSpPr>
            <p:cNvPr id="1657" name="Google Shape;1657;p70"/>
            <p:cNvSpPr/>
            <p:nvPr/>
          </p:nvSpPr>
          <p:spPr>
            <a:xfrm>
              <a:off x="-121850" y="2960375"/>
              <a:ext cx="1744750" cy="107600"/>
            </a:xfrm>
            <a:custGeom>
              <a:avLst/>
              <a:gdLst/>
              <a:ahLst/>
              <a:cxnLst/>
              <a:rect l="l" t="t" r="r" b="b"/>
              <a:pathLst>
                <a:path w="69790" h="4304" extrusionOk="0">
                  <a:moveTo>
                    <a:pt x="816" y="0"/>
                  </a:moveTo>
                  <a:cubicBezTo>
                    <a:pt x="0" y="0"/>
                    <a:pt x="2" y="1327"/>
                    <a:pt x="670" y="1652"/>
                  </a:cubicBezTo>
                  <a:cubicBezTo>
                    <a:pt x="5647" y="4078"/>
                    <a:pt x="11205" y="3231"/>
                    <a:pt x="16522" y="3570"/>
                  </a:cubicBezTo>
                  <a:cubicBezTo>
                    <a:pt x="18250" y="3686"/>
                    <a:pt x="20001" y="3763"/>
                    <a:pt x="21750" y="3763"/>
                  </a:cubicBezTo>
                  <a:cubicBezTo>
                    <a:pt x="23081" y="3763"/>
                    <a:pt x="24411" y="3719"/>
                    <a:pt x="25729" y="3615"/>
                  </a:cubicBezTo>
                  <a:cubicBezTo>
                    <a:pt x="26536" y="3553"/>
                    <a:pt x="27330" y="3524"/>
                    <a:pt x="28116" y="3524"/>
                  </a:cubicBezTo>
                  <a:cubicBezTo>
                    <a:pt x="30396" y="3524"/>
                    <a:pt x="32616" y="3763"/>
                    <a:pt x="34944" y="4114"/>
                  </a:cubicBezTo>
                  <a:cubicBezTo>
                    <a:pt x="35837" y="4247"/>
                    <a:pt x="36721" y="4303"/>
                    <a:pt x="37600" y="4303"/>
                  </a:cubicBezTo>
                  <a:cubicBezTo>
                    <a:pt x="41781" y="4303"/>
                    <a:pt x="45834" y="3036"/>
                    <a:pt x="50021" y="2785"/>
                  </a:cubicBezTo>
                  <a:cubicBezTo>
                    <a:pt x="51687" y="2685"/>
                    <a:pt x="53356" y="2650"/>
                    <a:pt x="55025" y="2650"/>
                  </a:cubicBezTo>
                  <a:cubicBezTo>
                    <a:pt x="59034" y="2650"/>
                    <a:pt x="63049" y="2853"/>
                    <a:pt x="67053" y="2853"/>
                  </a:cubicBezTo>
                  <a:cubicBezTo>
                    <a:pt x="67641" y="2853"/>
                    <a:pt x="68229" y="2848"/>
                    <a:pt x="68817" y="2838"/>
                  </a:cubicBezTo>
                  <a:cubicBezTo>
                    <a:pt x="69781" y="2821"/>
                    <a:pt x="69790" y="1072"/>
                    <a:pt x="68817" y="1063"/>
                  </a:cubicBezTo>
                  <a:cubicBezTo>
                    <a:pt x="66247" y="1015"/>
                    <a:pt x="63668" y="992"/>
                    <a:pt x="61087" y="992"/>
                  </a:cubicBezTo>
                  <a:cubicBezTo>
                    <a:pt x="57396" y="992"/>
                    <a:pt x="53701" y="1040"/>
                    <a:pt x="50021" y="1135"/>
                  </a:cubicBezTo>
                  <a:cubicBezTo>
                    <a:pt x="46812" y="1219"/>
                    <a:pt x="43463" y="1544"/>
                    <a:pt x="40157" y="1544"/>
                  </a:cubicBezTo>
                  <a:cubicBezTo>
                    <a:pt x="38242" y="1544"/>
                    <a:pt x="36341" y="1435"/>
                    <a:pt x="34489" y="1108"/>
                  </a:cubicBezTo>
                  <a:cubicBezTo>
                    <a:pt x="32307" y="719"/>
                    <a:pt x="30125" y="624"/>
                    <a:pt x="27941" y="624"/>
                  </a:cubicBezTo>
                  <a:cubicBezTo>
                    <a:pt x="25832" y="624"/>
                    <a:pt x="23722" y="713"/>
                    <a:pt x="21610" y="713"/>
                  </a:cubicBezTo>
                  <a:cubicBezTo>
                    <a:pt x="20186" y="713"/>
                    <a:pt x="18761" y="672"/>
                    <a:pt x="17334" y="537"/>
                  </a:cubicBezTo>
                  <a:cubicBezTo>
                    <a:pt x="11830" y="19"/>
                    <a:pt x="6352" y="314"/>
                    <a:pt x="857" y="2"/>
                  </a:cubicBezTo>
                  <a:cubicBezTo>
                    <a:pt x="843" y="1"/>
                    <a:pt x="830" y="0"/>
                    <a:pt x="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0"/>
            <p:cNvSpPr/>
            <p:nvPr/>
          </p:nvSpPr>
          <p:spPr>
            <a:xfrm>
              <a:off x="-73850" y="2804300"/>
              <a:ext cx="1744025" cy="128850"/>
            </a:xfrm>
            <a:custGeom>
              <a:avLst/>
              <a:gdLst/>
              <a:ahLst/>
              <a:cxnLst/>
              <a:rect l="l" t="t" r="r" b="b"/>
              <a:pathLst>
                <a:path w="69761" h="5154" extrusionOk="0">
                  <a:moveTo>
                    <a:pt x="8391" y="1"/>
                  </a:moveTo>
                  <a:cubicBezTo>
                    <a:pt x="5588" y="1"/>
                    <a:pt x="2807" y="282"/>
                    <a:pt x="266" y="1258"/>
                  </a:cubicBezTo>
                  <a:cubicBezTo>
                    <a:pt x="1" y="1364"/>
                    <a:pt x="25" y="1873"/>
                    <a:pt x="330" y="1873"/>
                  </a:cubicBezTo>
                  <a:cubicBezTo>
                    <a:pt x="332" y="1873"/>
                    <a:pt x="335" y="1873"/>
                    <a:pt x="337" y="1873"/>
                  </a:cubicBezTo>
                  <a:cubicBezTo>
                    <a:pt x="626" y="1860"/>
                    <a:pt x="914" y="1854"/>
                    <a:pt x="1204" y="1854"/>
                  </a:cubicBezTo>
                  <a:cubicBezTo>
                    <a:pt x="3870" y="1854"/>
                    <a:pt x="6578" y="2357"/>
                    <a:pt x="9250" y="2373"/>
                  </a:cubicBezTo>
                  <a:cubicBezTo>
                    <a:pt x="12310" y="2400"/>
                    <a:pt x="15325" y="2694"/>
                    <a:pt x="18376" y="2739"/>
                  </a:cubicBezTo>
                  <a:cubicBezTo>
                    <a:pt x="19596" y="2753"/>
                    <a:pt x="20817" y="2756"/>
                    <a:pt x="22036" y="2756"/>
                  </a:cubicBezTo>
                  <a:cubicBezTo>
                    <a:pt x="22850" y="2756"/>
                    <a:pt x="23663" y="2754"/>
                    <a:pt x="24475" y="2754"/>
                  </a:cubicBezTo>
                  <a:cubicBezTo>
                    <a:pt x="25491" y="2754"/>
                    <a:pt x="26506" y="2756"/>
                    <a:pt x="27520" y="2765"/>
                  </a:cubicBezTo>
                  <a:cubicBezTo>
                    <a:pt x="30580" y="2783"/>
                    <a:pt x="33542" y="3390"/>
                    <a:pt x="36584" y="3604"/>
                  </a:cubicBezTo>
                  <a:cubicBezTo>
                    <a:pt x="38849" y="3759"/>
                    <a:pt x="41128" y="3807"/>
                    <a:pt x="43411" y="3807"/>
                  </a:cubicBezTo>
                  <a:cubicBezTo>
                    <a:pt x="47073" y="3807"/>
                    <a:pt x="50746" y="3684"/>
                    <a:pt x="54387" y="3684"/>
                  </a:cubicBezTo>
                  <a:cubicBezTo>
                    <a:pt x="54465" y="3684"/>
                    <a:pt x="54544" y="3684"/>
                    <a:pt x="54622" y="3684"/>
                  </a:cubicBezTo>
                  <a:cubicBezTo>
                    <a:pt x="55674" y="3684"/>
                    <a:pt x="56798" y="3549"/>
                    <a:pt x="57881" y="3549"/>
                  </a:cubicBezTo>
                  <a:cubicBezTo>
                    <a:pt x="58268" y="3549"/>
                    <a:pt x="58649" y="3566"/>
                    <a:pt x="59020" y="3613"/>
                  </a:cubicBezTo>
                  <a:cubicBezTo>
                    <a:pt x="60117" y="3747"/>
                    <a:pt x="61215" y="4121"/>
                    <a:pt x="62312" y="4300"/>
                  </a:cubicBezTo>
                  <a:cubicBezTo>
                    <a:pt x="63531" y="4500"/>
                    <a:pt x="65175" y="5154"/>
                    <a:pt x="66635" y="5154"/>
                  </a:cubicBezTo>
                  <a:cubicBezTo>
                    <a:pt x="67323" y="5154"/>
                    <a:pt x="67969" y="5009"/>
                    <a:pt x="68512" y="4603"/>
                  </a:cubicBezTo>
                  <a:cubicBezTo>
                    <a:pt x="69760" y="3682"/>
                    <a:pt x="68961" y="1542"/>
                    <a:pt x="67844" y="1542"/>
                  </a:cubicBezTo>
                  <a:cubicBezTo>
                    <a:pt x="67620" y="1542"/>
                    <a:pt x="67383" y="1629"/>
                    <a:pt x="67147" y="1829"/>
                  </a:cubicBezTo>
                  <a:cubicBezTo>
                    <a:pt x="66936" y="2008"/>
                    <a:pt x="66640" y="2074"/>
                    <a:pt x="66305" y="2074"/>
                  </a:cubicBezTo>
                  <a:cubicBezTo>
                    <a:pt x="65423" y="2074"/>
                    <a:pt x="64266" y="1617"/>
                    <a:pt x="63632" y="1552"/>
                  </a:cubicBezTo>
                  <a:cubicBezTo>
                    <a:pt x="62455" y="1445"/>
                    <a:pt x="61313" y="1400"/>
                    <a:pt x="60144" y="1195"/>
                  </a:cubicBezTo>
                  <a:cubicBezTo>
                    <a:pt x="59153" y="1025"/>
                    <a:pt x="58134" y="972"/>
                    <a:pt x="57108" y="972"/>
                  </a:cubicBezTo>
                  <a:cubicBezTo>
                    <a:pt x="55502" y="972"/>
                    <a:pt x="53879" y="1101"/>
                    <a:pt x="52311" y="1106"/>
                  </a:cubicBezTo>
                  <a:cubicBezTo>
                    <a:pt x="48937" y="1106"/>
                    <a:pt x="45529" y="1232"/>
                    <a:pt x="42130" y="1232"/>
                  </a:cubicBezTo>
                  <a:cubicBezTo>
                    <a:pt x="39662" y="1232"/>
                    <a:pt x="37198" y="1165"/>
                    <a:pt x="34755" y="937"/>
                  </a:cubicBezTo>
                  <a:cubicBezTo>
                    <a:pt x="31974" y="681"/>
                    <a:pt x="29341" y="365"/>
                    <a:pt x="26547" y="365"/>
                  </a:cubicBezTo>
                  <a:cubicBezTo>
                    <a:pt x="26509" y="365"/>
                    <a:pt x="26470" y="365"/>
                    <a:pt x="26432" y="366"/>
                  </a:cubicBezTo>
                  <a:cubicBezTo>
                    <a:pt x="24096" y="379"/>
                    <a:pt x="21747" y="504"/>
                    <a:pt x="19404" y="504"/>
                  </a:cubicBezTo>
                  <a:cubicBezTo>
                    <a:pt x="18516" y="504"/>
                    <a:pt x="17629" y="486"/>
                    <a:pt x="16743" y="437"/>
                  </a:cubicBezTo>
                  <a:cubicBezTo>
                    <a:pt x="14087" y="289"/>
                    <a:pt x="11228" y="1"/>
                    <a:pt x="83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0"/>
            <p:cNvSpPr/>
            <p:nvPr/>
          </p:nvSpPr>
          <p:spPr>
            <a:xfrm>
              <a:off x="-131450" y="2615725"/>
              <a:ext cx="1877025" cy="154700"/>
            </a:xfrm>
            <a:custGeom>
              <a:avLst/>
              <a:gdLst/>
              <a:ahLst/>
              <a:cxnLst/>
              <a:rect l="l" t="t" r="r" b="b"/>
              <a:pathLst>
                <a:path w="75081" h="6188" extrusionOk="0">
                  <a:moveTo>
                    <a:pt x="45450" y="1"/>
                  </a:moveTo>
                  <a:cubicBezTo>
                    <a:pt x="43437" y="1"/>
                    <a:pt x="41416" y="79"/>
                    <a:pt x="39414" y="85"/>
                  </a:cubicBezTo>
                  <a:cubicBezTo>
                    <a:pt x="32875" y="112"/>
                    <a:pt x="26478" y="1039"/>
                    <a:pt x="19975" y="1450"/>
                  </a:cubicBezTo>
                  <a:cubicBezTo>
                    <a:pt x="18989" y="1511"/>
                    <a:pt x="18003" y="1528"/>
                    <a:pt x="17018" y="1528"/>
                  </a:cubicBezTo>
                  <a:cubicBezTo>
                    <a:pt x="15729" y="1528"/>
                    <a:pt x="14440" y="1499"/>
                    <a:pt x="13151" y="1499"/>
                  </a:cubicBezTo>
                  <a:cubicBezTo>
                    <a:pt x="12414" y="1499"/>
                    <a:pt x="11676" y="1508"/>
                    <a:pt x="10938" y="1539"/>
                  </a:cubicBezTo>
                  <a:cubicBezTo>
                    <a:pt x="7584" y="1673"/>
                    <a:pt x="4328" y="2699"/>
                    <a:pt x="1009" y="3216"/>
                  </a:cubicBezTo>
                  <a:cubicBezTo>
                    <a:pt x="45" y="3368"/>
                    <a:pt x="1" y="4938"/>
                    <a:pt x="1009" y="5045"/>
                  </a:cubicBezTo>
                  <a:cubicBezTo>
                    <a:pt x="1571" y="5106"/>
                    <a:pt x="2129" y="5131"/>
                    <a:pt x="2686" y="5131"/>
                  </a:cubicBezTo>
                  <a:cubicBezTo>
                    <a:pt x="5319" y="5131"/>
                    <a:pt x="7903" y="4562"/>
                    <a:pt x="10554" y="4474"/>
                  </a:cubicBezTo>
                  <a:cubicBezTo>
                    <a:pt x="11125" y="4456"/>
                    <a:pt x="11695" y="4450"/>
                    <a:pt x="12266" y="4450"/>
                  </a:cubicBezTo>
                  <a:cubicBezTo>
                    <a:pt x="13933" y="4450"/>
                    <a:pt x="15599" y="4506"/>
                    <a:pt x="17266" y="4506"/>
                  </a:cubicBezTo>
                  <a:cubicBezTo>
                    <a:pt x="18169" y="4506"/>
                    <a:pt x="19072" y="4490"/>
                    <a:pt x="19975" y="4438"/>
                  </a:cubicBezTo>
                  <a:cubicBezTo>
                    <a:pt x="26383" y="4078"/>
                    <a:pt x="32686" y="3207"/>
                    <a:pt x="39125" y="3207"/>
                  </a:cubicBezTo>
                  <a:cubicBezTo>
                    <a:pt x="39221" y="3207"/>
                    <a:pt x="39318" y="3207"/>
                    <a:pt x="39414" y="3207"/>
                  </a:cubicBezTo>
                  <a:cubicBezTo>
                    <a:pt x="39492" y="3207"/>
                    <a:pt x="39569" y="3208"/>
                    <a:pt x="39647" y="3208"/>
                  </a:cubicBezTo>
                  <a:cubicBezTo>
                    <a:pt x="41427" y="3208"/>
                    <a:pt x="43221" y="3152"/>
                    <a:pt x="45010" y="3152"/>
                  </a:cubicBezTo>
                  <a:cubicBezTo>
                    <a:pt x="46292" y="3152"/>
                    <a:pt x="47572" y="3181"/>
                    <a:pt x="48844" y="3279"/>
                  </a:cubicBezTo>
                  <a:cubicBezTo>
                    <a:pt x="51538" y="3493"/>
                    <a:pt x="54169" y="4251"/>
                    <a:pt x="56872" y="4385"/>
                  </a:cubicBezTo>
                  <a:cubicBezTo>
                    <a:pt x="59469" y="4519"/>
                    <a:pt x="62038" y="4965"/>
                    <a:pt x="64634" y="5223"/>
                  </a:cubicBezTo>
                  <a:cubicBezTo>
                    <a:pt x="67418" y="5504"/>
                    <a:pt x="70219" y="6188"/>
                    <a:pt x="73004" y="6188"/>
                  </a:cubicBezTo>
                  <a:cubicBezTo>
                    <a:pt x="73057" y="6188"/>
                    <a:pt x="73110" y="6187"/>
                    <a:pt x="73162" y="6187"/>
                  </a:cubicBezTo>
                  <a:cubicBezTo>
                    <a:pt x="75066" y="6161"/>
                    <a:pt x="75080" y="2624"/>
                    <a:pt x="73257" y="2624"/>
                  </a:cubicBezTo>
                  <a:cubicBezTo>
                    <a:pt x="73226" y="2624"/>
                    <a:pt x="73195" y="2625"/>
                    <a:pt x="73162" y="2627"/>
                  </a:cubicBezTo>
                  <a:cubicBezTo>
                    <a:pt x="72627" y="2665"/>
                    <a:pt x="72092" y="2681"/>
                    <a:pt x="71555" y="2681"/>
                  </a:cubicBezTo>
                  <a:cubicBezTo>
                    <a:pt x="66678" y="2681"/>
                    <a:pt x="61743" y="1293"/>
                    <a:pt x="56872" y="1164"/>
                  </a:cubicBezTo>
                  <a:cubicBezTo>
                    <a:pt x="54178" y="1093"/>
                    <a:pt x="51538" y="290"/>
                    <a:pt x="48844" y="103"/>
                  </a:cubicBezTo>
                  <a:cubicBezTo>
                    <a:pt x="47718" y="26"/>
                    <a:pt x="46585" y="1"/>
                    <a:pt x="45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0"/>
            <p:cNvSpPr/>
            <p:nvPr/>
          </p:nvSpPr>
          <p:spPr>
            <a:xfrm>
              <a:off x="-59175" y="2485175"/>
              <a:ext cx="1820800" cy="92150"/>
            </a:xfrm>
            <a:custGeom>
              <a:avLst/>
              <a:gdLst/>
              <a:ahLst/>
              <a:cxnLst/>
              <a:rect l="l" t="t" r="r" b="b"/>
              <a:pathLst>
                <a:path w="72832" h="3686" extrusionOk="0">
                  <a:moveTo>
                    <a:pt x="38170" y="1"/>
                  </a:moveTo>
                  <a:cubicBezTo>
                    <a:pt x="37645" y="1"/>
                    <a:pt x="37120" y="3"/>
                    <a:pt x="36594" y="8"/>
                  </a:cubicBezTo>
                  <a:cubicBezTo>
                    <a:pt x="30814" y="70"/>
                    <a:pt x="25042" y="35"/>
                    <a:pt x="19270" y="302"/>
                  </a:cubicBezTo>
                  <a:cubicBezTo>
                    <a:pt x="12980" y="597"/>
                    <a:pt x="6718" y="1408"/>
                    <a:pt x="446" y="1765"/>
                  </a:cubicBezTo>
                  <a:cubicBezTo>
                    <a:pt x="9" y="1783"/>
                    <a:pt x="0" y="2559"/>
                    <a:pt x="446" y="2577"/>
                  </a:cubicBezTo>
                  <a:cubicBezTo>
                    <a:pt x="3423" y="2729"/>
                    <a:pt x="6360" y="3008"/>
                    <a:pt x="9340" y="3008"/>
                  </a:cubicBezTo>
                  <a:cubicBezTo>
                    <a:pt x="9512" y="3008"/>
                    <a:pt x="9685" y="3007"/>
                    <a:pt x="9858" y="3005"/>
                  </a:cubicBezTo>
                  <a:cubicBezTo>
                    <a:pt x="12855" y="2961"/>
                    <a:pt x="15853" y="2773"/>
                    <a:pt x="18841" y="2684"/>
                  </a:cubicBezTo>
                  <a:cubicBezTo>
                    <a:pt x="21152" y="2614"/>
                    <a:pt x="23462" y="2591"/>
                    <a:pt x="25773" y="2591"/>
                  </a:cubicBezTo>
                  <a:cubicBezTo>
                    <a:pt x="29378" y="2591"/>
                    <a:pt x="32984" y="2648"/>
                    <a:pt x="36594" y="2675"/>
                  </a:cubicBezTo>
                  <a:cubicBezTo>
                    <a:pt x="42232" y="2720"/>
                    <a:pt x="47817" y="3014"/>
                    <a:pt x="53464" y="3023"/>
                  </a:cubicBezTo>
                  <a:cubicBezTo>
                    <a:pt x="56551" y="3023"/>
                    <a:pt x="59637" y="3023"/>
                    <a:pt x="62724" y="3032"/>
                  </a:cubicBezTo>
                  <a:cubicBezTo>
                    <a:pt x="63646" y="3032"/>
                    <a:pt x="64580" y="2996"/>
                    <a:pt x="65509" y="2996"/>
                  </a:cubicBezTo>
                  <a:cubicBezTo>
                    <a:pt x="65974" y="2996"/>
                    <a:pt x="66438" y="3005"/>
                    <a:pt x="66899" y="3032"/>
                  </a:cubicBezTo>
                  <a:cubicBezTo>
                    <a:pt x="68344" y="3121"/>
                    <a:pt x="69745" y="3594"/>
                    <a:pt x="71199" y="3683"/>
                  </a:cubicBezTo>
                  <a:cubicBezTo>
                    <a:pt x="71224" y="3685"/>
                    <a:pt x="71249" y="3686"/>
                    <a:pt x="71274" y="3686"/>
                  </a:cubicBezTo>
                  <a:cubicBezTo>
                    <a:pt x="72832" y="3686"/>
                    <a:pt x="72824" y="668"/>
                    <a:pt x="71199" y="659"/>
                  </a:cubicBezTo>
                  <a:cubicBezTo>
                    <a:pt x="68380" y="632"/>
                    <a:pt x="65570" y="204"/>
                    <a:pt x="62724" y="204"/>
                  </a:cubicBezTo>
                  <a:cubicBezTo>
                    <a:pt x="59780" y="204"/>
                    <a:pt x="56827" y="213"/>
                    <a:pt x="53883" y="213"/>
                  </a:cubicBezTo>
                  <a:cubicBezTo>
                    <a:pt x="53788" y="213"/>
                    <a:pt x="53694" y="213"/>
                    <a:pt x="53599" y="213"/>
                  </a:cubicBezTo>
                  <a:cubicBezTo>
                    <a:pt x="48440" y="213"/>
                    <a:pt x="43317" y="1"/>
                    <a:pt x="38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0"/>
            <p:cNvSpPr/>
            <p:nvPr/>
          </p:nvSpPr>
          <p:spPr>
            <a:xfrm>
              <a:off x="-67650" y="2314400"/>
              <a:ext cx="1845550" cy="95950"/>
            </a:xfrm>
            <a:custGeom>
              <a:avLst/>
              <a:gdLst/>
              <a:ahLst/>
              <a:cxnLst/>
              <a:rect l="l" t="t" r="r" b="b"/>
              <a:pathLst>
                <a:path w="73822" h="3838" extrusionOk="0">
                  <a:moveTo>
                    <a:pt x="61029" y="1"/>
                  </a:moveTo>
                  <a:cubicBezTo>
                    <a:pt x="60359" y="1"/>
                    <a:pt x="59687" y="36"/>
                    <a:pt x="59013" y="121"/>
                  </a:cubicBezTo>
                  <a:cubicBezTo>
                    <a:pt x="56015" y="496"/>
                    <a:pt x="52902" y="389"/>
                    <a:pt x="49878" y="434"/>
                  </a:cubicBezTo>
                  <a:cubicBezTo>
                    <a:pt x="49576" y="438"/>
                    <a:pt x="49274" y="440"/>
                    <a:pt x="48973" y="440"/>
                  </a:cubicBezTo>
                  <a:cubicBezTo>
                    <a:pt x="46009" y="440"/>
                    <a:pt x="43082" y="254"/>
                    <a:pt x="40118" y="157"/>
                  </a:cubicBezTo>
                  <a:cubicBezTo>
                    <a:pt x="39352" y="132"/>
                    <a:pt x="38586" y="121"/>
                    <a:pt x="37821" y="121"/>
                  </a:cubicBezTo>
                  <a:cubicBezTo>
                    <a:pt x="31935" y="121"/>
                    <a:pt x="26061" y="768"/>
                    <a:pt x="20180" y="799"/>
                  </a:cubicBezTo>
                  <a:cubicBezTo>
                    <a:pt x="19977" y="800"/>
                    <a:pt x="19773" y="800"/>
                    <a:pt x="19570" y="800"/>
                  </a:cubicBezTo>
                  <a:cubicBezTo>
                    <a:pt x="18431" y="800"/>
                    <a:pt x="17291" y="793"/>
                    <a:pt x="16151" y="793"/>
                  </a:cubicBezTo>
                  <a:cubicBezTo>
                    <a:pt x="14316" y="793"/>
                    <a:pt x="12481" y="812"/>
                    <a:pt x="10652" y="915"/>
                  </a:cubicBezTo>
                  <a:cubicBezTo>
                    <a:pt x="7208" y="1103"/>
                    <a:pt x="3952" y="1977"/>
                    <a:pt x="553" y="2423"/>
                  </a:cubicBezTo>
                  <a:cubicBezTo>
                    <a:pt x="18" y="2494"/>
                    <a:pt x="0" y="3386"/>
                    <a:pt x="553" y="3431"/>
                  </a:cubicBezTo>
                  <a:cubicBezTo>
                    <a:pt x="1329" y="3484"/>
                    <a:pt x="2103" y="3505"/>
                    <a:pt x="2876" y="3505"/>
                  </a:cubicBezTo>
                  <a:cubicBezTo>
                    <a:pt x="5252" y="3505"/>
                    <a:pt x="7619" y="3314"/>
                    <a:pt x="9995" y="3314"/>
                  </a:cubicBezTo>
                  <a:cubicBezTo>
                    <a:pt x="10074" y="3314"/>
                    <a:pt x="10153" y="3315"/>
                    <a:pt x="10233" y="3315"/>
                  </a:cubicBezTo>
                  <a:cubicBezTo>
                    <a:pt x="13551" y="3333"/>
                    <a:pt x="16861" y="3386"/>
                    <a:pt x="20180" y="3395"/>
                  </a:cubicBezTo>
                  <a:cubicBezTo>
                    <a:pt x="20298" y="3396"/>
                    <a:pt x="20416" y="3396"/>
                    <a:pt x="20535" y="3396"/>
                  </a:cubicBezTo>
                  <a:cubicBezTo>
                    <a:pt x="26160" y="3396"/>
                    <a:pt x="31779" y="2869"/>
                    <a:pt x="37409" y="2869"/>
                  </a:cubicBezTo>
                  <a:cubicBezTo>
                    <a:pt x="38312" y="2869"/>
                    <a:pt x="39215" y="2882"/>
                    <a:pt x="40118" y="2914"/>
                  </a:cubicBezTo>
                  <a:cubicBezTo>
                    <a:pt x="43918" y="3050"/>
                    <a:pt x="47719" y="3232"/>
                    <a:pt x="51517" y="3232"/>
                  </a:cubicBezTo>
                  <a:cubicBezTo>
                    <a:pt x="53942" y="3232"/>
                    <a:pt x="56367" y="3158"/>
                    <a:pt x="58790" y="2949"/>
                  </a:cubicBezTo>
                  <a:cubicBezTo>
                    <a:pt x="59851" y="2856"/>
                    <a:pt x="60882" y="2799"/>
                    <a:pt x="61911" y="2799"/>
                  </a:cubicBezTo>
                  <a:cubicBezTo>
                    <a:pt x="63140" y="2799"/>
                    <a:pt x="64365" y="2880"/>
                    <a:pt x="65632" y="3074"/>
                  </a:cubicBezTo>
                  <a:cubicBezTo>
                    <a:pt x="67673" y="3385"/>
                    <a:pt x="69777" y="3838"/>
                    <a:pt x="71855" y="3838"/>
                  </a:cubicBezTo>
                  <a:cubicBezTo>
                    <a:pt x="71984" y="3838"/>
                    <a:pt x="72114" y="3836"/>
                    <a:pt x="72243" y="3832"/>
                  </a:cubicBezTo>
                  <a:cubicBezTo>
                    <a:pt x="73807" y="3797"/>
                    <a:pt x="73822" y="904"/>
                    <a:pt x="72312" y="904"/>
                  </a:cubicBezTo>
                  <a:cubicBezTo>
                    <a:pt x="72289" y="904"/>
                    <a:pt x="72266" y="905"/>
                    <a:pt x="72243" y="906"/>
                  </a:cubicBezTo>
                  <a:cubicBezTo>
                    <a:pt x="71918" y="925"/>
                    <a:pt x="71593" y="933"/>
                    <a:pt x="71268" y="933"/>
                  </a:cubicBezTo>
                  <a:cubicBezTo>
                    <a:pt x="67846" y="933"/>
                    <a:pt x="64460" y="1"/>
                    <a:pt x="61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0"/>
            <p:cNvSpPr/>
            <p:nvPr/>
          </p:nvSpPr>
          <p:spPr>
            <a:xfrm>
              <a:off x="-32650" y="2151275"/>
              <a:ext cx="1867650" cy="113675"/>
            </a:xfrm>
            <a:custGeom>
              <a:avLst/>
              <a:gdLst/>
              <a:ahLst/>
              <a:cxnLst/>
              <a:rect l="l" t="t" r="r" b="b"/>
              <a:pathLst>
                <a:path w="74706" h="4547" extrusionOk="0">
                  <a:moveTo>
                    <a:pt x="48851" y="0"/>
                  </a:moveTo>
                  <a:cubicBezTo>
                    <a:pt x="48825" y="0"/>
                    <a:pt x="48798" y="0"/>
                    <a:pt x="48772" y="0"/>
                  </a:cubicBezTo>
                  <a:cubicBezTo>
                    <a:pt x="45604" y="17"/>
                    <a:pt x="42444" y="289"/>
                    <a:pt x="39284" y="289"/>
                  </a:cubicBezTo>
                  <a:cubicBezTo>
                    <a:pt x="39098" y="289"/>
                    <a:pt x="38913" y="288"/>
                    <a:pt x="38727" y="286"/>
                  </a:cubicBezTo>
                  <a:cubicBezTo>
                    <a:pt x="38537" y="284"/>
                    <a:pt x="38347" y="283"/>
                    <a:pt x="38157" y="283"/>
                  </a:cubicBezTo>
                  <a:cubicBezTo>
                    <a:pt x="31931" y="283"/>
                    <a:pt x="25816" y="1386"/>
                    <a:pt x="19591" y="1481"/>
                  </a:cubicBezTo>
                  <a:cubicBezTo>
                    <a:pt x="16344" y="1526"/>
                    <a:pt x="13088" y="1454"/>
                    <a:pt x="9841" y="1588"/>
                  </a:cubicBezTo>
                  <a:cubicBezTo>
                    <a:pt x="8271" y="1651"/>
                    <a:pt x="6656" y="1615"/>
                    <a:pt x="5086" y="1793"/>
                  </a:cubicBezTo>
                  <a:cubicBezTo>
                    <a:pt x="3560" y="1963"/>
                    <a:pt x="2088" y="2436"/>
                    <a:pt x="554" y="2587"/>
                  </a:cubicBezTo>
                  <a:cubicBezTo>
                    <a:pt x="1" y="2650"/>
                    <a:pt x="10" y="3524"/>
                    <a:pt x="554" y="3604"/>
                  </a:cubicBezTo>
                  <a:cubicBezTo>
                    <a:pt x="4118" y="4110"/>
                    <a:pt x="7789" y="4220"/>
                    <a:pt x="11451" y="4220"/>
                  </a:cubicBezTo>
                  <a:cubicBezTo>
                    <a:pt x="14049" y="4220"/>
                    <a:pt x="16643" y="4165"/>
                    <a:pt x="19190" y="4157"/>
                  </a:cubicBezTo>
                  <a:cubicBezTo>
                    <a:pt x="25339" y="4132"/>
                    <a:pt x="31409" y="3137"/>
                    <a:pt x="37556" y="3137"/>
                  </a:cubicBezTo>
                  <a:cubicBezTo>
                    <a:pt x="37946" y="3137"/>
                    <a:pt x="38336" y="3141"/>
                    <a:pt x="38727" y="3149"/>
                  </a:cubicBezTo>
                  <a:cubicBezTo>
                    <a:pt x="39026" y="3156"/>
                    <a:pt x="39325" y="3159"/>
                    <a:pt x="39623" y="3159"/>
                  </a:cubicBezTo>
                  <a:cubicBezTo>
                    <a:pt x="42535" y="3159"/>
                    <a:pt x="45440" y="2873"/>
                    <a:pt x="48353" y="2873"/>
                  </a:cubicBezTo>
                  <a:cubicBezTo>
                    <a:pt x="51341" y="2873"/>
                    <a:pt x="54303" y="3390"/>
                    <a:pt x="57283" y="3417"/>
                  </a:cubicBezTo>
                  <a:cubicBezTo>
                    <a:pt x="60093" y="3444"/>
                    <a:pt x="62841" y="4059"/>
                    <a:pt x="65633" y="4300"/>
                  </a:cubicBezTo>
                  <a:cubicBezTo>
                    <a:pt x="65888" y="4322"/>
                    <a:pt x="66138" y="4330"/>
                    <a:pt x="66385" y="4330"/>
                  </a:cubicBezTo>
                  <a:cubicBezTo>
                    <a:pt x="66986" y="4330"/>
                    <a:pt x="67569" y="4283"/>
                    <a:pt x="68161" y="4283"/>
                  </a:cubicBezTo>
                  <a:cubicBezTo>
                    <a:pt x="68600" y="4283"/>
                    <a:pt x="69044" y="4309"/>
                    <a:pt x="69505" y="4398"/>
                  </a:cubicBezTo>
                  <a:cubicBezTo>
                    <a:pt x="70092" y="4516"/>
                    <a:pt x="70691" y="4547"/>
                    <a:pt x="71293" y="4547"/>
                  </a:cubicBezTo>
                  <a:cubicBezTo>
                    <a:pt x="71918" y="4547"/>
                    <a:pt x="72545" y="4514"/>
                    <a:pt x="73162" y="4514"/>
                  </a:cubicBezTo>
                  <a:cubicBezTo>
                    <a:pt x="74706" y="4514"/>
                    <a:pt x="74706" y="1677"/>
                    <a:pt x="73162" y="1677"/>
                  </a:cubicBezTo>
                  <a:cubicBezTo>
                    <a:pt x="71904" y="1677"/>
                    <a:pt x="70754" y="1677"/>
                    <a:pt x="69531" y="1436"/>
                  </a:cubicBezTo>
                  <a:cubicBezTo>
                    <a:pt x="69189" y="1368"/>
                    <a:pt x="68848" y="1343"/>
                    <a:pt x="68508" y="1343"/>
                  </a:cubicBezTo>
                  <a:cubicBezTo>
                    <a:pt x="67725" y="1343"/>
                    <a:pt x="66948" y="1471"/>
                    <a:pt x="66167" y="1471"/>
                  </a:cubicBezTo>
                  <a:cubicBezTo>
                    <a:pt x="65927" y="1471"/>
                    <a:pt x="65686" y="1459"/>
                    <a:pt x="65446" y="1428"/>
                  </a:cubicBezTo>
                  <a:cubicBezTo>
                    <a:pt x="62832" y="1071"/>
                    <a:pt x="60245" y="598"/>
                    <a:pt x="57613" y="553"/>
                  </a:cubicBezTo>
                  <a:cubicBezTo>
                    <a:pt x="54677" y="491"/>
                    <a:pt x="51786" y="0"/>
                    <a:pt x="48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3" name="Google Shape;1663;p70"/>
          <p:cNvSpPr/>
          <p:nvPr/>
        </p:nvSpPr>
        <p:spPr>
          <a:xfrm>
            <a:off x="857250" y="1983805"/>
            <a:ext cx="2266950" cy="454450"/>
          </a:xfrm>
          <a:custGeom>
            <a:avLst/>
            <a:gdLst/>
            <a:ahLst/>
            <a:cxnLst/>
            <a:rect l="l" t="t" r="r" b="b"/>
            <a:pathLst>
              <a:path w="90678" h="18178" extrusionOk="0">
                <a:moveTo>
                  <a:pt x="0" y="7810"/>
                </a:moveTo>
                <a:cubicBezTo>
                  <a:pt x="5733" y="5262"/>
                  <a:pt x="11440" y="-570"/>
                  <a:pt x="17526" y="952"/>
                </a:cubicBezTo>
                <a:cubicBezTo>
                  <a:pt x="21422" y="1926"/>
                  <a:pt x="21544" y="13698"/>
                  <a:pt x="24384" y="10858"/>
                </a:cubicBezTo>
                <a:cubicBezTo>
                  <a:pt x="27373" y="7869"/>
                  <a:pt x="27097" y="1019"/>
                  <a:pt x="31242" y="190"/>
                </a:cubicBezTo>
                <a:cubicBezTo>
                  <a:pt x="38833" y="-1328"/>
                  <a:pt x="39558" y="14254"/>
                  <a:pt x="46482" y="17716"/>
                </a:cubicBezTo>
                <a:cubicBezTo>
                  <a:pt x="50180" y="19565"/>
                  <a:pt x="51516" y="9791"/>
                  <a:pt x="55626" y="9334"/>
                </a:cubicBezTo>
                <a:cubicBezTo>
                  <a:pt x="61271" y="8707"/>
                  <a:pt x="65206" y="16482"/>
                  <a:pt x="70866" y="16954"/>
                </a:cubicBezTo>
                <a:cubicBezTo>
                  <a:pt x="78012" y="17549"/>
                  <a:pt x="84452" y="12130"/>
                  <a:pt x="90678" y="8572"/>
                </a:cubicBezTo>
              </a:path>
            </a:pathLst>
          </a:custGeom>
          <a:noFill/>
          <a:ln w="9525" cap="flat" cmpd="sng">
            <a:solidFill>
              <a:schemeClr val="accent3"/>
            </a:solidFill>
            <a:prstDash val="solid"/>
            <a:round/>
            <a:headEnd type="none" w="med" len="med"/>
            <a:tailEnd type="none" w="med" len="med"/>
          </a:ln>
        </p:spPr>
      </p:sp>
      <p:sp>
        <p:nvSpPr>
          <p:cNvPr id="1664" name="Google Shape;1664;p70"/>
          <p:cNvSpPr/>
          <p:nvPr/>
        </p:nvSpPr>
        <p:spPr>
          <a:xfrm>
            <a:off x="857250" y="1327678"/>
            <a:ext cx="3048000" cy="656125"/>
          </a:xfrm>
          <a:custGeom>
            <a:avLst/>
            <a:gdLst/>
            <a:ahLst/>
            <a:cxnLst/>
            <a:rect l="l" t="t" r="r" b="b"/>
            <a:pathLst>
              <a:path w="121920" h="26245" extrusionOk="0">
                <a:moveTo>
                  <a:pt x="0" y="17759"/>
                </a:moveTo>
                <a:cubicBezTo>
                  <a:pt x="8263" y="16933"/>
                  <a:pt x="19776" y="15564"/>
                  <a:pt x="22860" y="7853"/>
                </a:cubicBezTo>
                <a:cubicBezTo>
                  <a:pt x="23808" y="5483"/>
                  <a:pt x="26044" y="1040"/>
                  <a:pt x="23622" y="233"/>
                </a:cubicBezTo>
                <a:cubicBezTo>
                  <a:pt x="18033" y="-1630"/>
                  <a:pt x="20192" y="16330"/>
                  <a:pt x="25908" y="17759"/>
                </a:cubicBezTo>
                <a:cubicBezTo>
                  <a:pt x="29637" y="18691"/>
                  <a:pt x="33826" y="17796"/>
                  <a:pt x="37338" y="16235"/>
                </a:cubicBezTo>
                <a:cubicBezTo>
                  <a:pt x="39984" y="15059"/>
                  <a:pt x="41339" y="11377"/>
                  <a:pt x="44196" y="10901"/>
                </a:cubicBezTo>
                <a:cubicBezTo>
                  <a:pt x="49428" y="10029"/>
                  <a:pt x="54692" y="13101"/>
                  <a:pt x="59436" y="15473"/>
                </a:cubicBezTo>
                <a:cubicBezTo>
                  <a:pt x="62085" y="16798"/>
                  <a:pt x="64164" y="11544"/>
                  <a:pt x="67056" y="10901"/>
                </a:cubicBezTo>
                <a:cubicBezTo>
                  <a:pt x="73828" y="9396"/>
                  <a:pt x="80198" y="15647"/>
                  <a:pt x="86106" y="19283"/>
                </a:cubicBezTo>
                <a:cubicBezTo>
                  <a:pt x="91991" y="22904"/>
                  <a:pt x="99041" y="24713"/>
                  <a:pt x="105918" y="25379"/>
                </a:cubicBezTo>
                <a:cubicBezTo>
                  <a:pt x="111251" y="25895"/>
                  <a:pt x="118131" y="27644"/>
                  <a:pt x="121920" y="23855"/>
                </a:cubicBezTo>
              </a:path>
            </a:pathLst>
          </a:custGeom>
          <a:noFill/>
          <a:ln w="9525" cap="flat" cmpd="sng">
            <a:solidFill>
              <a:schemeClr val="accent3"/>
            </a:solidFill>
            <a:prstDash val="solid"/>
            <a:round/>
            <a:headEnd type="none" w="med" len="med"/>
            <a:tailEnd type="none" w="med" len="med"/>
          </a:ln>
        </p:spPr>
      </p:sp>
      <p:sp>
        <p:nvSpPr>
          <p:cNvPr id="1665" name="Google Shape;1665;p70"/>
          <p:cNvSpPr/>
          <p:nvPr/>
        </p:nvSpPr>
        <p:spPr>
          <a:xfrm>
            <a:off x="1009650" y="2649675"/>
            <a:ext cx="2549930" cy="493575"/>
          </a:xfrm>
          <a:custGeom>
            <a:avLst/>
            <a:gdLst/>
            <a:ahLst/>
            <a:cxnLst/>
            <a:rect l="l" t="t" r="r" b="b"/>
            <a:pathLst>
              <a:path w="77724" h="19743" extrusionOk="0">
                <a:moveTo>
                  <a:pt x="0" y="17457"/>
                </a:moveTo>
                <a:cubicBezTo>
                  <a:pt x="5220" y="13977"/>
                  <a:pt x="10649" y="10822"/>
                  <a:pt x="16002" y="7551"/>
                </a:cubicBezTo>
                <a:cubicBezTo>
                  <a:pt x="19981" y="5120"/>
                  <a:pt x="24314" y="-1893"/>
                  <a:pt x="28194" y="693"/>
                </a:cubicBezTo>
                <a:cubicBezTo>
                  <a:pt x="32834" y="3786"/>
                  <a:pt x="31196" y="16638"/>
                  <a:pt x="36576" y="15171"/>
                </a:cubicBezTo>
                <a:cubicBezTo>
                  <a:pt x="41309" y="13880"/>
                  <a:pt x="45859" y="11937"/>
                  <a:pt x="50292" y="9837"/>
                </a:cubicBezTo>
                <a:cubicBezTo>
                  <a:pt x="54092" y="8037"/>
                  <a:pt x="57961" y="2623"/>
                  <a:pt x="61722" y="4503"/>
                </a:cubicBezTo>
                <a:cubicBezTo>
                  <a:pt x="67141" y="7213"/>
                  <a:pt x="65569" y="19743"/>
                  <a:pt x="71628" y="19743"/>
                </a:cubicBezTo>
                <a:cubicBezTo>
                  <a:pt x="73900" y="19743"/>
                  <a:pt x="75834" y="17955"/>
                  <a:pt x="77724" y="16695"/>
                </a:cubicBezTo>
              </a:path>
            </a:pathLst>
          </a:custGeom>
          <a:noFill/>
          <a:ln w="9525" cap="flat" cmpd="sng">
            <a:solidFill>
              <a:schemeClr val="accent3"/>
            </a:solidFill>
            <a:prstDash val="solid"/>
            <a:round/>
            <a:headEnd type="none" w="med" len="med"/>
            <a:tailEnd type="none" w="med" len="med"/>
          </a:ln>
        </p:spPr>
      </p:sp>
      <p:sp>
        <p:nvSpPr>
          <p:cNvPr id="1666" name="Google Shape;1666;p70"/>
          <p:cNvSpPr/>
          <p:nvPr/>
        </p:nvSpPr>
        <p:spPr>
          <a:xfrm>
            <a:off x="4210750" y="3703550"/>
            <a:ext cx="1123254" cy="900911"/>
          </a:xfrm>
          <a:custGeom>
            <a:avLst/>
            <a:gdLst/>
            <a:ahLst/>
            <a:cxnLst/>
            <a:rect l="l" t="t" r="r" b="b"/>
            <a:pathLst>
              <a:path w="32686" h="25905" extrusionOk="0">
                <a:moveTo>
                  <a:pt x="21329" y="0"/>
                </a:moveTo>
                <a:cubicBezTo>
                  <a:pt x="19366" y="0"/>
                  <a:pt x="17336" y="548"/>
                  <a:pt x="15527" y="1166"/>
                </a:cubicBezTo>
                <a:cubicBezTo>
                  <a:pt x="11384" y="2547"/>
                  <a:pt x="7324" y="4723"/>
                  <a:pt x="4143" y="7737"/>
                </a:cubicBezTo>
                <a:cubicBezTo>
                  <a:pt x="1758" y="9997"/>
                  <a:pt x="0" y="13052"/>
                  <a:pt x="544" y="16442"/>
                </a:cubicBezTo>
                <a:cubicBezTo>
                  <a:pt x="963" y="18576"/>
                  <a:pt x="2051" y="20543"/>
                  <a:pt x="3641" y="22050"/>
                </a:cubicBezTo>
                <a:cubicBezTo>
                  <a:pt x="3683" y="22133"/>
                  <a:pt x="3767" y="22259"/>
                  <a:pt x="3850" y="22343"/>
                </a:cubicBezTo>
                <a:cubicBezTo>
                  <a:pt x="6010" y="24865"/>
                  <a:pt x="8762" y="25904"/>
                  <a:pt x="11596" y="25904"/>
                </a:cubicBezTo>
                <a:cubicBezTo>
                  <a:pt x="15627" y="25904"/>
                  <a:pt x="19825" y="23802"/>
                  <a:pt x="22725" y="20878"/>
                </a:cubicBezTo>
                <a:cubicBezTo>
                  <a:pt x="27329" y="16316"/>
                  <a:pt x="32686" y="7151"/>
                  <a:pt x="26241" y="1668"/>
                </a:cubicBezTo>
                <a:cubicBezTo>
                  <a:pt x="24796" y="441"/>
                  <a:pt x="23089" y="0"/>
                  <a:pt x="21329" y="0"/>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8"/>
          <p:cNvSpPr/>
          <p:nvPr/>
        </p:nvSpPr>
        <p:spPr>
          <a:xfrm>
            <a:off x="1191984" y="242975"/>
            <a:ext cx="1626145" cy="1398248"/>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345" name="Google Shape;345;p38"/>
          <p:cNvSpPr/>
          <p:nvPr/>
        </p:nvSpPr>
        <p:spPr>
          <a:xfrm rot="-10523723" flipH="1">
            <a:off x="-749406" y="1901311"/>
            <a:ext cx="5709642" cy="3871014"/>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8"/>
          <p:cNvSpPr txBox="1">
            <a:spLocks noGrp="1"/>
          </p:cNvSpPr>
          <p:nvPr>
            <p:ph type="title"/>
          </p:nvPr>
        </p:nvSpPr>
        <p:spPr>
          <a:xfrm>
            <a:off x="714300" y="2545772"/>
            <a:ext cx="3373800" cy="109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About us</a:t>
            </a:r>
            <a:endParaRPr/>
          </a:p>
        </p:txBody>
      </p:sp>
      <p:sp>
        <p:nvSpPr>
          <p:cNvPr id="347" name="Google Shape;347;p38"/>
          <p:cNvSpPr txBox="1">
            <a:spLocks noGrp="1"/>
          </p:cNvSpPr>
          <p:nvPr>
            <p:ph type="subTitle" idx="1"/>
          </p:nvPr>
        </p:nvSpPr>
        <p:spPr>
          <a:xfrm>
            <a:off x="714300" y="3710425"/>
            <a:ext cx="2676600" cy="7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enter a subtitle here if you need it</a:t>
            </a:r>
            <a:endParaRPr/>
          </a:p>
        </p:txBody>
      </p:sp>
      <p:sp>
        <p:nvSpPr>
          <p:cNvPr id="348" name="Google Shape;348;p38"/>
          <p:cNvSpPr txBox="1">
            <a:spLocks noGrp="1"/>
          </p:cNvSpPr>
          <p:nvPr>
            <p:ph type="title" idx="2"/>
          </p:nvPr>
        </p:nvSpPr>
        <p:spPr>
          <a:xfrm>
            <a:off x="1025650" y="242973"/>
            <a:ext cx="1868700" cy="11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49" name="Google Shape;349;p38"/>
          <p:cNvSpPr/>
          <p:nvPr/>
        </p:nvSpPr>
        <p:spPr>
          <a:xfrm>
            <a:off x="-365555" y="1641221"/>
            <a:ext cx="1207584" cy="957060"/>
          </a:xfrm>
          <a:custGeom>
            <a:avLst/>
            <a:gdLst/>
            <a:ahLst/>
            <a:cxnLst/>
            <a:rect l="l" t="t" r="r" b="b"/>
            <a:pathLst>
              <a:path w="32686" h="25905" extrusionOk="0">
                <a:moveTo>
                  <a:pt x="21329" y="0"/>
                </a:moveTo>
                <a:cubicBezTo>
                  <a:pt x="19366" y="0"/>
                  <a:pt x="17336" y="548"/>
                  <a:pt x="15527" y="1166"/>
                </a:cubicBezTo>
                <a:cubicBezTo>
                  <a:pt x="11384" y="2547"/>
                  <a:pt x="7324" y="4723"/>
                  <a:pt x="4143" y="7737"/>
                </a:cubicBezTo>
                <a:cubicBezTo>
                  <a:pt x="1758" y="9997"/>
                  <a:pt x="0" y="13052"/>
                  <a:pt x="544" y="16442"/>
                </a:cubicBezTo>
                <a:cubicBezTo>
                  <a:pt x="963" y="18576"/>
                  <a:pt x="2051" y="20543"/>
                  <a:pt x="3641" y="22050"/>
                </a:cubicBezTo>
                <a:cubicBezTo>
                  <a:pt x="3683" y="22133"/>
                  <a:pt x="3767" y="22259"/>
                  <a:pt x="3850" y="22343"/>
                </a:cubicBezTo>
                <a:cubicBezTo>
                  <a:pt x="6010" y="24865"/>
                  <a:pt x="8762" y="25904"/>
                  <a:pt x="11596" y="25904"/>
                </a:cubicBezTo>
                <a:cubicBezTo>
                  <a:pt x="15627" y="25904"/>
                  <a:pt x="19825" y="23802"/>
                  <a:pt x="22725" y="20878"/>
                </a:cubicBezTo>
                <a:cubicBezTo>
                  <a:pt x="27329" y="16316"/>
                  <a:pt x="32686" y="7151"/>
                  <a:pt x="26241" y="1668"/>
                </a:cubicBezTo>
                <a:cubicBezTo>
                  <a:pt x="24796" y="441"/>
                  <a:pt x="23089" y="0"/>
                  <a:pt x="21329" y="0"/>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8"/>
          <p:cNvSpPr/>
          <p:nvPr/>
        </p:nvSpPr>
        <p:spPr>
          <a:xfrm rot="606550">
            <a:off x="4152955" y="4249220"/>
            <a:ext cx="1082721" cy="709818"/>
          </a:xfrm>
          <a:custGeom>
            <a:avLst/>
            <a:gdLst/>
            <a:ahLst/>
            <a:cxnLst/>
            <a:rect l="l" t="t" r="r" b="b"/>
            <a:pathLst>
              <a:path w="22685" h="14872" extrusionOk="0">
                <a:moveTo>
                  <a:pt x="14283" y="1"/>
                </a:moveTo>
                <a:cubicBezTo>
                  <a:pt x="11362" y="1"/>
                  <a:pt x="8452" y="943"/>
                  <a:pt x="5944" y="2533"/>
                </a:cubicBezTo>
                <a:cubicBezTo>
                  <a:pt x="5693" y="2533"/>
                  <a:pt x="5400" y="2659"/>
                  <a:pt x="5190" y="2785"/>
                </a:cubicBezTo>
                <a:cubicBezTo>
                  <a:pt x="3181" y="4249"/>
                  <a:pt x="1131" y="5882"/>
                  <a:pt x="545" y="8434"/>
                </a:cubicBezTo>
                <a:cubicBezTo>
                  <a:pt x="1" y="10611"/>
                  <a:pt x="921" y="12871"/>
                  <a:pt x="2805" y="14043"/>
                </a:cubicBezTo>
                <a:cubicBezTo>
                  <a:pt x="3848" y="14633"/>
                  <a:pt x="5022" y="14872"/>
                  <a:pt x="6207" y="14872"/>
                </a:cubicBezTo>
                <a:cubicBezTo>
                  <a:pt x="7541" y="14872"/>
                  <a:pt x="8890" y="14570"/>
                  <a:pt x="10087" y="14126"/>
                </a:cubicBezTo>
                <a:cubicBezTo>
                  <a:pt x="12933" y="13122"/>
                  <a:pt x="15653" y="11741"/>
                  <a:pt x="18164" y="10025"/>
                </a:cubicBezTo>
                <a:cubicBezTo>
                  <a:pt x="21805" y="7472"/>
                  <a:pt x="22684" y="1696"/>
                  <a:pt x="17495" y="399"/>
                </a:cubicBezTo>
                <a:cubicBezTo>
                  <a:pt x="16436" y="129"/>
                  <a:pt x="15358" y="1"/>
                  <a:pt x="14283"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9"/>
          <p:cNvSpPr/>
          <p:nvPr/>
        </p:nvSpPr>
        <p:spPr>
          <a:xfrm rot="10523904">
            <a:off x="4058381" y="-117778"/>
            <a:ext cx="5621312" cy="4039164"/>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9"/>
          <p:cNvSpPr txBox="1">
            <a:spLocks noGrp="1"/>
          </p:cNvSpPr>
          <p:nvPr>
            <p:ph type="title"/>
          </p:nvPr>
        </p:nvSpPr>
        <p:spPr>
          <a:xfrm>
            <a:off x="4306200" y="647563"/>
            <a:ext cx="4045200" cy="677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Introduction</a:t>
            </a:r>
            <a:endParaRPr/>
          </a:p>
        </p:txBody>
      </p:sp>
      <p:sp>
        <p:nvSpPr>
          <p:cNvPr id="357" name="Google Shape;357;p39"/>
          <p:cNvSpPr txBox="1">
            <a:spLocks noGrp="1"/>
          </p:cNvSpPr>
          <p:nvPr>
            <p:ph type="subTitle" idx="1"/>
          </p:nvPr>
        </p:nvSpPr>
        <p:spPr>
          <a:xfrm>
            <a:off x="4562400" y="1477063"/>
            <a:ext cx="3789000" cy="1409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You can give a brief description of the topic you want to talk about here. For example, if you want to talk about Mercury, you can say that it’s the smallest planet in the entire Solar System</a:t>
            </a:r>
            <a:endParaRPr/>
          </a:p>
        </p:txBody>
      </p:sp>
      <p:sp>
        <p:nvSpPr>
          <p:cNvPr id="358" name="Google Shape;358;p39"/>
          <p:cNvSpPr/>
          <p:nvPr/>
        </p:nvSpPr>
        <p:spPr>
          <a:xfrm rot="10800000" flipH="1">
            <a:off x="3289550" y="784784"/>
            <a:ext cx="1016647" cy="634115"/>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9"/>
          <p:cNvSpPr/>
          <p:nvPr/>
        </p:nvSpPr>
        <p:spPr>
          <a:xfrm>
            <a:off x="-10185033" y="579304"/>
            <a:ext cx="1601628" cy="1488652"/>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9"/>
          <p:cNvSpPr/>
          <p:nvPr/>
        </p:nvSpPr>
        <p:spPr>
          <a:xfrm>
            <a:off x="-9256181" y="228225"/>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39"/>
          <p:cNvGrpSpPr/>
          <p:nvPr/>
        </p:nvGrpSpPr>
        <p:grpSpPr>
          <a:xfrm>
            <a:off x="714292" y="1943101"/>
            <a:ext cx="1887983" cy="3366080"/>
            <a:chOff x="714292" y="1943101"/>
            <a:chExt cx="1887983" cy="3366080"/>
          </a:xfrm>
        </p:grpSpPr>
        <p:grpSp>
          <p:nvGrpSpPr>
            <p:cNvPr id="362" name="Google Shape;362;p39"/>
            <p:cNvGrpSpPr/>
            <p:nvPr/>
          </p:nvGrpSpPr>
          <p:grpSpPr>
            <a:xfrm>
              <a:off x="714292" y="3782391"/>
              <a:ext cx="1697617" cy="1209066"/>
              <a:chOff x="714292" y="3782391"/>
              <a:chExt cx="1697617" cy="1209066"/>
            </a:xfrm>
          </p:grpSpPr>
          <p:sp>
            <p:nvSpPr>
              <p:cNvPr id="363" name="Google Shape;363;p39"/>
              <p:cNvSpPr/>
              <p:nvPr/>
            </p:nvSpPr>
            <p:spPr>
              <a:xfrm flipH="1">
                <a:off x="714292" y="3782391"/>
                <a:ext cx="1697617" cy="426698"/>
              </a:xfrm>
              <a:custGeom>
                <a:avLst/>
                <a:gdLst/>
                <a:ahLst/>
                <a:cxnLst/>
                <a:rect l="l" t="t" r="r" b="b"/>
                <a:pathLst>
                  <a:path w="52910" h="13299" extrusionOk="0">
                    <a:moveTo>
                      <a:pt x="43031" y="1552"/>
                    </a:moveTo>
                    <a:cubicBezTo>
                      <a:pt x="43094" y="1552"/>
                      <a:pt x="43522" y="1624"/>
                      <a:pt x="43603" y="1624"/>
                    </a:cubicBezTo>
                    <a:cubicBezTo>
                      <a:pt x="44059" y="1741"/>
                      <a:pt x="44169" y="1777"/>
                      <a:pt x="44129" y="1777"/>
                    </a:cubicBezTo>
                    <a:cubicBezTo>
                      <a:pt x="44067" y="1777"/>
                      <a:pt x="43643" y="1690"/>
                      <a:pt x="43603" y="1690"/>
                    </a:cubicBezTo>
                    <a:cubicBezTo>
                      <a:pt x="43109" y="1584"/>
                      <a:pt x="42989" y="1552"/>
                      <a:pt x="43031" y="1552"/>
                    </a:cubicBezTo>
                    <a:close/>
                    <a:moveTo>
                      <a:pt x="33" y="8087"/>
                    </a:moveTo>
                    <a:cubicBezTo>
                      <a:pt x="20" y="8485"/>
                      <a:pt x="121" y="8855"/>
                      <a:pt x="338" y="9196"/>
                    </a:cubicBezTo>
                    <a:cubicBezTo>
                      <a:pt x="365" y="9241"/>
                      <a:pt x="385" y="9269"/>
                      <a:pt x="397" y="9282"/>
                    </a:cubicBezTo>
                    <a:lnTo>
                      <a:pt x="397" y="9282"/>
                    </a:lnTo>
                    <a:cubicBezTo>
                      <a:pt x="288" y="9095"/>
                      <a:pt x="201" y="8897"/>
                      <a:pt x="138" y="8695"/>
                    </a:cubicBezTo>
                    <a:cubicBezTo>
                      <a:pt x="81" y="8497"/>
                      <a:pt x="46" y="8292"/>
                      <a:pt x="33" y="8087"/>
                    </a:cubicBezTo>
                    <a:close/>
                    <a:moveTo>
                      <a:pt x="51208" y="9696"/>
                    </a:moveTo>
                    <a:cubicBezTo>
                      <a:pt x="51008" y="9863"/>
                      <a:pt x="50774" y="9996"/>
                      <a:pt x="50541" y="10130"/>
                    </a:cubicBezTo>
                    <a:cubicBezTo>
                      <a:pt x="49974" y="10430"/>
                      <a:pt x="49340" y="10663"/>
                      <a:pt x="48706" y="10830"/>
                    </a:cubicBezTo>
                    <a:cubicBezTo>
                      <a:pt x="49073" y="10697"/>
                      <a:pt x="49407" y="10563"/>
                      <a:pt x="49740" y="10397"/>
                    </a:cubicBezTo>
                    <a:cubicBezTo>
                      <a:pt x="49907" y="10330"/>
                      <a:pt x="50074" y="10263"/>
                      <a:pt x="50307" y="10163"/>
                    </a:cubicBezTo>
                    <a:cubicBezTo>
                      <a:pt x="50541" y="10030"/>
                      <a:pt x="50841" y="9930"/>
                      <a:pt x="51208" y="9696"/>
                    </a:cubicBezTo>
                    <a:close/>
                    <a:moveTo>
                      <a:pt x="49440" y="10797"/>
                    </a:moveTo>
                    <a:cubicBezTo>
                      <a:pt x="48800" y="11021"/>
                      <a:pt x="48160" y="11183"/>
                      <a:pt x="47491" y="11285"/>
                    </a:cubicBezTo>
                    <a:lnTo>
                      <a:pt x="47491" y="11285"/>
                    </a:lnTo>
                    <a:cubicBezTo>
                      <a:pt x="47700" y="11235"/>
                      <a:pt x="47908" y="11183"/>
                      <a:pt x="48106" y="11130"/>
                    </a:cubicBezTo>
                    <a:cubicBezTo>
                      <a:pt x="48773" y="10964"/>
                      <a:pt x="49307" y="10797"/>
                      <a:pt x="49440" y="10797"/>
                    </a:cubicBezTo>
                    <a:close/>
                    <a:moveTo>
                      <a:pt x="46840" y="11432"/>
                    </a:moveTo>
                    <a:cubicBezTo>
                      <a:pt x="45869" y="11659"/>
                      <a:pt x="45422" y="11736"/>
                      <a:pt x="45337" y="11764"/>
                    </a:cubicBezTo>
                    <a:cubicBezTo>
                      <a:pt x="45237" y="11764"/>
                      <a:pt x="45604" y="11698"/>
                      <a:pt x="46171" y="11564"/>
                    </a:cubicBezTo>
                    <a:cubicBezTo>
                      <a:pt x="46376" y="11528"/>
                      <a:pt x="46604" y="11483"/>
                      <a:pt x="46840" y="11432"/>
                    </a:cubicBezTo>
                    <a:close/>
                    <a:moveTo>
                      <a:pt x="27358" y="1090"/>
                    </a:moveTo>
                    <a:cubicBezTo>
                      <a:pt x="28358" y="1157"/>
                      <a:pt x="30126" y="1190"/>
                      <a:pt x="31928" y="1257"/>
                    </a:cubicBezTo>
                    <a:cubicBezTo>
                      <a:pt x="33762" y="1323"/>
                      <a:pt x="35597" y="1490"/>
                      <a:pt x="36764" y="1657"/>
                    </a:cubicBezTo>
                    <a:cubicBezTo>
                      <a:pt x="37385" y="1720"/>
                      <a:pt x="37592" y="1736"/>
                      <a:pt x="37661" y="1736"/>
                    </a:cubicBezTo>
                    <a:cubicBezTo>
                      <a:pt x="37725" y="1736"/>
                      <a:pt x="37671" y="1723"/>
                      <a:pt x="37718" y="1723"/>
                    </a:cubicBezTo>
                    <a:cubicBezTo>
                      <a:pt x="37753" y="1723"/>
                      <a:pt x="37848" y="1730"/>
                      <a:pt x="38099" y="1757"/>
                    </a:cubicBezTo>
                    <a:cubicBezTo>
                      <a:pt x="38666" y="1857"/>
                      <a:pt x="39099" y="1957"/>
                      <a:pt x="40767" y="2224"/>
                    </a:cubicBezTo>
                    <a:cubicBezTo>
                      <a:pt x="42045" y="2349"/>
                      <a:pt x="42741" y="2561"/>
                      <a:pt x="43316" y="2561"/>
                    </a:cubicBezTo>
                    <a:cubicBezTo>
                      <a:pt x="43357" y="2561"/>
                      <a:pt x="43396" y="2560"/>
                      <a:pt x="43436" y="2558"/>
                    </a:cubicBezTo>
                    <a:cubicBezTo>
                      <a:pt x="43898" y="2687"/>
                      <a:pt x="43976" y="2722"/>
                      <a:pt x="43918" y="2722"/>
                    </a:cubicBezTo>
                    <a:cubicBezTo>
                      <a:pt x="43847" y="2722"/>
                      <a:pt x="43574" y="2669"/>
                      <a:pt x="43553" y="2669"/>
                    </a:cubicBezTo>
                    <a:cubicBezTo>
                      <a:pt x="43537" y="2669"/>
                      <a:pt x="43653" y="2697"/>
                      <a:pt x="44070" y="2791"/>
                    </a:cubicBezTo>
                    <a:cubicBezTo>
                      <a:pt x="44737" y="2925"/>
                      <a:pt x="45370" y="3125"/>
                      <a:pt x="46004" y="3358"/>
                    </a:cubicBezTo>
                    <a:cubicBezTo>
                      <a:pt x="46689" y="3534"/>
                      <a:pt x="46966" y="3602"/>
                      <a:pt x="46989" y="3602"/>
                    </a:cubicBezTo>
                    <a:cubicBezTo>
                      <a:pt x="47048" y="3602"/>
                      <a:pt x="45387" y="3141"/>
                      <a:pt x="44737" y="2925"/>
                    </a:cubicBezTo>
                    <a:lnTo>
                      <a:pt x="44737" y="2925"/>
                    </a:lnTo>
                    <a:cubicBezTo>
                      <a:pt x="45737" y="3191"/>
                      <a:pt x="46438" y="3392"/>
                      <a:pt x="47138" y="3592"/>
                    </a:cubicBezTo>
                    <a:cubicBezTo>
                      <a:pt x="47839" y="3825"/>
                      <a:pt x="48506" y="4092"/>
                      <a:pt x="49140" y="4426"/>
                    </a:cubicBezTo>
                    <a:cubicBezTo>
                      <a:pt x="49093" y="4388"/>
                      <a:pt x="49083" y="4372"/>
                      <a:pt x="49100" y="4372"/>
                    </a:cubicBezTo>
                    <a:cubicBezTo>
                      <a:pt x="49143" y="4372"/>
                      <a:pt x="49366" y="4482"/>
                      <a:pt x="49607" y="4626"/>
                    </a:cubicBezTo>
                    <a:cubicBezTo>
                      <a:pt x="49840" y="4759"/>
                      <a:pt x="50107" y="4893"/>
                      <a:pt x="50341" y="5026"/>
                    </a:cubicBezTo>
                    <a:cubicBezTo>
                      <a:pt x="49740" y="4659"/>
                      <a:pt x="50341" y="4893"/>
                      <a:pt x="49240" y="4292"/>
                    </a:cubicBezTo>
                    <a:lnTo>
                      <a:pt x="49240" y="4292"/>
                    </a:lnTo>
                    <a:cubicBezTo>
                      <a:pt x="49807" y="4492"/>
                      <a:pt x="50341" y="4793"/>
                      <a:pt x="50808" y="5160"/>
                    </a:cubicBezTo>
                    <a:cubicBezTo>
                      <a:pt x="51041" y="5326"/>
                      <a:pt x="51108" y="5393"/>
                      <a:pt x="51475" y="5693"/>
                    </a:cubicBezTo>
                    <a:cubicBezTo>
                      <a:pt x="51528" y="5747"/>
                      <a:pt x="51550" y="5757"/>
                      <a:pt x="51565" y="5757"/>
                    </a:cubicBezTo>
                    <a:cubicBezTo>
                      <a:pt x="51574" y="5757"/>
                      <a:pt x="51582" y="5753"/>
                      <a:pt x="51593" y="5753"/>
                    </a:cubicBezTo>
                    <a:cubicBezTo>
                      <a:pt x="51608" y="5753"/>
                      <a:pt x="51631" y="5760"/>
                      <a:pt x="51675" y="5793"/>
                    </a:cubicBezTo>
                    <a:cubicBezTo>
                      <a:pt x="51808" y="5893"/>
                      <a:pt x="51942" y="5993"/>
                      <a:pt x="52042" y="6127"/>
                    </a:cubicBezTo>
                    <a:cubicBezTo>
                      <a:pt x="52309" y="6427"/>
                      <a:pt x="52509" y="6827"/>
                      <a:pt x="52576" y="7228"/>
                    </a:cubicBezTo>
                    <a:cubicBezTo>
                      <a:pt x="52645" y="7413"/>
                      <a:pt x="52698" y="7549"/>
                      <a:pt x="52736" y="7549"/>
                    </a:cubicBezTo>
                    <a:cubicBezTo>
                      <a:pt x="52738" y="7549"/>
                      <a:pt x="52740" y="7549"/>
                      <a:pt x="52742" y="7548"/>
                    </a:cubicBezTo>
                    <a:lnTo>
                      <a:pt x="52742" y="7548"/>
                    </a:lnTo>
                    <a:cubicBezTo>
                      <a:pt x="52737" y="7876"/>
                      <a:pt x="52605" y="8234"/>
                      <a:pt x="52409" y="8529"/>
                    </a:cubicBezTo>
                    <a:cubicBezTo>
                      <a:pt x="52309" y="8629"/>
                      <a:pt x="52242" y="8762"/>
                      <a:pt x="52142" y="8862"/>
                    </a:cubicBezTo>
                    <a:cubicBezTo>
                      <a:pt x="52042" y="8929"/>
                      <a:pt x="51942" y="9029"/>
                      <a:pt x="51842" y="9096"/>
                    </a:cubicBezTo>
                    <a:cubicBezTo>
                      <a:pt x="51575" y="9329"/>
                      <a:pt x="51241" y="9496"/>
                      <a:pt x="50908" y="9663"/>
                    </a:cubicBezTo>
                    <a:cubicBezTo>
                      <a:pt x="50374" y="9863"/>
                      <a:pt x="49840" y="10030"/>
                      <a:pt x="49273" y="10196"/>
                    </a:cubicBezTo>
                    <a:cubicBezTo>
                      <a:pt x="49807" y="10030"/>
                      <a:pt x="50341" y="9796"/>
                      <a:pt x="50808" y="9496"/>
                    </a:cubicBezTo>
                    <a:cubicBezTo>
                      <a:pt x="50876" y="9450"/>
                      <a:pt x="50906" y="9428"/>
                      <a:pt x="50899" y="9428"/>
                    </a:cubicBezTo>
                    <a:cubicBezTo>
                      <a:pt x="50885" y="9428"/>
                      <a:pt x="50737" y="9509"/>
                      <a:pt x="50474" y="9663"/>
                    </a:cubicBezTo>
                    <a:cubicBezTo>
                      <a:pt x="49974" y="9930"/>
                      <a:pt x="49440" y="10130"/>
                      <a:pt x="48873" y="10297"/>
                    </a:cubicBezTo>
                    <a:cubicBezTo>
                      <a:pt x="48506" y="10397"/>
                      <a:pt x="48273" y="10463"/>
                      <a:pt x="47972" y="10563"/>
                    </a:cubicBezTo>
                    <a:cubicBezTo>
                      <a:pt x="48689" y="10378"/>
                      <a:pt x="49026" y="10276"/>
                      <a:pt x="49083" y="10276"/>
                    </a:cubicBezTo>
                    <a:cubicBezTo>
                      <a:pt x="49097" y="10276"/>
                      <a:pt x="49094" y="10283"/>
                      <a:pt x="49073" y="10297"/>
                    </a:cubicBezTo>
                    <a:cubicBezTo>
                      <a:pt x="48740" y="10463"/>
                      <a:pt x="48373" y="10563"/>
                      <a:pt x="48006" y="10663"/>
                    </a:cubicBezTo>
                    <a:cubicBezTo>
                      <a:pt x="48136" y="10609"/>
                      <a:pt x="48167" y="10587"/>
                      <a:pt x="48126" y="10587"/>
                    </a:cubicBezTo>
                    <a:cubicBezTo>
                      <a:pt x="48042" y="10587"/>
                      <a:pt x="47645" y="10684"/>
                      <a:pt x="47172" y="10797"/>
                    </a:cubicBezTo>
                    <a:cubicBezTo>
                      <a:pt x="46605" y="10964"/>
                      <a:pt x="45971" y="11064"/>
                      <a:pt x="45370" y="11164"/>
                    </a:cubicBezTo>
                    <a:cubicBezTo>
                      <a:pt x="46376" y="10992"/>
                      <a:pt x="47489" y="10694"/>
                      <a:pt x="47359" y="10694"/>
                    </a:cubicBezTo>
                    <a:cubicBezTo>
                      <a:pt x="47313" y="10694"/>
                      <a:pt x="47104" y="10733"/>
                      <a:pt x="46671" y="10830"/>
                    </a:cubicBezTo>
                    <a:cubicBezTo>
                      <a:pt x="46038" y="10997"/>
                      <a:pt x="45370" y="11130"/>
                      <a:pt x="44703" y="11197"/>
                    </a:cubicBezTo>
                    <a:cubicBezTo>
                      <a:pt x="45111" y="11146"/>
                      <a:pt x="46063" y="10920"/>
                      <a:pt x="45896" y="10920"/>
                    </a:cubicBezTo>
                    <a:cubicBezTo>
                      <a:pt x="45845" y="10920"/>
                      <a:pt x="45686" y="10942"/>
                      <a:pt x="45370" y="10997"/>
                    </a:cubicBezTo>
                    <a:cubicBezTo>
                      <a:pt x="45246" y="11025"/>
                      <a:pt x="45147" y="11047"/>
                      <a:pt x="45070" y="11065"/>
                    </a:cubicBezTo>
                    <a:lnTo>
                      <a:pt x="45070" y="11065"/>
                    </a:lnTo>
                    <a:cubicBezTo>
                      <a:pt x="45233" y="11024"/>
                      <a:pt x="45405" y="10976"/>
                      <a:pt x="45317" y="10976"/>
                    </a:cubicBezTo>
                    <a:cubicBezTo>
                      <a:pt x="45256" y="10976"/>
                      <a:pt x="45070" y="10999"/>
                      <a:pt x="44670" y="11064"/>
                    </a:cubicBezTo>
                    <a:cubicBezTo>
                      <a:pt x="44370" y="11164"/>
                      <a:pt x="43969" y="11231"/>
                      <a:pt x="43369" y="11331"/>
                    </a:cubicBezTo>
                    <a:cubicBezTo>
                      <a:pt x="43302" y="11331"/>
                      <a:pt x="43369" y="11301"/>
                      <a:pt x="43194" y="11301"/>
                    </a:cubicBezTo>
                    <a:cubicBezTo>
                      <a:pt x="43106" y="11301"/>
                      <a:pt x="42958" y="11308"/>
                      <a:pt x="42702" y="11331"/>
                    </a:cubicBezTo>
                    <a:cubicBezTo>
                      <a:pt x="42035" y="11464"/>
                      <a:pt x="41368" y="11564"/>
                      <a:pt x="40667" y="11631"/>
                    </a:cubicBezTo>
                    <a:cubicBezTo>
                      <a:pt x="40687" y="11611"/>
                      <a:pt x="40615" y="11603"/>
                      <a:pt x="40475" y="11603"/>
                    </a:cubicBezTo>
                    <a:cubicBezTo>
                      <a:pt x="40139" y="11603"/>
                      <a:pt x="39411" y="11650"/>
                      <a:pt x="38632" y="11698"/>
                    </a:cubicBezTo>
                    <a:cubicBezTo>
                      <a:pt x="37532" y="11798"/>
                      <a:pt x="36331" y="11864"/>
                      <a:pt x="35964" y="11898"/>
                    </a:cubicBezTo>
                    <a:lnTo>
                      <a:pt x="35497" y="11898"/>
                    </a:lnTo>
                    <a:cubicBezTo>
                      <a:pt x="35397" y="11898"/>
                      <a:pt x="35130" y="11931"/>
                      <a:pt x="34596" y="11931"/>
                    </a:cubicBezTo>
                    <a:cubicBezTo>
                      <a:pt x="33095" y="12031"/>
                      <a:pt x="28759" y="12064"/>
                      <a:pt x="26490" y="12165"/>
                    </a:cubicBezTo>
                    <a:lnTo>
                      <a:pt x="26490" y="12064"/>
                    </a:lnTo>
                    <a:cubicBezTo>
                      <a:pt x="25092" y="12085"/>
                      <a:pt x="24986" y="12117"/>
                      <a:pt x="24760" y="12117"/>
                    </a:cubicBezTo>
                    <a:cubicBezTo>
                      <a:pt x="24614" y="12117"/>
                      <a:pt x="24417" y="12104"/>
                      <a:pt x="23788" y="12064"/>
                    </a:cubicBezTo>
                    <a:lnTo>
                      <a:pt x="23788" y="12064"/>
                    </a:lnTo>
                    <a:cubicBezTo>
                      <a:pt x="24015" y="12099"/>
                      <a:pt x="23850" y="12111"/>
                      <a:pt x="23468" y="12111"/>
                    </a:cubicBezTo>
                    <a:cubicBezTo>
                      <a:pt x="22610" y="12111"/>
                      <a:pt x="20662" y="12050"/>
                      <a:pt x="19630" y="12050"/>
                    </a:cubicBezTo>
                    <a:cubicBezTo>
                      <a:pt x="19366" y="12050"/>
                      <a:pt x="19162" y="12054"/>
                      <a:pt x="19052" y="12064"/>
                    </a:cubicBezTo>
                    <a:cubicBezTo>
                      <a:pt x="20219" y="12098"/>
                      <a:pt x="20786" y="12131"/>
                      <a:pt x="21086" y="12165"/>
                    </a:cubicBezTo>
                    <a:cubicBezTo>
                      <a:pt x="19852" y="12131"/>
                      <a:pt x="18351" y="12064"/>
                      <a:pt x="17717" y="11998"/>
                    </a:cubicBezTo>
                    <a:lnTo>
                      <a:pt x="17717" y="11998"/>
                    </a:lnTo>
                    <a:cubicBezTo>
                      <a:pt x="17738" y="12018"/>
                      <a:pt x="17652" y="12026"/>
                      <a:pt x="17493" y="12026"/>
                    </a:cubicBezTo>
                    <a:cubicBezTo>
                      <a:pt x="16935" y="12026"/>
                      <a:pt x="15475" y="11927"/>
                      <a:pt x="14609" y="11927"/>
                    </a:cubicBezTo>
                    <a:cubicBezTo>
                      <a:pt x="14514" y="11927"/>
                      <a:pt x="14427" y="11928"/>
                      <a:pt x="14348" y="11931"/>
                    </a:cubicBezTo>
                    <a:lnTo>
                      <a:pt x="13981" y="11864"/>
                    </a:lnTo>
                    <a:cubicBezTo>
                      <a:pt x="13915" y="11864"/>
                      <a:pt x="13681" y="11831"/>
                      <a:pt x="12981" y="11764"/>
                    </a:cubicBezTo>
                    <a:cubicBezTo>
                      <a:pt x="11880" y="11731"/>
                      <a:pt x="10779" y="11631"/>
                      <a:pt x="9645" y="11464"/>
                    </a:cubicBezTo>
                    <a:cubicBezTo>
                      <a:pt x="9440" y="11464"/>
                      <a:pt x="10142" y="11563"/>
                      <a:pt x="10022" y="11563"/>
                    </a:cubicBezTo>
                    <a:cubicBezTo>
                      <a:pt x="9986" y="11563"/>
                      <a:pt x="9876" y="11554"/>
                      <a:pt x="9645" y="11531"/>
                    </a:cubicBezTo>
                    <a:cubicBezTo>
                      <a:pt x="9545" y="11497"/>
                      <a:pt x="8477" y="11364"/>
                      <a:pt x="7777" y="11231"/>
                    </a:cubicBezTo>
                    <a:cubicBezTo>
                      <a:pt x="7323" y="11148"/>
                      <a:pt x="6985" y="11091"/>
                      <a:pt x="7044" y="11091"/>
                    </a:cubicBezTo>
                    <a:cubicBezTo>
                      <a:pt x="7080" y="11091"/>
                      <a:pt x="7269" y="11113"/>
                      <a:pt x="7677" y="11164"/>
                    </a:cubicBezTo>
                    <a:cubicBezTo>
                      <a:pt x="6576" y="10997"/>
                      <a:pt x="5509" y="10764"/>
                      <a:pt x="4441" y="10463"/>
                    </a:cubicBezTo>
                    <a:cubicBezTo>
                      <a:pt x="4008" y="10397"/>
                      <a:pt x="3607" y="10230"/>
                      <a:pt x="3207" y="9996"/>
                    </a:cubicBezTo>
                    <a:cubicBezTo>
                      <a:pt x="2807" y="9863"/>
                      <a:pt x="2406" y="9663"/>
                      <a:pt x="2073" y="9429"/>
                    </a:cubicBezTo>
                    <a:cubicBezTo>
                      <a:pt x="1739" y="9229"/>
                      <a:pt x="1506" y="8929"/>
                      <a:pt x="1306" y="8595"/>
                    </a:cubicBezTo>
                    <a:lnTo>
                      <a:pt x="1239" y="8429"/>
                    </a:lnTo>
                    <a:cubicBezTo>
                      <a:pt x="1239" y="8362"/>
                      <a:pt x="1206" y="8295"/>
                      <a:pt x="1206" y="8228"/>
                    </a:cubicBezTo>
                    <a:cubicBezTo>
                      <a:pt x="1172" y="8028"/>
                      <a:pt x="1172" y="7828"/>
                      <a:pt x="1206" y="7661"/>
                    </a:cubicBezTo>
                    <a:cubicBezTo>
                      <a:pt x="1239" y="7394"/>
                      <a:pt x="1339" y="7128"/>
                      <a:pt x="1506" y="6927"/>
                    </a:cubicBezTo>
                    <a:cubicBezTo>
                      <a:pt x="1773" y="6527"/>
                      <a:pt x="2140" y="6160"/>
                      <a:pt x="2540" y="5893"/>
                    </a:cubicBezTo>
                    <a:cubicBezTo>
                      <a:pt x="3841" y="4993"/>
                      <a:pt x="5242" y="4292"/>
                      <a:pt x="6743" y="3825"/>
                    </a:cubicBezTo>
                    <a:cubicBezTo>
                      <a:pt x="7010" y="3792"/>
                      <a:pt x="7243" y="3725"/>
                      <a:pt x="7477" y="3658"/>
                    </a:cubicBezTo>
                    <a:cubicBezTo>
                      <a:pt x="7944" y="3525"/>
                      <a:pt x="8444" y="3392"/>
                      <a:pt x="8678" y="3358"/>
                    </a:cubicBezTo>
                    <a:cubicBezTo>
                      <a:pt x="8711" y="3258"/>
                      <a:pt x="10179" y="2925"/>
                      <a:pt x="11279" y="2691"/>
                    </a:cubicBezTo>
                    <a:cubicBezTo>
                      <a:pt x="12213" y="2491"/>
                      <a:pt x="11380" y="2558"/>
                      <a:pt x="12580" y="2324"/>
                    </a:cubicBezTo>
                    <a:cubicBezTo>
                      <a:pt x="12609" y="2331"/>
                      <a:pt x="12649" y="2335"/>
                      <a:pt x="12699" y="2335"/>
                    </a:cubicBezTo>
                    <a:cubicBezTo>
                      <a:pt x="13125" y="2335"/>
                      <a:pt x="14301" y="2099"/>
                      <a:pt x="15583" y="1891"/>
                    </a:cubicBezTo>
                    <a:cubicBezTo>
                      <a:pt x="16817" y="1690"/>
                      <a:pt x="18051" y="1557"/>
                      <a:pt x="19285" y="1524"/>
                    </a:cubicBezTo>
                    <a:cubicBezTo>
                      <a:pt x="19952" y="1424"/>
                      <a:pt x="20619" y="1357"/>
                      <a:pt x="21287" y="1357"/>
                    </a:cubicBezTo>
                    <a:cubicBezTo>
                      <a:pt x="21387" y="1323"/>
                      <a:pt x="21187" y="1290"/>
                      <a:pt x="21954" y="1223"/>
                    </a:cubicBezTo>
                    <a:cubicBezTo>
                      <a:pt x="22195" y="1232"/>
                      <a:pt x="22436" y="1236"/>
                      <a:pt x="22678" y="1236"/>
                    </a:cubicBezTo>
                    <a:cubicBezTo>
                      <a:pt x="23337" y="1236"/>
                      <a:pt x="23996" y="1205"/>
                      <a:pt x="24656" y="1157"/>
                    </a:cubicBezTo>
                    <a:cubicBezTo>
                      <a:pt x="24985" y="1169"/>
                      <a:pt x="25315" y="1177"/>
                      <a:pt x="25645" y="1177"/>
                    </a:cubicBezTo>
                    <a:cubicBezTo>
                      <a:pt x="26216" y="1177"/>
                      <a:pt x="26787" y="1153"/>
                      <a:pt x="27358" y="1090"/>
                    </a:cubicBezTo>
                    <a:close/>
                    <a:moveTo>
                      <a:pt x="28560" y="1"/>
                    </a:moveTo>
                    <a:cubicBezTo>
                      <a:pt x="27402" y="1"/>
                      <a:pt x="26084" y="17"/>
                      <a:pt x="24756" y="56"/>
                    </a:cubicBezTo>
                    <a:cubicBezTo>
                      <a:pt x="22487" y="123"/>
                      <a:pt x="20186" y="289"/>
                      <a:pt x="18451" y="423"/>
                    </a:cubicBezTo>
                    <a:cubicBezTo>
                      <a:pt x="17882" y="500"/>
                      <a:pt x="17885" y="518"/>
                      <a:pt x="18012" y="518"/>
                    </a:cubicBezTo>
                    <a:cubicBezTo>
                      <a:pt x="18115" y="518"/>
                      <a:pt x="18301" y="506"/>
                      <a:pt x="18328" y="506"/>
                    </a:cubicBezTo>
                    <a:cubicBezTo>
                      <a:pt x="18354" y="506"/>
                      <a:pt x="18240" y="517"/>
                      <a:pt x="17784" y="556"/>
                    </a:cubicBezTo>
                    <a:cubicBezTo>
                      <a:pt x="17350" y="590"/>
                      <a:pt x="16883" y="623"/>
                      <a:pt x="16450" y="723"/>
                    </a:cubicBezTo>
                    <a:cubicBezTo>
                      <a:pt x="15749" y="723"/>
                      <a:pt x="15082" y="790"/>
                      <a:pt x="14382" y="890"/>
                    </a:cubicBezTo>
                    <a:cubicBezTo>
                      <a:pt x="13214" y="1123"/>
                      <a:pt x="12013" y="1390"/>
                      <a:pt x="11046" y="1657"/>
                    </a:cubicBezTo>
                    <a:cubicBezTo>
                      <a:pt x="11076" y="1637"/>
                      <a:pt x="11076" y="1627"/>
                      <a:pt x="11047" y="1627"/>
                    </a:cubicBezTo>
                    <a:cubicBezTo>
                      <a:pt x="10888" y="1627"/>
                      <a:pt x="9848" y="1923"/>
                      <a:pt x="8377" y="2291"/>
                    </a:cubicBezTo>
                    <a:cubicBezTo>
                      <a:pt x="8144" y="2324"/>
                      <a:pt x="7944" y="2358"/>
                      <a:pt x="7710" y="2424"/>
                    </a:cubicBezTo>
                    <a:cubicBezTo>
                      <a:pt x="8944" y="2024"/>
                      <a:pt x="9945" y="1924"/>
                      <a:pt x="10379" y="1724"/>
                    </a:cubicBezTo>
                    <a:lnTo>
                      <a:pt x="10379" y="1724"/>
                    </a:lnTo>
                    <a:cubicBezTo>
                      <a:pt x="9378" y="1924"/>
                      <a:pt x="8678" y="2091"/>
                      <a:pt x="7677" y="2358"/>
                    </a:cubicBezTo>
                    <a:cubicBezTo>
                      <a:pt x="6576" y="2858"/>
                      <a:pt x="5609" y="2958"/>
                      <a:pt x="4475" y="3625"/>
                    </a:cubicBezTo>
                    <a:cubicBezTo>
                      <a:pt x="3874" y="3759"/>
                      <a:pt x="3340" y="4025"/>
                      <a:pt x="2840" y="4326"/>
                    </a:cubicBezTo>
                    <a:cubicBezTo>
                      <a:pt x="2373" y="4592"/>
                      <a:pt x="1939" y="4893"/>
                      <a:pt x="1539" y="5226"/>
                    </a:cubicBezTo>
                    <a:cubicBezTo>
                      <a:pt x="1272" y="5426"/>
                      <a:pt x="1039" y="5660"/>
                      <a:pt x="839" y="5960"/>
                    </a:cubicBezTo>
                    <a:cubicBezTo>
                      <a:pt x="1106" y="5627"/>
                      <a:pt x="1439" y="5326"/>
                      <a:pt x="1773" y="5093"/>
                    </a:cubicBezTo>
                    <a:lnTo>
                      <a:pt x="2240" y="4759"/>
                    </a:lnTo>
                    <a:cubicBezTo>
                      <a:pt x="2311" y="4712"/>
                      <a:pt x="2344" y="4690"/>
                      <a:pt x="2347" y="4690"/>
                    </a:cubicBezTo>
                    <a:lnTo>
                      <a:pt x="2347" y="4690"/>
                    </a:lnTo>
                    <a:cubicBezTo>
                      <a:pt x="2352" y="4690"/>
                      <a:pt x="2257" y="4763"/>
                      <a:pt x="2106" y="4893"/>
                    </a:cubicBezTo>
                    <a:cubicBezTo>
                      <a:pt x="1939" y="4993"/>
                      <a:pt x="1806" y="5093"/>
                      <a:pt x="1673" y="5193"/>
                    </a:cubicBezTo>
                    <a:cubicBezTo>
                      <a:pt x="1506" y="5326"/>
                      <a:pt x="1339" y="5493"/>
                      <a:pt x="1172" y="5660"/>
                    </a:cubicBezTo>
                    <a:cubicBezTo>
                      <a:pt x="1005" y="5827"/>
                      <a:pt x="872" y="5993"/>
                      <a:pt x="739" y="6160"/>
                    </a:cubicBezTo>
                    <a:cubicBezTo>
                      <a:pt x="639" y="6327"/>
                      <a:pt x="538" y="6494"/>
                      <a:pt x="472" y="6661"/>
                    </a:cubicBezTo>
                    <a:lnTo>
                      <a:pt x="372" y="6594"/>
                    </a:lnTo>
                    <a:cubicBezTo>
                      <a:pt x="109" y="7048"/>
                      <a:pt x="0" y="7570"/>
                      <a:pt x="33" y="8087"/>
                    </a:cubicBezTo>
                    <a:lnTo>
                      <a:pt x="33" y="8087"/>
                    </a:lnTo>
                    <a:cubicBezTo>
                      <a:pt x="34" y="8057"/>
                      <a:pt x="36" y="8026"/>
                      <a:pt x="38" y="7995"/>
                    </a:cubicBezTo>
                    <a:cubicBezTo>
                      <a:pt x="38" y="7897"/>
                      <a:pt x="56" y="7835"/>
                      <a:pt x="66" y="7835"/>
                    </a:cubicBezTo>
                    <a:cubicBezTo>
                      <a:pt x="69" y="7835"/>
                      <a:pt x="71" y="7844"/>
                      <a:pt x="71" y="7861"/>
                    </a:cubicBezTo>
                    <a:cubicBezTo>
                      <a:pt x="71" y="7895"/>
                      <a:pt x="71" y="8028"/>
                      <a:pt x="138" y="8328"/>
                    </a:cubicBezTo>
                    <a:cubicBezTo>
                      <a:pt x="172" y="8595"/>
                      <a:pt x="238" y="8862"/>
                      <a:pt x="338" y="9096"/>
                    </a:cubicBezTo>
                    <a:cubicBezTo>
                      <a:pt x="399" y="9218"/>
                      <a:pt x="423" y="9290"/>
                      <a:pt x="410" y="9290"/>
                    </a:cubicBezTo>
                    <a:cubicBezTo>
                      <a:pt x="407" y="9290"/>
                      <a:pt x="403" y="9287"/>
                      <a:pt x="397" y="9282"/>
                    </a:cubicBezTo>
                    <a:lnTo>
                      <a:pt x="397" y="9282"/>
                    </a:lnTo>
                    <a:cubicBezTo>
                      <a:pt x="577" y="9589"/>
                      <a:pt x="815" y="9868"/>
                      <a:pt x="1106" y="10096"/>
                    </a:cubicBezTo>
                    <a:cubicBezTo>
                      <a:pt x="1739" y="10597"/>
                      <a:pt x="2440" y="10997"/>
                      <a:pt x="3174" y="11264"/>
                    </a:cubicBezTo>
                    <a:cubicBezTo>
                      <a:pt x="4341" y="11698"/>
                      <a:pt x="5542" y="11998"/>
                      <a:pt x="6776" y="12231"/>
                    </a:cubicBezTo>
                    <a:cubicBezTo>
                      <a:pt x="6576" y="12098"/>
                      <a:pt x="4675" y="11798"/>
                      <a:pt x="4074" y="11531"/>
                    </a:cubicBezTo>
                    <a:lnTo>
                      <a:pt x="4074" y="11531"/>
                    </a:lnTo>
                    <a:cubicBezTo>
                      <a:pt x="5175" y="11831"/>
                      <a:pt x="5942" y="11998"/>
                      <a:pt x="6609" y="12131"/>
                    </a:cubicBezTo>
                    <a:cubicBezTo>
                      <a:pt x="7310" y="12265"/>
                      <a:pt x="7944" y="12331"/>
                      <a:pt x="8811" y="12431"/>
                    </a:cubicBezTo>
                    <a:cubicBezTo>
                      <a:pt x="8887" y="12449"/>
                      <a:pt x="8875" y="12455"/>
                      <a:pt x="8814" y="12455"/>
                    </a:cubicBezTo>
                    <a:cubicBezTo>
                      <a:pt x="8662" y="12455"/>
                      <a:pt x="8211" y="12417"/>
                      <a:pt x="8060" y="12417"/>
                    </a:cubicBezTo>
                    <a:cubicBezTo>
                      <a:pt x="7925" y="12417"/>
                      <a:pt x="8031" y="12448"/>
                      <a:pt x="8811" y="12565"/>
                    </a:cubicBezTo>
                    <a:cubicBezTo>
                      <a:pt x="9478" y="12565"/>
                      <a:pt x="9845" y="12598"/>
                      <a:pt x="10179" y="12598"/>
                    </a:cubicBezTo>
                    <a:cubicBezTo>
                      <a:pt x="10800" y="12768"/>
                      <a:pt x="13241" y="12913"/>
                      <a:pt x="13608" y="12913"/>
                    </a:cubicBezTo>
                    <a:cubicBezTo>
                      <a:pt x="13663" y="12913"/>
                      <a:pt x="13671" y="12910"/>
                      <a:pt x="13620" y="12903"/>
                    </a:cubicBezTo>
                    <a:lnTo>
                      <a:pt x="13620" y="12903"/>
                    </a:lnTo>
                    <a:cubicBezTo>
                      <a:pt x="14974" y="13066"/>
                      <a:pt x="16296" y="13099"/>
                      <a:pt x="17651" y="13199"/>
                    </a:cubicBezTo>
                    <a:cubicBezTo>
                      <a:pt x="18952" y="13199"/>
                      <a:pt x="18284" y="13099"/>
                      <a:pt x="19018" y="13099"/>
                    </a:cubicBezTo>
                    <a:cubicBezTo>
                      <a:pt x="19819" y="13165"/>
                      <a:pt x="19819" y="13199"/>
                      <a:pt x="19018" y="13232"/>
                    </a:cubicBezTo>
                    <a:cubicBezTo>
                      <a:pt x="21153" y="13232"/>
                      <a:pt x="20820" y="13232"/>
                      <a:pt x="22421" y="13299"/>
                    </a:cubicBezTo>
                    <a:cubicBezTo>
                      <a:pt x="22688" y="13232"/>
                      <a:pt x="21420" y="13232"/>
                      <a:pt x="22421" y="13199"/>
                    </a:cubicBezTo>
                    <a:cubicBezTo>
                      <a:pt x="23555" y="13199"/>
                      <a:pt x="22788" y="13299"/>
                      <a:pt x="23788" y="13299"/>
                    </a:cubicBezTo>
                    <a:cubicBezTo>
                      <a:pt x="25656" y="13265"/>
                      <a:pt x="23888" y="13199"/>
                      <a:pt x="26490" y="13132"/>
                    </a:cubicBezTo>
                    <a:cubicBezTo>
                      <a:pt x="26546" y="13154"/>
                      <a:pt x="26731" y="13162"/>
                      <a:pt x="26973" y="13162"/>
                    </a:cubicBezTo>
                    <a:cubicBezTo>
                      <a:pt x="27458" y="13162"/>
                      <a:pt x="28169" y="13132"/>
                      <a:pt x="28525" y="13132"/>
                    </a:cubicBezTo>
                    <a:cubicBezTo>
                      <a:pt x="28492" y="13165"/>
                      <a:pt x="28859" y="13165"/>
                      <a:pt x="29192" y="13199"/>
                    </a:cubicBezTo>
                    <a:cubicBezTo>
                      <a:pt x="28192" y="13199"/>
                      <a:pt x="27491" y="13199"/>
                      <a:pt x="26490" y="13232"/>
                    </a:cubicBezTo>
                    <a:cubicBezTo>
                      <a:pt x="26257" y="13165"/>
                      <a:pt x="26023" y="13165"/>
                      <a:pt x="25823" y="13165"/>
                    </a:cubicBezTo>
                    <a:lnTo>
                      <a:pt x="25823" y="13265"/>
                    </a:lnTo>
                    <a:cubicBezTo>
                      <a:pt x="27358" y="13199"/>
                      <a:pt x="30760" y="13265"/>
                      <a:pt x="32595" y="13099"/>
                    </a:cubicBezTo>
                    <a:cubicBezTo>
                      <a:pt x="32493" y="13095"/>
                      <a:pt x="32389" y="13093"/>
                      <a:pt x="32282" y="13093"/>
                    </a:cubicBezTo>
                    <a:cubicBezTo>
                      <a:pt x="31551" y="13093"/>
                      <a:pt x="30727" y="13171"/>
                      <a:pt x="30135" y="13171"/>
                    </a:cubicBezTo>
                    <a:cubicBezTo>
                      <a:pt x="30049" y="13171"/>
                      <a:pt x="29968" y="13169"/>
                      <a:pt x="29893" y="13165"/>
                    </a:cubicBezTo>
                    <a:cubicBezTo>
                      <a:pt x="31187" y="13126"/>
                      <a:pt x="31371" y="13118"/>
                      <a:pt x="31113" y="13118"/>
                    </a:cubicBezTo>
                    <a:cubicBezTo>
                      <a:pt x="30902" y="13118"/>
                      <a:pt x="30400" y="13123"/>
                      <a:pt x="29962" y="13123"/>
                    </a:cubicBezTo>
                    <a:cubicBezTo>
                      <a:pt x="29548" y="13123"/>
                      <a:pt x="29192" y="13118"/>
                      <a:pt x="29192" y="13099"/>
                    </a:cubicBezTo>
                    <a:cubicBezTo>
                      <a:pt x="30088" y="13099"/>
                      <a:pt x="30835" y="13080"/>
                      <a:pt x="31407" y="13043"/>
                    </a:cubicBezTo>
                    <a:lnTo>
                      <a:pt x="31407" y="13043"/>
                    </a:lnTo>
                    <a:cubicBezTo>
                      <a:pt x="31316" y="13056"/>
                      <a:pt x="31417" y="13061"/>
                      <a:pt x="31623" y="13061"/>
                    </a:cubicBezTo>
                    <a:cubicBezTo>
                      <a:pt x="32009" y="13061"/>
                      <a:pt x="32766" y="13045"/>
                      <a:pt x="33321" y="13045"/>
                    </a:cubicBezTo>
                    <a:cubicBezTo>
                      <a:pt x="33632" y="13045"/>
                      <a:pt x="33879" y="13050"/>
                      <a:pt x="33962" y="13065"/>
                    </a:cubicBezTo>
                    <a:cubicBezTo>
                      <a:pt x="33529" y="13065"/>
                      <a:pt x="33162" y="13099"/>
                      <a:pt x="33295" y="13099"/>
                    </a:cubicBezTo>
                    <a:cubicBezTo>
                      <a:pt x="35213" y="13051"/>
                      <a:pt x="36218" y="12934"/>
                      <a:pt x="35851" y="12934"/>
                    </a:cubicBezTo>
                    <a:cubicBezTo>
                      <a:pt x="35743" y="12934"/>
                      <a:pt x="35517" y="12944"/>
                      <a:pt x="35160" y="12969"/>
                    </a:cubicBezTo>
                    <a:lnTo>
                      <a:pt x="35160" y="12969"/>
                    </a:lnTo>
                    <a:cubicBezTo>
                      <a:pt x="35136" y="12955"/>
                      <a:pt x="34198" y="12973"/>
                      <a:pt x="35297" y="12898"/>
                    </a:cubicBezTo>
                    <a:cubicBezTo>
                      <a:pt x="36264" y="12865"/>
                      <a:pt x="37665" y="12798"/>
                      <a:pt x="38966" y="12698"/>
                    </a:cubicBezTo>
                    <a:cubicBezTo>
                      <a:pt x="40000" y="12632"/>
                      <a:pt x="41067" y="12498"/>
                      <a:pt x="42101" y="12331"/>
                    </a:cubicBezTo>
                    <a:cubicBezTo>
                      <a:pt x="42809" y="12331"/>
                      <a:pt x="40757" y="12558"/>
                      <a:pt x="40816" y="12558"/>
                    </a:cubicBezTo>
                    <a:cubicBezTo>
                      <a:pt x="40832" y="12558"/>
                      <a:pt x="41005" y="12541"/>
                      <a:pt x="41434" y="12498"/>
                    </a:cubicBezTo>
                    <a:cubicBezTo>
                      <a:pt x="42702" y="12331"/>
                      <a:pt x="43002" y="12265"/>
                      <a:pt x="43269" y="12198"/>
                    </a:cubicBezTo>
                    <a:lnTo>
                      <a:pt x="44770" y="11898"/>
                    </a:lnTo>
                    <a:cubicBezTo>
                      <a:pt x="44867" y="11911"/>
                      <a:pt x="44963" y="11920"/>
                      <a:pt x="45060" y="11920"/>
                    </a:cubicBezTo>
                    <a:cubicBezTo>
                      <a:pt x="45102" y="11920"/>
                      <a:pt x="45144" y="11918"/>
                      <a:pt x="45186" y="11915"/>
                    </a:cubicBezTo>
                    <a:lnTo>
                      <a:pt x="45186" y="11915"/>
                    </a:lnTo>
                    <a:cubicBezTo>
                      <a:pt x="44409" y="12057"/>
                      <a:pt x="43632" y="12230"/>
                      <a:pt x="43657" y="12230"/>
                    </a:cubicBezTo>
                    <a:cubicBezTo>
                      <a:pt x="43667" y="12230"/>
                      <a:pt x="43809" y="12202"/>
                      <a:pt x="44136" y="12131"/>
                    </a:cubicBezTo>
                    <a:cubicBezTo>
                      <a:pt x="44336" y="12098"/>
                      <a:pt x="44970" y="11998"/>
                      <a:pt x="45604" y="11898"/>
                    </a:cubicBezTo>
                    <a:cubicBezTo>
                      <a:pt x="46004" y="11831"/>
                      <a:pt x="46405" y="11731"/>
                      <a:pt x="46805" y="11631"/>
                    </a:cubicBezTo>
                    <a:lnTo>
                      <a:pt x="46805" y="11631"/>
                    </a:lnTo>
                    <a:cubicBezTo>
                      <a:pt x="46103" y="11755"/>
                      <a:pt x="45776" y="11799"/>
                      <a:pt x="45671" y="11799"/>
                    </a:cubicBezTo>
                    <a:cubicBezTo>
                      <a:pt x="45522" y="11799"/>
                      <a:pt x="45824" y="11709"/>
                      <a:pt x="46138" y="11631"/>
                    </a:cubicBezTo>
                    <a:cubicBezTo>
                      <a:pt x="47505" y="11431"/>
                      <a:pt x="48840" y="11064"/>
                      <a:pt x="50107" y="10563"/>
                    </a:cubicBezTo>
                    <a:cubicBezTo>
                      <a:pt x="50168" y="10529"/>
                      <a:pt x="50181" y="10515"/>
                      <a:pt x="50157" y="10515"/>
                    </a:cubicBezTo>
                    <a:cubicBezTo>
                      <a:pt x="50062" y="10515"/>
                      <a:pt x="49404" y="10738"/>
                      <a:pt x="48873" y="10897"/>
                    </a:cubicBezTo>
                    <a:cubicBezTo>
                      <a:pt x="48501" y="10985"/>
                      <a:pt x="48186" y="11065"/>
                      <a:pt x="48131" y="11065"/>
                    </a:cubicBezTo>
                    <a:cubicBezTo>
                      <a:pt x="48083" y="11065"/>
                      <a:pt x="48238" y="11003"/>
                      <a:pt x="48740" y="10830"/>
                    </a:cubicBezTo>
                    <a:lnTo>
                      <a:pt x="48740" y="10830"/>
                    </a:lnTo>
                    <a:cubicBezTo>
                      <a:pt x="48640" y="10876"/>
                      <a:pt x="48619" y="10896"/>
                      <a:pt x="48658" y="10896"/>
                    </a:cubicBezTo>
                    <a:cubicBezTo>
                      <a:pt x="48764" y="10896"/>
                      <a:pt x="49300" y="10749"/>
                      <a:pt x="49907" y="10530"/>
                    </a:cubicBezTo>
                    <a:cubicBezTo>
                      <a:pt x="50341" y="10397"/>
                      <a:pt x="50774" y="10196"/>
                      <a:pt x="51175" y="9963"/>
                    </a:cubicBezTo>
                    <a:cubicBezTo>
                      <a:pt x="51441" y="9830"/>
                      <a:pt x="51708" y="9663"/>
                      <a:pt x="51908" y="9429"/>
                    </a:cubicBezTo>
                    <a:lnTo>
                      <a:pt x="51908" y="9429"/>
                    </a:lnTo>
                    <a:cubicBezTo>
                      <a:pt x="51775" y="9563"/>
                      <a:pt x="51608" y="9663"/>
                      <a:pt x="51441" y="9729"/>
                    </a:cubicBezTo>
                    <a:cubicBezTo>
                      <a:pt x="51375" y="9763"/>
                      <a:pt x="51341" y="9796"/>
                      <a:pt x="51275" y="9830"/>
                    </a:cubicBezTo>
                    <a:cubicBezTo>
                      <a:pt x="51241" y="9830"/>
                      <a:pt x="51341" y="9729"/>
                      <a:pt x="51441" y="9629"/>
                    </a:cubicBezTo>
                    <a:cubicBezTo>
                      <a:pt x="51542" y="9563"/>
                      <a:pt x="51608" y="9496"/>
                      <a:pt x="51675" y="9396"/>
                    </a:cubicBezTo>
                    <a:cubicBezTo>
                      <a:pt x="51675" y="9390"/>
                      <a:pt x="51672" y="9388"/>
                      <a:pt x="51666" y="9388"/>
                    </a:cubicBezTo>
                    <a:cubicBezTo>
                      <a:pt x="51635" y="9388"/>
                      <a:pt x="51515" y="9462"/>
                      <a:pt x="51208" y="9629"/>
                    </a:cubicBezTo>
                    <a:cubicBezTo>
                      <a:pt x="50641" y="9963"/>
                      <a:pt x="50307" y="10096"/>
                      <a:pt x="50074" y="10196"/>
                    </a:cubicBezTo>
                    <a:cubicBezTo>
                      <a:pt x="49874" y="10330"/>
                      <a:pt x="49707" y="10397"/>
                      <a:pt x="49373" y="10497"/>
                    </a:cubicBezTo>
                    <a:cubicBezTo>
                      <a:pt x="48821" y="10625"/>
                      <a:pt x="48564" y="10673"/>
                      <a:pt x="48511" y="10673"/>
                    </a:cubicBezTo>
                    <a:cubicBezTo>
                      <a:pt x="48468" y="10673"/>
                      <a:pt x="48560" y="10642"/>
                      <a:pt x="48740" y="10597"/>
                    </a:cubicBezTo>
                    <a:cubicBezTo>
                      <a:pt x="49373" y="10430"/>
                      <a:pt x="50007" y="10163"/>
                      <a:pt x="50574" y="9830"/>
                    </a:cubicBezTo>
                    <a:cubicBezTo>
                      <a:pt x="50941" y="9729"/>
                      <a:pt x="51308" y="9563"/>
                      <a:pt x="51642" y="9329"/>
                    </a:cubicBezTo>
                    <a:cubicBezTo>
                      <a:pt x="51942" y="9129"/>
                      <a:pt x="52209" y="8896"/>
                      <a:pt x="52442" y="8595"/>
                    </a:cubicBezTo>
                    <a:cubicBezTo>
                      <a:pt x="52639" y="8268"/>
                      <a:pt x="52739" y="7908"/>
                      <a:pt x="52742" y="7548"/>
                    </a:cubicBezTo>
                    <a:lnTo>
                      <a:pt x="52742" y="7548"/>
                    </a:lnTo>
                    <a:cubicBezTo>
                      <a:pt x="52756" y="7541"/>
                      <a:pt x="52767" y="7514"/>
                      <a:pt x="52776" y="7461"/>
                    </a:cubicBezTo>
                    <a:cubicBezTo>
                      <a:pt x="52809" y="7294"/>
                      <a:pt x="52809" y="7094"/>
                      <a:pt x="52742" y="6927"/>
                    </a:cubicBezTo>
                    <a:cubicBezTo>
                      <a:pt x="52676" y="6527"/>
                      <a:pt x="52509" y="6194"/>
                      <a:pt x="52242" y="5860"/>
                    </a:cubicBezTo>
                    <a:lnTo>
                      <a:pt x="52242" y="5860"/>
                    </a:lnTo>
                    <a:cubicBezTo>
                      <a:pt x="52576" y="6227"/>
                      <a:pt x="52809" y="6694"/>
                      <a:pt x="52909" y="7161"/>
                    </a:cubicBezTo>
                    <a:cubicBezTo>
                      <a:pt x="52876" y="6961"/>
                      <a:pt x="52842" y="6794"/>
                      <a:pt x="52742" y="6594"/>
                    </a:cubicBezTo>
                    <a:lnTo>
                      <a:pt x="52676" y="6360"/>
                    </a:lnTo>
                    <a:lnTo>
                      <a:pt x="52576" y="6194"/>
                    </a:lnTo>
                    <a:cubicBezTo>
                      <a:pt x="52476" y="5993"/>
                      <a:pt x="52375" y="5827"/>
                      <a:pt x="52242" y="5660"/>
                    </a:cubicBezTo>
                    <a:cubicBezTo>
                      <a:pt x="52009" y="5293"/>
                      <a:pt x="51675" y="4993"/>
                      <a:pt x="51308" y="4759"/>
                    </a:cubicBezTo>
                    <a:lnTo>
                      <a:pt x="51308" y="4759"/>
                    </a:lnTo>
                    <a:cubicBezTo>
                      <a:pt x="51529" y="4935"/>
                      <a:pt x="51599" y="4997"/>
                      <a:pt x="51586" y="4997"/>
                    </a:cubicBezTo>
                    <a:cubicBezTo>
                      <a:pt x="51551" y="4997"/>
                      <a:pt x="50981" y="4597"/>
                      <a:pt x="50945" y="4597"/>
                    </a:cubicBezTo>
                    <a:cubicBezTo>
                      <a:pt x="50928" y="4597"/>
                      <a:pt x="51043" y="4696"/>
                      <a:pt x="51425" y="4995"/>
                    </a:cubicBezTo>
                    <a:lnTo>
                      <a:pt x="51425" y="4995"/>
                    </a:lnTo>
                    <a:cubicBezTo>
                      <a:pt x="50995" y="4674"/>
                      <a:pt x="50534" y="4373"/>
                      <a:pt x="50074" y="4092"/>
                    </a:cubicBezTo>
                    <a:lnTo>
                      <a:pt x="50074" y="4092"/>
                    </a:lnTo>
                    <a:cubicBezTo>
                      <a:pt x="50741" y="4426"/>
                      <a:pt x="50908" y="4526"/>
                      <a:pt x="51008" y="4559"/>
                    </a:cubicBezTo>
                    <a:cubicBezTo>
                      <a:pt x="51141" y="4592"/>
                      <a:pt x="51241" y="4626"/>
                      <a:pt x="51341" y="4693"/>
                    </a:cubicBezTo>
                    <a:cubicBezTo>
                      <a:pt x="50774" y="4259"/>
                      <a:pt x="50174" y="3892"/>
                      <a:pt x="49540" y="3592"/>
                    </a:cubicBezTo>
                    <a:cubicBezTo>
                      <a:pt x="49407" y="3492"/>
                      <a:pt x="49540" y="3525"/>
                      <a:pt x="48906" y="3258"/>
                    </a:cubicBezTo>
                    <a:cubicBezTo>
                      <a:pt x="48239" y="3091"/>
                      <a:pt x="47572" y="2891"/>
                      <a:pt x="46905" y="2658"/>
                    </a:cubicBezTo>
                    <a:cubicBezTo>
                      <a:pt x="46841" y="2630"/>
                      <a:pt x="46829" y="2618"/>
                      <a:pt x="46856" y="2618"/>
                    </a:cubicBezTo>
                    <a:cubicBezTo>
                      <a:pt x="46926" y="2618"/>
                      <a:pt x="47258" y="2704"/>
                      <a:pt x="47572" y="2825"/>
                    </a:cubicBezTo>
                    <a:cubicBezTo>
                      <a:pt x="47918" y="2923"/>
                      <a:pt x="48264" y="3040"/>
                      <a:pt x="48325" y="3040"/>
                    </a:cubicBezTo>
                    <a:cubicBezTo>
                      <a:pt x="48347" y="3040"/>
                      <a:pt x="48333" y="3026"/>
                      <a:pt x="48273" y="2991"/>
                    </a:cubicBezTo>
                    <a:cubicBezTo>
                      <a:pt x="47405" y="2624"/>
                      <a:pt x="46538" y="2358"/>
                      <a:pt x="45637" y="2157"/>
                    </a:cubicBezTo>
                    <a:lnTo>
                      <a:pt x="45637" y="2157"/>
                    </a:lnTo>
                    <a:cubicBezTo>
                      <a:pt x="46132" y="2290"/>
                      <a:pt x="46333" y="2369"/>
                      <a:pt x="46255" y="2369"/>
                    </a:cubicBezTo>
                    <a:cubicBezTo>
                      <a:pt x="46196" y="2369"/>
                      <a:pt x="45977" y="2324"/>
                      <a:pt x="45604" y="2224"/>
                    </a:cubicBezTo>
                    <a:cubicBezTo>
                      <a:pt x="45571" y="2124"/>
                      <a:pt x="44336" y="1757"/>
                      <a:pt x="42869" y="1457"/>
                    </a:cubicBezTo>
                    <a:cubicBezTo>
                      <a:pt x="41401" y="1157"/>
                      <a:pt x="39733" y="890"/>
                      <a:pt x="38933" y="723"/>
                    </a:cubicBezTo>
                    <a:cubicBezTo>
                      <a:pt x="38912" y="724"/>
                      <a:pt x="38888" y="725"/>
                      <a:pt x="38862" y="725"/>
                    </a:cubicBezTo>
                    <a:cubicBezTo>
                      <a:pt x="38327" y="725"/>
                      <a:pt x="36578" y="448"/>
                      <a:pt x="35743" y="448"/>
                    </a:cubicBezTo>
                    <a:cubicBezTo>
                      <a:pt x="35663" y="448"/>
                      <a:pt x="35592" y="451"/>
                      <a:pt x="35530" y="456"/>
                    </a:cubicBezTo>
                    <a:cubicBezTo>
                      <a:pt x="35664" y="389"/>
                      <a:pt x="34763" y="323"/>
                      <a:pt x="34863" y="256"/>
                    </a:cubicBezTo>
                    <a:cubicBezTo>
                      <a:pt x="32328" y="23"/>
                      <a:pt x="31327" y="189"/>
                      <a:pt x="30026" y="56"/>
                    </a:cubicBezTo>
                    <a:cubicBezTo>
                      <a:pt x="30426" y="23"/>
                      <a:pt x="32094" y="23"/>
                      <a:pt x="30727" y="23"/>
                    </a:cubicBezTo>
                    <a:cubicBezTo>
                      <a:pt x="30119" y="9"/>
                      <a:pt x="29379" y="1"/>
                      <a:pt x="28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9"/>
              <p:cNvSpPr/>
              <p:nvPr/>
            </p:nvSpPr>
            <p:spPr>
              <a:xfrm flipH="1">
                <a:off x="721799" y="4023901"/>
                <a:ext cx="1676056" cy="967555"/>
              </a:xfrm>
              <a:custGeom>
                <a:avLst/>
                <a:gdLst/>
                <a:ahLst/>
                <a:cxnLst/>
                <a:rect l="l" t="t" r="r" b="b"/>
                <a:pathLst>
                  <a:path w="52238" h="30156" extrusionOk="0">
                    <a:moveTo>
                      <a:pt x="51704" y="4070"/>
                    </a:moveTo>
                    <a:cubicBezTo>
                      <a:pt x="51690" y="4092"/>
                      <a:pt x="51673" y="4128"/>
                      <a:pt x="51654" y="4178"/>
                    </a:cubicBezTo>
                    <a:lnTo>
                      <a:pt x="51654" y="4178"/>
                    </a:lnTo>
                    <a:cubicBezTo>
                      <a:pt x="51627" y="4306"/>
                      <a:pt x="51601" y="4428"/>
                      <a:pt x="51575" y="4549"/>
                    </a:cubicBezTo>
                    <a:lnTo>
                      <a:pt x="51575" y="4549"/>
                    </a:lnTo>
                    <a:cubicBezTo>
                      <a:pt x="51622" y="4361"/>
                      <a:pt x="51667" y="4190"/>
                      <a:pt x="51704" y="4070"/>
                    </a:cubicBezTo>
                    <a:close/>
                    <a:moveTo>
                      <a:pt x="51837" y="2269"/>
                    </a:moveTo>
                    <a:lnTo>
                      <a:pt x="51837" y="2269"/>
                    </a:lnTo>
                    <a:cubicBezTo>
                      <a:pt x="51737" y="3036"/>
                      <a:pt x="51604" y="3804"/>
                      <a:pt x="51370" y="4571"/>
                    </a:cubicBezTo>
                    <a:cubicBezTo>
                      <a:pt x="51571" y="3670"/>
                      <a:pt x="51504" y="3704"/>
                      <a:pt x="51837" y="2269"/>
                    </a:cubicBezTo>
                    <a:close/>
                    <a:moveTo>
                      <a:pt x="51134" y="6239"/>
                    </a:moveTo>
                    <a:lnTo>
                      <a:pt x="51134" y="6239"/>
                    </a:lnTo>
                    <a:cubicBezTo>
                      <a:pt x="50939" y="7179"/>
                      <a:pt x="50862" y="7535"/>
                      <a:pt x="50860" y="7535"/>
                    </a:cubicBezTo>
                    <a:cubicBezTo>
                      <a:pt x="50857" y="7535"/>
                      <a:pt x="50979" y="6938"/>
                      <a:pt x="51134" y="6239"/>
                    </a:cubicBezTo>
                    <a:close/>
                    <a:moveTo>
                      <a:pt x="2153" y="9305"/>
                    </a:moveTo>
                    <a:cubicBezTo>
                      <a:pt x="2165" y="9305"/>
                      <a:pt x="2292" y="9698"/>
                      <a:pt x="2335" y="9741"/>
                    </a:cubicBezTo>
                    <a:cubicBezTo>
                      <a:pt x="2418" y="10094"/>
                      <a:pt x="2438" y="10210"/>
                      <a:pt x="2428" y="10210"/>
                    </a:cubicBezTo>
                    <a:cubicBezTo>
                      <a:pt x="2410" y="10210"/>
                      <a:pt x="2290" y="9818"/>
                      <a:pt x="2269" y="9775"/>
                    </a:cubicBezTo>
                    <a:cubicBezTo>
                      <a:pt x="2175" y="9422"/>
                      <a:pt x="2147" y="9305"/>
                      <a:pt x="2153" y="9305"/>
                    </a:cubicBezTo>
                    <a:close/>
                    <a:moveTo>
                      <a:pt x="47934" y="21224"/>
                    </a:moveTo>
                    <a:cubicBezTo>
                      <a:pt x="47752" y="21986"/>
                      <a:pt x="47625" y="22565"/>
                      <a:pt x="47468" y="23351"/>
                    </a:cubicBezTo>
                    <a:cubicBezTo>
                      <a:pt x="47418" y="23451"/>
                      <a:pt x="47405" y="23401"/>
                      <a:pt x="47346" y="23607"/>
                    </a:cubicBezTo>
                    <a:lnTo>
                      <a:pt x="47346" y="23607"/>
                    </a:lnTo>
                    <a:cubicBezTo>
                      <a:pt x="47363" y="23528"/>
                      <a:pt x="47381" y="23443"/>
                      <a:pt x="47401" y="23351"/>
                    </a:cubicBezTo>
                    <a:cubicBezTo>
                      <a:pt x="47534" y="22784"/>
                      <a:pt x="47668" y="22217"/>
                      <a:pt x="47768" y="21650"/>
                    </a:cubicBezTo>
                    <a:cubicBezTo>
                      <a:pt x="47770" y="21651"/>
                      <a:pt x="47771" y="21652"/>
                      <a:pt x="47773" y="21652"/>
                    </a:cubicBezTo>
                    <a:cubicBezTo>
                      <a:pt x="47805" y="21652"/>
                      <a:pt x="47875" y="21455"/>
                      <a:pt x="47934" y="21224"/>
                    </a:cubicBezTo>
                    <a:close/>
                    <a:moveTo>
                      <a:pt x="27453" y="30022"/>
                    </a:moveTo>
                    <a:cubicBezTo>
                      <a:pt x="27820" y="30022"/>
                      <a:pt x="28287" y="30056"/>
                      <a:pt x="28020" y="30089"/>
                    </a:cubicBezTo>
                    <a:cubicBezTo>
                      <a:pt x="27876" y="30105"/>
                      <a:pt x="27726" y="30112"/>
                      <a:pt x="27591" y="30112"/>
                    </a:cubicBezTo>
                    <a:cubicBezTo>
                      <a:pt x="27166" y="30112"/>
                      <a:pt x="26896" y="30048"/>
                      <a:pt x="27453" y="30022"/>
                    </a:cubicBezTo>
                    <a:close/>
                    <a:moveTo>
                      <a:pt x="52238" y="1"/>
                    </a:moveTo>
                    <a:cubicBezTo>
                      <a:pt x="51571" y="2636"/>
                      <a:pt x="51437" y="2636"/>
                      <a:pt x="51070" y="3904"/>
                    </a:cubicBezTo>
                    <a:cubicBezTo>
                      <a:pt x="51334" y="2870"/>
                      <a:pt x="51409" y="2344"/>
                      <a:pt x="51392" y="2344"/>
                    </a:cubicBezTo>
                    <a:lnTo>
                      <a:pt x="51392" y="2344"/>
                    </a:lnTo>
                    <a:cubicBezTo>
                      <a:pt x="51383" y="2344"/>
                      <a:pt x="51349" y="2485"/>
                      <a:pt x="51304" y="2770"/>
                    </a:cubicBezTo>
                    <a:cubicBezTo>
                      <a:pt x="51037" y="4171"/>
                      <a:pt x="50903" y="4537"/>
                      <a:pt x="50803" y="5038"/>
                    </a:cubicBezTo>
                    <a:cubicBezTo>
                      <a:pt x="50965" y="4347"/>
                      <a:pt x="51049" y="4077"/>
                      <a:pt x="51075" y="4077"/>
                    </a:cubicBezTo>
                    <a:cubicBezTo>
                      <a:pt x="51108" y="4077"/>
                      <a:pt x="51049" y="4512"/>
                      <a:pt x="50937" y="5071"/>
                    </a:cubicBezTo>
                    <a:cubicBezTo>
                      <a:pt x="50937" y="4975"/>
                      <a:pt x="50929" y="4932"/>
                      <a:pt x="50916" y="4932"/>
                    </a:cubicBezTo>
                    <a:cubicBezTo>
                      <a:pt x="50824" y="4932"/>
                      <a:pt x="50453" y="6985"/>
                      <a:pt x="50336" y="7306"/>
                    </a:cubicBezTo>
                    <a:cubicBezTo>
                      <a:pt x="50524" y="6487"/>
                      <a:pt x="50694" y="5552"/>
                      <a:pt x="50664" y="5552"/>
                    </a:cubicBezTo>
                    <a:lnTo>
                      <a:pt x="50664" y="5552"/>
                    </a:lnTo>
                    <a:cubicBezTo>
                      <a:pt x="50652" y="5552"/>
                      <a:pt x="50603" y="5721"/>
                      <a:pt x="50503" y="6139"/>
                    </a:cubicBezTo>
                    <a:cubicBezTo>
                      <a:pt x="50403" y="6739"/>
                      <a:pt x="50303" y="7306"/>
                      <a:pt x="50136" y="7840"/>
                    </a:cubicBezTo>
                    <a:cubicBezTo>
                      <a:pt x="50207" y="7534"/>
                      <a:pt x="50327" y="6798"/>
                      <a:pt x="50310" y="6798"/>
                    </a:cubicBezTo>
                    <a:lnTo>
                      <a:pt x="50310" y="6798"/>
                    </a:lnTo>
                    <a:cubicBezTo>
                      <a:pt x="50303" y="6798"/>
                      <a:pt x="50272" y="6928"/>
                      <a:pt x="50203" y="7273"/>
                    </a:cubicBezTo>
                    <a:cubicBezTo>
                      <a:pt x="50146" y="7614"/>
                      <a:pt x="50127" y="7727"/>
                      <a:pt x="50125" y="7727"/>
                    </a:cubicBezTo>
                    <a:cubicBezTo>
                      <a:pt x="50121" y="7727"/>
                      <a:pt x="50187" y="7271"/>
                      <a:pt x="50160" y="7271"/>
                    </a:cubicBezTo>
                    <a:lnTo>
                      <a:pt x="50160" y="7271"/>
                    </a:lnTo>
                    <a:cubicBezTo>
                      <a:pt x="50145" y="7271"/>
                      <a:pt x="50101" y="7409"/>
                      <a:pt x="50003" y="7840"/>
                    </a:cubicBezTo>
                    <a:cubicBezTo>
                      <a:pt x="49969" y="8107"/>
                      <a:pt x="49936" y="8440"/>
                      <a:pt x="49836" y="8974"/>
                    </a:cubicBezTo>
                    <a:cubicBezTo>
                      <a:pt x="49769" y="9074"/>
                      <a:pt x="49769" y="8874"/>
                      <a:pt x="49636" y="9508"/>
                    </a:cubicBezTo>
                    <a:cubicBezTo>
                      <a:pt x="49536" y="10108"/>
                      <a:pt x="49436" y="10675"/>
                      <a:pt x="49269" y="11242"/>
                    </a:cubicBezTo>
                    <a:cubicBezTo>
                      <a:pt x="49267" y="11240"/>
                      <a:pt x="49265" y="11239"/>
                      <a:pt x="49263" y="11239"/>
                    </a:cubicBezTo>
                    <a:cubicBezTo>
                      <a:pt x="49141" y="11239"/>
                      <a:pt x="48432" y="14589"/>
                      <a:pt x="48302" y="15178"/>
                    </a:cubicBezTo>
                    <a:lnTo>
                      <a:pt x="48201" y="15545"/>
                    </a:lnTo>
                    <a:cubicBezTo>
                      <a:pt x="48201" y="15645"/>
                      <a:pt x="48135" y="15879"/>
                      <a:pt x="48035" y="16313"/>
                    </a:cubicBezTo>
                    <a:cubicBezTo>
                      <a:pt x="47768" y="17613"/>
                      <a:pt x="46834" y="21183"/>
                      <a:pt x="46467" y="23117"/>
                    </a:cubicBezTo>
                    <a:lnTo>
                      <a:pt x="46400" y="23117"/>
                    </a:lnTo>
                    <a:cubicBezTo>
                      <a:pt x="45967" y="25052"/>
                      <a:pt x="46267" y="24085"/>
                      <a:pt x="45866" y="25386"/>
                    </a:cubicBezTo>
                    <a:cubicBezTo>
                      <a:pt x="45887" y="25324"/>
                      <a:pt x="45901" y="25297"/>
                      <a:pt x="45909" y="25297"/>
                    </a:cubicBezTo>
                    <a:cubicBezTo>
                      <a:pt x="45927" y="25297"/>
                      <a:pt x="45913" y="25434"/>
                      <a:pt x="45866" y="25619"/>
                    </a:cubicBezTo>
                    <a:cubicBezTo>
                      <a:pt x="45800" y="25886"/>
                      <a:pt x="45633" y="26153"/>
                      <a:pt x="45366" y="26353"/>
                    </a:cubicBezTo>
                    <a:cubicBezTo>
                      <a:pt x="45233" y="26453"/>
                      <a:pt x="45066" y="26553"/>
                      <a:pt x="44866" y="26620"/>
                    </a:cubicBezTo>
                    <a:cubicBezTo>
                      <a:pt x="44699" y="26687"/>
                      <a:pt x="44465" y="26720"/>
                      <a:pt x="44232" y="26787"/>
                    </a:cubicBezTo>
                    <a:cubicBezTo>
                      <a:pt x="43798" y="26887"/>
                      <a:pt x="43431" y="26954"/>
                      <a:pt x="43298" y="27020"/>
                    </a:cubicBezTo>
                    <a:lnTo>
                      <a:pt x="44365" y="26787"/>
                    </a:lnTo>
                    <a:lnTo>
                      <a:pt x="44899" y="26720"/>
                    </a:lnTo>
                    <a:lnTo>
                      <a:pt x="44899" y="26720"/>
                    </a:lnTo>
                    <a:cubicBezTo>
                      <a:pt x="44699" y="26753"/>
                      <a:pt x="44399" y="26820"/>
                      <a:pt x="44165" y="26887"/>
                    </a:cubicBezTo>
                    <a:cubicBezTo>
                      <a:pt x="43898" y="26920"/>
                      <a:pt x="43632" y="26987"/>
                      <a:pt x="43398" y="27020"/>
                    </a:cubicBezTo>
                    <a:cubicBezTo>
                      <a:pt x="42898" y="27120"/>
                      <a:pt x="42497" y="27187"/>
                      <a:pt x="42231" y="27220"/>
                    </a:cubicBezTo>
                    <a:cubicBezTo>
                      <a:pt x="42331" y="27320"/>
                      <a:pt x="40296" y="27621"/>
                      <a:pt x="39495" y="27821"/>
                    </a:cubicBezTo>
                    <a:lnTo>
                      <a:pt x="39228" y="27821"/>
                    </a:lnTo>
                    <a:cubicBezTo>
                      <a:pt x="38962" y="27888"/>
                      <a:pt x="38661" y="27921"/>
                      <a:pt x="38394" y="27921"/>
                    </a:cubicBezTo>
                    <a:cubicBezTo>
                      <a:pt x="37494" y="28121"/>
                      <a:pt x="36560" y="28288"/>
                      <a:pt x="35659" y="28355"/>
                    </a:cubicBezTo>
                    <a:cubicBezTo>
                      <a:pt x="35600" y="28374"/>
                      <a:pt x="35649" y="28379"/>
                      <a:pt x="35726" y="28379"/>
                    </a:cubicBezTo>
                    <a:cubicBezTo>
                      <a:pt x="35808" y="28379"/>
                      <a:pt x="35921" y="28374"/>
                      <a:pt x="35967" y="28374"/>
                    </a:cubicBezTo>
                    <a:cubicBezTo>
                      <a:pt x="36025" y="28374"/>
                      <a:pt x="35983" y="28382"/>
                      <a:pt x="35659" y="28421"/>
                    </a:cubicBezTo>
                    <a:cubicBezTo>
                      <a:pt x="35484" y="28421"/>
                      <a:pt x="33639" y="28646"/>
                      <a:pt x="33473" y="28646"/>
                    </a:cubicBezTo>
                    <a:cubicBezTo>
                      <a:pt x="33418" y="28646"/>
                      <a:pt x="33549" y="28621"/>
                      <a:pt x="33991" y="28555"/>
                    </a:cubicBezTo>
                    <a:lnTo>
                      <a:pt x="33991" y="28555"/>
                    </a:lnTo>
                    <a:cubicBezTo>
                      <a:pt x="32122" y="28753"/>
                      <a:pt x="30686" y="28903"/>
                      <a:pt x="30254" y="28903"/>
                    </a:cubicBezTo>
                    <a:cubicBezTo>
                      <a:pt x="30177" y="28903"/>
                      <a:pt x="30132" y="28898"/>
                      <a:pt x="30122" y="28888"/>
                    </a:cubicBezTo>
                    <a:cubicBezTo>
                      <a:pt x="29755" y="28955"/>
                      <a:pt x="29388" y="28988"/>
                      <a:pt x="29021" y="29022"/>
                    </a:cubicBezTo>
                    <a:cubicBezTo>
                      <a:pt x="28643" y="29033"/>
                      <a:pt x="28398" y="29036"/>
                      <a:pt x="28198" y="29036"/>
                    </a:cubicBezTo>
                    <a:cubicBezTo>
                      <a:pt x="27798" y="29036"/>
                      <a:pt x="27576" y="29022"/>
                      <a:pt x="26820" y="29022"/>
                    </a:cubicBezTo>
                    <a:cubicBezTo>
                      <a:pt x="26486" y="29055"/>
                      <a:pt x="25719" y="29055"/>
                      <a:pt x="24685" y="29055"/>
                    </a:cubicBezTo>
                    <a:cubicBezTo>
                      <a:pt x="24151" y="29055"/>
                      <a:pt x="23551" y="29022"/>
                      <a:pt x="22883" y="29022"/>
                    </a:cubicBezTo>
                    <a:lnTo>
                      <a:pt x="21849" y="29022"/>
                    </a:lnTo>
                    <a:lnTo>
                      <a:pt x="20749" y="28955"/>
                    </a:lnTo>
                    <a:cubicBezTo>
                      <a:pt x="20849" y="28888"/>
                      <a:pt x="19514" y="28788"/>
                      <a:pt x="19114" y="28721"/>
                    </a:cubicBezTo>
                    <a:cubicBezTo>
                      <a:pt x="19108" y="28738"/>
                      <a:pt x="19069" y="28746"/>
                      <a:pt x="19002" y="28746"/>
                    </a:cubicBezTo>
                    <a:cubicBezTo>
                      <a:pt x="18678" y="28746"/>
                      <a:pt x="17715" y="28571"/>
                      <a:pt x="16912" y="28488"/>
                    </a:cubicBezTo>
                    <a:cubicBezTo>
                      <a:pt x="16790" y="28466"/>
                      <a:pt x="16705" y="28458"/>
                      <a:pt x="16644" y="28458"/>
                    </a:cubicBezTo>
                    <a:cubicBezTo>
                      <a:pt x="16523" y="28458"/>
                      <a:pt x="16501" y="28488"/>
                      <a:pt x="16479" y="28488"/>
                    </a:cubicBezTo>
                    <a:cubicBezTo>
                      <a:pt x="16452" y="28488"/>
                      <a:pt x="16420" y="28493"/>
                      <a:pt x="16359" y="28493"/>
                    </a:cubicBezTo>
                    <a:cubicBezTo>
                      <a:pt x="16268" y="28493"/>
                      <a:pt x="16112" y="28481"/>
                      <a:pt x="15812" y="28421"/>
                    </a:cubicBezTo>
                    <a:cubicBezTo>
                      <a:pt x="15678" y="28254"/>
                      <a:pt x="14577" y="28088"/>
                      <a:pt x="13410" y="27854"/>
                    </a:cubicBezTo>
                    <a:lnTo>
                      <a:pt x="11709" y="27454"/>
                    </a:lnTo>
                    <a:lnTo>
                      <a:pt x="11008" y="27254"/>
                    </a:lnTo>
                    <a:cubicBezTo>
                      <a:pt x="10808" y="27187"/>
                      <a:pt x="10641" y="27120"/>
                      <a:pt x="10508" y="27054"/>
                    </a:cubicBezTo>
                    <a:cubicBezTo>
                      <a:pt x="9974" y="26887"/>
                      <a:pt x="9440" y="26720"/>
                      <a:pt x="8940" y="26520"/>
                    </a:cubicBezTo>
                    <a:cubicBezTo>
                      <a:pt x="8890" y="26520"/>
                      <a:pt x="8907" y="26545"/>
                      <a:pt x="8857" y="26545"/>
                    </a:cubicBezTo>
                    <a:cubicBezTo>
                      <a:pt x="8807" y="26545"/>
                      <a:pt x="8690" y="26520"/>
                      <a:pt x="8373" y="26420"/>
                    </a:cubicBezTo>
                    <a:cubicBezTo>
                      <a:pt x="8073" y="26286"/>
                      <a:pt x="7806" y="26086"/>
                      <a:pt x="7539" y="25853"/>
                    </a:cubicBezTo>
                    <a:cubicBezTo>
                      <a:pt x="7339" y="25653"/>
                      <a:pt x="7139" y="25452"/>
                      <a:pt x="6939" y="25219"/>
                    </a:cubicBezTo>
                    <a:cubicBezTo>
                      <a:pt x="6905" y="25086"/>
                      <a:pt x="6872" y="24919"/>
                      <a:pt x="6805" y="24785"/>
                    </a:cubicBezTo>
                    <a:cubicBezTo>
                      <a:pt x="6772" y="24685"/>
                      <a:pt x="6739" y="24585"/>
                      <a:pt x="6739" y="24452"/>
                    </a:cubicBezTo>
                    <a:lnTo>
                      <a:pt x="6638" y="24018"/>
                    </a:lnTo>
                    <a:cubicBezTo>
                      <a:pt x="6530" y="23531"/>
                      <a:pt x="6422" y="23111"/>
                      <a:pt x="6403" y="23111"/>
                    </a:cubicBezTo>
                    <a:lnTo>
                      <a:pt x="6403" y="23111"/>
                    </a:lnTo>
                    <a:cubicBezTo>
                      <a:pt x="6398" y="23111"/>
                      <a:pt x="6399" y="23134"/>
                      <a:pt x="6405" y="23184"/>
                    </a:cubicBezTo>
                    <a:cubicBezTo>
                      <a:pt x="6171" y="21416"/>
                      <a:pt x="5104" y="17180"/>
                      <a:pt x="4704" y="15178"/>
                    </a:cubicBezTo>
                    <a:cubicBezTo>
                      <a:pt x="4604" y="14811"/>
                      <a:pt x="4504" y="14445"/>
                      <a:pt x="4370" y="14078"/>
                    </a:cubicBezTo>
                    <a:cubicBezTo>
                      <a:pt x="4237" y="13310"/>
                      <a:pt x="4070" y="12543"/>
                      <a:pt x="3870" y="11776"/>
                    </a:cubicBezTo>
                    <a:cubicBezTo>
                      <a:pt x="3470" y="10642"/>
                      <a:pt x="3403" y="10008"/>
                      <a:pt x="3136" y="9574"/>
                    </a:cubicBezTo>
                    <a:cubicBezTo>
                      <a:pt x="3055" y="9235"/>
                      <a:pt x="3035" y="9127"/>
                      <a:pt x="3042" y="9127"/>
                    </a:cubicBezTo>
                    <a:lnTo>
                      <a:pt x="3042" y="9127"/>
                    </a:lnTo>
                    <a:cubicBezTo>
                      <a:pt x="3055" y="9127"/>
                      <a:pt x="3148" y="9441"/>
                      <a:pt x="3163" y="9441"/>
                    </a:cubicBezTo>
                    <a:cubicBezTo>
                      <a:pt x="3171" y="9441"/>
                      <a:pt x="3151" y="9329"/>
                      <a:pt x="3069" y="8974"/>
                    </a:cubicBezTo>
                    <a:cubicBezTo>
                      <a:pt x="2902" y="8707"/>
                      <a:pt x="2869" y="8107"/>
                      <a:pt x="2636" y="7306"/>
                    </a:cubicBezTo>
                    <a:cubicBezTo>
                      <a:pt x="2423" y="6697"/>
                      <a:pt x="2345" y="6466"/>
                      <a:pt x="2343" y="6466"/>
                    </a:cubicBezTo>
                    <a:lnTo>
                      <a:pt x="2343" y="6466"/>
                    </a:lnTo>
                    <a:cubicBezTo>
                      <a:pt x="2340" y="6466"/>
                      <a:pt x="2798" y="7848"/>
                      <a:pt x="2869" y="8440"/>
                    </a:cubicBezTo>
                    <a:cubicBezTo>
                      <a:pt x="2402" y="6706"/>
                      <a:pt x="2102" y="5938"/>
                      <a:pt x="1735" y="4537"/>
                    </a:cubicBezTo>
                    <a:cubicBezTo>
                      <a:pt x="1735" y="4590"/>
                      <a:pt x="1731" y="4613"/>
                      <a:pt x="1723" y="4613"/>
                    </a:cubicBezTo>
                    <a:cubicBezTo>
                      <a:pt x="1666" y="4613"/>
                      <a:pt x="1432" y="3436"/>
                      <a:pt x="1370" y="3436"/>
                    </a:cubicBezTo>
                    <a:cubicBezTo>
                      <a:pt x="1369" y="3436"/>
                      <a:pt x="1369" y="3436"/>
                      <a:pt x="1368" y="3437"/>
                    </a:cubicBezTo>
                    <a:cubicBezTo>
                      <a:pt x="1535" y="4037"/>
                      <a:pt x="1301" y="3503"/>
                      <a:pt x="1568" y="4571"/>
                    </a:cubicBezTo>
                    <a:cubicBezTo>
                      <a:pt x="968" y="2703"/>
                      <a:pt x="1201" y="3170"/>
                      <a:pt x="934" y="2336"/>
                    </a:cubicBezTo>
                    <a:cubicBezTo>
                      <a:pt x="834" y="2036"/>
                      <a:pt x="901" y="2770"/>
                      <a:pt x="334" y="701"/>
                    </a:cubicBezTo>
                    <a:cubicBezTo>
                      <a:pt x="226" y="572"/>
                      <a:pt x="153" y="487"/>
                      <a:pt x="115" y="487"/>
                    </a:cubicBezTo>
                    <a:cubicBezTo>
                      <a:pt x="35" y="487"/>
                      <a:pt x="109" y="853"/>
                      <a:pt x="334" y="1936"/>
                    </a:cubicBezTo>
                    <a:cubicBezTo>
                      <a:pt x="234" y="1569"/>
                      <a:pt x="100" y="1202"/>
                      <a:pt x="0" y="835"/>
                    </a:cubicBezTo>
                    <a:lnTo>
                      <a:pt x="0" y="835"/>
                    </a:lnTo>
                    <a:cubicBezTo>
                      <a:pt x="334" y="2202"/>
                      <a:pt x="134" y="2069"/>
                      <a:pt x="501" y="3103"/>
                    </a:cubicBezTo>
                    <a:cubicBezTo>
                      <a:pt x="437" y="2881"/>
                      <a:pt x="417" y="2800"/>
                      <a:pt x="422" y="2800"/>
                    </a:cubicBezTo>
                    <a:lnTo>
                      <a:pt x="422" y="2800"/>
                    </a:lnTo>
                    <a:cubicBezTo>
                      <a:pt x="436" y="2800"/>
                      <a:pt x="627" y="3368"/>
                      <a:pt x="650" y="3368"/>
                    </a:cubicBezTo>
                    <a:cubicBezTo>
                      <a:pt x="664" y="3368"/>
                      <a:pt x="617" y="3162"/>
                      <a:pt x="434" y="2503"/>
                    </a:cubicBezTo>
                    <a:lnTo>
                      <a:pt x="434" y="2503"/>
                    </a:lnTo>
                    <a:cubicBezTo>
                      <a:pt x="634" y="3170"/>
                      <a:pt x="901" y="4070"/>
                      <a:pt x="901" y="4171"/>
                    </a:cubicBezTo>
                    <a:cubicBezTo>
                      <a:pt x="501" y="2970"/>
                      <a:pt x="668" y="3570"/>
                      <a:pt x="434" y="3103"/>
                    </a:cubicBezTo>
                    <a:lnTo>
                      <a:pt x="434" y="3103"/>
                    </a:lnTo>
                    <a:cubicBezTo>
                      <a:pt x="601" y="3770"/>
                      <a:pt x="768" y="4371"/>
                      <a:pt x="834" y="4771"/>
                    </a:cubicBezTo>
                    <a:cubicBezTo>
                      <a:pt x="834" y="4904"/>
                      <a:pt x="801" y="4804"/>
                      <a:pt x="934" y="5338"/>
                    </a:cubicBezTo>
                    <a:cubicBezTo>
                      <a:pt x="1201" y="5872"/>
                      <a:pt x="1401" y="6405"/>
                      <a:pt x="1535" y="6973"/>
                    </a:cubicBezTo>
                    <a:cubicBezTo>
                      <a:pt x="1542" y="7023"/>
                      <a:pt x="1542" y="7045"/>
                      <a:pt x="1537" y="7045"/>
                    </a:cubicBezTo>
                    <a:cubicBezTo>
                      <a:pt x="1498" y="7045"/>
                      <a:pt x="1162" y="5842"/>
                      <a:pt x="1107" y="5842"/>
                    </a:cubicBezTo>
                    <a:cubicBezTo>
                      <a:pt x="1100" y="5842"/>
                      <a:pt x="1098" y="5862"/>
                      <a:pt x="1101" y="5905"/>
                    </a:cubicBezTo>
                    <a:cubicBezTo>
                      <a:pt x="1368" y="6906"/>
                      <a:pt x="1568" y="7640"/>
                      <a:pt x="1735" y="8140"/>
                    </a:cubicBezTo>
                    <a:cubicBezTo>
                      <a:pt x="1634" y="7769"/>
                      <a:pt x="1601" y="7585"/>
                      <a:pt x="1619" y="7585"/>
                    </a:cubicBezTo>
                    <a:cubicBezTo>
                      <a:pt x="1636" y="7585"/>
                      <a:pt x="1703" y="7761"/>
                      <a:pt x="1802" y="8107"/>
                    </a:cubicBezTo>
                    <a:cubicBezTo>
                      <a:pt x="1635" y="8240"/>
                      <a:pt x="2902" y="12376"/>
                      <a:pt x="3069" y="13777"/>
                    </a:cubicBezTo>
                    <a:cubicBezTo>
                      <a:pt x="3269" y="14111"/>
                      <a:pt x="3603" y="16012"/>
                      <a:pt x="3870" y="16579"/>
                    </a:cubicBezTo>
                    <a:cubicBezTo>
                      <a:pt x="3862" y="16569"/>
                      <a:pt x="3856" y="16564"/>
                      <a:pt x="3851" y="16564"/>
                    </a:cubicBezTo>
                    <a:cubicBezTo>
                      <a:pt x="3801" y="16564"/>
                      <a:pt x="3957" y="17181"/>
                      <a:pt x="3907" y="17181"/>
                    </a:cubicBezTo>
                    <a:cubicBezTo>
                      <a:pt x="3906" y="17181"/>
                      <a:pt x="3905" y="17181"/>
                      <a:pt x="3903" y="17180"/>
                    </a:cubicBezTo>
                    <a:lnTo>
                      <a:pt x="3903" y="17180"/>
                    </a:lnTo>
                    <a:cubicBezTo>
                      <a:pt x="4404" y="19181"/>
                      <a:pt x="4770" y="19948"/>
                      <a:pt x="4937" y="21049"/>
                    </a:cubicBezTo>
                    <a:lnTo>
                      <a:pt x="4937" y="21083"/>
                    </a:lnTo>
                    <a:cubicBezTo>
                      <a:pt x="4865" y="20843"/>
                      <a:pt x="4639" y="20088"/>
                      <a:pt x="4628" y="20088"/>
                    </a:cubicBezTo>
                    <a:lnTo>
                      <a:pt x="4628" y="20088"/>
                    </a:lnTo>
                    <a:cubicBezTo>
                      <a:pt x="4623" y="20088"/>
                      <a:pt x="4652" y="20205"/>
                      <a:pt x="4737" y="20516"/>
                    </a:cubicBezTo>
                    <a:cubicBezTo>
                      <a:pt x="4904" y="21116"/>
                      <a:pt x="5071" y="21883"/>
                      <a:pt x="5271" y="22717"/>
                    </a:cubicBezTo>
                    <a:cubicBezTo>
                      <a:pt x="5338" y="23151"/>
                      <a:pt x="5438" y="23618"/>
                      <a:pt x="5538" y="24051"/>
                    </a:cubicBezTo>
                    <a:cubicBezTo>
                      <a:pt x="5604" y="24318"/>
                      <a:pt x="5638" y="24485"/>
                      <a:pt x="5704" y="24785"/>
                    </a:cubicBezTo>
                    <a:cubicBezTo>
                      <a:pt x="5771" y="25052"/>
                      <a:pt x="5871" y="25319"/>
                      <a:pt x="6005" y="25586"/>
                    </a:cubicBezTo>
                    <a:cubicBezTo>
                      <a:pt x="6272" y="26086"/>
                      <a:pt x="6638" y="26487"/>
                      <a:pt x="7072" y="26820"/>
                    </a:cubicBezTo>
                    <a:cubicBezTo>
                      <a:pt x="7506" y="27120"/>
                      <a:pt x="7939" y="27354"/>
                      <a:pt x="8440" y="27521"/>
                    </a:cubicBezTo>
                    <a:lnTo>
                      <a:pt x="10741" y="28321"/>
                    </a:lnTo>
                    <a:cubicBezTo>
                      <a:pt x="11006" y="28378"/>
                      <a:pt x="11127" y="28399"/>
                      <a:pt x="11165" y="28399"/>
                    </a:cubicBezTo>
                    <a:cubicBezTo>
                      <a:pt x="11259" y="28399"/>
                      <a:pt x="10849" y="28274"/>
                      <a:pt x="10872" y="28274"/>
                    </a:cubicBezTo>
                    <a:cubicBezTo>
                      <a:pt x="10883" y="28274"/>
                      <a:pt x="10994" y="28303"/>
                      <a:pt x="11308" y="28388"/>
                    </a:cubicBezTo>
                    <a:cubicBezTo>
                      <a:pt x="11675" y="28488"/>
                      <a:pt x="12042" y="28588"/>
                      <a:pt x="12409" y="28655"/>
                    </a:cubicBezTo>
                    <a:cubicBezTo>
                      <a:pt x="12676" y="28755"/>
                      <a:pt x="12810" y="28788"/>
                      <a:pt x="13010" y="28888"/>
                    </a:cubicBezTo>
                    <a:cubicBezTo>
                      <a:pt x="13343" y="28988"/>
                      <a:pt x="13677" y="29088"/>
                      <a:pt x="14044" y="29155"/>
                    </a:cubicBezTo>
                    <a:lnTo>
                      <a:pt x="15511" y="29322"/>
                    </a:lnTo>
                    <a:lnTo>
                      <a:pt x="16179" y="29422"/>
                    </a:lnTo>
                    <a:lnTo>
                      <a:pt x="16846" y="29455"/>
                    </a:lnTo>
                    <a:cubicBezTo>
                      <a:pt x="16646" y="29555"/>
                      <a:pt x="17613" y="29555"/>
                      <a:pt x="19047" y="29789"/>
                    </a:cubicBezTo>
                    <a:cubicBezTo>
                      <a:pt x="19047" y="29789"/>
                      <a:pt x="19514" y="29856"/>
                      <a:pt x="19614" y="29856"/>
                    </a:cubicBezTo>
                    <a:cubicBezTo>
                      <a:pt x="19147" y="29856"/>
                      <a:pt x="18714" y="29789"/>
                      <a:pt x="18247" y="29722"/>
                    </a:cubicBezTo>
                    <a:cubicBezTo>
                      <a:pt x="17947" y="29655"/>
                      <a:pt x="17680" y="29622"/>
                      <a:pt x="17379" y="29622"/>
                    </a:cubicBezTo>
                    <a:cubicBezTo>
                      <a:pt x="18213" y="29722"/>
                      <a:pt x="18780" y="29856"/>
                      <a:pt x="19614" y="29922"/>
                    </a:cubicBezTo>
                    <a:cubicBezTo>
                      <a:pt x="20081" y="29922"/>
                      <a:pt x="20548" y="29922"/>
                      <a:pt x="20982" y="29989"/>
                    </a:cubicBezTo>
                    <a:cubicBezTo>
                      <a:pt x="21256" y="30028"/>
                      <a:pt x="21541" y="30044"/>
                      <a:pt x="21824" y="30044"/>
                    </a:cubicBezTo>
                    <a:cubicBezTo>
                      <a:pt x="22024" y="30044"/>
                      <a:pt x="22223" y="30036"/>
                      <a:pt x="22416" y="30022"/>
                    </a:cubicBezTo>
                    <a:cubicBezTo>
                      <a:pt x="22883" y="30089"/>
                      <a:pt x="23350" y="30122"/>
                      <a:pt x="23851" y="30122"/>
                    </a:cubicBezTo>
                    <a:cubicBezTo>
                      <a:pt x="24168" y="30139"/>
                      <a:pt x="24485" y="30147"/>
                      <a:pt x="24806" y="30147"/>
                    </a:cubicBezTo>
                    <a:cubicBezTo>
                      <a:pt x="25127" y="30147"/>
                      <a:pt x="25452" y="30139"/>
                      <a:pt x="25785" y="30122"/>
                    </a:cubicBezTo>
                    <a:cubicBezTo>
                      <a:pt x="22516" y="30089"/>
                      <a:pt x="25552" y="30122"/>
                      <a:pt x="26319" y="30022"/>
                    </a:cubicBezTo>
                    <a:lnTo>
                      <a:pt x="26319" y="30156"/>
                    </a:lnTo>
                    <a:cubicBezTo>
                      <a:pt x="27287" y="30156"/>
                      <a:pt x="28087" y="30089"/>
                      <a:pt x="28788" y="30056"/>
                    </a:cubicBezTo>
                    <a:cubicBezTo>
                      <a:pt x="29488" y="30056"/>
                      <a:pt x="30089" y="30022"/>
                      <a:pt x="30622" y="29956"/>
                    </a:cubicBezTo>
                    <a:cubicBezTo>
                      <a:pt x="31690" y="29889"/>
                      <a:pt x="32557" y="29822"/>
                      <a:pt x="33591" y="29722"/>
                    </a:cubicBezTo>
                    <a:cubicBezTo>
                      <a:pt x="33562" y="29708"/>
                      <a:pt x="33505" y="29702"/>
                      <a:pt x="33427" y="29702"/>
                    </a:cubicBezTo>
                    <a:cubicBezTo>
                      <a:pt x="33022" y="29702"/>
                      <a:pt x="32055" y="29865"/>
                      <a:pt x="31538" y="29865"/>
                    </a:cubicBezTo>
                    <a:cubicBezTo>
                      <a:pt x="31469" y="29865"/>
                      <a:pt x="31407" y="29862"/>
                      <a:pt x="31356" y="29856"/>
                    </a:cubicBezTo>
                    <a:cubicBezTo>
                      <a:pt x="32257" y="29789"/>
                      <a:pt x="32891" y="29722"/>
                      <a:pt x="33458" y="29655"/>
                    </a:cubicBezTo>
                    <a:cubicBezTo>
                      <a:pt x="33991" y="29589"/>
                      <a:pt x="34525" y="29555"/>
                      <a:pt x="35226" y="29389"/>
                    </a:cubicBezTo>
                    <a:cubicBezTo>
                      <a:pt x="35519" y="29389"/>
                      <a:pt x="34318" y="29602"/>
                      <a:pt x="34646" y="29602"/>
                    </a:cubicBezTo>
                    <a:cubicBezTo>
                      <a:pt x="34728" y="29602"/>
                      <a:pt x="34905" y="29589"/>
                      <a:pt x="35226" y="29555"/>
                    </a:cubicBezTo>
                    <a:cubicBezTo>
                      <a:pt x="35759" y="29389"/>
                      <a:pt x="36059" y="29322"/>
                      <a:pt x="36326" y="29255"/>
                    </a:cubicBezTo>
                    <a:cubicBezTo>
                      <a:pt x="36347" y="29256"/>
                      <a:pt x="36370" y="29257"/>
                      <a:pt x="36396" y="29257"/>
                    </a:cubicBezTo>
                    <a:cubicBezTo>
                      <a:pt x="37082" y="29257"/>
                      <a:pt x="39404" y="28853"/>
                      <a:pt x="39136" y="28853"/>
                    </a:cubicBezTo>
                    <a:cubicBezTo>
                      <a:pt x="39126" y="28853"/>
                      <a:pt x="39112" y="28854"/>
                      <a:pt x="39095" y="28855"/>
                    </a:cubicBezTo>
                    <a:cubicBezTo>
                      <a:pt x="39662" y="28788"/>
                      <a:pt x="40229" y="28721"/>
                      <a:pt x="40763" y="28621"/>
                    </a:cubicBezTo>
                    <a:cubicBezTo>
                      <a:pt x="41330" y="28555"/>
                      <a:pt x="41864" y="28455"/>
                      <a:pt x="42431" y="28355"/>
                    </a:cubicBezTo>
                    <a:cubicBezTo>
                      <a:pt x="43465" y="28088"/>
                      <a:pt x="42931" y="28121"/>
                      <a:pt x="43498" y="27988"/>
                    </a:cubicBezTo>
                    <a:cubicBezTo>
                      <a:pt x="43736" y="27950"/>
                      <a:pt x="43889" y="27931"/>
                      <a:pt x="43954" y="27931"/>
                    </a:cubicBezTo>
                    <a:cubicBezTo>
                      <a:pt x="44063" y="27931"/>
                      <a:pt x="43928" y="27983"/>
                      <a:pt x="43531" y="28088"/>
                    </a:cubicBezTo>
                    <a:lnTo>
                      <a:pt x="45066" y="27721"/>
                    </a:lnTo>
                    <a:cubicBezTo>
                      <a:pt x="45266" y="27654"/>
                      <a:pt x="45433" y="27587"/>
                      <a:pt x="45633" y="27487"/>
                    </a:cubicBezTo>
                    <a:cubicBezTo>
                      <a:pt x="45900" y="27354"/>
                      <a:pt x="46167" y="27187"/>
                      <a:pt x="46367" y="26920"/>
                    </a:cubicBezTo>
                    <a:cubicBezTo>
                      <a:pt x="46384" y="26899"/>
                      <a:pt x="46390" y="26890"/>
                      <a:pt x="46386" y="26890"/>
                    </a:cubicBezTo>
                    <a:lnTo>
                      <a:pt x="46386" y="26890"/>
                    </a:lnTo>
                    <a:cubicBezTo>
                      <a:pt x="46367" y="26890"/>
                      <a:pt x="46059" y="27180"/>
                      <a:pt x="46049" y="27180"/>
                    </a:cubicBezTo>
                    <a:cubicBezTo>
                      <a:pt x="46043" y="27180"/>
                      <a:pt x="46114" y="27107"/>
                      <a:pt x="46333" y="26887"/>
                    </a:cubicBezTo>
                    <a:cubicBezTo>
                      <a:pt x="46434" y="26720"/>
                      <a:pt x="46567" y="26587"/>
                      <a:pt x="46667" y="26420"/>
                    </a:cubicBezTo>
                    <a:cubicBezTo>
                      <a:pt x="46700" y="26320"/>
                      <a:pt x="46734" y="26286"/>
                      <a:pt x="46767" y="26253"/>
                    </a:cubicBezTo>
                    <a:cubicBezTo>
                      <a:pt x="46800" y="26186"/>
                      <a:pt x="46834" y="26153"/>
                      <a:pt x="46867" y="26086"/>
                    </a:cubicBezTo>
                    <a:cubicBezTo>
                      <a:pt x="46901" y="25953"/>
                      <a:pt x="46967" y="25786"/>
                      <a:pt x="47001" y="25653"/>
                    </a:cubicBezTo>
                    <a:cubicBezTo>
                      <a:pt x="47299" y="24218"/>
                      <a:pt x="47009" y="25247"/>
                      <a:pt x="47281" y="23918"/>
                    </a:cubicBezTo>
                    <a:lnTo>
                      <a:pt x="47368" y="23918"/>
                    </a:lnTo>
                    <a:cubicBezTo>
                      <a:pt x="47601" y="22617"/>
                      <a:pt x="48368" y="19815"/>
                      <a:pt x="48635" y="18247"/>
                    </a:cubicBezTo>
                    <a:lnTo>
                      <a:pt x="48635" y="18247"/>
                    </a:lnTo>
                    <a:cubicBezTo>
                      <a:pt x="48402" y="18981"/>
                      <a:pt x="48302" y="19982"/>
                      <a:pt x="48101" y="20516"/>
                    </a:cubicBezTo>
                    <a:cubicBezTo>
                      <a:pt x="48277" y="19697"/>
                      <a:pt x="48335" y="19408"/>
                      <a:pt x="48330" y="19408"/>
                    </a:cubicBezTo>
                    <a:lnTo>
                      <a:pt x="48330" y="19408"/>
                    </a:lnTo>
                    <a:cubicBezTo>
                      <a:pt x="48316" y="19408"/>
                      <a:pt x="47930" y="21083"/>
                      <a:pt x="47902" y="21083"/>
                    </a:cubicBezTo>
                    <a:cubicBezTo>
                      <a:pt x="47902" y="21083"/>
                      <a:pt x="47901" y="21083"/>
                      <a:pt x="47901" y="21083"/>
                    </a:cubicBezTo>
                    <a:cubicBezTo>
                      <a:pt x="48135" y="20082"/>
                      <a:pt x="48302" y="19315"/>
                      <a:pt x="48402" y="18814"/>
                    </a:cubicBezTo>
                    <a:lnTo>
                      <a:pt x="48402" y="18814"/>
                    </a:lnTo>
                    <a:cubicBezTo>
                      <a:pt x="48339" y="19139"/>
                      <a:pt x="48319" y="19269"/>
                      <a:pt x="48326" y="19269"/>
                    </a:cubicBezTo>
                    <a:cubicBezTo>
                      <a:pt x="48355" y="19269"/>
                      <a:pt x="48796" y="17358"/>
                      <a:pt x="48902" y="17146"/>
                    </a:cubicBezTo>
                    <a:lnTo>
                      <a:pt x="48902" y="17146"/>
                    </a:lnTo>
                    <a:cubicBezTo>
                      <a:pt x="48814" y="17439"/>
                      <a:pt x="48752" y="17732"/>
                      <a:pt x="48783" y="17732"/>
                    </a:cubicBezTo>
                    <a:cubicBezTo>
                      <a:pt x="48788" y="17732"/>
                      <a:pt x="48794" y="17726"/>
                      <a:pt x="48802" y="17714"/>
                    </a:cubicBezTo>
                    <a:cubicBezTo>
                      <a:pt x="49135" y="16317"/>
                      <a:pt x="49287" y="15481"/>
                      <a:pt x="49264" y="15481"/>
                    </a:cubicBezTo>
                    <a:lnTo>
                      <a:pt x="49264" y="15481"/>
                    </a:lnTo>
                    <a:cubicBezTo>
                      <a:pt x="49250" y="15481"/>
                      <a:pt x="49173" y="15783"/>
                      <a:pt x="49035" y="16446"/>
                    </a:cubicBezTo>
                    <a:cubicBezTo>
                      <a:pt x="49084" y="16204"/>
                      <a:pt x="49095" y="16124"/>
                      <a:pt x="49088" y="16124"/>
                    </a:cubicBezTo>
                    <a:lnTo>
                      <a:pt x="49088" y="16124"/>
                    </a:lnTo>
                    <a:cubicBezTo>
                      <a:pt x="49075" y="16124"/>
                      <a:pt x="48991" y="16436"/>
                      <a:pt x="48980" y="16436"/>
                    </a:cubicBezTo>
                    <a:cubicBezTo>
                      <a:pt x="48974" y="16436"/>
                      <a:pt x="48994" y="16327"/>
                      <a:pt x="49069" y="15979"/>
                    </a:cubicBezTo>
                    <a:cubicBezTo>
                      <a:pt x="49469" y="14378"/>
                      <a:pt x="50203" y="11409"/>
                      <a:pt x="50336" y="10308"/>
                    </a:cubicBezTo>
                    <a:cubicBezTo>
                      <a:pt x="50363" y="10226"/>
                      <a:pt x="50377" y="10190"/>
                      <a:pt x="50384" y="10190"/>
                    </a:cubicBezTo>
                    <a:lnTo>
                      <a:pt x="50384" y="10190"/>
                    </a:lnTo>
                    <a:cubicBezTo>
                      <a:pt x="50421" y="10190"/>
                      <a:pt x="50158" y="11421"/>
                      <a:pt x="50173" y="11421"/>
                    </a:cubicBezTo>
                    <a:cubicBezTo>
                      <a:pt x="50177" y="11421"/>
                      <a:pt x="50214" y="11282"/>
                      <a:pt x="50303" y="10909"/>
                    </a:cubicBezTo>
                    <a:cubicBezTo>
                      <a:pt x="50703" y="8740"/>
                      <a:pt x="50470" y="9808"/>
                      <a:pt x="50803" y="8007"/>
                    </a:cubicBezTo>
                    <a:cubicBezTo>
                      <a:pt x="50805" y="8009"/>
                      <a:pt x="50807" y="8009"/>
                      <a:pt x="50809" y="8009"/>
                    </a:cubicBezTo>
                    <a:cubicBezTo>
                      <a:pt x="50844" y="8009"/>
                      <a:pt x="50909" y="7756"/>
                      <a:pt x="51003" y="7473"/>
                    </a:cubicBezTo>
                    <a:lnTo>
                      <a:pt x="51003" y="7473"/>
                    </a:lnTo>
                    <a:cubicBezTo>
                      <a:pt x="50835" y="8196"/>
                      <a:pt x="50718" y="9024"/>
                      <a:pt x="50730" y="9024"/>
                    </a:cubicBezTo>
                    <a:cubicBezTo>
                      <a:pt x="50734" y="9024"/>
                      <a:pt x="50757" y="8903"/>
                      <a:pt x="50803" y="8607"/>
                    </a:cubicBezTo>
                    <a:cubicBezTo>
                      <a:pt x="50837" y="8273"/>
                      <a:pt x="51304" y="6439"/>
                      <a:pt x="51270" y="6339"/>
                    </a:cubicBezTo>
                    <a:lnTo>
                      <a:pt x="51270" y="6339"/>
                    </a:lnTo>
                    <a:cubicBezTo>
                      <a:pt x="51084" y="7069"/>
                      <a:pt x="51001" y="7306"/>
                      <a:pt x="50977" y="7306"/>
                    </a:cubicBezTo>
                    <a:cubicBezTo>
                      <a:pt x="50955" y="7306"/>
                      <a:pt x="50988" y="7085"/>
                      <a:pt x="51037" y="6872"/>
                    </a:cubicBezTo>
                    <a:cubicBezTo>
                      <a:pt x="51285" y="5855"/>
                      <a:pt x="51427" y="5237"/>
                      <a:pt x="51575" y="4549"/>
                    </a:cubicBezTo>
                    <a:lnTo>
                      <a:pt x="51575" y="4549"/>
                    </a:lnTo>
                    <a:cubicBezTo>
                      <a:pt x="51460" y="5006"/>
                      <a:pt x="51328" y="5561"/>
                      <a:pt x="51253" y="5712"/>
                    </a:cubicBezTo>
                    <a:lnTo>
                      <a:pt x="51253" y="5712"/>
                    </a:lnTo>
                    <a:cubicBezTo>
                      <a:pt x="51400" y="5070"/>
                      <a:pt x="51556" y="4441"/>
                      <a:pt x="51654" y="4178"/>
                    </a:cubicBezTo>
                    <a:lnTo>
                      <a:pt x="51654" y="4178"/>
                    </a:lnTo>
                    <a:cubicBezTo>
                      <a:pt x="51701" y="3960"/>
                      <a:pt x="51750" y="3728"/>
                      <a:pt x="51804" y="3470"/>
                    </a:cubicBezTo>
                    <a:cubicBezTo>
                      <a:pt x="51809" y="3427"/>
                      <a:pt x="51809" y="3408"/>
                      <a:pt x="51804" y="3408"/>
                    </a:cubicBezTo>
                    <a:lnTo>
                      <a:pt x="51804" y="3408"/>
                    </a:lnTo>
                    <a:cubicBezTo>
                      <a:pt x="51761" y="3408"/>
                      <a:pt x="51329" y="5134"/>
                      <a:pt x="51299" y="5134"/>
                    </a:cubicBezTo>
                    <a:cubicBezTo>
                      <a:pt x="51291" y="5134"/>
                      <a:pt x="51318" y="4978"/>
                      <a:pt x="51404" y="4571"/>
                    </a:cubicBezTo>
                    <a:lnTo>
                      <a:pt x="51404" y="4571"/>
                    </a:lnTo>
                    <a:cubicBezTo>
                      <a:pt x="51394" y="4642"/>
                      <a:pt x="51392" y="4674"/>
                      <a:pt x="51398" y="4674"/>
                    </a:cubicBezTo>
                    <a:cubicBezTo>
                      <a:pt x="51446" y="4674"/>
                      <a:pt x="52044" y="2158"/>
                      <a:pt x="52104" y="1769"/>
                    </a:cubicBezTo>
                    <a:lnTo>
                      <a:pt x="52104" y="1769"/>
                    </a:lnTo>
                    <a:cubicBezTo>
                      <a:pt x="51978" y="2219"/>
                      <a:pt x="51920" y="2365"/>
                      <a:pt x="51895" y="2365"/>
                    </a:cubicBezTo>
                    <a:cubicBezTo>
                      <a:pt x="51850" y="2365"/>
                      <a:pt x="51919" y="1860"/>
                      <a:pt x="51879" y="1860"/>
                    </a:cubicBezTo>
                    <a:cubicBezTo>
                      <a:pt x="51861" y="1860"/>
                      <a:pt x="51821" y="1965"/>
                      <a:pt x="51737" y="2269"/>
                    </a:cubicBezTo>
                    <a:cubicBezTo>
                      <a:pt x="51470" y="3370"/>
                      <a:pt x="51504" y="3403"/>
                      <a:pt x="51404" y="3970"/>
                    </a:cubicBezTo>
                    <a:cubicBezTo>
                      <a:pt x="51229" y="4484"/>
                      <a:pt x="51156" y="4687"/>
                      <a:pt x="51143" y="4687"/>
                    </a:cubicBezTo>
                    <a:cubicBezTo>
                      <a:pt x="51113" y="4687"/>
                      <a:pt x="51388" y="3657"/>
                      <a:pt x="51504" y="2803"/>
                    </a:cubicBezTo>
                    <a:cubicBezTo>
                      <a:pt x="51837" y="1902"/>
                      <a:pt x="52104" y="968"/>
                      <a:pt x="52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39"/>
            <p:cNvGrpSpPr/>
            <p:nvPr/>
          </p:nvGrpSpPr>
          <p:grpSpPr>
            <a:xfrm>
              <a:off x="900503" y="1943101"/>
              <a:ext cx="1701772" cy="3366080"/>
              <a:chOff x="900503" y="1943101"/>
              <a:chExt cx="1701772" cy="3366080"/>
            </a:xfrm>
          </p:grpSpPr>
          <p:sp>
            <p:nvSpPr>
              <p:cNvPr id="366" name="Google Shape;366;p39"/>
              <p:cNvSpPr/>
              <p:nvPr/>
            </p:nvSpPr>
            <p:spPr>
              <a:xfrm flipH="1">
                <a:off x="994705" y="3832156"/>
                <a:ext cx="37892" cy="7251"/>
              </a:xfrm>
              <a:custGeom>
                <a:avLst/>
                <a:gdLst/>
                <a:ahLst/>
                <a:cxnLst/>
                <a:rect l="l" t="t" r="r" b="b"/>
                <a:pathLst>
                  <a:path w="1181" h="226" extrusionOk="0">
                    <a:moveTo>
                      <a:pt x="43" y="1"/>
                    </a:moveTo>
                    <a:cubicBezTo>
                      <a:pt x="1" y="1"/>
                      <a:pt x="121" y="33"/>
                      <a:pt x="615" y="139"/>
                    </a:cubicBezTo>
                    <a:cubicBezTo>
                      <a:pt x="655" y="139"/>
                      <a:pt x="1079" y="226"/>
                      <a:pt x="1141" y="226"/>
                    </a:cubicBezTo>
                    <a:cubicBezTo>
                      <a:pt x="1181" y="226"/>
                      <a:pt x="1071" y="190"/>
                      <a:pt x="615" y="73"/>
                    </a:cubicBezTo>
                    <a:cubicBezTo>
                      <a:pt x="534" y="73"/>
                      <a:pt x="106" y="1"/>
                      <a:pt x="43" y="1"/>
                    </a:cubicBezTo>
                    <a:close/>
                  </a:path>
                </a:pathLst>
              </a:custGeom>
              <a:solidFill>
                <a:srgbClr val="41A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9"/>
              <p:cNvSpPr/>
              <p:nvPr/>
            </p:nvSpPr>
            <p:spPr>
              <a:xfrm flipH="1">
                <a:off x="1389631" y="2482689"/>
                <a:ext cx="440976" cy="344657"/>
              </a:xfrm>
              <a:custGeom>
                <a:avLst/>
                <a:gdLst/>
                <a:ahLst/>
                <a:cxnLst/>
                <a:rect l="l" t="t" r="r" b="b"/>
                <a:pathLst>
                  <a:path w="13744" h="10742" extrusionOk="0">
                    <a:moveTo>
                      <a:pt x="9341" y="1"/>
                    </a:moveTo>
                    <a:lnTo>
                      <a:pt x="1935" y="2736"/>
                    </a:lnTo>
                    <a:lnTo>
                      <a:pt x="1" y="7039"/>
                    </a:lnTo>
                    <a:lnTo>
                      <a:pt x="5671" y="10742"/>
                    </a:lnTo>
                    <a:lnTo>
                      <a:pt x="9307" y="10742"/>
                    </a:lnTo>
                    <a:lnTo>
                      <a:pt x="12943" y="5371"/>
                    </a:lnTo>
                    <a:lnTo>
                      <a:pt x="13744" y="2135"/>
                    </a:lnTo>
                    <a:lnTo>
                      <a:pt x="9341" y="1"/>
                    </a:lnTo>
                    <a:close/>
                  </a:path>
                </a:pathLst>
              </a:custGeom>
              <a:solidFill>
                <a:srgbClr val="9C8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9"/>
              <p:cNvSpPr/>
              <p:nvPr/>
            </p:nvSpPr>
            <p:spPr>
              <a:xfrm flipH="1">
                <a:off x="1405677" y="2002427"/>
                <a:ext cx="515895" cy="678694"/>
              </a:xfrm>
              <a:custGeom>
                <a:avLst/>
                <a:gdLst/>
                <a:ahLst/>
                <a:cxnLst/>
                <a:rect l="l" t="t" r="r" b="b"/>
                <a:pathLst>
                  <a:path w="16079" h="21153" extrusionOk="0">
                    <a:moveTo>
                      <a:pt x="7331" y="1"/>
                    </a:moveTo>
                    <a:cubicBezTo>
                      <a:pt x="7113" y="1"/>
                      <a:pt x="6893" y="19"/>
                      <a:pt x="6672" y="58"/>
                    </a:cubicBezTo>
                    <a:cubicBezTo>
                      <a:pt x="1702" y="892"/>
                      <a:pt x="0" y="5929"/>
                      <a:pt x="134" y="6529"/>
                    </a:cubicBezTo>
                    <a:cubicBezTo>
                      <a:pt x="267" y="7096"/>
                      <a:pt x="501" y="15502"/>
                      <a:pt x="4670" y="19338"/>
                    </a:cubicBezTo>
                    <a:cubicBezTo>
                      <a:pt x="4670" y="19338"/>
                      <a:pt x="6454" y="21152"/>
                      <a:pt x="8585" y="21152"/>
                    </a:cubicBezTo>
                    <a:cubicBezTo>
                      <a:pt x="9633" y="21152"/>
                      <a:pt x="10764" y="20714"/>
                      <a:pt x="11809" y="19405"/>
                    </a:cubicBezTo>
                    <a:cubicBezTo>
                      <a:pt x="14944" y="15436"/>
                      <a:pt x="16078" y="13201"/>
                      <a:pt x="15912" y="10832"/>
                    </a:cubicBezTo>
                    <a:cubicBezTo>
                      <a:pt x="15752" y="8538"/>
                      <a:pt x="12000" y="1"/>
                      <a:pt x="7331" y="1"/>
                    </a:cubicBez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9"/>
              <p:cNvSpPr/>
              <p:nvPr/>
            </p:nvSpPr>
            <p:spPr>
              <a:xfrm flipH="1">
                <a:off x="900503" y="2560818"/>
                <a:ext cx="1181626" cy="1221219"/>
              </a:xfrm>
              <a:custGeom>
                <a:avLst/>
                <a:gdLst/>
                <a:ahLst/>
                <a:cxnLst/>
                <a:rect l="l" t="t" r="r" b="b"/>
                <a:pathLst>
                  <a:path w="36828" h="38062" extrusionOk="0">
                    <a:moveTo>
                      <a:pt x="21449" y="1"/>
                    </a:moveTo>
                    <a:cubicBezTo>
                      <a:pt x="21449" y="1"/>
                      <a:pt x="18814" y="7072"/>
                      <a:pt x="16813" y="7272"/>
                    </a:cubicBezTo>
                    <a:cubicBezTo>
                      <a:pt x="16735" y="7281"/>
                      <a:pt x="16653" y="7286"/>
                      <a:pt x="16567" y="7286"/>
                    </a:cubicBezTo>
                    <a:cubicBezTo>
                      <a:pt x="14424" y="7286"/>
                      <a:pt x="9708" y="4604"/>
                      <a:pt x="9708" y="4604"/>
                    </a:cubicBezTo>
                    <a:cubicBezTo>
                      <a:pt x="8707" y="6572"/>
                      <a:pt x="7406" y="6372"/>
                      <a:pt x="5538" y="7573"/>
                    </a:cubicBezTo>
                    <a:cubicBezTo>
                      <a:pt x="4737" y="8073"/>
                      <a:pt x="4004" y="8607"/>
                      <a:pt x="3303" y="9241"/>
                    </a:cubicBezTo>
                    <a:cubicBezTo>
                      <a:pt x="1902" y="10541"/>
                      <a:pt x="1135" y="12443"/>
                      <a:pt x="835" y="14344"/>
                    </a:cubicBezTo>
                    <a:cubicBezTo>
                      <a:pt x="568" y="16112"/>
                      <a:pt x="534" y="17880"/>
                      <a:pt x="668" y="19681"/>
                    </a:cubicBezTo>
                    <a:lnTo>
                      <a:pt x="701" y="20115"/>
                    </a:lnTo>
                    <a:cubicBezTo>
                      <a:pt x="1" y="20248"/>
                      <a:pt x="2302" y="31056"/>
                      <a:pt x="1669" y="31456"/>
                    </a:cubicBezTo>
                    <a:cubicBezTo>
                      <a:pt x="1035" y="31857"/>
                      <a:pt x="701" y="32591"/>
                      <a:pt x="801" y="33358"/>
                    </a:cubicBezTo>
                    <a:cubicBezTo>
                      <a:pt x="801" y="33358"/>
                      <a:pt x="6105" y="33691"/>
                      <a:pt x="7239" y="35526"/>
                    </a:cubicBezTo>
                    <a:cubicBezTo>
                      <a:pt x="7463" y="35878"/>
                      <a:pt x="7753" y="36020"/>
                      <a:pt x="8075" y="36020"/>
                    </a:cubicBezTo>
                    <a:cubicBezTo>
                      <a:pt x="9436" y="36020"/>
                      <a:pt x="11376" y="33491"/>
                      <a:pt x="11376" y="33491"/>
                    </a:cubicBezTo>
                    <a:lnTo>
                      <a:pt x="21149" y="31890"/>
                    </a:lnTo>
                    <a:lnTo>
                      <a:pt x="33658" y="38061"/>
                    </a:lnTo>
                    <a:cubicBezTo>
                      <a:pt x="34926" y="37561"/>
                      <a:pt x="34459" y="31056"/>
                      <a:pt x="34826" y="29755"/>
                    </a:cubicBezTo>
                    <a:cubicBezTo>
                      <a:pt x="36727" y="22683"/>
                      <a:pt x="36827" y="15211"/>
                      <a:pt x="35159" y="8073"/>
                    </a:cubicBezTo>
                    <a:cubicBezTo>
                      <a:pt x="35026" y="7206"/>
                      <a:pt x="34659" y="6372"/>
                      <a:pt x="34092" y="5671"/>
                    </a:cubicBezTo>
                    <a:cubicBezTo>
                      <a:pt x="33325" y="4837"/>
                      <a:pt x="32124" y="4604"/>
                      <a:pt x="31056" y="4337"/>
                    </a:cubicBezTo>
                    <a:cubicBezTo>
                      <a:pt x="28321" y="3637"/>
                      <a:pt x="23951" y="1368"/>
                      <a:pt x="21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9"/>
              <p:cNvSpPr/>
              <p:nvPr/>
            </p:nvSpPr>
            <p:spPr>
              <a:xfrm flipH="1">
                <a:off x="2021087" y="4818058"/>
                <a:ext cx="581188" cy="429329"/>
              </a:xfrm>
              <a:custGeom>
                <a:avLst/>
                <a:gdLst/>
                <a:ahLst/>
                <a:cxnLst/>
                <a:rect l="l" t="t" r="r" b="b"/>
                <a:pathLst>
                  <a:path w="18114" h="13381" extrusionOk="0">
                    <a:moveTo>
                      <a:pt x="11608" y="1"/>
                    </a:moveTo>
                    <a:cubicBezTo>
                      <a:pt x="9574" y="3604"/>
                      <a:pt x="6505" y="6506"/>
                      <a:pt x="2836" y="8340"/>
                    </a:cubicBezTo>
                    <a:cubicBezTo>
                      <a:pt x="2135" y="8640"/>
                      <a:pt x="1501" y="9007"/>
                      <a:pt x="934" y="9441"/>
                    </a:cubicBezTo>
                    <a:cubicBezTo>
                      <a:pt x="334" y="9908"/>
                      <a:pt x="0" y="10609"/>
                      <a:pt x="34" y="11342"/>
                    </a:cubicBezTo>
                    <a:cubicBezTo>
                      <a:pt x="200" y="12777"/>
                      <a:pt x="1935" y="13344"/>
                      <a:pt x="3336" y="13377"/>
                    </a:cubicBezTo>
                    <a:cubicBezTo>
                      <a:pt x="3435" y="13379"/>
                      <a:pt x="3534" y="13380"/>
                      <a:pt x="3633" y="13380"/>
                    </a:cubicBezTo>
                    <a:cubicBezTo>
                      <a:pt x="6699" y="13380"/>
                      <a:pt x="9685" y="12383"/>
                      <a:pt x="12109" y="10508"/>
                    </a:cubicBezTo>
                    <a:cubicBezTo>
                      <a:pt x="12843" y="9908"/>
                      <a:pt x="13610" y="9208"/>
                      <a:pt x="14577" y="9174"/>
                    </a:cubicBezTo>
                    <a:cubicBezTo>
                      <a:pt x="14611" y="9172"/>
                      <a:pt x="14645" y="9172"/>
                      <a:pt x="14679" y="9172"/>
                    </a:cubicBezTo>
                    <a:cubicBezTo>
                      <a:pt x="15121" y="9172"/>
                      <a:pt x="15577" y="9310"/>
                      <a:pt x="16024" y="9310"/>
                    </a:cubicBezTo>
                    <a:cubicBezTo>
                      <a:pt x="16188" y="9310"/>
                      <a:pt x="16351" y="9292"/>
                      <a:pt x="16512" y="9241"/>
                    </a:cubicBezTo>
                    <a:cubicBezTo>
                      <a:pt x="17346" y="8974"/>
                      <a:pt x="17679" y="7973"/>
                      <a:pt x="17780" y="7106"/>
                    </a:cubicBezTo>
                    <a:cubicBezTo>
                      <a:pt x="18113" y="4871"/>
                      <a:pt x="17880" y="2603"/>
                      <a:pt x="17179" y="501"/>
                    </a:cubicBezTo>
                    <a:lnTo>
                      <a:pt x="116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9"/>
              <p:cNvSpPr/>
              <p:nvPr/>
            </p:nvSpPr>
            <p:spPr>
              <a:xfrm flipH="1">
                <a:off x="1628286" y="4709961"/>
                <a:ext cx="399266" cy="599219"/>
              </a:xfrm>
              <a:custGeom>
                <a:avLst/>
                <a:gdLst/>
                <a:ahLst/>
                <a:cxnLst/>
                <a:rect l="l" t="t" r="r" b="b"/>
                <a:pathLst>
                  <a:path w="12444" h="18676" extrusionOk="0">
                    <a:moveTo>
                      <a:pt x="6239" y="1"/>
                    </a:moveTo>
                    <a:cubicBezTo>
                      <a:pt x="4204" y="5838"/>
                      <a:pt x="2169" y="11676"/>
                      <a:pt x="134" y="17547"/>
                    </a:cubicBezTo>
                    <a:cubicBezTo>
                      <a:pt x="34" y="17780"/>
                      <a:pt x="1" y="18014"/>
                      <a:pt x="101" y="18247"/>
                    </a:cubicBezTo>
                    <a:cubicBezTo>
                      <a:pt x="234" y="18447"/>
                      <a:pt x="468" y="18581"/>
                      <a:pt x="701" y="18581"/>
                    </a:cubicBezTo>
                    <a:cubicBezTo>
                      <a:pt x="1098" y="18644"/>
                      <a:pt x="1494" y="18675"/>
                      <a:pt x="1885" y="18675"/>
                    </a:cubicBezTo>
                    <a:cubicBezTo>
                      <a:pt x="4787" y="18675"/>
                      <a:pt x="7465" y="16978"/>
                      <a:pt x="8640" y="14244"/>
                    </a:cubicBezTo>
                    <a:cubicBezTo>
                      <a:pt x="9074" y="13210"/>
                      <a:pt x="9341" y="11943"/>
                      <a:pt x="10342" y="11442"/>
                    </a:cubicBezTo>
                    <a:cubicBezTo>
                      <a:pt x="10809" y="11209"/>
                      <a:pt x="11376" y="11176"/>
                      <a:pt x="11776" y="10842"/>
                    </a:cubicBezTo>
                    <a:cubicBezTo>
                      <a:pt x="12443" y="10308"/>
                      <a:pt x="12376" y="9274"/>
                      <a:pt x="12243" y="8407"/>
                    </a:cubicBezTo>
                    <a:cubicBezTo>
                      <a:pt x="11776" y="5605"/>
                      <a:pt x="11309" y="2803"/>
                      <a:pt x="10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9"/>
              <p:cNvSpPr/>
              <p:nvPr/>
            </p:nvSpPr>
            <p:spPr>
              <a:xfrm flipH="1">
                <a:off x="1207676" y="1943101"/>
                <a:ext cx="569412" cy="711934"/>
              </a:xfrm>
              <a:custGeom>
                <a:avLst/>
                <a:gdLst/>
                <a:ahLst/>
                <a:cxnLst/>
                <a:rect l="l" t="t" r="r" b="b"/>
                <a:pathLst>
                  <a:path w="17747" h="22189" extrusionOk="0">
                    <a:moveTo>
                      <a:pt x="4454" y="1"/>
                    </a:moveTo>
                    <a:cubicBezTo>
                      <a:pt x="3238" y="1"/>
                      <a:pt x="1946" y="630"/>
                      <a:pt x="1502" y="1773"/>
                    </a:cubicBezTo>
                    <a:lnTo>
                      <a:pt x="1" y="3174"/>
                    </a:lnTo>
                    <a:cubicBezTo>
                      <a:pt x="45" y="3167"/>
                      <a:pt x="90" y="3163"/>
                      <a:pt x="135" y="3163"/>
                    </a:cubicBezTo>
                    <a:cubicBezTo>
                      <a:pt x="2219" y="3163"/>
                      <a:pt x="4680" y="11098"/>
                      <a:pt x="6769" y="11098"/>
                    </a:cubicBezTo>
                    <a:cubicBezTo>
                      <a:pt x="6826" y="11098"/>
                      <a:pt x="6882" y="11092"/>
                      <a:pt x="6939" y="11080"/>
                    </a:cubicBezTo>
                    <a:cubicBezTo>
                      <a:pt x="7408" y="10983"/>
                      <a:pt x="7819" y="10938"/>
                      <a:pt x="8178" y="10938"/>
                    </a:cubicBezTo>
                    <a:cubicBezTo>
                      <a:pt x="11744" y="10938"/>
                      <a:pt x="10141" y="15350"/>
                      <a:pt x="9474" y="16017"/>
                    </a:cubicBezTo>
                    <a:cubicBezTo>
                      <a:pt x="9707" y="16918"/>
                      <a:pt x="9407" y="17318"/>
                      <a:pt x="10508" y="19253"/>
                    </a:cubicBezTo>
                    <a:cubicBezTo>
                      <a:pt x="11575" y="21154"/>
                      <a:pt x="14044" y="21621"/>
                      <a:pt x="16245" y="21654"/>
                    </a:cubicBezTo>
                    <a:lnTo>
                      <a:pt x="17747" y="22188"/>
                    </a:lnTo>
                    <a:cubicBezTo>
                      <a:pt x="15879" y="20754"/>
                      <a:pt x="14978" y="18385"/>
                      <a:pt x="14544" y="16084"/>
                    </a:cubicBezTo>
                    <a:cubicBezTo>
                      <a:pt x="14077" y="13782"/>
                      <a:pt x="14044" y="11414"/>
                      <a:pt x="13410" y="9145"/>
                    </a:cubicBezTo>
                    <a:cubicBezTo>
                      <a:pt x="12543" y="6076"/>
                      <a:pt x="10708" y="3375"/>
                      <a:pt x="8173" y="1473"/>
                    </a:cubicBezTo>
                    <a:cubicBezTo>
                      <a:pt x="7172" y="639"/>
                      <a:pt x="5938" y="139"/>
                      <a:pt x="4637" y="5"/>
                    </a:cubicBezTo>
                    <a:cubicBezTo>
                      <a:pt x="4577" y="2"/>
                      <a:pt x="4516" y="1"/>
                      <a:pt x="4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9"/>
              <p:cNvSpPr/>
              <p:nvPr/>
            </p:nvSpPr>
            <p:spPr>
              <a:xfrm flipH="1">
                <a:off x="1317933" y="3122096"/>
                <a:ext cx="909385" cy="482270"/>
              </a:xfrm>
              <a:custGeom>
                <a:avLst/>
                <a:gdLst/>
                <a:ahLst/>
                <a:cxnLst/>
                <a:rect l="l" t="t" r="r" b="b"/>
                <a:pathLst>
                  <a:path w="28343" h="15031" extrusionOk="0">
                    <a:moveTo>
                      <a:pt x="22965" y="0"/>
                    </a:moveTo>
                    <a:cubicBezTo>
                      <a:pt x="22912" y="0"/>
                      <a:pt x="22859" y="7"/>
                      <a:pt x="22805" y="20"/>
                    </a:cubicBezTo>
                    <a:lnTo>
                      <a:pt x="11364" y="3789"/>
                    </a:lnTo>
                    <a:lnTo>
                      <a:pt x="11197" y="3556"/>
                    </a:lnTo>
                    <a:cubicBezTo>
                      <a:pt x="11097" y="3456"/>
                      <a:pt x="10964" y="3356"/>
                      <a:pt x="10830" y="3356"/>
                    </a:cubicBezTo>
                    <a:lnTo>
                      <a:pt x="957" y="1488"/>
                    </a:lnTo>
                    <a:lnTo>
                      <a:pt x="723" y="2088"/>
                    </a:lnTo>
                    <a:cubicBezTo>
                      <a:pt x="693" y="2084"/>
                      <a:pt x="664" y="2081"/>
                      <a:pt x="635" y="2081"/>
                    </a:cubicBezTo>
                    <a:cubicBezTo>
                      <a:pt x="250" y="2081"/>
                      <a:pt x="1" y="2483"/>
                      <a:pt x="156" y="2855"/>
                    </a:cubicBezTo>
                    <a:lnTo>
                      <a:pt x="4759" y="13296"/>
                    </a:lnTo>
                    <a:cubicBezTo>
                      <a:pt x="4826" y="13463"/>
                      <a:pt x="4959" y="13596"/>
                      <a:pt x="5160" y="13596"/>
                    </a:cubicBezTo>
                    <a:lnTo>
                      <a:pt x="16601" y="15031"/>
                    </a:lnTo>
                    <a:cubicBezTo>
                      <a:pt x="16668" y="15031"/>
                      <a:pt x="16768" y="15031"/>
                      <a:pt x="16835" y="14998"/>
                    </a:cubicBezTo>
                    <a:lnTo>
                      <a:pt x="27909" y="10728"/>
                    </a:lnTo>
                    <a:cubicBezTo>
                      <a:pt x="28209" y="10594"/>
                      <a:pt x="28343" y="10261"/>
                      <a:pt x="28209" y="9961"/>
                    </a:cubicBezTo>
                    <a:lnTo>
                      <a:pt x="23473" y="320"/>
                    </a:lnTo>
                    <a:cubicBezTo>
                      <a:pt x="23366" y="107"/>
                      <a:pt x="23174" y="0"/>
                      <a:pt x="22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9"/>
              <p:cNvSpPr/>
              <p:nvPr/>
            </p:nvSpPr>
            <p:spPr>
              <a:xfrm flipH="1">
                <a:off x="1599409" y="3349713"/>
                <a:ext cx="415276" cy="345652"/>
              </a:xfrm>
              <a:custGeom>
                <a:avLst/>
                <a:gdLst/>
                <a:ahLst/>
                <a:cxnLst/>
                <a:rect l="l" t="t" r="r" b="b"/>
                <a:pathLst>
                  <a:path w="12943" h="10773" extrusionOk="0">
                    <a:moveTo>
                      <a:pt x="3664" y="1"/>
                    </a:moveTo>
                    <a:cubicBezTo>
                      <a:pt x="3448" y="1"/>
                      <a:pt x="3222" y="178"/>
                      <a:pt x="3036" y="632"/>
                    </a:cubicBezTo>
                    <a:cubicBezTo>
                      <a:pt x="2902" y="1032"/>
                      <a:pt x="2836" y="1432"/>
                      <a:pt x="2802" y="1866"/>
                    </a:cubicBezTo>
                    <a:cubicBezTo>
                      <a:pt x="2602" y="3634"/>
                      <a:pt x="2469" y="5902"/>
                      <a:pt x="1201" y="7170"/>
                    </a:cubicBezTo>
                    <a:lnTo>
                      <a:pt x="0" y="8170"/>
                    </a:lnTo>
                    <a:lnTo>
                      <a:pt x="3503" y="10772"/>
                    </a:lnTo>
                    <a:lnTo>
                      <a:pt x="9207" y="10005"/>
                    </a:lnTo>
                    <a:lnTo>
                      <a:pt x="11308" y="8204"/>
                    </a:lnTo>
                    <a:lnTo>
                      <a:pt x="11342" y="8170"/>
                    </a:lnTo>
                    <a:cubicBezTo>
                      <a:pt x="12009" y="8004"/>
                      <a:pt x="12442" y="7403"/>
                      <a:pt x="12442" y="6736"/>
                    </a:cubicBezTo>
                    <a:cubicBezTo>
                      <a:pt x="12442" y="6302"/>
                      <a:pt x="12576" y="5869"/>
                      <a:pt x="12809" y="5502"/>
                    </a:cubicBezTo>
                    <a:cubicBezTo>
                      <a:pt x="12943" y="5302"/>
                      <a:pt x="12909" y="5035"/>
                      <a:pt x="12743" y="4868"/>
                    </a:cubicBezTo>
                    <a:cubicBezTo>
                      <a:pt x="12409" y="4401"/>
                      <a:pt x="11875" y="4101"/>
                      <a:pt x="11308" y="4101"/>
                    </a:cubicBezTo>
                    <a:cubicBezTo>
                      <a:pt x="10975" y="4101"/>
                      <a:pt x="10641" y="3967"/>
                      <a:pt x="10408" y="3767"/>
                    </a:cubicBezTo>
                    <a:cubicBezTo>
                      <a:pt x="10208" y="3600"/>
                      <a:pt x="10107" y="3367"/>
                      <a:pt x="9941" y="3200"/>
                    </a:cubicBezTo>
                    <a:cubicBezTo>
                      <a:pt x="9828" y="3088"/>
                      <a:pt x="9593" y="3047"/>
                      <a:pt x="9307" y="3047"/>
                    </a:cubicBezTo>
                    <a:cubicBezTo>
                      <a:pt x="8658" y="3047"/>
                      <a:pt x="7742" y="3254"/>
                      <a:pt x="7372" y="3300"/>
                    </a:cubicBezTo>
                    <a:cubicBezTo>
                      <a:pt x="7085" y="3343"/>
                      <a:pt x="6816" y="3365"/>
                      <a:pt x="6566" y="3365"/>
                    </a:cubicBezTo>
                    <a:cubicBezTo>
                      <a:pt x="5247" y="3365"/>
                      <a:pt x="4465" y="2746"/>
                      <a:pt x="4437" y="1232"/>
                    </a:cubicBezTo>
                    <a:cubicBezTo>
                      <a:pt x="4437" y="623"/>
                      <a:pt x="4068" y="1"/>
                      <a:pt x="3664" y="1"/>
                    </a:cubicBez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9"/>
              <p:cNvSpPr/>
              <p:nvPr/>
            </p:nvSpPr>
            <p:spPr>
              <a:xfrm flipH="1">
                <a:off x="958315" y="3526506"/>
                <a:ext cx="944005" cy="1230524"/>
              </a:xfrm>
              <a:custGeom>
                <a:avLst/>
                <a:gdLst/>
                <a:ahLst/>
                <a:cxnLst/>
                <a:rect l="l" t="t" r="r" b="b"/>
                <a:pathLst>
                  <a:path w="29422" h="38352" extrusionOk="0">
                    <a:moveTo>
                      <a:pt x="8739" y="1"/>
                    </a:moveTo>
                    <a:cubicBezTo>
                      <a:pt x="6251" y="1"/>
                      <a:pt x="3819" y="694"/>
                      <a:pt x="2336" y="2594"/>
                    </a:cubicBezTo>
                    <a:cubicBezTo>
                      <a:pt x="835" y="4528"/>
                      <a:pt x="701" y="7164"/>
                      <a:pt x="635" y="9632"/>
                    </a:cubicBezTo>
                    <a:lnTo>
                      <a:pt x="1" y="36318"/>
                    </a:lnTo>
                    <a:lnTo>
                      <a:pt x="168" y="36618"/>
                    </a:lnTo>
                    <a:cubicBezTo>
                      <a:pt x="1446" y="37763"/>
                      <a:pt x="3064" y="38351"/>
                      <a:pt x="4695" y="38351"/>
                    </a:cubicBezTo>
                    <a:cubicBezTo>
                      <a:pt x="5914" y="38351"/>
                      <a:pt x="7141" y="38023"/>
                      <a:pt x="8240" y="37352"/>
                    </a:cubicBezTo>
                    <a:lnTo>
                      <a:pt x="8407" y="37252"/>
                    </a:lnTo>
                    <a:cubicBezTo>
                      <a:pt x="10408" y="28112"/>
                      <a:pt x="11376" y="21974"/>
                      <a:pt x="9908" y="12734"/>
                    </a:cubicBezTo>
                    <a:lnTo>
                      <a:pt x="9908" y="12734"/>
                    </a:lnTo>
                    <a:cubicBezTo>
                      <a:pt x="11909" y="15003"/>
                      <a:pt x="14411" y="16904"/>
                      <a:pt x="17313" y="17738"/>
                    </a:cubicBezTo>
                    <a:cubicBezTo>
                      <a:pt x="18280" y="18016"/>
                      <a:pt x="19296" y="18160"/>
                      <a:pt x="20308" y="18160"/>
                    </a:cubicBezTo>
                    <a:cubicBezTo>
                      <a:pt x="22332" y="18160"/>
                      <a:pt x="24340" y="17582"/>
                      <a:pt x="25919" y="16337"/>
                    </a:cubicBezTo>
                    <a:cubicBezTo>
                      <a:pt x="28254" y="14435"/>
                      <a:pt x="29422" y="10666"/>
                      <a:pt x="28054" y="7964"/>
                    </a:cubicBezTo>
                    <a:cubicBezTo>
                      <a:pt x="22817" y="4562"/>
                      <a:pt x="18080" y="1660"/>
                      <a:pt x="11976" y="359"/>
                    </a:cubicBezTo>
                    <a:cubicBezTo>
                      <a:pt x="10937" y="135"/>
                      <a:pt x="9833" y="1"/>
                      <a:pt x="8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9"/>
              <p:cNvSpPr/>
              <p:nvPr/>
            </p:nvSpPr>
            <p:spPr>
              <a:xfrm flipH="1">
                <a:off x="1836152" y="3604411"/>
                <a:ext cx="418517" cy="1266491"/>
              </a:xfrm>
              <a:custGeom>
                <a:avLst/>
                <a:gdLst/>
                <a:ahLst/>
                <a:cxnLst/>
                <a:rect l="l" t="t" r="r" b="b"/>
                <a:pathLst>
                  <a:path w="13044" h="39473" extrusionOk="0">
                    <a:moveTo>
                      <a:pt x="8252" y="0"/>
                    </a:moveTo>
                    <a:cubicBezTo>
                      <a:pt x="7105" y="0"/>
                      <a:pt x="5991" y="314"/>
                      <a:pt x="5138" y="1000"/>
                    </a:cubicBezTo>
                    <a:cubicBezTo>
                      <a:pt x="2803" y="2868"/>
                      <a:pt x="2403" y="6203"/>
                      <a:pt x="2203" y="9172"/>
                    </a:cubicBezTo>
                    <a:cubicBezTo>
                      <a:pt x="1569" y="18612"/>
                      <a:pt x="1" y="37793"/>
                      <a:pt x="1" y="37793"/>
                    </a:cubicBezTo>
                    <a:cubicBezTo>
                      <a:pt x="1256" y="38901"/>
                      <a:pt x="2853" y="39472"/>
                      <a:pt x="4469" y="39472"/>
                    </a:cubicBezTo>
                    <a:cubicBezTo>
                      <a:pt x="5430" y="39472"/>
                      <a:pt x="6398" y="39270"/>
                      <a:pt x="7306" y="38860"/>
                    </a:cubicBezTo>
                    <a:lnTo>
                      <a:pt x="7540" y="38693"/>
                    </a:lnTo>
                    <a:cubicBezTo>
                      <a:pt x="8674" y="29720"/>
                      <a:pt x="10709" y="20780"/>
                      <a:pt x="12543" y="11874"/>
                    </a:cubicBezTo>
                    <a:lnTo>
                      <a:pt x="13044" y="2134"/>
                    </a:lnTo>
                    <a:cubicBezTo>
                      <a:pt x="11961" y="785"/>
                      <a:pt x="10065" y="0"/>
                      <a:pt x="8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9"/>
              <p:cNvSpPr/>
              <p:nvPr/>
            </p:nvSpPr>
            <p:spPr>
              <a:xfrm flipH="1">
                <a:off x="1572649" y="1943261"/>
                <a:ext cx="431351" cy="1134814"/>
              </a:xfrm>
              <a:custGeom>
                <a:avLst/>
                <a:gdLst/>
                <a:ahLst/>
                <a:cxnLst/>
                <a:rect l="l" t="t" r="r" b="b"/>
                <a:pathLst>
                  <a:path w="13444" h="35369" extrusionOk="0">
                    <a:moveTo>
                      <a:pt x="10942" y="0"/>
                    </a:moveTo>
                    <a:lnTo>
                      <a:pt x="9975" y="201"/>
                    </a:lnTo>
                    <a:cubicBezTo>
                      <a:pt x="5905" y="834"/>
                      <a:pt x="2669" y="4270"/>
                      <a:pt x="1335" y="7906"/>
                    </a:cubicBezTo>
                    <a:cubicBezTo>
                      <a:pt x="1" y="11542"/>
                      <a:pt x="168" y="15512"/>
                      <a:pt x="635" y="19314"/>
                    </a:cubicBezTo>
                    <a:cubicBezTo>
                      <a:pt x="968" y="22283"/>
                      <a:pt x="1469" y="25219"/>
                      <a:pt x="2069" y="28121"/>
                    </a:cubicBezTo>
                    <a:cubicBezTo>
                      <a:pt x="2503" y="30055"/>
                      <a:pt x="3036" y="32090"/>
                      <a:pt x="4571" y="33491"/>
                    </a:cubicBezTo>
                    <a:cubicBezTo>
                      <a:pt x="5601" y="34430"/>
                      <a:pt x="7512" y="35369"/>
                      <a:pt x="9041" y="35369"/>
                    </a:cubicBezTo>
                    <a:cubicBezTo>
                      <a:pt x="9739" y="35369"/>
                      <a:pt x="10357" y="35173"/>
                      <a:pt x="10775" y="34692"/>
                    </a:cubicBezTo>
                    <a:cubicBezTo>
                      <a:pt x="11676" y="33625"/>
                      <a:pt x="13410" y="31456"/>
                      <a:pt x="13410" y="30089"/>
                    </a:cubicBezTo>
                    <a:cubicBezTo>
                      <a:pt x="13444" y="23617"/>
                      <a:pt x="6105" y="21783"/>
                      <a:pt x="4904" y="17346"/>
                    </a:cubicBezTo>
                    <a:cubicBezTo>
                      <a:pt x="3337" y="11575"/>
                      <a:pt x="5571" y="3803"/>
                      <a:pt x="10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9"/>
              <p:cNvSpPr/>
              <p:nvPr/>
            </p:nvSpPr>
            <p:spPr>
              <a:xfrm flipH="1">
                <a:off x="1602605" y="3872039"/>
                <a:ext cx="1091" cy="995"/>
              </a:xfrm>
              <a:custGeom>
                <a:avLst/>
                <a:gdLst/>
                <a:ahLst/>
                <a:cxnLst/>
                <a:rect l="l" t="t" r="r" b="b"/>
                <a:pathLst>
                  <a:path w="34" h="31" extrusionOk="0">
                    <a:moveTo>
                      <a:pt x="2" y="1"/>
                    </a:moveTo>
                    <a:cubicBezTo>
                      <a:pt x="0" y="1"/>
                      <a:pt x="0" y="8"/>
                      <a:pt x="0" y="31"/>
                    </a:cubicBezTo>
                    <a:lnTo>
                      <a:pt x="34" y="31"/>
                    </a:lnTo>
                    <a:cubicBezTo>
                      <a:pt x="12" y="31"/>
                      <a:pt x="4" y="1"/>
                      <a:pt x="2"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p:nvPr/>
            </p:nvSpPr>
            <p:spPr>
              <a:xfrm>
                <a:off x="1778190" y="3562790"/>
                <a:ext cx="124850" cy="642950"/>
              </a:xfrm>
              <a:custGeom>
                <a:avLst/>
                <a:gdLst/>
                <a:ahLst/>
                <a:cxnLst/>
                <a:rect l="l" t="t" r="r" b="b"/>
                <a:pathLst>
                  <a:path w="4994" h="25718" extrusionOk="0">
                    <a:moveTo>
                      <a:pt x="0" y="0"/>
                    </a:moveTo>
                    <a:cubicBezTo>
                      <a:pt x="6798" y="5443"/>
                      <a:pt x="4592" y="17010"/>
                      <a:pt x="4592" y="25718"/>
                    </a:cubicBezTo>
                  </a:path>
                </a:pathLst>
              </a:custGeom>
              <a:noFill/>
              <a:ln w="9525" cap="rnd" cmpd="sng">
                <a:solidFill>
                  <a:schemeClr val="accent3"/>
                </a:solidFill>
                <a:prstDash val="solid"/>
                <a:round/>
                <a:headEnd type="none" w="med" len="med"/>
                <a:tailEnd type="none" w="med" len="med"/>
              </a:ln>
            </p:spPr>
          </p:sp>
          <p:sp>
            <p:nvSpPr>
              <p:cNvPr id="380" name="Google Shape;380;p39"/>
              <p:cNvSpPr/>
              <p:nvPr/>
            </p:nvSpPr>
            <p:spPr>
              <a:xfrm>
                <a:off x="1482425" y="3936850"/>
                <a:ext cx="101050" cy="95275"/>
              </a:xfrm>
              <a:custGeom>
                <a:avLst/>
                <a:gdLst/>
                <a:ahLst/>
                <a:cxnLst/>
                <a:rect l="l" t="t" r="r" b="b"/>
                <a:pathLst>
                  <a:path w="4042" h="3811" extrusionOk="0">
                    <a:moveTo>
                      <a:pt x="0" y="3811"/>
                    </a:moveTo>
                    <a:cubicBezTo>
                      <a:pt x="1196" y="2397"/>
                      <a:pt x="2681" y="1256"/>
                      <a:pt x="4042" y="0"/>
                    </a:cubicBezTo>
                  </a:path>
                </a:pathLst>
              </a:custGeom>
              <a:noFill/>
              <a:ln w="9525" cap="rnd" cmpd="sng">
                <a:solidFill>
                  <a:schemeClr val="accent3"/>
                </a:solidFill>
                <a:prstDash val="solid"/>
                <a:round/>
                <a:headEnd type="none" w="med" len="med"/>
                <a:tailEnd type="none" w="med" len="med"/>
              </a:ln>
            </p:spPr>
          </p:sp>
          <p:sp>
            <p:nvSpPr>
              <p:cNvPr id="381" name="Google Shape;381;p39"/>
              <p:cNvSpPr/>
              <p:nvPr/>
            </p:nvSpPr>
            <p:spPr>
              <a:xfrm>
                <a:off x="1554764" y="3940300"/>
                <a:ext cx="32125" cy="342125"/>
              </a:xfrm>
              <a:custGeom>
                <a:avLst/>
                <a:gdLst/>
                <a:ahLst/>
                <a:cxnLst/>
                <a:rect l="l" t="t" r="r" b="b"/>
                <a:pathLst>
                  <a:path w="1285" h="13685" extrusionOk="0">
                    <a:moveTo>
                      <a:pt x="1285" y="0"/>
                    </a:moveTo>
                    <a:cubicBezTo>
                      <a:pt x="392" y="4482"/>
                      <a:pt x="-589" y="9237"/>
                      <a:pt x="459" y="13685"/>
                    </a:cubicBezTo>
                  </a:path>
                </a:pathLst>
              </a:custGeom>
              <a:noFill/>
              <a:ln w="9525" cap="rnd" cmpd="sng">
                <a:solidFill>
                  <a:schemeClr val="accent3"/>
                </a:solidFill>
                <a:prstDash val="solid"/>
                <a:round/>
                <a:headEnd type="none" w="med" len="med"/>
                <a:tailEnd type="none" w="med" len="med"/>
              </a:ln>
            </p:spPr>
          </p:sp>
          <p:sp>
            <p:nvSpPr>
              <p:cNvPr id="382" name="Google Shape;382;p39"/>
              <p:cNvSpPr/>
              <p:nvPr/>
            </p:nvSpPr>
            <p:spPr>
              <a:xfrm>
                <a:off x="1147175" y="2816525"/>
                <a:ext cx="52800" cy="698050"/>
              </a:xfrm>
              <a:custGeom>
                <a:avLst/>
                <a:gdLst/>
                <a:ahLst/>
                <a:cxnLst/>
                <a:rect l="l" t="t" r="r" b="b"/>
                <a:pathLst>
                  <a:path w="2112" h="27922" extrusionOk="0">
                    <a:moveTo>
                      <a:pt x="0" y="0"/>
                    </a:moveTo>
                    <a:cubicBezTo>
                      <a:pt x="0" y="5643"/>
                      <a:pt x="2583" y="11193"/>
                      <a:pt x="2021" y="16808"/>
                    </a:cubicBezTo>
                    <a:cubicBezTo>
                      <a:pt x="1651" y="20497"/>
                      <a:pt x="-592" y="24904"/>
                      <a:pt x="1562" y="27922"/>
                    </a:cubicBezTo>
                  </a:path>
                </a:pathLst>
              </a:custGeom>
              <a:noFill/>
              <a:ln w="9525" cap="rnd" cmpd="sng">
                <a:solidFill>
                  <a:schemeClr val="accent3"/>
                </a:solidFill>
                <a:prstDash val="solid"/>
                <a:round/>
                <a:headEnd type="none" w="med" len="med"/>
                <a:tailEnd type="none" w="med" len="med"/>
              </a:ln>
            </p:spPr>
          </p:sp>
          <p:sp>
            <p:nvSpPr>
              <p:cNvPr id="383" name="Google Shape;383;p39"/>
              <p:cNvSpPr/>
              <p:nvPr/>
            </p:nvSpPr>
            <p:spPr>
              <a:xfrm>
                <a:off x="1094375" y="3514575"/>
                <a:ext cx="254875" cy="39025"/>
              </a:xfrm>
              <a:custGeom>
                <a:avLst/>
                <a:gdLst/>
                <a:ahLst/>
                <a:cxnLst/>
                <a:rect l="l" t="t" r="r" b="b"/>
                <a:pathLst>
                  <a:path w="10195" h="1561" extrusionOk="0">
                    <a:moveTo>
                      <a:pt x="0" y="1561"/>
                    </a:moveTo>
                    <a:cubicBezTo>
                      <a:pt x="3005" y="-109"/>
                      <a:pt x="6975" y="1205"/>
                      <a:pt x="10195" y="0"/>
                    </a:cubicBezTo>
                  </a:path>
                </a:pathLst>
              </a:custGeom>
              <a:noFill/>
              <a:ln w="9525" cap="rnd" cmpd="sng">
                <a:solidFill>
                  <a:schemeClr val="accent3"/>
                </a:solidFill>
                <a:prstDash val="solid"/>
                <a:round/>
                <a:headEnd type="none" w="med" len="med"/>
                <a:tailEnd type="none" w="med" len="med"/>
              </a:ln>
            </p:spPr>
          </p:sp>
          <p:sp>
            <p:nvSpPr>
              <p:cNvPr id="384" name="Google Shape;384;p39"/>
              <p:cNvSpPr/>
              <p:nvPr/>
            </p:nvSpPr>
            <p:spPr>
              <a:xfrm>
                <a:off x="1574275" y="1980700"/>
                <a:ext cx="68900" cy="45925"/>
              </a:xfrm>
              <a:custGeom>
                <a:avLst/>
                <a:gdLst/>
                <a:ahLst/>
                <a:cxnLst/>
                <a:rect l="l" t="t" r="r" b="b"/>
                <a:pathLst>
                  <a:path w="2756" h="1837" extrusionOk="0">
                    <a:moveTo>
                      <a:pt x="2756" y="0"/>
                    </a:moveTo>
                    <a:cubicBezTo>
                      <a:pt x="1769" y="494"/>
                      <a:pt x="838" y="1119"/>
                      <a:pt x="0" y="1837"/>
                    </a:cubicBezTo>
                  </a:path>
                </a:pathLst>
              </a:custGeom>
              <a:noFill/>
              <a:ln w="9525" cap="rnd" cmpd="sng">
                <a:solidFill>
                  <a:schemeClr val="accent3"/>
                </a:solidFill>
                <a:prstDash val="solid"/>
                <a:round/>
                <a:headEnd type="none" w="med" len="med"/>
                <a:tailEnd type="none" w="med" len="med"/>
              </a:ln>
            </p:spPr>
          </p:sp>
          <p:sp>
            <p:nvSpPr>
              <p:cNvPr id="385" name="Google Shape;385;p39"/>
              <p:cNvSpPr/>
              <p:nvPr/>
            </p:nvSpPr>
            <p:spPr>
              <a:xfrm>
                <a:off x="1523750" y="2012850"/>
                <a:ext cx="151550" cy="119400"/>
              </a:xfrm>
              <a:custGeom>
                <a:avLst/>
                <a:gdLst/>
                <a:ahLst/>
                <a:cxnLst/>
                <a:rect l="l" t="t" r="r" b="b"/>
                <a:pathLst>
                  <a:path w="6062" h="4776" extrusionOk="0">
                    <a:moveTo>
                      <a:pt x="6062" y="0"/>
                    </a:moveTo>
                    <a:cubicBezTo>
                      <a:pt x="3712" y="1047"/>
                      <a:pt x="1676" y="2824"/>
                      <a:pt x="0" y="4776"/>
                    </a:cubicBezTo>
                  </a:path>
                </a:pathLst>
              </a:custGeom>
              <a:noFill/>
              <a:ln w="9525" cap="rnd" cmpd="sng">
                <a:solidFill>
                  <a:schemeClr val="accent3"/>
                </a:solidFill>
                <a:prstDash val="solid"/>
                <a:round/>
                <a:headEnd type="none" w="med" len="med"/>
                <a:tailEnd type="none" w="med" len="med"/>
              </a:ln>
            </p:spPr>
          </p:sp>
          <p:sp>
            <p:nvSpPr>
              <p:cNvPr id="386" name="Google Shape;386;p39"/>
              <p:cNvSpPr/>
              <p:nvPr/>
            </p:nvSpPr>
            <p:spPr>
              <a:xfrm>
                <a:off x="1298733" y="2483585"/>
                <a:ext cx="167600" cy="165325"/>
              </a:xfrm>
              <a:custGeom>
                <a:avLst/>
                <a:gdLst/>
                <a:ahLst/>
                <a:cxnLst/>
                <a:rect l="l" t="t" r="r" b="b"/>
                <a:pathLst>
                  <a:path w="6704" h="6613" extrusionOk="0">
                    <a:moveTo>
                      <a:pt x="6613" y="0"/>
                    </a:moveTo>
                    <a:cubicBezTo>
                      <a:pt x="7291" y="3043"/>
                      <a:pt x="2957" y="5626"/>
                      <a:pt x="0" y="6613"/>
                    </a:cubicBezTo>
                  </a:path>
                </a:pathLst>
              </a:custGeom>
              <a:noFill/>
              <a:ln w="9525" cap="rnd" cmpd="sng">
                <a:solidFill>
                  <a:schemeClr val="accent3"/>
                </a:solidFill>
                <a:prstDash val="solid"/>
                <a:round/>
                <a:headEnd type="none" w="med" len="med"/>
                <a:tailEnd type="none" w="med" len="med"/>
              </a:ln>
            </p:spPr>
          </p:sp>
          <p:sp>
            <p:nvSpPr>
              <p:cNvPr id="387" name="Google Shape;387;p39"/>
              <p:cNvSpPr/>
              <p:nvPr/>
            </p:nvSpPr>
            <p:spPr>
              <a:xfrm>
                <a:off x="1679900" y="2005975"/>
                <a:ext cx="185200" cy="828925"/>
              </a:xfrm>
              <a:custGeom>
                <a:avLst/>
                <a:gdLst/>
                <a:ahLst/>
                <a:cxnLst/>
                <a:rect l="l" t="t" r="r" b="b"/>
                <a:pathLst>
                  <a:path w="7408" h="33157" extrusionOk="0">
                    <a:moveTo>
                      <a:pt x="1837" y="0"/>
                    </a:moveTo>
                    <a:cubicBezTo>
                      <a:pt x="9664" y="7827"/>
                      <a:pt x="9389" y="27294"/>
                      <a:pt x="0" y="33157"/>
                    </a:cubicBezTo>
                  </a:path>
                </a:pathLst>
              </a:custGeom>
              <a:noFill/>
              <a:ln w="9525" cap="rnd" cmpd="sng">
                <a:solidFill>
                  <a:schemeClr val="accent3"/>
                </a:solidFill>
                <a:prstDash val="solid"/>
                <a:round/>
                <a:headEnd type="none" w="med" len="med"/>
                <a:tailEnd type="none" w="med" len="med"/>
              </a:ln>
            </p:spPr>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0"/>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About our book club</a:t>
            </a:r>
            <a:endParaRPr/>
          </a:p>
        </p:txBody>
      </p:sp>
      <p:sp>
        <p:nvSpPr>
          <p:cNvPr id="393" name="Google Shape;393;p40"/>
          <p:cNvSpPr txBox="1">
            <a:spLocks noGrp="1"/>
          </p:cNvSpPr>
          <p:nvPr>
            <p:ph type="title" idx="2"/>
          </p:nvPr>
        </p:nvSpPr>
        <p:spPr>
          <a:xfrm>
            <a:off x="880151" y="2584650"/>
            <a:ext cx="23280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a:t>
            </a:r>
            <a:endParaRPr/>
          </a:p>
        </p:txBody>
      </p:sp>
      <p:sp>
        <p:nvSpPr>
          <p:cNvPr id="394" name="Google Shape;394;p40"/>
          <p:cNvSpPr txBox="1">
            <a:spLocks noGrp="1"/>
          </p:cNvSpPr>
          <p:nvPr>
            <p:ph type="subTitle" idx="1"/>
          </p:nvPr>
        </p:nvSpPr>
        <p:spPr>
          <a:xfrm>
            <a:off x="880151" y="3072347"/>
            <a:ext cx="2328000" cy="75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closest planet to the Sun and the smallest one in the Solar System</a:t>
            </a:r>
            <a:endParaRPr/>
          </a:p>
        </p:txBody>
      </p:sp>
      <p:sp>
        <p:nvSpPr>
          <p:cNvPr id="395" name="Google Shape;395;p40"/>
          <p:cNvSpPr txBox="1">
            <a:spLocks noGrp="1"/>
          </p:cNvSpPr>
          <p:nvPr>
            <p:ph type="title" idx="3"/>
          </p:nvPr>
        </p:nvSpPr>
        <p:spPr>
          <a:xfrm>
            <a:off x="3407989" y="2584650"/>
            <a:ext cx="23280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a:t>
            </a:r>
            <a:endParaRPr/>
          </a:p>
        </p:txBody>
      </p:sp>
      <p:sp>
        <p:nvSpPr>
          <p:cNvPr id="396" name="Google Shape;396;p40"/>
          <p:cNvSpPr txBox="1">
            <a:spLocks noGrp="1"/>
          </p:cNvSpPr>
          <p:nvPr>
            <p:ph type="subTitle" idx="4"/>
          </p:nvPr>
        </p:nvSpPr>
        <p:spPr>
          <a:xfrm>
            <a:off x="3407989" y="3072347"/>
            <a:ext cx="2328000" cy="75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Sun</a:t>
            </a:r>
            <a:endParaRPr/>
          </a:p>
        </p:txBody>
      </p:sp>
      <p:sp>
        <p:nvSpPr>
          <p:cNvPr id="397" name="Google Shape;397;p40"/>
          <p:cNvSpPr txBox="1">
            <a:spLocks noGrp="1"/>
          </p:cNvSpPr>
          <p:nvPr>
            <p:ph type="title" idx="5"/>
          </p:nvPr>
        </p:nvSpPr>
        <p:spPr>
          <a:xfrm>
            <a:off x="5935827" y="2584650"/>
            <a:ext cx="23280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Mars</a:t>
            </a:r>
            <a:endParaRPr/>
          </a:p>
        </p:txBody>
      </p:sp>
      <p:sp>
        <p:nvSpPr>
          <p:cNvPr id="398" name="Google Shape;398;p40"/>
          <p:cNvSpPr txBox="1">
            <a:spLocks noGrp="1"/>
          </p:cNvSpPr>
          <p:nvPr>
            <p:ph type="subTitle" idx="6"/>
          </p:nvPr>
        </p:nvSpPr>
        <p:spPr>
          <a:xfrm>
            <a:off x="5935827" y="3072347"/>
            <a:ext cx="2328000" cy="75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actually a cold place. It’s full of iron oxide dust</a:t>
            </a:r>
            <a:endParaRPr/>
          </a:p>
        </p:txBody>
      </p:sp>
      <p:sp>
        <p:nvSpPr>
          <p:cNvPr id="399" name="Google Shape;399;p40"/>
          <p:cNvSpPr/>
          <p:nvPr/>
        </p:nvSpPr>
        <p:spPr>
          <a:xfrm>
            <a:off x="1486768" y="1511114"/>
            <a:ext cx="1114767" cy="958444"/>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400" name="Google Shape;400;p40"/>
          <p:cNvSpPr/>
          <p:nvPr/>
        </p:nvSpPr>
        <p:spPr>
          <a:xfrm>
            <a:off x="4014606" y="1511114"/>
            <a:ext cx="1114767" cy="958444"/>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401" name="Google Shape;401;p40"/>
          <p:cNvSpPr/>
          <p:nvPr/>
        </p:nvSpPr>
        <p:spPr>
          <a:xfrm>
            <a:off x="6542444" y="1511114"/>
            <a:ext cx="1114767" cy="958444"/>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grpSp>
        <p:nvGrpSpPr>
          <p:cNvPr id="402" name="Google Shape;402;p40"/>
          <p:cNvGrpSpPr/>
          <p:nvPr/>
        </p:nvGrpSpPr>
        <p:grpSpPr>
          <a:xfrm>
            <a:off x="1750172" y="1696347"/>
            <a:ext cx="587958" cy="587977"/>
            <a:chOff x="1068534" y="1967967"/>
            <a:chExt cx="463178" cy="463156"/>
          </a:xfrm>
        </p:grpSpPr>
        <p:sp>
          <p:nvSpPr>
            <p:cNvPr id="403" name="Google Shape;403;p40"/>
            <p:cNvSpPr/>
            <p:nvPr/>
          </p:nvSpPr>
          <p:spPr>
            <a:xfrm>
              <a:off x="1196588" y="2103377"/>
              <a:ext cx="206643" cy="327747"/>
            </a:xfrm>
            <a:custGeom>
              <a:avLst/>
              <a:gdLst/>
              <a:ahLst/>
              <a:cxnLst/>
              <a:rect l="l" t="t" r="r" b="b"/>
              <a:pathLst>
                <a:path w="9663" h="15326" extrusionOk="0">
                  <a:moveTo>
                    <a:pt x="4202" y="1"/>
                  </a:moveTo>
                  <a:lnTo>
                    <a:pt x="4202" y="11510"/>
                  </a:lnTo>
                  <a:lnTo>
                    <a:pt x="1908" y="11510"/>
                  </a:lnTo>
                  <a:lnTo>
                    <a:pt x="0" y="15326"/>
                  </a:lnTo>
                  <a:lnTo>
                    <a:pt x="9662" y="15326"/>
                  </a:lnTo>
                  <a:lnTo>
                    <a:pt x="7774" y="11510"/>
                  </a:lnTo>
                  <a:lnTo>
                    <a:pt x="5481" y="11510"/>
                  </a:lnTo>
                  <a:lnTo>
                    <a:pt x="5481" y="1"/>
                  </a:lnTo>
                  <a:cubicBezTo>
                    <a:pt x="5278" y="41"/>
                    <a:pt x="5054" y="62"/>
                    <a:pt x="4831" y="62"/>
                  </a:cubicBezTo>
                  <a:cubicBezTo>
                    <a:pt x="4628" y="62"/>
                    <a:pt x="4405" y="41"/>
                    <a:pt x="4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04" name="Google Shape;404;p40"/>
            <p:cNvSpPr/>
            <p:nvPr/>
          </p:nvSpPr>
          <p:spPr>
            <a:xfrm>
              <a:off x="1068534" y="2213211"/>
              <a:ext cx="190134" cy="108529"/>
            </a:xfrm>
            <a:custGeom>
              <a:avLst/>
              <a:gdLst/>
              <a:ahLst/>
              <a:cxnLst/>
              <a:rect l="l" t="t" r="r" b="b"/>
              <a:pathLst>
                <a:path w="8891" h="5075" extrusionOk="0">
                  <a:moveTo>
                    <a:pt x="1" y="0"/>
                  </a:moveTo>
                  <a:lnTo>
                    <a:pt x="1" y="629"/>
                  </a:lnTo>
                  <a:cubicBezTo>
                    <a:pt x="1" y="2375"/>
                    <a:pt x="1990" y="5075"/>
                    <a:pt x="4446" y="5075"/>
                  </a:cubicBezTo>
                  <a:cubicBezTo>
                    <a:pt x="6902" y="5075"/>
                    <a:pt x="8891" y="2375"/>
                    <a:pt x="8891" y="629"/>
                  </a:cubicBezTo>
                  <a:lnTo>
                    <a:pt x="8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05" name="Google Shape;405;p40"/>
            <p:cNvSpPr/>
            <p:nvPr/>
          </p:nvSpPr>
          <p:spPr>
            <a:xfrm>
              <a:off x="1341556" y="2213211"/>
              <a:ext cx="190155" cy="108529"/>
            </a:xfrm>
            <a:custGeom>
              <a:avLst/>
              <a:gdLst/>
              <a:ahLst/>
              <a:cxnLst/>
              <a:rect l="l" t="t" r="r" b="b"/>
              <a:pathLst>
                <a:path w="8892" h="5075" extrusionOk="0">
                  <a:moveTo>
                    <a:pt x="1" y="0"/>
                  </a:moveTo>
                  <a:lnTo>
                    <a:pt x="1" y="629"/>
                  </a:lnTo>
                  <a:cubicBezTo>
                    <a:pt x="1" y="2375"/>
                    <a:pt x="1990" y="5075"/>
                    <a:pt x="4446" y="5075"/>
                  </a:cubicBezTo>
                  <a:cubicBezTo>
                    <a:pt x="6902" y="5075"/>
                    <a:pt x="8891" y="2375"/>
                    <a:pt x="8891" y="629"/>
                  </a:cubicBezTo>
                  <a:lnTo>
                    <a:pt x="8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06" name="Google Shape;406;p40"/>
            <p:cNvSpPr/>
            <p:nvPr/>
          </p:nvSpPr>
          <p:spPr>
            <a:xfrm>
              <a:off x="1090668" y="1967967"/>
              <a:ext cx="418889" cy="217913"/>
            </a:xfrm>
            <a:custGeom>
              <a:avLst/>
              <a:gdLst/>
              <a:ahLst/>
              <a:cxnLst/>
              <a:rect l="l" t="t" r="r" b="b"/>
              <a:pathLst>
                <a:path w="19588" h="10190" extrusionOk="0">
                  <a:moveTo>
                    <a:pt x="9155" y="0"/>
                  </a:moveTo>
                  <a:lnTo>
                    <a:pt x="9155" y="1441"/>
                  </a:lnTo>
                  <a:cubicBezTo>
                    <a:pt x="8424" y="1685"/>
                    <a:pt x="7897" y="2395"/>
                    <a:pt x="7897" y="3227"/>
                  </a:cubicBezTo>
                  <a:cubicBezTo>
                    <a:pt x="7897" y="3248"/>
                    <a:pt x="7897" y="3268"/>
                    <a:pt x="7897" y="3288"/>
                  </a:cubicBezTo>
                  <a:lnTo>
                    <a:pt x="2964" y="5237"/>
                  </a:lnTo>
                  <a:lnTo>
                    <a:pt x="1" y="10189"/>
                  </a:lnTo>
                  <a:lnTo>
                    <a:pt x="1482" y="10189"/>
                  </a:lnTo>
                  <a:lnTo>
                    <a:pt x="3411" y="6982"/>
                  </a:lnTo>
                  <a:lnTo>
                    <a:pt x="5339" y="10189"/>
                  </a:lnTo>
                  <a:lnTo>
                    <a:pt x="6800" y="10189"/>
                  </a:lnTo>
                  <a:lnTo>
                    <a:pt x="4324" y="6069"/>
                  </a:lnTo>
                  <a:lnTo>
                    <a:pt x="8363" y="4465"/>
                  </a:lnTo>
                  <a:cubicBezTo>
                    <a:pt x="8708" y="4871"/>
                    <a:pt x="9216" y="5115"/>
                    <a:pt x="9784" y="5115"/>
                  </a:cubicBezTo>
                  <a:cubicBezTo>
                    <a:pt x="10353" y="5115"/>
                    <a:pt x="10860" y="4871"/>
                    <a:pt x="11205" y="4465"/>
                  </a:cubicBezTo>
                  <a:lnTo>
                    <a:pt x="15244" y="6069"/>
                  </a:lnTo>
                  <a:lnTo>
                    <a:pt x="12768" y="10189"/>
                  </a:lnTo>
                  <a:lnTo>
                    <a:pt x="14250" y="10189"/>
                  </a:lnTo>
                  <a:lnTo>
                    <a:pt x="16178" y="6982"/>
                  </a:lnTo>
                  <a:lnTo>
                    <a:pt x="18106" y="10189"/>
                  </a:lnTo>
                  <a:lnTo>
                    <a:pt x="19588" y="10189"/>
                  </a:lnTo>
                  <a:lnTo>
                    <a:pt x="16604" y="5237"/>
                  </a:lnTo>
                  <a:lnTo>
                    <a:pt x="11692" y="3288"/>
                  </a:lnTo>
                  <a:cubicBezTo>
                    <a:pt x="11692" y="3268"/>
                    <a:pt x="11692" y="3248"/>
                    <a:pt x="11692" y="3227"/>
                  </a:cubicBezTo>
                  <a:cubicBezTo>
                    <a:pt x="11692" y="2395"/>
                    <a:pt x="11164" y="1685"/>
                    <a:pt x="10434" y="1441"/>
                  </a:cubicBezTo>
                  <a:lnTo>
                    <a:pt x="104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407" name="Google Shape;407;p40"/>
          <p:cNvGrpSpPr/>
          <p:nvPr/>
        </p:nvGrpSpPr>
        <p:grpSpPr>
          <a:xfrm>
            <a:off x="6805848" y="1696347"/>
            <a:ext cx="587958" cy="587977"/>
            <a:chOff x="1707475" y="3869158"/>
            <a:chExt cx="463178" cy="463156"/>
          </a:xfrm>
        </p:grpSpPr>
        <p:sp>
          <p:nvSpPr>
            <p:cNvPr id="408" name="Google Shape;408;p40"/>
            <p:cNvSpPr/>
            <p:nvPr/>
          </p:nvSpPr>
          <p:spPr>
            <a:xfrm>
              <a:off x="1789957" y="3869158"/>
              <a:ext cx="81177" cy="81627"/>
            </a:xfrm>
            <a:custGeom>
              <a:avLst/>
              <a:gdLst/>
              <a:ahLst/>
              <a:cxnLst/>
              <a:rect l="l" t="t" r="r" b="b"/>
              <a:pathLst>
                <a:path w="3796" h="3817" extrusionOk="0">
                  <a:moveTo>
                    <a:pt x="1908" y="0"/>
                  </a:moveTo>
                  <a:cubicBezTo>
                    <a:pt x="853" y="0"/>
                    <a:pt x="0" y="853"/>
                    <a:pt x="0" y="1908"/>
                  </a:cubicBezTo>
                  <a:cubicBezTo>
                    <a:pt x="0" y="2964"/>
                    <a:pt x="853" y="3816"/>
                    <a:pt x="1908" y="3816"/>
                  </a:cubicBezTo>
                  <a:cubicBezTo>
                    <a:pt x="2943" y="3816"/>
                    <a:pt x="3796" y="2964"/>
                    <a:pt x="3796" y="1908"/>
                  </a:cubicBezTo>
                  <a:cubicBezTo>
                    <a:pt x="3796" y="853"/>
                    <a:pt x="2943"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09" name="Google Shape;409;p40"/>
            <p:cNvSpPr/>
            <p:nvPr/>
          </p:nvSpPr>
          <p:spPr>
            <a:xfrm>
              <a:off x="1898465" y="3869158"/>
              <a:ext cx="81199" cy="81627"/>
            </a:xfrm>
            <a:custGeom>
              <a:avLst/>
              <a:gdLst/>
              <a:ahLst/>
              <a:cxnLst/>
              <a:rect l="l" t="t" r="r" b="b"/>
              <a:pathLst>
                <a:path w="3797" h="3817" extrusionOk="0">
                  <a:moveTo>
                    <a:pt x="1909" y="0"/>
                  </a:moveTo>
                  <a:cubicBezTo>
                    <a:pt x="853" y="0"/>
                    <a:pt x="1" y="853"/>
                    <a:pt x="1" y="1908"/>
                  </a:cubicBezTo>
                  <a:cubicBezTo>
                    <a:pt x="1" y="2964"/>
                    <a:pt x="853" y="3816"/>
                    <a:pt x="1909" y="3816"/>
                  </a:cubicBezTo>
                  <a:cubicBezTo>
                    <a:pt x="2944" y="3816"/>
                    <a:pt x="3796" y="2964"/>
                    <a:pt x="3796" y="1908"/>
                  </a:cubicBezTo>
                  <a:cubicBezTo>
                    <a:pt x="3796" y="853"/>
                    <a:pt x="2944"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10" name="Google Shape;410;p40"/>
            <p:cNvSpPr/>
            <p:nvPr/>
          </p:nvSpPr>
          <p:spPr>
            <a:xfrm>
              <a:off x="2006993" y="3869158"/>
              <a:ext cx="81177" cy="81627"/>
            </a:xfrm>
            <a:custGeom>
              <a:avLst/>
              <a:gdLst/>
              <a:ahLst/>
              <a:cxnLst/>
              <a:rect l="l" t="t" r="r" b="b"/>
              <a:pathLst>
                <a:path w="3796" h="3817" extrusionOk="0">
                  <a:moveTo>
                    <a:pt x="1908" y="0"/>
                  </a:moveTo>
                  <a:cubicBezTo>
                    <a:pt x="853" y="0"/>
                    <a:pt x="0" y="853"/>
                    <a:pt x="0" y="1908"/>
                  </a:cubicBezTo>
                  <a:cubicBezTo>
                    <a:pt x="0" y="2964"/>
                    <a:pt x="853" y="3816"/>
                    <a:pt x="1908" y="3816"/>
                  </a:cubicBezTo>
                  <a:cubicBezTo>
                    <a:pt x="2943" y="3816"/>
                    <a:pt x="3796" y="2964"/>
                    <a:pt x="3796" y="1908"/>
                  </a:cubicBezTo>
                  <a:cubicBezTo>
                    <a:pt x="3796" y="853"/>
                    <a:pt x="2943"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11" name="Google Shape;411;p40"/>
            <p:cNvSpPr/>
            <p:nvPr/>
          </p:nvSpPr>
          <p:spPr>
            <a:xfrm>
              <a:off x="1707475" y="4236381"/>
              <a:ext cx="463178" cy="95933"/>
            </a:xfrm>
            <a:custGeom>
              <a:avLst/>
              <a:gdLst/>
              <a:ahLst/>
              <a:cxnLst/>
              <a:rect l="l" t="t" r="r" b="b"/>
              <a:pathLst>
                <a:path w="21659" h="4486" extrusionOk="0">
                  <a:moveTo>
                    <a:pt x="1" y="0"/>
                  </a:moveTo>
                  <a:lnTo>
                    <a:pt x="1" y="4486"/>
                  </a:lnTo>
                  <a:lnTo>
                    <a:pt x="21658" y="4486"/>
                  </a:lnTo>
                  <a:lnTo>
                    <a:pt x="2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12" name="Google Shape;412;p40"/>
            <p:cNvSpPr/>
            <p:nvPr/>
          </p:nvSpPr>
          <p:spPr>
            <a:xfrm>
              <a:off x="1789957" y="4073599"/>
              <a:ext cx="81177" cy="81627"/>
            </a:xfrm>
            <a:custGeom>
              <a:avLst/>
              <a:gdLst/>
              <a:ahLst/>
              <a:cxnLst/>
              <a:rect l="l" t="t" r="r" b="b"/>
              <a:pathLst>
                <a:path w="3796" h="3817" extrusionOk="0">
                  <a:moveTo>
                    <a:pt x="1908" y="1"/>
                  </a:moveTo>
                  <a:cubicBezTo>
                    <a:pt x="853" y="1"/>
                    <a:pt x="0" y="853"/>
                    <a:pt x="0" y="1909"/>
                  </a:cubicBezTo>
                  <a:cubicBezTo>
                    <a:pt x="0" y="2964"/>
                    <a:pt x="853" y="3817"/>
                    <a:pt x="1908" y="3817"/>
                  </a:cubicBezTo>
                  <a:cubicBezTo>
                    <a:pt x="2943" y="3817"/>
                    <a:pt x="3796" y="2964"/>
                    <a:pt x="3796" y="1909"/>
                  </a:cubicBezTo>
                  <a:cubicBezTo>
                    <a:pt x="3796" y="853"/>
                    <a:pt x="2943"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13" name="Google Shape;413;p40"/>
            <p:cNvSpPr/>
            <p:nvPr/>
          </p:nvSpPr>
          <p:spPr>
            <a:xfrm>
              <a:off x="1898465" y="4073599"/>
              <a:ext cx="81199" cy="81627"/>
            </a:xfrm>
            <a:custGeom>
              <a:avLst/>
              <a:gdLst/>
              <a:ahLst/>
              <a:cxnLst/>
              <a:rect l="l" t="t" r="r" b="b"/>
              <a:pathLst>
                <a:path w="3797" h="3817" extrusionOk="0">
                  <a:moveTo>
                    <a:pt x="1909" y="1"/>
                  </a:moveTo>
                  <a:cubicBezTo>
                    <a:pt x="853" y="1"/>
                    <a:pt x="1" y="853"/>
                    <a:pt x="1" y="1909"/>
                  </a:cubicBezTo>
                  <a:cubicBezTo>
                    <a:pt x="1" y="2964"/>
                    <a:pt x="853" y="3817"/>
                    <a:pt x="1909" y="3817"/>
                  </a:cubicBezTo>
                  <a:cubicBezTo>
                    <a:pt x="2944" y="3817"/>
                    <a:pt x="3796" y="2964"/>
                    <a:pt x="3796" y="1909"/>
                  </a:cubicBezTo>
                  <a:cubicBezTo>
                    <a:pt x="3796" y="853"/>
                    <a:pt x="2944" y="1"/>
                    <a:pt x="19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14" name="Google Shape;414;p40"/>
            <p:cNvSpPr/>
            <p:nvPr/>
          </p:nvSpPr>
          <p:spPr>
            <a:xfrm>
              <a:off x="2006993" y="4073599"/>
              <a:ext cx="81177" cy="81627"/>
            </a:xfrm>
            <a:custGeom>
              <a:avLst/>
              <a:gdLst/>
              <a:ahLst/>
              <a:cxnLst/>
              <a:rect l="l" t="t" r="r" b="b"/>
              <a:pathLst>
                <a:path w="3796" h="3817" extrusionOk="0">
                  <a:moveTo>
                    <a:pt x="1908" y="1"/>
                  </a:moveTo>
                  <a:cubicBezTo>
                    <a:pt x="853" y="1"/>
                    <a:pt x="0" y="853"/>
                    <a:pt x="0" y="1909"/>
                  </a:cubicBezTo>
                  <a:cubicBezTo>
                    <a:pt x="0" y="2964"/>
                    <a:pt x="853" y="3817"/>
                    <a:pt x="1908" y="3817"/>
                  </a:cubicBezTo>
                  <a:cubicBezTo>
                    <a:pt x="2943" y="3817"/>
                    <a:pt x="3796" y="2964"/>
                    <a:pt x="3796" y="1909"/>
                  </a:cubicBezTo>
                  <a:cubicBezTo>
                    <a:pt x="3796" y="853"/>
                    <a:pt x="2943"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15" name="Google Shape;415;p40"/>
            <p:cNvSpPr/>
            <p:nvPr/>
          </p:nvSpPr>
          <p:spPr>
            <a:xfrm>
              <a:off x="1763910" y="4155204"/>
              <a:ext cx="350308" cy="54275"/>
            </a:xfrm>
            <a:custGeom>
              <a:avLst/>
              <a:gdLst/>
              <a:ahLst/>
              <a:cxnLst/>
              <a:rect l="l" t="t" r="r" b="b"/>
              <a:pathLst>
                <a:path w="16381" h="2538" extrusionOk="0">
                  <a:moveTo>
                    <a:pt x="3126" y="1"/>
                  </a:moveTo>
                  <a:cubicBezTo>
                    <a:pt x="1584" y="1"/>
                    <a:pt x="305" y="1097"/>
                    <a:pt x="0" y="2538"/>
                  </a:cubicBezTo>
                  <a:lnTo>
                    <a:pt x="16381" y="2538"/>
                  </a:lnTo>
                  <a:cubicBezTo>
                    <a:pt x="16076" y="1097"/>
                    <a:pt x="14797" y="1"/>
                    <a:pt x="13275" y="1"/>
                  </a:cubicBezTo>
                  <a:cubicBezTo>
                    <a:pt x="12240" y="1"/>
                    <a:pt x="11306" y="508"/>
                    <a:pt x="10738" y="1279"/>
                  </a:cubicBezTo>
                  <a:cubicBezTo>
                    <a:pt x="10149" y="508"/>
                    <a:pt x="9236" y="1"/>
                    <a:pt x="8201" y="1"/>
                  </a:cubicBezTo>
                  <a:cubicBezTo>
                    <a:pt x="7165" y="1"/>
                    <a:pt x="6232" y="508"/>
                    <a:pt x="5663" y="1279"/>
                  </a:cubicBezTo>
                  <a:cubicBezTo>
                    <a:pt x="5075" y="508"/>
                    <a:pt x="4161" y="1"/>
                    <a:pt x="3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16" name="Google Shape;416;p40"/>
            <p:cNvSpPr/>
            <p:nvPr/>
          </p:nvSpPr>
          <p:spPr>
            <a:xfrm>
              <a:off x="1707475" y="4018468"/>
              <a:ext cx="463178" cy="191011"/>
            </a:xfrm>
            <a:custGeom>
              <a:avLst/>
              <a:gdLst/>
              <a:ahLst/>
              <a:cxnLst/>
              <a:rect l="l" t="t" r="r" b="b"/>
              <a:pathLst>
                <a:path w="21659" h="8932" extrusionOk="0">
                  <a:moveTo>
                    <a:pt x="1" y="1"/>
                  </a:moveTo>
                  <a:lnTo>
                    <a:pt x="1" y="8932"/>
                  </a:lnTo>
                  <a:lnTo>
                    <a:pt x="1361" y="8932"/>
                  </a:lnTo>
                  <a:cubicBezTo>
                    <a:pt x="1523" y="7775"/>
                    <a:pt x="2132" y="6760"/>
                    <a:pt x="3005" y="6070"/>
                  </a:cubicBezTo>
                  <a:cubicBezTo>
                    <a:pt x="2741" y="5603"/>
                    <a:pt x="2578" y="5075"/>
                    <a:pt x="2578" y="4487"/>
                  </a:cubicBezTo>
                  <a:cubicBezTo>
                    <a:pt x="2578" y="2741"/>
                    <a:pt x="3999" y="1320"/>
                    <a:pt x="5765" y="1320"/>
                  </a:cubicBezTo>
                  <a:cubicBezTo>
                    <a:pt x="6800" y="1320"/>
                    <a:pt x="7714" y="1807"/>
                    <a:pt x="8302" y="2579"/>
                  </a:cubicBezTo>
                  <a:cubicBezTo>
                    <a:pt x="8871" y="1807"/>
                    <a:pt x="9804" y="1320"/>
                    <a:pt x="10840" y="1320"/>
                  </a:cubicBezTo>
                  <a:cubicBezTo>
                    <a:pt x="11875" y="1320"/>
                    <a:pt x="12788" y="1807"/>
                    <a:pt x="13377" y="2579"/>
                  </a:cubicBezTo>
                  <a:cubicBezTo>
                    <a:pt x="13945" y="1807"/>
                    <a:pt x="14879" y="1320"/>
                    <a:pt x="15914" y="1320"/>
                  </a:cubicBezTo>
                  <a:cubicBezTo>
                    <a:pt x="17660" y="1320"/>
                    <a:pt x="19080" y="2741"/>
                    <a:pt x="19080" y="4487"/>
                  </a:cubicBezTo>
                  <a:cubicBezTo>
                    <a:pt x="19080" y="5075"/>
                    <a:pt x="18918" y="5603"/>
                    <a:pt x="18654" y="6070"/>
                  </a:cubicBezTo>
                  <a:cubicBezTo>
                    <a:pt x="19527" y="6760"/>
                    <a:pt x="20136" y="7775"/>
                    <a:pt x="20298" y="8932"/>
                  </a:cubicBezTo>
                  <a:lnTo>
                    <a:pt x="21658" y="8932"/>
                  </a:lnTo>
                  <a:lnTo>
                    <a:pt x="216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17" name="Google Shape;417;p40"/>
            <p:cNvSpPr/>
            <p:nvPr/>
          </p:nvSpPr>
          <p:spPr>
            <a:xfrm>
              <a:off x="1768251" y="3950763"/>
              <a:ext cx="341625" cy="40824"/>
            </a:xfrm>
            <a:custGeom>
              <a:avLst/>
              <a:gdLst/>
              <a:ahLst/>
              <a:cxnLst/>
              <a:rect l="l" t="t" r="r" b="b"/>
              <a:pathLst>
                <a:path w="15975" h="1909" extrusionOk="0">
                  <a:moveTo>
                    <a:pt x="2923" y="0"/>
                  </a:moveTo>
                  <a:cubicBezTo>
                    <a:pt x="1624" y="0"/>
                    <a:pt x="508" y="792"/>
                    <a:pt x="0" y="1908"/>
                  </a:cubicBezTo>
                  <a:lnTo>
                    <a:pt x="15975" y="1908"/>
                  </a:lnTo>
                  <a:cubicBezTo>
                    <a:pt x="15487" y="792"/>
                    <a:pt x="14371" y="0"/>
                    <a:pt x="13072" y="0"/>
                  </a:cubicBezTo>
                  <a:cubicBezTo>
                    <a:pt x="12037" y="0"/>
                    <a:pt x="11103" y="508"/>
                    <a:pt x="10535" y="1279"/>
                  </a:cubicBezTo>
                  <a:cubicBezTo>
                    <a:pt x="9946" y="508"/>
                    <a:pt x="9033" y="0"/>
                    <a:pt x="7998" y="0"/>
                  </a:cubicBezTo>
                  <a:cubicBezTo>
                    <a:pt x="6962" y="0"/>
                    <a:pt x="6029" y="508"/>
                    <a:pt x="5460" y="1279"/>
                  </a:cubicBezTo>
                  <a:cubicBezTo>
                    <a:pt x="4872" y="508"/>
                    <a:pt x="3958" y="0"/>
                    <a:pt x="2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418" name="Google Shape;418;p40"/>
          <p:cNvGrpSpPr/>
          <p:nvPr/>
        </p:nvGrpSpPr>
        <p:grpSpPr>
          <a:xfrm>
            <a:off x="4276639" y="1696334"/>
            <a:ext cx="590700" cy="588004"/>
            <a:chOff x="2345561" y="1334223"/>
            <a:chExt cx="465338" cy="463178"/>
          </a:xfrm>
        </p:grpSpPr>
        <p:sp>
          <p:nvSpPr>
            <p:cNvPr id="419" name="Google Shape;419;p40"/>
            <p:cNvSpPr/>
            <p:nvPr/>
          </p:nvSpPr>
          <p:spPr>
            <a:xfrm>
              <a:off x="2496603" y="1415828"/>
              <a:ext cx="163232" cy="136308"/>
            </a:xfrm>
            <a:custGeom>
              <a:avLst/>
              <a:gdLst/>
              <a:ahLst/>
              <a:cxnLst/>
              <a:rect l="l" t="t" r="r" b="b"/>
              <a:pathLst>
                <a:path w="7633" h="6374" extrusionOk="0">
                  <a:moveTo>
                    <a:pt x="1909" y="0"/>
                  </a:moveTo>
                  <a:cubicBezTo>
                    <a:pt x="853" y="0"/>
                    <a:pt x="1" y="873"/>
                    <a:pt x="1" y="1908"/>
                  </a:cubicBezTo>
                  <a:cubicBezTo>
                    <a:pt x="1" y="2964"/>
                    <a:pt x="589" y="4608"/>
                    <a:pt x="813" y="5156"/>
                  </a:cubicBezTo>
                  <a:cubicBezTo>
                    <a:pt x="1016" y="5907"/>
                    <a:pt x="1604" y="6374"/>
                    <a:pt x="2294" y="6374"/>
                  </a:cubicBezTo>
                  <a:lnTo>
                    <a:pt x="5339" y="6374"/>
                  </a:lnTo>
                  <a:cubicBezTo>
                    <a:pt x="6029" y="6374"/>
                    <a:pt x="6618" y="5907"/>
                    <a:pt x="6780" y="5237"/>
                  </a:cubicBezTo>
                  <a:cubicBezTo>
                    <a:pt x="6821" y="5136"/>
                    <a:pt x="7633" y="3167"/>
                    <a:pt x="7633" y="1908"/>
                  </a:cubicBezTo>
                  <a:cubicBezTo>
                    <a:pt x="7633" y="873"/>
                    <a:pt x="6780" y="0"/>
                    <a:pt x="5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20" name="Google Shape;420;p40"/>
            <p:cNvSpPr/>
            <p:nvPr/>
          </p:nvSpPr>
          <p:spPr>
            <a:xfrm>
              <a:off x="2563880" y="1334223"/>
              <a:ext cx="41701" cy="54724"/>
            </a:xfrm>
            <a:custGeom>
              <a:avLst/>
              <a:gdLst/>
              <a:ahLst/>
              <a:cxnLst/>
              <a:rect l="l" t="t" r="r" b="b"/>
              <a:pathLst>
                <a:path w="1950" h="2559" extrusionOk="0">
                  <a:moveTo>
                    <a:pt x="1949" y="1"/>
                  </a:moveTo>
                  <a:cubicBezTo>
                    <a:pt x="894" y="1"/>
                    <a:pt x="42" y="853"/>
                    <a:pt x="42" y="1909"/>
                  </a:cubicBezTo>
                  <a:lnTo>
                    <a:pt x="1" y="2558"/>
                  </a:lnTo>
                  <a:lnTo>
                    <a:pt x="1259" y="2558"/>
                  </a:lnTo>
                  <a:lnTo>
                    <a:pt x="1300" y="1909"/>
                  </a:lnTo>
                  <a:cubicBezTo>
                    <a:pt x="1300" y="1563"/>
                    <a:pt x="1584" y="1279"/>
                    <a:pt x="1949" y="1279"/>
                  </a:cubicBezTo>
                  <a:lnTo>
                    <a:pt x="1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21" name="Google Shape;421;p40"/>
            <p:cNvSpPr/>
            <p:nvPr/>
          </p:nvSpPr>
          <p:spPr>
            <a:xfrm>
              <a:off x="2346865" y="1579466"/>
              <a:ext cx="464033" cy="95078"/>
            </a:xfrm>
            <a:custGeom>
              <a:avLst/>
              <a:gdLst/>
              <a:ahLst/>
              <a:cxnLst/>
              <a:rect l="l" t="t" r="r" b="b"/>
              <a:pathLst>
                <a:path w="21699" h="4446" extrusionOk="0">
                  <a:moveTo>
                    <a:pt x="0" y="1"/>
                  </a:moveTo>
                  <a:cubicBezTo>
                    <a:pt x="406" y="427"/>
                    <a:pt x="711" y="995"/>
                    <a:pt x="853" y="1604"/>
                  </a:cubicBezTo>
                  <a:lnTo>
                    <a:pt x="19729" y="1604"/>
                  </a:lnTo>
                  <a:lnTo>
                    <a:pt x="19729" y="2842"/>
                  </a:lnTo>
                  <a:lnTo>
                    <a:pt x="853" y="2842"/>
                  </a:lnTo>
                  <a:cubicBezTo>
                    <a:pt x="711" y="3472"/>
                    <a:pt x="406" y="4020"/>
                    <a:pt x="0" y="4446"/>
                  </a:cubicBezTo>
                  <a:lnTo>
                    <a:pt x="19384" y="4446"/>
                  </a:lnTo>
                  <a:cubicBezTo>
                    <a:pt x="20582" y="4446"/>
                    <a:pt x="21576" y="3532"/>
                    <a:pt x="21637" y="2335"/>
                  </a:cubicBezTo>
                  <a:cubicBezTo>
                    <a:pt x="21698" y="1056"/>
                    <a:pt x="20683" y="1"/>
                    <a:pt x="19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22" name="Google Shape;422;p40"/>
            <p:cNvSpPr/>
            <p:nvPr/>
          </p:nvSpPr>
          <p:spPr>
            <a:xfrm>
              <a:off x="2345561" y="1701874"/>
              <a:ext cx="464033" cy="95527"/>
            </a:xfrm>
            <a:custGeom>
              <a:avLst/>
              <a:gdLst/>
              <a:ahLst/>
              <a:cxnLst/>
              <a:rect l="l" t="t" r="r" b="b"/>
              <a:pathLst>
                <a:path w="21699" h="4467" extrusionOk="0">
                  <a:moveTo>
                    <a:pt x="2314" y="1"/>
                  </a:moveTo>
                  <a:cubicBezTo>
                    <a:pt x="1117" y="1"/>
                    <a:pt x="102" y="934"/>
                    <a:pt x="61" y="2132"/>
                  </a:cubicBezTo>
                  <a:cubicBezTo>
                    <a:pt x="0" y="3411"/>
                    <a:pt x="1015" y="4466"/>
                    <a:pt x="2274" y="4466"/>
                  </a:cubicBezTo>
                  <a:lnTo>
                    <a:pt x="21698" y="4466"/>
                  </a:lnTo>
                  <a:cubicBezTo>
                    <a:pt x="21272" y="4020"/>
                    <a:pt x="20968" y="3471"/>
                    <a:pt x="20846" y="2842"/>
                  </a:cubicBezTo>
                  <a:lnTo>
                    <a:pt x="1969" y="2842"/>
                  </a:lnTo>
                  <a:lnTo>
                    <a:pt x="1969" y="1624"/>
                  </a:lnTo>
                  <a:lnTo>
                    <a:pt x="20846" y="1624"/>
                  </a:lnTo>
                  <a:cubicBezTo>
                    <a:pt x="20968" y="995"/>
                    <a:pt x="21272" y="447"/>
                    <a:pt x="21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p:nvPr/>
        </p:nvSpPr>
        <p:spPr>
          <a:xfrm>
            <a:off x="7093522" y="3557682"/>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428" name="Google Shape;428;p41"/>
          <p:cNvSpPr/>
          <p:nvPr/>
        </p:nvSpPr>
        <p:spPr>
          <a:xfrm>
            <a:off x="5653372" y="3557682"/>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429" name="Google Shape;429;p41"/>
          <p:cNvSpPr/>
          <p:nvPr/>
        </p:nvSpPr>
        <p:spPr>
          <a:xfrm>
            <a:off x="4213222" y="3557682"/>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430" name="Google Shape;430;p41"/>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Member file</a:t>
            </a:r>
            <a:endParaRPr/>
          </a:p>
        </p:txBody>
      </p:sp>
      <p:sp>
        <p:nvSpPr>
          <p:cNvPr id="431" name="Google Shape;431;p41"/>
          <p:cNvSpPr/>
          <p:nvPr/>
        </p:nvSpPr>
        <p:spPr>
          <a:xfrm rot="-10728844" flipH="1">
            <a:off x="754531" y="2909305"/>
            <a:ext cx="2399039" cy="666009"/>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2" name="Google Shape;432;p41"/>
          <p:cNvPicPr preferRelativeResize="0"/>
          <p:nvPr/>
        </p:nvPicPr>
        <p:blipFill rotWithShape="1">
          <a:blip r:embed="rId3">
            <a:alphaModFix/>
          </a:blip>
          <a:srcRect l="11129" t="5253" r="45599" b="43037"/>
          <a:stretch/>
        </p:blipFill>
        <p:spPr>
          <a:xfrm>
            <a:off x="1198501" y="1295723"/>
            <a:ext cx="1511100" cy="1511100"/>
          </a:xfrm>
          <a:prstGeom prst="ellipse">
            <a:avLst/>
          </a:prstGeom>
          <a:noFill/>
          <a:ln>
            <a:noFill/>
          </a:ln>
        </p:spPr>
      </p:pic>
      <p:sp>
        <p:nvSpPr>
          <p:cNvPr id="433" name="Google Shape;433;p41"/>
          <p:cNvSpPr/>
          <p:nvPr/>
        </p:nvSpPr>
        <p:spPr>
          <a:xfrm rot="7545360">
            <a:off x="1013837" y="1377377"/>
            <a:ext cx="455025" cy="49514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1"/>
          <p:cNvSpPr txBox="1"/>
          <p:nvPr/>
        </p:nvSpPr>
        <p:spPr>
          <a:xfrm>
            <a:off x="1100851" y="2949539"/>
            <a:ext cx="17064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Jenna Lewis</a:t>
            </a:r>
            <a:endParaRPr sz="2200">
              <a:solidFill>
                <a:schemeClr val="accent3"/>
              </a:solidFill>
              <a:latin typeface="Palanquin Dark"/>
              <a:ea typeface="Palanquin Dark"/>
              <a:cs typeface="Palanquin Dark"/>
              <a:sym typeface="Palanquin Dark"/>
            </a:endParaRPr>
          </a:p>
        </p:txBody>
      </p:sp>
      <p:sp>
        <p:nvSpPr>
          <p:cNvPr id="435" name="Google Shape;435;p41"/>
          <p:cNvSpPr txBox="1"/>
          <p:nvPr/>
        </p:nvSpPr>
        <p:spPr>
          <a:xfrm>
            <a:off x="6215100" y="1159400"/>
            <a:ext cx="22146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accent3"/>
                </a:solidFill>
                <a:latin typeface="Palanquin Dark"/>
                <a:ea typeface="Palanquin Dark"/>
                <a:cs typeface="Palanquin Dark"/>
                <a:sym typeface="Palanquin Dark"/>
              </a:rPr>
              <a:t>Preferred books</a:t>
            </a:r>
            <a:endParaRPr sz="2200">
              <a:solidFill>
                <a:schemeClr val="accent3"/>
              </a:solidFill>
              <a:latin typeface="Palanquin Dark"/>
              <a:ea typeface="Palanquin Dark"/>
              <a:cs typeface="Palanquin Dark"/>
              <a:sym typeface="Palanquin Dark"/>
            </a:endParaRPr>
          </a:p>
        </p:txBody>
      </p:sp>
      <p:sp>
        <p:nvSpPr>
          <p:cNvPr id="436" name="Google Shape;436;p41"/>
          <p:cNvSpPr txBox="1"/>
          <p:nvPr/>
        </p:nvSpPr>
        <p:spPr>
          <a:xfrm>
            <a:off x="6215100" y="1698306"/>
            <a:ext cx="2214600" cy="1702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3"/>
              </a:buClr>
              <a:buSzPts val="1400"/>
              <a:buFont typeface="Cabin"/>
              <a:buChar char="●"/>
            </a:pPr>
            <a:r>
              <a:rPr lang="en">
                <a:solidFill>
                  <a:schemeClr val="accent3"/>
                </a:solidFill>
                <a:latin typeface="Cabin"/>
                <a:ea typeface="Cabin"/>
                <a:cs typeface="Cabin"/>
                <a:sym typeface="Cabin"/>
              </a:rPr>
              <a:t>Book name here</a:t>
            </a:r>
            <a:endParaRPr>
              <a:solidFill>
                <a:schemeClr val="accent3"/>
              </a:solidFill>
              <a:latin typeface="Cabin"/>
              <a:ea typeface="Cabin"/>
              <a:cs typeface="Cabin"/>
              <a:sym typeface="Cabin"/>
            </a:endParaRPr>
          </a:p>
          <a:p>
            <a:pPr marL="457200" lvl="0" indent="-317500" algn="l" rtl="0">
              <a:spcBef>
                <a:spcPts val="0"/>
              </a:spcBef>
              <a:spcAft>
                <a:spcPts val="0"/>
              </a:spcAft>
              <a:buClr>
                <a:schemeClr val="accent3"/>
              </a:buClr>
              <a:buSzPts val="1400"/>
              <a:buFont typeface="Cabin"/>
              <a:buChar char="●"/>
            </a:pPr>
            <a:r>
              <a:rPr lang="en">
                <a:solidFill>
                  <a:schemeClr val="accent3"/>
                </a:solidFill>
                <a:latin typeface="Cabin"/>
                <a:ea typeface="Cabin"/>
                <a:cs typeface="Cabin"/>
                <a:sym typeface="Cabin"/>
              </a:rPr>
              <a:t>Book name here</a:t>
            </a:r>
            <a:endParaRPr>
              <a:solidFill>
                <a:schemeClr val="accent3"/>
              </a:solidFill>
              <a:latin typeface="Cabin"/>
              <a:ea typeface="Cabin"/>
              <a:cs typeface="Cabin"/>
              <a:sym typeface="Cabin"/>
            </a:endParaRPr>
          </a:p>
          <a:p>
            <a:pPr marL="457200" lvl="0" indent="-317500" algn="l" rtl="0">
              <a:spcBef>
                <a:spcPts val="0"/>
              </a:spcBef>
              <a:spcAft>
                <a:spcPts val="0"/>
              </a:spcAft>
              <a:buClr>
                <a:schemeClr val="accent3"/>
              </a:buClr>
              <a:buSzPts val="1400"/>
              <a:buFont typeface="Cabin"/>
              <a:buChar char="●"/>
            </a:pPr>
            <a:r>
              <a:rPr lang="en">
                <a:solidFill>
                  <a:schemeClr val="accent3"/>
                </a:solidFill>
                <a:latin typeface="Cabin"/>
                <a:ea typeface="Cabin"/>
                <a:cs typeface="Cabin"/>
                <a:sym typeface="Cabin"/>
              </a:rPr>
              <a:t>Book name here</a:t>
            </a:r>
            <a:endParaRPr>
              <a:solidFill>
                <a:schemeClr val="accent3"/>
              </a:solidFill>
              <a:latin typeface="Cabin"/>
              <a:ea typeface="Cabin"/>
              <a:cs typeface="Cabin"/>
              <a:sym typeface="Cabin"/>
            </a:endParaRPr>
          </a:p>
          <a:p>
            <a:pPr marL="457200" lvl="0" indent="-317500" algn="l" rtl="0">
              <a:spcBef>
                <a:spcPts val="0"/>
              </a:spcBef>
              <a:spcAft>
                <a:spcPts val="0"/>
              </a:spcAft>
              <a:buClr>
                <a:schemeClr val="accent3"/>
              </a:buClr>
              <a:buSzPts val="1400"/>
              <a:buFont typeface="Cabin"/>
              <a:buChar char="●"/>
            </a:pPr>
            <a:r>
              <a:rPr lang="en">
                <a:solidFill>
                  <a:schemeClr val="accent3"/>
                </a:solidFill>
                <a:latin typeface="Cabin"/>
                <a:ea typeface="Cabin"/>
                <a:cs typeface="Cabin"/>
                <a:sym typeface="Cabin"/>
              </a:rPr>
              <a:t>Book name here</a:t>
            </a:r>
            <a:endParaRPr>
              <a:solidFill>
                <a:schemeClr val="accent3"/>
              </a:solidFill>
              <a:latin typeface="Cabin"/>
              <a:ea typeface="Cabin"/>
              <a:cs typeface="Cabin"/>
              <a:sym typeface="Cabin"/>
            </a:endParaRPr>
          </a:p>
          <a:p>
            <a:pPr marL="457200" lvl="0" indent="-317500" algn="l" rtl="0">
              <a:spcBef>
                <a:spcPts val="0"/>
              </a:spcBef>
              <a:spcAft>
                <a:spcPts val="0"/>
              </a:spcAft>
              <a:buClr>
                <a:schemeClr val="accent3"/>
              </a:buClr>
              <a:buSzPts val="1400"/>
              <a:buFont typeface="Cabin"/>
              <a:buChar char="●"/>
            </a:pPr>
            <a:r>
              <a:rPr lang="en">
                <a:solidFill>
                  <a:schemeClr val="accent3"/>
                </a:solidFill>
                <a:latin typeface="Cabin"/>
                <a:ea typeface="Cabin"/>
                <a:cs typeface="Cabin"/>
                <a:sym typeface="Cabin"/>
              </a:rPr>
              <a:t>Book name here</a:t>
            </a:r>
            <a:endParaRPr>
              <a:solidFill>
                <a:schemeClr val="accent3"/>
              </a:solidFill>
              <a:latin typeface="Cabin"/>
              <a:ea typeface="Cabin"/>
              <a:cs typeface="Cabin"/>
              <a:sym typeface="Cabin"/>
            </a:endParaRPr>
          </a:p>
          <a:p>
            <a:pPr marL="457200" lvl="0" indent="-317500" algn="l" rtl="0">
              <a:spcBef>
                <a:spcPts val="0"/>
              </a:spcBef>
              <a:spcAft>
                <a:spcPts val="0"/>
              </a:spcAft>
              <a:buClr>
                <a:schemeClr val="accent3"/>
              </a:buClr>
              <a:buSzPts val="1400"/>
              <a:buFont typeface="Cabin"/>
              <a:buChar char="●"/>
            </a:pPr>
            <a:r>
              <a:rPr lang="en">
                <a:solidFill>
                  <a:schemeClr val="accent3"/>
                </a:solidFill>
                <a:latin typeface="Cabin"/>
                <a:ea typeface="Cabin"/>
                <a:cs typeface="Cabin"/>
                <a:sym typeface="Cabin"/>
              </a:rPr>
              <a:t>Book name here</a:t>
            </a:r>
            <a:endParaRPr>
              <a:solidFill>
                <a:schemeClr val="accent3"/>
              </a:solidFill>
              <a:latin typeface="Cabin"/>
              <a:ea typeface="Cabin"/>
              <a:cs typeface="Cabin"/>
              <a:sym typeface="Cabin"/>
            </a:endParaRPr>
          </a:p>
          <a:p>
            <a:pPr marL="457200" lvl="0" indent="-317500" algn="l" rtl="0">
              <a:spcBef>
                <a:spcPts val="0"/>
              </a:spcBef>
              <a:spcAft>
                <a:spcPts val="0"/>
              </a:spcAft>
              <a:buClr>
                <a:schemeClr val="accent3"/>
              </a:buClr>
              <a:buSzPts val="1400"/>
              <a:buFont typeface="Cabin"/>
              <a:buChar char="●"/>
            </a:pPr>
            <a:r>
              <a:rPr lang="en">
                <a:solidFill>
                  <a:schemeClr val="accent3"/>
                </a:solidFill>
                <a:latin typeface="Cabin"/>
                <a:ea typeface="Cabin"/>
                <a:cs typeface="Cabin"/>
                <a:sym typeface="Cabin"/>
              </a:rPr>
              <a:t>Book name here</a:t>
            </a:r>
            <a:endParaRPr>
              <a:solidFill>
                <a:schemeClr val="accent3"/>
              </a:solidFill>
              <a:latin typeface="Cabin"/>
              <a:ea typeface="Cabin"/>
              <a:cs typeface="Cabin"/>
              <a:sym typeface="Cabin"/>
            </a:endParaRPr>
          </a:p>
          <a:p>
            <a:pPr marL="0" lvl="0" indent="0" algn="l" rtl="0">
              <a:spcBef>
                <a:spcPts val="0"/>
              </a:spcBef>
              <a:spcAft>
                <a:spcPts val="0"/>
              </a:spcAft>
              <a:buNone/>
            </a:pPr>
            <a:endParaRPr>
              <a:solidFill>
                <a:schemeClr val="accent3"/>
              </a:solidFill>
              <a:latin typeface="Cabin"/>
              <a:ea typeface="Cabin"/>
              <a:cs typeface="Cabin"/>
              <a:sym typeface="Cabin"/>
            </a:endParaRPr>
          </a:p>
        </p:txBody>
      </p:sp>
      <p:sp>
        <p:nvSpPr>
          <p:cNvPr id="437" name="Google Shape;437;p41"/>
          <p:cNvSpPr txBox="1"/>
          <p:nvPr/>
        </p:nvSpPr>
        <p:spPr>
          <a:xfrm>
            <a:off x="3924375" y="2949539"/>
            <a:ext cx="19101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accent3"/>
                </a:solidFill>
                <a:latin typeface="Palanquin Dark"/>
                <a:ea typeface="Palanquin Dark"/>
                <a:cs typeface="Palanquin Dark"/>
                <a:sym typeface="Palanquin Dark"/>
              </a:rPr>
              <a:t>Hobbies:</a:t>
            </a:r>
            <a:endParaRPr sz="2200">
              <a:solidFill>
                <a:schemeClr val="accent3"/>
              </a:solidFill>
              <a:latin typeface="Palanquin Dark"/>
              <a:ea typeface="Palanquin Dark"/>
              <a:cs typeface="Palanquin Dark"/>
              <a:sym typeface="Palanquin Dark"/>
            </a:endParaRPr>
          </a:p>
        </p:txBody>
      </p:sp>
      <p:grpSp>
        <p:nvGrpSpPr>
          <p:cNvPr id="438" name="Google Shape;438;p41"/>
          <p:cNvGrpSpPr/>
          <p:nvPr/>
        </p:nvGrpSpPr>
        <p:grpSpPr>
          <a:xfrm>
            <a:off x="5847707" y="3700747"/>
            <a:ext cx="378536" cy="373382"/>
            <a:chOff x="2084100" y="4400250"/>
            <a:chExt cx="486550" cy="479925"/>
          </a:xfrm>
        </p:grpSpPr>
        <p:sp>
          <p:nvSpPr>
            <p:cNvPr id="439" name="Google Shape;439;p41"/>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0" name="Google Shape;440;p41"/>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1" name="Google Shape;441;p41"/>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2" name="Google Shape;442;p41"/>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3" name="Google Shape;443;p41"/>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4" name="Google Shape;444;p41"/>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45" name="Google Shape;445;p41"/>
          <p:cNvGrpSpPr/>
          <p:nvPr/>
        </p:nvGrpSpPr>
        <p:grpSpPr>
          <a:xfrm>
            <a:off x="4400023" y="3690600"/>
            <a:ext cx="393605" cy="393676"/>
            <a:chOff x="-13512225" y="3211525"/>
            <a:chExt cx="353675" cy="353675"/>
          </a:xfrm>
        </p:grpSpPr>
        <p:sp>
          <p:nvSpPr>
            <p:cNvPr id="446" name="Google Shape;446;p41"/>
            <p:cNvSpPr/>
            <p:nvPr/>
          </p:nvSpPr>
          <p:spPr>
            <a:xfrm>
              <a:off x="-13283825" y="3482475"/>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1"/>
            <p:cNvSpPr/>
            <p:nvPr/>
          </p:nvSpPr>
          <p:spPr>
            <a:xfrm>
              <a:off x="-13512225" y="3211525"/>
              <a:ext cx="353675" cy="24970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1"/>
            <p:cNvSpPr/>
            <p:nvPr/>
          </p:nvSpPr>
          <p:spPr>
            <a:xfrm>
              <a:off x="-13512225" y="3483250"/>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1"/>
            <p:cNvSpPr/>
            <p:nvPr/>
          </p:nvSpPr>
          <p:spPr>
            <a:xfrm>
              <a:off x="-13407475" y="348325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1"/>
            <p:cNvSpPr/>
            <p:nvPr/>
          </p:nvSpPr>
          <p:spPr>
            <a:xfrm>
              <a:off x="-13366525" y="3485625"/>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41"/>
          <p:cNvGrpSpPr/>
          <p:nvPr/>
        </p:nvGrpSpPr>
        <p:grpSpPr>
          <a:xfrm>
            <a:off x="7280392" y="3691588"/>
            <a:ext cx="393466" cy="391700"/>
            <a:chOff x="-9089725" y="3180200"/>
            <a:chExt cx="353550" cy="351900"/>
          </a:xfrm>
        </p:grpSpPr>
        <p:sp>
          <p:nvSpPr>
            <p:cNvPr id="452" name="Google Shape;452;p41"/>
            <p:cNvSpPr/>
            <p:nvPr/>
          </p:nvSpPr>
          <p:spPr>
            <a:xfrm>
              <a:off x="-9089725" y="3180200"/>
              <a:ext cx="165425" cy="250300"/>
            </a:xfrm>
            <a:custGeom>
              <a:avLst/>
              <a:gdLst/>
              <a:ahLst/>
              <a:cxnLst/>
              <a:rect l="l" t="t" r="r" b="b"/>
              <a:pathLst>
                <a:path w="6617" h="10012" extrusionOk="0">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1"/>
            <p:cNvSpPr/>
            <p:nvPr/>
          </p:nvSpPr>
          <p:spPr>
            <a:xfrm>
              <a:off x="-8965275" y="3264575"/>
              <a:ext cx="229100" cy="267525"/>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41"/>
          <p:cNvSpPr txBox="1"/>
          <p:nvPr/>
        </p:nvSpPr>
        <p:spPr>
          <a:xfrm>
            <a:off x="6804675" y="4221100"/>
            <a:ext cx="1344900" cy="37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latin typeface="Cabin"/>
                <a:ea typeface="Cabin"/>
                <a:cs typeface="Cabin"/>
                <a:sym typeface="Cabin"/>
              </a:rPr>
              <a:t>Neptune</a:t>
            </a:r>
            <a:endParaRPr>
              <a:solidFill>
                <a:schemeClr val="accent3"/>
              </a:solidFill>
              <a:latin typeface="Cabin"/>
              <a:ea typeface="Cabin"/>
              <a:cs typeface="Cabin"/>
              <a:sym typeface="Cabin"/>
            </a:endParaRPr>
          </a:p>
        </p:txBody>
      </p:sp>
      <p:sp>
        <p:nvSpPr>
          <p:cNvPr id="455" name="Google Shape;455;p41"/>
          <p:cNvSpPr txBox="1"/>
          <p:nvPr/>
        </p:nvSpPr>
        <p:spPr>
          <a:xfrm>
            <a:off x="5364525" y="4221100"/>
            <a:ext cx="1344900" cy="37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latin typeface="Cabin"/>
                <a:ea typeface="Cabin"/>
                <a:cs typeface="Cabin"/>
                <a:sym typeface="Cabin"/>
              </a:rPr>
              <a:t>Jupiter</a:t>
            </a:r>
            <a:endParaRPr>
              <a:solidFill>
                <a:schemeClr val="accent3"/>
              </a:solidFill>
              <a:latin typeface="Cabin"/>
              <a:ea typeface="Cabin"/>
              <a:cs typeface="Cabin"/>
              <a:sym typeface="Cabin"/>
            </a:endParaRPr>
          </a:p>
        </p:txBody>
      </p:sp>
      <p:sp>
        <p:nvSpPr>
          <p:cNvPr id="456" name="Google Shape;456;p41"/>
          <p:cNvSpPr txBox="1"/>
          <p:nvPr/>
        </p:nvSpPr>
        <p:spPr>
          <a:xfrm>
            <a:off x="3924375" y="4221100"/>
            <a:ext cx="1344900" cy="37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latin typeface="Cabin"/>
                <a:ea typeface="Cabin"/>
                <a:cs typeface="Cabin"/>
                <a:sym typeface="Cabin"/>
              </a:rPr>
              <a:t>Mercury</a:t>
            </a:r>
            <a:endParaRPr>
              <a:solidFill>
                <a:schemeClr val="accent3"/>
              </a:solidFill>
              <a:latin typeface="Cabin"/>
              <a:ea typeface="Cabin"/>
              <a:cs typeface="Cabin"/>
              <a:sym typeface="Cabin"/>
            </a:endParaRPr>
          </a:p>
        </p:txBody>
      </p:sp>
      <p:sp>
        <p:nvSpPr>
          <p:cNvPr id="457" name="Google Shape;457;p41"/>
          <p:cNvSpPr/>
          <p:nvPr/>
        </p:nvSpPr>
        <p:spPr>
          <a:xfrm rot="2468468">
            <a:off x="2773524" y="2818454"/>
            <a:ext cx="508494" cy="385163"/>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1"/>
          <p:cNvSpPr txBox="1"/>
          <p:nvPr/>
        </p:nvSpPr>
        <p:spPr>
          <a:xfrm>
            <a:off x="3924375" y="1159400"/>
            <a:ext cx="19101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accent3"/>
                </a:solidFill>
                <a:latin typeface="Palanquin Dark"/>
                <a:ea typeface="Palanquin Dark"/>
                <a:cs typeface="Palanquin Dark"/>
                <a:sym typeface="Palanquin Dark"/>
              </a:rPr>
              <a:t>Information</a:t>
            </a:r>
            <a:endParaRPr sz="2200">
              <a:solidFill>
                <a:schemeClr val="accent3"/>
              </a:solidFill>
              <a:latin typeface="Palanquin Dark"/>
              <a:ea typeface="Palanquin Dark"/>
              <a:cs typeface="Palanquin Dark"/>
              <a:sym typeface="Palanquin Dark"/>
            </a:endParaRPr>
          </a:p>
        </p:txBody>
      </p:sp>
      <p:sp>
        <p:nvSpPr>
          <p:cNvPr id="459" name="Google Shape;459;p41"/>
          <p:cNvSpPr txBox="1"/>
          <p:nvPr/>
        </p:nvSpPr>
        <p:spPr>
          <a:xfrm>
            <a:off x="3924375" y="1698294"/>
            <a:ext cx="9249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3"/>
                </a:solidFill>
                <a:latin typeface="Palanquin Dark"/>
                <a:ea typeface="Palanquin Dark"/>
                <a:cs typeface="Palanquin Dark"/>
                <a:sym typeface="Palanquin Dark"/>
              </a:rPr>
              <a:t>Gender:</a:t>
            </a:r>
            <a:endParaRPr>
              <a:solidFill>
                <a:schemeClr val="accent3"/>
              </a:solidFill>
              <a:latin typeface="Palanquin Dark"/>
              <a:ea typeface="Palanquin Dark"/>
              <a:cs typeface="Palanquin Dark"/>
              <a:sym typeface="Palanquin Dark"/>
            </a:endParaRPr>
          </a:p>
        </p:txBody>
      </p:sp>
      <p:sp>
        <p:nvSpPr>
          <p:cNvPr id="460" name="Google Shape;460;p41"/>
          <p:cNvSpPr txBox="1"/>
          <p:nvPr/>
        </p:nvSpPr>
        <p:spPr>
          <a:xfrm>
            <a:off x="4849125" y="1698294"/>
            <a:ext cx="9852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latin typeface="Cabin"/>
                <a:ea typeface="Cabin"/>
                <a:cs typeface="Cabin"/>
                <a:sym typeface="Cabin"/>
              </a:rPr>
              <a:t>Female</a:t>
            </a:r>
            <a:endParaRPr>
              <a:solidFill>
                <a:schemeClr val="accent3"/>
              </a:solidFill>
              <a:latin typeface="Cabin"/>
              <a:ea typeface="Cabin"/>
              <a:cs typeface="Cabin"/>
              <a:sym typeface="Cabin"/>
            </a:endParaRPr>
          </a:p>
        </p:txBody>
      </p:sp>
      <p:sp>
        <p:nvSpPr>
          <p:cNvPr id="461" name="Google Shape;461;p41"/>
          <p:cNvSpPr txBox="1"/>
          <p:nvPr/>
        </p:nvSpPr>
        <p:spPr>
          <a:xfrm>
            <a:off x="3924375" y="2067981"/>
            <a:ext cx="9249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3"/>
                </a:solidFill>
                <a:latin typeface="Palanquin Dark"/>
                <a:ea typeface="Palanquin Dark"/>
                <a:cs typeface="Palanquin Dark"/>
                <a:sym typeface="Palanquin Dark"/>
              </a:rPr>
              <a:t>Age:</a:t>
            </a:r>
            <a:endParaRPr>
              <a:solidFill>
                <a:schemeClr val="accent3"/>
              </a:solidFill>
              <a:latin typeface="Palanquin Dark"/>
              <a:ea typeface="Palanquin Dark"/>
              <a:cs typeface="Palanquin Dark"/>
              <a:sym typeface="Palanquin Dark"/>
            </a:endParaRPr>
          </a:p>
        </p:txBody>
      </p:sp>
      <p:sp>
        <p:nvSpPr>
          <p:cNvPr id="462" name="Google Shape;462;p41"/>
          <p:cNvSpPr txBox="1"/>
          <p:nvPr/>
        </p:nvSpPr>
        <p:spPr>
          <a:xfrm>
            <a:off x="4849125" y="2067981"/>
            <a:ext cx="9852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latin typeface="Cabin"/>
                <a:ea typeface="Cabin"/>
                <a:cs typeface="Cabin"/>
                <a:sym typeface="Cabin"/>
              </a:rPr>
              <a:t>25</a:t>
            </a:r>
            <a:endParaRPr>
              <a:solidFill>
                <a:schemeClr val="accent3"/>
              </a:solidFill>
              <a:latin typeface="Cabin"/>
              <a:ea typeface="Cabin"/>
              <a:cs typeface="Cabin"/>
              <a:sym typeface="Cabin"/>
            </a:endParaRPr>
          </a:p>
        </p:txBody>
      </p:sp>
      <p:sp>
        <p:nvSpPr>
          <p:cNvPr id="463" name="Google Shape;463;p41"/>
          <p:cNvSpPr txBox="1"/>
          <p:nvPr/>
        </p:nvSpPr>
        <p:spPr>
          <a:xfrm>
            <a:off x="3924375" y="2437669"/>
            <a:ext cx="9249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3"/>
                </a:solidFill>
                <a:latin typeface="Palanquin Dark"/>
                <a:ea typeface="Palanquin Dark"/>
                <a:cs typeface="Palanquin Dark"/>
                <a:sym typeface="Palanquin Dark"/>
              </a:rPr>
              <a:t>Location:</a:t>
            </a:r>
            <a:endParaRPr>
              <a:solidFill>
                <a:schemeClr val="accent3"/>
              </a:solidFill>
              <a:latin typeface="Palanquin Dark"/>
              <a:ea typeface="Palanquin Dark"/>
              <a:cs typeface="Palanquin Dark"/>
              <a:sym typeface="Palanquin Dark"/>
            </a:endParaRPr>
          </a:p>
        </p:txBody>
      </p:sp>
      <p:sp>
        <p:nvSpPr>
          <p:cNvPr id="464" name="Google Shape;464;p41"/>
          <p:cNvSpPr txBox="1"/>
          <p:nvPr/>
        </p:nvSpPr>
        <p:spPr>
          <a:xfrm>
            <a:off x="4849125" y="2437669"/>
            <a:ext cx="9852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latin typeface="Cabin"/>
                <a:ea typeface="Cabin"/>
                <a:cs typeface="Cabin"/>
                <a:sym typeface="Cabin"/>
              </a:rPr>
              <a:t>Barcelona</a:t>
            </a:r>
            <a:endParaRPr>
              <a:solidFill>
                <a:schemeClr val="accent3"/>
              </a:solidFill>
              <a:latin typeface="Cabin"/>
              <a:ea typeface="Cabin"/>
              <a:cs typeface="Cabin"/>
              <a:sym typeface="Cabin"/>
            </a:endParaRPr>
          </a:p>
        </p:txBody>
      </p:sp>
      <p:sp>
        <p:nvSpPr>
          <p:cNvPr id="465" name="Google Shape;465;p41"/>
          <p:cNvSpPr txBox="1"/>
          <p:nvPr/>
        </p:nvSpPr>
        <p:spPr>
          <a:xfrm>
            <a:off x="999000" y="3599900"/>
            <a:ext cx="1910100" cy="99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latin typeface="Cabin"/>
                <a:ea typeface="Cabin"/>
                <a:cs typeface="Cabin"/>
                <a:sym typeface="Cabin"/>
              </a:rPr>
              <a:t>You can speak a bit about this person here</a:t>
            </a:r>
            <a:endParaRPr>
              <a:solidFill>
                <a:schemeClr val="accent3"/>
              </a:solidFill>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2"/>
          <p:cNvSpPr/>
          <p:nvPr/>
        </p:nvSpPr>
        <p:spPr>
          <a:xfrm rot="312938" flipH="1">
            <a:off x="2638815" y="1844808"/>
            <a:ext cx="3866369" cy="1453892"/>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2"/>
          <p:cNvSpPr/>
          <p:nvPr/>
        </p:nvSpPr>
        <p:spPr>
          <a:xfrm rot="312938" flipH="1">
            <a:off x="566565" y="191783"/>
            <a:ext cx="3866369" cy="1453892"/>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2"/>
          <p:cNvSpPr/>
          <p:nvPr/>
        </p:nvSpPr>
        <p:spPr>
          <a:xfrm rot="312938" flipH="1">
            <a:off x="4676665" y="3518533"/>
            <a:ext cx="3866369" cy="1453892"/>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2"/>
          <p:cNvSpPr txBox="1">
            <a:spLocks noGrp="1"/>
          </p:cNvSpPr>
          <p:nvPr>
            <p:ph type="title"/>
          </p:nvPr>
        </p:nvSpPr>
        <p:spPr>
          <a:xfrm>
            <a:off x="714300" y="492450"/>
            <a:ext cx="3570900" cy="4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9h 55m 23s</a:t>
            </a:r>
            <a:endParaRPr/>
          </a:p>
        </p:txBody>
      </p:sp>
      <p:sp>
        <p:nvSpPr>
          <p:cNvPr id="474" name="Google Shape;474;p42"/>
          <p:cNvSpPr txBox="1">
            <a:spLocks noGrp="1"/>
          </p:cNvSpPr>
          <p:nvPr>
            <p:ph type="subTitle" idx="1"/>
          </p:nvPr>
        </p:nvSpPr>
        <p:spPr>
          <a:xfrm>
            <a:off x="714300" y="1017600"/>
            <a:ext cx="3570900" cy="29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Is Jupiter's rotation period</a:t>
            </a:r>
            <a:endParaRPr sz="1600"/>
          </a:p>
        </p:txBody>
      </p:sp>
      <p:sp>
        <p:nvSpPr>
          <p:cNvPr id="475" name="Google Shape;475;p42"/>
          <p:cNvSpPr txBox="1">
            <a:spLocks noGrp="1"/>
          </p:cNvSpPr>
          <p:nvPr>
            <p:ph type="title" idx="2"/>
          </p:nvPr>
        </p:nvSpPr>
        <p:spPr>
          <a:xfrm>
            <a:off x="2786559" y="2111700"/>
            <a:ext cx="3570900" cy="4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333,000.000</a:t>
            </a:r>
            <a:endParaRPr/>
          </a:p>
        </p:txBody>
      </p:sp>
      <p:sp>
        <p:nvSpPr>
          <p:cNvPr id="476" name="Google Shape;476;p42"/>
          <p:cNvSpPr txBox="1">
            <a:spLocks noGrp="1"/>
          </p:cNvSpPr>
          <p:nvPr>
            <p:ph type="subTitle" idx="3"/>
          </p:nvPr>
        </p:nvSpPr>
        <p:spPr>
          <a:xfrm>
            <a:off x="2786559" y="2636804"/>
            <a:ext cx="3570900" cy="29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Earths is the Sun’s mass</a:t>
            </a:r>
            <a:endParaRPr sz="1600"/>
          </a:p>
        </p:txBody>
      </p:sp>
      <p:sp>
        <p:nvSpPr>
          <p:cNvPr id="477" name="Google Shape;477;p42"/>
          <p:cNvSpPr txBox="1">
            <a:spLocks noGrp="1"/>
          </p:cNvSpPr>
          <p:nvPr>
            <p:ph type="title" idx="4"/>
          </p:nvPr>
        </p:nvSpPr>
        <p:spPr>
          <a:xfrm>
            <a:off x="4858792" y="3730950"/>
            <a:ext cx="3570900" cy="4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386,000 km</a:t>
            </a:r>
            <a:endParaRPr/>
          </a:p>
        </p:txBody>
      </p:sp>
      <p:sp>
        <p:nvSpPr>
          <p:cNvPr id="478" name="Google Shape;478;p42"/>
          <p:cNvSpPr txBox="1">
            <a:spLocks noGrp="1"/>
          </p:cNvSpPr>
          <p:nvPr>
            <p:ph type="subTitle" idx="5"/>
          </p:nvPr>
        </p:nvSpPr>
        <p:spPr>
          <a:xfrm>
            <a:off x="4858792" y="4256100"/>
            <a:ext cx="3570900" cy="29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Distance between Earth and the Moon</a:t>
            </a:r>
            <a:endParaRPr sz="1600"/>
          </a:p>
        </p:txBody>
      </p:sp>
      <p:sp>
        <p:nvSpPr>
          <p:cNvPr id="479" name="Google Shape;479;p42"/>
          <p:cNvSpPr/>
          <p:nvPr/>
        </p:nvSpPr>
        <p:spPr>
          <a:xfrm rot="2468524">
            <a:off x="6129970" y="2377061"/>
            <a:ext cx="1028556" cy="779115"/>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42"/>
          <p:cNvGrpSpPr/>
          <p:nvPr/>
        </p:nvGrpSpPr>
        <p:grpSpPr>
          <a:xfrm>
            <a:off x="-1188324" y="2914588"/>
            <a:ext cx="4117504" cy="2405938"/>
            <a:chOff x="-1188324" y="2914588"/>
            <a:chExt cx="4117504" cy="2405938"/>
          </a:xfrm>
        </p:grpSpPr>
        <p:grpSp>
          <p:nvGrpSpPr>
            <p:cNvPr id="481" name="Google Shape;481;p42"/>
            <p:cNvGrpSpPr/>
            <p:nvPr/>
          </p:nvGrpSpPr>
          <p:grpSpPr>
            <a:xfrm flipH="1">
              <a:off x="-1188324" y="2914588"/>
              <a:ext cx="4117504" cy="2396056"/>
              <a:chOff x="5669676" y="2914588"/>
              <a:chExt cx="4117504" cy="2396056"/>
            </a:xfrm>
          </p:grpSpPr>
          <p:sp>
            <p:nvSpPr>
              <p:cNvPr id="482" name="Google Shape;482;p42"/>
              <p:cNvSpPr/>
              <p:nvPr/>
            </p:nvSpPr>
            <p:spPr>
              <a:xfrm flipH="1">
                <a:off x="6064353" y="3938829"/>
                <a:ext cx="1038127" cy="1195128"/>
              </a:xfrm>
              <a:custGeom>
                <a:avLst/>
                <a:gdLst/>
                <a:ahLst/>
                <a:cxnLst/>
                <a:rect l="l" t="t" r="r" b="b"/>
                <a:pathLst>
                  <a:path w="26634" h="30662" extrusionOk="0">
                    <a:moveTo>
                      <a:pt x="17052" y="1"/>
                    </a:moveTo>
                    <a:cubicBezTo>
                      <a:pt x="16093" y="1"/>
                      <a:pt x="15027" y="178"/>
                      <a:pt x="13843" y="564"/>
                    </a:cubicBezTo>
                    <a:cubicBezTo>
                      <a:pt x="12342" y="4934"/>
                      <a:pt x="11608" y="7869"/>
                      <a:pt x="15044" y="12606"/>
                    </a:cubicBezTo>
                    <a:cubicBezTo>
                      <a:pt x="16579" y="14774"/>
                      <a:pt x="16812" y="16108"/>
                      <a:pt x="17112" y="20044"/>
                    </a:cubicBezTo>
                    <a:cubicBezTo>
                      <a:pt x="17212" y="21145"/>
                      <a:pt x="17479" y="22346"/>
                      <a:pt x="15344" y="22813"/>
                    </a:cubicBezTo>
                    <a:cubicBezTo>
                      <a:pt x="12175" y="23547"/>
                      <a:pt x="3569" y="25115"/>
                      <a:pt x="3569" y="25115"/>
                    </a:cubicBezTo>
                    <a:cubicBezTo>
                      <a:pt x="3569" y="25115"/>
                      <a:pt x="0" y="27717"/>
                      <a:pt x="1935" y="29818"/>
                    </a:cubicBezTo>
                    <a:cubicBezTo>
                      <a:pt x="9358" y="30363"/>
                      <a:pt x="11167" y="30661"/>
                      <a:pt x="14786" y="30661"/>
                    </a:cubicBezTo>
                    <a:cubicBezTo>
                      <a:pt x="15151" y="30661"/>
                      <a:pt x="15535" y="30658"/>
                      <a:pt x="15945" y="30652"/>
                    </a:cubicBezTo>
                    <a:cubicBezTo>
                      <a:pt x="20581" y="30552"/>
                      <a:pt x="25852" y="28150"/>
                      <a:pt x="25718" y="22680"/>
                    </a:cubicBezTo>
                    <a:cubicBezTo>
                      <a:pt x="25597" y="17707"/>
                      <a:pt x="26634" y="1"/>
                      <a:pt x="17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2"/>
              <p:cNvSpPr/>
              <p:nvPr/>
            </p:nvSpPr>
            <p:spPr>
              <a:xfrm flipH="1">
                <a:off x="9099499" y="2914588"/>
                <a:ext cx="687680" cy="509280"/>
              </a:xfrm>
              <a:custGeom>
                <a:avLst/>
                <a:gdLst/>
                <a:ahLst/>
                <a:cxnLst/>
                <a:rect l="l" t="t" r="r" b="b"/>
                <a:pathLst>
                  <a:path w="17643" h="13066" extrusionOk="0">
                    <a:moveTo>
                      <a:pt x="4970" y="0"/>
                    </a:moveTo>
                    <a:cubicBezTo>
                      <a:pt x="3828" y="0"/>
                      <a:pt x="2671" y="236"/>
                      <a:pt x="1731" y="756"/>
                    </a:cubicBezTo>
                    <a:cubicBezTo>
                      <a:pt x="964" y="1390"/>
                      <a:pt x="63" y="1023"/>
                      <a:pt x="30" y="1657"/>
                    </a:cubicBezTo>
                    <a:cubicBezTo>
                      <a:pt x="1" y="2181"/>
                      <a:pt x="73" y="2908"/>
                      <a:pt x="1553" y="2908"/>
                    </a:cubicBezTo>
                    <a:cubicBezTo>
                      <a:pt x="1770" y="2908"/>
                      <a:pt x="2017" y="2892"/>
                      <a:pt x="2298" y="2858"/>
                    </a:cubicBezTo>
                    <a:cubicBezTo>
                      <a:pt x="2432" y="2842"/>
                      <a:pt x="2563" y="2834"/>
                      <a:pt x="2693" y="2834"/>
                    </a:cubicBezTo>
                    <a:cubicBezTo>
                      <a:pt x="4699" y="2834"/>
                      <a:pt x="6214" y="4687"/>
                      <a:pt x="6935" y="5627"/>
                    </a:cubicBezTo>
                    <a:cubicBezTo>
                      <a:pt x="8836" y="8095"/>
                      <a:pt x="10971" y="6661"/>
                      <a:pt x="10938" y="13065"/>
                    </a:cubicBezTo>
                    <a:lnTo>
                      <a:pt x="16075" y="11664"/>
                    </a:lnTo>
                    <a:cubicBezTo>
                      <a:pt x="15908" y="10163"/>
                      <a:pt x="16108" y="8662"/>
                      <a:pt x="16709" y="7294"/>
                    </a:cubicBezTo>
                    <a:cubicBezTo>
                      <a:pt x="17643" y="5093"/>
                      <a:pt x="17142" y="2858"/>
                      <a:pt x="14140" y="2658"/>
                    </a:cubicBezTo>
                    <a:cubicBezTo>
                      <a:pt x="13778" y="2633"/>
                      <a:pt x="13453" y="2624"/>
                      <a:pt x="13159" y="2624"/>
                    </a:cubicBezTo>
                    <a:cubicBezTo>
                      <a:pt x="12325" y="2624"/>
                      <a:pt x="11743" y="2697"/>
                      <a:pt x="11275" y="2697"/>
                    </a:cubicBezTo>
                    <a:cubicBezTo>
                      <a:pt x="10558" y="2697"/>
                      <a:pt x="10110" y="2526"/>
                      <a:pt x="9437" y="1657"/>
                    </a:cubicBezTo>
                    <a:cubicBezTo>
                      <a:pt x="8652" y="624"/>
                      <a:pt x="6830" y="0"/>
                      <a:pt x="4970" y="0"/>
                    </a:cubicBez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2"/>
              <p:cNvSpPr/>
              <p:nvPr/>
            </p:nvSpPr>
            <p:spPr>
              <a:xfrm flipH="1">
                <a:off x="8052841" y="3345792"/>
                <a:ext cx="1327535" cy="1636977"/>
              </a:xfrm>
              <a:custGeom>
                <a:avLst/>
                <a:gdLst/>
                <a:ahLst/>
                <a:cxnLst/>
                <a:rect l="l" t="t" r="r" b="b"/>
                <a:pathLst>
                  <a:path w="34059" h="41998" extrusionOk="0">
                    <a:moveTo>
                      <a:pt x="6472" y="1"/>
                    </a:moveTo>
                    <a:cubicBezTo>
                      <a:pt x="4203" y="134"/>
                      <a:pt x="0" y="1068"/>
                      <a:pt x="0" y="1068"/>
                    </a:cubicBezTo>
                    <a:cubicBezTo>
                      <a:pt x="0" y="1068"/>
                      <a:pt x="2002" y="20816"/>
                      <a:pt x="1501" y="28855"/>
                    </a:cubicBezTo>
                    <a:cubicBezTo>
                      <a:pt x="968" y="36927"/>
                      <a:pt x="1368" y="36594"/>
                      <a:pt x="2602" y="38628"/>
                    </a:cubicBezTo>
                    <a:cubicBezTo>
                      <a:pt x="3803" y="40630"/>
                      <a:pt x="19381" y="41998"/>
                      <a:pt x="19381" y="41998"/>
                    </a:cubicBezTo>
                    <a:cubicBezTo>
                      <a:pt x="19381" y="41998"/>
                      <a:pt x="26252" y="29122"/>
                      <a:pt x="34058" y="22784"/>
                    </a:cubicBezTo>
                    <a:lnTo>
                      <a:pt x="34058" y="22784"/>
                    </a:lnTo>
                    <a:cubicBezTo>
                      <a:pt x="19581" y="24652"/>
                      <a:pt x="9907" y="28888"/>
                      <a:pt x="9907" y="28888"/>
                    </a:cubicBezTo>
                    <a:lnTo>
                      <a:pt x="9907" y="28888"/>
                    </a:lnTo>
                    <a:cubicBezTo>
                      <a:pt x="11775" y="23684"/>
                      <a:pt x="6705" y="4004"/>
                      <a:pt x="6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2"/>
              <p:cNvSpPr/>
              <p:nvPr/>
            </p:nvSpPr>
            <p:spPr>
              <a:xfrm flipH="1">
                <a:off x="9033199" y="3305100"/>
                <a:ext cx="735934" cy="555624"/>
              </a:xfrm>
              <a:custGeom>
                <a:avLst/>
                <a:gdLst/>
                <a:ahLst/>
                <a:cxnLst/>
                <a:rect l="l" t="t" r="r" b="b"/>
                <a:pathLst>
                  <a:path w="18881" h="14255" extrusionOk="0">
                    <a:moveTo>
                      <a:pt x="5022" y="1"/>
                    </a:moveTo>
                    <a:cubicBezTo>
                      <a:pt x="3674" y="1"/>
                      <a:pt x="2178" y="334"/>
                      <a:pt x="2069" y="1011"/>
                    </a:cubicBezTo>
                    <a:cubicBezTo>
                      <a:pt x="1068" y="1745"/>
                      <a:pt x="1" y="2946"/>
                      <a:pt x="1769" y="4047"/>
                    </a:cubicBezTo>
                    <a:cubicBezTo>
                      <a:pt x="3503" y="5148"/>
                      <a:pt x="1969" y="5315"/>
                      <a:pt x="5805" y="7716"/>
                    </a:cubicBezTo>
                    <a:cubicBezTo>
                      <a:pt x="9641" y="10118"/>
                      <a:pt x="7539" y="9584"/>
                      <a:pt x="9641" y="11319"/>
                    </a:cubicBezTo>
                    <a:cubicBezTo>
                      <a:pt x="10245" y="11835"/>
                      <a:pt x="10704" y="11945"/>
                      <a:pt x="11127" y="11945"/>
                    </a:cubicBezTo>
                    <a:cubicBezTo>
                      <a:pt x="11437" y="11945"/>
                      <a:pt x="11728" y="11886"/>
                      <a:pt x="12043" y="11886"/>
                    </a:cubicBezTo>
                    <a:cubicBezTo>
                      <a:pt x="12766" y="11886"/>
                      <a:pt x="13614" y="12197"/>
                      <a:pt x="15111" y="14254"/>
                    </a:cubicBezTo>
                    <a:cubicBezTo>
                      <a:pt x="16479" y="13754"/>
                      <a:pt x="18881" y="11819"/>
                      <a:pt x="17546" y="9751"/>
                    </a:cubicBezTo>
                    <a:cubicBezTo>
                      <a:pt x="15078" y="8817"/>
                      <a:pt x="14344" y="7616"/>
                      <a:pt x="13277" y="6282"/>
                    </a:cubicBezTo>
                    <a:cubicBezTo>
                      <a:pt x="13277" y="6282"/>
                      <a:pt x="8774" y="1345"/>
                      <a:pt x="6805" y="278"/>
                    </a:cubicBezTo>
                    <a:cubicBezTo>
                      <a:pt x="6402" y="93"/>
                      <a:pt x="5733" y="1"/>
                      <a:pt x="5022" y="1"/>
                    </a:cubicBez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2"/>
              <p:cNvSpPr/>
              <p:nvPr/>
            </p:nvSpPr>
            <p:spPr>
              <a:xfrm flipH="1">
                <a:off x="8289476" y="3641277"/>
                <a:ext cx="915387" cy="752500"/>
              </a:xfrm>
              <a:custGeom>
                <a:avLst/>
                <a:gdLst/>
                <a:ahLst/>
                <a:cxnLst/>
                <a:rect l="l" t="t" r="r" b="b"/>
                <a:pathLst>
                  <a:path w="23485" h="19306" extrusionOk="0">
                    <a:moveTo>
                      <a:pt x="2097" y="1"/>
                    </a:moveTo>
                    <a:cubicBezTo>
                      <a:pt x="1581" y="1"/>
                      <a:pt x="1117" y="337"/>
                      <a:pt x="968" y="859"/>
                    </a:cubicBezTo>
                    <a:cubicBezTo>
                      <a:pt x="234" y="2994"/>
                      <a:pt x="1" y="7164"/>
                      <a:pt x="1" y="7164"/>
                    </a:cubicBezTo>
                    <a:cubicBezTo>
                      <a:pt x="1" y="7164"/>
                      <a:pt x="3370" y="10499"/>
                      <a:pt x="5238" y="13068"/>
                    </a:cubicBezTo>
                    <a:cubicBezTo>
                      <a:pt x="7139" y="15636"/>
                      <a:pt x="8740" y="16771"/>
                      <a:pt x="10842" y="19306"/>
                    </a:cubicBezTo>
                    <a:cubicBezTo>
                      <a:pt x="19248" y="18205"/>
                      <a:pt x="22417" y="17638"/>
                      <a:pt x="23484" y="16404"/>
                    </a:cubicBezTo>
                    <a:cubicBezTo>
                      <a:pt x="16779" y="13768"/>
                      <a:pt x="6839" y="2194"/>
                      <a:pt x="2636" y="125"/>
                    </a:cubicBezTo>
                    <a:cubicBezTo>
                      <a:pt x="2457" y="40"/>
                      <a:pt x="2274" y="1"/>
                      <a:pt x="2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2"/>
              <p:cNvSpPr/>
              <p:nvPr/>
            </p:nvSpPr>
            <p:spPr>
              <a:xfrm flipH="1">
                <a:off x="6266432" y="3743670"/>
                <a:ext cx="2448255" cy="1418196"/>
              </a:xfrm>
              <a:custGeom>
                <a:avLst/>
                <a:gdLst/>
                <a:ahLst/>
                <a:cxnLst/>
                <a:rect l="l" t="t" r="r" b="b"/>
                <a:pathLst>
                  <a:path w="62812" h="36385" extrusionOk="0">
                    <a:moveTo>
                      <a:pt x="36126" y="0"/>
                    </a:moveTo>
                    <a:cubicBezTo>
                      <a:pt x="33596" y="278"/>
                      <a:pt x="31044" y="417"/>
                      <a:pt x="28487" y="417"/>
                    </a:cubicBezTo>
                    <a:cubicBezTo>
                      <a:pt x="27976" y="417"/>
                      <a:pt x="27464" y="412"/>
                      <a:pt x="26953" y="400"/>
                    </a:cubicBezTo>
                    <a:lnTo>
                      <a:pt x="20482" y="11942"/>
                    </a:lnTo>
                    <a:cubicBezTo>
                      <a:pt x="20482" y="11942"/>
                      <a:pt x="18932" y="11432"/>
                      <a:pt x="16673" y="11432"/>
                    </a:cubicBezTo>
                    <a:cubicBezTo>
                      <a:pt x="13764" y="11432"/>
                      <a:pt x="9678" y="12277"/>
                      <a:pt x="6205" y="16145"/>
                    </a:cubicBezTo>
                    <a:cubicBezTo>
                      <a:pt x="0" y="23050"/>
                      <a:pt x="2302" y="31790"/>
                      <a:pt x="2302" y="31790"/>
                    </a:cubicBezTo>
                    <a:cubicBezTo>
                      <a:pt x="11032" y="35243"/>
                      <a:pt x="16215" y="36384"/>
                      <a:pt x="20154" y="36384"/>
                    </a:cubicBezTo>
                    <a:cubicBezTo>
                      <a:pt x="26450" y="36384"/>
                      <a:pt x="29572" y="33470"/>
                      <a:pt x="38928" y="32423"/>
                    </a:cubicBezTo>
                    <a:cubicBezTo>
                      <a:pt x="48235" y="31389"/>
                      <a:pt x="55073" y="23450"/>
                      <a:pt x="59009" y="17413"/>
                    </a:cubicBezTo>
                    <a:cubicBezTo>
                      <a:pt x="60443" y="15211"/>
                      <a:pt x="61711" y="12876"/>
                      <a:pt x="62812" y="10474"/>
                    </a:cubicBezTo>
                    <a:lnTo>
                      <a:pt x="51804" y="3469"/>
                    </a:lnTo>
                    <a:lnTo>
                      <a:pt x="36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2"/>
              <p:cNvSpPr/>
              <p:nvPr/>
            </p:nvSpPr>
            <p:spPr>
              <a:xfrm flipH="1">
                <a:off x="6367868" y="3321119"/>
                <a:ext cx="959548" cy="784305"/>
              </a:xfrm>
              <a:custGeom>
                <a:avLst/>
                <a:gdLst/>
                <a:ahLst/>
                <a:cxnLst/>
                <a:rect l="l" t="t" r="r" b="b"/>
                <a:pathLst>
                  <a:path w="24618" h="20122" extrusionOk="0">
                    <a:moveTo>
                      <a:pt x="23550" y="0"/>
                    </a:moveTo>
                    <a:lnTo>
                      <a:pt x="2636" y="1568"/>
                    </a:lnTo>
                    <a:cubicBezTo>
                      <a:pt x="0" y="4370"/>
                      <a:pt x="2802" y="7305"/>
                      <a:pt x="5004" y="12276"/>
                    </a:cubicBezTo>
                    <a:cubicBezTo>
                      <a:pt x="5037" y="12409"/>
                      <a:pt x="5905" y="12409"/>
                      <a:pt x="5905" y="12542"/>
                    </a:cubicBezTo>
                    <a:cubicBezTo>
                      <a:pt x="6437" y="17081"/>
                      <a:pt x="9435" y="20121"/>
                      <a:pt x="12614" y="20121"/>
                    </a:cubicBezTo>
                    <a:cubicBezTo>
                      <a:pt x="12823" y="20121"/>
                      <a:pt x="13033" y="20108"/>
                      <a:pt x="13243" y="20081"/>
                    </a:cubicBezTo>
                    <a:cubicBezTo>
                      <a:pt x="18180" y="18914"/>
                      <a:pt x="18047" y="16145"/>
                      <a:pt x="20248" y="13843"/>
                    </a:cubicBezTo>
                    <a:lnTo>
                      <a:pt x="24251" y="9707"/>
                    </a:lnTo>
                    <a:lnTo>
                      <a:pt x="24618" y="1601"/>
                    </a:lnTo>
                    <a:lnTo>
                      <a:pt x="23550" y="0"/>
                    </a:ln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2"/>
              <p:cNvSpPr/>
              <p:nvPr/>
            </p:nvSpPr>
            <p:spPr>
              <a:xfrm flipH="1">
                <a:off x="6296342" y="2992659"/>
                <a:ext cx="1240420" cy="1743113"/>
              </a:xfrm>
              <a:custGeom>
                <a:avLst/>
                <a:gdLst/>
                <a:ahLst/>
                <a:cxnLst/>
                <a:rect l="l" t="t" r="r" b="b"/>
                <a:pathLst>
                  <a:path w="31824" h="44721" extrusionOk="0">
                    <a:moveTo>
                      <a:pt x="17653" y="1"/>
                    </a:moveTo>
                    <a:cubicBezTo>
                      <a:pt x="16073" y="1"/>
                      <a:pt x="14312" y="301"/>
                      <a:pt x="12410" y="1088"/>
                    </a:cubicBezTo>
                    <a:cubicBezTo>
                      <a:pt x="4437" y="4391"/>
                      <a:pt x="4904" y="15399"/>
                      <a:pt x="4904" y="15399"/>
                    </a:cubicBezTo>
                    <a:cubicBezTo>
                      <a:pt x="4904" y="15399"/>
                      <a:pt x="5672" y="22904"/>
                      <a:pt x="2836" y="24972"/>
                    </a:cubicBezTo>
                    <a:cubicBezTo>
                      <a:pt x="1" y="27040"/>
                      <a:pt x="601" y="31710"/>
                      <a:pt x="1202" y="32211"/>
                    </a:cubicBezTo>
                    <a:cubicBezTo>
                      <a:pt x="1769" y="32744"/>
                      <a:pt x="2636" y="34979"/>
                      <a:pt x="3270" y="39816"/>
                    </a:cubicBezTo>
                    <a:cubicBezTo>
                      <a:pt x="3605" y="42391"/>
                      <a:pt x="5721" y="44509"/>
                      <a:pt x="8005" y="44509"/>
                    </a:cubicBezTo>
                    <a:cubicBezTo>
                      <a:pt x="10042" y="44509"/>
                      <a:pt x="12214" y="42825"/>
                      <a:pt x="13377" y="38282"/>
                    </a:cubicBezTo>
                    <a:cubicBezTo>
                      <a:pt x="15845" y="28642"/>
                      <a:pt x="11409" y="19668"/>
                      <a:pt x="10108" y="18301"/>
                    </a:cubicBezTo>
                    <a:cubicBezTo>
                      <a:pt x="8807" y="16933"/>
                      <a:pt x="7673" y="12597"/>
                      <a:pt x="8807" y="11262"/>
                    </a:cubicBezTo>
                    <a:cubicBezTo>
                      <a:pt x="9300" y="10697"/>
                      <a:pt x="9856" y="10377"/>
                      <a:pt x="10428" y="10377"/>
                    </a:cubicBezTo>
                    <a:cubicBezTo>
                      <a:pt x="11173" y="10377"/>
                      <a:pt x="11945" y="10918"/>
                      <a:pt x="12643" y="12163"/>
                    </a:cubicBezTo>
                    <a:cubicBezTo>
                      <a:pt x="13335" y="12559"/>
                      <a:pt x="13838" y="12710"/>
                      <a:pt x="14250" y="12710"/>
                    </a:cubicBezTo>
                    <a:cubicBezTo>
                      <a:pt x="15505" y="12710"/>
                      <a:pt x="15911" y="11305"/>
                      <a:pt x="18247" y="11129"/>
                    </a:cubicBezTo>
                    <a:cubicBezTo>
                      <a:pt x="20114" y="11545"/>
                      <a:pt x="21662" y="11712"/>
                      <a:pt x="22943" y="11712"/>
                    </a:cubicBezTo>
                    <a:cubicBezTo>
                      <a:pt x="28027" y="11712"/>
                      <a:pt x="28921" y="9095"/>
                      <a:pt x="28921" y="9094"/>
                    </a:cubicBezTo>
                    <a:lnTo>
                      <a:pt x="28921" y="9094"/>
                    </a:lnTo>
                    <a:cubicBezTo>
                      <a:pt x="28922" y="9095"/>
                      <a:pt x="29255" y="15832"/>
                      <a:pt x="26920" y="18201"/>
                    </a:cubicBezTo>
                    <a:cubicBezTo>
                      <a:pt x="25753" y="19235"/>
                      <a:pt x="26486" y="19835"/>
                      <a:pt x="24885" y="22804"/>
                    </a:cubicBezTo>
                    <a:cubicBezTo>
                      <a:pt x="23784" y="24872"/>
                      <a:pt x="22183" y="26640"/>
                      <a:pt x="20249" y="28008"/>
                    </a:cubicBezTo>
                    <a:lnTo>
                      <a:pt x="19181" y="31544"/>
                    </a:lnTo>
                    <a:cubicBezTo>
                      <a:pt x="19181" y="31544"/>
                      <a:pt x="18047" y="33312"/>
                      <a:pt x="18047" y="36480"/>
                    </a:cubicBezTo>
                    <a:cubicBezTo>
                      <a:pt x="18517" y="42411"/>
                      <a:pt x="21649" y="44721"/>
                      <a:pt x="24624" y="44721"/>
                    </a:cubicBezTo>
                    <a:cubicBezTo>
                      <a:pt x="28193" y="44721"/>
                      <a:pt x="31535" y="41398"/>
                      <a:pt x="29789" y="37014"/>
                    </a:cubicBezTo>
                    <a:cubicBezTo>
                      <a:pt x="28354" y="34546"/>
                      <a:pt x="28421" y="32444"/>
                      <a:pt x="28688" y="26640"/>
                    </a:cubicBezTo>
                    <a:cubicBezTo>
                      <a:pt x="31824" y="20703"/>
                      <a:pt x="29755" y="20869"/>
                      <a:pt x="30689" y="14031"/>
                    </a:cubicBezTo>
                    <a:cubicBezTo>
                      <a:pt x="31590" y="7159"/>
                      <a:pt x="25886" y="3057"/>
                      <a:pt x="25886" y="3057"/>
                    </a:cubicBezTo>
                    <a:cubicBezTo>
                      <a:pt x="25886" y="3057"/>
                      <a:pt x="22695" y="1"/>
                      <a:pt x="17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2"/>
              <p:cNvSpPr/>
              <p:nvPr/>
            </p:nvSpPr>
            <p:spPr>
              <a:xfrm flipH="1">
                <a:off x="5707361" y="3894902"/>
                <a:ext cx="1131205" cy="1115185"/>
              </a:xfrm>
              <a:custGeom>
                <a:avLst/>
                <a:gdLst/>
                <a:ahLst/>
                <a:cxnLst/>
                <a:rect l="l" t="t" r="r" b="b"/>
                <a:pathLst>
                  <a:path w="29022" h="28611" extrusionOk="0">
                    <a:moveTo>
                      <a:pt x="16990" y="0"/>
                    </a:moveTo>
                    <a:cubicBezTo>
                      <a:pt x="16290" y="0"/>
                      <a:pt x="15384" y="295"/>
                      <a:pt x="14478" y="1424"/>
                    </a:cubicBezTo>
                    <a:cubicBezTo>
                      <a:pt x="12576" y="3759"/>
                      <a:pt x="1101" y="17669"/>
                      <a:pt x="1101" y="17669"/>
                    </a:cubicBezTo>
                    <a:cubicBezTo>
                      <a:pt x="1101" y="17669"/>
                      <a:pt x="1" y="18703"/>
                      <a:pt x="1402" y="20137"/>
                    </a:cubicBezTo>
                    <a:cubicBezTo>
                      <a:pt x="2803" y="21572"/>
                      <a:pt x="11942" y="28610"/>
                      <a:pt x="11942" y="28610"/>
                    </a:cubicBezTo>
                    <a:lnTo>
                      <a:pt x="29021" y="9596"/>
                    </a:lnTo>
                    <a:lnTo>
                      <a:pt x="18280" y="357"/>
                    </a:lnTo>
                    <a:cubicBezTo>
                      <a:pt x="18280" y="357"/>
                      <a:pt x="17759" y="0"/>
                      <a:pt x="16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2"/>
              <p:cNvSpPr/>
              <p:nvPr/>
            </p:nvSpPr>
            <p:spPr>
              <a:xfrm flipH="1">
                <a:off x="5669676" y="4268926"/>
                <a:ext cx="703427" cy="756748"/>
              </a:xfrm>
              <a:custGeom>
                <a:avLst/>
                <a:gdLst/>
                <a:ahLst/>
                <a:cxnLst/>
                <a:rect l="l" t="t" r="r" b="b"/>
                <a:pathLst>
                  <a:path w="18047" h="19415" extrusionOk="0">
                    <a:moveTo>
                      <a:pt x="17113" y="0"/>
                    </a:moveTo>
                    <a:lnTo>
                      <a:pt x="0" y="19014"/>
                    </a:lnTo>
                    <a:lnTo>
                      <a:pt x="501" y="19414"/>
                    </a:lnTo>
                    <a:lnTo>
                      <a:pt x="18047" y="34"/>
                    </a:lnTo>
                    <a:lnTo>
                      <a:pt x="171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2"/>
              <p:cNvSpPr/>
              <p:nvPr/>
            </p:nvSpPr>
            <p:spPr>
              <a:xfrm flipH="1">
                <a:off x="5669679" y="3802097"/>
                <a:ext cx="421308" cy="468159"/>
              </a:xfrm>
              <a:custGeom>
                <a:avLst/>
                <a:gdLst/>
                <a:ahLst/>
                <a:cxnLst/>
                <a:rect l="l" t="t" r="r" b="b"/>
                <a:pathLst>
                  <a:path w="10809" h="12011" extrusionOk="0">
                    <a:moveTo>
                      <a:pt x="4207" y="1"/>
                    </a:moveTo>
                    <a:cubicBezTo>
                      <a:pt x="3305" y="1"/>
                      <a:pt x="2603" y="703"/>
                      <a:pt x="2603" y="703"/>
                    </a:cubicBezTo>
                    <a:lnTo>
                      <a:pt x="1" y="3505"/>
                    </a:lnTo>
                    <a:lnTo>
                      <a:pt x="9875" y="12011"/>
                    </a:lnTo>
                    <a:lnTo>
                      <a:pt x="10809" y="11977"/>
                    </a:lnTo>
                    <a:cubicBezTo>
                      <a:pt x="10809" y="11977"/>
                      <a:pt x="7973" y="5306"/>
                      <a:pt x="6305" y="1670"/>
                    </a:cubicBezTo>
                    <a:cubicBezTo>
                      <a:pt x="5630" y="375"/>
                      <a:pt x="4865" y="1"/>
                      <a:pt x="4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2"/>
              <p:cNvSpPr/>
              <p:nvPr/>
            </p:nvSpPr>
            <p:spPr>
              <a:xfrm flipH="1">
                <a:off x="5683984" y="3842361"/>
                <a:ext cx="388801" cy="429220"/>
              </a:xfrm>
              <a:custGeom>
                <a:avLst/>
                <a:gdLst/>
                <a:ahLst/>
                <a:cxnLst/>
                <a:rect l="l" t="t" r="r" b="b"/>
                <a:pathLst>
                  <a:path w="9975" h="11012" extrusionOk="0">
                    <a:moveTo>
                      <a:pt x="3450" y="1"/>
                    </a:moveTo>
                    <a:cubicBezTo>
                      <a:pt x="2955" y="1"/>
                      <a:pt x="2466" y="208"/>
                      <a:pt x="2136" y="604"/>
                    </a:cubicBezTo>
                    <a:cubicBezTo>
                      <a:pt x="802" y="2071"/>
                      <a:pt x="1" y="2872"/>
                      <a:pt x="1" y="2872"/>
                    </a:cubicBezTo>
                    <a:lnTo>
                      <a:pt x="9374" y="11011"/>
                    </a:lnTo>
                    <a:lnTo>
                      <a:pt x="9975" y="10978"/>
                    </a:lnTo>
                    <a:lnTo>
                      <a:pt x="5438" y="1671"/>
                    </a:lnTo>
                    <a:cubicBezTo>
                      <a:pt x="5105" y="1071"/>
                      <a:pt x="4838" y="437"/>
                      <a:pt x="4204" y="170"/>
                    </a:cubicBezTo>
                    <a:cubicBezTo>
                      <a:pt x="3965" y="56"/>
                      <a:pt x="3707" y="1"/>
                      <a:pt x="3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2"/>
              <p:cNvSpPr/>
              <p:nvPr/>
            </p:nvSpPr>
            <p:spPr>
              <a:xfrm flipH="1">
                <a:off x="6406849" y="4615160"/>
                <a:ext cx="687836" cy="400104"/>
              </a:xfrm>
              <a:custGeom>
                <a:avLst/>
                <a:gdLst/>
                <a:ahLst/>
                <a:cxnLst/>
                <a:rect l="l" t="t" r="r" b="b"/>
                <a:pathLst>
                  <a:path w="17647" h="10265" extrusionOk="0">
                    <a:moveTo>
                      <a:pt x="13578" y="0"/>
                    </a:moveTo>
                    <a:cubicBezTo>
                      <a:pt x="11593" y="0"/>
                      <a:pt x="9002" y="443"/>
                      <a:pt x="6772" y="958"/>
                    </a:cubicBezTo>
                    <a:cubicBezTo>
                      <a:pt x="3770" y="1625"/>
                      <a:pt x="3469" y="3493"/>
                      <a:pt x="3102" y="4660"/>
                    </a:cubicBezTo>
                    <a:cubicBezTo>
                      <a:pt x="2736" y="5861"/>
                      <a:pt x="0" y="7529"/>
                      <a:pt x="0" y="7529"/>
                    </a:cubicBezTo>
                    <a:lnTo>
                      <a:pt x="1768" y="10264"/>
                    </a:lnTo>
                    <a:cubicBezTo>
                      <a:pt x="2698" y="10025"/>
                      <a:pt x="3654" y="9893"/>
                      <a:pt x="4638" y="9893"/>
                    </a:cubicBezTo>
                    <a:cubicBezTo>
                      <a:pt x="4748" y="9893"/>
                      <a:pt x="4859" y="9894"/>
                      <a:pt x="4970" y="9898"/>
                    </a:cubicBezTo>
                    <a:cubicBezTo>
                      <a:pt x="5128" y="9907"/>
                      <a:pt x="5284" y="9912"/>
                      <a:pt x="5440" y="9912"/>
                    </a:cubicBezTo>
                    <a:cubicBezTo>
                      <a:pt x="9618" y="9912"/>
                      <a:pt x="13285" y="6586"/>
                      <a:pt x="14411" y="6328"/>
                    </a:cubicBezTo>
                    <a:cubicBezTo>
                      <a:pt x="15578" y="6061"/>
                      <a:pt x="14911" y="4894"/>
                      <a:pt x="15478" y="4160"/>
                    </a:cubicBezTo>
                    <a:cubicBezTo>
                      <a:pt x="16078" y="3426"/>
                      <a:pt x="16345" y="4093"/>
                      <a:pt x="17012" y="3126"/>
                    </a:cubicBezTo>
                    <a:cubicBezTo>
                      <a:pt x="17646" y="2159"/>
                      <a:pt x="16912" y="2192"/>
                      <a:pt x="16445" y="1758"/>
                    </a:cubicBezTo>
                    <a:cubicBezTo>
                      <a:pt x="15978" y="1291"/>
                      <a:pt x="17379" y="724"/>
                      <a:pt x="15445" y="191"/>
                    </a:cubicBezTo>
                    <a:cubicBezTo>
                      <a:pt x="14932" y="58"/>
                      <a:pt x="14294" y="0"/>
                      <a:pt x="13578" y="0"/>
                    </a:cubicBez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2"/>
              <p:cNvSpPr/>
              <p:nvPr/>
            </p:nvSpPr>
            <p:spPr>
              <a:xfrm flipH="1">
                <a:off x="6873630" y="3758833"/>
                <a:ext cx="1316309" cy="1551811"/>
              </a:xfrm>
              <a:custGeom>
                <a:avLst/>
                <a:gdLst/>
                <a:ahLst/>
                <a:cxnLst/>
                <a:rect l="l" t="t" r="r" b="b"/>
                <a:pathLst>
                  <a:path w="33771" h="39813" extrusionOk="0">
                    <a:moveTo>
                      <a:pt x="13010" y="0"/>
                    </a:moveTo>
                    <a:cubicBezTo>
                      <a:pt x="0" y="0"/>
                      <a:pt x="6333" y="25680"/>
                      <a:pt x="7586" y="32635"/>
                    </a:cubicBezTo>
                    <a:cubicBezTo>
                      <a:pt x="8530" y="37851"/>
                      <a:pt x="11952" y="39812"/>
                      <a:pt x="15484" y="39812"/>
                    </a:cubicBezTo>
                    <a:cubicBezTo>
                      <a:pt x="16695" y="39812"/>
                      <a:pt x="17919" y="39582"/>
                      <a:pt x="19060" y="39173"/>
                    </a:cubicBezTo>
                    <a:cubicBezTo>
                      <a:pt x="23397" y="37572"/>
                      <a:pt x="24664" y="36704"/>
                      <a:pt x="32403" y="32902"/>
                    </a:cubicBezTo>
                    <a:cubicBezTo>
                      <a:pt x="33771" y="29566"/>
                      <a:pt x="29668" y="27531"/>
                      <a:pt x="29668" y="27531"/>
                    </a:cubicBezTo>
                    <a:cubicBezTo>
                      <a:pt x="29668" y="27531"/>
                      <a:pt x="21129" y="30800"/>
                      <a:pt x="17893" y="31067"/>
                    </a:cubicBezTo>
                    <a:cubicBezTo>
                      <a:pt x="17837" y="31072"/>
                      <a:pt x="17783" y="31075"/>
                      <a:pt x="17729" y="31075"/>
                    </a:cubicBezTo>
                    <a:cubicBezTo>
                      <a:pt x="15709" y="31075"/>
                      <a:pt x="15420" y="27461"/>
                      <a:pt x="15258" y="26063"/>
                    </a:cubicBezTo>
                    <a:cubicBezTo>
                      <a:pt x="14557" y="20926"/>
                      <a:pt x="14424" y="19158"/>
                      <a:pt x="15391" y="15823"/>
                    </a:cubicBezTo>
                    <a:cubicBezTo>
                      <a:pt x="17526" y="8518"/>
                      <a:pt x="16058" y="5048"/>
                      <a:pt x="13490" y="11"/>
                    </a:cubicBezTo>
                    <a:cubicBezTo>
                      <a:pt x="13327" y="4"/>
                      <a:pt x="13167" y="0"/>
                      <a:pt x="13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2"/>
              <p:cNvSpPr/>
              <p:nvPr/>
            </p:nvSpPr>
            <p:spPr>
              <a:xfrm flipH="1">
                <a:off x="7047834" y="3436803"/>
                <a:ext cx="1364" cy="2650"/>
              </a:xfrm>
              <a:custGeom>
                <a:avLst/>
                <a:gdLst/>
                <a:ahLst/>
                <a:cxnLst/>
                <a:rect l="l" t="t" r="r" b="b"/>
                <a:pathLst>
                  <a:path w="35" h="68" extrusionOk="0">
                    <a:moveTo>
                      <a:pt x="34" y="68"/>
                    </a:moveTo>
                    <a:cubicBezTo>
                      <a:pt x="34" y="68"/>
                      <a:pt x="1" y="1"/>
                      <a:pt x="34" y="68"/>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2"/>
              <p:cNvSpPr/>
              <p:nvPr/>
            </p:nvSpPr>
            <p:spPr>
              <a:xfrm flipH="1">
                <a:off x="7051732" y="3425578"/>
                <a:ext cx="5613" cy="7562"/>
              </a:xfrm>
              <a:custGeom>
                <a:avLst/>
                <a:gdLst/>
                <a:ahLst/>
                <a:cxnLst/>
                <a:rect l="l" t="t" r="r" b="b"/>
                <a:pathLst>
                  <a:path w="144" h="194" extrusionOk="0">
                    <a:moveTo>
                      <a:pt x="2" y="1"/>
                    </a:moveTo>
                    <a:cubicBezTo>
                      <a:pt x="1" y="1"/>
                      <a:pt x="12" y="16"/>
                      <a:pt x="43" y="55"/>
                    </a:cubicBezTo>
                    <a:cubicBezTo>
                      <a:pt x="46" y="55"/>
                      <a:pt x="50" y="57"/>
                      <a:pt x="53" y="60"/>
                    </a:cubicBezTo>
                    <a:lnTo>
                      <a:pt x="53" y="60"/>
                    </a:lnTo>
                    <a:cubicBezTo>
                      <a:pt x="27" y="27"/>
                      <a:pt x="4" y="1"/>
                      <a:pt x="2" y="1"/>
                    </a:cubicBezTo>
                    <a:close/>
                    <a:moveTo>
                      <a:pt x="53" y="60"/>
                    </a:moveTo>
                    <a:cubicBezTo>
                      <a:pt x="63" y="72"/>
                      <a:pt x="74" y="85"/>
                      <a:pt x="84" y="98"/>
                    </a:cubicBezTo>
                    <a:lnTo>
                      <a:pt x="84" y="98"/>
                    </a:lnTo>
                    <a:cubicBezTo>
                      <a:pt x="74" y="81"/>
                      <a:pt x="63" y="67"/>
                      <a:pt x="53" y="60"/>
                    </a:cubicBezTo>
                    <a:close/>
                    <a:moveTo>
                      <a:pt x="84" y="98"/>
                    </a:moveTo>
                    <a:cubicBezTo>
                      <a:pt x="110" y="139"/>
                      <a:pt x="135" y="193"/>
                      <a:pt x="141" y="193"/>
                    </a:cubicBezTo>
                    <a:cubicBezTo>
                      <a:pt x="142" y="193"/>
                      <a:pt x="143" y="192"/>
                      <a:pt x="143" y="189"/>
                    </a:cubicBezTo>
                    <a:cubicBezTo>
                      <a:pt x="143" y="177"/>
                      <a:pt x="115" y="138"/>
                      <a:pt x="84" y="98"/>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2"/>
              <p:cNvSpPr/>
              <p:nvPr/>
            </p:nvSpPr>
            <p:spPr>
              <a:xfrm flipH="1">
                <a:off x="7033529" y="3490124"/>
                <a:ext cx="2650" cy="39"/>
              </a:xfrm>
              <a:custGeom>
                <a:avLst/>
                <a:gdLst/>
                <a:ahLst/>
                <a:cxnLst/>
                <a:rect l="l" t="t" r="r" b="b"/>
                <a:pathLst>
                  <a:path w="68" h="1" extrusionOk="0">
                    <a:moveTo>
                      <a:pt x="34" y="0"/>
                    </a:moveTo>
                    <a:cubicBezTo>
                      <a:pt x="67" y="0"/>
                      <a:pt x="0" y="0"/>
                      <a:pt x="34"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2"/>
              <p:cNvSpPr/>
              <p:nvPr/>
            </p:nvSpPr>
            <p:spPr>
              <a:xfrm flipH="1">
                <a:off x="7106339" y="3409831"/>
                <a:ext cx="5262" cy="2339"/>
              </a:xfrm>
              <a:custGeom>
                <a:avLst/>
                <a:gdLst/>
                <a:ahLst/>
                <a:cxnLst/>
                <a:rect l="l" t="t" r="r" b="b"/>
                <a:pathLst>
                  <a:path w="135" h="60" extrusionOk="0">
                    <a:moveTo>
                      <a:pt x="51" y="1"/>
                    </a:moveTo>
                    <a:cubicBezTo>
                      <a:pt x="34" y="1"/>
                      <a:pt x="17" y="9"/>
                      <a:pt x="1" y="26"/>
                    </a:cubicBezTo>
                    <a:cubicBezTo>
                      <a:pt x="67" y="26"/>
                      <a:pt x="67" y="26"/>
                      <a:pt x="134" y="59"/>
                    </a:cubicBezTo>
                    <a:cubicBezTo>
                      <a:pt x="134" y="59"/>
                      <a:pt x="134" y="26"/>
                      <a:pt x="101" y="26"/>
                    </a:cubicBezTo>
                    <a:cubicBezTo>
                      <a:pt x="84" y="9"/>
                      <a:pt x="67" y="1"/>
                      <a:pt x="5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2"/>
              <p:cNvSpPr/>
              <p:nvPr/>
            </p:nvSpPr>
            <p:spPr>
              <a:xfrm flipH="1">
                <a:off x="7212980" y="3540833"/>
                <a:ext cx="39" cy="2650"/>
              </a:xfrm>
              <a:custGeom>
                <a:avLst/>
                <a:gdLst/>
                <a:ahLst/>
                <a:cxnLst/>
                <a:rect l="l" t="t" r="r" b="b"/>
                <a:pathLst>
                  <a:path w="1" h="68" extrusionOk="0">
                    <a:moveTo>
                      <a:pt x="1" y="0"/>
                    </a:moveTo>
                    <a:cubicBezTo>
                      <a:pt x="1" y="0"/>
                      <a:pt x="1" y="67"/>
                      <a:pt x="1"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2"/>
              <p:cNvSpPr/>
              <p:nvPr/>
            </p:nvSpPr>
            <p:spPr>
              <a:xfrm flipH="1">
                <a:off x="7214266" y="3522631"/>
                <a:ext cx="1325" cy="4288"/>
              </a:xfrm>
              <a:custGeom>
                <a:avLst/>
                <a:gdLst/>
                <a:ahLst/>
                <a:cxnLst/>
                <a:rect l="l" t="t" r="r" b="b"/>
                <a:pathLst>
                  <a:path w="34" h="110" extrusionOk="0">
                    <a:moveTo>
                      <a:pt x="0" y="0"/>
                    </a:moveTo>
                    <a:cubicBezTo>
                      <a:pt x="0" y="55"/>
                      <a:pt x="22" y="109"/>
                      <a:pt x="30" y="109"/>
                    </a:cubicBezTo>
                    <a:cubicBezTo>
                      <a:pt x="32" y="109"/>
                      <a:pt x="33" y="107"/>
                      <a:pt x="33" y="100"/>
                    </a:cubicBezTo>
                    <a:cubicBezTo>
                      <a:pt x="33" y="100"/>
                      <a:pt x="33" y="0"/>
                      <a:pt x="0"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2"/>
              <p:cNvSpPr/>
              <p:nvPr/>
            </p:nvSpPr>
            <p:spPr>
              <a:xfrm flipH="1">
                <a:off x="7211343" y="3547148"/>
                <a:ext cx="2689" cy="6860"/>
              </a:xfrm>
              <a:custGeom>
                <a:avLst/>
                <a:gdLst/>
                <a:ahLst/>
                <a:cxnLst/>
                <a:rect l="l" t="t" r="r" b="b"/>
                <a:pathLst>
                  <a:path w="69" h="176" extrusionOk="0">
                    <a:moveTo>
                      <a:pt x="34" y="1"/>
                    </a:moveTo>
                    <a:cubicBezTo>
                      <a:pt x="32" y="1"/>
                      <a:pt x="30" y="2"/>
                      <a:pt x="27" y="5"/>
                    </a:cubicBezTo>
                    <a:cubicBezTo>
                      <a:pt x="0" y="5"/>
                      <a:pt x="59" y="176"/>
                      <a:pt x="66" y="176"/>
                    </a:cubicBezTo>
                    <a:cubicBezTo>
                      <a:pt x="68" y="176"/>
                      <a:pt x="67" y="165"/>
                      <a:pt x="60" y="139"/>
                    </a:cubicBezTo>
                    <a:cubicBezTo>
                      <a:pt x="30" y="139"/>
                      <a:pt x="55" y="1"/>
                      <a:pt x="34"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2"/>
              <p:cNvSpPr/>
              <p:nvPr/>
            </p:nvSpPr>
            <p:spPr>
              <a:xfrm flipH="1">
                <a:off x="7185657" y="3590217"/>
                <a:ext cx="2650" cy="5262"/>
              </a:xfrm>
              <a:custGeom>
                <a:avLst/>
                <a:gdLst/>
                <a:ahLst/>
                <a:cxnLst/>
                <a:rect l="l" t="t" r="r" b="b"/>
                <a:pathLst>
                  <a:path w="68" h="135" extrusionOk="0">
                    <a:moveTo>
                      <a:pt x="34" y="1"/>
                    </a:moveTo>
                    <a:cubicBezTo>
                      <a:pt x="34" y="1"/>
                      <a:pt x="1" y="1"/>
                      <a:pt x="34" y="34"/>
                    </a:cubicBezTo>
                    <a:cubicBezTo>
                      <a:pt x="34" y="34"/>
                      <a:pt x="34" y="134"/>
                      <a:pt x="67" y="134"/>
                    </a:cubicBezTo>
                    <a:cubicBezTo>
                      <a:pt x="67" y="68"/>
                      <a:pt x="34" y="34"/>
                      <a:pt x="34"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2"/>
              <p:cNvSpPr/>
              <p:nvPr/>
            </p:nvSpPr>
            <p:spPr>
              <a:xfrm flipH="1">
                <a:off x="7014041" y="3475819"/>
                <a:ext cx="3937" cy="2650"/>
              </a:xfrm>
              <a:custGeom>
                <a:avLst/>
                <a:gdLst/>
                <a:ahLst/>
                <a:cxnLst/>
                <a:rect l="l" t="t" r="r" b="b"/>
                <a:pathLst>
                  <a:path w="101" h="68" extrusionOk="0">
                    <a:moveTo>
                      <a:pt x="67" y="1"/>
                    </a:moveTo>
                    <a:cubicBezTo>
                      <a:pt x="0" y="1"/>
                      <a:pt x="67" y="34"/>
                      <a:pt x="67" y="34"/>
                    </a:cubicBezTo>
                    <a:cubicBezTo>
                      <a:pt x="67" y="55"/>
                      <a:pt x="81" y="63"/>
                      <a:pt x="91" y="66"/>
                    </a:cubicBezTo>
                    <a:lnTo>
                      <a:pt x="91" y="66"/>
                    </a:lnTo>
                    <a:cubicBezTo>
                      <a:pt x="74" y="59"/>
                      <a:pt x="96" y="30"/>
                      <a:pt x="67" y="1"/>
                    </a:cubicBezTo>
                    <a:close/>
                    <a:moveTo>
                      <a:pt x="91" y="66"/>
                    </a:moveTo>
                    <a:cubicBezTo>
                      <a:pt x="93" y="67"/>
                      <a:pt x="96" y="67"/>
                      <a:pt x="100" y="67"/>
                    </a:cubicBezTo>
                    <a:cubicBezTo>
                      <a:pt x="100" y="67"/>
                      <a:pt x="96" y="67"/>
                      <a:pt x="91" y="66"/>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2"/>
              <p:cNvSpPr/>
              <p:nvPr/>
            </p:nvSpPr>
            <p:spPr>
              <a:xfrm flipH="1">
                <a:off x="7240069" y="3342401"/>
                <a:ext cx="2534" cy="3586"/>
              </a:xfrm>
              <a:custGeom>
                <a:avLst/>
                <a:gdLst/>
                <a:ahLst/>
                <a:cxnLst/>
                <a:rect l="l" t="t" r="r" b="b"/>
                <a:pathLst>
                  <a:path w="65" h="92" extrusionOk="0">
                    <a:moveTo>
                      <a:pt x="62" y="0"/>
                    </a:moveTo>
                    <a:cubicBezTo>
                      <a:pt x="53" y="0"/>
                      <a:pt x="1" y="92"/>
                      <a:pt x="7" y="92"/>
                    </a:cubicBezTo>
                    <a:cubicBezTo>
                      <a:pt x="10" y="92"/>
                      <a:pt x="24" y="73"/>
                      <a:pt x="59" y="21"/>
                    </a:cubicBezTo>
                    <a:cubicBezTo>
                      <a:pt x="64" y="6"/>
                      <a:pt x="65" y="0"/>
                      <a:pt x="62"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2"/>
              <p:cNvSpPr/>
              <p:nvPr/>
            </p:nvSpPr>
            <p:spPr>
              <a:xfrm flipH="1">
                <a:off x="7193452" y="3269085"/>
                <a:ext cx="11498" cy="16371"/>
              </a:xfrm>
              <a:custGeom>
                <a:avLst/>
                <a:gdLst/>
                <a:ahLst/>
                <a:cxnLst/>
                <a:rect l="l" t="t" r="r" b="b"/>
                <a:pathLst>
                  <a:path w="295" h="420" extrusionOk="0">
                    <a:moveTo>
                      <a:pt x="294" y="1"/>
                    </a:moveTo>
                    <a:cubicBezTo>
                      <a:pt x="137" y="210"/>
                      <a:pt x="1" y="419"/>
                      <a:pt x="14" y="419"/>
                    </a:cubicBezTo>
                    <a:cubicBezTo>
                      <a:pt x="17" y="419"/>
                      <a:pt x="32" y="404"/>
                      <a:pt x="61" y="368"/>
                    </a:cubicBezTo>
                    <a:cubicBezTo>
                      <a:pt x="61" y="301"/>
                      <a:pt x="261" y="67"/>
                      <a:pt x="294"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2"/>
              <p:cNvSpPr/>
              <p:nvPr/>
            </p:nvSpPr>
            <p:spPr>
              <a:xfrm flipH="1">
                <a:off x="7251996" y="3367697"/>
                <a:ext cx="14149" cy="30714"/>
              </a:xfrm>
              <a:custGeom>
                <a:avLst/>
                <a:gdLst/>
                <a:ahLst/>
                <a:cxnLst/>
                <a:rect l="l" t="t" r="r" b="b"/>
                <a:pathLst>
                  <a:path w="363" h="788" extrusionOk="0">
                    <a:moveTo>
                      <a:pt x="337" y="1"/>
                    </a:moveTo>
                    <a:cubicBezTo>
                      <a:pt x="336" y="1"/>
                      <a:pt x="333" y="2"/>
                      <a:pt x="330" y="6"/>
                    </a:cubicBezTo>
                    <a:cubicBezTo>
                      <a:pt x="296" y="39"/>
                      <a:pt x="163" y="373"/>
                      <a:pt x="63" y="573"/>
                    </a:cubicBezTo>
                    <a:cubicBezTo>
                      <a:pt x="27" y="700"/>
                      <a:pt x="0" y="787"/>
                      <a:pt x="5" y="787"/>
                    </a:cubicBezTo>
                    <a:cubicBezTo>
                      <a:pt x="9" y="787"/>
                      <a:pt x="35" y="725"/>
                      <a:pt x="96" y="573"/>
                    </a:cubicBezTo>
                    <a:cubicBezTo>
                      <a:pt x="65" y="541"/>
                      <a:pt x="362" y="1"/>
                      <a:pt x="337"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2"/>
              <p:cNvSpPr/>
              <p:nvPr/>
            </p:nvSpPr>
            <p:spPr>
              <a:xfrm flipH="1">
                <a:off x="7302666" y="3592829"/>
                <a:ext cx="39" cy="3937"/>
              </a:xfrm>
              <a:custGeom>
                <a:avLst/>
                <a:gdLst/>
                <a:ahLst/>
                <a:cxnLst/>
                <a:rect l="l" t="t" r="r" b="b"/>
                <a:pathLst>
                  <a:path w="1" h="101" extrusionOk="0">
                    <a:moveTo>
                      <a:pt x="0" y="34"/>
                    </a:moveTo>
                    <a:cubicBezTo>
                      <a:pt x="0" y="1"/>
                      <a:pt x="0" y="101"/>
                      <a:pt x="0" y="34"/>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2"/>
              <p:cNvSpPr/>
              <p:nvPr/>
            </p:nvSpPr>
            <p:spPr>
              <a:xfrm flipH="1">
                <a:off x="7288361" y="3588931"/>
                <a:ext cx="1364" cy="26037"/>
              </a:xfrm>
              <a:custGeom>
                <a:avLst/>
                <a:gdLst/>
                <a:ahLst/>
                <a:cxnLst/>
                <a:rect l="l" t="t" r="r" b="b"/>
                <a:pathLst>
                  <a:path w="35" h="668" extrusionOk="0">
                    <a:moveTo>
                      <a:pt x="34" y="34"/>
                    </a:moveTo>
                    <a:cubicBezTo>
                      <a:pt x="34" y="67"/>
                      <a:pt x="1" y="1"/>
                      <a:pt x="1" y="234"/>
                    </a:cubicBezTo>
                    <a:cubicBezTo>
                      <a:pt x="34" y="267"/>
                      <a:pt x="34" y="634"/>
                      <a:pt x="34" y="668"/>
                    </a:cubicBezTo>
                    <a:lnTo>
                      <a:pt x="34" y="34"/>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2"/>
              <p:cNvSpPr/>
              <p:nvPr/>
            </p:nvSpPr>
            <p:spPr>
              <a:xfrm flipH="1">
                <a:off x="7159659" y="3977689"/>
                <a:ext cx="3937" cy="7834"/>
              </a:xfrm>
              <a:custGeom>
                <a:avLst/>
                <a:gdLst/>
                <a:ahLst/>
                <a:cxnLst/>
                <a:rect l="l" t="t" r="r" b="b"/>
                <a:pathLst>
                  <a:path w="101" h="201" extrusionOk="0">
                    <a:moveTo>
                      <a:pt x="34" y="67"/>
                    </a:moveTo>
                    <a:cubicBezTo>
                      <a:pt x="0" y="0"/>
                      <a:pt x="100" y="201"/>
                      <a:pt x="34" y="67"/>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2"/>
              <p:cNvSpPr/>
              <p:nvPr/>
            </p:nvSpPr>
            <p:spPr>
              <a:xfrm flipH="1">
                <a:off x="7178836" y="3921796"/>
                <a:ext cx="5574" cy="12824"/>
              </a:xfrm>
              <a:custGeom>
                <a:avLst/>
                <a:gdLst/>
                <a:ahLst/>
                <a:cxnLst/>
                <a:rect l="l" t="t" r="r" b="b"/>
                <a:pathLst>
                  <a:path w="143" h="329" extrusionOk="0">
                    <a:moveTo>
                      <a:pt x="1" y="0"/>
                    </a:moveTo>
                    <a:lnTo>
                      <a:pt x="1" y="0"/>
                    </a:lnTo>
                    <a:cubicBezTo>
                      <a:pt x="50" y="173"/>
                      <a:pt x="118" y="328"/>
                      <a:pt x="136" y="328"/>
                    </a:cubicBezTo>
                    <a:cubicBezTo>
                      <a:pt x="142" y="328"/>
                      <a:pt x="143" y="310"/>
                      <a:pt x="134" y="267"/>
                    </a:cubicBezTo>
                    <a:cubicBezTo>
                      <a:pt x="101" y="234"/>
                      <a:pt x="34" y="33"/>
                      <a:pt x="1"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2"/>
              <p:cNvSpPr/>
              <p:nvPr/>
            </p:nvSpPr>
            <p:spPr>
              <a:xfrm flipH="1">
                <a:off x="7148629" y="3998230"/>
                <a:ext cx="8185" cy="21944"/>
              </a:xfrm>
              <a:custGeom>
                <a:avLst/>
                <a:gdLst/>
                <a:ahLst/>
                <a:cxnLst/>
                <a:rect l="l" t="t" r="r" b="b"/>
                <a:pathLst>
                  <a:path w="210" h="563" extrusionOk="0">
                    <a:moveTo>
                      <a:pt x="28" y="1"/>
                    </a:moveTo>
                    <a:cubicBezTo>
                      <a:pt x="27" y="1"/>
                      <a:pt x="26" y="3"/>
                      <a:pt x="26" y="7"/>
                    </a:cubicBezTo>
                    <a:cubicBezTo>
                      <a:pt x="1" y="33"/>
                      <a:pt x="196" y="563"/>
                      <a:pt x="206" y="563"/>
                    </a:cubicBezTo>
                    <a:cubicBezTo>
                      <a:pt x="209" y="563"/>
                      <a:pt x="197" y="519"/>
                      <a:pt x="160" y="407"/>
                    </a:cubicBezTo>
                    <a:cubicBezTo>
                      <a:pt x="129" y="407"/>
                      <a:pt x="40" y="1"/>
                      <a:pt x="28"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2"/>
              <p:cNvSpPr/>
              <p:nvPr/>
            </p:nvSpPr>
            <p:spPr>
              <a:xfrm flipH="1">
                <a:off x="7210095" y="3844777"/>
                <a:ext cx="1598" cy="1247"/>
              </a:xfrm>
              <a:custGeom>
                <a:avLst/>
                <a:gdLst/>
                <a:ahLst/>
                <a:cxnLst/>
                <a:rect l="l" t="t" r="r" b="b"/>
                <a:pathLst>
                  <a:path w="41" h="32" extrusionOk="0">
                    <a:moveTo>
                      <a:pt x="22" y="1"/>
                    </a:moveTo>
                    <a:cubicBezTo>
                      <a:pt x="17" y="1"/>
                      <a:pt x="10" y="3"/>
                      <a:pt x="0" y="8"/>
                    </a:cubicBezTo>
                    <a:cubicBezTo>
                      <a:pt x="0" y="25"/>
                      <a:pt x="5" y="32"/>
                      <a:pt x="10" y="32"/>
                    </a:cubicBezTo>
                    <a:cubicBezTo>
                      <a:pt x="23" y="32"/>
                      <a:pt x="40" y="1"/>
                      <a:pt x="22"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2"/>
              <p:cNvSpPr/>
              <p:nvPr/>
            </p:nvSpPr>
            <p:spPr>
              <a:xfrm flipH="1">
                <a:off x="7107664" y="4154529"/>
                <a:ext cx="39" cy="2611"/>
              </a:xfrm>
              <a:custGeom>
                <a:avLst/>
                <a:gdLst/>
                <a:ahLst/>
                <a:cxnLst/>
                <a:rect l="l" t="t" r="r" b="b"/>
                <a:pathLst>
                  <a:path w="1" h="67" extrusionOk="0">
                    <a:moveTo>
                      <a:pt x="1" y="33"/>
                    </a:moveTo>
                    <a:cubicBezTo>
                      <a:pt x="1" y="0"/>
                      <a:pt x="1" y="67"/>
                      <a:pt x="1" y="33"/>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p:nvPr/>
            </p:nvSpPr>
            <p:spPr>
              <a:xfrm flipH="1">
                <a:off x="7089461" y="4149306"/>
                <a:ext cx="5223" cy="16955"/>
              </a:xfrm>
              <a:custGeom>
                <a:avLst/>
                <a:gdLst/>
                <a:ahLst/>
                <a:cxnLst/>
                <a:rect l="l" t="t" r="r" b="b"/>
                <a:pathLst>
                  <a:path w="134" h="435" extrusionOk="0">
                    <a:moveTo>
                      <a:pt x="34" y="1"/>
                    </a:moveTo>
                    <a:cubicBezTo>
                      <a:pt x="34" y="34"/>
                      <a:pt x="0" y="1"/>
                      <a:pt x="34" y="167"/>
                    </a:cubicBezTo>
                    <a:cubicBezTo>
                      <a:pt x="34" y="167"/>
                      <a:pt x="100" y="401"/>
                      <a:pt x="134" y="434"/>
                    </a:cubicBezTo>
                    <a:cubicBezTo>
                      <a:pt x="67" y="267"/>
                      <a:pt x="100" y="234"/>
                      <a:pt x="34"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2"/>
              <p:cNvSpPr/>
              <p:nvPr/>
            </p:nvSpPr>
            <p:spPr>
              <a:xfrm flipH="1">
                <a:off x="8459660" y="4382974"/>
                <a:ext cx="1520" cy="780"/>
              </a:xfrm>
              <a:custGeom>
                <a:avLst/>
                <a:gdLst/>
                <a:ahLst/>
                <a:cxnLst/>
                <a:rect l="l" t="t" r="r" b="b"/>
                <a:pathLst>
                  <a:path w="39" h="20" extrusionOk="0">
                    <a:moveTo>
                      <a:pt x="27" y="0"/>
                    </a:moveTo>
                    <a:cubicBezTo>
                      <a:pt x="23" y="0"/>
                      <a:pt x="15" y="3"/>
                      <a:pt x="1" y="10"/>
                    </a:cubicBezTo>
                    <a:cubicBezTo>
                      <a:pt x="1" y="17"/>
                      <a:pt x="4" y="20"/>
                      <a:pt x="8" y="20"/>
                    </a:cubicBezTo>
                    <a:cubicBezTo>
                      <a:pt x="19" y="20"/>
                      <a:pt x="38" y="0"/>
                      <a:pt x="27"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2"/>
              <p:cNvSpPr/>
              <p:nvPr/>
            </p:nvSpPr>
            <p:spPr>
              <a:xfrm flipH="1">
                <a:off x="8476148" y="4401293"/>
                <a:ext cx="5808" cy="6782"/>
              </a:xfrm>
              <a:custGeom>
                <a:avLst/>
                <a:gdLst/>
                <a:ahLst/>
                <a:cxnLst/>
                <a:rect l="l" t="t" r="r" b="b"/>
                <a:pathLst>
                  <a:path w="149" h="174" extrusionOk="0">
                    <a:moveTo>
                      <a:pt x="120" y="0"/>
                    </a:moveTo>
                    <a:cubicBezTo>
                      <a:pt x="116" y="0"/>
                      <a:pt x="109" y="2"/>
                      <a:pt x="100" y="7"/>
                    </a:cubicBezTo>
                    <a:cubicBezTo>
                      <a:pt x="100" y="40"/>
                      <a:pt x="34" y="140"/>
                      <a:pt x="0" y="174"/>
                    </a:cubicBezTo>
                    <a:cubicBezTo>
                      <a:pt x="87" y="87"/>
                      <a:pt x="148" y="0"/>
                      <a:pt x="120"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2"/>
              <p:cNvSpPr/>
              <p:nvPr/>
            </p:nvSpPr>
            <p:spPr>
              <a:xfrm flipH="1">
                <a:off x="8444888" y="4368396"/>
                <a:ext cx="11070" cy="8497"/>
              </a:xfrm>
              <a:custGeom>
                <a:avLst/>
                <a:gdLst/>
                <a:ahLst/>
                <a:cxnLst/>
                <a:rect l="l" t="t" r="r" b="b"/>
                <a:pathLst>
                  <a:path w="284" h="218" extrusionOk="0">
                    <a:moveTo>
                      <a:pt x="268" y="0"/>
                    </a:moveTo>
                    <a:cubicBezTo>
                      <a:pt x="263" y="0"/>
                      <a:pt x="243" y="14"/>
                      <a:pt x="200" y="50"/>
                    </a:cubicBezTo>
                    <a:cubicBezTo>
                      <a:pt x="234" y="84"/>
                      <a:pt x="0" y="217"/>
                      <a:pt x="67" y="217"/>
                    </a:cubicBezTo>
                    <a:cubicBezTo>
                      <a:pt x="93" y="191"/>
                      <a:pt x="284" y="0"/>
                      <a:pt x="268"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2"/>
              <p:cNvSpPr/>
              <p:nvPr/>
            </p:nvSpPr>
            <p:spPr>
              <a:xfrm flipH="1">
                <a:off x="8508810" y="4437386"/>
                <a:ext cx="2183" cy="585"/>
              </a:xfrm>
              <a:custGeom>
                <a:avLst/>
                <a:gdLst/>
                <a:ahLst/>
                <a:cxnLst/>
                <a:rect l="l" t="t" r="r" b="b"/>
                <a:pathLst>
                  <a:path w="56" h="15" extrusionOk="0">
                    <a:moveTo>
                      <a:pt x="11" y="0"/>
                    </a:moveTo>
                    <a:cubicBezTo>
                      <a:pt x="4" y="0"/>
                      <a:pt x="0" y="4"/>
                      <a:pt x="11" y="15"/>
                    </a:cubicBezTo>
                    <a:cubicBezTo>
                      <a:pt x="56" y="15"/>
                      <a:pt x="26" y="0"/>
                      <a:pt x="11"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2"/>
              <p:cNvSpPr/>
              <p:nvPr/>
            </p:nvSpPr>
            <p:spPr>
              <a:xfrm flipH="1">
                <a:off x="8394802" y="4302720"/>
                <a:ext cx="7873" cy="6548"/>
              </a:xfrm>
              <a:custGeom>
                <a:avLst/>
                <a:gdLst/>
                <a:ahLst/>
                <a:cxnLst/>
                <a:rect l="l" t="t" r="r" b="b"/>
                <a:pathLst>
                  <a:path w="202" h="168" extrusionOk="0">
                    <a:moveTo>
                      <a:pt x="201" y="1"/>
                    </a:moveTo>
                    <a:lnTo>
                      <a:pt x="201" y="1"/>
                    </a:lnTo>
                    <a:cubicBezTo>
                      <a:pt x="101" y="67"/>
                      <a:pt x="101" y="67"/>
                      <a:pt x="1" y="168"/>
                    </a:cubicBezTo>
                    <a:cubicBezTo>
                      <a:pt x="34" y="168"/>
                      <a:pt x="1" y="168"/>
                      <a:pt x="68" y="134"/>
                    </a:cubicBezTo>
                    <a:cubicBezTo>
                      <a:pt x="68" y="134"/>
                      <a:pt x="168" y="34"/>
                      <a:pt x="20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2"/>
              <p:cNvSpPr/>
              <p:nvPr/>
            </p:nvSpPr>
            <p:spPr>
              <a:xfrm flipH="1">
                <a:off x="9449248" y="3695534"/>
                <a:ext cx="39" cy="2650"/>
              </a:xfrm>
              <a:custGeom>
                <a:avLst/>
                <a:gdLst/>
                <a:ahLst/>
                <a:cxnLst/>
                <a:rect l="l" t="t" r="r" b="b"/>
                <a:pathLst>
                  <a:path w="1" h="68" extrusionOk="0">
                    <a:moveTo>
                      <a:pt x="0" y="1"/>
                    </a:moveTo>
                    <a:cubicBezTo>
                      <a:pt x="0" y="1"/>
                      <a:pt x="0" y="68"/>
                      <a:pt x="0"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2"/>
              <p:cNvSpPr/>
              <p:nvPr/>
            </p:nvSpPr>
            <p:spPr>
              <a:xfrm flipH="1">
                <a:off x="9455757" y="3679943"/>
                <a:ext cx="3937" cy="2767"/>
              </a:xfrm>
              <a:custGeom>
                <a:avLst/>
                <a:gdLst/>
                <a:ahLst/>
                <a:cxnLst/>
                <a:rect l="l" t="t" r="r" b="b"/>
                <a:pathLst>
                  <a:path w="101" h="71" extrusionOk="0">
                    <a:moveTo>
                      <a:pt x="1" y="1"/>
                    </a:moveTo>
                    <a:cubicBezTo>
                      <a:pt x="21" y="42"/>
                      <a:pt x="55" y="70"/>
                      <a:pt x="77" y="70"/>
                    </a:cubicBezTo>
                    <a:cubicBezTo>
                      <a:pt x="91" y="70"/>
                      <a:pt x="101" y="59"/>
                      <a:pt x="101" y="34"/>
                    </a:cubicBezTo>
                    <a:cubicBezTo>
                      <a:pt x="101" y="34"/>
                      <a:pt x="34" y="1"/>
                      <a:pt x="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2"/>
              <p:cNvSpPr/>
              <p:nvPr/>
            </p:nvSpPr>
            <p:spPr>
              <a:xfrm flipH="1">
                <a:off x="9441492" y="3700757"/>
                <a:ext cx="3898" cy="6977"/>
              </a:xfrm>
              <a:custGeom>
                <a:avLst/>
                <a:gdLst/>
                <a:ahLst/>
                <a:cxnLst/>
                <a:rect l="l" t="t" r="r" b="b"/>
                <a:pathLst>
                  <a:path w="100" h="179" extrusionOk="0">
                    <a:moveTo>
                      <a:pt x="1" y="0"/>
                    </a:moveTo>
                    <a:cubicBezTo>
                      <a:pt x="1" y="12"/>
                      <a:pt x="6" y="29"/>
                      <a:pt x="14" y="46"/>
                    </a:cubicBezTo>
                    <a:lnTo>
                      <a:pt x="14" y="46"/>
                    </a:lnTo>
                    <a:cubicBezTo>
                      <a:pt x="6" y="21"/>
                      <a:pt x="1" y="0"/>
                      <a:pt x="1" y="0"/>
                    </a:cubicBezTo>
                    <a:close/>
                    <a:moveTo>
                      <a:pt x="14" y="46"/>
                    </a:moveTo>
                    <a:cubicBezTo>
                      <a:pt x="27" y="84"/>
                      <a:pt x="46" y="131"/>
                      <a:pt x="66" y="134"/>
                    </a:cubicBezTo>
                    <a:lnTo>
                      <a:pt x="66" y="134"/>
                    </a:lnTo>
                    <a:cubicBezTo>
                      <a:pt x="48" y="108"/>
                      <a:pt x="27" y="75"/>
                      <a:pt x="14" y="46"/>
                    </a:cubicBezTo>
                    <a:close/>
                    <a:moveTo>
                      <a:pt x="66" y="134"/>
                    </a:moveTo>
                    <a:cubicBezTo>
                      <a:pt x="83" y="160"/>
                      <a:pt x="98" y="179"/>
                      <a:pt x="99" y="179"/>
                    </a:cubicBezTo>
                    <a:cubicBezTo>
                      <a:pt x="100" y="179"/>
                      <a:pt x="91" y="166"/>
                      <a:pt x="67" y="134"/>
                    </a:cubicBezTo>
                    <a:cubicBezTo>
                      <a:pt x="67" y="134"/>
                      <a:pt x="66" y="134"/>
                      <a:pt x="66" y="134"/>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2"/>
              <p:cNvSpPr/>
              <p:nvPr/>
            </p:nvSpPr>
            <p:spPr>
              <a:xfrm flipH="1">
                <a:off x="9469322" y="3656167"/>
                <a:ext cx="780" cy="780"/>
              </a:xfrm>
              <a:custGeom>
                <a:avLst/>
                <a:gdLst/>
                <a:ahLst/>
                <a:cxnLst/>
                <a:rect l="l" t="t" r="r" b="b"/>
                <a:pathLst>
                  <a:path w="20" h="20" extrusionOk="0">
                    <a:moveTo>
                      <a:pt x="14" y="1"/>
                    </a:moveTo>
                    <a:cubicBezTo>
                      <a:pt x="12" y="1"/>
                      <a:pt x="8" y="3"/>
                      <a:pt x="1" y="10"/>
                    </a:cubicBezTo>
                    <a:cubicBezTo>
                      <a:pt x="1" y="17"/>
                      <a:pt x="2" y="20"/>
                      <a:pt x="4" y="20"/>
                    </a:cubicBezTo>
                    <a:cubicBezTo>
                      <a:pt x="10" y="20"/>
                      <a:pt x="19" y="1"/>
                      <a:pt x="14"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2"/>
              <p:cNvSpPr/>
              <p:nvPr/>
            </p:nvSpPr>
            <p:spPr>
              <a:xfrm flipH="1">
                <a:off x="9399825" y="3733264"/>
                <a:ext cx="5262" cy="3937"/>
              </a:xfrm>
              <a:custGeom>
                <a:avLst/>
                <a:gdLst/>
                <a:ahLst/>
                <a:cxnLst/>
                <a:rect l="l" t="t" r="r" b="b"/>
                <a:pathLst>
                  <a:path w="135" h="101" extrusionOk="0">
                    <a:moveTo>
                      <a:pt x="34" y="0"/>
                    </a:moveTo>
                    <a:cubicBezTo>
                      <a:pt x="34" y="0"/>
                      <a:pt x="1" y="0"/>
                      <a:pt x="34" y="34"/>
                    </a:cubicBezTo>
                    <a:cubicBezTo>
                      <a:pt x="67" y="100"/>
                      <a:pt x="101" y="100"/>
                      <a:pt x="134" y="100"/>
                    </a:cubicBezTo>
                    <a:cubicBezTo>
                      <a:pt x="67" y="67"/>
                      <a:pt x="101" y="34"/>
                      <a:pt x="34"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2"/>
              <p:cNvSpPr/>
              <p:nvPr/>
            </p:nvSpPr>
            <p:spPr>
              <a:xfrm flipH="1">
                <a:off x="7092073" y="5130945"/>
                <a:ext cx="2611" cy="39"/>
              </a:xfrm>
              <a:custGeom>
                <a:avLst/>
                <a:gdLst/>
                <a:ahLst/>
                <a:cxnLst/>
                <a:rect l="l" t="t" r="r" b="b"/>
                <a:pathLst>
                  <a:path w="67" h="1" extrusionOk="0">
                    <a:moveTo>
                      <a:pt x="0" y="0"/>
                    </a:moveTo>
                    <a:cubicBezTo>
                      <a:pt x="0" y="0"/>
                      <a:pt x="67" y="0"/>
                      <a:pt x="0"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2"/>
              <p:cNvSpPr/>
              <p:nvPr/>
            </p:nvSpPr>
            <p:spPr>
              <a:xfrm flipH="1">
                <a:off x="7105052" y="5134843"/>
                <a:ext cx="3937" cy="2650"/>
              </a:xfrm>
              <a:custGeom>
                <a:avLst/>
                <a:gdLst/>
                <a:ahLst/>
                <a:cxnLst/>
                <a:rect l="l" t="t" r="r" b="b"/>
                <a:pathLst>
                  <a:path w="101" h="68" extrusionOk="0">
                    <a:moveTo>
                      <a:pt x="67" y="0"/>
                    </a:moveTo>
                    <a:cubicBezTo>
                      <a:pt x="34" y="0"/>
                      <a:pt x="34" y="34"/>
                      <a:pt x="0" y="67"/>
                    </a:cubicBezTo>
                    <a:cubicBezTo>
                      <a:pt x="67" y="67"/>
                      <a:pt x="100" y="0"/>
                      <a:pt x="67"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2"/>
              <p:cNvSpPr/>
              <p:nvPr/>
            </p:nvSpPr>
            <p:spPr>
              <a:xfrm flipH="1">
                <a:off x="7083342" y="5126307"/>
                <a:ext cx="7445" cy="2300"/>
              </a:xfrm>
              <a:custGeom>
                <a:avLst/>
                <a:gdLst/>
                <a:ahLst/>
                <a:cxnLst/>
                <a:rect l="l" t="t" r="r" b="b"/>
                <a:pathLst>
                  <a:path w="191" h="59" extrusionOk="0">
                    <a:moveTo>
                      <a:pt x="178" y="0"/>
                    </a:moveTo>
                    <a:cubicBezTo>
                      <a:pt x="174" y="0"/>
                      <a:pt x="161" y="6"/>
                      <a:pt x="134" y="19"/>
                    </a:cubicBezTo>
                    <a:cubicBezTo>
                      <a:pt x="134" y="53"/>
                      <a:pt x="0" y="53"/>
                      <a:pt x="34" y="53"/>
                    </a:cubicBezTo>
                    <a:cubicBezTo>
                      <a:pt x="38" y="56"/>
                      <a:pt x="44" y="58"/>
                      <a:pt x="51" y="58"/>
                    </a:cubicBezTo>
                    <a:cubicBezTo>
                      <a:pt x="95" y="58"/>
                      <a:pt x="190" y="0"/>
                      <a:pt x="178"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2"/>
              <p:cNvSpPr/>
              <p:nvPr/>
            </p:nvSpPr>
            <p:spPr>
              <a:xfrm flipH="1">
                <a:off x="7128478" y="5140027"/>
                <a:ext cx="39" cy="2650"/>
              </a:xfrm>
              <a:custGeom>
                <a:avLst/>
                <a:gdLst/>
                <a:ahLst/>
                <a:cxnLst/>
                <a:rect l="l" t="t" r="r" b="b"/>
                <a:pathLst>
                  <a:path w="1" h="68" extrusionOk="0">
                    <a:moveTo>
                      <a:pt x="1" y="34"/>
                    </a:moveTo>
                    <a:cubicBezTo>
                      <a:pt x="1" y="68"/>
                      <a:pt x="1" y="1"/>
                      <a:pt x="1" y="34"/>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2"/>
              <p:cNvSpPr/>
              <p:nvPr/>
            </p:nvSpPr>
            <p:spPr>
              <a:xfrm flipH="1">
                <a:off x="7054343" y="5095281"/>
                <a:ext cx="3937" cy="2456"/>
              </a:xfrm>
              <a:custGeom>
                <a:avLst/>
                <a:gdLst/>
                <a:ahLst/>
                <a:cxnLst/>
                <a:rect l="l" t="t" r="r" b="b"/>
                <a:pathLst>
                  <a:path w="101" h="63" extrusionOk="0">
                    <a:moveTo>
                      <a:pt x="92" y="1"/>
                    </a:moveTo>
                    <a:cubicBezTo>
                      <a:pt x="78" y="1"/>
                      <a:pt x="47" y="24"/>
                      <a:pt x="0" y="48"/>
                    </a:cubicBezTo>
                    <a:cubicBezTo>
                      <a:pt x="0" y="48"/>
                      <a:pt x="0" y="63"/>
                      <a:pt x="20" y="63"/>
                    </a:cubicBezTo>
                    <a:cubicBezTo>
                      <a:pt x="30" y="63"/>
                      <a:pt x="45" y="59"/>
                      <a:pt x="67" y="48"/>
                    </a:cubicBezTo>
                    <a:cubicBezTo>
                      <a:pt x="67" y="48"/>
                      <a:pt x="100" y="15"/>
                      <a:pt x="100" y="15"/>
                    </a:cubicBezTo>
                    <a:cubicBezTo>
                      <a:pt x="100" y="5"/>
                      <a:pt x="97" y="1"/>
                      <a:pt x="92"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2"/>
              <p:cNvSpPr/>
              <p:nvPr/>
            </p:nvSpPr>
            <p:spPr>
              <a:xfrm flipH="1">
                <a:off x="6914572" y="5024732"/>
                <a:ext cx="1988" cy="2222"/>
              </a:xfrm>
              <a:custGeom>
                <a:avLst/>
                <a:gdLst/>
                <a:ahLst/>
                <a:cxnLst/>
                <a:rect l="l" t="t" r="r" b="b"/>
                <a:pathLst>
                  <a:path w="51" h="57" extrusionOk="0">
                    <a:moveTo>
                      <a:pt x="33" y="0"/>
                    </a:moveTo>
                    <a:cubicBezTo>
                      <a:pt x="27" y="0"/>
                      <a:pt x="17" y="7"/>
                      <a:pt x="0" y="23"/>
                    </a:cubicBezTo>
                    <a:cubicBezTo>
                      <a:pt x="20" y="14"/>
                      <a:pt x="28" y="10"/>
                      <a:pt x="30" y="10"/>
                    </a:cubicBezTo>
                    <a:lnTo>
                      <a:pt x="30" y="10"/>
                    </a:lnTo>
                    <a:cubicBezTo>
                      <a:pt x="34" y="10"/>
                      <a:pt x="0" y="33"/>
                      <a:pt x="0" y="57"/>
                    </a:cubicBezTo>
                    <a:cubicBezTo>
                      <a:pt x="25" y="57"/>
                      <a:pt x="50" y="0"/>
                      <a:pt x="33"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2"/>
              <p:cNvSpPr/>
              <p:nvPr/>
            </p:nvSpPr>
            <p:spPr>
              <a:xfrm flipH="1">
                <a:off x="6924316" y="5004815"/>
                <a:ext cx="702" cy="1013"/>
              </a:xfrm>
              <a:custGeom>
                <a:avLst/>
                <a:gdLst/>
                <a:ahLst/>
                <a:cxnLst/>
                <a:rect l="l" t="t" r="r" b="b"/>
                <a:pathLst>
                  <a:path w="18" h="26" extrusionOk="0">
                    <a:moveTo>
                      <a:pt x="17" y="1"/>
                    </a:moveTo>
                    <a:cubicBezTo>
                      <a:pt x="0" y="17"/>
                      <a:pt x="0" y="26"/>
                      <a:pt x="5" y="26"/>
                    </a:cubicBezTo>
                    <a:cubicBezTo>
                      <a:pt x="9" y="26"/>
                      <a:pt x="17" y="17"/>
                      <a:pt x="17"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2"/>
              <p:cNvSpPr/>
              <p:nvPr/>
            </p:nvSpPr>
            <p:spPr>
              <a:xfrm flipH="1">
                <a:off x="7006246" y="5115354"/>
                <a:ext cx="1325" cy="0"/>
              </a:xfrm>
              <a:custGeom>
                <a:avLst/>
                <a:gdLst/>
                <a:ahLst/>
                <a:cxnLst/>
                <a:rect l="l" t="t" r="r" b="b"/>
                <a:pathLst>
                  <a:path w="34" extrusionOk="0">
                    <a:moveTo>
                      <a:pt x="0" y="0"/>
                    </a:moveTo>
                    <a:cubicBezTo>
                      <a:pt x="0" y="0"/>
                      <a:pt x="34" y="0"/>
                      <a:pt x="0"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2"/>
              <p:cNvSpPr/>
              <p:nvPr/>
            </p:nvSpPr>
            <p:spPr>
              <a:xfrm flipH="1">
                <a:off x="7017081" y="5111418"/>
                <a:ext cx="3508" cy="1208"/>
              </a:xfrm>
              <a:custGeom>
                <a:avLst/>
                <a:gdLst/>
                <a:ahLst/>
                <a:cxnLst/>
                <a:rect l="l" t="t" r="r" b="b"/>
                <a:pathLst>
                  <a:path w="90" h="31" extrusionOk="0">
                    <a:moveTo>
                      <a:pt x="1" y="1"/>
                    </a:moveTo>
                    <a:cubicBezTo>
                      <a:pt x="12" y="23"/>
                      <a:pt x="27" y="31"/>
                      <a:pt x="40" y="31"/>
                    </a:cubicBezTo>
                    <a:cubicBezTo>
                      <a:pt x="67" y="31"/>
                      <a:pt x="90" y="1"/>
                      <a:pt x="67"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2"/>
              <p:cNvSpPr/>
              <p:nvPr/>
            </p:nvSpPr>
            <p:spPr>
              <a:xfrm flipH="1">
                <a:off x="6999736" y="5114964"/>
                <a:ext cx="3937" cy="780"/>
              </a:xfrm>
              <a:custGeom>
                <a:avLst/>
                <a:gdLst/>
                <a:ahLst/>
                <a:cxnLst/>
                <a:rect l="l" t="t" r="r" b="b"/>
                <a:pathLst>
                  <a:path w="101" h="20" extrusionOk="0">
                    <a:moveTo>
                      <a:pt x="8" y="0"/>
                    </a:moveTo>
                    <a:cubicBezTo>
                      <a:pt x="3" y="0"/>
                      <a:pt x="0" y="3"/>
                      <a:pt x="0" y="10"/>
                    </a:cubicBezTo>
                    <a:lnTo>
                      <a:pt x="38" y="10"/>
                    </a:lnTo>
                    <a:cubicBezTo>
                      <a:pt x="26" y="5"/>
                      <a:pt x="15" y="0"/>
                      <a:pt x="8" y="0"/>
                    </a:cubicBezTo>
                    <a:close/>
                    <a:moveTo>
                      <a:pt x="38" y="10"/>
                    </a:moveTo>
                    <a:cubicBezTo>
                      <a:pt x="50" y="15"/>
                      <a:pt x="63" y="20"/>
                      <a:pt x="76" y="20"/>
                    </a:cubicBezTo>
                    <a:cubicBezTo>
                      <a:pt x="85" y="20"/>
                      <a:pt x="93" y="17"/>
                      <a:pt x="100" y="1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2"/>
              <p:cNvSpPr/>
              <p:nvPr/>
            </p:nvSpPr>
            <p:spPr>
              <a:xfrm flipH="1">
                <a:off x="6967230" y="5102336"/>
                <a:ext cx="3937" cy="39"/>
              </a:xfrm>
              <a:custGeom>
                <a:avLst/>
                <a:gdLst/>
                <a:ahLst/>
                <a:cxnLst/>
                <a:rect l="l" t="t" r="r" b="b"/>
                <a:pathLst>
                  <a:path w="101" h="1" extrusionOk="0">
                    <a:moveTo>
                      <a:pt x="34" y="0"/>
                    </a:moveTo>
                    <a:lnTo>
                      <a:pt x="100" y="0"/>
                    </a:lnTo>
                    <a:cubicBezTo>
                      <a:pt x="67" y="0"/>
                      <a:pt x="34" y="0"/>
                      <a:pt x="0"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2"/>
              <p:cNvSpPr/>
              <p:nvPr/>
            </p:nvSpPr>
            <p:spPr>
              <a:xfrm flipH="1">
                <a:off x="6406857" y="4047887"/>
                <a:ext cx="1364" cy="2650"/>
              </a:xfrm>
              <a:custGeom>
                <a:avLst/>
                <a:gdLst/>
                <a:ahLst/>
                <a:cxnLst/>
                <a:rect l="l" t="t" r="r" b="b"/>
                <a:pathLst>
                  <a:path w="35" h="68" extrusionOk="0">
                    <a:moveTo>
                      <a:pt x="1" y="67"/>
                    </a:moveTo>
                    <a:cubicBezTo>
                      <a:pt x="1" y="67"/>
                      <a:pt x="34" y="1"/>
                      <a:pt x="1" y="67"/>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2"/>
              <p:cNvSpPr/>
              <p:nvPr/>
            </p:nvSpPr>
            <p:spPr>
              <a:xfrm flipH="1">
                <a:off x="6410053" y="4067843"/>
                <a:ext cx="2066" cy="6080"/>
              </a:xfrm>
              <a:custGeom>
                <a:avLst/>
                <a:gdLst/>
                <a:ahLst/>
                <a:cxnLst/>
                <a:rect l="l" t="t" r="r" b="b"/>
                <a:pathLst>
                  <a:path w="53" h="156" extrusionOk="0">
                    <a:moveTo>
                      <a:pt x="22" y="1"/>
                    </a:moveTo>
                    <a:cubicBezTo>
                      <a:pt x="16" y="1"/>
                      <a:pt x="8" y="7"/>
                      <a:pt x="1" y="22"/>
                    </a:cubicBezTo>
                    <a:lnTo>
                      <a:pt x="1" y="156"/>
                    </a:lnTo>
                    <a:cubicBezTo>
                      <a:pt x="52" y="78"/>
                      <a:pt x="44" y="1"/>
                      <a:pt x="22"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2"/>
              <p:cNvSpPr/>
              <p:nvPr/>
            </p:nvSpPr>
            <p:spPr>
              <a:xfrm flipH="1">
                <a:off x="6404011" y="4033699"/>
                <a:ext cx="2884" cy="9043"/>
              </a:xfrm>
              <a:custGeom>
                <a:avLst/>
                <a:gdLst/>
                <a:ahLst/>
                <a:cxnLst/>
                <a:rect l="l" t="t" r="r" b="b"/>
                <a:pathLst>
                  <a:path w="74" h="232" extrusionOk="0">
                    <a:moveTo>
                      <a:pt x="61" y="1"/>
                    </a:moveTo>
                    <a:cubicBezTo>
                      <a:pt x="57" y="1"/>
                      <a:pt x="49" y="19"/>
                      <a:pt x="34" y="65"/>
                    </a:cubicBezTo>
                    <a:cubicBezTo>
                      <a:pt x="67" y="65"/>
                      <a:pt x="0" y="231"/>
                      <a:pt x="34" y="231"/>
                    </a:cubicBezTo>
                    <a:cubicBezTo>
                      <a:pt x="34" y="206"/>
                      <a:pt x="73" y="1"/>
                      <a:pt x="6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2"/>
              <p:cNvSpPr/>
              <p:nvPr/>
            </p:nvSpPr>
            <p:spPr>
              <a:xfrm flipH="1">
                <a:off x="6415549" y="4104521"/>
                <a:ext cx="1325" cy="624"/>
              </a:xfrm>
              <a:custGeom>
                <a:avLst/>
                <a:gdLst/>
                <a:ahLst/>
                <a:cxnLst/>
                <a:rect l="l" t="t" r="r" b="b"/>
                <a:pathLst>
                  <a:path w="34" h="16" extrusionOk="0">
                    <a:moveTo>
                      <a:pt x="30" y="1"/>
                    </a:moveTo>
                    <a:cubicBezTo>
                      <a:pt x="23" y="1"/>
                      <a:pt x="0" y="15"/>
                      <a:pt x="23" y="15"/>
                    </a:cubicBezTo>
                    <a:cubicBezTo>
                      <a:pt x="34" y="4"/>
                      <a:pt x="34" y="1"/>
                      <a:pt x="30"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2"/>
              <p:cNvSpPr/>
              <p:nvPr/>
            </p:nvSpPr>
            <p:spPr>
              <a:xfrm flipH="1">
                <a:off x="6399061" y="3969894"/>
                <a:ext cx="3937" cy="6860"/>
              </a:xfrm>
              <a:custGeom>
                <a:avLst/>
                <a:gdLst/>
                <a:ahLst/>
                <a:cxnLst/>
                <a:rect l="l" t="t" r="r" b="b"/>
                <a:pathLst>
                  <a:path w="101" h="176" extrusionOk="0">
                    <a:moveTo>
                      <a:pt x="67" y="0"/>
                    </a:moveTo>
                    <a:cubicBezTo>
                      <a:pt x="67" y="67"/>
                      <a:pt x="34" y="67"/>
                      <a:pt x="0" y="167"/>
                    </a:cubicBezTo>
                    <a:cubicBezTo>
                      <a:pt x="17" y="167"/>
                      <a:pt x="25" y="175"/>
                      <a:pt x="34" y="175"/>
                    </a:cubicBezTo>
                    <a:cubicBezTo>
                      <a:pt x="42" y="175"/>
                      <a:pt x="50" y="167"/>
                      <a:pt x="67" y="134"/>
                    </a:cubicBezTo>
                    <a:cubicBezTo>
                      <a:pt x="67" y="134"/>
                      <a:pt x="100" y="34"/>
                      <a:pt x="67"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2"/>
              <p:cNvSpPr/>
              <p:nvPr/>
            </p:nvSpPr>
            <p:spPr>
              <a:xfrm flipH="1">
                <a:off x="5783965" y="4578366"/>
                <a:ext cx="3196" cy="624"/>
              </a:xfrm>
              <a:custGeom>
                <a:avLst/>
                <a:gdLst/>
                <a:ahLst/>
                <a:cxnLst/>
                <a:rect l="l" t="t" r="r" b="b"/>
                <a:pathLst>
                  <a:path w="82" h="16" extrusionOk="0">
                    <a:moveTo>
                      <a:pt x="45" y="0"/>
                    </a:moveTo>
                    <a:cubicBezTo>
                      <a:pt x="0" y="0"/>
                      <a:pt x="60" y="15"/>
                      <a:pt x="75" y="15"/>
                    </a:cubicBezTo>
                    <a:cubicBezTo>
                      <a:pt x="82" y="15"/>
                      <a:pt x="78" y="12"/>
                      <a:pt x="45" y="0"/>
                    </a:cubicBezTo>
                    <a:close/>
                  </a:path>
                </a:pathLst>
              </a:custGeom>
              <a:solidFill>
                <a:srgbClr val="41A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2"/>
              <p:cNvSpPr/>
              <p:nvPr/>
            </p:nvSpPr>
            <p:spPr>
              <a:xfrm flipH="1">
                <a:off x="8452021" y="5159554"/>
                <a:ext cx="39" cy="1325"/>
              </a:xfrm>
              <a:custGeom>
                <a:avLst/>
                <a:gdLst/>
                <a:ahLst/>
                <a:cxnLst/>
                <a:rect l="l" t="t" r="r" b="b"/>
                <a:pathLst>
                  <a:path w="1" h="34" extrusionOk="0">
                    <a:moveTo>
                      <a:pt x="0" y="34"/>
                    </a:moveTo>
                    <a:lnTo>
                      <a:pt x="0" y="0"/>
                    </a:lnTo>
                    <a:lnTo>
                      <a:pt x="0" y="0"/>
                    </a:lnTo>
                    <a:close/>
                  </a:path>
                </a:pathLst>
              </a:custGeom>
              <a:solidFill>
                <a:srgbClr val="41A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2"/>
              <p:cNvSpPr/>
              <p:nvPr/>
            </p:nvSpPr>
            <p:spPr>
              <a:xfrm flipH="1">
                <a:off x="8462428" y="5169961"/>
                <a:ext cx="39" cy="1325"/>
              </a:xfrm>
              <a:custGeom>
                <a:avLst/>
                <a:gdLst/>
                <a:ahLst/>
                <a:cxnLst/>
                <a:rect l="l" t="t" r="r" b="b"/>
                <a:pathLst>
                  <a:path w="1" h="34" extrusionOk="0">
                    <a:moveTo>
                      <a:pt x="1" y="0"/>
                    </a:moveTo>
                    <a:lnTo>
                      <a:pt x="1" y="33"/>
                    </a:lnTo>
                    <a:lnTo>
                      <a:pt x="1" y="33"/>
                    </a:lnTo>
                    <a:close/>
                  </a:path>
                </a:pathLst>
              </a:custGeom>
              <a:solidFill>
                <a:srgbClr val="41A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 name="Google Shape;545;p42"/>
            <p:cNvSpPr/>
            <p:nvPr/>
          </p:nvSpPr>
          <p:spPr>
            <a:xfrm>
              <a:off x="707700" y="5092225"/>
              <a:ext cx="370298" cy="228300"/>
            </a:xfrm>
            <a:custGeom>
              <a:avLst/>
              <a:gdLst/>
              <a:ahLst/>
              <a:cxnLst/>
              <a:rect l="l" t="t" r="r" b="b"/>
              <a:pathLst>
                <a:path w="15471" h="8885" extrusionOk="0">
                  <a:moveTo>
                    <a:pt x="0" y="0"/>
                  </a:moveTo>
                  <a:cubicBezTo>
                    <a:pt x="2258" y="5421"/>
                    <a:pt x="9951" y="10432"/>
                    <a:pt x="15471" y="8427"/>
                  </a:cubicBezTo>
                </a:path>
              </a:pathLst>
            </a:custGeom>
            <a:noFill/>
            <a:ln w="9525" cap="flat" cmpd="sng">
              <a:solidFill>
                <a:schemeClr val="accent3"/>
              </a:solidFill>
              <a:prstDash val="solid"/>
              <a:round/>
              <a:headEnd type="none" w="med" len="med"/>
              <a:tailEnd type="none" w="med" len="med"/>
            </a:ln>
          </p:spPr>
        </p:sp>
        <p:sp>
          <p:nvSpPr>
            <p:cNvPr id="546" name="Google Shape;546;p42"/>
            <p:cNvSpPr/>
            <p:nvPr/>
          </p:nvSpPr>
          <p:spPr>
            <a:xfrm>
              <a:off x="613900" y="3971400"/>
              <a:ext cx="26325" cy="209025"/>
            </a:xfrm>
            <a:custGeom>
              <a:avLst/>
              <a:gdLst/>
              <a:ahLst/>
              <a:cxnLst/>
              <a:rect l="l" t="t" r="r" b="b"/>
              <a:pathLst>
                <a:path w="1053" h="8361" extrusionOk="0">
                  <a:moveTo>
                    <a:pt x="1053" y="0"/>
                  </a:moveTo>
                  <a:cubicBezTo>
                    <a:pt x="537" y="2761"/>
                    <a:pt x="0" y="5552"/>
                    <a:pt x="0" y="8361"/>
                  </a:cubicBezTo>
                </a:path>
              </a:pathLst>
            </a:custGeom>
            <a:noFill/>
            <a:ln w="9525" cap="flat" cmpd="sng">
              <a:solidFill>
                <a:schemeClr val="accent3"/>
              </a:solidFill>
              <a:prstDash val="solid"/>
              <a:round/>
              <a:headEnd type="none" w="med" len="med"/>
              <a:tailEnd type="none" w="med" len="med"/>
            </a:ln>
          </p:spPr>
        </p:sp>
        <p:sp>
          <p:nvSpPr>
            <p:cNvPr id="547" name="Google Shape;547;p42"/>
            <p:cNvSpPr/>
            <p:nvPr/>
          </p:nvSpPr>
          <p:spPr>
            <a:xfrm>
              <a:off x="325875" y="4186606"/>
              <a:ext cx="286375" cy="39900"/>
            </a:xfrm>
            <a:custGeom>
              <a:avLst/>
              <a:gdLst/>
              <a:ahLst/>
              <a:cxnLst/>
              <a:rect l="l" t="t" r="r" b="b"/>
              <a:pathLst>
                <a:path w="11455" h="1596" extrusionOk="0">
                  <a:moveTo>
                    <a:pt x="11455" y="214"/>
                  </a:moveTo>
                  <a:cubicBezTo>
                    <a:pt x="7635" y="-237"/>
                    <a:pt x="3501" y="5"/>
                    <a:pt x="0" y="1596"/>
                  </a:cubicBezTo>
                </a:path>
              </a:pathLst>
            </a:custGeom>
            <a:noFill/>
            <a:ln w="9525" cap="flat" cmpd="sng">
              <a:solidFill>
                <a:schemeClr val="accent3"/>
              </a:solidFill>
              <a:prstDash val="solid"/>
              <a:round/>
              <a:headEnd type="none" w="med" len="med"/>
              <a:tailEnd type="none" w="med" len="med"/>
            </a:ln>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3"/>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Pick your book</a:t>
            </a:r>
            <a:endParaRPr/>
          </a:p>
        </p:txBody>
      </p:sp>
      <p:sp>
        <p:nvSpPr>
          <p:cNvPr id="553" name="Google Shape;553;p43"/>
          <p:cNvSpPr/>
          <p:nvPr/>
        </p:nvSpPr>
        <p:spPr>
          <a:xfrm>
            <a:off x="1057275" y="2457450"/>
            <a:ext cx="7110425" cy="593875"/>
          </a:xfrm>
          <a:custGeom>
            <a:avLst/>
            <a:gdLst/>
            <a:ahLst/>
            <a:cxnLst/>
            <a:rect l="l" t="t" r="r" b="b"/>
            <a:pathLst>
              <a:path w="284417" h="23755" extrusionOk="0">
                <a:moveTo>
                  <a:pt x="0" y="0"/>
                </a:moveTo>
                <a:cubicBezTo>
                  <a:pt x="14952" y="3898"/>
                  <a:pt x="62972" y="21837"/>
                  <a:pt x="89711" y="23390"/>
                </a:cubicBezTo>
                <a:cubicBezTo>
                  <a:pt x="116451" y="24943"/>
                  <a:pt x="136912" y="9262"/>
                  <a:pt x="160437" y="9320"/>
                </a:cubicBezTo>
                <a:cubicBezTo>
                  <a:pt x="183962" y="9378"/>
                  <a:pt x="210196" y="23260"/>
                  <a:pt x="230859" y="23739"/>
                </a:cubicBezTo>
                <a:cubicBezTo>
                  <a:pt x="251522" y="24218"/>
                  <a:pt x="275491" y="14117"/>
                  <a:pt x="284417" y="12192"/>
                </a:cubicBezTo>
              </a:path>
            </a:pathLst>
          </a:custGeom>
          <a:noFill/>
          <a:ln w="9525" cap="rnd" cmpd="sng">
            <a:solidFill>
              <a:schemeClr val="accent3"/>
            </a:solidFill>
            <a:prstDash val="solid"/>
            <a:round/>
            <a:headEnd type="none" w="med" len="med"/>
            <a:tailEnd type="none" w="med" len="med"/>
          </a:ln>
        </p:spPr>
      </p:sp>
      <p:sp>
        <p:nvSpPr>
          <p:cNvPr id="554" name="Google Shape;554;p43"/>
          <p:cNvSpPr/>
          <p:nvPr/>
        </p:nvSpPr>
        <p:spPr>
          <a:xfrm>
            <a:off x="1538152" y="2318957"/>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555" name="Google Shape;555;p43"/>
          <p:cNvSpPr/>
          <p:nvPr/>
        </p:nvSpPr>
        <p:spPr>
          <a:xfrm>
            <a:off x="3304985" y="2737295"/>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556" name="Google Shape;556;p43"/>
          <p:cNvSpPr/>
          <p:nvPr/>
        </p:nvSpPr>
        <p:spPr>
          <a:xfrm>
            <a:off x="5071818" y="2318957"/>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sp>
        <p:nvSpPr>
          <p:cNvPr id="557" name="Google Shape;557;p43"/>
          <p:cNvSpPr/>
          <p:nvPr/>
        </p:nvSpPr>
        <p:spPr>
          <a:xfrm>
            <a:off x="6838652" y="2737295"/>
            <a:ext cx="767206" cy="659512"/>
          </a:xfrm>
          <a:custGeom>
            <a:avLst/>
            <a:gdLst/>
            <a:ahLst/>
            <a:cxnLst/>
            <a:rect l="l" t="t" r="r" b="b"/>
            <a:pathLst>
              <a:path w="55344" h="51696" extrusionOk="0">
                <a:moveTo>
                  <a:pt x="6521" y="7894"/>
                </a:moveTo>
                <a:cubicBezTo>
                  <a:pt x="1060" y="14876"/>
                  <a:pt x="-2877" y="35818"/>
                  <a:pt x="2711" y="42927"/>
                </a:cubicBezTo>
                <a:cubicBezTo>
                  <a:pt x="8299" y="50036"/>
                  <a:pt x="31286" y="53722"/>
                  <a:pt x="40049" y="50547"/>
                </a:cubicBezTo>
                <a:cubicBezTo>
                  <a:pt x="48812" y="47372"/>
                  <a:pt x="56051" y="32129"/>
                  <a:pt x="55289" y="23877"/>
                </a:cubicBezTo>
                <a:cubicBezTo>
                  <a:pt x="54527" y="15625"/>
                  <a:pt x="43605" y="3700"/>
                  <a:pt x="35477" y="1036"/>
                </a:cubicBezTo>
                <a:cubicBezTo>
                  <a:pt x="27349" y="-1628"/>
                  <a:pt x="11982" y="912"/>
                  <a:pt x="6521" y="7894"/>
                </a:cubicBezTo>
                <a:close/>
              </a:path>
            </a:pathLst>
          </a:custGeom>
          <a:solidFill>
            <a:schemeClr val="dk1"/>
          </a:solidFill>
          <a:ln>
            <a:noFill/>
          </a:ln>
        </p:spPr>
      </p:sp>
      <p:grpSp>
        <p:nvGrpSpPr>
          <p:cNvPr id="558" name="Google Shape;558;p43"/>
          <p:cNvGrpSpPr/>
          <p:nvPr/>
        </p:nvGrpSpPr>
        <p:grpSpPr>
          <a:xfrm>
            <a:off x="1701572" y="2423741"/>
            <a:ext cx="440366" cy="449945"/>
            <a:chOff x="2990575" y="1334351"/>
            <a:chExt cx="453191" cy="463049"/>
          </a:xfrm>
        </p:grpSpPr>
        <p:sp>
          <p:nvSpPr>
            <p:cNvPr id="559" name="Google Shape;559;p43"/>
            <p:cNvSpPr/>
            <p:nvPr/>
          </p:nvSpPr>
          <p:spPr>
            <a:xfrm>
              <a:off x="3150749" y="1743104"/>
              <a:ext cx="132844" cy="54297"/>
            </a:xfrm>
            <a:custGeom>
              <a:avLst/>
              <a:gdLst/>
              <a:ahLst/>
              <a:cxnLst/>
              <a:rect l="l" t="t" r="r" b="b"/>
              <a:pathLst>
                <a:path w="6212" h="2539" extrusionOk="0">
                  <a:moveTo>
                    <a:pt x="0" y="1"/>
                  </a:moveTo>
                  <a:cubicBezTo>
                    <a:pt x="284" y="1401"/>
                    <a:pt x="1543" y="2538"/>
                    <a:pt x="3106" y="2538"/>
                  </a:cubicBezTo>
                  <a:cubicBezTo>
                    <a:pt x="4648" y="2538"/>
                    <a:pt x="5927" y="1442"/>
                    <a:pt x="6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nvGrpSpPr>
            <p:cNvPr id="560" name="Google Shape;560;p43"/>
            <p:cNvGrpSpPr/>
            <p:nvPr/>
          </p:nvGrpSpPr>
          <p:grpSpPr>
            <a:xfrm>
              <a:off x="2990575" y="1334351"/>
              <a:ext cx="453191" cy="381444"/>
              <a:chOff x="2990575" y="1334351"/>
              <a:chExt cx="453191" cy="381444"/>
            </a:xfrm>
          </p:grpSpPr>
          <p:sp>
            <p:nvSpPr>
              <p:cNvPr id="561" name="Google Shape;561;p43"/>
              <p:cNvSpPr/>
              <p:nvPr/>
            </p:nvSpPr>
            <p:spPr>
              <a:xfrm>
                <a:off x="3061317" y="1334351"/>
                <a:ext cx="305185" cy="325437"/>
              </a:xfrm>
              <a:custGeom>
                <a:avLst/>
                <a:gdLst/>
                <a:ahLst/>
                <a:cxnLst/>
                <a:rect l="l" t="t" r="r" b="b"/>
                <a:pathLst>
                  <a:path w="14271" h="15218" extrusionOk="0">
                    <a:moveTo>
                      <a:pt x="7917" y="3810"/>
                    </a:moveTo>
                    <a:lnTo>
                      <a:pt x="7917" y="10143"/>
                    </a:lnTo>
                    <a:lnTo>
                      <a:pt x="6659" y="10143"/>
                    </a:lnTo>
                    <a:lnTo>
                      <a:pt x="6659" y="3810"/>
                    </a:lnTo>
                    <a:close/>
                    <a:moveTo>
                      <a:pt x="7917" y="11422"/>
                    </a:moveTo>
                    <a:lnTo>
                      <a:pt x="7917" y="12681"/>
                    </a:lnTo>
                    <a:lnTo>
                      <a:pt x="6659" y="12681"/>
                    </a:lnTo>
                    <a:lnTo>
                      <a:pt x="6659" y="11422"/>
                    </a:lnTo>
                    <a:close/>
                    <a:moveTo>
                      <a:pt x="7288" y="1"/>
                    </a:moveTo>
                    <a:cubicBezTo>
                      <a:pt x="6797" y="1"/>
                      <a:pt x="6295" y="51"/>
                      <a:pt x="5786" y="157"/>
                    </a:cubicBezTo>
                    <a:cubicBezTo>
                      <a:pt x="3046" y="725"/>
                      <a:pt x="894" y="2978"/>
                      <a:pt x="427" y="5739"/>
                    </a:cubicBezTo>
                    <a:cubicBezTo>
                      <a:pt x="1" y="8215"/>
                      <a:pt x="874" y="10651"/>
                      <a:pt x="2741" y="12254"/>
                    </a:cubicBezTo>
                    <a:cubicBezTo>
                      <a:pt x="3553" y="12944"/>
                      <a:pt x="4020" y="14020"/>
                      <a:pt x="4101" y="15218"/>
                    </a:cubicBezTo>
                    <a:lnTo>
                      <a:pt x="10495" y="15218"/>
                    </a:lnTo>
                    <a:cubicBezTo>
                      <a:pt x="10556" y="14081"/>
                      <a:pt x="11104" y="12965"/>
                      <a:pt x="12078" y="12051"/>
                    </a:cubicBezTo>
                    <a:cubicBezTo>
                      <a:pt x="13479" y="10732"/>
                      <a:pt x="14270" y="8885"/>
                      <a:pt x="14270" y="6977"/>
                    </a:cubicBezTo>
                    <a:cubicBezTo>
                      <a:pt x="14270" y="3090"/>
                      <a:pt x="11127" y="1"/>
                      <a:pt x="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62" name="Google Shape;562;p43"/>
              <p:cNvSpPr/>
              <p:nvPr/>
            </p:nvSpPr>
            <p:spPr>
              <a:xfrm>
                <a:off x="3149444" y="1687118"/>
                <a:ext cx="135453" cy="28677"/>
              </a:xfrm>
              <a:custGeom>
                <a:avLst/>
                <a:gdLst/>
                <a:ahLst/>
                <a:cxnLst/>
                <a:rect l="l" t="t" r="r" b="b"/>
                <a:pathLst>
                  <a:path w="6334" h="1341" extrusionOk="0">
                    <a:moveTo>
                      <a:pt x="0" y="0"/>
                    </a:moveTo>
                    <a:lnTo>
                      <a:pt x="0" y="1340"/>
                    </a:lnTo>
                    <a:lnTo>
                      <a:pt x="6333" y="1340"/>
                    </a:lnTo>
                    <a:lnTo>
                      <a:pt x="63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63" name="Google Shape;563;p43"/>
              <p:cNvSpPr/>
              <p:nvPr/>
            </p:nvSpPr>
            <p:spPr>
              <a:xfrm>
                <a:off x="2990575" y="1338136"/>
                <a:ext cx="73372" cy="73372"/>
              </a:xfrm>
              <a:custGeom>
                <a:avLst/>
                <a:gdLst/>
                <a:ahLst/>
                <a:cxnLst/>
                <a:rect l="l" t="t" r="r" b="b"/>
                <a:pathLst>
                  <a:path w="3431" h="3431" extrusionOk="0">
                    <a:moveTo>
                      <a:pt x="894" y="0"/>
                    </a:moveTo>
                    <a:lnTo>
                      <a:pt x="0" y="893"/>
                    </a:lnTo>
                    <a:lnTo>
                      <a:pt x="2538" y="3431"/>
                    </a:lnTo>
                    <a:lnTo>
                      <a:pt x="3431" y="2537"/>
                    </a:lnTo>
                    <a:lnTo>
                      <a:pt x="8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64" name="Google Shape;564;p43"/>
              <p:cNvSpPr/>
              <p:nvPr/>
            </p:nvSpPr>
            <p:spPr>
              <a:xfrm>
                <a:off x="2990575" y="1555173"/>
                <a:ext cx="73372" cy="73372"/>
              </a:xfrm>
              <a:custGeom>
                <a:avLst/>
                <a:gdLst/>
                <a:ahLst/>
                <a:cxnLst/>
                <a:rect l="l" t="t" r="r" b="b"/>
                <a:pathLst>
                  <a:path w="3431" h="3431" extrusionOk="0">
                    <a:moveTo>
                      <a:pt x="2538" y="0"/>
                    </a:moveTo>
                    <a:lnTo>
                      <a:pt x="0" y="2537"/>
                    </a:lnTo>
                    <a:lnTo>
                      <a:pt x="894" y="3430"/>
                    </a:lnTo>
                    <a:lnTo>
                      <a:pt x="3431" y="893"/>
                    </a:lnTo>
                    <a:lnTo>
                      <a:pt x="2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65" name="Google Shape;565;p43"/>
              <p:cNvSpPr/>
              <p:nvPr/>
            </p:nvSpPr>
            <p:spPr>
              <a:xfrm>
                <a:off x="3370373" y="1338136"/>
                <a:ext cx="73393" cy="73800"/>
              </a:xfrm>
              <a:custGeom>
                <a:avLst/>
                <a:gdLst/>
                <a:ahLst/>
                <a:cxnLst/>
                <a:rect l="l" t="t" r="r" b="b"/>
                <a:pathLst>
                  <a:path w="3432" h="3451" extrusionOk="0">
                    <a:moveTo>
                      <a:pt x="2538" y="0"/>
                    </a:moveTo>
                    <a:lnTo>
                      <a:pt x="1" y="2537"/>
                    </a:lnTo>
                    <a:lnTo>
                      <a:pt x="894" y="3451"/>
                    </a:lnTo>
                    <a:lnTo>
                      <a:pt x="3431" y="914"/>
                    </a:lnTo>
                    <a:lnTo>
                      <a:pt x="2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66" name="Google Shape;566;p43"/>
              <p:cNvSpPr/>
              <p:nvPr/>
            </p:nvSpPr>
            <p:spPr>
              <a:xfrm>
                <a:off x="3370373" y="1555173"/>
                <a:ext cx="73393" cy="73372"/>
              </a:xfrm>
              <a:custGeom>
                <a:avLst/>
                <a:gdLst/>
                <a:ahLst/>
                <a:cxnLst/>
                <a:rect l="l" t="t" r="r" b="b"/>
                <a:pathLst>
                  <a:path w="3432" h="3431" extrusionOk="0">
                    <a:moveTo>
                      <a:pt x="894" y="0"/>
                    </a:moveTo>
                    <a:lnTo>
                      <a:pt x="1" y="893"/>
                    </a:lnTo>
                    <a:lnTo>
                      <a:pt x="2538" y="3430"/>
                    </a:lnTo>
                    <a:lnTo>
                      <a:pt x="3431" y="2537"/>
                    </a:lnTo>
                    <a:lnTo>
                      <a:pt x="8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grpSp>
        <p:nvGrpSpPr>
          <p:cNvPr id="567" name="Google Shape;567;p43"/>
          <p:cNvGrpSpPr/>
          <p:nvPr/>
        </p:nvGrpSpPr>
        <p:grpSpPr>
          <a:xfrm>
            <a:off x="5230397" y="2423678"/>
            <a:ext cx="450049" cy="450070"/>
            <a:chOff x="2985806" y="3235414"/>
            <a:chExt cx="463156" cy="463178"/>
          </a:xfrm>
        </p:grpSpPr>
        <p:sp>
          <p:nvSpPr>
            <p:cNvPr id="568" name="Google Shape;568;p43"/>
            <p:cNvSpPr/>
            <p:nvPr/>
          </p:nvSpPr>
          <p:spPr>
            <a:xfrm>
              <a:off x="2985806" y="3235414"/>
              <a:ext cx="352468" cy="81627"/>
            </a:xfrm>
            <a:custGeom>
              <a:avLst/>
              <a:gdLst/>
              <a:ahLst/>
              <a:cxnLst/>
              <a:rect l="l" t="t" r="r" b="b"/>
              <a:pathLst>
                <a:path w="16482" h="3817" extrusionOk="0">
                  <a:moveTo>
                    <a:pt x="1908" y="1"/>
                  </a:moveTo>
                  <a:cubicBezTo>
                    <a:pt x="853" y="1"/>
                    <a:pt x="0" y="853"/>
                    <a:pt x="0" y="1909"/>
                  </a:cubicBezTo>
                  <a:cubicBezTo>
                    <a:pt x="0" y="2964"/>
                    <a:pt x="853" y="3817"/>
                    <a:pt x="1908" y="3817"/>
                  </a:cubicBezTo>
                  <a:lnTo>
                    <a:pt x="16482" y="3817"/>
                  </a:lnTo>
                  <a:lnTo>
                    <a:pt x="16482" y="2538"/>
                  </a:lnTo>
                  <a:cubicBezTo>
                    <a:pt x="16137" y="2538"/>
                    <a:pt x="15853" y="2254"/>
                    <a:pt x="15853" y="1909"/>
                  </a:cubicBezTo>
                  <a:cubicBezTo>
                    <a:pt x="15853" y="1564"/>
                    <a:pt x="16137" y="1280"/>
                    <a:pt x="16482" y="1280"/>
                  </a:cubicBezTo>
                  <a:lnTo>
                    <a:pt x="164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69" name="Google Shape;569;p43"/>
            <p:cNvSpPr/>
            <p:nvPr/>
          </p:nvSpPr>
          <p:spPr>
            <a:xfrm>
              <a:off x="3121238" y="3343942"/>
              <a:ext cx="27351" cy="46021"/>
            </a:xfrm>
            <a:custGeom>
              <a:avLst/>
              <a:gdLst/>
              <a:ahLst/>
              <a:cxnLst/>
              <a:rect l="l" t="t" r="r" b="b"/>
              <a:pathLst>
                <a:path w="1279" h="2152" extrusionOk="0">
                  <a:moveTo>
                    <a:pt x="0" y="0"/>
                  </a:moveTo>
                  <a:lnTo>
                    <a:pt x="0" y="2152"/>
                  </a:lnTo>
                  <a:lnTo>
                    <a:pt x="650" y="1827"/>
                  </a:lnTo>
                  <a:lnTo>
                    <a:pt x="1279" y="2152"/>
                  </a:lnTo>
                  <a:lnTo>
                    <a:pt x="1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70" name="Google Shape;570;p43"/>
            <p:cNvSpPr/>
            <p:nvPr/>
          </p:nvSpPr>
          <p:spPr>
            <a:xfrm>
              <a:off x="2985806" y="3330042"/>
              <a:ext cx="54275" cy="368549"/>
            </a:xfrm>
            <a:custGeom>
              <a:avLst/>
              <a:gdLst/>
              <a:ahLst/>
              <a:cxnLst/>
              <a:rect l="l" t="t" r="r" b="b"/>
              <a:pathLst>
                <a:path w="2538" h="17234" extrusionOk="0">
                  <a:moveTo>
                    <a:pt x="0" y="1"/>
                  </a:moveTo>
                  <a:lnTo>
                    <a:pt x="0" y="15326"/>
                  </a:lnTo>
                  <a:cubicBezTo>
                    <a:pt x="0" y="16381"/>
                    <a:pt x="853" y="17233"/>
                    <a:pt x="1908" y="17233"/>
                  </a:cubicBezTo>
                  <a:lnTo>
                    <a:pt x="2537" y="17233"/>
                  </a:lnTo>
                  <a:lnTo>
                    <a:pt x="2537" y="650"/>
                  </a:lnTo>
                  <a:lnTo>
                    <a:pt x="1908" y="650"/>
                  </a:lnTo>
                  <a:cubicBezTo>
                    <a:pt x="1177" y="650"/>
                    <a:pt x="528" y="40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71" name="Google Shape;571;p43"/>
            <p:cNvSpPr/>
            <p:nvPr/>
          </p:nvSpPr>
          <p:spPr>
            <a:xfrm>
              <a:off x="3107765" y="3466350"/>
              <a:ext cx="162804" cy="162783"/>
            </a:xfrm>
            <a:custGeom>
              <a:avLst/>
              <a:gdLst/>
              <a:ahLst/>
              <a:cxnLst/>
              <a:rect l="l" t="t" r="r" b="b"/>
              <a:pathLst>
                <a:path w="7613" h="7612" extrusionOk="0">
                  <a:moveTo>
                    <a:pt x="3817" y="0"/>
                  </a:moveTo>
                  <a:cubicBezTo>
                    <a:pt x="1706" y="0"/>
                    <a:pt x="1" y="1705"/>
                    <a:pt x="1" y="3796"/>
                  </a:cubicBezTo>
                  <a:cubicBezTo>
                    <a:pt x="1" y="5907"/>
                    <a:pt x="1706" y="7612"/>
                    <a:pt x="3817" y="7612"/>
                  </a:cubicBezTo>
                  <a:cubicBezTo>
                    <a:pt x="5907" y="7612"/>
                    <a:pt x="7612" y="5907"/>
                    <a:pt x="7612" y="3796"/>
                  </a:cubicBezTo>
                  <a:cubicBezTo>
                    <a:pt x="7612" y="1705"/>
                    <a:pt x="5907" y="0"/>
                    <a:pt x="3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72" name="Google Shape;572;p43"/>
            <p:cNvSpPr/>
            <p:nvPr/>
          </p:nvSpPr>
          <p:spPr>
            <a:xfrm>
              <a:off x="3066962" y="3343942"/>
              <a:ext cx="271311" cy="354649"/>
            </a:xfrm>
            <a:custGeom>
              <a:avLst/>
              <a:gdLst/>
              <a:ahLst/>
              <a:cxnLst/>
              <a:rect l="l" t="t" r="r" b="b"/>
              <a:pathLst>
                <a:path w="12687" h="16584" extrusionOk="0">
                  <a:moveTo>
                    <a:pt x="1" y="0"/>
                  </a:moveTo>
                  <a:lnTo>
                    <a:pt x="1" y="16583"/>
                  </a:lnTo>
                  <a:lnTo>
                    <a:pt x="12687" y="16583"/>
                  </a:lnTo>
                  <a:lnTo>
                    <a:pt x="12687" y="12057"/>
                  </a:lnTo>
                  <a:lnTo>
                    <a:pt x="10089" y="12057"/>
                  </a:lnTo>
                  <a:cubicBezTo>
                    <a:pt x="9196" y="13579"/>
                    <a:pt x="7592" y="14594"/>
                    <a:pt x="5725" y="14594"/>
                  </a:cubicBezTo>
                  <a:cubicBezTo>
                    <a:pt x="2924" y="14594"/>
                    <a:pt x="650" y="12321"/>
                    <a:pt x="650" y="9520"/>
                  </a:cubicBezTo>
                  <a:cubicBezTo>
                    <a:pt x="650" y="6719"/>
                    <a:pt x="2924" y="4446"/>
                    <a:pt x="5725" y="4446"/>
                  </a:cubicBezTo>
                  <a:cubicBezTo>
                    <a:pt x="7592" y="4446"/>
                    <a:pt x="9196" y="5481"/>
                    <a:pt x="10089" y="6983"/>
                  </a:cubicBezTo>
                  <a:lnTo>
                    <a:pt x="12687" y="6983"/>
                  </a:lnTo>
                  <a:lnTo>
                    <a:pt x="12687" y="0"/>
                  </a:lnTo>
                  <a:lnTo>
                    <a:pt x="5075" y="0"/>
                  </a:lnTo>
                  <a:lnTo>
                    <a:pt x="5075" y="4202"/>
                  </a:lnTo>
                  <a:lnTo>
                    <a:pt x="3188" y="3248"/>
                  </a:lnTo>
                  <a:lnTo>
                    <a:pt x="1280" y="4202"/>
                  </a:lnTo>
                  <a:lnTo>
                    <a:pt x="1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73" name="Google Shape;573;p43"/>
            <p:cNvSpPr/>
            <p:nvPr/>
          </p:nvSpPr>
          <p:spPr>
            <a:xfrm>
              <a:off x="3293986" y="3520604"/>
              <a:ext cx="154977" cy="54275"/>
            </a:xfrm>
            <a:custGeom>
              <a:avLst/>
              <a:gdLst/>
              <a:ahLst/>
              <a:cxnLst/>
              <a:rect l="l" t="t" r="r" b="b"/>
              <a:pathLst>
                <a:path w="7247" h="2538" extrusionOk="0">
                  <a:moveTo>
                    <a:pt x="1" y="0"/>
                  </a:moveTo>
                  <a:cubicBezTo>
                    <a:pt x="102" y="406"/>
                    <a:pt x="183" y="812"/>
                    <a:pt x="183" y="1259"/>
                  </a:cubicBezTo>
                  <a:cubicBezTo>
                    <a:pt x="183" y="1705"/>
                    <a:pt x="102" y="2132"/>
                    <a:pt x="1" y="2538"/>
                  </a:cubicBezTo>
                  <a:lnTo>
                    <a:pt x="7247" y="2538"/>
                  </a:lnTo>
                  <a:lnTo>
                    <a:pt x="72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574" name="Google Shape;574;p43"/>
          <p:cNvGrpSpPr/>
          <p:nvPr/>
        </p:nvGrpSpPr>
        <p:grpSpPr>
          <a:xfrm>
            <a:off x="6997230" y="2842026"/>
            <a:ext cx="450049" cy="450049"/>
            <a:chOff x="3624747" y="3869158"/>
            <a:chExt cx="463156" cy="463156"/>
          </a:xfrm>
        </p:grpSpPr>
        <p:sp>
          <p:nvSpPr>
            <p:cNvPr id="575" name="Google Shape;575;p43"/>
            <p:cNvSpPr/>
            <p:nvPr/>
          </p:nvSpPr>
          <p:spPr>
            <a:xfrm>
              <a:off x="3762338" y="4142608"/>
              <a:ext cx="81199" cy="81199"/>
            </a:xfrm>
            <a:custGeom>
              <a:avLst/>
              <a:gdLst/>
              <a:ahLst/>
              <a:cxnLst/>
              <a:rect l="l" t="t" r="r" b="b"/>
              <a:pathLst>
                <a:path w="3797" h="3797" extrusionOk="0">
                  <a:moveTo>
                    <a:pt x="1909" y="1"/>
                  </a:moveTo>
                  <a:cubicBezTo>
                    <a:pt x="853" y="1"/>
                    <a:pt x="1" y="853"/>
                    <a:pt x="1" y="1889"/>
                  </a:cubicBezTo>
                  <a:cubicBezTo>
                    <a:pt x="1" y="2944"/>
                    <a:pt x="853" y="3797"/>
                    <a:pt x="1909" y="3797"/>
                  </a:cubicBezTo>
                  <a:cubicBezTo>
                    <a:pt x="2944" y="3797"/>
                    <a:pt x="3796" y="2944"/>
                    <a:pt x="3796" y="1889"/>
                  </a:cubicBezTo>
                  <a:cubicBezTo>
                    <a:pt x="3796" y="853"/>
                    <a:pt x="2944" y="1"/>
                    <a:pt x="19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76" name="Google Shape;576;p43"/>
            <p:cNvSpPr/>
            <p:nvPr/>
          </p:nvSpPr>
          <p:spPr>
            <a:xfrm>
              <a:off x="3624747" y="3898242"/>
              <a:ext cx="81627" cy="81627"/>
            </a:xfrm>
            <a:custGeom>
              <a:avLst/>
              <a:gdLst/>
              <a:ahLst/>
              <a:cxnLst/>
              <a:rect l="l" t="t" r="r" b="b"/>
              <a:pathLst>
                <a:path w="3817" h="3817" extrusionOk="0">
                  <a:moveTo>
                    <a:pt x="1908" y="0"/>
                  </a:moveTo>
                  <a:cubicBezTo>
                    <a:pt x="853" y="0"/>
                    <a:pt x="0" y="853"/>
                    <a:pt x="0" y="1908"/>
                  </a:cubicBezTo>
                  <a:cubicBezTo>
                    <a:pt x="0" y="2964"/>
                    <a:pt x="853" y="3816"/>
                    <a:pt x="1908" y="3816"/>
                  </a:cubicBezTo>
                  <a:cubicBezTo>
                    <a:pt x="2964" y="3816"/>
                    <a:pt x="3816" y="2964"/>
                    <a:pt x="3816" y="1908"/>
                  </a:cubicBezTo>
                  <a:cubicBezTo>
                    <a:pt x="3816" y="853"/>
                    <a:pt x="2964"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77" name="Google Shape;577;p43"/>
            <p:cNvSpPr/>
            <p:nvPr/>
          </p:nvSpPr>
          <p:spPr>
            <a:xfrm>
              <a:off x="3624747" y="3979847"/>
              <a:ext cx="218790" cy="352468"/>
            </a:xfrm>
            <a:custGeom>
              <a:avLst/>
              <a:gdLst/>
              <a:ahLst/>
              <a:cxnLst/>
              <a:rect l="l" t="t" r="r" b="b"/>
              <a:pathLst>
                <a:path w="10231" h="16482" extrusionOk="0">
                  <a:moveTo>
                    <a:pt x="1908" y="0"/>
                  </a:moveTo>
                  <a:cubicBezTo>
                    <a:pt x="853" y="0"/>
                    <a:pt x="0" y="853"/>
                    <a:pt x="0" y="1888"/>
                  </a:cubicBezTo>
                  <a:lnTo>
                    <a:pt x="0" y="16482"/>
                  </a:lnTo>
                  <a:lnTo>
                    <a:pt x="3816" y="16482"/>
                  </a:lnTo>
                  <a:lnTo>
                    <a:pt x="3816" y="3796"/>
                  </a:lnTo>
                  <a:lnTo>
                    <a:pt x="7064" y="3796"/>
                  </a:lnTo>
                  <a:cubicBezTo>
                    <a:pt x="8809" y="3796"/>
                    <a:pt x="10230" y="2375"/>
                    <a:pt x="10230" y="630"/>
                  </a:cubicBezTo>
                  <a:lnTo>
                    <a:pt x="102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78" name="Google Shape;578;p43"/>
            <p:cNvSpPr/>
            <p:nvPr/>
          </p:nvSpPr>
          <p:spPr>
            <a:xfrm>
              <a:off x="3870867" y="4142608"/>
              <a:ext cx="81177" cy="81199"/>
            </a:xfrm>
            <a:custGeom>
              <a:avLst/>
              <a:gdLst/>
              <a:ahLst/>
              <a:cxnLst/>
              <a:rect l="l" t="t" r="r" b="b"/>
              <a:pathLst>
                <a:path w="3796" h="3797" extrusionOk="0">
                  <a:moveTo>
                    <a:pt x="1908" y="1"/>
                  </a:moveTo>
                  <a:cubicBezTo>
                    <a:pt x="853" y="1"/>
                    <a:pt x="0" y="853"/>
                    <a:pt x="0" y="1889"/>
                  </a:cubicBezTo>
                  <a:cubicBezTo>
                    <a:pt x="0" y="2944"/>
                    <a:pt x="853" y="3797"/>
                    <a:pt x="1908" y="3797"/>
                  </a:cubicBezTo>
                  <a:cubicBezTo>
                    <a:pt x="2943" y="3797"/>
                    <a:pt x="3796" y="2944"/>
                    <a:pt x="3796" y="1889"/>
                  </a:cubicBezTo>
                  <a:cubicBezTo>
                    <a:pt x="3796" y="853"/>
                    <a:pt x="2943"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79" name="Google Shape;579;p43"/>
            <p:cNvSpPr/>
            <p:nvPr/>
          </p:nvSpPr>
          <p:spPr>
            <a:xfrm>
              <a:off x="3979375" y="4142608"/>
              <a:ext cx="81199" cy="81199"/>
            </a:xfrm>
            <a:custGeom>
              <a:avLst/>
              <a:gdLst/>
              <a:ahLst/>
              <a:cxnLst/>
              <a:rect l="l" t="t" r="r" b="b"/>
              <a:pathLst>
                <a:path w="3797" h="3797" extrusionOk="0">
                  <a:moveTo>
                    <a:pt x="1908" y="1"/>
                  </a:moveTo>
                  <a:cubicBezTo>
                    <a:pt x="853" y="1"/>
                    <a:pt x="0" y="853"/>
                    <a:pt x="0" y="1889"/>
                  </a:cubicBezTo>
                  <a:cubicBezTo>
                    <a:pt x="0" y="2944"/>
                    <a:pt x="853" y="3797"/>
                    <a:pt x="1908" y="3797"/>
                  </a:cubicBezTo>
                  <a:cubicBezTo>
                    <a:pt x="2944" y="3797"/>
                    <a:pt x="3796" y="2944"/>
                    <a:pt x="3796" y="1889"/>
                  </a:cubicBezTo>
                  <a:cubicBezTo>
                    <a:pt x="3796" y="853"/>
                    <a:pt x="2944"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80" name="Google Shape;580;p43"/>
            <p:cNvSpPr/>
            <p:nvPr/>
          </p:nvSpPr>
          <p:spPr>
            <a:xfrm>
              <a:off x="3734987" y="4223785"/>
              <a:ext cx="352917" cy="108529"/>
            </a:xfrm>
            <a:custGeom>
              <a:avLst/>
              <a:gdLst/>
              <a:ahLst/>
              <a:cxnLst/>
              <a:rect l="l" t="t" r="r" b="b"/>
              <a:pathLst>
                <a:path w="16503" h="5075" extrusionOk="0">
                  <a:moveTo>
                    <a:pt x="3188" y="1"/>
                  </a:moveTo>
                  <a:cubicBezTo>
                    <a:pt x="1422" y="1"/>
                    <a:pt x="1" y="1421"/>
                    <a:pt x="1" y="3167"/>
                  </a:cubicBezTo>
                  <a:lnTo>
                    <a:pt x="1" y="5075"/>
                  </a:lnTo>
                  <a:lnTo>
                    <a:pt x="16503" y="5075"/>
                  </a:lnTo>
                  <a:lnTo>
                    <a:pt x="16503" y="3167"/>
                  </a:lnTo>
                  <a:cubicBezTo>
                    <a:pt x="16503" y="1421"/>
                    <a:pt x="15082" y="1"/>
                    <a:pt x="13336" y="1"/>
                  </a:cubicBezTo>
                  <a:cubicBezTo>
                    <a:pt x="12281" y="1"/>
                    <a:pt x="11368" y="508"/>
                    <a:pt x="10799" y="1300"/>
                  </a:cubicBezTo>
                  <a:cubicBezTo>
                    <a:pt x="10211" y="508"/>
                    <a:pt x="9297" y="1"/>
                    <a:pt x="8262" y="1"/>
                  </a:cubicBezTo>
                  <a:cubicBezTo>
                    <a:pt x="7207" y="1"/>
                    <a:pt x="6293" y="508"/>
                    <a:pt x="5725" y="1300"/>
                  </a:cubicBezTo>
                  <a:cubicBezTo>
                    <a:pt x="5136" y="508"/>
                    <a:pt x="4223" y="1"/>
                    <a:pt x="3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81" name="Google Shape;581;p43"/>
            <p:cNvSpPr/>
            <p:nvPr/>
          </p:nvSpPr>
          <p:spPr>
            <a:xfrm>
              <a:off x="3734987" y="3869158"/>
              <a:ext cx="352917" cy="246141"/>
            </a:xfrm>
            <a:custGeom>
              <a:avLst/>
              <a:gdLst/>
              <a:ahLst/>
              <a:cxnLst/>
              <a:rect l="l" t="t" r="r" b="b"/>
              <a:pathLst>
                <a:path w="16503" h="11510" extrusionOk="0">
                  <a:moveTo>
                    <a:pt x="15224" y="1360"/>
                  </a:moveTo>
                  <a:lnTo>
                    <a:pt x="15224" y="2639"/>
                  </a:lnTo>
                  <a:lnTo>
                    <a:pt x="3817" y="2639"/>
                  </a:lnTo>
                  <a:lnTo>
                    <a:pt x="3817" y="1360"/>
                  </a:lnTo>
                  <a:close/>
                  <a:moveTo>
                    <a:pt x="15224" y="3898"/>
                  </a:moveTo>
                  <a:lnTo>
                    <a:pt x="15224" y="5176"/>
                  </a:lnTo>
                  <a:lnTo>
                    <a:pt x="7613" y="5176"/>
                  </a:lnTo>
                  <a:lnTo>
                    <a:pt x="7613" y="3898"/>
                  </a:lnTo>
                  <a:close/>
                  <a:moveTo>
                    <a:pt x="15224" y="6435"/>
                  </a:moveTo>
                  <a:lnTo>
                    <a:pt x="15224" y="7714"/>
                  </a:lnTo>
                  <a:lnTo>
                    <a:pt x="7613" y="7714"/>
                  </a:lnTo>
                  <a:lnTo>
                    <a:pt x="7613" y="6435"/>
                  </a:lnTo>
                  <a:close/>
                  <a:moveTo>
                    <a:pt x="1" y="0"/>
                  </a:moveTo>
                  <a:lnTo>
                    <a:pt x="1" y="3898"/>
                  </a:lnTo>
                  <a:lnTo>
                    <a:pt x="6354" y="3898"/>
                  </a:lnTo>
                  <a:lnTo>
                    <a:pt x="6354" y="5806"/>
                  </a:lnTo>
                  <a:cubicBezTo>
                    <a:pt x="6354" y="8262"/>
                    <a:pt x="4365" y="10251"/>
                    <a:pt x="1909" y="10251"/>
                  </a:cubicBezTo>
                  <a:lnTo>
                    <a:pt x="1" y="10251"/>
                  </a:lnTo>
                  <a:lnTo>
                    <a:pt x="1" y="11509"/>
                  </a:lnTo>
                  <a:lnTo>
                    <a:pt x="16503" y="11509"/>
                  </a:lnTo>
                  <a:lnTo>
                    <a:pt x="16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582" name="Google Shape;582;p43"/>
          <p:cNvGrpSpPr/>
          <p:nvPr/>
        </p:nvGrpSpPr>
        <p:grpSpPr>
          <a:xfrm>
            <a:off x="3463563" y="2842016"/>
            <a:ext cx="450049" cy="450070"/>
            <a:chOff x="6180961" y="1334223"/>
            <a:chExt cx="463156" cy="463178"/>
          </a:xfrm>
        </p:grpSpPr>
        <p:sp>
          <p:nvSpPr>
            <p:cNvPr id="583" name="Google Shape;583;p43"/>
            <p:cNvSpPr/>
            <p:nvPr/>
          </p:nvSpPr>
          <p:spPr>
            <a:xfrm>
              <a:off x="6371950" y="1334223"/>
              <a:ext cx="81177" cy="81627"/>
            </a:xfrm>
            <a:custGeom>
              <a:avLst/>
              <a:gdLst/>
              <a:ahLst/>
              <a:cxnLst/>
              <a:rect l="l" t="t" r="r" b="b"/>
              <a:pathLst>
                <a:path w="3796" h="3817" extrusionOk="0">
                  <a:moveTo>
                    <a:pt x="1908" y="1"/>
                  </a:moveTo>
                  <a:cubicBezTo>
                    <a:pt x="853" y="1"/>
                    <a:pt x="0" y="853"/>
                    <a:pt x="0" y="1909"/>
                  </a:cubicBezTo>
                  <a:cubicBezTo>
                    <a:pt x="0" y="2964"/>
                    <a:pt x="853" y="3816"/>
                    <a:pt x="1908" y="3816"/>
                  </a:cubicBezTo>
                  <a:cubicBezTo>
                    <a:pt x="2943" y="3816"/>
                    <a:pt x="3796" y="2964"/>
                    <a:pt x="3796" y="1909"/>
                  </a:cubicBezTo>
                  <a:cubicBezTo>
                    <a:pt x="3796" y="853"/>
                    <a:pt x="2943"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84" name="Google Shape;584;p43"/>
            <p:cNvSpPr/>
            <p:nvPr/>
          </p:nvSpPr>
          <p:spPr>
            <a:xfrm>
              <a:off x="6344599" y="1415828"/>
              <a:ext cx="135880" cy="81199"/>
            </a:xfrm>
            <a:custGeom>
              <a:avLst/>
              <a:gdLst/>
              <a:ahLst/>
              <a:cxnLst/>
              <a:rect l="l" t="t" r="r" b="b"/>
              <a:pathLst>
                <a:path w="6354" h="3797" extrusionOk="0">
                  <a:moveTo>
                    <a:pt x="3187" y="0"/>
                  </a:moveTo>
                  <a:cubicBezTo>
                    <a:pt x="1421" y="0"/>
                    <a:pt x="0" y="1421"/>
                    <a:pt x="0" y="3167"/>
                  </a:cubicBezTo>
                  <a:lnTo>
                    <a:pt x="0" y="3796"/>
                  </a:lnTo>
                  <a:lnTo>
                    <a:pt x="6353" y="3796"/>
                  </a:lnTo>
                  <a:lnTo>
                    <a:pt x="6353" y="3167"/>
                  </a:lnTo>
                  <a:cubicBezTo>
                    <a:pt x="6353" y="1421"/>
                    <a:pt x="4933" y="0"/>
                    <a:pt x="3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85" name="Google Shape;585;p43"/>
            <p:cNvSpPr/>
            <p:nvPr/>
          </p:nvSpPr>
          <p:spPr>
            <a:xfrm>
              <a:off x="6208291" y="1606390"/>
              <a:ext cx="81199" cy="81627"/>
            </a:xfrm>
            <a:custGeom>
              <a:avLst/>
              <a:gdLst/>
              <a:ahLst/>
              <a:cxnLst/>
              <a:rect l="l" t="t" r="r" b="b"/>
              <a:pathLst>
                <a:path w="3797" h="3817" extrusionOk="0">
                  <a:moveTo>
                    <a:pt x="1888" y="0"/>
                  </a:moveTo>
                  <a:cubicBezTo>
                    <a:pt x="853" y="0"/>
                    <a:pt x="1" y="853"/>
                    <a:pt x="1" y="1908"/>
                  </a:cubicBezTo>
                  <a:cubicBezTo>
                    <a:pt x="1" y="2964"/>
                    <a:pt x="853" y="3816"/>
                    <a:pt x="1888" y="3816"/>
                  </a:cubicBezTo>
                  <a:cubicBezTo>
                    <a:pt x="2944" y="3816"/>
                    <a:pt x="3796" y="2964"/>
                    <a:pt x="3796" y="1908"/>
                  </a:cubicBezTo>
                  <a:cubicBezTo>
                    <a:pt x="3796" y="853"/>
                    <a:pt x="2944" y="0"/>
                    <a:pt x="1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86" name="Google Shape;586;p43"/>
            <p:cNvSpPr/>
            <p:nvPr/>
          </p:nvSpPr>
          <p:spPr>
            <a:xfrm>
              <a:off x="6180961" y="1687995"/>
              <a:ext cx="135880" cy="81177"/>
            </a:xfrm>
            <a:custGeom>
              <a:avLst/>
              <a:gdLst/>
              <a:ahLst/>
              <a:cxnLst/>
              <a:rect l="l" t="t" r="r" b="b"/>
              <a:pathLst>
                <a:path w="6354" h="3796" extrusionOk="0">
                  <a:moveTo>
                    <a:pt x="3166" y="0"/>
                  </a:moveTo>
                  <a:cubicBezTo>
                    <a:pt x="1421" y="0"/>
                    <a:pt x="0" y="1421"/>
                    <a:pt x="0" y="3167"/>
                  </a:cubicBezTo>
                  <a:lnTo>
                    <a:pt x="0" y="3796"/>
                  </a:lnTo>
                  <a:lnTo>
                    <a:pt x="6353" y="3796"/>
                  </a:lnTo>
                  <a:lnTo>
                    <a:pt x="6353" y="3167"/>
                  </a:lnTo>
                  <a:cubicBezTo>
                    <a:pt x="6353" y="1421"/>
                    <a:pt x="4932" y="0"/>
                    <a:pt x="3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87" name="Google Shape;587;p43"/>
            <p:cNvSpPr/>
            <p:nvPr/>
          </p:nvSpPr>
          <p:spPr>
            <a:xfrm>
              <a:off x="6535588" y="1606390"/>
              <a:ext cx="81177" cy="81627"/>
            </a:xfrm>
            <a:custGeom>
              <a:avLst/>
              <a:gdLst/>
              <a:ahLst/>
              <a:cxnLst/>
              <a:rect l="l" t="t" r="r" b="b"/>
              <a:pathLst>
                <a:path w="3796" h="3817" extrusionOk="0">
                  <a:moveTo>
                    <a:pt x="1908" y="0"/>
                  </a:moveTo>
                  <a:cubicBezTo>
                    <a:pt x="853" y="0"/>
                    <a:pt x="0" y="853"/>
                    <a:pt x="0" y="1908"/>
                  </a:cubicBezTo>
                  <a:cubicBezTo>
                    <a:pt x="0" y="2964"/>
                    <a:pt x="853" y="3816"/>
                    <a:pt x="1908" y="3816"/>
                  </a:cubicBezTo>
                  <a:cubicBezTo>
                    <a:pt x="2943" y="3816"/>
                    <a:pt x="3796" y="2964"/>
                    <a:pt x="3796" y="1908"/>
                  </a:cubicBezTo>
                  <a:cubicBezTo>
                    <a:pt x="3796" y="853"/>
                    <a:pt x="2943"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88" name="Google Shape;588;p43"/>
            <p:cNvSpPr/>
            <p:nvPr/>
          </p:nvSpPr>
          <p:spPr>
            <a:xfrm>
              <a:off x="6508237" y="1687995"/>
              <a:ext cx="135880" cy="81177"/>
            </a:xfrm>
            <a:custGeom>
              <a:avLst/>
              <a:gdLst/>
              <a:ahLst/>
              <a:cxnLst/>
              <a:rect l="l" t="t" r="r" b="b"/>
              <a:pathLst>
                <a:path w="6354" h="3796" extrusionOk="0">
                  <a:moveTo>
                    <a:pt x="3187" y="0"/>
                  </a:moveTo>
                  <a:cubicBezTo>
                    <a:pt x="1421" y="0"/>
                    <a:pt x="0" y="1421"/>
                    <a:pt x="0" y="3167"/>
                  </a:cubicBezTo>
                  <a:lnTo>
                    <a:pt x="0" y="3796"/>
                  </a:lnTo>
                  <a:lnTo>
                    <a:pt x="6354" y="3796"/>
                  </a:lnTo>
                  <a:lnTo>
                    <a:pt x="6354" y="3167"/>
                  </a:lnTo>
                  <a:cubicBezTo>
                    <a:pt x="6354" y="1421"/>
                    <a:pt x="4933" y="0"/>
                    <a:pt x="3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89" name="Google Shape;589;p43"/>
            <p:cNvSpPr/>
            <p:nvPr/>
          </p:nvSpPr>
          <p:spPr>
            <a:xfrm>
              <a:off x="6318979" y="1525212"/>
              <a:ext cx="187546" cy="164964"/>
            </a:xfrm>
            <a:custGeom>
              <a:avLst/>
              <a:gdLst/>
              <a:ahLst/>
              <a:cxnLst/>
              <a:rect l="l" t="t" r="r" b="b"/>
              <a:pathLst>
                <a:path w="8770" h="7714" extrusionOk="0">
                  <a:moveTo>
                    <a:pt x="3735" y="0"/>
                  </a:moveTo>
                  <a:lnTo>
                    <a:pt x="3735" y="2639"/>
                  </a:lnTo>
                  <a:cubicBezTo>
                    <a:pt x="3005" y="2903"/>
                    <a:pt x="2477" y="3613"/>
                    <a:pt x="2477" y="4425"/>
                  </a:cubicBezTo>
                  <a:cubicBezTo>
                    <a:pt x="2477" y="4608"/>
                    <a:pt x="2497" y="4770"/>
                    <a:pt x="2538" y="4913"/>
                  </a:cubicBezTo>
                  <a:lnTo>
                    <a:pt x="1" y="6658"/>
                  </a:lnTo>
                  <a:lnTo>
                    <a:pt x="711" y="7714"/>
                  </a:lnTo>
                  <a:lnTo>
                    <a:pt x="3269" y="5968"/>
                  </a:lnTo>
                  <a:cubicBezTo>
                    <a:pt x="3573" y="6191"/>
                    <a:pt x="3959" y="6333"/>
                    <a:pt x="4385" y="6333"/>
                  </a:cubicBezTo>
                  <a:cubicBezTo>
                    <a:pt x="4791" y="6333"/>
                    <a:pt x="5177" y="6191"/>
                    <a:pt x="5501" y="5968"/>
                  </a:cubicBezTo>
                  <a:lnTo>
                    <a:pt x="8039" y="7714"/>
                  </a:lnTo>
                  <a:lnTo>
                    <a:pt x="8769" y="6658"/>
                  </a:lnTo>
                  <a:lnTo>
                    <a:pt x="6212" y="4913"/>
                  </a:lnTo>
                  <a:cubicBezTo>
                    <a:pt x="6252" y="4770"/>
                    <a:pt x="6273" y="4608"/>
                    <a:pt x="6273" y="4425"/>
                  </a:cubicBezTo>
                  <a:cubicBezTo>
                    <a:pt x="6273" y="3613"/>
                    <a:pt x="5745" y="2903"/>
                    <a:pt x="5014" y="2639"/>
                  </a:cubicBezTo>
                  <a:lnTo>
                    <a:pt x="50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90" name="Google Shape;590;p43"/>
            <p:cNvSpPr/>
            <p:nvPr/>
          </p:nvSpPr>
          <p:spPr>
            <a:xfrm>
              <a:off x="6246056" y="1488751"/>
              <a:ext cx="66871" cy="82054"/>
            </a:xfrm>
            <a:custGeom>
              <a:avLst/>
              <a:gdLst/>
              <a:ahLst/>
              <a:cxnLst/>
              <a:rect l="l" t="t" r="r" b="b"/>
              <a:pathLst>
                <a:path w="3127" h="3837" extrusionOk="0">
                  <a:moveTo>
                    <a:pt x="2294" y="0"/>
                  </a:moveTo>
                  <a:cubicBezTo>
                    <a:pt x="1239" y="914"/>
                    <a:pt x="468" y="2111"/>
                    <a:pt x="1" y="3410"/>
                  </a:cubicBezTo>
                  <a:lnTo>
                    <a:pt x="1198" y="3837"/>
                  </a:lnTo>
                  <a:cubicBezTo>
                    <a:pt x="1584" y="2720"/>
                    <a:pt x="2254" y="1726"/>
                    <a:pt x="3127" y="934"/>
                  </a:cubicBezTo>
                  <a:lnTo>
                    <a:pt x="22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91" name="Google Shape;591;p43"/>
            <p:cNvSpPr/>
            <p:nvPr/>
          </p:nvSpPr>
          <p:spPr>
            <a:xfrm>
              <a:off x="6512150" y="1488751"/>
              <a:ext cx="66850" cy="82054"/>
            </a:xfrm>
            <a:custGeom>
              <a:avLst/>
              <a:gdLst/>
              <a:ahLst/>
              <a:cxnLst/>
              <a:rect l="l" t="t" r="r" b="b"/>
              <a:pathLst>
                <a:path w="3126" h="3837" extrusionOk="0">
                  <a:moveTo>
                    <a:pt x="832" y="0"/>
                  </a:moveTo>
                  <a:lnTo>
                    <a:pt x="0" y="934"/>
                  </a:lnTo>
                  <a:cubicBezTo>
                    <a:pt x="873" y="1726"/>
                    <a:pt x="1543" y="2720"/>
                    <a:pt x="1928" y="3837"/>
                  </a:cubicBezTo>
                  <a:lnTo>
                    <a:pt x="3126" y="3410"/>
                  </a:lnTo>
                  <a:cubicBezTo>
                    <a:pt x="2679" y="2111"/>
                    <a:pt x="1888" y="914"/>
                    <a:pt x="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92" name="Google Shape;592;p43"/>
            <p:cNvSpPr/>
            <p:nvPr/>
          </p:nvSpPr>
          <p:spPr>
            <a:xfrm>
              <a:off x="6353709" y="1761773"/>
              <a:ext cx="117660" cy="35627"/>
            </a:xfrm>
            <a:custGeom>
              <a:avLst/>
              <a:gdLst/>
              <a:ahLst/>
              <a:cxnLst/>
              <a:rect l="l" t="t" r="r" b="b"/>
              <a:pathLst>
                <a:path w="5502" h="1666" extrusionOk="0">
                  <a:moveTo>
                    <a:pt x="427" y="1"/>
                  </a:moveTo>
                  <a:lnTo>
                    <a:pt x="1" y="1198"/>
                  </a:lnTo>
                  <a:cubicBezTo>
                    <a:pt x="873" y="1503"/>
                    <a:pt x="1807" y="1665"/>
                    <a:pt x="2761" y="1665"/>
                  </a:cubicBezTo>
                  <a:cubicBezTo>
                    <a:pt x="3695" y="1665"/>
                    <a:pt x="4628" y="1503"/>
                    <a:pt x="5501" y="1198"/>
                  </a:cubicBezTo>
                  <a:lnTo>
                    <a:pt x="5075" y="1"/>
                  </a:lnTo>
                  <a:cubicBezTo>
                    <a:pt x="4334" y="265"/>
                    <a:pt x="3542" y="396"/>
                    <a:pt x="2751" y="396"/>
                  </a:cubicBezTo>
                  <a:cubicBezTo>
                    <a:pt x="1959" y="396"/>
                    <a:pt x="1168" y="265"/>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593" name="Google Shape;593;p43"/>
          <p:cNvSpPr txBox="1"/>
          <p:nvPr/>
        </p:nvSpPr>
        <p:spPr>
          <a:xfrm>
            <a:off x="1068550" y="3070375"/>
            <a:ext cx="17064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Step 1</a:t>
            </a:r>
            <a:endParaRPr sz="2200">
              <a:solidFill>
                <a:schemeClr val="accent3"/>
              </a:solidFill>
              <a:latin typeface="Palanquin Dark"/>
              <a:ea typeface="Palanquin Dark"/>
              <a:cs typeface="Palanquin Dark"/>
              <a:sym typeface="Palanquin Dark"/>
            </a:endParaRPr>
          </a:p>
        </p:txBody>
      </p:sp>
      <p:sp>
        <p:nvSpPr>
          <p:cNvPr id="594" name="Google Shape;594;p43"/>
          <p:cNvSpPr txBox="1"/>
          <p:nvPr/>
        </p:nvSpPr>
        <p:spPr>
          <a:xfrm>
            <a:off x="1068550" y="3519325"/>
            <a:ext cx="17064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latin typeface="Cabin"/>
                <a:ea typeface="Cabin"/>
                <a:cs typeface="Cabin"/>
                <a:sym typeface="Cabin"/>
              </a:rPr>
              <a:t>Saturn is a gas giant with several rings</a:t>
            </a:r>
            <a:endParaRPr>
              <a:solidFill>
                <a:schemeClr val="accent3"/>
              </a:solidFill>
              <a:latin typeface="Cabin"/>
              <a:ea typeface="Cabin"/>
              <a:cs typeface="Cabin"/>
              <a:sym typeface="Cabin"/>
            </a:endParaRPr>
          </a:p>
        </p:txBody>
      </p:sp>
      <p:sp>
        <p:nvSpPr>
          <p:cNvPr id="595" name="Google Shape;595;p43"/>
          <p:cNvSpPr txBox="1"/>
          <p:nvPr/>
        </p:nvSpPr>
        <p:spPr>
          <a:xfrm>
            <a:off x="4602213" y="3070375"/>
            <a:ext cx="17064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Step 3</a:t>
            </a:r>
            <a:endParaRPr sz="2200">
              <a:solidFill>
                <a:schemeClr val="accent3"/>
              </a:solidFill>
              <a:latin typeface="Palanquin Dark"/>
              <a:ea typeface="Palanquin Dark"/>
              <a:cs typeface="Palanquin Dark"/>
              <a:sym typeface="Palanquin Dark"/>
            </a:endParaRPr>
          </a:p>
        </p:txBody>
      </p:sp>
      <p:sp>
        <p:nvSpPr>
          <p:cNvPr id="596" name="Google Shape;596;p43"/>
          <p:cNvSpPr txBox="1"/>
          <p:nvPr/>
        </p:nvSpPr>
        <p:spPr>
          <a:xfrm>
            <a:off x="4602213" y="3519325"/>
            <a:ext cx="17064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latin typeface="Cabin"/>
                <a:ea typeface="Cabin"/>
                <a:cs typeface="Cabin"/>
                <a:sym typeface="Cabin"/>
              </a:rPr>
              <a:t>Mars is actually a very cold place</a:t>
            </a:r>
            <a:endParaRPr>
              <a:solidFill>
                <a:schemeClr val="accent3"/>
              </a:solidFill>
              <a:latin typeface="Cabin"/>
              <a:ea typeface="Cabin"/>
              <a:cs typeface="Cabin"/>
              <a:sym typeface="Cabin"/>
            </a:endParaRPr>
          </a:p>
        </p:txBody>
      </p:sp>
      <p:sp>
        <p:nvSpPr>
          <p:cNvPr id="597" name="Google Shape;597;p43"/>
          <p:cNvSpPr txBox="1"/>
          <p:nvPr/>
        </p:nvSpPr>
        <p:spPr>
          <a:xfrm>
            <a:off x="2835375" y="1483325"/>
            <a:ext cx="17064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Step 2</a:t>
            </a:r>
            <a:endParaRPr sz="2200">
              <a:solidFill>
                <a:schemeClr val="accent3"/>
              </a:solidFill>
              <a:latin typeface="Palanquin Dark"/>
              <a:ea typeface="Palanquin Dark"/>
              <a:cs typeface="Palanquin Dark"/>
              <a:sym typeface="Palanquin Dark"/>
            </a:endParaRPr>
          </a:p>
        </p:txBody>
      </p:sp>
      <p:sp>
        <p:nvSpPr>
          <p:cNvPr id="598" name="Google Shape;598;p43"/>
          <p:cNvSpPr txBox="1"/>
          <p:nvPr/>
        </p:nvSpPr>
        <p:spPr>
          <a:xfrm>
            <a:off x="2835375" y="1932275"/>
            <a:ext cx="17064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latin typeface="Cabin"/>
                <a:ea typeface="Cabin"/>
                <a:cs typeface="Cabin"/>
                <a:sym typeface="Cabin"/>
              </a:rPr>
              <a:t>Venus is the second planet from the Sun</a:t>
            </a:r>
            <a:endParaRPr>
              <a:solidFill>
                <a:schemeClr val="accent3"/>
              </a:solidFill>
              <a:latin typeface="Cabin"/>
              <a:ea typeface="Cabin"/>
              <a:cs typeface="Cabin"/>
              <a:sym typeface="Cabin"/>
            </a:endParaRPr>
          </a:p>
        </p:txBody>
      </p:sp>
      <p:sp>
        <p:nvSpPr>
          <p:cNvPr id="599" name="Google Shape;599;p43"/>
          <p:cNvSpPr txBox="1"/>
          <p:nvPr/>
        </p:nvSpPr>
        <p:spPr>
          <a:xfrm>
            <a:off x="6369075" y="1483325"/>
            <a:ext cx="17064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3"/>
                </a:solidFill>
                <a:latin typeface="Palanquin Dark"/>
                <a:ea typeface="Palanquin Dark"/>
                <a:cs typeface="Palanquin Dark"/>
                <a:sym typeface="Palanquin Dark"/>
              </a:rPr>
              <a:t>Step 4</a:t>
            </a:r>
            <a:endParaRPr sz="2200">
              <a:solidFill>
                <a:schemeClr val="accent3"/>
              </a:solidFill>
              <a:latin typeface="Palanquin Dark"/>
              <a:ea typeface="Palanquin Dark"/>
              <a:cs typeface="Palanquin Dark"/>
              <a:sym typeface="Palanquin Dark"/>
            </a:endParaRPr>
          </a:p>
        </p:txBody>
      </p:sp>
      <p:sp>
        <p:nvSpPr>
          <p:cNvPr id="600" name="Google Shape;600;p43"/>
          <p:cNvSpPr txBox="1"/>
          <p:nvPr/>
        </p:nvSpPr>
        <p:spPr>
          <a:xfrm>
            <a:off x="6369075" y="1932275"/>
            <a:ext cx="17064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latin typeface="Cabin"/>
                <a:ea typeface="Cabin"/>
                <a:cs typeface="Cabin"/>
                <a:sym typeface="Cabin"/>
              </a:rPr>
              <a:t>Jupiter is the biggest planet of them all</a:t>
            </a:r>
            <a:endParaRPr>
              <a:solidFill>
                <a:schemeClr val="accent3"/>
              </a:solidFill>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name="www.jpppt.com">
  <a:themeElements>
    <a:clrScheme name="Simple Light">
      <a:dk1>
        <a:srgbClr val="FFFFFF"/>
      </a:dk1>
      <a:lt1>
        <a:srgbClr val="F8F1E5"/>
      </a:lt1>
      <a:dk2>
        <a:srgbClr val="C4F6FA"/>
      </a:dk2>
      <a:lt2>
        <a:srgbClr val="F7BCAF"/>
      </a:lt2>
      <a:accent1>
        <a:srgbClr val="8F8688"/>
      </a:accent1>
      <a:accent2>
        <a:srgbClr val="F8D6C0"/>
      </a:accent2>
      <a:accent3>
        <a:srgbClr val="87725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1218</Words>
  <Application>Microsoft Office PowerPoint</Application>
  <PresentationFormat>全屏显示(16:9)</PresentationFormat>
  <Paragraphs>258</Paragraphs>
  <Slides>36</Slides>
  <Notes>36</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36</vt:i4>
      </vt:variant>
    </vt:vector>
  </HeadingPairs>
  <TitlesOfParts>
    <vt:vector size="40" baseType="lpstr">
      <vt:lpstr>Arial</vt:lpstr>
      <vt:lpstr>Palanquin Dark</vt:lpstr>
      <vt:lpstr>Cabin</vt:lpstr>
      <vt:lpstr>www.jpppt.com</vt:lpstr>
      <vt:lpstr>Free PPT templates</vt:lpstr>
      <vt:lpstr>Whoa!</vt:lpstr>
      <vt:lpstr>Table of contents</vt:lpstr>
      <vt:lpstr>About us</vt:lpstr>
      <vt:lpstr>Introduction</vt:lpstr>
      <vt:lpstr>About our book club</vt:lpstr>
      <vt:lpstr>Member file</vt:lpstr>
      <vt:lpstr>9h 55m 23s</vt:lpstr>
      <vt:lpstr>Pick your book</vt:lpstr>
      <vt:lpstr>Find a theme</vt:lpstr>
      <vt:lpstr>Best book themes</vt:lpstr>
      <vt:lpstr>Top bestsellers</vt:lpstr>
      <vt:lpstr>130,000,000</vt:lpstr>
      <vt:lpstr>Set up the discussion</vt:lpstr>
      <vt:lpstr>A picture is worth a thousand words</vt:lpstr>
      <vt:lpstr>Opinions on the last book</vt:lpstr>
      <vt:lpstr>Find a reading routine</vt:lpstr>
      <vt:lpstr>Meeting schedule - 2021</vt:lpstr>
      <vt:lpstr>Recommendations and guidelines</vt:lpstr>
      <vt:lpstr>Proposals of the month</vt:lpstr>
      <vt:lpstr>This is a map</vt:lpstr>
      <vt:lpstr>Awesome words</vt:lpstr>
      <vt:lpstr>Group guidelines</vt:lpstr>
      <vt:lpstr>Books of the month</vt:lpstr>
      <vt:lpstr>—Someone Famous</vt:lpstr>
      <vt:lpstr>10%</vt:lpstr>
      <vt:lpstr>Books I would like to read</vt:lpstr>
      <vt:lpstr>Tips for the good reader</vt:lpstr>
      <vt:lpstr>Our Team</vt:lpstr>
      <vt:lpstr>Desktop software</vt:lpstr>
      <vt:lpstr>Tablet app</vt:lpstr>
      <vt:lpstr>Mobile app</vt:lpstr>
      <vt:lpstr>Contact us!</vt:lpstr>
      <vt:lpstr>Thanks!</vt:lpstr>
      <vt:lpstr>Academy icon pack</vt:lpstr>
      <vt:lpstr>Alternative Resources</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2</cp:revision>
  <dcterms:modified xsi:type="dcterms:W3CDTF">2021-09-14T07:39:01Z</dcterms:modified>
</cp:coreProperties>
</file>